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28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133B3E"/>
        </a:solidFill>
        <a:effectLst/>
        <a:uFillTx/>
        <a:latin typeface="+mj-lt"/>
        <a:ea typeface="+mj-ea"/>
        <a:cs typeface="+mj-cs"/>
        <a:sym typeface="Helvetica"/>
      </a:defRPr>
    </a:lvl1pPr>
    <a:lvl2pPr marL="0" marR="0" indent="0" algn="ctr" defTabSz="243828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133B3E"/>
        </a:solidFill>
        <a:effectLst/>
        <a:uFillTx/>
        <a:latin typeface="+mj-lt"/>
        <a:ea typeface="+mj-ea"/>
        <a:cs typeface="+mj-cs"/>
        <a:sym typeface="Helvetica"/>
      </a:defRPr>
    </a:lvl2pPr>
    <a:lvl3pPr marL="0" marR="0" indent="0" algn="ctr" defTabSz="243828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133B3E"/>
        </a:solidFill>
        <a:effectLst/>
        <a:uFillTx/>
        <a:latin typeface="+mj-lt"/>
        <a:ea typeface="+mj-ea"/>
        <a:cs typeface="+mj-cs"/>
        <a:sym typeface="Helvetica"/>
      </a:defRPr>
    </a:lvl3pPr>
    <a:lvl4pPr marL="0" marR="0" indent="0" algn="ctr" defTabSz="243828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133B3E"/>
        </a:solidFill>
        <a:effectLst/>
        <a:uFillTx/>
        <a:latin typeface="+mj-lt"/>
        <a:ea typeface="+mj-ea"/>
        <a:cs typeface="+mj-cs"/>
        <a:sym typeface="Helvetica"/>
      </a:defRPr>
    </a:lvl4pPr>
    <a:lvl5pPr marL="0" marR="0" indent="0" algn="ctr" defTabSz="243828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133B3E"/>
        </a:solidFill>
        <a:effectLst/>
        <a:uFillTx/>
        <a:latin typeface="+mj-lt"/>
        <a:ea typeface="+mj-ea"/>
        <a:cs typeface="+mj-cs"/>
        <a:sym typeface="Helvetica"/>
      </a:defRPr>
    </a:lvl5pPr>
    <a:lvl6pPr marL="0" marR="0" indent="0" algn="ctr" defTabSz="243828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133B3E"/>
        </a:solidFill>
        <a:effectLst/>
        <a:uFillTx/>
        <a:latin typeface="+mj-lt"/>
        <a:ea typeface="+mj-ea"/>
        <a:cs typeface="+mj-cs"/>
        <a:sym typeface="Helvetica"/>
      </a:defRPr>
    </a:lvl6pPr>
    <a:lvl7pPr marL="0" marR="0" indent="0" algn="ctr" defTabSz="243828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133B3E"/>
        </a:solidFill>
        <a:effectLst/>
        <a:uFillTx/>
        <a:latin typeface="+mj-lt"/>
        <a:ea typeface="+mj-ea"/>
        <a:cs typeface="+mj-cs"/>
        <a:sym typeface="Helvetica"/>
      </a:defRPr>
    </a:lvl7pPr>
    <a:lvl8pPr marL="0" marR="0" indent="0" algn="ctr" defTabSz="243828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133B3E"/>
        </a:solidFill>
        <a:effectLst/>
        <a:uFillTx/>
        <a:latin typeface="+mj-lt"/>
        <a:ea typeface="+mj-ea"/>
        <a:cs typeface="+mj-cs"/>
        <a:sym typeface="Helvetica"/>
      </a:defRPr>
    </a:lvl8pPr>
    <a:lvl9pPr marL="0" marR="0" indent="0" algn="ctr" defTabSz="243828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133B3E"/>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FEA373-B790-41A5-90B9-C88552E5A588}" v="3" dt="2023-01-27T15:18:08.150"/>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133B3E"/>
        </a:fontRef>
        <a:srgbClr val="133B3E"/>
      </a:tcTxStyle>
      <a:tcStyle>
        <a:tcBdr>
          <a:left>
            <a:ln w="12700" cap="flat">
              <a:solidFill>
                <a:srgbClr val="3E2C2B"/>
              </a:solidFill>
              <a:prstDash val="solid"/>
              <a:round/>
            </a:ln>
          </a:left>
          <a:right>
            <a:ln w="12700" cap="flat">
              <a:solidFill>
                <a:srgbClr val="3E2C2B"/>
              </a:solidFill>
              <a:prstDash val="solid"/>
              <a:round/>
            </a:ln>
          </a:right>
          <a:top>
            <a:ln w="12700" cap="flat">
              <a:solidFill>
                <a:srgbClr val="3E2C2B"/>
              </a:solidFill>
              <a:prstDash val="solid"/>
              <a:round/>
            </a:ln>
          </a:top>
          <a:bottom>
            <a:ln w="12700" cap="flat">
              <a:solidFill>
                <a:srgbClr val="3E2C2B"/>
              </a:solidFill>
              <a:prstDash val="solid"/>
              <a:round/>
            </a:ln>
          </a:bottom>
          <a:insideH>
            <a:ln w="12700" cap="flat">
              <a:solidFill>
                <a:srgbClr val="3E2C2B"/>
              </a:solidFill>
              <a:prstDash val="solid"/>
              <a:round/>
            </a:ln>
          </a:insideH>
          <a:insideV>
            <a:ln w="12700" cap="flat">
              <a:solidFill>
                <a:srgbClr val="3E2C2B"/>
              </a:solidFill>
              <a:prstDash val="solid"/>
              <a:round/>
            </a:ln>
          </a:insideV>
        </a:tcBdr>
        <a:fill>
          <a:solidFill>
            <a:srgbClr val="FDECDE"/>
          </a:solidFill>
        </a:fill>
      </a:tcStyle>
    </a:wholeTbl>
    <a:band2H>
      <a:tcTxStyle/>
      <a:tcStyle>
        <a:tcBdr/>
        <a:fill>
          <a:solidFill>
            <a:srgbClr val="FEF6EF"/>
          </a:solidFill>
        </a:fill>
      </a:tcStyle>
    </a:band2H>
    <a:firstCol>
      <a:tcTxStyle b="on" i="off">
        <a:fontRef idx="major">
          <a:srgbClr val="3E2C2B"/>
        </a:fontRef>
        <a:srgbClr val="3E2C2B"/>
      </a:tcTxStyle>
      <a:tcStyle>
        <a:tcBdr>
          <a:left>
            <a:ln w="12700" cap="flat">
              <a:solidFill>
                <a:srgbClr val="3E2C2B"/>
              </a:solidFill>
              <a:prstDash val="solid"/>
              <a:round/>
            </a:ln>
          </a:left>
          <a:right>
            <a:ln w="12700" cap="flat">
              <a:solidFill>
                <a:srgbClr val="3E2C2B"/>
              </a:solidFill>
              <a:prstDash val="solid"/>
              <a:round/>
            </a:ln>
          </a:right>
          <a:top>
            <a:ln w="12700" cap="flat">
              <a:solidFill>
                <a:srgbClr val="3E2C2B"/>
              </a:solidFill>
              <a:prstDash val="solid"/>
              <a:round/>
            </a:ln>
          </a:top>
          <a:bottom>
            <a:ln w="12700" cap="flat">
              <a:solidFill>
                <a:srgbClr val="3E2C2B"/>
              </a:solidFill>
              <a:prstDash val="solid"/>
              <a:round/>
            </a:ln>
          </a:bottom>
          <a:insideH>
            <a:ln w="12700" cap="flat">
              <a:solidFill>
                <a:srgbClr val="3E2C2B"/>
              </a:solidFill>
              <a:prstDash val="solid"/>
              <a:round/>
            </a:ln>
          </a:insideH>
          <a:insideV>
            <a:ln w="12700" cap="flat">
              <a:solidFill>
                <a:srgbClr val="3E2C2B"/>
              </a:solidFill>
              <a:prstDash val="solid"/>
              <a:round/>
            </a:ln>
          </a:insideV>
        </a:tcBdr>
        <a:fill>
          <a:solidFill>
            <a:schemeClr val="accent1"/>
          </a:solidFill>
        </a:fill>
      </a:tcStyle>
    </a:firstCol>
    <a:lastRow>
      <a:tcTxStyle b="on" i="off">
        <a:fontRef idx="major">
          <a:srgbClr val="3E2C2B"/>
        </a:fontRef>
        <a:srgbClr val="3E2C2B"/>
      </a:tcTxStyle>
      <a:tcStyle>
        <a:tcBdr>
          <a:left>
            <a:ln w="12700" cap="flat">
              <a:solidFill>
                <a:srgbClr val="3E2C2B"/>
              </a:solidFill>
              <a:prstDash val="solid"/>
              <a:round/>
            </a:ln>
          </a:left>
          <a:right>
            <a:ln w="12700" cap="flat">
              <a:solidFill>
                <a:srgbClr val="3E2C2B"/>
              </a:solidFill>
              <a:prstDash val="solid"/>
              <a:round/>
            </a:ln>
          </a:right>
          <a:top>
            <a:ln w="38100" cap="flat">
              <a:solidFill>
                <a:srgbClr val="3E2C2B"/>
              </a:solidFill>
              <a:prstDash val="solid"/>
              <a:round/>
            </a:ln>
          </a:top>
          <a:bottom>
            <a:ln w="12700" cap="flat">
              <a:solidFill>
                <a:srgbClr val="3E2C2B"/>
              </a:solidFill>
              <a:prstDash val="solid"/>
              <a:round/>
            </a:ln>
          </a:bottom>
          <a:insideH>
            <a:ln w="12700" cap="flat">
              <a:solidFill>
                <a:srgbClr val="3E2C2B"/>
              </a:solidFill>
              <a:prstDash val="solid"/>
              <a:round/>
            </a:ln>
          </a:insideH>
          <a:insideV>
            <a:ln w="12700" cap="flat">
              <a:solidFill>
                <a:srgbClr val="3E2C2B"/>
              </a:solidFill>
              <a:prstDash val="solid"/>
              <a:round/>
            </a:ln>
          </a:insideV>
        </a:tcBdr>
        <a:fill>
          <a:solidFill>
            <a:schemeClr val="accent1"/>
          </a:solidFill>
        </a:fill>
      </a:tcStyle>
    </a:lastRow>
    <a:firstRow>
      <a:tcTxStyle b="on" i="off">
        <a:fontRef idx="major">
          <a:srgbClr val="3E2C2B"/>
        </a:fontRef>
        <a:srgbClr val="3E2C2B"/>
      </a:tcTxStyle>
      <a:tcStyle>
        <a:tcBdr>
          <a:left>
            <a:ln w="12700" cap="flat">
              <a:solidFill>
                <a:srgbClr val="3E2C2B"/>
              </a:solidFill>
              <a:prstDash val="solid"/>
              <a:round/>
            </a:ln>
          </a:left>
          <a:right>
            <a:ln w="12700" cap="flat">
              <a:solidFill>
                <a:srgbClr val="3E2C2B"/>
              </a:solidFill>
              <a:prstDash val="solid"/>
              <a:round/>
            </a:ln>
          </a:right>
          <a:top>
            <a:ln w="12700" cap="flat">
              <a:solidFill>
                <a:srgbClr val="3E2C2B"/>
              </a:solidFill>
              <a:prstDash val="solid"/>
              <a:round/>
            </a:ln>
          </a:top>
          <a:bottom>
            <a:ln w="38100" cap="flat">
              <a:solidFill>
                <a:srgbClr val="3E2C2B"/>
              </a:solidFill>
              <a:prstDash val="solid"/>
              <a:round/>
            </a:ln>
          </a:bottom>
          <a:insideH>
            <a:ln w="12700" cap="flat">
              <a:solidFill>
                <a:srgbClr val="3E2C2B"/>
              </a:solidFill>
              <a:prstDash val="solid"/>
              <a:round/>
            </a:ln>
          </a:insideH>
          <a:insideV>
            <a:ln w="12700" cap="flat">
              <a:solidFill>
                <a:srgbClr val="3E2C2B"/>
              </a:solidFill>
              <a:prstDash val="solid"/>
              <a:round/>
            </a:ln>
          </a:insideV>
        </a:tcBdr>
        <a:fill>
          <a:solidFill>
            <a:schemeClr val="accent1"/>
          </a:solidFill>
        </a:fill>
      </a:tcStyle>
    </a:firstRow>
  </a:tblStyle>
  <a:tblStyle styleId="{C7B018BB-80A7-4F77-B60F-C8B233D01FF8}" styleName="">
    <a:tblBg/>
    <a:wholeTbl>
      <a:tcTxStyle b="off" i="off">
        <a:fontRef idx="major">
          <a:srgbClr val="133B3E"/>
        </a:fontRef>
        <a:srgbClr val="133B3E"/>
      </a:tcTxStyle>
      <a:tcStyle>
        <a:tcBdr>
          <a:left>
            <a:ln w="12700" cap="flat">
              <a:solidFill>
                <a:srgbClr val="3E2C2B"/>
              </a:solidFill>
              <a:prstDash val="solid"/>
              <a:round/>
            </a:ln>
          </a:left>
          <a:right>
            <a:ln w="12700" cap="flat">
              <a:solidFill>
                <a:srgbClr val="3E2C2B"/>
              </a:solidFill>
              <a:prstDash val="solid"/>
              <a:round/>
            </a:ln>
          </a:right>
          <a:top>
            <a:ln w="12700" cap="flat">
              <a:solidFill>
                <a:srgbClr val="3E2C2B"/>
              </a:solidFill>
              <a:prstDash val="solid"/>
              <a:round/>
            </a:ln>
          </a:top>
          <a:bottom>
            <a:ln w="12700" cap="flat">
              <a:solidFill>
                <a:srgbClr val="3E2C2B"/>
              </a:solidFill>
              <a:prstDash val="solid"/>
              <a:round/>
            </a:ln>
          </a:bottom>
          <a:insideH>
            <a:ln w="12700" cap="flat">
              <a:solidFill>
                <a:srgbClr val="3E2C2B"/>
              </a:solidFill>
              <a:prstDash val="solid"/>
              <a:round/>
            </a:ln>
          </a:insideH>
          <a:insideV>
            <a:ln w="12700" cap="flat">
              <a:solidFill>
                <a:srgbClr val="3E2C2B"/>
              </a:solidFill>
              <a:prstDash val="solid"/>
              <a:round/>
            </a:ln>
          </a:insideV>
        </a:tcBdr>
        <a:fill>
          <a:solidFill>
            <a:srgbClr val="E5F0E1"/>
          </a:solidFill>
        </a:fill>
      </a:tcStyle>
    </a:wholeTbl>
    <a:band2H>
      <a:tcTxStyle/>
      <a:tcStyle>
        <a:tcBdr/>
        <a:fill>
          <a:solidFill>
            <a:srgbClr val="F2F8F1"/>
          </a:solidFill>
        </a:fill>
      </a:tcStyle>
    </a:band2H>
    <a:firstCol>
      <a:tcTxStyle b="on" i="off">
        <a:fontRef idx="major">
          <a:srgbClr val="3E2C2B"/>
        </a:fontRef>
        <a:srgbClr val="3E2C2B"/>
      </a:tcTxStyle>
      <a:tcStyle>
        <a:tcBdr>
          <a:left>
            <a:ln w="12700" cap="flat">
              <a:solidFill>
                <a:srgbClr val="3E2C2B"/>
              </a:solidFill>
              <a:prstDash val="solid"/>
              <a:round/>
            </a:ln>
          </a:left>
          <a:right>
            <a:ln w="12700" cap="flat">
              <a:solidFill>
                <a:srgbClr val="3E2C2B"/>
              </a:solidFill>
              <a:prstDash val="solid"/>
              <a:round/>
            </a:ln>
          </a:right>
          <a:top>
            <a:ln w="12700" cap="flat">
              <a:solidFill>
                <a:srgbClr val="3E2C2B"/>
              </a:solidFill>
              <a:prstDash val="solid"/>
              <a:round/>
            </a:ln>
          </a:top>
          <a:bottom>
            <a:ln w="12700" cap="flat">
              <a:solidFill>
                <a:srgbClr val="3E2C2B"/>
              </a:solidFill>
              <a:prstDash val="solid"/>
              <a:round/>
            </a:ln>
          </a:bottom>
          <a:insideH>
            <a:ln w="12700" cap="flat">
              <a:solidFill>
                <a:srgbClr val="3E2C2B"/>
              </a:solidFill>
              <a:prstDash val="solid"/>
              <a:round/>
            </a:ln>
          </a:insideH>
          <a:insideV>
            <a:ln w="12700" cap="flat">
              <a:solidFill>
                <a:srgbClr val="3E2C2B"/>
              </a:solidFill>
              <a:prstDash val="solid"/>
              <a:round/>
            </a:ln>
          </a:insideV>
        </a:tcBdr>
        <a:fill>
          <a:solidFill>
            <a:schemeClr val="accent3"/>
          </a:solidFill>
        </a:fill>
      </a:tcStyle>
    </a:firstCol>
    <a:lastRow>
      <a:tcTxStyle b="on" i="off">
        <a:fontRef idx="major">
          <a:srgbClr val="3E2C2B"/>
        </a:fontRef>
        <a:srgbClr val="3E2C2B"/>
      </a:tcTxStyle>
      <a:tcStyle>
        <a:tcBdr>
          <a:left>
            <a:ln w="12700" cap="flat">
              <a:solidFill>
                <a:srgbClr val="3E2C2B"/>
              </a:solidFill>
              <a:prstDash val="solid"/>
              <a:round/>
            </a:ln>
          </a:left>
          <a:right>
            <a:ln w="12700" cap="flat">
              <a:solidFill>
                <a:srgbClr val="3E2C2B"/>
              </a:solidFill>
              <a:prstDash val="solid"/>
              <a:round/>
            </a:ln>
          </a:right>
          <a:top>
            <a:ln w="38100" cap="flat">
              <a:solidFill>
                <a:srgbClr val="3E2C2B"/>
              </a:solidFill>
              <a:prstDash val="solid"/>
              <a:round/>
            </a:ln>
          </a:top>
          <a:bottom>
            <a:ln w="12700" cap="flat">
              <a:solidFill>
                <a:srgbClr val="3E2C2B"/>
              </a:solidFill>
              <a:prstDash val="solid"/>
              <a:round/>
            </a:ln>
          </a:bottom>
          <a:insideH>
            <a:ln w="12700" cap="flat">
              <a:solidFill>
                <a:srgbClr val="3E2C2B"/>
              </a:solidFill>
              <a:prstDash val="solid"/>
              <a:round/>
            </a:ln>
          </a:insideH>
          <a:insideV>
            <a:ln w="12700" cap="flat">
              <a:solidFill>
                <a:srgbClr val="3E2C2B"/>
              </a:solidFill>
              <a:prstDash val="solid"/>
              <a:round/>
            </a:ln>
          </a:insideV>
        </a:tcBdr>
        <a:fill>
          <a:solidFill>
            <a:schemeClr val="accent3"/>
          </a:solidFill>
        </a:fill>
      </a:tcStyle>
    </a:lastRow>
    <a:firstRow>
      <a:tcTxStyle b="on" i="off">
        <a:fontRef idx="major">
          <a:srgbClr val="3E2C2B"/>
        </a:fontRef>
        <a:srgbClr val="3E2C2B"/>
      </a:tcTxStyle>
      <a:tcStyle>
        <a:tcBdr>
          <a:left>
            <a:ln w="12700" cap="flat">
              <a:solidFill>
                <a:srgbClr val="3E2C2B"/>
              </a:solidFill>
              <a:prstDash val="solid"/>
              <a:round/>
            </a:ln>
          </a:left>
          <a:right>
            <a:ln w="12700" cap="flat">
              <a:solidFill>
                <a:srgbClr val="3E2C2B"/>
              </a:solidFill>
              <a:prstDash val="solid"/>
              <a:round/>
            </a:ln>
          </a:right>
          <a:top>
            <a:ln w="12700" cap="flat">
              <a:solidFill>
                <a:srgbClr val="3E2C2B"/>
              </a:solidFill>
              <a:prstDash val="solid"/>
              <a:round/>
            </a:ln>
          </a:top>
          <a:bottom>
            <a:ln w="38100" cap="flat">
              <a:solidFill>
                <a:srgbClr val="3E2C2B"/>
              </a:solidFill>
              <a:prstDash val="solid"/>
              <a:round/>
            </a:ln>
          </a:bottom>
          <a:insideH>
            <a:ln w="12700" cap="flat">
              <a:solidFill>
                <a:srgbClr val="3E2C2B"/>
              </a:solidFill>
              <a:prstDash val="solid"/>
              <a:round/>
            </a:ln>
          </a:insideH>
          <a:insideV>
            <a:ln w="12700" cap="flat">
              <a:solidFill>
                <a:srgbClr val="3E2C2B"/>
              </a:solidFill>
              <a:prstDash val="solid"/>
              <a:round/>
            </a:ln>
          </a:insideV>
        </a:tcBdr>
        <a:fill>
          <a:solidFill>
            <a:schemeClr val="accent3"/>
          </a:solidFill>
        </a:fill>
      </a:tcStyle>
    </a:firstRow>
  </a:tblStyle>
  <a:tblStyle styleId="{EEE7283C-3CF3-47DC-8721-378D4A62B228}" styleName="">
    <a:tblBg/>
    <a:wholeTbl>
      <a:tcTxStyle b="off" i="off">
        <a:fontRef idx="major">
          <a:srgbClr val="133B3E"/>
        </a:fontRef>
        <a:srgbClr val="133B3E"/>
      </a:tcTxStyle>
      <a:tcStyle>
        <a:tcBdr>
          <a:left>
            <a:ln w="12700" cap="flat">
              <a:solidFill>
                <a:srgbClr val="3E2C2B"/>
              </a:solidFill>
              <a:prstDash val="solid"/>
              <a:round/>
            </a:ln>
          </a:left>
          <a:right>
            <a:ln w="12700" cap="flat">
              <a:solidFill>
                <a:srgbClr val="3E2C2B"/>
              </a:solidFill>
              <a:prstDash val="solid"/>
              <a:round/>
            </a:ln>
          </a:right>
          <a:top>
            <a:ln w="12700" cap="flat">
              <a:solidFill>
                <a:srgbClr val="3E2C2B"/>
              </a:solidFill>
              <a:prstDash val="solid"/>
              <a:round/>
            </a:ln>
          </a:top>
          <a:bottom>
            <a:ln w="12700" cap="flat">
              <a:solidFill>
                <a:srgbClr val="3E2C2B"/>
              </a:solidFill>
              <a:prstDash val="solid"/>
              <a:round/>
            </a:ln>
          </a:bottom>
          <a:insideH>
            <a:ln w="12700" cap="flat">
              <a:solidFill>
                <a:srgbClr val="3E2C2B"/>
              </a:solidFill>
              <a:prstDash val="solid"/>
              <a:round/>
            </a:ln>
          </a:insideH>
          <a:insideV>
            <a:ln w="12700" cap="flat">
              <a:solidFill>
                <a:srgbClr val="3E2C2B"/>
              </a:solidFill>
              <a:prstDash val="solid"/>
              <a:round/>
            </a:ln>
          </a:insideV>
        </a:tcBdr>
        <a:fill>
          <a:solidFill>
            <a:srgbClr val="E5E1F0"/>
          </a:solidFill>
        </a:fill>
      </a:tcStyle>
    </a:wholeTbl>
    <a:band2H>
      <a:tcTxStyle/>
      <a:tcStyle>
        <a:tcBdr/>
        <a:fill>
          <a:solidFill>
            <a:srgbClr val="F2F0F7"/>
          </a:solidFill>
        </a:fill>
      </a:tcStyle>
    </a:band2H>
    <a:firstCol>
      <a:tcTxStyle b="on" i="off">
        <a:fontRef idx="major">
          <a:srgbClr val="3E2C2B"/>
        </a:fontRef>
        <a:srgbClr val="3E2C2B"/>
      </a:tcTxStyle>
      <a:tcStyle>
        <a:tcBdr>
          <a:left>
            <a:ln w="12700" cap="flat">
              <a:solidFill>
                <a:srgbClr val="3E2C2B"/>
              </a:solidFill>
              <a:prstDash val="solid"/>
              <a:round/>
            </a:ln>
          </a:left>
          <a:right>
            <a:ln w="12700" cap="flat">
              <a:solidFill>
                <a:srgbClr val="3E2C2B"/>
              </a:solidFill>
              <a:prstDash val="solid"/>
              <a:round/>
            </a:ln>
          </a:right>
          <a:top>
            <a:ln w="12700" cap="flat">
              <a:solidFill>
                <a:srgbClr val="3E2C2B"/>
              </a:solidFill>
              <a:prstDash val="solid"/>
              <a:round/>
            </a:ln>
          </a:top>
          <a:bottom>
            <a:ln w="12700" cap="flat">
              <a:solidFill>
                <a:srgbClr val="3E2C2B"/>
              </a:solidFill>
              <a:prstDash val="solid"/>
              <a:round/>
            </a:ln>
          </a:bottom>
          <a:insideH>
            <a:ln w="12700" cap="flat">
              <a:solidFill>
                <a:srgbClr val="3E2C2B"/>
              </a:solidFill>
              <a:prstDash val="solid"/>
              <a:round/>
            </a:ln>
          </a:insideH>
          <a:insideV>
            <a:ln w="12700" cap="flat">
              <a:solidFill>
                <a:srgbClr val="3E2C2B"/>
              </a:solidFill>
              <a:prstDash val="solid"/>
              <a:round/>
            </a:ln>
          </a:insideV>
        </a:tcBdr>
        <a:fill>
          <a:solidFill>
            <a:schemeClr val="accent6"/>
          </a:solidFill>
        </a:fill>
      </a:tcStyle>
    </a:firstCol>
    <a:lastRow>
      <a:tcTxStyle b="on" i="off">
        <a:fontRef idx="major">
          <a:srgbClr val="3E2C2B"/>
        </a:fontRef>
        <a:srgbClr val="3E2C2B"/>
      </a:tcTxStyle>
      <a:tcStyle>
        <a:tcBdr>
          <a:left>
            <a:ln w="12700" cap="flat">
              <a:solidFill>
                <a:srgbClr val="3E2C2B"/>
              </a:solidFill>
              <a:prstDash val="solid"/>
              <a:round/>
            </a:ln>
          </a:left>
          <a:right>
            <a:ln w="12700" cap="flat">
              <a:solidFill>
                <a:srgbClr val="3E2C2B"/>
              </a:solidFill>
              <a:prstDash val="solid"/>
              <a:round/>
            </a:ln>
          </a:right>
          <a:top>
            <a:ln w="38100" cap="flat">
              <a:solidFill>
                <a:srgbClr val="3E2C2B"/>
              </a:solidFill>
              <a:prstDash val="solid"/>
              <a:round/>
            </a:ln>
          </a:top>
          <a:bottom>
            <a:ln w="12700" cap="flat">
              <a:solidFill>
                <a:srgbClr val="3E2C2B"/>
              </a:solidFill>
              <a:prstDash val="solid"/>
              <a:round/>
            </a:ln>
          </a:bottom>
          <a:insideH>
            <a:ln w="12700" cap="flat">
              <a:solidFill>
                <a:srgbClr val="3E2C2B"/>
              </a:solidFill>
              <a:prstDash val="solid"/>
              <a:round/>
            </a:ln>
          </a:insideH>
          <a:insideV>
            <a:ln w="12700" cap="flat">
              <a:solidFill>
                <a:srgbClr val="3E2C2B"/>
              </a:solidFill>
              <a:prstDash val="solid"/>
              <a:round/>
            </a:ln>
          </a:insideV>
        </a:tcBdr>
        <a:fill>
          <a:solidFill>
            <a:schemeClr val="accent6"/>
          </a:solidFill>
        </a:fill>
      </a:tcStyle>
    </a:lastRow>
    <a:firstRow>
      <a:tcTxStyle b="on" i="off">
        <a:fontRef idx="major">
          <a:srgbClr val="3E2C2B"/>
        </a:fontRef>
        <a:srgbClr val="3E2C2B"/>
      </a:tcTxStyle>
      <a:tcStyle>
        <a:tcBdr>
          <a:left>
            <a:ln w="12700" cap="flat">
              <a:solidFill>
                <a:srgbClr val="3E2C2B"/>
              </a:solidFill>
              <a:prstDash val="solid"/>
              <a:round/>
            </a:ln>
          </a:left>
          <a:right>
            <a:ln w="12700" cap="flat">
              <a:solidFill>
                <a:srgbClr val="3E2C2B"/>
              </a:solidFill>
              <a:prstDash val="solid"/>
              <a:round/>
            </a:ln>
          </a:right>
          <a:top>
            <a:ln w="12700" cap="flat">
              <a:solidFill>
                <a:srgbClr val="3E2C2B"/>
              </a:solidFill>
              <a:prstDash val="solid"/>
              <a:round/>
            </a:ln>
          </a:top>
          <a:bottom>
            <a:ln w="38100" cap="flat">
              <a:solidFill>
                <a:srgbClr val="3E2C2B"/>
              </a:solidFill>
              <a:prstDash val="solid"/>
              <a:round/>
            </a:ln>
          </a:bottom>
          <a:insideH>
            <a:ln w="12700" cap="flat">
              <a:solidFill>
                <a:srgbClr val="3E2C2B"/>
              </a:solidFill>
              <a:prstDash val="solid"/>
              <a:round/>
            </a:ln>
          </a:insideH>
          <a:insideV>
            <a:ln w="12700" cap="flat">
              <a:solidFill>
                <a:srgbClr val="3E2C2B"/>
              </a:solidFill>
              <a:prstDash val="solid"/>
              <a:round/>
            </a:ln>
          </a:insideV>
        </a:tcBdr>
        <a:fill>
          <a:solidFill>
            <a:schemeClr val="accent6"/>
          </a:solidFill>
        </a:fill>
      </a:tcStyle>
    </a:firstRow>
  </a:tblStyle>
  <a:tblStyle styleId="{CF821DB8-F4EB-4A41-A1BA-3FCAFE7338EE}" styleName="">
    <a:tblBg/>
    <a:wholeTbl>
      <a:tcTxStyle b="off" i="off">
        <a:fontRef idx="major">
          <a:srgbClr val="133B3E"/>
        </a:fontRef>
        <a:srgbClr val="133B3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8"/>
          </a:solidFill>
        </a:fill>
      </a:tcStyle>
    </a:wholeTbl>
    <a:band2H>
      <a:tcTxStyle/>
      <a:tcStyle>
        <a:tcBdr/>
        <a:fill>
          <a:solidFill>
            <a:srgbClr val="3E2C2B"/>
          </a:solidFill>
        </a:fill>
      </a:tcStyle>
    </a:band2H>
    <a:firstCol>
      <a:tcTxStyle b="on" i="off">
        <a:fontRef idx="major">
          <a:srgbClr val="3E2C2B"/>
        </a:fontRef>
        <a:srgbClr val="3E2C2B"/>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133B3E"/>
        </a:fontRef>
        <a:srgbClr val="133B3E"/>
      </a:tcTxStyle>
      <a:tcStyle>
        <a:tcBdr>
          <a:left>
            <a:ln w="12700" cap="flat">
              <a:noFill/>
              <a:miter lim="400000"/>
            </a:ln>
          </a:left>
          <a:right>
            <a:ln w="12700" cap="flat">
              <a:noFill/>
              <a:miter lim="400000"/>
            </a:ln>
          </a:right>
          <a:top>
            <a:ln w="50800" cap="flat">
              <a:solidFill>
                <a:srgbClr val="133B3E"/>
              </a:solidFill>
              <a:prstDash val="solid"/>
              <a:round/>
            </a:ln>
          </a:top>
          <a:bottom>
            <a:ln w="25400" cap="flat">
              <a:solidFill>
                <a:srgbClr val="133B3E"/>
              </a:solidFill>
              <a:prstDash val="solid"/>
              <a:round/>
            </a:ln>
          </a:bottom>
          <a:insideH>
            <a:ln w="12700" cap="flat">
              <a:noFill/>
              <a:miter lim="400000"/>
            </a:ln>
          </a:insideH>
          <a:insideV>
            <a:ln w="12700" cap="flat">
              <a:noFill/>
              <a:miter lim="400000"/>
            </a:ln>
          </a:insideV>
        </a:tcBdr>
        <a:fill>
          <a:solidFill>
            <a:srgbClr val="3E2C2B"/>
          </a:solidFill>
        </a:fill>
      </a:tcStyle>
    </a:lastRow>
    <a:firstRow>
      <a:tcTxStyle b="on" i="off">
        <a:fontRef idx="major">
          <a:srgbClr val="3E2C2B"/>
        </a:fontRef>
        <a:srgbClr val="3E2C2B"/>
      </a:tcTxStyle>
      <a:tcStyle>
        <a:tcBdr>
          <a:left>
            <a:ln w="12700" cap="flat">
              <a:noFill/>
              <a:miter lim="400000"/>
            </a:ln>
          </a:left>
          <a:right>
            <a:ln w="12700" cap="flat">
              <a:noFill/>
              <a:miter lim="400000"/>
            </a:ln>
          </a:right>
          <a:top>
            <a:ln w="25400" cap="flat">
              <a:solidFill>
                <a:srgbClr val="133B3E"/>
              </a:solidFill>
              <a:prstDash val="solid"/>
              <a:round/>
            </a:ln>
          </a:top>
          <a:bottom>
            <a:ln w="25400" cap="flat">
              <a:solidFill>
                <a:srgbClr val="133B3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133B3E"/>
        </a:fontRef>
        <a:srgbClr val="133B3E"/>
      </a:tcTxStyle>
      <a:tcStyle>
        <a:tcBdr>
          <a:left>
            <a:ln w="12700" cap="flat">
              <a:solidFill>
                <a:srgbClr val="3E2C2B"/>
              </a:solidFill>
              <a:prstDash val="solid"/>
              <a:round/>
            </a:ln>
          </a:left>
          <a:right>
            <a:ln w="12700" cap="flat">
              <a:solidFill>
                <a:srgbClr val="3E2C2B"/>
              </a:solidFill>
              <a:prstDash val="solid"/>
              <a:round/>
            </a:ln>
          </a:right>
          <a:top>
            <a:ln w="12700" cap="flat">
              <a:solidFill>
                <a:srgbClr val="3E2C2B"/>
              </a:solidFill>
              <a:prstDash val="solid"/>
              <a:round/>
            </a:ln>
          </a:top>
          <a:bottom>
            <a:ln w="12700" cap="flat">
              <a:solidFill>
                <a:srgbClr val="3E2C2B"/>
              </a:solidFill>
              <a:prstDash val="solid"/>
              <a:round/>
            </a:ln>
          </a:bottom>
          <a:insideH>
            <a:ln w="12700" cap="flat">
              <a:solidFill>
                <a:srgbClr val="3E2C2B"/>
              </a:solidFill>
              <a:prstDash val="solid"/>
              <a:round/>
            </a:ln>
          </a:insideH>
          <a:insideV>
            <a:ln w="12700" cap="flat">
              <a:solidFill>
                <a:srgbClr val="3E2C2B"/>
              </a:solidFill>
              <a:prstDash val="solid"/>
              <a:round/>
            </a:ln>
          </a:insideV>
        </a:tcBdr>
        <a:fill>
          <a:solidFill>
            <a:srgbClr val="CACDCD"/>
          </a:solidFill>
        </a:fill>
      </a:tcStyle>
    </a:wholeTbl>
    <a:band2H>
      <a:tcTxStyle/>
      <a:tcStyle>
        <a:tcBdr/>
        <a:fill>
          <a:solidFill>
            <a:srgbClr val="E6E7E8"/>
          </a:solidFill>
        </a:fill>
      </a:tcStyle>
    </a:band2H>
    <a:firstCol>
      <a:tcTxStyle b="on" i="off">
        <a:fontRef idx="major">
          <a:srgbClr val="3E2C2B"/>
        </a:fontRef>
        <a:srgbClr val="3E2C2B"/>
      </a:tcTxStyle>
      <a:tcStyle>
        <a:tcBdr>
          <a:left>
            <a:ln w="12700" cap="flat">
              <a:solidFill>
                <a:srgbClr val="3E2C2B"/>
              </a:solidFill>
              <a:prstDash val="solid"/>
              <a:round/>
            </a:ln>
          </a:left>
          <a:right>
            <a:ln w="12700" cap="flat">
              <a:solidFill>
                <a:srgbClr val="3E2C2B"/>
              </a:solidFill>
              <a:prstDash val="solid"/>
              <a:round/>
            </a:ln>
          </a:right>
          <a:top>
            <a:ln w="12700" cap="flat">
              <a:solidFill>
                <a:srgbClr val="3E2C2B"/>
              </a:solidFill>
              <a:prstDash val="solid"/>
              <a:round/>
            </a:ln>
          </a:top>
          <a:bottom>
            <a:ln w="12700" cap="flat">
              <a:solidFill>
                <a:srgbClr val="3E2C2B"/>
              </a:solidFill>
              <a:prstDash val="solid"/>
              <a:round/>
            </a:ln>
          </a:bottom>
          <a:insideH>
            <a:ln w="12700" cap="flat">
              <a:solidFill>
                <a:srgbClr val="3E2C2B"/>
              </a:solidFill>
              <a:prstDash val="solid"/>
              <a:round/>
            </a:ln>
          </a:insideH>
          <a:insideV>
            <a:ln w="12700" cap="flat">
              <a:solidFill>
                <a:srgbClr val="3E2C2B"/>
              </a:solidFill>
              <a:prstDash val="solid"/>
              <a:round/>
            </a:ln>
          </a:insideV>
        </a:tcBdr>
        <a:fill>
          <a:solidFill>
            <a:srgbClr val="133B3E"/>
          </a:solidFill>
        </a:fill>
      </a:tcStyle>
    </a:firstCol>
    <a:lastRow>
      <a:tcTxStyle b="on" i="off">
        <a:fontRef idx="major">
          <a:srgbClr val="3E2C2B"/>
        </a:fontRef>
        <a:srgbClr val="3E2C2B"/>
      </a:tcTxStyle>
      <a:tcStyle>
        <a:tcBdr>
          <a:left>
            <a:ln w="12700" cap="flat">
              <a:solidFill>
                <a:srgbClr val="3E2C2B"/>
              </a:solidFill>
              <a:prstDash val="solid"/>
              <a:round/>
            </a:ln>
          </a:left>
          <a:right>
            <a:ln w="12700" cap="flat">
              <a:solidFill>
                <a:srgbClr val="3E2C2B"/>
              </a:solidFill>
              <a:prstDash val="solid"/>
              <a:round/>
            </a:ln>
          </a:right>
          <a:top>
            <a:ln w="38100" cap="flat">
              <a:solidFill>
                <a:srgbClr val="3E2C2B"/>
              </a:solidFill>
              <a:prstDash val="solid"/>
              <a:round/>
            </a:ln>
          </a:top>
          <a:bottom>
            <a:ln w="12700" cap="flat">
              <a:solidFill>
                <a:srgbClr val="3E2C2B"/>
              </a:solidFill>
              <a:prstDash val="solid"/>
              <a:round/>
            </a:ln>
          </a:bottom>
          <a:insideH>
            <a:ln w="12700" cap="flat">
              <a:solidFill>
                <a:srgbClr val="3E2C2B"/>
              </a:solidFill>
              <a:prstDash val="solid"/>
              <a:round/>
            </a:ln>
          </a:insideH>
          <a:insideV>
            <a:ln w="12700" cap="flat">
              <a:solidFill>
                <a:srgbClr val="3E2C2B"/>
              </a:solidFill>
              <a:prstDash val="solid"/>
              <a:round/>
            </a:ln>
          </a:insideV>
        </a:tcBdr>
        <a:fill>
          <a:solidFill>
            <a:srgbClr val="133B3E"/>
          </a:solidFill>
        </a:fill>
      </a:tcStyle>
    </a:lastRow>
    <a:firstRow>
      <a:tcTxStyle b="on" i="off">
        <a:fontRef idx="major">
          <a:srgbClr val="3E2C2B"/>
        </a:fontRef>
        <a:srgbClr val="3E2C2B"/>
      </a:tcTxStyle>
      <a:tcStyle>
        <a:tcBdr>
          <a:left>
            <a:ln w="12700" cap="flat">
              <a:solidFill>
                <a:srgbClr val="3E2C2B"/>
              </a:solidFill>
              <a:prstDash val="solid"/>
              <a:round/>
            </a:ln>
          </a:left>
          <a:right>
            <a:ln w="12700" cap="flat">
              <a:solidFill>
                <a:srgbClr val="3E2C2B"/>
              </a:solidFill>
              <a:prstDash val="solid"/>
              <a:round/>
            </a:ln>
          </a:right>
          <a:top>
            <a:ln w="12700" cap="flat">
              <a:solidFill>
                <a:srgbClr val="3E2C2B"/>
              </a:solidFill>
              <a:prstDash val="solid"/>
              <a:round/>
            </a:ln>
          </a:top>
          <a:bottom>
            <a:ln w="38100" cap="flat">
              <a:solidFill>
                <a:srgbClr val="3E2C2B"/>
              </a:solidFill>
              <a:prstDash val="solid"/>
              <a:round/>
            </a:ln>
          </a:bottom>
          <a:insideH>
            <a:ln w="12700" cap="flat">
              <a:solidFill>
                <a:srgbClr val="3E2C2B"/>
              </a:solidFill>
              <a:prstDash val="solid"/>
              <a:round/>
            </a:ln>
          </a:insideH>
          <a:insideV>
            <a:ln w="12700" cap="flat">
              <a:solidFill>
                <a:srgbClr val="3E2C2B"/>
              </a:solidFill>
              <a:prstDash val="solid"/>
              <a:round/>
            </a:ln>
          </a:insideV>
        </a:tcBdr>
        <a:fill>
          <a:solidFill>
            <a:srgbClr val="133B3E"/>
          </a:solidFill>
        </a:fill>
      </a:tcStyle>
    </a:firstRow>
  </a:tblStyle>
  <a:tblStyle styleId="{2708684C-4D16-4618-839F-0558EEFCDFE6}" styleName="">
    <a:tblBg/>
    <a:wholeTbl>
      <a:tcTxStyle b="off" i="off">
        <a:fontRef idx="major">
          <a:srgbClr val="133B3E"/>
        </a:fontRef>
        <a:srgbClr val="133B3E"/>
      </a:tcTxStyle>
      <a:tcStyle>
        <a:tcBdr>
          <a:left>
            <a:ln w="12700" cap="flat">
              <a:solidFill>
                <a:srgbClr val="133B3E"/>
              </a:solidFill>
              <a:prstDash val="solid"/>
              <a:round/>
            </a:ln>
          </a:left>
          <a:right>
            <a:ln w="12700" cap="flat">
              <a:solidFill>
                <a:srgbClr val="133B3E"/>
              </a:solidFill>
              <a:prstDash val="solid"/>
              <a:round/>
            </a:ln>
          </a:right>
          <a:top>
            <a:ln w="12700" cap="flat">
              <a:solidFill>
                <a:srgbClr val="133B3E"/>
              </a:solidFill>
              <a:prstDash val="solid"/>
              <a:round/>
            </a:ln>
          </a:top>
          <a:bottom>
            <a:ln w="12700" cap="flat">
              <a:solidFill>
                <a:srgbClr val="133B3E"/>
              </a:solidFill>
              <a:prstDash val="solid"/>
              <a:round/>
            </a:ln>
          </a:bottom>
          <a:insideH>
            <a:ln w="12700" cap="flat">
              <a:solidFill>
                <a:srgbClr val="133B3E"/>
              </a:solidFill>
              <a:prstDash val="solid"/>
              <a:round/>
            </a:ln>
          </a:insideH>
          <a:insideV>
            <a:ln w="12700" cap="flat">
              <a:solidFill>
                <a:srgbClr val="133B3E"/>
              </a:solidFill>
              <a:prstDash val="solid"/>
              <a:round/>
            </a:ln>
          </a:insideV>
        </a:tcBdr>
        <a:fill>
          <a:solidFill>
            <a:srgbClr val="133B3E">
              <a:alpha val="20000"/>
            </a:srgbClr>
          </a:solidFill>
        </a:fill>
      </a:tcStyle>
    </a:wholeTbl>
    <a:band2H>
      <a:tcTxStyle/>
      <a:tcStyle>
        <a:tcBdr/>
        <a:fill>
          <a:solidFill>
            <a:srgbClr val="FFFFFF"/>
          </a:solidFill>
        </a:fill>
      </a:tcStyle>
    </a:band2H>
    <a:firstCol>
      <a:tcTxStyle b="on" i="off">
        <a:fontRef idx="major">
          <a:srgbClr val="133B3E"/>
        </a:fontRef>
        <a:srgbClr val="133B3E"/>
      </a:tcTxStyle>
      <a:tcStyle>
        <a:tcBdr>
          <a:left>
            <a:ln w="12700" cap="flat">
              <a:solidFill>
                <a:srgbClr val="133B3E"/>
              </a:solidFill>
              <a:prstDash val="solid"/>
              <a:round/>
            </a:ln>
          </a:left>
          <a:right>
            <a:ln w="12700" cap="flat">
              <a:solidFill>
                <a:srgbClr val="133B3E"/>
              </a:solidFill>
              <a:prstDash val="solid"/>
              <a:round/>
            </a:ln>
          </a:right>
          <a:top>
            <a:ln w="12700" cap="flat">
              <a:solidFill>
                <a:srgbClr val="133B3E"/>
              </a:solidFill>
              <a:prstDash val="solid"/>
              <a:round/>
            </a:ln>
          </a:top>
          <a:bottom>
            <a:ln w="12700" cap="flat">
              <a:solidFill>
                <a:srgbClr val="133B3E"/>
              </a:solidFill>
              <a:prstDash val="solid"/>
              <a:round/>
            </a:ln>
          </a:bottom>
          <a:insideH>
            <a:ln w="12700" cap="flat">
              <a:solidFill>
                <a:srgbClr val="133B3E"/>
              </a:solidFill>
              <a:prstDash val="solid"/>
              <a:round/>
            </a:ln>
          </a:insideH>
          <a:insideV>
            <a:ln w="12700" cap="flat">
              <a:solidFill>
                <a:srgbClr val="133B3E"/>
              </a:solidFill>
              <a:prstDash val="solid"/>
              <a:round/>
            </a:ln>
          </a:insideV>
        </a:tcBdr>
        <a:fill>
          <a:solidFill>
            <a:srgbClr val="133B3E">
              <a:alpha val="20000"/>
            </a:srgbClr>
          </a:solidFill>
        </a:fill>
      </a:tcStyle>
    </a:firstCol>
    <a:lastRow>
      <a:tcTxStyle b="on" i="off">
        <a:fontRef idx="major">
          <a:srgbClr val="133B3E"/>
        </a:fontRef>
        <a:srgbClr val="133B3E"/>
      </a:tcTxStyle>
      <a:tcStyle>
        <a:tcBdr>
          <a:left>
            <a:ln w="12700" cap="flat">
              <a:solidFill>
                <a:srgbClr val="133B3E"/>
              </a:solidFill>
              <a:prstDash val="solid"/>
              <a:round/>
            </a:ln>
          </a:left>
          <a:right>
            <a:ln w="12700" cap="flat">
              <a:solidFill>
                <a:srgbClr val="133B3E"/>
              </a:solidFill>
              <a:prstDash val="solid"/>
              <a:round/>
            </a:ln>
          </a:right>
          <a:top>
            <a:ln w="50800" cap="flat">
              <a:solidFill>
                <a:srgbClr val="133B3E"/>
              </a:solidFill>
              <a:prstDash val="solid"/>
              <a:round/>
            </a:ln>
          </a:top>
          <a:bottom>
            <a:ln w="12700" cap="flat">
              <a:solidFill>
                <a:srgbClr val="133B3E"/>
              </a:solidFill>
              <a:prstDash val="solid"/>
              <a:round/>
            </a:ln>
          </a:bottom>
          <a:insideH>
            <a:ln w="12700" cap="flat">
              <a:solidFill>
                <a:srgbClr val="133B3E"/>
              </a:solidFill>
              <a:prstDash val="solid"/>
              <a:round/>
            </a:ln>
          </a:insideH>
          <a:insideV>
            <a:ln w="12700" cap="flat">
              <a:solidFill>
                <a:srgbClr val="133B3E"/>
              </a:solidFill>
              <a:prstDash val="solid"/>
              <a:round/>
            </a:ln>
          </a:insideV>
        </a:tcBdr>
        <a:fill>
          <a:noFill/>
        </a:fill>
      </a:tcStyle>
    </a:lastRow>
    <a:firstRow>
      <a:tcTxStyle b="on" i="off">
        <a:fontRef idx="major">
          <a:srgbClr val="133B3E"/>
        </a:fontRef>
        <a:srgbClr val="133B3E"/>
      </a:tcTxStyle>
      <a:tcStyle>
        <a:tcBdr>
          <a:left>
            <a:ln w="12700" cap="flat">
              <a:solidFill>
                <a:srgbClr val="133B3E"/>
              </a:solidFill>
              <a:prstDash val="solid"/>
              <a:round/>
            </a:ln>
          </a:left>
          <a:right>
            <a:ln w="12700" cap="flat">
              <a:solidFill>
                <a:srgbClr val="133B3E"/>
              </a:solidFill>
              <a:prstDash val="solid"/>
              <a:round/>
            </a:ln>
          </a:right>
          <a:top>
            <a:ln w="12700" cap="flat">
              <a:solidFill>
                <a:srgbClr val="133B3E"/>
              </a:solidFill>
              <a:prstDash val="solid"/>
              <a:round/>
            </a:ln>
          </a:top>
          <a:bottom>
            <a:ln w="25400" cap="flat">
              <a:solidFill>
                <a:srgbClr val="133B3E"/>
              </a:solidFill>
              <a:prstDash val="solid"/>
              <a:round/>
            </a:ln>
          </a:bottom>
          <a:insideH>
            <a:ln w="12700" cap="flat">
              <a:solidFill>
                <a:srgbClr val="133B3E"/>
              </a:solidFill>
              <a:prstDash val="solid"/>
              <a:round/>
            </a:ln>
          </a:insideH>
          <a:insideV>
            <a:ln w="12700" cap="flat">
              <a:solidFill>
                <a:srgbClr val="133B3E"/>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0" d="100"/>
          <a:sy n="40" d="100"/>
        </p:scale>
        <p:origin x="599"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2" name="Shape 1682"/>
          <p:cNvSpPr>
            <a:spLocks noGrp="1" noRot="1" noChangeAspect="1"/>
          </p:cNvSpPr>
          <p:nvPr>
            <p:ph type="sldImg"/>
          </p:nvPr>
        </p:nvSpPr>
        <p:spPr>
          <a:xfrm>
            <a:off x="1143000" y="685800"/>
            <a:ext cx="4572000" cy="3429000"/>
          </a:xfrm>
          <a:prstGeom prst="rect">
            <a:avLst/>
          </a:prstGeom>
        </p:spPr>
        <p:txBody>
          <a:bodyPr/>
          <a:lstStyle/>
          <a:p>
            <a:endParaRPr/>
          </a:p>
        </p:txBody>
      </p:sp>
      <p:sp>
        <p:nvSpPr>
          <p:cNvPr id="1683" name="Shape 168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190" latinLnBrk="0">
      <a:lnSpc>
        <a:spcPct val="117999"/>
      </a:lnSpc>
      <a:defRPr sz="2100">
        <a:latin typeface="+mn-lt"/>
        <a:ea typeface="+mn-ea"/>
        <a:cs typeface="+mn-cs"/>
        <a:sym typeface="Helvetica Neue"/>
      </a:defRPr>
    </a:lvl1pPr>
    <a:lvl2pPr indent="228600" defTabSz="457190" latinLnBrk="0">
      <a:lnSpc>
        <a:spcPct val="117999"/>
      </a:lnSpc>
      <a:defRPr sz="2100">
        <a:latin typeface="+mn-lt"/>
        <a:ea typeface="+mn-ea"/>
        <a:cs typeface="+mn-cs"/>
        <a:sym typeface="Helvetica Neue"/>
      </a:defRPr>
    </a:lvl2pPr>
    <a:lvl3pPr indent="457200" defTabSz="457190" latinLnBrk="0">
      <a:lnSpc>
        <a:spcPct val="117999"/>
      </a:lnSpc>
      <a:defRPr sz="2100">
        <a:latin typeface="+mn-lt"/>
        <a:ea typeface="+mn-ea"/>
        <a:cs typeface="+mn-cs"/>
        <a:sym typeface="Helvetica Neue"/>
      </a:defRPr>
    </a:lvl3pPr>
    <a:lvl4pPr indent="685800" defTabSz="457190" latinLnBrk="0">
      <a:lnSpc>
        <a:spcPct val="117999"/>
      </a:lnSpc>
      <a:defRPr sz="2100">
        <a:latin typeface="+mn-lt"/>
        <a:ea typeface="+mn-ea"/>
        <a:cs typeface="+mn-cs"/>
        <a:sym typeface="Helvetica Neue"/>
      </a:defRPr>
    </a:lvl4pPr>
    <a:lvl5pPr indent="914400" defTabSz="457190" latinLnBrk="0">
      <a:lnSpc>
        <a:spcPct val="117999"/>
      </a:lnSpc>
      <a:defRPr sz="2100">
        <a:latin typeface="+mn-lt"/>
        <a:ea typeface="+mn-ea"/>
        <a:cs typeface="+mn-cs"/>
        <a:sym typeface="Helvetica Neue"/>
      </a:defRPr>
    </a:lvl5pPr>
    <a:lvl6pPr indent="1143000" defTabSz="457190" latinLnBrk="0">
      <a:lnSpc>
        <a:spcPct val="117999"/>
      </a:lnSpc>
      <a:defRPr sz="2100">
        <a:latin typeface="+mn-lt"/>
        <a:ea typeface="+mn-ea"/>
        <a:cs typeface="+mn-cs"/>
        <a:sym typeface="Helvetica Neue"/>
      </a:defRPr>
    </a:lvl6pPr>
    <a:lvl7pPr indent="1371600" defTabSz="457190" latinLnBrk="0">
      <a:lnSpc>
        <a:spcPct val="117999"/>
      </a:lnSpc>
      <a:defRPr sz="2100">
        <a:latin typeface="+mn-lt"/>
        <a:ea typeface="+mn-ea"/>
        <a:cs typeface="+mn-cs"/>
        <a:sym typeface="Helvetica Neue"/>
      </a:defRPr>
    </a:lvl7pPr>
    <a:lvl8pPr indent="1600200" defTabSz="457190" latinLnBrk="0">
      <a:lnSpc>
        <a:spcPct val="117999"/>
      </a:lnSpc>
      <a:defRPr sz="2100">
        <a:latin typeface="+mn-lt"/>
        <a:ea typeface="+mn-ea"/>
        <a:cs typeface="+mn-cs"/>
        <a:sym typeface="Helvetica Neue"/>
      </a:defRPr>
    </a:lvl8pPr>
    <a:lvl9pPr indent="1828800" defTabSz="457190" latinLnBrk="0">
      <a:lnSpc>
        <a:spcPct val="117999"/>
      </a:lnSpc>
      <a:defRPr sz="21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rontiersin.org/articles/10.3389/fpsyt.2021.671448/ful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link.springer.com/epdf/10.1007/s10803-018-3723-6?author_access_token=JaLKg_XCj1Qeikhk79Pr9Pe4RwlQNchNByi7wbcMAY6CmvT1Zb2Occ1Ii8qzO55IER__ENggoqztPMQ4GKs8d8US6jrGjymtXRjeekaGOFRVL8dtTCmMTB4noVryAgyfUmhATDCp5sqjLXuh0FqmyA=="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utism.org.uk/advice-and-guidance/topics/mental-health/anxiet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9" name="Shape 1779"/>
          <p:cNvSpPr>
            <a:spLocks noGrp="1" noRot="1" noChangeAspect="1"/>
          </p:cNvSpPr>
          <p:nvPr>
            <p:ph type="sldImg"/>
          </p:nvPr>
        </p:nvSpPr>
        <p:spPr>
          <a:xfrm>
            <a:off x="381000" y="685800"/>
            <a:ext cx="6096000" cy="3429000"/>
          </a:xfrm>
          <a:prstGeom prst="rect">
            <a:avLst/>
          </a:prstGeom>
        </p:spPr>
        <p:txBody>
          <a:bodyPr/>
          <a:lstStyle/>
          <a:p>
            <a:endParaRPr/>
          </a:p>
        </p:txBody>
      </p:sp>
      <p:sp>
        <p:nvSpPr>
          <p:cNvPr id="1780" name="Shape 1780"/>
          <p:cNvSpPr>
            <a:spLocks noGrp="1"/>
          </p:cNvSpPr>
          <p:nvPr>
            <p:ph type="body" sz="quarter" idx="1"/>
          </p:nvPr>
        </p:nvSpPr>
        <p:spPr>
          <a:prstGeom prst="rect">
            <a:avLst/>
          </a:prstGeom>
        </p:spPr>
        <p:txBody>
          <a:bodyPr/>
          <a:lstStyle/>
          <a:p>
            <a:r>
              <a:t>ADHD is a neurological condition that impacts the parts of the brain that help us plan, focus on, and execute tasks. </a:t>
            </a:r>
          </a:p>
          <a:p>
            <a:r>
              <a:t>ADHD symptoms vary by sub-type; inattentive, hyperactive, or combined.</a:t>
            </a:r>
          </a:p>
          <a:p>
            <a:r>
              <a:t>Often misdiagnosed in girls/women.</a:t>
            </a:r>
          </a:p>
          <a:p>
            <a:endParaRPr/>
          </a:p>
          <a:p>
            <a:r>
              <a:t>“Living with ADHD is like walking up a down escalator.You can get there eventually but the journey is exhausting.”</a:t>
            </a:r>
          </a:p>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5" name="Shape 1865"/>
          <p:cNvSpPr>
            <a:spLocks noGrp="1" noRot="1" noChangeAspect="1"/>
          </p:cNvSpPr>
          <p:nvPr>
            <p:ph type="sldImg"/>
          </p:nvPr>
        </p:nvSpPr>
        <p:spPr>
          <a:xfrm>
            <a:off x="381000" y="685800"/>
            <a:ext cx="6096000" cy="3429000"/>
          </a:xfrm>
          <a:prstGeom prst="rect">
            <a:avLst/>
          </a:prstGeom>
        </p:spPr>
        <p:txBody>
          <a:bodyPr/>
          <a:lstStyle/>
          <a:p>
            <a:endParaRPr/>
          </a:p>
        </p:txBody>
      </p:sp>
      <p:sp>
        <p:nvSpPr>
          <p:cNvPr id="1866" name="Shape 1866"/>
          <p:cNvSpPr>
            <a:spLocks noGrp="1"/>
          </p:cNvSpPr>
          <p:nvPr>
            <p:ph type="body" sz="quarter" idx="1"/>
          </p:nvPr>
        </p:nvSpPr>
        <p:spPr>
          <a:prstGeom prst="rect">
            <a:avLst/>
          </a:prstGeom>
        </p:spPr>
        <p:txBody>
          <a:bodyPr/>
          <a:lstStyle/>
          <a:p>
            <a:r>
              <a:t>Under/misdiagnosis of Autistic and ADHD women &amp; girls</a:t>
            </a:r>
          </a:p>
          <a:p>
            <a:r>
              <a:t>Higher prevalence of non-binary and gender diverse identities. </a:t>
            </a:r>
          </a:p>
          <a:p>
            <a:r>
              <a:t>Lack of services/research</a:t>
            </a:r>
          </a:p>
          <a:p>
            <a:r>
              <a:t>Neurodivergent people of colour </a:t>
            </a:r>
          </a:p>
          <a:p>
            <a:r>
              <a:t>Discrimination regarding assessments – in US white children are about 19 percent more likely than black children and 65 percent more likely than Hispanic children to be diagnosed with autism.</a:t>
            </a:r>
          </a:p>
          <a:p>
            <a:r>
              <a:t>https://www.spectrumnews.org/news/race-class-contribute-disparities-autism-diagnoses/</a:t>
            </a:r>
          </a:p>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1" name="Shape 1871"/>
          <p:cNvSpPr>
            <a:spLocks noGrp="1" noRot="1" noChangeAspect="1"/>
          </p:cNvSpPr>
          <p:nvPr>
            <p:ph type="sldImg"/>
          </p:nvPr>
        </p:nvSpPr>
        <p:spPr>
          <a:xfrm>
            <a:off x="381000" y="685800"/>
            <a:ext cx="6096000" cy="3429000"/>
          </a:xfrm>
          <a:prstGeom prst="rect">
            <a:avLst/>
          </a:prstGeom>
        </p:spPr>
        <p:txBody>
          <a:bodyPr/>
          <a:lstStyle/>
          <a:p>
            <a:endParaRPr/>
          </a:p>
        </p:txBody>
      </p:sp>
      <p:sp>
        <p:nvSpPr>
          <p:cNvPr id="1872" name="Shape 1872"/>
          <p:cNvSpPr>
            <a:spLocks noGrp="1"/>
          </p:cNvSpPr>
          <p:nvPr>
            <p:ph type="body" sz="quarter" idx="1"/>
          </p:nvPr>
        </p:nvSpPr>
        <p:spPr>
          <a:prstGeom prst="rect">
            <a:avLst/>
          </a:prstGeom>
        </p:spPr>
        <p:txBody>
          <a:bodyPr/>
          <a:lstStyle/>
          <a:p>
            <a:pPr>
              <a:defRPr sz="1400"/>
            </a:pPr>
            <a:r>
              <a:t>Higher prevalence of gender diverse identities, but a lack of research and support for Neuroqueer individuals</a:t>
            </a:r>
          </a:p>
          <a:p>
            <a:pPr>
              <a:defRPr sz="1400"/>
            </a:pPr>
            <a:endParaRPr/>
          </a:p>
          <a:p>
            <a:pPr>
              <a:defRPr sz="1400"/>
            </a:pPr>
            <a:r>
              <a:t>Gender-diverse here is referring to trans and gender non-conforming identities. </a:t>
            </a:r>
          </a:p>
          <a:p>
            <a:pPr>
              <a:defRPr sz="1400"/>
            </a:pPr>
            <a:endParaRPr/>
          </a:p>
          <a:p>
            <a:pPr>
              <a:defRPr sz="1400" u="sng">
                <a:solidFill>
                  <a:srgbClr val="0000FF"/>
                </a:solidFill>
                <a:uFill>
                  <a:solidFill>
                    <a:srgbClr val="0000FF"/>
                  </a:solidFill>
                </a:uFill>
              </a:defRPr>
            </a:pPr>
            <a:r>
              <a:rPr>
                <a:hlinkClick r:id="rId3"/>
              </a:rPr>
              <a:t>https://www.frontiersin.org/articles/10.3389/fpsyt.2021.671448/full</a:t>
            </a:r>
          </a:p>
          <a:p>
            <a:pPr>
              <a:defRPr sz="1400" u="sng">
                <a:solidFill>
                  <a:srgbClr val="0000FF"/>
                </a:solidFill>
                <a:uFill>
                  <a:solidFill>
                    <a:srgbClr val="0000FF"/>
                  </a:solidFill>
                </a:uFill>
              </a:defRPr>
            </a:pPr>
            <a:endParaRPr>
              <a:hlinkClick r:id="rId3"/>
            </a:endParaRPr>
          </a:p>
          <a:p>
            <a:pPr>
              <a:defRPr sz="1400" u="sng">
                <a:solidFill>
                  <a:srgbClr val="0000FF"/>
                </a:solidFill>
                <a:uFill>
                  <a:solidFill>
                    <a:srgbClr val="0000FF"/>
                  </a:solidFill>
                </a:uFill>
              </a:defRPr>
            </a:pPr>
            <a:r>
              <a:rPr>
                <a:hlinkClick r:id="rId4"/>
              </a:rPr>
              <a:t>https://link.springer.com/epdf/10.1007/s10803-018-3723-6?author_access_token=JaLKg_XCj1Qeikhk79Pr9Pe4RwlQNchNByi7wbcMAY6CmvT1Zb2Occ1Ii8qzO55IER__ENggoqztPMQ4GKs8d8US6jrGjymtXRjeekaGOFRVL8dtTCmMTB4noVryAgyfUmhATDCp5sqjLXuh0FqmyA==</a:t>
            </a:r>
          </a:p>
          <a:p>
            <a:pPr>
              <a:defRPr sz="1400" u="sng">
                <a:solidFill>
                  <a:srgbClr val="0000FF"/>
                </a:solidFill>
                <a:uFill>
                  <a:solidFill>
                    <a:srgbClr val="0000FF"/>
                  </a:solidFill>
                </a:uFill>
              </a:defRPr>
            </a:pPr>
            <a:endParaRPr>
              <a:hlinkClick r:id="rId4"/>
            </a:endParaRPr>
          </a:p>
          <a:p>
            <a:pPr>
              <a:defRPr sz="1400"/>
            </a:pPr>
            <a:r>
              <a:t>Risk of suicide and mental health problems are extremely high for trans and non-binary people. </a:t>
            </a:r>
          </a:p>
          <a:p>
            <a:endParaRPr sz="1400"/>
          </a:p>
          <a:p>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8" name="Shape 1888"/>
          <p:cNvSpPr>
            <a:spLocks noGrp="1" noRot="1" noChangeAspect="1"/>
          </p:cNvSpPr>
          <p:nvPr>
            <p:ph type="sldImg"/>
          </p:nvPr>
        </p:nvSpPr>
        <p:spPr>
          <a:xfrm>
            <a:off x="381000" y="685800"/>
            <a:ext cx="6096000" cy="3429000"/>
          </a:xfrm>
          <a:prstGeom prst="rect">
            <a:avLst/>
          </a:prstGeom>
        </p:spPr>
        <p:txBody>
          <a:bodyPr/>
          <a:lstStyle/>
          <a:p>
            <a:endParaRPr/>
          </a:p>
        </p:txBody>
      </p:sp>
      <p:sp>
        <p:nvSpPr>
          <p:cNvPr id="1889" name="Shape 1889"/>
          <p:cNvSpPr>
            <a:spLocks noGrp="1"/>
          </p:cNvSpPr>
          <p:nvPr>
            <p:ph type="body" sz="quarter" idx="1"/>
          </p:nvPr>
        </p:nvSpPr>
        <p:spPr>
          <a:prstGeom prst="rect">
            <a:avLst/>
          </a:prstGeom>
        </p:spPr>
        <p:txBody>
          <a:bodyPr/>
          <a:lstStyle/>
          <a:p>
            <a:pPr>
              <a:defRPr sz="1500"/>
            </a:pPr>
            <a:endParaRPr/>
          </a:p>
          <a:p>
            <a:pPr>
              <a:defRPr sz="1500"/>
            </a:pPr>
            <a:r>
              <a:t>Mazefsky, C.A., &amp; White, S.W. (2014). Emotion regulation: concepts &amp; practice in autism spectrum disorder. Child and adolescent psychiatric clinics of North America, 23 1, 15-24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3" name="Shape 1893"/>
          <p:cNvSpPr>
            <a:spLocks noGrp="1" noRot="1" noChangeAspect="1"/>
          </p:cNvSpPr>
          <p:nvPr>
            <p:ph type="sldImg"/>
          </p:nvPr>
        </p:nvSpPr>
        <p:spPr>
          <a:xfrm>
            <a:off x="381000" y="685800"/>
            <a:ext cx="6096000" cy="3429000"/>
          </a:xfrm>
          <a:prstGeom prst="rect">
            <a:avLst/>
          </a:prstGeom>
        </p:spPr>
        <p:txBody>
          <a:bodyPr/>
          <a:lstStyle/>
          <a:p>
            <a:endParaRPr/>
          </a:p>
        </p:txBody>
      </p:sp>
      <p:sp>
        <p:nvSpPr>
          <p:cNvPr id="1894" name="Shape 1894"/>
          <p:cNvSpPr>
            <a:spLocks noGrp="1"/>
          </p:cNvSpPr>
          <p:nvPr>
            <p:ph type="body" sz="quarter" idx="1"/>
          </p:nvPr>
        </p:nvSpPr>
        <p:spPr>
          <a:prstGeom prst="rect">
            <a:avLst/>
          </a:prstGeom>
        </p:spPr>
        <p:txBody>
          <a:bodyPr/>
          <a:lstStyle>
            <a:lvl1pPr marL="210551" indent="-210551">
              <a:buSzPct val="100000"/>
              <a:buChar char="-"/>
            </a:lvl1pPr>
          </a:lstStyle>
          <a:p>
            <a:r>
              <a:t>Working in a “Neurodiversity paradigm” = “reconceptualisation of dysfunction as relational rather than individual” Botha &amp; Chapman 2022</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9" name="Shape 1899"/>
          <p:cNvSpPr>
            <a:spLocks noGrp="1" noRot="1" noChangeAspect="1"/>
          </p:cNvSpPr>
          <p:nvPr>
            <p:ph type="sldImg"/>
          </p:nvPr>
        </p:nvSpPr>
        <p:spPr>
          <a:xfrm>
            <a:off x="381000" y="685800"/>
            <a:ext cx="6096000" cy="3429000"/>
          </a:xfrm>
          <a:prstGeom prst="rect">
            <a:avLst/>
          </a:prstGeom>
        </p:spPr>
        <p:txBody>
          <a:bodyPr/>
          <a:lstStyle/>
          <a:p>
            <a:endParaRPr/>
          </a:p>
        </p:txBody>
      </p:sp>
      <p:sp>
        <p:nvSpPr>
          <p:cNvPr id="1900" name="Shape 1900"/>
          <p:cNvSpPr>
            <a:spLocks noGrp="1"/>
          </p:cNvSpPr>
          <p:nvPr>
            <p:ph type="body" sz="quarter" idx="1"/>
          </p:nvPr>
        </p:nvSpPr>
        <p:spPr>
          <a:prstGeom prst="rect">
            <a:avLst/>
          </a:prstGeom>
        </p:spPr>
        <p:txBody>
          <a:bodyPr/>
          <a:lstStyle/>
          <a:p>
            <a:pPr marL="210551" indent="-210551">
              <a:buSzPct val="100000"/>
              <a:buChar char="-"/>
            </a:pPr>
            <a:endParaRPr/>
          </a:p>
          <a:p>
            <a:pPr marL="210551" indent="-210551">
              <a:buSzPct val="100000"/>
              <a:buChar char="-"/>
            </a:pPr>
            <a:r>
              <a:t>1 in 10 UK people who are dyslexic </a:t>
            </a:r>
          </a:p>
          <a:p>
            <a:pPr marL="210551" indent="-210551">
              <a:buSzPct val="100000"/>
              <a:buChar char="-"/>
            </a:pPr>
            <a:r>
              <a:t>2% UK population are dyspraxic</a:t>
            </a:r>
          </a:p>
          <a:p>
            <a:pPr marL="210551" indent="-210551">
              <a:buSzPct val="100000"/>
              <a:buChar char="-"/>
            </a:pPr>
            <a:r>
              <a:t>787% increase in prevalence of autism between 1998-2018 (Underwood et al, 2022) Underwood, J. F., DelPozo-Banos, M., Frizzati, A., John, A., &amp; Hall, J. (2022). Evidence of increasing recorded diagnosis of autism spectrum disorders in Wales, UK: An e-cohort study. Autism, 26(6), 1499-1508.</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4" name="Shape 1924"/>
          <p:cNvSpPr>
            <a:spLocks noGrp="1" noRot="1" noChangeAspect="1"/>
          </p:cNvSpPr>
          <p:nvPr>
            <p:ph type="sldImg"/>
          </p:nvPr>
        </p:nvSpPr>
        <p:spPr>
          <a:xfrm>
            <a:off x="381000" y="685800"/>
            <a:ext cx="6096000" cy="3429000"/>
          </a:xfrm>
          <a:prstGeom prst="rect">
            <a:avLst/>
          </a:prstGeom>
        </p:spPr>
        <p:txBody>
          <a:bodyPr/>
          <a:lstStyle/>
          <a:p>
            <a:endParaRPr/>
          </a:p>
        </p:txBody>
      </p:sp>
      <p:sp>
        <p:nvSpPr>
          <p:cNvPr id="1925" name="Shape 1925"/>
          <p:cNvSpPr>
            <a:spLocks noGrp="1"/>
          </p:cNvSpPr>
          <p:nvPr>
            <p:ph type="body" sz="quarter" idx="1"/>
          </p:nvPr>
        </p:nvSpPr>
        <p:spPr>
          <a:prstGeom prst="rect">
            <a:avLst/>
          </a:prstGeom>
        </p:spPr>
        <p:txBody>
          <a:bodyPr/>
          <a:lstStyle/>
          <a:p>
            <a:r>
              <a:t>Creating a Ecological Niche “Making space for all”- Chapman&amp;Botha</a:t>
            </a:r>
          </a:p>
          <a:p>
            <a:r>
              <a:t>Without these adaptions they can’t benefit from therapy!</a:t>
            </a:r>
          </a:p>
          <a:p>
            <a:endParaRPr/>
          </a:p>
          <a:p>
            <a:r>
              <a:t>IRL environment - lighting / noise / waiting room / clear signs / first and last appts</a:t>
            </a:r>
          </a:p>
          <a:p>
            <a:r>
              <a:t>Online environment - preferences / sensory issues / clear expectations </a:t>
            </a:r>
          </a:p>
          <a:p>
            <a:endParaRPr/>
          </a:p>
          <a:p>
            <a:r>
              <a:t>Having photos of the rooms that you will be using.</a:t>
            </a:r>
          </a:p>
          <a:p>
            <a:endParaRPr/>
          </a:p>
          <a:p>
            <a:r>
              <a:t>Structure: Duration / Tel or face-to-face / Intervals between sessions / Importance of agenda-setting / Reminders for appts (e.g. by text)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 name="Shape 1945"/>
          <p:cNvSpPr>
            <a:spLocks noGrp="1" noRot="1" noChangeAspect="1"/>
          </p:cNvSpPr>
          <p:nvPr>
            <p:ph type="sldImg"/>
          </p:nvPr>
        </p:nvSpPr>
        <p:spPr>
          <a:xfrm>
            <a:off x="381000" y="685800"/>
            <a:ext cx="6096000" cy="3429000"/>
          </a:xfrm>
          <a:prstGeom prst="rect">
            <a:avLst/>
          </a:prstGeom>
        </p:spPr>
        <p:txBody>
          <a:bodyPr/>
          <a:lstStyle/>
          <a:p>
            <a:endParaRPr/>
          </a:p>
        </p:txBody>
      </p:sp>
      <p:sp>
        <p:nvSpPr>
          <p:cNvPr id="1946" name="Shape 1946"/>
          <p:cNvSpPr>
            <a:spLocks noGrp="1"/>
          </p:cNvSpPr>
          <p:nvPr>
            <p:ph type="body" sz="quarter" idx="1"/>
          </p:nvPr>
        </p:nvSpPr>
        <p:spPr>
          <a:prstGeom prst="rect">
            <a:avLst/>
          </a:prstGeom>
        </p:spPr>
        <p:txBody>
          <a:bodyPr/>
          <a:lstStyle/>
          <a:p>
            <a:r>
              <a:t>Neurotypical Privilege = discriminate or devalue ND experience. E.g. there are more gender diverse individuals in the ND population, and yet they are often discriminated against with some professionals arguing that their ND means that they are not able to fully understand their gender identity. </a:t>
            </a:r>
          </a:p>
          <a:p>
            <a:endParaRPr/>
          </a:p>
          <a:p>
            <a:r>
              <a:t>Being direct / abrupt is not necessarily intended to be aggressive or controlling. It may be linked to differences in communication style or anxiety due to feeling out of control.</a:t>
            </a:r>
          </a:p>
          <a:p>
            <a:r>
              <a:t>Behaviours that are stereotypically seen as “defensive” may be linked to executive functioning differences or communication misunderstandings. E.g. clients repeatedly turning up late or missing appointments.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3" name="Shape 1983"/>
          <p:cNvSpPr>
            <a:spLocks noGrp="1" noRot="1" noChangeAspect="1"/>
          </p:cNvSpPr>
          <p:nvPr>
            <p:ph type="sldImg"/>
          </p:nvPr>
        </p:nvSpPr>
        <p:spPr>
          <a:xfrm>
            <a:off x="381000" y="685800"/>
            <a:ext cx="6096000" cy="3429000"/>
          </a:xfrm>
          <a:prstGeom prst="rect">
            <a:avLst/>
          </a:prstGeom>
        </p:spPr>
        <p:txBody>
          <a:bodyPr/>
          <a:lstStyle/>
          <a:p>
            <a:endParaRPr/>
          </a:p>
        </p:txBody>
      </p:sp>
      <p:sp>
        <p:nvSpPr>
          <p:cNvPr id="1984" name="Shape 1984"/>
          <p:cNvSpPr>
            <a:spLocks noGrp="1"/>
          </p:cNvSpPr>
          <p:nvPr>
            <p:ph type="body" sz="quarter" idx="1"/>
          </p:nvPr>
        </p:nvSpPr>
        <p:spPr>
          <a:prstGeom prst="rect">
            <a:avLst/>
          </a:prstGeom>
        </p:spPr>
        <p:txBody>
          <a:bodyPr/>
          <a:lstStyle/>
          <a:p>
            <a:r>
              <a:t>RM</a:t>
            </a:r>
          </a:p>
          <a:p>
            <a:pPr>
              <a:defRPr b="1"/>
            </a:pPr>
            <a:r>
              <a:t>NB - your assumptions about why ND person may come to therapy</a:t>
            </a:r>
          </a:p>
          <a:p>
            <a:r>
              <a:t>Barriers to support</a:t>
            </a:r>
          </a:p>
          <a:p>
            <a:r>
              <a:t>Lack of services</a:t>
            </a:r>
          </a:p>
          <a:p>
            <a:r>
              <a:t>Inadequate ND training for professionals increasing misdiagnosis etc</a:t>
            </a:r>
          </a:p>
          <a:p>
            <a:r>
              <a:t>Services that exist are often not ND friendly (e.g. telephone appt, DNA policies) </a:t>
            </a:r>
          </a:p>
          <a:p>
            <a:r>
              <a:t>History of discrimination and low self esteem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5" name="Shape 1805"/>
          <p:cNvSpPr>
            <a:spLocks noGrp="1" noRot="1" noChangeAspect="1"/>
          </p:cNvSpPr>
          <p:nvPr>
            <p:ph type="sldImg"/>
          </p:nvPr>
        </p:nvSpPr>
        <p:spPr>
          <a:xfrm>
            <a:off x="381000" y="685800"/>
            <a:ext cx="6096000" cy="3429000"/>
          </a:xfrm>
          <a:prstGeom prst="rect">
            <a:avLst/>
          </a:prstGeom>
        </p:spPr>
        <p:txBody>
          <a:bodyPr/>
          <a:lstStyle/>
          <a:p>
            <a:endParaRPr/>
          </a:p>
        </p:txBody>
      </p:sp>
      <p:sp>
        <p:nvSpPr>
          <p:cNvPr id="1806" name="Shape 1806"/>
          <p:cNvSpPr>
            <a:spLocks noGrp="1"/>
          </p:cNvSpPr>
          <p:nvPr>
            <p:ph type="body" sz="quarter" idx="1"/>
          </p:nvPr>
        </p:nvSpPr>
        <p:spPr>
          <a:prstGeom prst="rect">
            <a:avLst/>
          </a:prstGeom>
        </p:spPr>
        <p:txBody>
          <a:bodyPr/>
          <a:lstStyle/>
          <a:p>
            <a:r>
              <a:t>Differences in communication. </a:t>
            </a:r>
          </a:p>
          <a:p>
            <a:r>
              <a:t>Difficulties picking up on ‘Neurotypical Wifi” (e.g. the non-verbal comm, facial expression, understanding unspoken social rules)</a:t>
            </a:r>
          </a:p>
          <a:p>
            <a:endParaRPr/>
          </a:p>
          <a:p>
            <a:r>
              <a:t>Autistic people are individuals. We are not all maths geniuses, we don’t all like trains. I am hopeless with technology and much prefer painting. There is no ‘typical Autistic.’ But I think we probably all like being respected and validated. – Jeanette Purkis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8" name="Shape 1828"/>
          <p:cNvSpPr>
            <a:spLocks noGrp="1" noRot="1" noChangeAspect="1"/>
          </p:cNvSpPr>
          <p:nvPr>
            <p:ph type="sldImg"/>
          </p:nvPr>
        </p:nvSpPr>
        <p:spPr>
          <a:xfrm>
            <a:off x="381000" y="685800"/>
            <a:ext cx="6096000" cy="3429000"/>
          </a:xfrm>
          <a:prstGeom prst="rect">
            <a:avLst/>
          </a:prstGeom>
        </p:spPr>
        <p:txBody>
          <a:bodyPr/>
          <a:lstStyle/>
          <a:p>
            <a:endParaRPr/>
          </a:p>
        </p:txBody>
      </p:sp>
      <p:sp>
        <p:nvSpPr>
          <p:cNvPr id="1829" name="Shape 1829"/>
          <p:cNvSpPr>
            <a:spLocks noGrp="1"/>
          </p:cNvSpPr>
          <p:nvPr>
            <p:ph type="body" sz="quarter" idx="1"/>
          </p:nvPr>
        </p:nvSpPr>
        <p:spPr>
          <a:prstGeom prst="rect">
            <a:avLst/>
          </a:prstGeom>
        </p:spPr>
        <p:txBody>
          <a:bodyPr/>
          <a:lstStyle/>
          <a:p>
            <a:r>
              <a:t>Dyspraxia is a specific learning difficulty affecting coordination, movement, balance and organisation abilities. Motor difficulties include poor hand to eye coordination and spatial awareness, which can make it difficult for people with dyspraxia to carry out everyday functions such as writing.</a:t>
            </a:r>
          </a:p>
          <a:p>
            <a:endParaRPr/>
          </a:p>
          <a:p>
            <a:r>
              <a:t>Labour MP Emma Lewell-Buck “My sense of direction is very poor,”. “Even if I have a map it may as well be a blank piece of paper. I have to find my way in an area through landmarks.” “We are the creators, the innovators. And dyspraxic people are fun to be around, because we do see things in a different way.”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4" name="Shape 1834"/>
          <p:cNvSpPr>
            <a:spLocks noGrp="1" noRot="1" noChangeAspect="1"/>
          </p:cNvSpPr>
          <p:nvPr>
            <p:ph type="sldImg"/>
          </p:nvPr>
        </p:nvSpPr>
        <p:spPr>
          <a:xfrm>
            <a:off x="381000" y="685800"/>
            <a:ext cx="6096000" cy="3429000"/>
          </a:xfrm>
          <a:prstGeom prst="rect">
            <a:avLst/>
          </a:prstGeom>
        </p:spPr>
        <p:txBody>
          <a:bodyPr/>
          <a:lstStyle/>
          <a:p>
            <a:endParaRPr/>
          </a:p>
        </p:txBody>
      </p:sp>
      <p:sp>
        <p:nvSpPr>
          <p:cNvPr id="1835" name="Shape 1835"/>
          <p:cNvSpPr>
            <a:spLocks noGrp="1"/>
          </p:cNvSpPr>
          <p:nvPr>
            <p:ph type="body" sz="quarter" idx="1"/>
          </p:nvPr>
        </p:nvSpPr>
        <p:spPr>
          <a:prstGeom prst="rect">
            <a:avLst/>
          </a:prstGeom>
        </p:spPr>
        <p:txBody>
          <a:bodyPr/>
          <a:lstStyle/>
          <a:p>
            <a:r>
              <a:t>The idea that autistic or other ND people are not emotional or have no empathy is a total myth. In fact many ND people are emotionally sensitive &amp; highly empathetic, and sometimes managing picking up on the emotions of others can be overwhelming.</a:t>
            </a:r>
          </a:p>
          <a:p>
            <a:r>
              <a:t>There are differences in how some ND people experience emotions:</a:t>
            </a:r>
          </a:p>
          <a:p>
            <a:pPr marL="210551" indent="-210551">
              <a:buSzPct val="100000"/>
              <a:buChar char="-"/>
            </a:pPr>
            <a:r>
              <a:t>Some find it difficult to pick up on &amp; understand what they are feeling and communicate these emotions, particularly in NT friendly ways; this is sometimes called “Alexthymia”. It is also linked to difficulties in interoception. </a:t>
            </a:r>
          </a:p>
          <a:p>
            <a:pPr marL="591552" lvl="1" indent="-210551">
              <a:buSzPct val="100000"/>
              <a:buChar char="-"/>
            </a:pPr>
            <a:r>
              <a:t>Consequently emotions can “come out of nowhere”</a:t>
            </a:r>
          </a:p>
          <a:p>
            <a:pPr marL="591552" lvl="1" indent="-210551">
              <a:buSzPct val="100000"/>
              <a:buChar char="-"/>
            </a:pPr>
            <a:r>
              <a:t>Hard to distinguish between you emotions or others. </a:t>
            </a:r>
          </a:p>
          <a:p>
            <a:pPr marL="591552" lvl="1" indent="-210551">
              <a:buSzPct val="100000"/>
              <a:buChar char="-"/>
            </a:pPr>
            <a:r>
              <a:t>Other people’s emotions can be really intense and overwhelming</a:t>
            </a:r>
          </a:p>
          <a:p>
            <a:pPr marL="591552" lvl="1" indent="-210551">
              <a:buSzPct val="100000"/>
              <a:buChar char="-"/>
            </a:pPr>
            <a:r>
              <a:t>May have an idiosyncratic display of emotion</a:t>
            </a:r>
          </a:p>
          <a:p>
            <a:pPr marL="210551" indent="-210551">
              <a:buSzPct val="100000"/>
              <a:buChar char="-"/>
            </a:pPr>
            <a:r>
              <a:t>Furthermore, if you are not tuned in to the NT wifi - you may notice that there is something wrong, but you can’t read all the unspoken NT communication to know what is actually happening.</a:t>
            </a:r>
          </a:p>
          <a:p>
            <a:pPr marL="210551" indent="-210551">
              <a:buSzPct val="100000"/>
              <a:buChar char="-"/>
            </a:pPr>
            <a:r>
              <a:t>Lack of clarity and past history of bullying etc - default setting of I’ve got everything wrong. </a:t>
            </a:r>
          </a:p>
          <a:p>
            <a:pPr marL="210551" indent="-210551">
              <a:buSzPct val="100000"/>
              <a:buChar char="-"/>
            </a:pPr>
            <a:endParaRPr/>
          </a:p>
          <a:p>
            <a:r>
              <a:t>Alexithymia loosely translates to “no words for emotion.”  Personality trait</a:t>
            </a:r>
          </a:p>
          <a:p>
            <a:r>
              <a:t>1 in 10 people has alexithymia, but more common with depression,  anorexia, ADHD</a:t>
            </a:r>
          </a:p>
          <a:p>
            <a:r>
              <a:t>1 in 5 autistic people have alexithymia</a:t>
            </a:r>
          </a:p>
          <a:p>
            <a:r>
              <a:t>People who have alexithymia may have have trouble identifying, understanding and describing emotions.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8" name="Shape 1838"/>
          <p:cNvSpPr>
            <a:spLocks noGrp="1" noRot="1" noChangeAspect="1"/>
          </p:cNvSpPr>
          <p:nvPr>
            <p:ph type="sldImg"/>
          </p:nvPr>
        </p:nvSpPr>
        <p:spPr>
          <a:xfrm>
            <a:off x="381000" y="685800"/>
            <a:ext cx="6096000" cy="3429000"/>
          </a:xfrm>
          <a:prstGeom prst="rect">
            <a:avLst/>
          </a:prstGeom>
        </p:spPr>
        <p:txBody>
          <a:bodyPr/>
          <a:lstStyle/>
          <a:p>
            <a:endParaRPr/>
          </a:p>
        </p:txBody>
      </p:sp>
      <p:sp>
        <p:nvSpPr>
          <p:cNvPr id="1839" name="Shape 1839"/>
          <p:cNvSpPr>
            <a:spLocks noGrp="1"/>
          </p:cNvSpPr>
          <p:nvPr>
            <p:ph type="body" sz="quarter" idx="1"/>
          </p:nvPr>
        </p:nvSpPr>
        <p:spPr>
          <a:prstGeom prst="rect">
            <a:avLst/>
          </a:prstGeom>
        </p:spPr>
        <p:txBody>
          <a:bodyPr/>
          <a:lstStyle/>
          <a:p>
            <a:endParaRPr/>
          </a:p>
          <a:p>
            <a:r>
              <a:t>A “disjuncture in reciprocity between two differently disposed social actors.” </a:t>
            </a:r>
          </a:p>
          <a:p>
            <a:r>
              <a:t>(Milton, 2012)</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 name="Shape 1844"/>
          <p:cNvSpPr>
            <a:spLocks noGrp="1" noRot="1" noChangeAspect="1"/>
          </p:cNvSpPr>
          <p:nvPr>
            <p:ph type="sldImg"/>
          </p:nvPr>
        </p:nvSpPr>
        <p:spPr>
          <a:xfrm>
            <a:off x="381000" y="685800"/>
            <a:ext cx="6096000" cy="3429000"/>
          </a:xfrm>
          <a:prstGeom prst="rect">
            <a:avLst/>
          </a:prstGeom>
        </p:spPr>
        <p:txBody>
          <a:bodyPr/>
          <a:lstStyle/>
          <a:p>
            <a:endParaRPr/>
          </a:p>
        </p:txBody>
      </p:sp>
      <p:sp>
        <p:nvSpPr>
          <p:cNvPr id="1845" name="Shape 1845"/>
          <p:cNvSpPr>
            <a:spLocks noGrp="1"/>
          </p:cNvSpPr>
          <p:nvPr>
            <p:ph type="body" sz="quarter" idx="1"/>
          </p:nvPr>
        </p:nvSpPr>
        <p:spPr>
          <a:prstGeom prst="rect">
            <a:avLst/>
          </a:prstGeom>
        </p:spPr>
        <p:txBody>
          <a:bodyPr/>
          <a:lstStyle/>
          <a:p>
            <a:pPr>
              <a:defRPr sz="1400"/>
            </a:pPr>
            <a:r>
              <a:t>RM Corden, K., Brewer, R., &amp; Cage, E. (2021). Personal Identity After an Autism Diagnosis: Relationships With Self-Esteem, Mental Wellbeing, and Diagnostic Timing. Frontiers in Psychology, 12.</a:t>
            </a:r>
          </a:p>
          <a:p>
            <a:pPr>
              <a:defRPr sz="1400"/>
            </a:pPr>
            <a:r>
              <a:t>https://theautisticadvocate.com/2019/03/an-autistic-identity/</a:t>
            </a:r>
          </a:p>
          <a:p>
            <a:pPr>
              <a:defRPr sz="1400"/>
            </a:pPr>
            <a:r>
              <a:t>https://neuroclastic.com/the-identity-theory-of-autism-how-autistic-identity-is-experienced-differently/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0" name="Shape 1850"/>
          <p:cNvSpPr>
            <a:spLocks noGrp="1" noRot="1" noChangeAspect="1"/>
          </p:cNvSpPr>
          <p:nvPr>
            <p:ph type="sldImg"/>
          </p:nvPr>
        </p:nvSpPr>
        <p:spPr>
          <a:xfrm>
            <a:off x="381000" y="685800"/>
            <a:ext cx="6096000" cy="3429000"/>
          </a:xfrm>
          <a:prstGeom prst="rect">
            <a:avLst/>
          </a:prstGeom>
        </p:spPr>
        <p:txBody>
          <a:bodyPr/>
          <a:lstStyle/>
          <a:p>
            <a:endParaRPr/>
          </a:p>
        </p:txBody>
      </p:sp>
      <p:sp>
        <p:nvSpPr>
          <p:cNvPr id="1851" name="Shape 1851"/>
          <p:cNvSpPr>
            <a:spLocks noGrp="1"/>
          </p:cNvSpPr>
          <p:nvPr>
            <p:ph type="body" sz="quarter" idx="1"/>
          </p:nvPr>
        </p:nvSpPr>
        <p:spPr>
          <a:prstGeom prst="rect">
            <a:avLst/>
          </a:prstGeom>
        </p:spPr>
        <p:txBody>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5" name="Shape 1855"/>
          <p:cNvSpPr>
            <a:spLocks noGrp="1" noRot="1" noChangeAspect="1"/>
          </p:cNvSpPr>
          <p:nvPr>
            <p:ph type="sldImg"/>
          </p:nvPr>
        </p:nvSpPr>
        <p:spPr>
          <a:xfrm>
            <a:off x="381000" y="685800"/>
            <a:ext cx="6096000" cy="3429000"/>
          </a:xfrm>
          <a:prstGeom prst="rect">
            <a:avLst/>
          </a:prstGeom>
        </p:spPr>
        <p:txBody>
          <a:bodyPr/>
          <a:lstStyle/>
          <a:p>
            <a:endParaRPr/>
          </a:p>
        </p:txBody>
      </p:sp>
      <p:sp>
        <p:nvSpPr>
          <p:cNvPr id="1856" name="Shape 1856"/>
          <p:cNvSpPr>
            <a:spLocks noGrp="1"/>
          </p:cNvSpPr>
          <p:nvPr>
            <p:ph type="body" sz="quarter" idx="1"/>
          </p:nvPr>
        </p:nvSpPr>
        <p:spPr>
          <a:prstGeom prst="rect">
            <a:avLst/>
          </a:prstGeom>
        </p:spPr>
        <p:txBody>
          <a:bodyPr/>
          <a:lstStyle/>
          <a:p>
            <a:endParaRPr/>
          </a:p>
          <a:p>
            <a:r>
              <a:t>1) NAS Study </a:t>
            </a:r>
            <a:r>
              <a:rPr u="sng">
                <a:solidFill>
                  <a:srgbClr val="0000FF"/>
                </a:solidFill>
                <a:uFill>
                  <a:solidFill>
                    <a:srgbClr val="0000FF"/>
                  </a:solidFill>
                </a:uFill>
                <a:hlinkClick r:id="rId3"/>
              </a:rPr>
              <a:t>https://www.autism.org.uk/advice-and-guidance/topics/mental-health/anxiety</a:t>
            </a:r>
          </a:p>
          <a:p>
            <a:r>
              <a:t>2) Torgersen T, Gjervan B, Rasmussen K. ADHD in adults: a study of clinical characteristics, impairment and comorbidity. Nord J Psychiatry. 2006;60(1):38–43. doi: 10.1080/08039480500520665. [PubMed] [CrossRef] [Google Scholar]</a:t>
            </a:r>
          </a:p>
          <a:p>
            <a:r>
              <a:t>3) Sobanski E, Bruggemann D, Alm B, Kern S, Deschner M, Schubert T, et al. Psychiatric comorbidity and functional impairment in a clinically referred sample of adults with attention-deficit/hyperactivity disorder (ADHD) Eur Arch Psychiatry Clin Neurosci. 2007;257(7):371–377. doi: 10.1007/s00406-007-0712-8. [PubMed] [CrossRef] [Google Scholar]</a:t>
            </a:r>
          </a:p>
          <a:p>
            <a:endParaRPr/>
          </a:p>
          <a:p>
            <a:r>
              <a:t>55% dyspraxic teenagers frequently or nearly always anxious with the figure rising to 70% for people over 25 years of age.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1" name="Shape 1861"/>
          <p:cNvSpPr>
            <a:spLocks noGrp="1" noRot="1" noChangeAspect="1"/>
          </p:cNvSpPr>
          <p:nvPr>
            <p:ph type="sldImg"/>
          </p:nvPr>
        </p:nvSpPr>
        <p:spPr>
          <a:xfrm>
            <a:off x="381000" y="685800"/>
            <a:ext cx="6096000" cy="3429000"/>
          </a:xfrm>
          <a:prstGeom prst="rect">
            <a:avLst/>
          </a:prstGeom>
        </p:spPr>
        <p:txBody>
          <a:bodyPr/>
          <a:lstStyle/>
          <a:p>
            <a:endParaRPr/>
          </a:p>
        </p:txBody>
      </p:sp>
      <p:sp>
        <p:nvSpPr>
          <p:cNvPr id="1862" name="Shape 1862"/>
          <p:cNvSpPr>
            <a:spLocks noGrp="1"/>
          </p:cNvSpPr>
          <p:nvPr>
            <p:ph type="body" sz="quarter" idx="1"/>
          </p:nvPr>
        </p:nvSpPr>
        <p:spPr>
          <a:prstGeom prst="rect">
            <a:avLst/>
          </a:prstGeom>
        </p:spPr>
        <p:txBody>
          <a:bodyPr/>
          <a:lstStyle/>
          <a:p>
            <a:r>
              <a:t>A major reason why ND people experience more mental health problems is linked to the difficulties of living in a NT world - sensory overload / social expectations. </a:t>
            </a:r>
          </a:p>
          <a:p>
            <a:endParaRPr/>
          </a:p>
          <a:p>
            <a:r>
              <a:t>Monique Botha is an autistic academic who has research how the minority stress model is linked ND levels of mental and physical ill health.</a:t>
            </a:r>
          </a:p>
          <a:p>
            <a:endParaRPr/>
          </a:p>
          <a:p>
            <a:pPr>
              <a:defRPr b="1"/>
            </a:pPr>
            <a:r>
              <a:t>It is important to affirm that living in a neurotypical world is stressful, but also to highlight their strength and courage in whatever way this is demonstrated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OPENING SLIDE">
    <p:spTree>
      <p:nvGrpSpPr>
        <p:cNvPr id="1" name=""/>
        <p:cNvGrpSpPr/>
        <p:nvPr/>
      </p:nvGrpSpPr>
      <p:grpSpPr>
        <a:xfrm>
          <a:off x="0" y="0"/>
          <a:ext cx="0" cy="0"/>
          <a:chOff x="0" y="0"/>
          <a:chExt cx="0" cy="0"/>
        </a:xfrm>
      </p:grpSpPr>
      <p:grpSp>
        <p:nvGrpSpPr>
          <p:cNvPr id="20" name="Google Shape;9;p2"/>
          <p:cNvGrpSpPr/>
          <p:nvPr/>
        </p:nvGrpSpPr>
        <p:grpSpPr>
          <a:xfrm>
            <a:off x="4388294" y="790022"/>
            <a:ext cx="15424655" cy="12517685"/>
            <a:chOff x="0" y="0"/>
            <a:chExt cx="15424653" cy="12517683"/>
          </a:xfrm>
        </p:grpSpPr>
        <p:sp>
          <p:nvSpPr>
            <p:cNvPr id="18" name="Google Shape;10;p2"/>
            <p:cNvSpPr/>
            <p:nvPr/>
          </p:nvSpPr>
          <p:spPr>
            <a:xfrm>
              <a:off x="0" y="0"/>
              <a:ext cx="15424654" cy="12517684"/>
            </a:xfrm>
            <a:custGeom>
              <a:avLst/>
              <a:gdLst/>
              <a:ahLst/>
              <a:cxnLst>
                <a:cxn ang="0">
                  <a:pos x="wd2" y="hd2"/>
                </a:cxn>
                <a:cxn ang="5400000">
                  <a:pos x="wd2" y="hd2"/>
                </a:cxn>
                <a:cxn ang="10800000">
                  <a:pos x="wd2" y="hd2"/>
                </a:cxn>
                <a:cxn ang="16200000">
                  <a:pos x="wd2" y="hd2"/>
                </a:cxn>
              </a:cxnLst>
              <a:rect l="0" t="0" r="r" b="b"/>
              <a:pathLst>
                <a:path w="21005" h="21600" extrusionOk="0">
                  <a:moveTo>
                    <a:pt x="12104" y="1446"/>
                  </a:moveTo>
                  <a:cubicBezTo>
                    <a:pt x="12171" y="1446"/>
                    <a:pt x="12238" y="1448"/>
                    <a:pt x="12306" y="1451"/>
                  </a:cubicBezTo>
                  <a:cubicBezTo>
                    <a:pt x="12754" y="1467"/>
                    <a:pt x="12996" y="1627"/>
                    <a:pt x="13103" y="1868"/>
                  </a:cubicBezTo>
                  <a:cubicBezTo>
                    <a:pt x="12231" y="2188"/>
                    <a:pt x="11375" y="2813"/>
                    <a:pt x="10873" y="3236"/>
                  </a:cubicBezTo>
                  <a:cubicBezTo>
                    <a:pt x="10850" y="3257"/>
                    <a:pt x="10826" y="3278"/>
                    <a:pt x="10802" y="3297"/>
                  </a:cubicBezTo>
                  <a:cubicBezTo>
                    <a:pt x="10737" y="3145"/>
                    <a:pt x="10617" y="3019"/>
                    <a:pt x="10458" y="2950"/>
                  </a:cubicBezTo>
                  <a:cubicBezTo>
                    <a:pt x="10880" y="2508"/>
                    <a:pt x="10483" y="1876"/>
                    <a:pt x="9972" y="1876"/>
                  </a:cubicBezTo>
                  <a:cubicBezTo>
                    <a:pt x="9946" y="1876"/>
                    <a:pt x="9919" y="1879"/>
                    <a:pt x="9893" y="1881"/>
                  </a:cubicBezTo>
                  <a:cubicBezTo>
                    <a:pt x="10598" y="1609"/>
                    <a:pt x="11337" y="1446"/>
                    <a:pt x="12104" y="1446"/>
                  </a:cubicBezTo>
                  <a:close/>
                  <a:moveTo>
                    <a:pt x="12654" y="3755"/>
                  </a:moveTo>
                  <a:cubicBezTo>
                    <a:pt x="12598" y="3859"/>
                    <a:pt x="12541" y="3959"/>
                    <a:pt x="12486" y="4051"/>
                  </a:cubicBezTo>
                  <a:cubicBezTo>
                    <a:pt x="12420" y="4035"/>
                    <a:pt x="12356" y="4022"/>
                    <a:pt x="12290" y="4011"/>
                  </a:cubicBezTo>
                  <a:cubicBezTo>
                    <a:pt x="12413" y="3920"/>
                    <a:pt x="12534" y="3834"/>
                    <a:pt x="12654" y="3755"/>
                  </a:cubicBezTo>
                  <a:close/>
                  <a:moveTo>
                    <a:pt x="14306" y="3187"/>
                  </a:moveTo>
                  <a:cubicBezTo>
                    <a:pt x="14363" y="3219"/>
                    <a:pt x="14405" y="3269"/>
                    <a:pt x="14431" y="3338"/>
                  </a:cubicBezTo>
                  <a:cubicBezTo>
                    <a:pt x="14578" y="3736"/>
                    <a:pt x="14351" y="4205"/>
                    <a:pt x="14066" y="4617"/>
                  </a:cubicBezTo>
                  <a:cubicBezTo>
                    <a:pt x="13862" y="4732"/>
                    <a:pt x="13663" y="4861"/>
                    <a:pt x="13470" y="4997"/>
                  </a:cubicBezTo>
                  <a:cubicBezTo>
                    <a:pt x="13479" y="4983"/>
                    <a:pt x="13489" y="4968"/>
                    <a:pt x="13497" y="4955"/>
                  </a:cubicBezTo>
                  <a:cubicBezTo>
                    <a:pt x="13805" y="4473"/>
                    <a:pt x="14121" y="3839"/>
                    <a:pt x="14306" y="3187"/>
                  </a:cubicBezTo>
                  <a:close/>
                  <a:moveTo>
                    <a:pt x="11426" y="5446"/>
                  </a:moveTo>
                  <a:cubicBezTo>
                    <a:pt x="11247" y="5666"/>
                    <a:pt x="11057" y="5872"/>
                    <a:pt x="10854" y="6066"/>
                  </a:cubicBezTo>
                  <a:cubicBezTo>
                    <a:pt x="10832" y="5931"/>
                    <a:pt x="10777" y="5803"/>
                    <a:pt x="10699" y="5696"/>
                  </a:cubicBezTo>
                  <a:cubicBezTo>
                    <a:pt x="10937" y="5579"/>
                    <a:pt x="11180" y="5493"/>
                    <a:pt x="11426" y="5446"/>
                  </a:cubicBezTo>
                  <a:close/>
                  <a:moveTo>
                    <a:pt x="3229" y="5735"/>
                  </a:moveTo>
                  <a:cubicBezTo>
                    <a:pt x="2679" y="6413"/>
                    <a:pt x="2152" y="7114"/>
                    <a:pt x="1643" y="7827"/>
                  </a:cubicBezTo>
                  <a:cubicBezTo>
                    <a:pt x="1961" y="7030"/>
                    <a:pt x="2570" y="6335"/>
                    <a:pt x="3229" y="5735"/>
                  </a:cubicBezTo>
                  <a:close/>
                  <a:moveTo>
                    <a:pt x="8257" y="7572"/>
                  </a:moveTo>
                  <a:cubicBezTo>
                    <a:pt x="8257" y="7592"/>
                    <a:pt x="8258" y="7613"/>
                    <a:pt x="8259" y="7634"/>
                  </a:cubicBezTo>
                  <a:cubicBezTo>
                    <a:pt x="8130" y="7809"/>
                    <a:pt x="8003" y="7983"/>
                    <a:pt x="7875" y="8158"/>
                  </a:cubicBezTo>
                  <a:cubicBezTo>
                    <a:pt x="7533" y="8366"/>
                    <a:pt x="7196" y="8575"/>
                    <a:pt x="6871" y="8790"/>
                  </a:cubicBezTo>
                  <a:cubicBezTo>
                    <a:pt x="7326" y="8377"/>
                    <a:pt x="7792" y="7975"/>
                    <a:pt x="8257" y="7572"/>
                  </a:cubicBezTo>
                  <a:close/>
                  <a:moveTo>
                    <a:pt x="19478" y="9334"/>
                  </a:moveTo>
                  <a:cubicBezTo>
                    <a:pt x="19749" y="9713"/>
                    <a:pt x="19374" y="10769"/>
                    <a:pt x="19115" y="11447"/>
                  </a:cubicBezTo>
                  <a:cubicBezTo>
                    <a:pt x="19073" y="11439"/>
                    <a:pt x="19032" y="11437"/>
                    <a:pt x="18990" y="11436"/>
                  </a:cubicBezTo>
                  <a:cubicBezTo>
                    <a:pt x="19138" y="10978"/>
                    <a:pt x="19238" y="10512"/>
                    <a:pt x="19251" y="10053"/>
                  </a:cubicBezTo>
                  <a:cubicBezTo>
                    <a:pt x="19284" y="10006"/>
                    <a:pt x="19318" y="9964"/>
                    <a:pt x="19350" y="9918"/>
                  </a:cubicBezTo>
                  <a:cubicBezTo>
                    <a:pt x="19462" y="9761"/>
                    <a:pt x="19489" y="9598"/>
                    <a:pt x="19464" y="9449"/>
                  </a:cubicBezTo>
                  <a:cubicBezTo>
                    <a:pt x="19493" y="9408"/>
                    <a:pt x="19501" y="9368"/>
                    <a:pt x="19478" y="9334"/>
                  </a:cubicBezTo>
                  <a:close/>
                  <a:moveTo>
                    <a:pt x="5584" y="11300"/>
                  </a:moveTo>
                  <a:cubicBezTo>
                    <a:pt x="5057" y="12020"/>
                    <a:pt x="4528" y="12739"/>
                    <a:pt x="3993" y="13452"/>
                  </a:cubicBezTo>
                  <a:cubicBezTo>
                    <a:pt x="3987" y="13455"/>
                    <a:pt x="3983" y="13458"/>
                    <a:pt x="3977" y="13461"/>
                  </a:cubicBezTo>
                  <a:cubicBezTo>
                    <a:pt x="4181" y="13168"/>
                    <a:pt x="4378" y="12883"/>
                    <a:pt x="4552" y="12611"/>
                  </a:cubicBezTo>
                  <a:cubicBezTo>
                    <a:pt x="4769" y="12275"/>
                    <a:pt x="4967" y="11924"/>
                    <a:pt x="5159" y="11568"/>
                  </a:cubicBezTo>
                  <a:cubicBezTo>
                    <a:pt x="5303" y="11480"/>
                    <a:pt x="5445" y="11390"/>
                    <a:pt x="5584" y="11300"/>
                  </a:cubicBezTo>
                  <a:close/>
                  <a:moveTo>
                    <a:pt x="11301" y="13888"/>
                  </a:moveTo>
                  <a:cubicBezTo>
                    <a:pt x="11265" y="14048"/>
                    <a:pt x="11230" y="14210"/>
                    <a:pt x="11200" y="14371"/>
                  </a:cubicBezTo>
                  <a:cubicBezTo>
                    <a:pt x="10773" y="14977"/>
                    <a:pt x="10320" y="15561"/>
                    <a:pt x="9842" y="16130"/>
                  </a:cubicBezTo>
                  <a:cubicBezTo>
                    <a:pt x="9848" y="16083"/>
                    <a:pt x="9854" y="16038"/>
                    <a:pt x="9861" y="15993"/>
                  </a:cubicBezTo>
                  <a:cubicBezTo>
                    <a:pt x="9883" y="15842"/>
                    <a:pt x="9912" y="15692"/>
                    <a:pt x="9940" y="15542"/>
                  </a:cubicBezTo>
                  <a:cubicBezTo>
                    <a:pt x="10078" y="15324"/>
                    <a:pt x="10216" y="15108"/>
                    <a:pt x="10355" y="14892"/>
                  </a:cubicBezTo>
                  <a:cubicBezTo>
                    <a:pt x="10674" y="14560"/>
                    <a:pt x="10990" y="14226"/>
                    <a:pt x="11301" y="13888"/>
                  </a:cubicBezTo>
                  <a:close/>
                  <a:moveTo>
                    <a:pt x="10036" y="11113"/>
                  </a:moveTo>
                  <a:cubicBezTo>
                    <a:pt x="9908" y="11393"/>
                    <a:pt x="9784" y="11680"/>
                    <a:pt x="9664" y="11970"/>
                  </a:cubicBezTo>
                  <a:cubicBezTo>
                    <a:pt x="8986" y="12865"/>
                    <a:pt x="8341" y="13782"/>
                    <a:pt x="7743" y="14685"/>
                  </a:cubicBezTo>
                  <a:cubicBezTo>
                    <a:pt x="7600" y="14900"/>
                    <a:pt x="7383" y="15265"/>
                    <a:pt x="7161" y="15697"/>
                  </a:cubicBezTo>
                  <a:cubicBezTo>
                    <a:pt x="6820" y="16028"/>
                    <a:pt x="6427" y="16389"/>
                    <a:pt x="5984" y="16561"/>
                  </a:cubicBezTo>
                  <a:cubicBezTo>
                    <a:pt x="6027" y="16288"/>
                    <a:pt x="6116" y="16022"/>
                    <a:pt x="6228" y="15760"/>
                  </a:cubicBezTo>
                  <a:cubicBezTo>
                    <a:pt x="7080" y="14421"/>
                    <a:pt x="8102" y="13183"/>
                    <a:pt x="9107" y="11935"/>
                  </a:cubicBezTo>
                  <a:cubicBezTo>
                    <a:pt x="9427" y="11679"/>
                    <a:pt x="9735" y="11403"/>
                    <a:pt x="10036" y="11113"/>
                  </a:cubicBezTo>
                  <a:close/>
                  <a:moveTo>
                    <a:pt x="15198" y="16256"/>
                  </a:moveTo>
                  <a:cubicBezTo>
                    <a:pt x="14936" y="16807"/>
                    <a:pt x="14616" y="17507"/>
                    <a:pt x="14212" y="18104"/>
                  </a:cubicBezTo>
                  <a:cubicBezTo>
                    <a:pt x="14263" y="17821"/>
                    <a:pt x="14329" y="17536"/>
                    <a:pt x="14409" y="17250"/>
                  </a:cubicBezTo>
                  <a:cubicBezTo>
                    <a:pt x="14425" y="17211"/>
                    <a:pt x="14442" y="17173"/>
                    <a:pt x="14460" y="17134"/>
                  </a:cubicBezTo>
                  <a:cubicBezTo>
                    <a:pt x="14709" y="16846"/>
                    <a:pt x="14956" y="16552"/>
                    <a:pt x="15198" y="16256"/>
                  </a:cubicBezTo>
                  <a:close/>
                  <a:moveTo>
                    <a:pt x="17278" y="15689"/>
                  </a:moveTo>
                  <a:cubicBezTo>
                    <a:pt x="16956" y="16341"/>
                    <a:pt x="16622" y="16959"/>
                    <a:pt x="16232" y="17573"/>
                  </a:cubicBezTo>
                  <a:cubicBezTo>
                    <a:pt x="15926" y="18058"/>
                    <a:pt x="15617" y="18540"/>
                    <a:pt x="15279" y="18999"/>
                  </a:cubicBezTo>
                  <a:cubicBezTo>
                    <a:pt x="15588" y="18550"/>
                    <a:pt x="15859" y="18065"/>
                    <a:pt x="16106" y="17607"/>
                  </a:cubicBezTo>
                  <a:cubicBezTo>
                    <a:pt x="16429" y="17010"/>
                    <a:pt x="16726" y="16395"/>
                    <a:pt x="17015" y="15777"/>
                  </a:cubicBezTo>
                  <a:cubicBezTo>
                    <a:pt x="17106" y="15753"/>
                    <a:pt x="17192" y="15723"/>
                    <a:pt x="17278" y="15689"/>
                  </a:cubicBezTo>
                  <a:close/>
                  <a:moveTo>
                    <a:pt x="9537" y="19057"/>
                  </a:moveTo>
                  <a:cubicBezTo>
                    <a:pt x="9530" y="19139"/>
                    <a:pt x="9537" y="19219"/>
                    <a:pt x="9554" y="19296"/>
                  </a:cubicBezTo>
                  <a:cubicBezTo>
                    <a:pt x="9324" y="19376"/>
                    <a:pt x="9092" y="19427"/>
                    <a:pt x="8860" y="19445"/>
                  </a:cubicBezTo>
                  <a:cubicBezTo>
                    <a:pt x="9089" y="19332"/>
                    <a:pt x="9316" y="19202"/>
                    <a:pt x="9537" y="19057"/>
                  </a:cubicBezTo>
                  <a:close/>
                  <a:moveTo>
                    <a:pt x="11846" y="0"/>
                  </a:moveTo>
                  <a:cubicBezTo>
                    <a:pt x="10768" y="0"/>
                    <a:pt x="9628" y="409"/>
                    <a:pt x="8597" y="965"/>
                  </a:cubicBezTo>
                  <a:cubicBezTo>
                    <a:pt x="8491" y="717"/>
                    <a:pt x="8246" y="525"/>
                    <a:pt x="7988" y="525"/>
                  </a:cubicBezTo>
                  <a:cubicBezTo>
                    <a:pt x="7928" y="525"/>
                    <a:pt x="7868" y="535"/>
                    <a:pt x="7808" y="557"/>
                  </a:cubicBezTo>
                  <a:cubicBezTo>
                    <a:pt x="6525" y="1035"/>
                    <a:pt x="5643" y="2322"/>
                    <a:pt x="4878" y="3513"/>
                  </a:cubicBezTo>
                  <a:cubicBezTo>
                    <a:pt x="4452" y="3792"/>
                    <a:pt x="4041" y="4089"/>
                    <a:pt x="3648" y="4387"/>
                  </a:cubicBezTo>
                  <a:cubicBezTo>
                    <a:pt x="2441" y="5304"/>
                    <a:pt x="1037" y="6554"/>
                    <a:pt x="684" y="8152"/>
                  </a:cubicBezTo>
                  <a:cubicBezTo>
                    <a:pt x="636" y="8371"/>
                    <a:pt x="745" y="8632"/>
                    <a:pt x="970" y="8683"/>
                  </a:cubicBezTo>
                  <a:cubicBezTo>
                    <a:pt x="991" y="8688"/>
                    <a:pt x="1013" y="8689"/>
                    <a:pt x="1035" y="8692"/>
                  </a:cubicBezTo>
                  <a:cubicBezTo>
                    <a:pt x="721" y="9146"/>
                    <a:pt x="413" y="9600"/>
                    <a:pt x="107" y="10054"/>
                  </a:cubicBezTo>
                  <a:cubicBezTo>
                    <a:pt x="-173" y="10468"/>
                    <a:pt x="143" y="10944"/>
                    <a:pt x="530" y="11066"/>
                  </a:cubicBezTo>
                  <a:cubicBezTo>
                    <a:pt x="456" y="11333"/>
                    <a:pt x="409" y="11608"/>
                    <a:pt x="395" y="11895"/>
                  </a:cubicBezTo>
                  <a:cubicBezTo>
                    <a:pt x="385" y="12127"/>
                    <a:pt x="529" y="12415"/>
                    <a:pt x="734" y="12515"/>
                  </a:cubicBezTo>
                  <a:cubicBezTo>
                    <a:pt x="800" y="12547"/>
                    <a:pt x="867" y="12576"/>
                    <a:pt x="934" y="12602"/>
                  </a:cubicBezTo>
                  <a:cubicBezTo>
                    <a:pt x="533" y="13397"/>
                    <a:pt x="210" y="14228"/>
                    <a:pt x="30" y="15123"/>
                  </a:cubicBezTo>
                  <a:cubicBezTo>
                    <a:pt x="-57" y="15559"/>
                    <a:pt x="276" y="16024"/>
                    <a:pt x="676" y="16024"/>
                  </a:cubicBezTo>
                  <a:cubicBezTo>
                    <a:pt x="740" y="16024"/>
                    <a:pt x="806" y="16012"/>
                    <a:pt x="873" y="15985"/>
                  </a:cubicBezTo>
                  <a:cubicBezTo>
                    <a:pt x="500" y="16794"/>
                    <a:pt x="239" y="17635"/>
                    <a:pt x="203" y="18508"/>
                  </a:cubicBezTo>
                  <a:cubicBezTo>
                    <a:pt x="185" y="18919"/>
                    <a:pt x="549" y="19217"/>
                    <a:pt x="904" y="19217"/>
                  </a:cubicBezTo>
                  <a:cubicBezTo>
                    <a:pt x="1068" y="19217"/>
                    <a:pt x="1230" y="19153"/>
                    <a:pt x="1353" y="19009"/>
                  </a:cubicBezTo>
                  <a:cubicBezTo>
                    <a:pt x="1710" y="18583"/>
                    <a:pt x="2061" y="18152"/>
                    <a:pt x="2411" y="17719"/>
                  </a:cubicBezTo>
                  <a:cubicBezTo>
                    <a:pt x="2430" y="18084"/>
                    <a:pt x="2796" y="18364"/>
                    <a:pt x="3145" y="18364"/>
                  </a:cubicBezTo>
                  <a:cubicBezTo>
                    <a:pt x="3262" y="18364"/>
                    <a:pt x="3377" y="18334"/>
                    <a:pt x="3477" y="18263"/>
                  </a:cubicBezTo>
                  <a:cubicBezTo>
                    <a:pt x="3398" y="18491"/>
                    <a:pt x="3325" y="18721"/>
                    <a:pt x="3259" y="18957"/>
                  </a:cubicBezTo>
                  <a:cubicBezTo>
                    <a:pt x="3145" y="19372"/>
                    <a:pt x="3485" y="19888"/>
                    <a:pt x="3899" y="19888"/>
                  </a:cubicBezTo>
                  <a:cubicBezTo>
                    <a:pt x="3966" y="19888"/>
                    <a:pt x="4036" y="19875"/>
                    <a:pt x="4105" y="19844"/>
                  </a:cubicBezTo>
                  <a:cubicBezTo>
                    <a:pt x="4926" y="19490"/>
                    <a:pt x="5664" y="19016"/>
                    <a:pt x="6348" y="18471"/>
                  </a:cubicBezTo>
                  <a:cubicBezTo>
                    <a:pt x="6312" y="18693"/>
                    <a:pt x="6284" y="18919"/>
                    <a:pt x="6274" y="19148"/>
                  </a:cubicBezTo>
                  <a:cubicBezTo>
                    <a:pt x="6257" y="19563"/>
                    <a:pt x="6604" y="19858"/>
                    <a:pt x="6969" y="19878"/>
                  </a:cubicBezTo>
                  <a:lnTo>
                    <a:pt x="6986" y="19878"/>
                  </a:lnTo>
                  <a:cubicBezTo>
                    <a:pt x="7135" y="20300"/>
                    <a:pt x="7426" y="20647"/>
                    <a:pt x="7917" y="20824"/>
                  </a:cubicBezTo>
                  <a:cubicBezTo>
                    <a:pt x="8199" y="20926"/>
                    <a:pt x="8487" y="20971"/>
                    <a:pt x="8773" y="20971"/>
                  </a:cubicBezTo>
                  <a:cubicBezTo>
                    <a:pt x="9859" y="20971"/>
                    <a:pt x="10949" y="20320"/>
                    <a:pt x="11864" y="19615"/>
                  </a:cubicBezTo>
                  <a:cubicBezTo>
                    <a:pt x="12055" y="19520"/>
                    <a:pt x="12238" y="19406"/>
                    <a:pt x="12411" y="19275"/>
                  </a:cubicBezTo>
                  <a:cubicBezTo>
                    <a:pt x="12381" y="19512"/>
                    <a:pt x="12362" y="19754"/>
                    <a:pt x="12355" y="20002"/>
                  </a:cubicBezTo>
                  <a:cubicBezTo>
                    <a:pt x="12346" y="20371"/>
                    <a:pt x="12635" y="20687"/>
                    <a:pt x="12968" y="20738"/>
                  </a:cubicBezTo>
                  <a:cubicBezTo>
                    <a:pt x="13215" y="21219"/>
                    <a:pt x="13678" y="21600"/>
                    <a:pt x="14191" y="21600"/>
                  </a:cubicBezTo>
                  <a:cubicBezTo>
                    <a:pt x="14237" y="21600"/>
                    <a:pt x="14284" y="21597"/>
                    <a:pt x="14331" y="21591"/>
                  </a:cubicBezTo>
                  <a:cubicBezTo>
                    <a:pt x="15169" y="21476"/>
                    <a:pt x="15781" y="20718"/>
                    <a:pt x="16283" y="20069"/>
                  </a:cubicBezTo>
                  <a:cubicBezTo>
                    <a:pt x="17127" y="18977"/>
                    <a:pt x="17857" y="17794"/>
                    <a:pt x="18476" y="16552"/>
                  </a:cubicBezTo>
                  <a:cubicBezTo>
                    <a:pt x="19227" y="15048"/>
                    <a:pt x="19936" y="13514"/>
                    <a:pt x="20492" y="11918"/>
                  </a:cubicBezTo>
                  <a:cubicBezTo>
                    <a:pt x="20852" y="10886"/>
                    <a:pt x="21427" y="9171"/>
                    <a:pt x="20516" y="8265"/>
                  </a:cubicBezTo>
                  <a:cubicBezTo>
                    <a:pt x="20228" y="7979"/>
                    <a:pt x="19922" y="7861"/>
                    <a:pt x="19613" y="7861"/>
                  </a:cubicBezTo>
                  <a:cubicBezTo>
                    <a:pt x="19365" y="7861"/>
                    <a:pt x="19116" y="7937"/>
                    <a:pt x="18876" y="8064"/>
                  </a:cubicBezTo>
                  <a:cubicBezTo>
                    <a:pt x="19219" y="7459"/>
                    <a:pt x="19574" y="6863"/>
                    <a:pt x="19956" y="6289"/>
                  </a:cubicBezTo>
                  <a:cubicBezTo>
                    <a:pt x="20312" y="5755"/>
                    <a:pt x="19826" y="5216"/>
                    <a:pt x="19326" y="5216"/>
                  </a:cubicBezTo>
                  <a:cubicBezTo>
                    <a:pt x="19164" y="5216"/>
                    <a:pt x="19002" y="5273"/>
                    <a:pt x="18866" y="5404"/>
                  </a:cubicBezTo>
                  <a:cubicBezTo>
                    <a:pt x="18532" y="5727"/>
                    <a:pt x="18224" y="6067"/>
                    <a:pt x="17933" y="6419"/>
                  </a:cubicBezTo>
                  <a:cubicBezTo>
                    <a:pt x="17803" y="6173"/>
                    <a:pt x="17564" y="6054"/>
                    <a:pt x="17298" y="6054"/>
                  </a:cubicBezTo>
                  <a:cubicBezTo>
                    <a:pt x="17246" y="6054"/>
                    <a:pt x="17193" y="6058"/>
                    <a:pt x="17141" y="6067"/>
                  </a:cubicBezTo>
                  <a:cubicBezTo>
                    <a:pt x="17122" y="6071"/>
                    <a:pt x="17102" y="6076"/>
                    <a:pt x="17083" y="6079"/>
                  </a:cubicBezTo>
                  <a:cubicBezTo>
                    <a:pt x="17131" y="5872"/>
                    <a:pt x="17158" y="5662"/>
                    <a:pt x="17154" y="5450"/>
                  </a:cubicBezTo>
                  <a:cubicBezTo>
                    <a:pt x="17141" y="4795"/>
                    <a:pt x="16730" y="4377"/>
                    <a:pt x="16212" y="4204"/>
                  </a:cubicBezTo>
                  <a:cubicBezTo>
                    <a:pt x="16118" y="4067"/>
                    <a:pt x="15980" y="3970"/>
                    <a:pt x="15810" y="3948"/>
                  </a:cubicBezTo>
                  <a:cubicBezTo>
                    <a:pt x="15908" y="3352"/>
                    <a:pt x="15795" y="2756"/>
                    <a:pt x="15331" y="2206"/>
                  </a:cubicBezTo>
                  <a:cubicBezTo>
                    <a:pt x="15078" y="1903"/>
                    <a:pt x="14768" y="1743"/>
                    <a:pt x="14430" y="1685"/>
                  </a:cubicBezTo>
                  <a:cubicBezTo>
                    <a:pt x="14331" y="1138"/>
                    <a:pt x="14032" y="661"/>
                    <a:pt x="13424" y="355"/>
                  </a:cubicBezTo>
                  <a:cubicBezTo>
                    <a:pt x="12929" y="107"/>
                    <a:pt x="12395" y="0"/>
                    <a:pt x="11846" y="0"/>
                  </a:cubicBezTo>
                  <a:close/>
                </a:path>
              </a:pathLst>
            </a:custGeom>
            <a:solidFill>
              <a:srgbClr val="FFFFFF">
                <a:alpha val="8039"/>
              </a:srgbClr>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9" name="Google Shape;11;p2"/>
            <p:cNvSpPr/>
            <p:nvPr/>
          </p:nvSpPr>
          <p:spPr>
            <a:xfrm>
              <a:off x="1751412" y="1289125"/>
              <a:ext cx="11112521" cy="9412827"/>
            </a:xfrm>
            <a:custGeom>
              <a:avLst/>
              <a:gdLst/>
              <a:ahLst/>
              <a:cxnLst>
                <a:cxn ang="0">
                  <a:pos x="wd2" y="hd2"/>
                </a:cxn>
                <a:cxn ang="5400000">
                  <a:pos x="wd2" y="hd2"/>
                </a:cxn>
                <a:cxn ang="10800000">
                  <a:pos x="wd2" y="hd2"/>
                </a:cxn>
                <a:cxn ang="16200000">
                  <a:pos x="wd2" y="hd2"/>
                </a:cxn>
              </a:cxnLst>
              <a:rect l="0" t="0" r="r" b="b"/>
              <a:pathLst>
                <a:path w="21162" h="21600" extrusionOk="0">
                  <a:moveTo>
                    <a:pt x="9521" y="1474"/>
                  </a:moveTo>
                  <a:cubicBezTo>
                    <a:pt x="10000" y="1474"/>
                    <a:pt x="10713" y="1743"/>
                    <a:pt x="11214" y="1944"/>
                  </a:cubicBezTo>
                  <a:cubicBezTo>
                    <a:pt x="11207" y="1986"/>
                    <a:pt x="11204" y="2029"/>
                    <a:pt x="11204" y="2071"/>
                  </a:cubicBezTo>
                  <a:cubicBezTo>
                    <a:pt x="10755" y="1920"/>
                    <a:pt x="10299" y="1816"/>
                    <a:pt x="9848" y="1804"/>
                  </a:cubicBezTo>
                  <a:cubicBezTo>
                    <a:pt x="9803" y="1770"/>
                    <a:pt x="9761" y="1735"/>
                    <a:pt x="9716" y="1702"/>
                  </a:cubicBezTo>
                  <a:cubicBezTo>
                    <a:pt x="9596" y="1613"/>
                    <a:pt x="9474" y="1576"/>
                    <a:pt x="9356" y="1576"/>
                  </a:cubicBezTo>
                  <a:cubicBezTo>
                    <a:pt x="9323" y="1576"/>
                    <a:pt x="9289" y="1578"/>
                    <a:pt x="9256" y="1584"/>
                  </a:cubicBezTo>
                  <a:cubicBezTo>
                    <a:pt x="9232" y="1566"/>
                    <a:pt x="9208" y="1556"/>
                    <a:pt x="9185" y="1556"/>
                  </a:cubicBezTo>
                  <a:cubicBezTo>
                    <a:pt x="9170" y="1556"/>
                    <a:pt x="9155" y="1562"/>
                    <a:pt x="9141" y="1572"/>
                  </a:cubicBezTo>
                  <a:cubicBezTo>
                    <a:pt x="9232" y="1502"/>
                    <a:pt x="9364" y="1474"/>
                    <a:pt x="9521" y="1474"/>
                  </a:cubicBezTo>
                  <a:close/>
                  <a:moveTo>
                    <a:pt x="15369" y="3834"/>
                  </a:moveTo>
                  <a:cubicBezTo>
                    <a:pt x="16008" y="4165"/>
                    <a:pt x="16613" y="4507"/>
                    <a:pt x="17216" y="4907"/>
                  </a:cubicBezTo>
                  <a:cubicBezTo>
                    <a:pt x="17691" y="5223"/>
                    <a:pt x="18163" y="5541"/>
                    <a:pt x="18613" y="5889"/>
                  </a:cubicBezTo>
                  <a:cubicBezTo>
                    <a:pt x="18172" y="5570"/>
                    <a:pt x="17698" y="5293"/>
                    <a:pt x="17250" y="5038"/>
                  </a:cubicBezTo>
                  <a:cubicBezTo>
                    <a:pt x="16664" y="4705"/>
                    <a:pt x="16062" y="4401"/>
                    <a:pt x="15456" y="4104"/>
                  </a:cubicBezTo>
                  <a:cubicBezTo>
                    <a:pt x="15433" y="4010"/>
                    <a:pt x="15403" y="3920"/>
                    <a:pt x="15369" y="3834"/>
                  </a:cubicBezTo>
                  <a:close/>
                  <a:moveTo>
                    <a:pt x="15925" y="5972"/>
                  </a:moveTo>
                  <a:cubicBezTo>
                    <a:pt x="16465" y="6241"/>
                    <a:pt x="17151" y="6570"/>
                    <a:pt x="17736" y="6986"/>
                  </a:cubicBezTo>
                  <a:cubicBezTo>
                    <a:pt x="17459" y="6933"/>
                    <a:pt x="17179" y="6865"/>
                    <a:pt x="16900" y="6784"/>
                  </a:cubicBezTo>
                  <a:cubicBezTo>
                    <a:pt x="16862" y="6767"/>
                    <a:pt x="16824" y="6749"/>
                    <a:pt x="16786" y="6731"/>
                  </a:cubicBezTo>
                  <a:cubicBezTo>
                    <a:pt x="16503" y="6474"/>
                    <a:pt x="16215" y="6221"/>
                    <a:pt x="15925" y="5972"/>
                  </a:cubicBezTo>
                  <a:close/>
                  <a:moveTo>
                    <a:pt x="3531" y="6713"/>
                  </a:moveTo>
                  <a:cubicBezTo>
                    <a:pt x="3856" y="6713"/>
                    <a:pt x="4207" y="6906"/>
                    <a:pt x="4523" y="7136"/>
                  </a:cubicBezTo>
                  <a:cubicBezTo>
                    <a:pt x="4636" y="7345"/>
                    <a:pt x="4762" y="7550"/>
                    <a:pt x="4895" y="7748"/>
                  </a:cubicBezTo>
                  <a:cubicBezTo>
                    <a:pt x="4882" y="7740"/>
                    <a:pt x="4867" y="7730"/>
                    <a:pt x="4853" y="7720"/>
                  </a:cubicBezTo>
                  <a:cubicBezTo>
                    <a:pt x="4382" y="7404"/>
                    <a:pt x="3761" y="7079"/>
                    <a:pt x="3121" y="6889"/>
                  </a:cubicBezTo>
                  <a:cubicBezTo>
                    <a:pt x="3154" y="6831"/>
                    <a:pt x="3203" y="6787"/>
                    <a:pt x="3270" y="6760"/>
                  </a:cubicBezTo>
                  <a:cubicBezTo>
                    <a:pt x="3355" y="6728"/>
                    <a:pt x="3442" y="6713"/>
                    <a:pt x="3531" y="6713"/>
                  </a:cubicBezTo>
                  <a:close/>
                  <a:moveTo>
                    <a:pt x="3678" y="8588"/>
                  </a:moveTo>
                  <a:cubicBezTo>
                    <a:pt x="3780" y="8646"/>
                    <a:pt x="3878" y="8705"/>
                    <a:pt x="3968" y="8761"/>
                  </a:cubicBezTo>
                  <a:cubicBezTo>
                    <a:pt x="3953" y="8828"/>
                    <a:pt x="3940" y="8894"/>
                    <a:pt x="3929" y="8961"/>
                  </a:cubicBezTo>
                  <a:cubicBezTo>
                    <a:pt x="3840" y="8835"/>
                    <a:pt x="3756" y="8711"/>
                    <a:pt x="3678" y="8588"/>
                  </a:cubicBezTo>
                  <a:close/>
                  <a:moveTo>
                    <a:pt x="5336" y="9852"/>
                  </a:moveTo>
                  <a:cubicBezTo>
                    <a:pt x="5550" y="10034"/>
                    <a:pt x="5752" y="10230"/>
                    <a:pt x="5942" y="10439"/>
                  </a:cubicBezTo>
                  <a:cubicBezTo>
                    <a:pt x="5810" y="10462"/>
                    <a:pt x="5685" y="10518"/>
                    <a:pt x="5579" y="10598"/>
                  </a:cubicBezTo>
                  <a:cubicBezTo>
                    <a:pt x="5466" y="10353"/>
                    <a:pt x="5380" y="10103"/>
                    <a:pt x="5336" y="9852"/>
                  </a:cubicBezTo>
                  <a:close/>
                  <a:moveTo>
                    <a:pt x="1829" y="8126"/>
                  </a:moveTo>
                  <a:cubicBezTo>
                    <a:pt x="2144" y="9022"/>
                    <a:pt x="2756" y="9903"/>
                    <a:pt x="3171" y="10420"/>
                  </a:cubicBezTo>
                  <a:cubicBezTo>
                    <a:pt x="3190" y="10444"/>
                    <a:pt x="3210" y="10468"/>
                    <a:pt x="3230" y="10493"/>
                  </a:cubicBezTo>
                  <a:cubicBezTo>
                    <a:pt x="3081" y="10559"/>
                    <a:pt x="2958" y="10682"/>
                    <a:pt x="2890" y="10847"/>
                  </a:cubicBezTo>
                  <a:cubicBezTo>
                    <a:pt x="2762" y="10718"/>
                    <a:pt x="2618" y="10664"/>
                    <a:pt x="2479" y="10664"/>
                  </a:cubicBezTo>
                  <a:cubicBezTo>
                    <a:pt x="2121" y="10664"/>
                    <a:pt x="1794" y="11022"/>
                    <a:pt x="1843" y="11427"/>
                  </a:cubicBezTo>
                  <a:cubicBezTo>
                    <a:pt x="1553" y="10639"/>
                    <a:pt x="1390" y="9810"/>
                    <a:pt x="1421" y="8945"/>
                  </a:cubicBezTo>
                  <a:cubicBezTo>
                    <a:pt x="1437" y="8484"/>
                    <a:pt x="1595" y="8235"/>
                    <a:pt x="1829" y="8126"/>
                  </a:cubicBezTo>
                  <a:close/>
                  <a:moveTo>
                    <a:pt x="13605" y="9978"/>
                  </a:moveTo>
                  <a:cubicBezTo>
                    <a:pt x="13762" y="10017"/>
                    <a:pt x="13921" y="10052"/>
                    <a:pt x="14079" y="10084"/>
                  </a:cubicBezTo>
                  <a:cubicBezTo>
                    <a:pt x="14672" y="10522"/>
                    <a:pt x="15245" y="10988"/>
                    <a:pt x="15801" y="11480"/>
                  </a:cubicBezTo>
                  <a:cubicBezTo>
                    <a:pt x="15757" y="11473"/>
                    <a:pt x="15712" y="11467"/>
                    <a:pt x="15668" y="11460"/>
                  </a:cubicBezTo>
                  <a:cubicBezTo>
                    <a:pt x="15520" y="11437"/>
                    <a:pt x="15373" y="11408"/>
                    <a:pt x="15226" y="11378"/>
                  </a:cubicBezTo>
                  <a:cubicBezTo>
                    <a:pt x="15012" y="11238"/>
                    <a:pt x="14800" y="11095"/>
                    <a:pt x="14589" y="10951"/>
                  </a:cubicBezTo>
                  <a:cubicBezTo>
                    <a:pt x="14265" y="10624"/>
                    <a:pt x="13937" y="10299"/>
                    <a:pt x="13605" y="9978"/>
                  </a:cubicBezTo>
                  <a:close/>
                  <a:moveTo>
                    <a:pt x="18904" y="11776"/>
                  </a:moveTo>
                  <a:cubicBezTo>
                    <a:pt x="18981" y="12012"/>
                    <a:pt x="19032" y="12251"/>
                    <a:pt x="19049" y="12489"/>
                  </a:cubicBezTo>
                  <a:cubicBezTo>
                    <a:pt x="18939" y="12254"/>
                    <a:pt x="18811" y="12021"/>
                    <a:pt x="18670" y="11793"/>
                  </a:cubicBezTo>
                  <a:cubicBezTo>
                    <a:pt x="18691" y="11794"/>
                    <a:pt x="18712" y="11795"/>
                    <a:pt x="18733" y="11795"/>
                  </a:cubicBezTo>
                  <a:cubicBezTo>
                    <a:pt x="18792" y="11795"/>
                    <a:pt x="18849" y="11789"/>
                    <a:pt x="18904" y="11776"/>
                  </a:cubicBezTo>
                  <a:close/>
                  <a:moveTo>
                    <a:pt x="7479" y="13108"/>
                  </a:moveTo>
                  <a:cubicBezTo>
                    <a:pt x="7649" y="13239"/>
                    <a:pt x="7821" y="13370"/>
                    <a:pt x="7993" y="13502"/>
                  </a:cubicBezTo>
                  <a:cubicBezTo>
                    <a:pt x="8196" y="13853"/>
                    <a:pt x="8400" y="14200"/>
                    <a:pt x="8611" y="14534"/>
                  </a:cubicBezTo>
                  <a:cubicBezTo>
                    <a:pt x="8206" y="14066"/>
                    <a:pt x="7813" y="13587"/>
                    <a:pt x="7418" y="13110"/>
                  </a:cubicBezTo>
                  <a:cubicBezTo>
                    <a:pt x="7438" y="13110"/>
                    <a:pt x="7458" y="13109"/>
                    <a:pt x="7479" y="13108"/>
                  </a:cubicBezTo>
                  <a:close/>
                  <a:moveTo>
                    <a:pt x="10888" y="11279"/>
                  </a:moveTo>
                  <a:cubicBezTo>
                    <a:pt x="11162" y="11411"/>
                    <a:pt x="11443" y="11539"/>
                    <a:pt x="11726" y="11663"/>
                  </a:cubicBezTo>
                  <a:cubicBezTo>
                    <a:pt x="12604" y="12360"/>
                    <a:pt x="13502" y="13023"/>
                    <a:pt x="14386" y="13638"/>
                  </a:cubicBezTo>
                  <a:cubicBezTo>
                    <a:pt x="14598" y="13785"/>
                    <a:pt x="14954" y="14009"/>
                    <a:pt x="15378" y="14235"/>
                  </a:cubicBezTo>
                  <a:cubicBezTo>
                    <a:pt x="15702" y="14587"/>
                    <a:pt x="16056" y="14991"/>
                    <a:pt x="16224" y="15447"/>
                  </a:cubicBezTo>
                  <a:cubicBezTo>
                    <a:pt x="15957" y="15403"/>
                    <a:pt x="15696" y="15312"/>
                    <a:pt x="15439" y="15195"/>
                  </a:cubicBezTo>
                  <a:cubicBezTo>
                    <a:pt x="14127" y="14320"/>
                    <a:pt x="12916" y="13269"/>
                    <a:pt x="11692" y="12235"/>
                  </a:cubicBezTo>
                  <a:cubicBezTo>
                    <a:pt x="11441" y="11907"/>
                    <a:pt x="11171" y="11589"/>
                    <a:pt x="10888" y="11279"/>
                  </a:cubicBezTo>
                  <a:close/>
                  <a:moveTo>
                    <a:pt x="11070" y="15859"/>
                  </a:moveTo>
                  <a:cubicBezTo>
                    <a:pt x="11776" y="16400"/>
                    <a:pt x="12480" y="16944"/>
                    <a:pt x="13179" y="17494"/>
                  </a:cubicBezTo>
                  <a:cubicBezTo>
                    <a:pt x="13182" y="17499"/>
                    <a:pt x="13184" y="17505"/>
                    <a:pt x="13187" y="17511"/>
                  </a:cubicBezTo>
                  <a:cubicBezTo>
                    <a:pt x="12900" y="17300"/>
                    <a:pt x="12622" y="17099"/>
                    <a:pt x="12356" y="16919"/>
                  </a:cubicBezTo>
                  <a:cubicBezTo>
                    <a:pt x="12025" y="16696"/>
                    <a:pt x="11682" y="16492"/>
                    <a:pt x="11333" y="16295"/>
                  </a:cubicBezTo>
                  <a:cubicBezTo>
                    <a:pt x="11246" y="16146"/>
                    <a:pt x="11158" y="16001"/>
                    <a:pt x="11070" y="15859"/>
                  </a:cubicBezTo>
                  <a:close/>
                  <a:moveTo>
                    <a:pt x="5619" y="18280"/>
                  </a:moveTo>
                  <a:cubicBezTo>
                    <a:pt x="6283" y="18845"/>
                    <a:pt x="6969" y="19387"/>
                    <a:pt x="7668" y="19911"/>
                  </a:cubicBezTo>
                  <a:cubicBezTo>
                    <a:pt x="6887" y="19583"/>
                    <a:pt x="6207" y="18956"/>
                    <a:pt x="5619" y="18280"/>
                  </a:cubicBezTo>
                  <a:close/>
                  <a:moveTo>
                    <a:pt x="9434" y="0"/>
                  </a:moveTo>
                  <a:cubicBezTo>
                    <a:pt x="8925" y="0"/>
                    <a:pt x="8449" y="131"/>
                    <a:pt x="8097" y="502"/>
                  </a:cubicBezTo>
                  <a:cubicBezTo>
                    <a:pt x="7589" y="1038"/>
                    <a:pt x="7622" y="1637"/>
                    <a:pt x="7899" y="2189"/>
                  </a:cubicBezTo>
                  <a:cubicBezTo>
                    <a:pt x="7306" y="1837"/>
                    <a:pt x="6723" y="1471"/>
                    <a:pt x="6160" y="1078"/>
                  </a:cubicBezTo>
                  <a:cubicBezTo>
                    <a:pt x="6036" y="991"/>
                    <a:pt x="5910" y="953"/>
                    <a:pt x="5791" y="953"/>
                  </a:cubicBezTo>
                  <a:cubicBezTo>
                    <a:pt x="5255" y="953"/>
                    <a:pt x="4862" y="1731"/>
                    <a:pt x="5295" y="2200"/>
                  </a:cubicBezTo>
                  <a:cubicBezTo>
                    <a:pt x="5611" y="2543"/>
                    <a:pt x="5944" y="2860"/>
                    <a:pt x="6288" y="3159"/>
                  </a:cubicBezTo>
                  <a:cubicBezTo>
                    <a:pt x="6000" y="3320"/>
                    <a:pt x="5891" y="3637"/>
                    <a:pt x="5944" y="3975"/>
                  </a:cubicBezTo>
                  <a:cubicBezTo>
                    <a:pt x="5947" y="3995"/>
                    <a:pt x="5952" y="4013"/>
                    <a:pt x="5955" y="4033"/>
                  </a:cubicBezTo>
                  <a:cubicBezTo>
                    <a:pt x="5766" y="3987"/>
                    <a:pt x="5574" y="3960"/>
                    <a:pt x="5381" y="3960"/>
                  </a:cubicBezTo>
                  <a:cubicBezTo>
                    <a:pt x="5367" y="3960"/>
                    <a:pt x="5353" y="3960"/>
                    <a:pt x="5339" y="3961"/>
                  </a:cubicBezTo>
                  <a:cubicBezTo>
                    <a:pt x="4696" y="3974"/>
                    <a:pt x="4288" y="4397"/>
                    <a:pt x="4118" y="4928"/>
                  </a:cubicBezTo>
                  <a:cubicBezTo>
                    <a:pt x="3985" y="5026"/>
                    <a:pt x="3889" y="5168"/>
                    <a:pt x="3868" y="5342"/>
                  </a:cubicBezTo>
                  <a:cubicBezTo>
                    <a:pt x="3741" y="5320"/>
                    <a:pt x="3614" y="5309"/>
                    <a:pt x="3487" y="5308"/>
                  </a:cubicBezTo>
                  <a:cubicBezTo>
                    <a:pt x="3032" y="5308"/>
                    <a:pt x="2582" y="5461"/>
                    <a:pt x="2160" y="5834"/>
                  </a:cubicBezTo>
                  <a:cubicBezTo>
                    <a:pt x="1865" y="6096"/>
                    <a:pt x="1708" y="6413"/>
                    <a:pt x="1652" y="6762"/>
                  </a:cubicBezTo>
                  <a:cubicBezTo>
                    <a:pt x="1115" y="6863"/>
                    <a:pt x="647" y="7170"/>
                    <a:pt x="347" y="7796"/>
                  </a:cubicBezTo>
                  <a:cubicBezTo>
                    <a:pt x="-372" y="9301"/>
                    <a:pt x="123" y="11158"/>
                    <a:pt x="946" y="12759"/>
                  </a:cubicBezTo>
                  <a:cubicBezTo>
                    <a:pt x="646" y="12893"/>
                    <a:pt x="431" y="13244"/>
                    <a:pt x="546" y="13571"/>
                  </a:cubicBezTo>
                  <a:cubicBezTo>
                    <a:pt x="1014" y="14890"/>
                    <a:pt x="2274" y="15798"/>
                    <a:pt x="3442" y="16584"/>
                  </a:cubicBezTo>
                  <a:cubicBezTo>
                    <a:pt x="3716" y="17022"/>
                    <a:pt x="4006" y="17445"/>
                    <a:pt x="4298" y="17848"/>
                  </a:cubicBezTo>
                  <a:cubicBezTo>
                    <a:pt x="5196" y="19090"/>
                    <a:pt x="6421" y="20534"/>
                    <a:pt x="7987" y="20898"/>
                  </a:cubicBezTo>
                  <a:cubicBezTo>
                    <a:pt x="8020" y="20905"/>
                    <a:pt x="8054" y="20909"/>
                    <a:pt x="8089" y="20909"/>
                  </a:cubicBezTo>
                  <a:cubicBezTo>
                    <a:pt x="8275" y="20909"/>
                    <a:pt x="8464" y="20798"/>
                    <a:pt x="8506" y="20603"/>
                  </a:cubicBezTo>
                  <a:cubicBezTo>
                    <a:pt x="8511" y="20581"/>
                    <a:pt x="8512" y="20558"/>
                    <a:pt x="8516" y="20537"/>
                  </a:cubicBezTo>
                  <a:cubicBezTo>
                    <a:pt x="8959" y="20858"/>
                    <a:pt x="9404" y="21176"/>
                    <a:pt x="9849" y="21490"/>
                  </a:cubicBezTo>
                  <a:cubicBezTo>
                    <a:pt x="9957" y="21567"/>
                    <a:pt x="10069" y="21600"/>
                    <a:pt x="10179" y="21600"/>
                  </a:cubicBezTo>
                  <a:cubicBezTo>
                    <a:pt x="10479" y="21600"/>
                    <a:pt x="10753" y="21347"/>
                    <a:pt x="10841" y="21055"/>
                  </a:cubicBezTo>
                  <a:cubicBezTo>
                    <a:pt x="11102" y="21132"/>
                    <a:pt x="11373" y="21181"/>
                    <a:pt x="11653" y="21194"/>
                  </a:cubicBezTo>
                  <a:cubicBezTo>
                    <a:pt x="11661" y="21194"/>
                    <a:pt x="11669" y="21195"/>
                    <a:pt x="11676" y="21195"/>
                  </a:cubicBezTo>
                  <a:cubicBezTo>
                    <a:pt x="11899" y="21195"/>
                    <a:pt x="12165" y="21049"/>
                    <a:pt x="12260" y="20846"/>
                  </a:cubicBezTo>
                  <a:cubicBezTo>
                    <a:pt x="12292" y="20778"/>
                    <a:pt x="12320" y="20710"/>
                    <a:pt x="12346" y="20640"/>
                  </a:cubicBezTo>
                  <a:cubicBezTo>
                    <a:pt x="13124" y="21052"/>
                    <a:pt x="13938" y="21385"/>
                    <a:pt x="14814" y="21569"/>
                  </a:cubicBezTo>
                  <a:cubicBezTo>
                    <a:pt x="14861" y="21579"/>
                    <a:pt x="14908" y="21584"/>
                    <a:pt x="14955" y="21584"/>
                  </a:cubicBezTo>
                  <a:cubicBezTo>
                    <a:pt x="15406" y="21584"/>
                    <a:pt x="15828" y="21148"/>
                    <a:pt x="15660" y="20703"/>
                  </a:cubicBezTo>
                  <a:cubicBezTo>
                    <a:pt x="16452" y="21087"/>
                    <a:pt x="17277" y="21354"/>
                    <a:pt x="18132" y="21392"/>
                  </a:cubicBezTo>
                  <a:cubicBezTo>
                    <a:pt x="18141" y="21392"/>
                    <a:pt x="18151" y="21393"/>
                    <a:pt x="18160" y="21393"/>
                  </a:cubicBezTo>
                  <a:cubicBezTo>
                    <a:pt x="18731" y="21393"/>
                    <a:pt x="19065" y="20600"/>
                    <a:pt x="18622" y="20210"/>
                  </a:cubicBezTo>
                  <a:cubicBezTo>
                    <a:pt x="18206" y="19842"/>
                    <a:pt x="17783" y="19480"/>
                    <a:pt x="17359" y="19121"/>
                  </a:cubicBezTo>
                  <a:cubicBezTo>
                    <a:pt x="17836" y="19096"/>
                    <a:pt x="18165" y="18434"/>
                    <a:pt x="17893" y="18025"/>
                  </a:cubicBezTo>
                  <a:cubicBezTo>
                    <a:pt x="18115" y="18105"/>
                    <a:pt x="18340" y="18181"/>
                    <a:pt x="18571" y="18248"/>
                  </a:cubicBezTo>
                  <a:cubicBezTo>
                    <a:pt x="18626" y="18264"/>
                    <a:pt x="18682" y="18271"/>
                    <a:pt x="18738" y="18271"/>
                  </a:cubicBezTo>
                  <a:cubicBezTo>
                    <a:pt x="19173" y="18271"/>
                    <a:pt x="19627" y="17832"/>
                    <a:pt x="19441" y="17379"/>
                  </a:cubicBezTo>
                  <a:cubicBezTo>
                    <a:pt x="19094" y="16535"/>
                    <a:pt x="18630" y="15777"/>
                    <a:pt x="18095" y="15073"/>
                  </a:cubicBezTo>
                  <a:cubicBezTo>
                    <a:pt x="18313" y="15110"/>
                    <a:pt x="18534" y="15139"/>
                    <a:pt x="18759" y="15149"/>
                  </a:cubicBezTo>
                  <a:lnTo>
                    <a:pt x="18788" y="15149"/>
                  </a:lnTo>
                  <a:cubicBezTo>
                    <a:pt x="19178" y="15149"/>
                    <a:pt x="19454" y="14801"/>
                    <a:pt x="19474" y="14434"/>
                  </a:cubicBezTo>
                  <a:cubicBezTo>
                    <a:pt x="19475" y="14428"/>
                    <a:pt x="19474" y="14422"/>
                    <a:pt x="19475" y="14417"/>
                  </a:cubicBezTo>
                  <a:cubicBezTo>
                    <a:pt x="19886" y="14263"/>
                    <a:pt x="20227" y="13964"/>
                    <a:pt x="20401" y="13459"/>
                  </a:cubicBezTo>
                  <a:cubicBezTo>
                    <a:pt x="20879" y="12068"/>
                    <a:pt x="20090" y="10590"/>
                    <a:pt x="19215" y="9400"/>
                  </a:cubicBezTo>
                  <a:cubicBezTo>
                    <a:pt x="19123" y="9204"/>
                    <a:pt x="19011" y="9016"/>
                    <a:pt x="18882" y="8837"/>
                  </a:cubicBezTo>
                  <a:cubicBezTo>
                    <a:pt x="19115" y="8868"/>
                    <a:pt x="19353" y="8888"/>
                    <a:pt x="19596" y="8894"/>
                  </a:cubicBezTo>
                  <a:cubicBezTo>
                    <a:pt x="19602" y="8894"/>
                    <a:pt x="19607" y="8895"/>
                    <a:pt x="19613" y="8895"/>
                  </a:cubicBezTo>
                  <a:cubicBezTo>
                    <a:pt x="19968" y="8895"/>
                    <a:pt x="20267" y="8601"/>
                    <a:pt x="20317" y="8264"/>
                  </a:cubicBezTo>
                  <a:cubicBezTo>
                    <a:pt x="20830" y="7988"/>
                    <a:pt x="21228" y="7448"/>
                    <a:pt x="21152" y="6863"/>
                  </a:cubicBezTo>
                  <a:cubicBezTo>
                    <a:pt x="21039" y="6001"/>
                    <a:pt x="20298" y="5372"/>
                    <a:pt x="19661" y="4856"/>
                  </a:cubicBezTo>
                  <a:cubicBezTo>
                    <a:pt x="18592" y="3987"/>
                    <a:pt x="17433" y="3238"/>
                    <a:pt x="16215" y="2600"/>
                  </a:cubicBezTo>
                  <a:cubicBezTo>
                    <a:pt x="14742" y="1828"/>
                    <a:pt x="13240" y="1099"/>
                    <a:pt x="11675" y="527"/>
                  </a:cubicBezTo>
                  <a:cubicBezTo>
                    <a:pt x="11066" y="304"/>
                    <a:pt x="10210" y="0"/>
                    <a:pt x="9434" y="0"/>
                  </a:cubicBezTo>
                  <a:close/>
                </a:path>
              </a:pathLst>
            </a:custGeom>
            <a:solidFill>
              <a:srgbClr val="FFFFFF">
                <a:alpha val="8039"/>
              </a:srgbClr>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21" name="Title Text"/>
          <p:cNvSpPr txBox="1">
            <a:spLocks noGrp="1"/>
          </p:cNvSpPr>
          <p:nvPr>
            <p:ph type="title"/>
          </p:nvPr>
        </p:nvSpPr>
        <p:spPr>
          <a:xfrm>
            <a:off x="5906799" y="4663035"/>
            <a:ext cx="12570402" cy="3266400"/>
          </a:xfrm>
          <a:prstGeom prst="rect">
            <a:avLst/>
          </a:prstGeom>
        </p:spPr>
        <p:txBody>
          <a:bodyPr anchor="b"/>
          <a:lstStyle>
            <a:lvl1pPr>
              <a:defRPr sz="16800">
                <a:solidFill>
                  <a:schemeClr val="accent1"/>
                </a:solidFill>
              </a:defRPr>
            </a:lvl1pPr>
          </a:lstStyle>
          <a:p>
            <a:r>
              <a:t>Title Text</a:t>
            </a:r>
          </a:p>
        </p:txBody>
      </p:sp>
      <p:sp>
        <p:nvSpPr>
          <p:cNvPr id="22" name="Body Level One…"/>
          <p:cNvSpPr txBox="1">
            <a:spLocks noGrp="1"/>
          </p:cNvSpPr>
          <p:nvPr>
            <p:ph type="body" sz="quarter" idx="1"/>
          </p:nvPr>
        </p:nvSpPr>
        <p:spPr>
          <a:xfrm>
            <a:off x="7345998" y="8076700"/>
            <a:ext cx="9692004" cy="771207"/>
          </a:xfrm>
          <a:prstGeom prst="rect">
            <a:avLst/>
          </a:prstGeom>
        </p:spPr>
        <p:txBody>
          <a:bodyPr anchor="t"/>
          <a:lstStyle>
            <a:lvl1pPr algn="ctr">
              <a:spcBef>
                <a:spcPts val="0"/>
              </a:spcBef>
              <a:defRPr sz="1600"/>
            </a:lvl1pPr>
            <a:lvl2pPr algn="ctr">
              <a:spcBef>
                <a:spcPts val="0"/>
              </a:spcBef>
              <a:defRPr sz="1600"/>
            </a:lvl2pPr>
            <a:lvl3pPr algn="ctr">
              <a:spcBef>
                <a:spcPts val="0"/>
              </a:spcBef>
              <a:defRPr sz="1600"/>
            </a:lvl3pPr>
            <a:lvl4pPr algn="ctr">
              <a:spcBef>
                <a:spcPts val="0"/>
              </a:spcBef>
              <a:defRPr sz="1600"/>
            </a:lvl4pPr>
            <a:lvl5pPr algn="ctr">
              <a:spcBef>
                <a:spcPts val="0"/>
              </a:spcBef>
              <a:defRPr sz="1600"/>
            </a:lvl5pPr>
          </a:lstStyle>
          <a:p>
            <a:r>
              <a:t>Body Level One</a:t>
            </a:r>
          </a:p>
          <a:p>
            <a:pPr lvl="1"/>
            <a:r>
              <a:t>Body Level Two</a:t>
            </a:r>
          </a:p>
          <a:p>
            <a:pPr lvl="2"/>
            <a:r>
              <a:t>Body Level Three</a:t>
            </a:r>
          </a:p>
          <a:p>
            <a:pPr lvl="3"/>
            <a:r>
              <a:t>Body Level Four</a:t>
            </a:r>
          </a:p>
          <a:p>
            <a:pPr lvl="4"/>
            <a:r>
              <a:t>Body Level Five</a:t>
            </a:r>
          </a:p>
        </p:txBody>
      </p:sp>
      <p:grpSp>
        <p:nvGrpSpPr>
          <p:cNvPr id="29" name="Google Shape;14;p2"/>
          <p:cNvGrpSpPr/>
          <p:nvPr/>
        </p:nvGrpSpPr>
        <p:grpSpPr>
          <a:xfrm>
            <a:off x="821076" y="540794"/>
            <a:ext cx="22892388" cy="12678746"/>
            <a:chOff x="0" y="-1"/>
            <a:chExt cx="22892387" cy="12678744"/>
          </a:xfrm>
        </p:grpSpPr>
        <p:sp>
          <p:nvSpPr>
            <p:cNvPr id="23" name="Google Shape;15;p2"/>
            <p:cNvSpPr/>
            <p:nvPr/>
          </p:nvSpPr>
          <p:spPr>
            <a:xfrm>
              <a:off x="174188" y="5460204"/>
              <a:ext cx="275455" cy="26299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4" name="Google Shape;16;p2"/>
            <p:cNvSpPr/>
            <p:nvPr/>
          </p:nvSpPr>
          <p:spPr>
            <a:xfrm>
              <a:off x="21614769" y="412238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5" name="Google Shape;17;p2"/>
            <p:cNvSpPr/>
            <p:nvPr/>
          </p:nvSpPr>
          <p:spPr>
            <a:xfrm>
              <a:off x="-1" y="12249489"/>
              <a:ext cx="449631" cy="429255"/>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6" name="Google Shape;18;p2"/>
            <p:cNvSpPr/>
            <p:nvPr/>
          </p:nvSpPr>
          <p:spPr>
            <a:xfrm>
              <a:off x="20139570" y="11933466"/>
              <a:ext cx="449630" cy="429255"/>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7" name="Google Shape;19;p2"/>
            <p:cNvSpPr/>
            <p:nvPr/>
          </p:nvSpPr>
          <p:spPr>
            <a:xfrm>
              <a:off x="2000862" y="-2"/>
              <a:ext cx="260986" cy="249180"/>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8" name="Google Shape;20;p2"/>
            <p:cNvSpPr/>
            <p:nvPr/>
          </p:nvSpPr>
          <p:spPr>
            <a:xfrm>
              <a:off x="22616934" y="1332704"/>
              <a:ext cx="275454" cy="26299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30" name="Google Shape;21;p2"/>
          <p:cNvSpPr/>
          <p:nvPr/>
        </p:nvSpPr>
        <p:spPr>
          <a:xfrm>
            <a:off x="23438006" y="9773339"/>
            <a:ext cx="275454" cy="262992"/>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a:solidFill>
              <a:srgbClr val="FFFFFF"/>
            </a:solidFill>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31" name="Google Shape;22;p2"/>
          <p:cNvSpPr/>
          <p:nvPr/>
        </p:nvSpPr>
        <p:spPr>
          <a:xfrm>
            <a:off x="20526339" y="683175"/>
            <a:ext cx="275454" cy="262992"/>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a:solidFill>
              <a:srgbClr val="FFFFFF"/>
            </a:solidFill>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HREE COLUMNS">
    <p:spTree>
      <p:nvGrpSpPr>
        <p:cNvPr id="1" name=""/>
        <p:cNvGrpSpPr/>
        <p:nvPr/>
      </p:nvGrpSpPr>
      <p:grpSpPr>
        <a:xfrm>
          <a:off x="0" y="0"/>
          <a:ext cx="0" cy="0"/>
          <a:chOff x="0" y="0"/>
          <a:chExt cx="0" cy="0"/>
        </a:xfrm>
      </p:grpSpPr>
      <p:sp>
        <p:nvSpPr>
          <p:cNvPr id="161" name="Title Text"/>
          <p:cNvSpPr txBox="1">
            <a:spLocks noGrp="1"/>
          </p:cNvSpPr>
          <p:nvPr>
            <p:ph type="title"/>
          </p:nvPr>
        </p:nvSpPr>
        <p:spPr>
          <a:xfrm>
            <a:off x="2402632" y="7502200"/>
            <a:ext cx="5362400" cy="1071207"/>
          </a:xfrm>
          <a:prstGeom prst="rect">
            <a:avLst/>
          </a:prstGeom>
        </p:spPr>
        <p:txBody>
          <a:bodyPr anchor="b"/>
          <a:lstStyle>
            <a:lvl1pPr>
              <a:defRPr sz="5900">
                <a:solidFill>
                  <a:schemeClr val="accent1"/>
                </a:solidFill>
              </a:defRPr>
            </a:lvl1pPr>
          </a:lstStyle>
          <a:p>
            <a:r>
              <a:t>Title Text</a:t>
            </a:r>
          </a:p>
        </p:txBody>
      </p:sp>
      <p:sp>
        <p:nvSpPr>
          <p:cNvPr id="162" name="Body Level One…"/>
          <p:cNvSpPr txBox="1">
            <a:spLocks noGrp="1"/>
          </p:cNvSpPr>
          <p:nvPr>
            <p:ph type="body" sz="quarter" idx="1"/>
          </p:nvPr>
        </p:nvSpPr>
        <p:spPr>
          <a:xfrm>
            <a:off x="2404933" y="9152532"/>
            <a:ext cx="5362400" cy="2410401"/>
          </a:xfrm>
          <a:prstGeom prst="rect">
            <a:avLst/>
          </a:prstGeom>
        </p:spPr>
        <p:txBody>
          <a:bodyPr anchor="t"/>
          <a:lstStyle>
            <a:lvl1pPr algn="ctr">
              <a:spcBef>
                <a:spcPts val="0"/>
              </a:spcBef>
              <a:defRPr sz="4300"/>
            </a:lvl1pPr>
            <a:lvl2pPr algn="ctr">
              <a:spcBef>
                <a:spcPts val="0"/>
              </a:spcBef>
              <a:defRPr sz="4300"/>
            </a:lvl2pPr>
            <a:lvl3pPr algn="ctr">
              <a:spcBef>
                <a:spcPts val="0"/>
              </a:spcBef>
              <a:defRPr sz="4300"/>
            </a:lvl3pPr>
            <a:lvl4pPr algn="ctr">
              <a:spcBef>
                <a:spcPts val="0"/>
              </a:spcBef>
              <a:defRPr sz="4300"/>
            </a:lvl4pPr>
            <a:lvl5pPr algn="ctr">
              <a:spcBef>
                <a:spcPts val="0"/>
              </a:spcBef>
              <a:defRPr sz="4300"/>
            </a:lvl5pPr>
          </a:lstStyle>
          <a:p>
            <a:r>
              <a:t>Body Level One</a:t>
            </a:r>
          </a:p>
          <a:p>
            <a:pPr lvl="1"/>
            <a:r>
              <a:t>Body Level Two</a:t>
            </a:r>
          </a:p>
          <a:p>
            <a:pPr lvl="2"/>
            <a:r>
              <a:t>Body Level Three</a:t>
            </a:r>
          </a:p>
          <a:p>
            <a:pPr lvl="3"/>
            <a:r>
              <a:t>Body Level Four</a:t>
            </a:r>
          </a:p>
          <a:p>
            <a:pPr lvl="4"/>
            <a:r>
              <a:t>Body Level Five</a:t>
            </a:r>
          </a:p>
        </p:txBody>
      </p:sp>
      <p:grpSp>
        <p:nvGrpSpPr>
          <p:cNvPr id="169" name="Google Shape;133;p11"/>
          <p:cNvGrpSpPr/>
          <p:nvPr/>
        </p:nvGrpSpPr>
        <p:grpSpPr>
          <a:xfrm>
            <a:off x="879413" y="750383"/>
            <a:ext cx="23008262" cy="12429554"/>
            <a:chOff x="0" y="-1"/>
            <a:chExt cx="23008260" cy="12429553"/>
          </a:xfrm>
        </p:grpSpPr>
        <p:sp>
          <p:nvSpPr>
            <p:cNvPr id="163" name="Google Shape;134;p11"/>
            <p:cNvSpPr/>
            <p:nvPr/>
          </p:nvSpPr>
          <p:spPr>
            <a:xfrm>
              <a:off x="3906521" y="12166561"/>
              <a:ext cx="275454" cy="262992"/>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64" name="Google Shape;135;p11"/>
            <p:cNvSpPr/>
            <p:nvPr/>
          </p:nvSpPr>
          <p:spPr>
            <a:xfrm>
              <a:off x="2319225" y="-2"/>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65" name="Google Shape;136;p11"/>
            <p:cNvSpPr/>
            <p:nvPr/>
          </p:nvSpPr>
          <p:spPr>
            <a:xfrm>
              <a:off x="-1" y="932156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66" name="Google Shape;137;p11"/>
            <p:cNvSpPr/>
            <p:nvPr/>
          </p:nvSpPr>
          <p:spPr>
            <a:xfrm>
              <a:off x="22558630" y="714187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67" name="Google Shape;138;p11"/>
            <p:cNvSpPr/>
            <p:nvPr/>
          </p:nvSpPr>
          <p:spPr>
            <a:xfrm>
              <a:off x="18886366" y="11737215"/>
              <a:ext cx="449630" cy="429256"/>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68" name="Google Shape;139;p11"/>
            <p:cNvSpPr/>
            <p:nvPr/>
          </p:nvSpPr>
          <p:spPr>
            <a:xfrm>
              <a:off x="22558593" y="1123118"/>
              <a:ext cx="275454" cy="26299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1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mp; PICTURE">
    <p:spTree>
      <p:nvGrpSpPr>
        <p:cNvPr id="1" name=""/>
        <p:cNvGrpSpPr/>
        <p:nvPr/>
      </p:nvGrpSpPr>
      <p:grpSpPr>
        <a:xfrm>
          <a:off x="0" y="0"/>
          <a:ext cx="0" cy="0"/>
          <a:chOff x="0" y="0"/>
          <a:chExt cx="0" cy="0"/>
        </a:xfrm>
      </p:grpSpPr>
      <p:sp>
        <p:nvSpPr>
          <p:cNvPr id="177" name="Title Text"/>
          <p:cNvSpPr txBox="1">
            <a:spLocks noGrp="1"/>
          </p:cNvSpPr>
          <p:nvPr>
            <p:ph type="title"/>
          </p:nvPr>
        </p:nvSpPr>
        <p:spPr>
          <a:xfrm>
            <a:off x="14307531" y="2527200"/>
            <a:ext cx="8176008" cy="5247200"/>
          </a:xfrm>
          <a:prstGeom prst="rect">
            <a:avLst/>
          </a:prstGeom>
        </p:spPr>
        <p:txBody>
          <a:bodyPr anchor="b"/>
          <a:lstStyle>
            <a:lvl1pPr algn="r">
              <a:defRPr sz="3300">
                <a:solidFill>
                  <a:srgbClr val="C9DAF8"/>
                </a:solidFill>
              </a:defRPr>
            </a:lvl1pPr>
          </a:lstStyle>
          <a:p>
            <a:r>
              <a:t>Title Text</a:t>
            </a:r>
          </a:p>
        </p:txBody>
      </p:sp>
      <p:sp>
        <p:nvSpPr>
          <p:cNvPr id="178" name="Body Level One…"/>
          <p:cNvSpPr txBox="1">
            <a:spLocks noGrp="1"/>
          </p:cNvSpPr>
          <p:nvPr>
            <p:ph type="body" sz="quarter" idx="1"/>
          </p:nvPr>
        </p:nvSpPr>
        <p:spPr>
          <a:xfrm>
            <a:off x="14307531" y="7996132"/>
            <a:ext cx="8176008" cy="3192807"/>
          </a:xfrm>
          <a:prstGeom prst="rect">
            <a:avLst/>
          </a:prstGeom>
        </p:spPr>
        <p:txBody>
          <a:bodyPr anchor="t"/>
          <a:lstStyle>
            <a:lvl1pPr algn="r">
              <a:spcBef>
                <a:spcPts val="0"/>
              </a:spcBef>
              <a:defRPr sz="1600"/>
            </a:lvl1pPr>
            <a:lvl2pPr algn="r">
              <a:spcBef>
                <a:spcPts val="0"/>
              </a:spcBef>
              <a:defRPr sz="1600"/>
            </a:lvl2pPr>
            <a:lvl3pPr algn="r">
              <a:spcBef>
                <a:spcPts val="0"/>
              </a:spcBef>
              <a:defRPr sz="1600"/>
            </a:lvl3pPr>
            <a:lvl4pPr algn="r">
              <a:spcBef>
                <a:spcPts val="0"/>
              </a:spcBef>
              <a:defRPr sz="1600"/>
            </a:lvl4pPr>
            <a:lvl5pPr algn="r">
              <a:spcBef>
                <a:spcPts val="0"/>
              </a:spcBef>
              <a:defRPr sz="1600"/>
            </a:lvl5pPr>
          </a:lstStyle>
          <a:p>
            <a:r>
              <a:t>Body Level One</a:t>
            </a:r>
          </a:p>
          <a:p>
            <a:pPr lvl="1"/>
            <a:r>
              <a:t>Body Level Two</a:t>
            </a:r>
          </a:p>
          <a:p>
            <a:pPr lvl="2"/>
            <a:r>
              <a:t>Body Level Three</a:t>
            </a:r>
          </a:p>
          <a:p>
            <a:pPr lvl="3"/>
            <a:r>
              <a:t>Body Level Four</a:t>
            </a:r>
          </a:p>
          <a:p>
            <a:pPr lvl="4"/>
            <a:r>
              <a:t>Body Level Five</a:t>
            </a:r>
          </a:p>
        </p:txBody>
      </p:sp>
      <p:grpSp>
        <p:nvGrpSpPr>
          <p:cNvPr id="185" name="Google Shape;143;p12"/>
          <p:cNvGrpSpPr/>
          <p:nvPr/>
        </p:nvGrpSpPr>
        <p:grpSpPr>
          <a:xfrm>
            <a:off x="879413" y="750383"/>
            <a:ext cx="23008262" cy="12429554"/>
            <a:chOff x="0" y="-1"/>
            <a:chExt cx="23008260" cy="12429553"/>
          </a:xfrm>
        </p:grpSpPr>
        <p:sp>
          <p:nvSpPr>
            <p:cNvPr id="179" name="Google Shape;144;p12"/>
            <p:cNvSpPr/>
            <p:nvPr/>
          </p:nvSpPr>
          <p:spPr>
            <a:xfrm>
              <a:off x="3906521" y="12166561"/>
              <a:ext cx="275454" cy="262992"/>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80" name="Google Shape;145;p12"/>
            <p:cNvSpPr/>
            <p:nvPr/>
          </p:nvSpPr>
          <p:spPr>
            <a:xfrm>
              <a:off x="2319225" y="-2"/>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81" name="Google Shape;146;p12"/>
            <p:cNvSpPr/>
            <p:nvPr/>
          </p:nvSpPr>
          <p:spPr>
            <a:xfrm>
              <a:off x="-1" y="932156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82" name="Google Shape;147;p12"/>
            <p:cNvSpPr/>
            <p:nvPr/>
          </p:nvSpPr>
          <p:spPr>
            <a:xfrm>
              <a:off x="22558630" y="714187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83" name="Google Shape;148;p12"/>
            <p:cNvSpPr/>
            <p:nvPr/>
          </p:nvSpPr>
          <p:spPr>
            <a:xfrm>
              <a:off x="18886366" y="11737215"/>
              <a:ext cx="449630" cy="429256"/>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84" name="Google Shape;149;p12"/>
            <p:cNvSpPr/>
            <p:nvPr/>
          </p:nvSpPr>
          <p:spPr>
            <a:xfrm>
              <a:off x="22558593" y="1123118"/>
              <a:ext cx="275454" cy="26299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1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IG TITLE">
    <p:spTree>
      <p:nvGrpSpPr>
        <p:cNvPr id="1" name=""/>
        <p:cNvGrpSpPr/>
        <p:nvPr/>
      </p:nvGrpSpPr>
      <p:grpSpPr>
        <a:xfrm>
          <a:off x="0" y="0"/>
          <a:ext cx="0" cy="0"/>
          <a:chOff x="0" y="0"/>
          <a:chExt cx="0" cy="0"/>
        </a:xfrm>
      </p:grpSpPr>
      <p:sp>
        <p:nvSpPr>
          <p:cNvPr id="193" name="Title Text"/>
          <p:cNvSpPr txBox="1">
            <a:spLocks noGrp="1"/>
          </p:cNvSpPr>
          <p:nvPr>
            <p:ph type="title"/>
          </p:nvPr>
        </p:nvSpPr>
        <p:spPr>
          <a:xfrm>
            <a:off x="2431756" y="2488332"/>
            <a:ext cx="7136804" cy="8739201"/>
          </a:xfrm>
          <a:prstGeom prst="rect">
            <a:avLst/>
          </a:prstGeom>
        </p:spPr>
        <p:txBody>
          <a:bodyPr anchor="ctr"/>
          <a:lstStyle>
            <a:lvl1pPr algn="l">
              <a:defRPr sz="12800"/>
            </a:lvl1pPr>
          </a:lstStyle>
          <a:p>
            <a:r>
              <a:t>Title Text</a:t>
            </a:r>
          </a:p>
        </p:txBody>
      </p:sp>
      <p:grpSp>
        <p:nvGrpSpPr>
          <p:cNvPr id="200" name="Google Shape;152;p13"/>
          <p:cNvGrpSpPr/>
          <p:nvPr/>
        </p:nvGrpSpPr>
        <p:grpSpPr>
          <a:xfrm>
            <a:off x="879413" y="750383"/>
            <a:ext cx="23008262" cy="12429554"/>
            <a:chOff x="0" y="-1"/>
            <a:chExt cx="23008260" cy="12429553"/>
          </a:xfrm>
        </p:grpSpPr>
        <p:sp>
          <p:nvSpPr>
            <p:cNvPr id="194" name="Google Shape;153;p13"/>
            <p:cNvSpPr/>
            <p:nvPr/>
          </p:nvSpPr>
          <p:spPr>
            <a:xfrm>
              <a:off x="3906521" y="12166561"/>
              <a:ext cx="275454" cy="262992"/>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95" name="Google Shape;154;p13"/>
            <p:cNvSpPr/>
            <p:nvPr/>
          </p:nvSpPr>
          <p:spPr>
            <a:xfrm>
              <a:off x="2319225" y="-2"/>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96" name="Google Shape;155;p13"/>
            <p:cNvSpPr/>
            <p:nvPr/>
          </p:nvSpPr>
          <p:spPr>
            <a:xfrm>
              <a:off x="-1" y="932156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97" name="Google Shape;156;p13"/>
            <p:cNvSpPr/>
            <p:nvPr/>
          </p:nvSpPr>
          <p:spPr>
            <a:xfrm>
              <a:off x="22558630" y="714187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98" name="Google Shape;157;p13"/>
            <p:cNvSpPr/>
            <p:nvPr/>
          </p:nvSpPr>
          <p:spPr>
            <a:xfrm>
              <a:off x="18886366" y="11737215"/>
              <a:ext cx="449630" cy="429256"/>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99" name="Google Shape;158;p13"/>
            <p:cNvSpPr/>
            <p:nvPr/>
          </p:nvSpPr>
          <p:spPr>
            <a:xfrm>
              <a:off x="22558593" y="1123118"/>
              <a:ext cx="275454" cy="26299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2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BIG TITLE 5">
    <p:spTree>
      <p:nvGrpSpPr>
        <p:cNvPr id="1" name=""/>
        <p:cNvGrpSpPr/>
        <p:nvPr/>
      </p:nvGrpSpPr>
      <p:grpSpPr>
        <a:xfrm>
          <a:off x="0" y="0"/>
          <a:ext cx="0" cy="0"/>
          <a:chOff x="0" y="0"/>
          <a:chExt cx="0" cy="0"/>
        </a:xfrm>
      </p:grpSpPr>
      <p:sp>
        <p:nvSpPr>
          <p:cNvPr id="208" name="Title Text"/>
          <p:cNvSpPr txBox="1">
            <a:spLocks noGrp="1"/>
          </p:cNvSpPr>
          <p:nvPr>
            <p:ph type="title"/>
          </p:nvPr>
        </p:nvSpPr>
        <p:spPr>
          <a:xfrm>
            <a:off x="1900452" y="2488332"/>
            <a:ext cx="10778402" cy="8739201"/>
          </a:xfrm>
          <a:prstGeom prst="rect">
            <a:avLst/>
          </a:prstGeom>
        </p:spPr>
        <p:txBody>
          <a:bodyPr anchor="ctr"/>
          <a:lstStyle>
            <a:lvl1pPr algn="l">
              <a:defRPr sz="12800"/>
            </a:lvl1pPr>
          </a:lstStyle>
          <a:p>
            <a:r>
              <a:t>Title Text</a:t>
            </a:r>
          </a:p>
        </p:txBody>
      </p:sp>
      <p:grpSp>
        <p:nvGrpSpPr>
          <p:cNvPr id="215" name="Google Shape;161;p14"/>
          <p:cNvGrpSpPr/>
          <p:nvPr/>
        </p:nvGrpSpPr>
        <p:grpSpPr>
          <a:xfrm>
            <a:off x="879413" y="750383"/>
            <a:ext cx="23008262" cy="12429554"/>
            <a:chOff x="0" y="-1"/>
            <a:chExt cx="23008260" cy="12429553"/>
          </a:xfrm>
        </p:grpSpPr>
        <p:sp>
          <p:nvSpPr>
            <p:cNvPr id="209" name="Google Shape;162;p14"/>
            <p:cNvSpPr/>
            <p:nvPr/>
          </p:nvSpPr>
          <p:spPr>
            <a:xfrm>
              <a:off x="3906521" y="12166561"/>
              <a:ext cx="275454" cy="262992"/>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10" name="Google Shape;163;p14"/>
            <p:cNvSpPr/>
            <p:nvPr/>
          </p:nvSpPr>
          <p:spPr>
            <a:xfrm>
              <a:off x="2319225" y="-2"/>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11" name="Google Shape;164;p14"/>
            <p:cNvSpPr/>
            <p:nvPr/>
          </p:nvSpPr>
          <p:spPr>
            <a:xfrm>
              <a:off x="-1" y="932156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12" name="Google Shape;165;p14"/>
            <p:cNvSpPr/>
            <p:nvPr/>
          </p:nvSpPr>
          <p:spPr>
            <a:xfrm>
              <a:off x="22558630" y="714187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13" name="Google Shape;166;p14"/>
            <p:cNvSpPr/>
            <p:nvPr/>
          </p:nvSpPr>
          <p:spPr>
            <a:xfrm>
              <a:off x="18886366" y="11737215"/>
              <a:ext cx="449630" cy="429256"/>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14" name="Google Shape;167;p14"/>
            <p:cNvSpPr/>
            <p:nvPr/>
          </p:nvSpPr>
          <p:spPr>
            <a:xfrm>
              <a:off x="22558593" y="1123118"/>
              <a:ext cx="275454" cy="26299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2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DESIGN">
    <p:spTree>
      <p:nvGrpSpPr>
        <p:cNvPr id="1" name=""/>
        <p:cNvGrpSpPr/>
        <p:nvPr/>
      </p:nvGrpSpPr>
      <p:grpSpPr>
        <a:xfrm>
          <a:off x="0" y="0"/>
          <a:ext cx="0" cy="0"/>
          <a:chOff x="0" y="0"/>
          <a:chExt cx="0" cy="0"/>
        </a:xfrm>
      </p:grpSpPr>
      <p:sp>
        <p:nvSpPr>
          <p:cNvPr id="223" name="Title Text"/>
          <p:cNvSpPr txBox="1">
            <a:spLocks noGrp="1"/>
          </p:cNvSpPr>
          <p:nvPr>
            <p:ph type="title"/>
          </p:nvPr>
        </p:nvSpPr>
        <p:spPr>
          <a:prstGeom prst="rect">
            <a:avLst/>
          </a:prstGeom>
        </p:spPr>
        <p:txBody>
          <a:bodyPr/>
          <a:lstStyle/>
          <a:p>
            <a:r>
              <a:t>Title Text</a:t>
            </a:r>
          </a:p>
        </p:txBody>
      </p:sp>
      <p:grpSp>
        <p:nvGrpSpPr>
          <p:cNvPr id="230" name="Google Shape;170;p15"/>
          <p:cNvGrpSpPr/>
          <p:nvPr/>
        </p:nvGrpSpPr>
        <p:grpSpPr>
          <a:xfrm>
            <a:off x="879413" y="750383"/>
            <a:ext cx="23008262" cy="12429554"/>
            <a:chOff x="0" y="-1"/>
            <a:chExt cx="23008260" cy="12429553"/>
          </a:xfrm>
        </p:grpSpPr>
        <p:sp>
          <p:nvSpPr>
            <p:cNvPr id="224" name="Google Shape;171;p15"/>
            <p:cNvSpPr/>
            <p:nvPr/>
          </p:nvSpPr>
          <p:spPr>
            <a:xfrm>
              <a:off x="3906521" y="12166561"/>
              <a:ext cx="275454" cy="262992"/>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25" name="Google Shape;172;p15"/>
            <p:cNvSpPr/>
            <p:nvPr/>
          </p:nvSpPr>
          <p:spPr>
            <a:xfrm>
              <a:off x="2319225" y="-2"/>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26" name="Google Shape;173;p15"/>
            <p:cNvSpPr/>
            <p:nvPr/>
          </p:nvSpPr>
          <p:spPr>
            <a:xfrm>
              <a:off x="-1" y="932156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27" name="Google Shape;174;p15"/>
            <p:cNvSpPr/>
            <p:nvPr/>
          </p:nvSpPr>
          <p:spPr>
            <a:xfrm>
              <a:off x="22558630" y="714187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28" name="Google Shape;175;p15"/>
            <p:cNvSpPr/>
            <p:nvPr/>
          </p:nvSpPr>
          <p:spPr>
            <a:xfrm>
              <a:off x="18886366" y="11737215"/>
              <a:ext cx="449630" cy="429256"/>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29" name="Google Shape;176;p15"/>
            <p:cNvSpPr/>
            <p:nvPr/>
          </p:nvSpPr>
          <p:spPr>
            <a:xfrm>
              <a:off x="22558593" y="1123118"/>
              <a:ext cx="275454" cy="26299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2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IG NUMBER &amp; TEXT  ">
    <p:spTree>
      <p:nvGrpSpPr>
        <p:cNvPr id="1" name=""/>
        <p:cNvGrpSpPr/>
        <p:nvPr/>
      </p:nvGrpSpPr>
      <p:grpSpPr>
        <a:xfrm>
          <a:off x="0" y="0"/>
          <a:ext cx="0" cy="0"/>
          <a:chOff x="0" y="0"/>
          <a:chExt cx="0" cy="0"/>
        </a:xfrm>
      </p:grpSpPr>
      <p:sp>
        <p:nvSpPr>
          <p:cNvPr id="238" name="Body Level One…"/>
          <p:cNvSpPr txBox="1">
            <a:spLocks noGrp="1"/>
          </p:cNvSpPr>
          <p:nvPr>
            <p:ph type="body" sz="quarter" idx="1"/>
          </p:nvPr>
        </p:nvSpPr>
        <p:spPr>
          <a:xfrm>
            <a:off x="6562400" y="8762400"/>
            <a:ext cx="11259203" cy="820003"/>
          </a:xfrm>
          <a:prstGeom prst="rect">
            <a:avLst/>
          </a:prstGeom>
        </p:spPr>
        <p:txBody>
          <a:bodyPr anchor="t"/>
          <a:lstStyle>
            <a:lvl1pPr algn="ctr">
              <a:spcBef>
                <a:spcPts val="0"/>
              </a:spcBef>
              <a:defRPr sz="4300"/>
            </a:lvl1pPr>
            <a:lvl2pPr algn="ctr">
              <a:spcBef>
                <a:spcPts val="0"/>
              </a:spcBef>
              <a:defRPr sz="4300"/>
            </a:lvl2pPr>
            <a:lvl3pPr algn="ctr">
              <a:spcBef>
                <a:spcPts val="0"/>
              </a:spcBef>
              <a:defRPr sz="4300"/>
            </a:lvl3pPr>
            <a:lvl4pPr algn="ctr">
              <a:spcBef>
                <a:spcPts val="0"/>
              </a:spcBef>
              <a:defRPr sz="4300"/>
            </a:lvl4pPr>
            <a:lvl5pPr algn="ctr">
              <a:spcBef>
                <a:spcPts val="0"/>
              </a:spcBef>
              <a:defRPr sz="4300"/>
            </a:lvl5pPr>
          </a:lstStyle>
          <a:p>
            <a:r>
              <a:t>Body Level One</a:t>
            </a:r>
          </a:p>
          <a:p>
            <a:pPr lvl="1"/>
            <a:r>
              <a:t>Body Level Two</a:t>
            </a:r>
          </a:p>
          <a:p>
            <a:pPr lvl="2"/>
            <a:r>
              <a:t>Body Level Three</a:t>
            </a:r>
          </a:p>
          <a:p>
            <a:pPr lvl="3"/>
            <a:r>
              <a:t>Body Level Four</a:t>
            </a:r>
          </a:p>
          <a:p>
            <a:pPr lvl="4"/>
            <a:r>
              <a:t>Body Level Five</a:t>
            </a:r>
          </a:p>
        </p:txBody>
      </p:sp>
      <p:sp>
        <p:nvSpPr>
          <p:cNvPr id="239" name="xx%"/>
          <p:cNvSpPr txBox="1">
            <a:spLocks noGrp="1"/>
          </p:cNvSpPr>
          <p:nvPr>
            <p:ph type="title" hasCustomPrompt="1"/>
          </p:nvPr>
        </p:nvSpPr>
        <p:spPr>
          <a:xfrm>
            <a:off x="4941199" y="4521398"/>
            <a:ext cx="14501602" cy="2970405"/>
          </a:xfrm>
          <a:prstGeom prst="rect">
            <a:avLst/>
          </a:prstGeom>
        </p:spPr>
        <p:txBody>
          <a:bodyPr anchor="b"/>
          <a:lstStyle>
            <a:lvl1pPr>
              <a:defRPr sz="25600">
                <a:solidFill>
                  <a:schemeClr val="accent2"/>
                </a:solidFill>
              </a:defRPr>
            </a:lvl1pPr>
          </a:lstStyle>
          <a:p>
            <a:r>
              <a:t>xx%</a:t>
            </a:r>
          </a:p>
        </p:txBody>
      </p:sp>
      <p:grpSp>
        <p:nvGrpSpPr>
          <p:cNvPr id="246" name="Google Shape;180;p16"/>
          <p:cNvGrpSpPr/>
          <p:nvPr/>
        </p:nvGrpSpPr>
        <p:grpSpPr>
          <a:xfrm>
            <a:off x="879413" y="750383"/>
            <a:ext cx="23008262" cy="12429554"/>
            <a:chOff x="0" y="-1"/>
            <a:chExt cx="23008260" cy="12429553"/>
          </a:xfrm>
        </p:grpSpPr>
        <p:sp>
          <p:nvSpPr>
            <p:cNvPr id="240" name="Google Shape;181;p16"/>
            <p:cNvSpPr/>
            <p:nvPr/>
          </p:nvSpPr>
          <p:spPr>
            <a:xfrm>
              <a:off x="3906521" y="12166561"/>
              <a:ext cx="275454" cy="262992"/>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41" name="Google Shape;182;p16"/>
            <p:cNvSpPr/>
            <p:nvPr/>
          </p:nvSpPr>
          <p:spPr>
            <a:xfrm>
              <a:off x="2319225" y="-2"/>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42" name="Google Shape;183;p16"/>
            <p:cNvSpPr/>
            <p:nvPr/>
          </p:nvSpPr>
          <p:spPr>
            <a:xfrm>
              <a:off x="-1" y="932156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43" name="Google Shape;184;p16"/>
            <p:cNvSpPr/>
            <p:nvPr/>
          </p:nvSpPr>
          <p:spPr>
            <a:xfrm>
              <a:off x="22558630" y="714187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44" name="Google Shape;185;p16"/>
            <p:cNvSpPr/>
            <p:nvPr/>
          </p:nvSpPr>
          <p:spPr>
            <a:xfrm>
              <a:off x="18886366" y="11737215"/>
              <a:ext cx="449630" cy="429256"/>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45" name="Google Shape;186;p16"/>
            <p:cNvSpPr/>
            <p:nvPr/>
          </p:nvSpPr>
          <p:spPr>
            <a:xfrm>
              <a:off x="22558593" y="1123118"/>
              <a:ext cx="275454" cy="26299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2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NUMBERS &amp; TEXT ">
    <p:spTree>
      <p:nvGrpSpPr>
        <p:cNvPr id="1" name=""/>
        <p:cNvGrpSpPr/>
        <p:nvPr/>
      </p:nvGrpSpPr>
      <p:grpSpPr>
        <a:xfrm>
          <a:off x="0" y="0"/>
          <a:ext cx="0" cy="0"/>
          <a:chOff x="0" y="0"/>
          <a:chExt cx="0" cy="0"/>
        </a:xfrm>
      </p:grpSpPr>
      <p:sp>
        <p:nvSpPr>
          <p:cNvPr id="254" name="Body Level One…"/>
          <p:cNvSpPr txBox="1">
            <a:spLocks noGrp="1"/>
          </p:cNvSpPr>
          <p:nvPr>
            <p:ph type="body" sz="quarter" idx="1"/>
          </p:nvPr>
        </p:nvSpPr>
        <p:spPr>
          <a:xfrm>
            <a:off x="5568467" y="3620665"/>
            <a:ext cx="13247201" cy="1056808"/>
          </a:xfrm>
          <a:prstGeom prst="rect">
            <a:avLst/>
          </a:prstGeom>
        </p:spPr>
        <p:txBody>
          <a:bodyPr anchor="t"/>
          <a:lstStyle>
            <a:lvl1pPr algn="ctr">
              <a:spcBef>
                <a:spcPts val="0"/>
              </a:spcBef>
              <a:defRPr sz="4300"/>
            </a:lvl1pPr>
            <a:lvl2pPr algn="ctr">
              <a:spcBef>
                <a:spcPts val="0"/>
              </a:spcBef>
              <a:defRPr sz="4300"/>
            </a:lvl2pPr>
            <a:lvl3pPr algn="ctr">
              <a:spcBef>
                <a:spcPts val="0"/>
              </a:spcBef>
              <a:defRPr sz="4300"/>
            </a:lvl3pPr>
            <a:lvl4pPr algn="ctr">
              <a:spcBef>
                <a:spcPts val="0"/>
              </a:spcBef>
              <a:defRPr sz="4300"/>
            </a:lvl4pPr>
            <a:lvl5pPr algn="ctr">
              <a:spcBef>
                <a:spcPts val="0"/>
              </a:spcBef>
              <a:defRPr sz="4300"/>
            </a:lvl5pPr>
          </a:lstStyle>
          <a:p>
            <a:r>
              <a:t>Body Level One</a:t>
            </a:r>
          </a:p>
          <a:p>
            <a:pPr lvl="1"/>
            <a:r>
              <a:t>Body Level Two</a:t>
            </a:r>
          </a:p>
          <a:p>
            <a:pPr lvl="2"/>
            <a:r>
              <a:t>Body Level Three</a:t>
            </a:r>
          </a:p>
          <a:p>
            <a:pPr lvl="3"/>
            <a:r>
              <a:t>Body Level Four</a:t>
            </a:r>
          </a:p>
          <a:p>
            <a:pPr lvl="4"/>
            <a:r>
              <a:t>Body Level Five</a:t>
            </a:r>
          </a:p>
        </p:txBody>
      </p:sp>
      <p:sp>
        <p:nvSpPr>
          <p:cNvPr id="255" name="xx%"/>
          <p:cNvSpPr txBox="1">
            <a:spLocks noGrp="1"/>
          </p:cNvSpPr>
          <p:nvPr>
            <p:ph type="title" hasCustomPrompt="1"/>
          </p:nvPr>
        </p:nvSpPr>
        <p:spPr>
          <a:xfrm>
            <a:off x="7539600" y="1719402"/>
            <a:ext cx="9304806" cy="1860807"/>
          </a:xfrm>
          <a:prstGeom prst="rect">
            <a:avLst/>
          </a:prstGeom>
        </p:spPr>
        <p:txBody>
          <a:bodyPr anchor="b"/>
          <a:lstStyle>
            <a:lvl1pPr>
              <a:defRPr sz="9600">
                <a:solidFill>
                  <a:schemeClr val="accent4"/>
                </a:solidFill>
              </a:defRPr>
            </a:lvl1pPr>
          </a:lstStyle>
          <a:p>
            <a:r>
              <a:t>xx%</a:t>
            </a:r>
          </a:p>
        </p:txBody>
      </p:sp>
      <p:grpSp>
        <p:nvGrpSpPr>
          <p:cNvPr id="262" name="Google Shape;194;p17"/>
          <p:cNvGrpSpPr/>
          <p:nvPr/>
        </p:nvGrpSpPr>
        <p:grpSpPr>
          <a:xfrm>
            <a:off x="879413" y="750383"/>
            <a:ext cx="23008262" cy="12429554"/>
            <a:chOff x="0" y="-1"/>
            <a:chExt cx="23008260" cy="12429553"/>
          </a:xfrm>
        </p:grpSpPr>
        <p:sp>
          <p:nvSpPr>
            <p:cNvPr id="256" name="Google Shape;195;p17"/>
            <p:cNvSpPr/>
            <p:nvPr/>
          </p:nvSpPr>
          <p:spPr>
            <a:xfrm>
              <a:off x="3906521" y="12166561"/>
              <a:ext cx="275454" cy="262992"/>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57" name="Google Shape;196;p17"/>
            <p:cNvSpPr/>
            <p:nvPr/>
          </p:nvSpPr>
          <p:spPr>
            <a:xfrm>
              <a:off x="2319225" y="-2"/>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58" name="Google Shape;197;p17"/>
            <p:cNvSpPr/>
            <p:nvPr/>
          </p:nvSpPr>
          <p:spPr>
            <a:xfrm>
              <a:off x="-1" y="932156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59" name="Google Shape;198;p17"/>
            <p:cNvSpPr/>
            <p:nvPr/>
          </p:nvSpPr>
          <p:spPr>
            <a:xfrm>
              <a:off x="22558630" y="714187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60" name="Google Shape;199;p17"/>
            <p:cNvSpPr/>
            <p:nvPr/>
          </p:nvSpPr>
          <p:spPr>
            <a:xfrm>
              <a:off x="18886366" y="11737215"/>
              <a:ext cx="449630" cy="429256"/>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61" name="Google Shape;200;p17"/>
            <p:cNvSpPr/>
            <p:nvPr/>
          </p:nvSpPr>
          <p:spPr>
            <a:xfrm>
              <a:off x="22558593" y="1123118"/>
              <a:ext cx="275454" cy="26299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2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SIX COLUMNS">
    <p:spTree>
      <p:nvGrpSpPr>
        <p:cNvPr id="1" name=""/>
        <p:cNvGrpSpPr/>
        <p:nvPr/>
      </p:nvGrpSpPr>
      <p:grpSpPr>
        <a:xfrm>
          <a:off x="0" y="0"/>
          <a:ext cx="0" cy="0"/>
          <a:chOff x="0" y="0"/>
          <a:chExt cx="0" cy="0"/>
        </a:xfrm>
      </p:grpSpPr>
      <p:sp>
        <p:nvSpPr>
          <p:cNvPr id="270" name="Title Text"/>
          <p:cNvSpPr txBox="1">
            <a:spLocks noGrp="1"/>
          </p:cNvSpPr>
          <p:nvPr>
            <p:ph type="title"/>
          </p:nvPr>
        </p:nvSpPr>
        <p:spPr>
          <a:xfrm>
            <a:off x="2466719" y="4249465"/>
            <a:ext cx="4968801" cy="1071202"/>
          </a:xfrm>
          <a:prstGeom prst="rect">
            <a:avLst/>
          </a:prstGeom>
        </p:spPr>
        <p:txBody>
          <a:bodyPr anchor="b"/>
          <a:lstStyle>
            <a:lvl1pPr>
              <a:defRPr>
                <a:solidFill>
                  <a:srgbClr val="DD7E6B"/>
                </a:solidFill>
              </a:defRPr>
            </a:lvl1pPr>
          </a:lstStyle>
          <a:p>
            <a:r>
              <a:t>Title Text</a:t>
            </a:r>
          </a:p>
        </p:txBody>
      </p:sp>
      <p:sp>
        <p:nvSpPr>
          <p:cNvPr id="271" name="Body Level One…"/>
          <p:cNvSpPr txBox="1">
            <a:spLocks noGrp="1"/>
          </p:cNvSpPr>
          <p:nvPr>
            <p:ph type="body" sz="quarter" idx="1"/>
          </p:nvPr>
        </p:nvSpPr>
        <p:spPr>
          <a:xfrm>
            <a:off x="1900465" y="5445259"/>
            <a:ext cx="6101602" cy="1416007"/>
          </a:xfrm>
          <a:prstGeom prst="rect">
            <a:avLst/>
          </a:prstGeom>
        </p:spPr>
        <p:txBody>
          <a:bodyPr anchor="t"/>
          <a:lstStyle>
            <a:lvl1pPr algn="ctr">
              <a:spcBef>
                <a:spcPts val="0"/>
              </a:spcBef>
              <a:defRPr sz="4000"/>
            </a:lvl1pPr>
            <a:lvl2pPr algn="ctr">
              <a:spcBef>
                <a:spcPts val="0"/>
              </a:spcBef>
              <a:defRPr sz="4000"/>
            </a:lvl2pPr>
            <a:lvl3pPr algn="ctr">
              <a:spcBef>
                <a:spcPts val="0"/>
              </a:spcBef>
              <a:defRPr sz="4000"/>
            </a:lvl3pPr>
            <a:lvl4pPr algn="ctr">
              <a:spcBef>
                <a:spcPts val="0"/>
              </a:spcBef>
              <a:defRPr sz="4000"/>
            </a:lvl4pPr>
            <a:lvl5pPr algn="ctr">
              <a:spcBef>
                <a:spcPts val="0"/>
              </a:spcBef>
              <a:defRPr sz="4000"/>
            </a:lvl5pPr>
          </a:lstStyle>
          <a:p>
            <a:r>
              <a:t>Body Level One</a:t>
            </a:r>
          </a:p>
          <a:p>
            <a:pPr lvl="1"/>
            <a:r>
              <a:t>Body Level Two</a:t>
            </a:r>
          </a:p>
          <a:p>
            <a:pPr lvl="2"/>
            <a:r>
              <a:t>Body Level Three</a:t>
            </a:r>
          </a:p>
          <a:p>
            <a:pPr lvl="3"/>
            <a:r>
              <a:t>Body Level Four</a:t>
            </a:r>
          </a:p>
          <a:p>
            <a:pPr lvl="4"/>
            <a:r>
              <a:t>Body Level Five</a:t>
            </a:r>
          </a:p>
        </p:txBody>
      </p:sp>
      <p:grpSp>
        <p:nvGrpSpPr>
          <p:cNvPr id="278" name="Google Shape;215;p18"/>
          <p:cNvGrpSpPr/>
          <p:nvPr/>
        </p:nvGrpSpPr>
        <p:grpSpPr>
          <a:xfrm>
            <a:off x="879413" y="750383"/>
            <a:ext cx="23008262" cy="12429554"/>
            <a:chOff x="0" y="-1"/>
            <a:chExt cx="23008260" cy="12429553"/>
          </a:xfrm>
        </p:grpSpPr>
        <p:sp>
          <p:nvSpPr>
            <p:cNvPr id="272" name="Google Shape;216;p18"/>
            <p:cNvSpPr/>
            <p:nvPr/>
          </p:nvSpPr>
          <p:spPr>
            <a:xfrm>
              <a:off x="3906521" y="12166561"/>
              <a:ext cx="275454" cy="262992"/>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73" name="Google Shape;217;p18"/>
            <p:cNvSpPr/>
            <p:nvPr/>
          </p:nvSpPr>
          <p:spPr>
            <a:xfrm>
              <a:off x="2319225" y="-2"/>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74" name="Google Shape;218;p18"/>
            <p:cNvSpPr/>
            <p:nvPr/>
          </p:nvSpPr>
          <p:spPr>
            <a:xfrm>
              <a:off x="-1" y="932156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75" name="Google Shape;219;p18"/>
            <p:cNvSpPr/>
            <p:nvPr/>
          </p:nvSpPr>
          <p:spPr>
            <a:xfrm>
              <a:off x="22558630" y="714187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76" name="Google Shape;220;p18"/>
            <p:cNvSpPr/>
            <p:nvPr/>
          </p:nvSpPr>
          <p:spPr>
            <a:xfrm>
              <a:off x="18886366" y="11737215"/>
              <a:ext cx="449630" cy="429256"/>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77" name="Google Shape;221;p18"/>
            <p:cNvSpPr/>
            <p:nvPr/>
          </p:nvSpPr>
          <p:spPr>
            <a:xfrm>
              <a:off x="22558593" y="1123118"/>
              <a:ext cx="275454" cy="26299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2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SOCIAL MEDIA">
    <p:spTree>
      <p:nvGrpSpPr>
        <p:cNvPr id="1" name=""/>
        <p:cNvGrpSpPr/>
        <p:nvPr/>
      </p:nvGrpSpPr>
      <p:grpSpPr>
        <a:xfrm>
          <a:off x="0" y="0"/>
          <a:ext cx="0" cy="0"/>
          <a:chOff x="0" y="0"/>
          <a:chExt cx="0" cy="0"/>
        </a:xfrm>
      </p:grpSpPr>
      <p:sp>
        <p:nvSpPr>
          <p:cNvPr id="286" name="Title Text"/>
          <p:cNvSpPr txBox="1">
            <a:spLocks noGrp="1"/>
          </p:cNvSpPr>
          <p:nvPr>
            <p:ph type="title"/>
          </p:nvPr>
        </p:nvSpPr>
        <p:spPr>
          <a:xfrm>
            <a:off x="3040200" y="3073400"/>
            <a:ext cx="6383200" cy="3912800"/>
          </a:xfrm>
          <a:prstGeom prst="rect">
            <a:avLst/>
          </a:prstGeom>
        </p:spPr>
        <p:txBody>
          <a:bodyPr anchor="b"/>
          <a:lstStyle>
            <a:lvl1pPr algn="r">
              <a:defRPr sz="10700">
                <a:solidFill>
                  <a:srgbClr val="DD7E6B"/>
                </a:solidFill>
              </a:defRPr>
            </a:lvl1pPr>
          </a:lstStyle>
          <a:p>
            <a:r>
              <a:t>Title Text</a:t>
            </a:r>
          </a:p>
        </p:txBody>
      </p:sp>
      <p:sp>
        <p:nvSpPr>
          <p:cNvPr id="287" name="Body Level One…"/>
          <p:cNvSpPr txBox="1">
            <a:spLocks noGrp="1"/>
          </p:cNvSpPr>
          <p:nvPr>
            <p:ph type="body" sz="quarter" idx="1"/>
          </p:nvPr>
        </p:nvSpPr>
        <p:spPr>
          <a:xfrm>
            <a:off x="3040065" y="7767332"/>
            <a:ext cx="6383205" cy="3912802"/>
          </a:xfrm>
          <a:prstGeom prst="rect">
            <a:avLst/>
          </a:prstGeom>
        </p:spPr>
        <p:txBody>
          <a:bodyPr anchor="t"/>
          <a:lstStyle>
            <a:lvl1pPr algn="r">
              <a:spcBef>
                <a:spcPts val="0"/>
              </a:spcBef>
              <a:defRPr sz="1600"/>
            </a:lvl1pPr>
            <a:lvl2pPr algn="r">
              <a:spcBef>
                <a:spcPts val="0"/>
              </a:spcBef>
              <a:defRPr sz="1600"/>
            </a:lvl2pPr>
            <a:lvl3pPr algn="r">
              <a:spcBef>
                <a:spcPts val="0"/>
              </a:spcBef>
              <a:defRPr sz="1600"/>
            </a:lvl3pPr>
            <a:lvl4pPr algn="r">
              <a:spcBef>
                <a:spcPts val="0"/>
              </a:spcBef>
              <a:defRPr sz="1600"/>
            </a:lvl4pPr>
            <a:lvl5pPr algn="r">
              <a:spcBef>
                <a:spcPts val="0"/>
              </a:spcBef>
              <a:defRPr sz="1600"/>
            </a:lvl5pPr>
          </a:lstStyle>
          <a:p>
            <a:r>
              <a:t>Body Level One</a:t>
            </a:r>
          </a:p>
          <a:p>
            <a:pPr lvl="1"/>
            <a:r>
              <a:t>Body Level Two</a:t>
            </a:r>
          </a:p>
          <a:p>
            <a:pPr lvl="2"/>
            <a:r>
              <a:t>Body Level Three</a:t>
            </a:r>
          </a:p>
          <a:p>
            <a:pPr lvl="3"/>
            <a:r>
              <a:t>Body Level Four</a:t>
            </a:r>
          </a:p>
          <a:p>
            <a:pPr lvl="4"/>
            <a:r>
              <a:t>Body Level Five</a:t>
            </a:r>
          </a:p>
        </p:txBody>
      </p:sp>
      <p:grpSp>
        <p:nvGrpSpPr>
          <p:cNvPr id="294" name="Google Shape;225;p19"/>
          <p:cNvGrpSpPr/>
          <p:nvPr/>
        </p:nvGrpSpPr>
        <p:grpSpPr>
          <a:xfrm>
            <a:off x="879413" y="750383"/>
            <a:ext cx="23008262" cy="12429554"/>
            <a:chOff x="0" y="-1"/>
            <a:chExt cx="23008260" cy="12429553"/>
          </a:xfrm>
        </p:grpSpPr>
        <p:sp>
          <p:nvSpPr>
            <p:cNvPr id="288" name="Google Shape;226;p19"/>
            <p:cNvSpPr/>
            <p:nvPr/>
          </p:nvSpPr>
          <p:spPr>
            <a:xfrm>
              <a:off x="3906521" y="12166561"/>
              <a:ext cx="275454" cy="262992"/>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89" name="Google Shape;227;p19"/>
            <p:cNvSpPr/>
            <p:nvPr/>
          </p:nvSpPr>
          <p:spPr>
            <a:xfrm>
              <a:off x="2319225" y="-2"/>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90" name="Google Shape;228;p19"/>
            <p:cNvSpPr/>
            <p:nvPr/>
          </p:nvSpPr>
          <p:spPr>
            <a:xfrm>
              <a:off x="-1" y="932156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91" name="Google Shape;229;p19"/>
            <p:cNvSpPr/>
            <p:nvPr/>
          </p:nvSpPr>
          <p:spPr>
            <a:xfrm>
              <a:off x="22558630" y="714187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92" name="Google Shape;230;p19"/>
            <p:cNvSpPr/>
            <p:nvPr/>
          </p:nvSpPr>
          <p:spPr>
            <a:xfrm>
              <a:off x="18886366" y="11737215"/>
              <a:ext cx="449630" cy="429256"/>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293" name="Google Shape;231;p19"/>
            <p:cNvSpPr/>
            <p:nvPr/>
          </p:nvSpPr>
          <p:spPr>
            <a:xfrm>
              <a:off x="22558593" y="1123118"/>
              <a:ext cx="275454" cy="26299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2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SOCIAL MEDIA 1">
    <p:spTree>
      <p:nvGrpSpPr>
        <p:cNvPr id="1" name=""/>
        <p:cNvGrpSpPr/>
        <p:nvPr/>
      </p:nvGrpSpPr>
      <p:grpSpPr>
        <a:xfrm>
          <a:off x="0" y="0"/>
          <a:ext cx="0" cy="0"/>
          <a:chOff x="0" y="0"/>
          <a:chExt cx="0" cy="0"/>
        </a:xfrm>
      </p:grpSpPr>
      <p:sp>
        <p:nvSpPr>
          <p:cNvPr id="302" name="Title Text"/>
          <p:cNvSpPr txBox="1">
            <a:spLocks noGrp="1"/>
          </p:cNvSpPr>
          <p:nvPr>
            <p:ph type="title"/>
          </p:nvPr>
        </p:nvSpPr>
        <p:spPr>
          <a:xfrm>
            <a:off x="11397867" y="3403600"/>
            <a:ext cx="4426402" cy="3610401"/>
          </a:xfrm>
          <a:prstGeom prst="rect">
            <a:avLst/>
          </a:prstGeom>
        </p:spPr>
        <p:txBody>
          <a:bodyPr anchor="b"/>
          <a:lstStyle>
            <a:lvl1pPr algn="l">
              <a:defRPr sz="10700">
                <a:solidFill>
                  <a:srgbClr val="EA9999"/>
                </a:solidFill>
              </a:defRPr>
            </a:lvl1pPr>
          </a:lstStyle>
          <a:p>
            <a:r>
              <a:t>Title Text</a:t>
            </a:r>
          </a:p>
        </p:txBody>
      </p:sp>
      <p:sp>
        <p:nvSpPr>
          <p:cNvPr id="303" name="Body Level One…"/>
          <p:cNvSpPr txBox="1">
            <a:spLocks noGrp="1"/>
          </p:cNvSpPr>
          <p:nvPr>
            <p:ph type="body" sz="quarter" idx="1"/>
          </p:nvPr>
        </p:nvSpPr>
        <p:spPr>
          <a:xfrm>
            <a:off x="11397932" y="7767266"/>
            <a:ext cx="6924804" cy="3891208"/>
          </a:xfrm>
          <a:prstGeom prst="rect">
            <a:avLst/>
          </a:prstGeom>
        </p:spPr>
        <p:txBody>
          <a:bodyPr anchor="t"/>
          <a:lstStyle>
            <a:lvl1pPr>
              <a:spcBef>
                <a:spcPts val="0"/>
              </a:spcBef>
              <a:defRPr sz="1600"/>
            </a:lvl1pPr>
            <a:lvl2pPr>
              <a:spcBef>
                <a:spcPts val="0"/>
              </a:spcBef>
              <a:defRPr sz="1600"/>
            </a:lvl2pPr>
            <a:lvl3pPr>
              <a:spcBef>
                <a:spcPts val="0"/>
              </a:spcBef>
              <a:defRPr sz="1600"/>
            </a:lvl3pPr>
            <a:lvl4pPr>
              <a:spcBef>
                <a:spcPts val="0"/>
              </a:spcBef>
              <a:defRPr sz="1600"/>
            </a:lvl4pPr>
            <a:lvl5pPr>
              <a:spcBef>
                <a:spcPts val="0"/>
              </a:spcBef>
              <a:defRPr sz="1600"/>
            </a:lvl5pPr>
          </a:lstStyle>
          <a:p>
            <a:r>
              <a:t>Body Level One</a:t>
            </a:r>
          </a:p>
          <a:p>
            <a:pPr lvl="1"/>
            <a:r>
              <a:t>Body Level Two</a:t>
            </a:r>
          </a:p>
          <a:p>
            <a:pPr lvl="2"/>
            <a:r>
              <a:t>Body Level Three</a:t>
            </a:r>
          </a:p>
          <a:p>
            <a:pPr lvl="3"/>
            <a:r>
              <a:t>Body Level Four</a:t>
            </a:r>
          </a:p>
          <a:p>
            <a:pPr lvl="4"/>
            <a:r>
              <a:t>Body Level Five</a:t>
            </a:r>
          </a:p>
        </p:txBody>
      </p:sp>
      <p:grpSp>
        <p:nvGrpSpPr>
          <p:cNvPr id="310" name="Google Shape;235;p20"/>
          <p:cNvGrpSpPr/>
          <p:nvPr/>
        </p:nvGrpSpPr>
        <p:grpSpPr>
          <a:xfrm>
            <a:off x="879413" y="750383"/>
            <a:ext cx="23008262" cy="12429554"/>
            <a:chOff x="0" y="-1"/>
            <a:chExt cx="23008260" cy="12429553"/>
          </a:xfrm>
        </p:grpSpPr>
        <p:sp>
          <p:nvSpPr>
            <p:cNvPr id="304" name="Google Shape;236;p20"/>
            <p:cNvSpPr/>
            <p:nvPr/>
          </p:nvSpPr>
          <p:spPr>
            <a:xfrm>
              <a:off x="3906521" y="12166561"/>
              <a:ext cx="275454" cy="262992"/>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305" name="Google Shape;237;p20"/>
            <p:cNvSpPr/>
            <p:nvPr/>
          </p:nvSpPr>
          <p:spPr>
            <a:xfrm>
              <a:off x="2319225" y="-2"/>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306" name="Google Shape;238;p20"/>
            <p:cNvSpPr/>
            <p:nvPr/>
          </p:nvSpPr>
          <p:spPr>
            <a:xfrm>
              <a:off x="-1" y="932156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307" name="Google Shape;239;p20"/>
            <p:cNvSpPr/>
            <p:nvPr/>
          </p:nvSpPr>
          <p:spPr>
            <a:xfrm>
              <a:off x="22558630" y="714187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308" name="Google Shape;240;p20"/>
            <p:cNvSpPr/>
            <p:nvPr/>
          </p:nvSpPr>
          <p:spPr>
            <a:xfrm>
              <a:off x="18886366" y="11737215"/>
              <a:ext cx="449630" cy="429256"/>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309" name="Google Shape;241;p20"/>
            <p:cNvSpPr/>
            <p:nvPr/>
          </p:nvSpPr>
          <p:spPr>
            <a:xfrm>
              <a:off x="22558593" y="1123118"/>
              <a:ext cx="275454" cy="26299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3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  TITLE &amp; LIST">
    <p:spTree>
      <p:nvGrpSpPr>
        <p:cNvPr id="1" name=""/>
        <p:cNvGrpSpPr/>
        <p:nvPr/>
      </p:nvGrpSpPr>
      <p:grpSpPr>
        <a:xfrm>
          <a:off x="0" y="0"/>
          <a:ext cx="0" cy="0"/>
          <a:chOff x="0" y="0"/>
          <a:chExt cx="0" cy="0"/>
        </a:xfrm>
      </p:grpSpPr>
      <p:sp>
        <p:nvSpPr>
          <p:cNvPr id="3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Title Text"/>
          <p:cNvSpPr txBox="1">
            <a:spLocks noGrp="1"/>
          </p:cNvSpPr>
          <p:nvPr>
            <p:ph type="title"/>
          </p:nvPr>
        </p:nvSpPr>
        <p:spPr>
          <a:prstGeom prst="rect">
            <a:avLst/>
          </a:prstGeom>
        </p:spPr>
        <p:txBody>
          <a:body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HANKS">
    <p:spTree>
      <p:nvGrpSpPr>
        <p:cNvPr id="1" name=""/>
        <p:cNvGrpSpPr/>
        <p:nvPr/>
      </p:nvGrpSpPr>
      <p:grpSpPr>
        <a:xfrm>
          <a:off x="0" y="0"/>
          <a:ext cx="0" cy="0"/>
          <a:chOff x="0" y="0"/>
          <a:chExt cx="0" cy="0"/>
        </a:xfrm>
      </p:grpSpPr>
      <p:sp>
        <p:nvSpPr>
          <p:cNvPr id="318" name="Title Text"/>
          <p:cNvSpPr txBox="1">
            <a:spLocks noGrp="1"/>
          </p:cNvSpPr>
          <p:nvPr>
            <p:ph type="title"/>
          </p:nvPr>
        </p:nvSpPr>
        <p:spPr>
          <a:xfrm>
            <a:off x="7238265" y="3219667"/>
            <a:ext cx="9907204" cy="2716804"/>
          </a:xfrm>
          <a:prstGeom prst="rect">
            <a:avLst/>
          </a:prstGeom>
        </p:spPr>
        <p:txBody>
          <a:bodyPr anchor="b"/>
          <a:lstStyle>
            <a:lvl1pPr>
              <a:defRPr sz="16000">
                <a:solidFill>
                  <a:schemeClr val="accent1"/>
                </a:solidFill>
              </a:defRPr>
            </a:lvl1pPr>
          </a:lstStyle>
          <a:p>
            <a:r>
              <a:t>Title Text</a:t>
            </a:r>
          </a:p>
        </p:txBody>
      </p:sp>
      <p:sp>
        <p:nvSpPr>
          <p:cNvPr id="319" name="Body Level One…"/>
          <p:cNvSpPr txBox="1">
            <a:spLocks noGrp="1"/>
          </p:cNvSpPr>
          <p:nvPr>
            <p:ph type="body" sz="quarter" idx="1"/>
          </p:nvPr>
        </p:nvSpPr>
        <p:spPr>
          <a:xfrm>
            <a:off x="6925598" y="6301799"/>
            <a:ext cx="10532807" cy="2279204"/>
          </a:xfrm>
          <a:prstGeom prst="rect">
            <a:avLst/>
          </a:prstGeom>
        </p:spPr>
        <p:txBody>
          <a:bodyPr anchor="t"/>
          <a:lstStyle>
            <a:lvl1pPr algn="ctr">
              <a:spcBef>
                <a:spcPts val="0"/>
              </a:spcBef>
              <a:defRPr sz="1600"/>
            </a:lvl1pPr>
            <a:lvl2pPr algn="ctr">
              <a:spcBef>
                <a:spcPts val="0"/>
              </a:spcBef>
              <a:defRPr sz="1600"/>
            </a:lvl2pPr>
            <a:lvl3pPr algn="ctr">
              <a:spcBef>
                <a:spcPts val="0"/>
              </a:spcBef>
              <a:defRPr sz="1600"/>
            </a:lvl3pPr>
            <a:lvl4pPr algn="ctr">
              <a:spcBef>
                <a:spcPts val="0"/>
              </a:spcBef>
              <a:defRPr sz="1600"/>
            </a:lvl4pPr>
            <a:lvl5pPr algn="ctr">
              <a:spcBef>
                <a:spcPts val="0"/>
              </a:spcBef>
              <a:defRPr sz="1600"/>
            </a:lvl5pPr>
          </a:lstStyle>
          <a:p>
            <a:r>
              <a:t>Body Level One</a:t>
            </a:r>
          </a:p>
          <a:p>
            <a:pPr lvl="1"/>
            <a:r>
              <a:t>Body Level Two</a:t>
            </a:r>
          </a:p>
          <a:p>
            <a:pPr lvl="2"/>
            <a:r>
              <a:t>Body Level Three</a:t>
            </a:r>
          </a:p>
          <a:p>
            <a:pPr lvl="3"/>
            <a:r>
              <a:t>Body Level Four</a:t>
            </a:r>
          </a:p>
          <a:p>
            <a:pPr lvl="4"/>
            <a:r>
              <a:t>Body Level Five</a:t>
            </a:r>
          </a:p>
        </p:txBody>
      </p:sp>
      <p:sp>
        <p:nvSpPr>
          <p:cNvPr id="320" name="Google Shape;245;p21"/>
          <p:cNvSpPr txBox="1"/>
          <p:nvPr/>
        </p:nvSpPr>
        <p:spPr>
          <a:xfrm>
            <a:off x="3626800" y="10041810"/>
            <a:ext cx="17130400" cy="15543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4" tIns="243794" rIns="243794" bIns="243794" anchor="b">
            <a:spAutoFit/>
          </a:bodyPr>
          <a:lstStyle/>
          <a:p>
            <a:pPr>
              <a:spcBef>
                <a:spcPts val="800"/>
              </a:spcBef>
              <a:defRPr sz="3500">
                <a:solidFill>
                  <a:srgbClr val="FFFFFF"/>
                </a:solidFill>
                <a:latin typeface="Barlow Semi Condensed Light"/>
                <a:ea typeface="Barlow Semi Condensed Light"/>
                <a:cs typeface="Barlow Semi Condensed Light"/>
                <a:sym typeface="Barlow Semi Condensed Light"/>
              </a:defRPr>
            </a:pPr>
            <a:r>
              <a:t>CREDITS: This presentation template was created by </a:t>
            </a:r>
            <a:r>
              <a:rPr b="1">
                <a:latin typeface="Barlow Semi Condensed"/>
                <a:ea typeface="Barlow Semi Condensed"/>
                <a:cs typeface="Barlow Semi Condensed"/>
                <a:sym typeface="Barlow Semi Condensed"/>
              </a:rPr>
              <a:t>Slidesgo</a:t>
            </a:r>
            <a:r>
              <a:t>, including icons by </a:t>
            </a:r>
            <a:r>
              <a:rPr b="1">
                <a:latin typeface="Barlow Semi Condensed"/>
                <a:ea typeface="Barlow Semi Condensed"/>
                <a:cs typeface="Barlow Semi Condensed"/>
                <a:sym typeface="Barlow Semi Condensed"/>
              </a:rPr>
              <a:t>Flaticon</a:t>
            </a:r>
            <a:r>
              <a:t>, and infographics &amp; images by </a:t>
            </a:r>
            <a:r>
              <a:rPr b="1">
                <a:latin typeface="Barlow Semi Condensed"/>
                <a:ea typeface="Barlow Semi Condensed"/>
                <a:cs typeface="Barlow Semi Condensed"/>
                <a:sym typeface="Barlow Semi Condensed"/>
              </a:rPr>
              <a:t>Freepik</a:t>
            </a:r>
          </a:p>
        </p:txBody>
      </p:sp>
      <p:grpSp>
        <p:nvGrpSpPr>
          <p:cNvPr id="327" name="Google Shape;246;p21"/>
          <p:cNvGrpSpPr/>
          <p:nvPr/>
        </p:nvGrpSpPr>
        <p:grpSpPr>
          <a:xfrm>
            <a:off x="879413" y="750383"/>
            <a:ext cx="23008262" cy="12429554"/>
            <a:chOff x="0" y="-1"/>
            <a:chExt cx="23008260" cy="12429553"/>
          </a:xfrm>
        </p:grpSpPr>
        <p:sp>
          <p:nvSpPr>
            <p:cNvPr id="321" name="Google Shape;247;p21"/>
            <p:cNvSpPr/>
            <p:nvPr/>
          </p:nvSpPr>
          <p:spPr>
            <a:xfrm>
              <a:off x="3906521" y="12166561"/>
              <a:ext cx="275454" cy="262992"/>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322" name="Google Shape;248;p21"/>
            <p:cNvSpPr/>
            <p:nvPr/>
          </p:nvSpPr>
          <p:spPr>
            <a:xfrm>
              <a:off x="2319225" y="-2"/>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323" name="Google Shape;249;p21"/>
            <p:cNvSpPr/>
            <p:nvPr/>
          </p:nvSpPr>
          <p:spPr>
            <a:xfrm>
              <a:off x="-1" y="932156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324" name="Google Shape;250;p21"/>
            <p:cNvSpPr/>
            <p:nvPr/>
          </p:nvSpPr>
          <p:spPr>
            <a:xfrm>
              <a:off x="22558630" y="714187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325" name="Google Shape;251;p21"/>
            <p:cNvSpPr/>
            <p:nvPr/>
          </p:nvSpPr>
          <p:spPr>
            <a:xfrm>
              <a:off x="18886366" y="11737215"/>
              <a:ext cx="449630" cy="429256"/>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326" name="Google Shape;252;p21"/>
            <p:cNvSpPr/>
            <p:nvPr/>
          </p:nvSpPr>
          <p:spPr>
            <a:xfrm>
              <a:off x="22558593" y="1123118"/>
              <a:ext cx="275454" cy="26299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328" name="Google Shape;253;p21"/>
          <p:cNvSpPr/>
          <p:nvPr/>
        </p:nvSpPr>
        <p:spPr>
          <a:xfrm>
            <a:off x="4053683" y="6643447"/>
            <a:ext cx="449631" cy="429256"/>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329" name="Google Shape;254;p21"/>
          <p:cNvSpPr/>
          <p:nvPr/>
        </p:nvSpPr>
        <p:spPr>
          <a:xfrm>
            <a:off x="19748749" y="3449582"/>
            <a:ext cx="449631"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330" name="Google Shape;255;p21"/>
          <p:cNvSpPr/>
          <p:nvPr/>
        </p:nvSpPr>
        <p:spPr>
          <a:xfrm>
            <a:off x="18866949" y="8151783"/>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3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BLANK SLIDE ">
    <p:bg>
      <p:bgPr>
        <a:solidFill>
          <a:srgbClr val="FFFFFF"/>
        </a:solidFill>
        <a:effectLst/>
      </p:bgPr>
    </p:bg>
    <p:spTree>
      <p:nvGrpSpPr>
        <p:cNvPr id="1" name=""/>
        <p:cNvGrpSpPr/>
        <p:nvPr/>
      </p:nvGrpSpPr>
      <p:grpSpPr>
        <a:xfrm>
          <a:off x="0" y="0"/>
          <a:ext cx="0" cy="0"/>
          <a:chOff x="0" y="0"/>
          <a:chExt cx="0" cy="0"/>
        </a:xfrm>
      </p:grpSpPr>
      <p:sp>
        <p:nvSpPr>
          <p:cNvPr id="3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sp>
        <p:nvSpPr>
          <p:cNvPr id="345" name="Body Level One…"/>
          <p:cNvSpPr txBox="1">
            <a:spLocks noGrp="1"/>
          </p:cNvSpPr>
          <p:nvPr>
            <p:ph type="body" sz="quarter" idx="1" hasCustomPrompt="1"/>
          </p:nvPr>
        </p:nvSpPr>
        <p:spPr>
          <a:xfrm>
            <a:off x="1201341" y="11859862"/>
            <a:ext cx="21971005" cy="636987"/>
          </a:xfrm>
          <a:prstGeom prst="rect">
            <a:avLst/>
          </a:prstGeom>
        </p:spPr>
        <p:txBody>
          <a:bodyPr lIns="45718" tIns="45718" rIns="45718" bIns="45718" anchor="t"/>
          <a:lstStyle>
            <a:lvl1pPr indent="0" defTabSz="825481">
              <a:spcBef>
                <a:spcPts val="0"/>
              </a:spcBef>
              <a:defRPr sz="3600" b="1"/>
            </a:lvl1pPr>
            <a:lvl2pPr indent="0" defTabSz="825481">
              <a:spcBef>
                <a:spcPts val="0"/>
              </a:spcBef>
              <a:defRPr sz="3600" b="1"/>
            </a:lvl2pPr>
            <a:lvl3pPr indent="0" defTabSz="825481">
              <a:spcBef>
                <a:spcPts val="0"/>
              </a:spcBef>
              <a:defRPr sz="3600" b="1"/>
            </a:lvl3pPr>
            <a:lvl4pPr indent="0" defTabSz="825481">
              <a:spcBef>
                <a:spcPts val="0"/>
              </a:spcBef>
              <a:defRPr sz="3600" b="1"/>
            </a:lvl4pPr>
            <a:lvl5pPr indent="0" defTabSz="825481">
              <a:spcBef>
                <a:spcPts val="0"/>
              </a:spcBef>
              <a:defRPr sz="3600" b="1"/>
            </a:lvl5pPr>
          </a:lstStyle>
          <a:p>
            <a:r>
              <a:t>Author and Date</a:t>
            </a:r>
          </a:p>
          <a:p>
            <a:pPr lvl="1"/>
            <a:endParaRPr/>
          </a:p>
          <a:p>
            <a:pPr lvl="2"/>
            <a:endParaRPr/>
          </a:p>
          <a:p>
            <a:pPr lvl="3"/>
            <a:endParaRPr/>
          </a:p>
          <a:p>
            <a:pPr lvl="4"/>
            <a:endParaRPr/>
          </a:p>
        </p:txBody>
      </p:sp>
      <p:sp>
        <p:nvSpPr>
          <p:cNvPr id="346" name="Presentation Title"/>
          <p:cNvSpPr txBox="1">
            <a:spLocks noGrp="1"/>
          </p:cNvSpPr>
          <p:nvPr>
            <p:ph type="title" hasCustomPrompt="1"/>
          </p:nvPr>
        </p:nvSpPr>
        <p:spPr>
          <a:xfrm>
            <a:off x="1206496" y="2574993"/>
            <a:ext cx="21971008" cy="4648202"/>
          </a:xfrm>
          <a:prstGeom prst="rect">
            <a:avLst/>
          </a:prstGeom>
        </p:spPr>
        <p:txBody>
          <a:bodyPr anchor="b"/>
          <a:lstStyle>
            <a:lvl1pPr algn="l">
              <a:defRPr sz="11700" spc="-231"/>
            </a:lvl1pPr>
          </a:lstStyle>
          <a:p>
            <a:r>
              <a:t>Presentation Title</a:t>
            </a:r>
          </a:p>
        </p:txBody>
      </p:sp>
      <p:sp>
        <p:nvSpPr>
          <p:cNvPr id="347" name="Body Level One…"/>
          <p:cNvSpPr txBox="1">
            <a:spLocks noGrp="1"/>
          </p:cNvSpPr>
          <p:nvPr>
            <p:ph type="body" sz="quarter" idx="21" hasCustomPrompt="1"/>
          </p:nvPr>
        </p:nvSpPr>
        <p:spPr>
          <a:xfrm>
            <a:off x="1201344" y="7223190"/>
            <a:ext cx="21971002" cy="1905003"/>
          </a:xfrm>
          <a:prstGeom prst="rect">
            <a:avLst/>
          </a:prstGeom>
        </p:spPr>
        <p:txBody>
          <a:bodyPr anchor="t"/>
          <a:lstStyle>
            <a:lvl1pPr indent="0" defTabSz="825481">
              <a:spcBef>
                <a:spcPts val="0"/>
              </a:spcBef>
              <a:defRPr sz="5500" b="1"/>
            </a:lvl1pPr>
          </a:lstStyle>
          <a:p>
            <a:r>
              <a:t>Presentation Subtitle</a:t>
            </a:r>
          </a:p>
        </p:txBody>
      </p:sp>
      <p:sp>
        <p:nvSpPr>
          <p:cNvPr id="348" name="Slide Number"/>
          <p:cNvSpPr txBox="1">
            <a:spLocks noGrp="1"/>
          </p:cNvSpPr>
          <p:nvPr>
            <p:ph type="sldNum" sz="quarter" idx="2"/>
          </p:nvPr>
        </p:nvSpPr>
        <p:spPr>
          <a:xfrm>
            <a:off x="2116555" y="11903619"/>
            <a:ext cx="443167" cy="437065"/>
          </a:xfrm>
          <a:prstGeom prst="rect">
            <a:avLst/>
          </a:prstGeom>
        </p:spPr>
        <p:txBody>
          <a:bodyPr anchor="t"/>
          <a:lstStyle>
            <a:lvl1pPr algn="ctr">
              <a:defRPr sz="2400"/>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Statement">
    <p:spTree>
      <p:nvGrpSpPr>
        <p:cNvPr id="1" name=""/>
        <p:cNvGrpSpPr/>
        <p:nvPr/>
      </p:nvGrpSpPr>
      <p:grpSpPr>
        <a:xfrm>
          <a:off x="0" y="0"/>
          <a:ext cx="0" cy="0"/>
          <a:chOff x="0" y="0"/>
          <a:chExt cx="0" cy="0"/>
        </a:xfrm>
      </p:grpSpPr>
      <p:sp>
        <p:nvSpPr>
          <p:cNvPr id="355" name="Body Level One…"/>
          <p:cNvSpPr txBox="1">
            <a:spLocks noGrp="1"/>
          </p:cNvSpPr>
          <p:nvPr>
            <p:ph type="body" sz="half" idx="1" hasCustomPrompt="1"/>
          </p:nvPr>
        </p:nvSpPr>
        <p:spPr>
          <a:xfrm>
            <a:off x="1206503" y="4920843"/>
            <a:ext cx="21971002" cy="3874316"/>
          </a:xfrm>
          <a:prstGeom prst="rect">
            <a:avLst/>
          </a:prstGeom>
        </p:spPr>
        <p:txBody>
          <a:bodyPr/>
          <a:lstStyle>
            <a:lvl1pPr indent="0" algn="ctr">
              <a:lnSpc>
                <a:spcPct val="80000"/>
              </a:lnSpc>
              <a:spcBef>
                <a:spcPts val="0"/>
              </a:spcBef>
              <a:defRPr sz="11700" spc="-231">
                <a:latin typeface="Helvetica Neue Medium"/>
                <a:ea typeface="Helvetica Neue Medium"/>
                <a:cs typeface="Helvetica Neue Medium"/>
                <a:sym typeface="Helvetica Neue Medium"/>
              </a:defRPr>
            </a:lvl1pPr>
            <a:lvl2pPr indent="0" algn="ctr">
              <a:lnSpc>
                <a:spcPct val="80000"/>
              </a:lnSpc>
              <a:spcBef>
                <a:spcPts val="0"/>
              </a:spcBef>
              <a:defRPr sz="11700" spc="-231">
                <a:latin typeface="Helvetica Neue Medium"/>
                <a:ea typeface="Helvetica Neue Medium"/>
                <a:cs typeface="Helvetica Neue Medium"/>
                <a:sym typeface="Helvetica Neue Medium"/>
              </a:defRPr>
            </a:lvl2pPr>
            <a:lvl3pPr indent="0" algn="ctr">
              <a:lnSpc>
                <a:spcPct val="80000"/>
              </a:lnSpc>
              <a:spcBef>
                <a:spcPts val="0"/>
              </a:spcBef>
              <a:defRPr sz="11700" spc="-231">
                <a:latin typeface="Helvetica Neue Medium"/>
                <a:ea typeface="Helvetica Neue Medium"/>
                <a:cs typeface="Helvetica Neue Medium"/>
                <a:sym typeface="Helvetica Neue Medium"/>
              </a:defRPr>
            </a:lvl3pPr>
            <a:lvl4pPr indent="0" algn="ctr">
              <a:lnSpc>
                <a:spcPct val="80000"/>
              </a:lnSpc>
              <a:spcBef>
                <a:spcPts val="0"/>
              </a:spcBef>
              <a:defRPr sz="11700" spc="-231">
                <a:latin typeface="Helvetica Neue Medium"/>
                <a:ea typeface="Helvetica Neue Medium"/>
                <a:cs typeface="Helvetica Neue Medium"/>
                <a:sym typeface="Helvetica Neue Medium"/>
              </a:defRPr>
            </a:lvl4pPr>
            <a:lvl5pPr indent="0" algn="ctr">
              <a:lnSpc>
                <a:spcPct val="80000"/>
              </a:lnSpc>
              <a:spcBef>
                <a:spcPts val="0"/>
              </a:spcBef>
              <a:defRPr sz="11700" spc="-231">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356" name="Slide Number"/>
          <p:cNvSpPr txBox="1">
            <a:spLocks noGrp="1"/>
          </p:cNvSpPr>
          <p:nvPr>
            <p:ph type="sldNum" sz="quarter" idx="2"/>
          </p:nvPr>
        </p:nvSpPr>
        <p:spPr>
          <a:xfrm>
            <a:off x="2116555" y="11903619"/>
            <a:ext cx="443167" cy="437065"/>
          </a:xfrm>
          <a:prstGeom prst="rect">
            <a:avLst/>
          </a:prstGeom>
        </p:spPr>
        <p:txBody>
          <a:bodyPr anchor="t"/>
          <a:lstStyle>
            <a:lvl1pPr algn="ctr">
              <a:defRPr sz="2400"/>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2116555" y="11903619"/>
            <a:ext cx="443167" cy="437065"/>
          </a:xfrm>
          <a:prstGeom prst="rect">
            <a:avLst/>
          </a:prstGeom>
        </p:spPr>
        <p:txBody>
          <a:bodyPr anchor="t"/>
          <a:lstStyle>
            <a:lvl1pPr algn="ctr">
              <a:defRPr sz="2400"/>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Blank slide">
    <p:bg>
      <p:bgPr>
        <a:solidFill>
          <a:srgbClr val="0E2A47"/>
        </a:solidFill>
        <a:effectLst/>
      </p:bgPr>
    </p:bg>
    <p:spTree>
      <p:nvGrpSpPr>
        <p:cNvPr id="1" name=""/>
        <p:cNvGrpSpPr/>
        <p:nvPr/>
      </p:nvGrpSpPr>
      <p:grpSpPr>
        <a:xfrm>
          <a:off x="0" y="0"/>
          <a:ext cx="0" cy="0"/>
          <a:chOff x="0" y="0"/>
          <a:chExt cx="0" cy="0"/>
        </a:xfrm>
      </p:grpSpPr>
      <p:sp>
        <p:nvSpPr>
          <p:cNvPr id="3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only 5">
    <p:bg>
      <p:bgPr>
        <a:solidFill>
          <a:srgbClr val="0E2A47"/>
        </a:solidFill>
        <a:effectLst/>
      </p:bgPr>
    </p:bg>
    <p:spTree>
      <p:nvGrpSpPr>
        <p:cNvPr id="1" name=""/>
        <p:cNvGrpSpPr/>
        <p:nvPr/>
      </p:nvGrpSpPr>
      <p:grpSpPr>
        <a:xfrm>
          <a:off x="0" y="0"/>
          <a:ext cx="0" cy="0"/>
          <a:chOff x="0" y="0"/>
          <a:chExt cx="0" cy="0"/>
        </a:xfrm>
      </p:grpSpPr>
      <p:sp>
        <p:nvSpPr>
          <p:cNvPr id="377" name="Title Text"/>
          <p:cNvSpPr txBox="1">
            <a:spLocks noGrp="1"/>
          </p:cNvSpPr>
          <p:nvPr>
            <p:ph type="title"/>
          </p:nvPr>
        </p:nvSpPr>
        <p:spPr>
          <a:xfrm>
            <a:off x="1457799" y="516180"/>
            <a:ext cx="21468803" cy="1527201"/>
          </a:xfrm>
          <a:prstGeom prst="rect">
            <a:avLst/>
          </a:prstGeom>
        </p:spPr>
        <p:txBody>
          <a:bodyPr lIns="243794" tIns="243794" rIns="243794" bIns="243794"/>
          <a:lstStyle>
            <a:lvl1pPr>
              <a:defRPr sz="9600">
                <a:latin typeface="Proxima Nova Semibold"/>
                <a:ea typeface="Proxima Nova Semibold"/>
                <a:cs typeface="Proxima Nova Semibold"/>
                <a:sym typeface="Proxima Nova Semibold"/>
              </a:defRPr>
            </a:lvl1pPr>
          </a:lstStyle>
          <a:p>
            <a:r>
              <a:t>Title Text</a:t>
            </a:r>
          </a:p>
        </p:txBody>
      </p:sp>
      <p:sp>
        <p:nvSpPr>
          <p:cNvPr id="3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0E2A47"/>
        </a:solidFill>
        <a:effectLst/>
      </p:bgPr>
    </p:bg>
    <p:spTree>
      <p:nvGrpSpPr>
        <p:cNvPr id="1" name=""/>
        <p:cNvGrpSpPr/>
        <p:nvPr/>
      </p:nvGrpSpPr>
      <p:grpSpPr>
        <a:xfrm>
          <a:off x="0" y="0"/>
          <a:ext cx="0" cy="0"/>
          <a:chOff x="0" y="0"/>
          <a:chExt cx="0" cy="0"/>
        </a:xfrm>
      </p:grpSpPr>
      <p:sp>
        <p:nvSpPr>
          <p:cNvPr id="385" name="Slide Title"/>
          <p:cNvSpPr txBox="1">
            <a:spLocks noGrp="1"/>
          </p:cNvSpPr>
          <p:nvPr>
            <p:ph type="title" hasCustomPrompt="1"/>
          </p:nvPr>
        </p:nvSpPr>
        <p:spPr>
          <a:xfrm>
            <a:off x="2848267" y="2489200"/>
            <a:ext cx="18792802" cy="1286400"/>
          </a:xfrm>
          <a:prstGeom prst="rect">
            <a:avLst/>
          </a:prstGeom>
        </p:spPr>
        <p:txBody>
          <a:bodyPr lIns="243788" tIns="243788" rIns="243788" bIns="243788"/>
          <a:lstStyle>
            <a:lvl1pPr>
              <a:defRPr sz="2400">
                <a:latin typeface="Proxima Nova Semibold"/>
                <a:ea typeface="Proxima Nova Semibold"/>
                <a:cs typeface="Proxima Nova Semibold"/>
                <a:sym typeface="Proxima Nova Semibold"/>
              </a:defRPr>
            </a:lvl1pPr>
          </a:lstStyle>
          <a:p>
            <a:r>
              <a:t>Slide Title</a:t>
            </a:r>
          </a:p>
        </p:txBody>
      </p:sp>
      <p:sp>
        <p:nvSpPr>
          <p:cNvPr id="386" name="Body Level One…"/>
          <p:cNvSpPr txBox="1">
            <a:spLocks noGrp="1"/>
          </p:cNvSpPr>
          <p:nvPr>
            <p:ph type="body" sz="quarter" idx="1" hasCustomPrompt="1"/>
          </p:nvPr>
        </p:nvSpPr>
        <p:spPr>
          <a:xfrm>
            <a:off x="1206503" y="2372960"/>
            <a:ext cx="21971002" cy="934782"/>
          </a:xfrm>
          <a:prstGeom prst="rect">
            <a:avLst/>
          </a:prstGeom>
        </p:spPr>
        <p:txBody>
          <a:bodyPr lIns="45718" tIns="45718" rIns="45718" bIns="45718" anchor="t"/>
          <a:lstStyle>
            <a:lvl1pPr indent="0" defTabSz="825481">
              <a:spcBef>
                <a:spcPts val="0"/>
              </a:spcBef>
              <a:defRPr sz="5500" b="1">
                <a:solidFill>
                  <a:srgbClr val="435D74"/>
                </a:solidFill>
                <a:latin typeface="Proxima Nova"/>
                <a:ea typeface="Proxima Nova"/>
                <a:cs typeface="Proxima Nova"/>
                <a:sym typeface="Proxima Nova"/>
              </a:defRPr>
            </a:lvl1pPr>
            <a:lvl2pPr marL="2108200" indent="-1492250" defTabSz="825481">
              <a:spcBef>
                <a:spcPts val="0"/>
              </a:spcBef>
              <a:buSzPts val="5500"/>
              <a:buChar char="○"/>
              <a:defRPr sz="5500" b="1">
                <a:solidFill>
                  <a:srgbClr val="435D74"/>
                </a:solidFill>
                <a:latin typeface="Proxima Nova"/>
                <a:ea typeface="Proxima Nova"/>
                <a:cs typeface="Proxima Nova"/>
                <a:sym typeface="Proxima Nova"/>
              </a:defRPr>
            </a:lvl2pPr>
            <a:lvl3pPr marL="2565400" indent="-1492250" defTabSz="825481">
              <a:spcBef>
                <a:spcPts val="0"/>
              </a:spcBef>
              <a:buSzPts val="5500"/>
              <a:buChar char="■"/>
              <a:defRPr sz="5500" b="1">
                <a:solidFill>
                  <a:srgbClr val="435D74"/>
                </a:solidFill>
                <a:latin typeface="Proxima Nova"/>
                <a:ea typeface="Proxima Nova"/>
                <a:cs typeface="Proxima Nova"/>
                <a:sym typeface="Proxima Nova"/>
              </a:defRPr>
            </a:lvl3pPr>
            <a:lvl4pPr marL="3022600" indent="-1492250" defTabSz="825481">
              <a:spcBef>
                <a:spcPts val="0"/>
              </a:spcBef>
              <a:buSzPts val="5500"/>
              <a:buChar char="●"/>
              <a:defRPr sz="5500" b="1">
                <a:solidFill>
                  <a:srgbClr val="435D74"/>
                </a:solidFill>
                <a:latin typeface="Proxima Nova"/>
                <a:ea typeface="Proxima Nova"/>
                <a:cs typeface="Proxima Nova"/>
                <a:sym typeface="Proxima Nova"/>
              </a:defRPr>
            </a:lvl4pPr>
            <a:lvl5pPr marL="3479800" indent="-1492250" defTabSz="825481">
              <a:spcBef>
                <a:spcPts val="0"/>
              </a:spcBef>
              <a:buSzPts val="5500"/>
              <a:buChar char="○"/>
              <a:defRPr sz="5500" b="1">
                <a:solidFill>
                  <a:srgbClr val="435D74"/>
                </a:solidFill>
                <a:latin typeface="Proxima Nova"/>
                <a:ea typeface="Proxima Nova"/>
                <a:cs typeface="Proxima Nova"/>
                <a:sym typeface="Proxima Nova"/>
              </a:defRPr>
            </a:lvl5pPr>
          </a:lstStyle>
          <a:p>
            <a:r>
              <a:t>Slide Subtitle</a:t>
            </a:r>
          </a:p>
          <a:p>
            <a:pPr lvl="1"/>
            <a:endParaRPr/>
          </a:p>
          <a:p>
            <a:pPr lvl="2"/>
            <a:endParaRPr/>
          </a:p>
          <a:p>
            <a:pPr lvl="3"/>
            <a:endParaRPr/>
          </a:p>
          <a:p>
            <a:pPr lvl="4"/>
            <a:endParaRPr/>
          </a:p>
        </p:txBody>
      </p:sp>
      <p:sp>
        <p:nvSpPr>
          <p:cNvPr id="387" name="Body Level One…"/>
          <p:cNvSpPr txBox="1">
            <a:spLocks noGrp="1"/>
          </p:cNvSpPr>
          <p:nvPr>
            <p:ph type="body" sz="half" idx="21" hasCustomPrompt="1"/>
          </p:nvPr>
        </p:nvSpPr>
        <p:spPr>
          <a:xfrm>
            <a:off x="2848266" y="4521200"/>
            <a:ext cx="18792804" cy="6671999"/>
          </a:xfrm>
          <a:prstGeom prst="rect">
            <a:avLst/>
          </a:prstGeom>
        </p:spPr>
        <p:txBody>
          <a:bodyPr lIns="243788" tIns="243788" rIns="243788" bIns="243788" anchor="t"/>
          <a:lstStyle>
            <a:lvl1pPr marL="457200" indent="-298450">
              <a:lnSpc>
                <a:spcPct val="115000"/>
              </a:lnSpc>
              <a:spcBef>
                <a:spcPts val="0"/>
              </a:spcBef>
              <a:buClr>
                <a:srgbClr val="435D74"/>
              </a:buClr>
              <a:buSzPts val="1100"/>
              <a:buFont typeface="Proxima Nova"/>
              <a:buChar char="●"/>
              <a:defRPr sz="1100">
                <a:solidFill>
                  <a:srgbClr val="435D74"/>
                </a:solidFill>
                <a:latin typeface="Proxima Nova"/>
                <a:ea typeface="Proxima Nova"/>
                <a:cs typeface="Proxima Nova"/>
                <a:sym typeface="Proxima Nova"/>
              </a:defRPr>
            </a:lvl1pPr>
          </a:lstStyle>
          <a:p>
            <a:r>
              <a:t>Slide bullet text</a:t>
            </a:r>
          </a:p>
        </p:txBody>
      </p:sp>
      <p:sp>
        <p:nvSpPr>
          <p:cNvPr id="388" name="Slide Number"/>
          <p:cNvSpPr txBox="1">
            <a:spLocks noGrp="1"/>
          </p:cNvSpPr>
          <p:nvPr>
            <p:ph type="sldNum" sz="quarter" idx="2"/>
          </p:nvPr>
        </p:nvSpPr>
        <p:spPr>
          <a:xfrm>
            <a:off x="2116555" y="11903619"/>
            <a:ext cx="443167" cy="437065"/>
          </a:xfrm>
          <a:prstGeom prst="rect">
            <a:avLst/>
          </a:prstGeom>
        </p:spPr>
        <p:txBody>
          <a:bodyPr anchor="t"/>
          <a:lstStyle>
            <a:lvl1pPr algn="ctr">
              <a:defRPr sz="2400"/>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Statement">
    <p:bg>
      <p:bgPr>
        <a:solidFill>
          <a:srgbClr val="0E2A47"/>
        </a:solidFill>
        <a:effectLst/>
      </p:bgPr>
    </p:bg>
    <p:spTree>
      <p:nvGrpSpPr>
        <p:cNvPr id="1" name=""/>
        <p:cNvGrpSpPr/>
        <p:nvPr/>
      </p:nvGrpSpPr>
      <p:grpSpPr>
        <a:xfrm>
          <a:off x="0" y="0"/>
          <a:ext cx="0" cy="0"/>
          <a:chOff x="0" y="0"/>
          <a:chExt cx="0" cy="0"/>
        </a:xfrm>
      </p:grpSpPr>
      <p:sp>
        <p:nvSpPr>
          <p:cNvPr id="395" name="Body Level One…"/>
          <p:cNvSpPr txBox="1">
            <a:spLocks noGrp="1"/>
          </p:cNvSpPr>
          <p:nvPr>
            <p:ph type="body" sz="half" idx="1" hasCustomPrompt="1"/>
          </p:nvPr>
        </p:nvSpPr>
        <p:spPr>
          <a:xfrm>
            <a:off x="1206503" y="4920843"/>
            <a:ext cx="21971002" cy="3874316"/>
          </a:xfrm>
          <a:prstGeom prst="rect">
            <a:avLst/>
          </a:prstGeom>
        </p:spPr>
        <p:txBody>
          <a:bodyPr lIns="243788" tIns="243788" rIns="243788" bIns="243788"/>
          <a:lstStyle>
            <a:lvl1pPr indent="0" algn="ctr">
              <a:lnSpc>
                <a:spcPct val="80000"/>
              </a:lnSpc>
              <a:spcBef>
                <a:spcPts val="0"/>
              </a:spcBef>
              <a:defRPr sz="11700" spc="-231">
                <a:solidFill>
                  <a:srgbClr val="435D74"/>
                </a:solidFill>
                <a:latin typeface="Helvetica Neue Medium"/>
                <a:ea typeface="Helvetica Neue Medium"/>
                <a:cs typeface="Helvetica Neue Medium"/>
                <a:sym typeface="Helvetica Neue Medium"/>
              </a:defRPr>
            </a:lvl1pPr>
            <a:lvl2pPr indent="0" algn="ctr">
              <a:lnSpc>
                <a:spcPct val="80000"/>
              </a:lnSpc>
              <a:spcBef>
                <a:spcPts val="0"/>
              </a:spcBef>
              <a:defRPr sz="11700" spc="-231">
                <a:solidFill>
                  <a:srgbClr val="435D74"/>
                </a:solidFill>
                <a:latin typeface="Helvetica Neue Medium"/>
                <a:ea typeface="Helvetica Neue Medium"/>
                <a:cs typeface="Helvetica Neue Medium"/>
                <a:sym typeface="Helvetica Neue Medium"/>
              </a:defRPr>
            </a:lvl2pPr>
            <a:lvl3pPr indent="0" algn="ctr">
              <a:lnSpc>
                <a:spcPct val="80000"/>
              </a:lnSpc>
              <a:spcBef>
                <a:spcPts val="0"/>
              </a:spcBef>
              <a:defRPr sz="11700" spc="-231">
                <a:solidFill>
                  <a:srgbClr val="435D74"/>
                </a:solidFill>
                <a:latin typeface="Helvetica Neue Medium"/>
                <a:ea typeface="Helvetica Neue Medium"/>
                <a:cs typeface="Helvetica Neue Medium"/>
                <a:sym typeface="Helvetica Neue Medium"/>
              </a:defRPr>
            </a:lvl3pPr>
            <a:lvl4pPr indent="0" algn="ctr">
              <a:lnSpc>
                <a:spcPct val="80000"/>
              </a:lnSpc>
              <a:spcBef>
                <a:spcPts val="0"/>
              </a:spcBef>
              <a:defRPr sz="11700" spc="-231">
                <a:solidFill>
                  <a:srgbClr val="435D74"/>
                </a:solidFill>
                <a:latin typeface="Helvetica Neue Medium"/>
                <a:ea typeface="Helvetica Neue Medium"/>
                <a:cs typeface="Helvetica Neue Medium"/>
                <a:sym typeface="Helvetica Neue Medium"/>
              </a:defRPr>
            </a:lvl4pPr>
            <a:lvl5pPr indent="0" algn="ctr">
              <a:lnSpc>
                <a:spcPct val="80000"/>
              </a:lnSpc>
              <a:spcBef>
                <a:spcPts val="0"/>
              </a:spcBef>
              <a:defRPr sz="11700" spc="-231">
                <a:solidFill>
                  <a:srgbClr val="435D74"/>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396" name="Slide Number"/>
          <p:cNvSpPr txBox="1">
            <a:spLocks noGrp="1"/>
          </p:cNvSpPr>
          <p:nvPr>
            <p:ph type="sldNum" sz="quarter" idx="2"/>
          </p:nvPr>
        </p:nvSpPr>
        <p:spPr>
          <a:xfrm>
            <a:off x="2116555" y="11903619"/>
            <a:ext cx="443167" cy="437065"/>
          </a:xfrm>
          <a:prstGeom prst="rect">
            <a:avLst/>
          </a:prstGeom>
        </p:spPr>
        <p:txBody>
          <a:bodyPr anchor="t"/>
          <a:lstStyle>
            <a:lvl1pPr algn="ctr">
              <a:defRPr sz="2400"/>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0E2A47"/>
        </a:solidFill>
        <a:effectLst/>
      </p:bgPr>
    </p:bg>
    <p:spTree>
      <p:nvGrpSpPr>
        <p:cNvPr id="1" name=""/>
        <p:cNvGrpSpPr/>
        <p:nvPr/>
      </p:nvGrpSpPr>
      <p:grpSpPr>
        <a:xfrm>
          <a:off x="0" y="0"/>
          <a:ext cx="0" cy="0"/>
          <a:chOff x="0" y="0"/>
          <a:chExt cx="0" cy="0"/>
        </a:xfrm>
      </p:grpSpPr>
      <p:sp>
        <p:nvSpPr>
          <p:cNvPr id="403" name="Title Text"/>
          <p:cNvSpPr txBox="1">
            <a:spLocks noGrp="1"/>
          </p:cNvSpPr>
          <p:nvPr>
            <p:ph type="title"/>
          </p:nvPr>
        </p:nvSpPr>
        <p:spPr>
          <a:xfrm>
            <a:off x="2848267" y="2489200"/>
            <a:ext cx="18792802" cy="1286400"/>
          </a:xfrm>
          <a:prstGeom prst="rect">
            <a:avLst/>
          </a:prstGeom>
        </p:spPr>
        <p:txBody>
          <a:bodyPr lIns="243788" tIns="243788" rIns="243788" bIns="243788"/>
          <a:lstStyle>
            <a:lvl1pPr>
              <a:defRPr sz="2400">
                <a:latin typeface="Proxima Nova Semibold"/>
                <a:ea typeface="Proxima Nova Semibold"/>
                <a:cs typeface="Proxima Nova Semibold"/>
                <a:sym typeface="Proxima Nova Semibold"/>
              </a:defRPr>
            </a:lvl1pPr>
          </a:lstStyle>
          <a:p>
            <a:r>
              <a:t>Title Text</a:t>
            </a:r>
          </a:p>
        </p:txBody>
      </p:sp>
      <p:sp>
        <p:nvSpPr>
          <p:cNvPr id="404" name="Body Level One…"/>
          <p:cNvSpPr txBox="1">
            <a:spLocks noGrp="1"/>
          </p:cNvSpPr>
          <p:nvPr>
            <p:ph type="body" sz="half" idx="1"/>
          </p:nvPr>
        </p:nvSpPr>
        <p:spPr>
          <a:xfrm>
            <a:off x="2848267" y="4521200"/>
            <a:ext cx="18792802" cy="6672000"/>
          </a:xfrm>
          <a:prstGeom prst="rect">
            <a:avLst/>
          </a:prstGeom>
        </p:spPr>
        <p:txBody>
          <a:bodyPr lIns="243788" tIns="243788" rIns="243788" bIns="243788" anchor="t"/>
          <a:lstStyle>
            <a:lvl1pPr marL="457200" indent="-298450">
              <a:lnSpc>
                <a:spcPct val="115000"/>
              </a:lnSpc>
              <a:spcBef>
                <a:spcPts val="0"/>
              </a:spcBef>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indent="-298450">
              <a:lnSpc>
                <a:spcPct val="115000"/>
              </a:lnSpc>
              <a:spcBef>
                <a:spcPts val="0"/>
              </a:spcBef>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indent="-298450">
              <a:lnSpc>
                <a:spcPct val="115000"/>
              </a:lnSpc>
              <a:spcBef>
                <a:spcPts val="0"/>
              </a:spcBef>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indent="-298450">
              <a:lnSpc>
                <a:spcPct val="115000"/>
              </a:lnSpc>
              <a:spcBef>
                <a:spcPts val="0"/>
              </a:spcBef>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indent="-298450">
              <a:lnSpc>
                <a:spcPct val="115000"/>
              </a:lnSpc>
              <a:spcBef>
                <a:spcPts val="0"/>
              </a:spcBef>
              <a:buClr>
                <a:srgbClr val="435D74"/>
              </a:buClr>
              <a:buSzPts val="1100"/>
              <a:buFont typeface="Proxima Nova"/>
              <a:buChar char="○"/>
              <a:defRPr sz="1100">
                <a:solidFill>
                  <a:srgbClr val="435D74"/>
                </a:solidFill>
                <a:latin typeface="Proxima Nova"/>
                <a:ea typeface="Proxima Nova"/>
                <a:cs typeface="Proxima Nova"/>
                <a:sym typeface="Proxima Nova"/>
              </a:defRPr>
            </a:lvl5pPr>
          </a:lstStyle>
          <a:p>
            <a:r>
              <a:t>Body Level One</a:t>
            </a:r>
          </a:p>
          <a:p>
            <a:pPr lvl="1"/>
            <a:r>
              <a:t>Body Level Two</a:t>
            </a:r>
          </a:p>
          <a:p>
            <a:pPr lvl="2"/>
            <a:r>
              <a:t>Body Level Three</a:t>
            </a:r>
          </a:p>
          <a:p>
            <a:pPr lvl="3"/>
            <a:r>
              <a:t>Body Level Four</a:t>
            </a:r>
          </a:p>
          <a:p>
            <a:pPr lvl="4"/>
            <a:r>
              <a:t>Body Level Five</a:t>
            </a:r>
          </a:p>
        </p:txBody>
      </p:sp>
      <p:sp>
        <p:nvSpPr>
          <p:cNvPr id="405" name="Slide Number"/>
          <p:cNvSpPr txBox="1">
            <a:spLocks noGrp="1"/>
          </p:cNvSpPr>
          <p:nvPr>
            <p:ph type="sldNum" sz="quarter" idx="2"/>
          </p:nvPr>
        </p:nvSpPr>
        <p:spPr>
          <a:xfrm>
            <a:off x="13952213" y="448983"/>
            <a:ext cx="443168" cy="437065"/>
          </a:xfrm>
          <a:prstGeom prst="rect">
            <a:avLst/>
          </a:prstGeom>
        </p:spPr>
        <p:txBody>
          <a:bodyPr anchor="t"/>
          <a:lstStyle>
            <a:lvl1pPr algn="ctr">
              <a:defRPr sz="2400"/>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mp; TEXT 4">
    <p:spTree>
      <p:nvGrpSpPr>
        <p:cNvPr id="1" name=""/>
        <p:cNvGrpSpPr/>
        <p:nvPr/>
      </p:nvGrpSpPr>
      <p:grpSpPr>
        <a:xfrm>
          <a:off x="0" y="0"/>
          <a:ext cx="0" cy="0"/>
          <a:chOff x="0" y="0"/>
          <a:chExt cx="0" cy="0"/>
        </a:xfrm>
      </p:grpSpPr>
      <p:sp>
        <p:nvSpPr>
          <p:cNvPr id="48" name="Title Text"/>
          <p:cNvSpPr txBox="1">
            <a:spLocks noGrp="1"/>
          </p:cNvSpPr>
          <p:nvPr>
            <p:ph type="title"/>
          </p:nvPr>
        </p:nvSpPr>
        <p:spPr>
          <a:xfrm>
            <a:off x="8367200" y="3933399"/>
            <a:ext cx="7649600" cy="3130403"/>
          </a:xfrm>
          <a:prstGeom prst="rect">
            <a:avLst/>
          </a:prstGeom>
        </p:spPr>
        <p:txBody>
          <a:bodyPr anchor="b"/>
          <a:lstStyle>
            <a:lvl1pPr>
              <a:defRPr sz="19200">
                <a:solidFill>
                  <a:schemeClr val="accent4"/>
                </a:solidFill>
              </a:defRPr>
            </a:lvl1pPr>
          </a:lstStyle>
          <a:p>
            <a:r>
              <a:t>Title Text</a:t>
            </a:r>
          </a:p>
        </p:txBody>
      </p:sp>
      <p:sp>
        <p:nvSpPr>
          <p:cNvPr id="49" name="Body Level One…"/>
          <p:cNvSpPr txBox="1">
            <a:spLocks noGrp="1"/>
          </p:cNvSpPr>
          <p:nvPr>
            <p:ph type="body" sz="quarter" idx="1"/>
          </p:nvPr>
        </p:nvSpPr>
        <p:spPr>
          <a:xfrm>
            <a:off x="6938533" y="7853933"/>
            <a:ext cx="10507200" cy="2580802"/>
          </a:xfrm>
          <a:prstGeom prst="rect">
            <a:avLst/>
          </a:prstGeom>
        </p:spPr>
        <p:txBody>
          <a:bodyPr anchor="t"/>
          <a:lstStyle>
            <a:lvl1pPr algn="ctr">
              <a:spcBef>
                <a:spcPts val="0"/>
              </a:spcBef>
              <a:defRPr sz="4800"/>
            </a:lvl1pPr>
            <a:lvl2pPr algn="ctr">
              <a:spcBef>
                <a:spcPts val="0"/>
              </a:spcBef>
              <a:defRPr sz="4800"/>
            </a:lvl2pPr>
            <a:lvl3pPr algn="ctr">
              <a:spcBef>
                <a:spcPts val="0"/>
              </a:spcBef>
              <a:defRPr sz="4800"/>
            </a:lvl3pPr>
            <a:lvl4pPr algn="ctr">
              <a:spcBef>
                <a:spcPts val="0"/>
              </a:spcBef>
              <a:defRPr sz="4800"/>
            </a:lvl4pPr>
            <a:lvl5pPr algn="ctr">
              <a:spcBef>
                <a:spcPts val="0"/>
              </a:spcBef>
              <a:defRPr sz="4800"/>
            </a:lvl5pPr>
          </a:lstStyle>
          <a:p>
            <a:r>
              <a:t>Body Level One</a:t>
            </a:r>
          </a:p>
          <a:p>
            <a:pPr lvl="1"/>
            <a:r>
              <a:t>Body Level Two</a:t>
            </a:r>
          </a:p>
          <a:p>
            <a:pPr lvl="2"/>
            <a:r>
              <a:t>Body Level Three</a:t>
            </a:r>
          </a:p>
          <a:p>
            <a:pPr lvl="3"/>
            <a:r>
              <a:t>Body Level Four</a:t>
            </a:r>
          </a:p>
          <a:p>
            <a:pPr lvl="4"/>
            <a:r>
              <a:t>Body Level Five</a:t>
            </a:r>
          </a:p>
        </p:txBody>
      </p:sp>
      <p:grpSp>
        <p:nvGrpSpPr>
          <p:cNvPr id="52" name="Google Shape;36;p4"/>
          <p:cNvGrpSpPr/>
          <p:nvPr/>
        </p:nvGrpSpPr>
        <p:grpSpPr>
          <a:xfrm>
            <a:off x="5716280" y="1855422"/>
            <a:ext cx="12799058" cy="10386924"/>
            <a:chOff x="0" y="0"/>
            <a:chExt cx="12799056" cy="10386922"/>
          </a:xfrm>
        </p:grpSpPr>
        <p:sp>
          <p:nvSpPr>
            <p:cNvPr id="50" name="Google Shape;37;p4"/>
            <p:cNvSpPr/>
            <p:nvPr/>
          </p:nvSpPr>
          <p:spPr>
            <a:xfrm rot="10800000" flipH="1">
              <a:off x="0" y="0"/>
              <a:ext cx="12799057" cy="10386922"/>
            </a:xfrm>
            <a:custGeom>
              <a:avLst/>
              <a:gdLst/>
              <a:ahLst/>
              <a:cxnLst>
                <a:cxn ang="0">
                  <a:pos x="wd2" y="hd2"/>
                </a:cxn>
                <a:cxn ang="5400000">
                  <a:pos x="wd2" y="hd2"/>
                </a:cxn>
                <a:cxn ang="10800000">
                  <a:pos x="wd2" y="hd2"/>
                </a:cxn>
                <a:cxn ang="16200000">
                  <a:pos x="wd2" y="hd2"/>
                </a:cxn>
              </a:cxnLst>
              <a:rect l="0" t="0" r="r" b="b"/>
              <a:pathLst>
                <a:path w="21005" h="21600" extrusionOk="0">
                  <a:moveTo>
                    <a:pt x="12104" y="1446"/>
                  </a:moveTo>
                  <a:cubicBezTo>
                    <a:pt x="12171" y="1446"/>
                    <a:pt x="12238" y="1448"/>
                    <a:pt x="12306" y="1451"/>
                  </a:cubicBezTo>
                  <a:cubicBezTo>
                    <a:pt x="12754" y="1467"/>
                    <a:pt x="12996" y="1627"/>
                    <a:pt x="13103" y="1868"/>
                  </a:cubicBezTo>
                  <a:cubicBezTo>
                    <a:pt x="12231" y="2188"/>
                    <a:pt x="11375" y="2813"/>
                    <a:pt x="10873" y="3236"/>
                  </a:cubicBezTo>
                  <a:cubicBezTo>
                    <a:pt x="10850" y="3257"/>
                    <a:pt x="10826" y="3278"/>
                    <a:pt x="10802" y="3297"/>
                  </a:cubicBezTo>
                  <a:cubicBezTo>
                    <a:pt x="10737" y="3145"/>
                    <a:pt x="10617" y="3019"/>
                    <a:pt x="10458" y="2950"/>
                  </a:cubicBezTo>
                  <a:cubicBezTo>
                    <a:pt x="10880" y="2508"/>
                    <a:pt x="10483" y="1876"/>
                    <a:pt x="9972" y="1876"/>
                  </a:cubicBezTo>
                  <a:cubicBezTo>
                    <a:pt x="9946" y="1876"/>
                    <a:pt x="9919" y="1879"/>
                    <a:pt x="9893" y="1881"/>
                  </a:cubicBezTo>
                  <a:cubicBezTo>
                    <a:pt x="10598" y="1609"/>
                    <a:pt x="11337" y="1446"/>
                    <a:pt x="12104" y="1446"/>
                  </a:cubicBezTo>
                  <a:close/>
                  <a:moveTo>
                    <a:pt x="12654" y="3755"/>
                  </a:moveTo>
                  <a:cubicBezTo>
                    <a:pt x="12598" y="3859"/>
                    <a:pt x="12541" y="3959"/>
                    <a:pt x="12486" y="4051"/>
                  </a:cubicBezTo>
                  <a:cubicBezTo>
                    <a:pt x="12420" y="4035"/>
                    <a:pt x="12356" y="4022"/>
                    <a:pt x="12290" y="4011"/>
                  </a:cubicBezTo>
                  <a:cubicBezTo>
                    <a:pt x="12413" y="3920"/>
                    <a:pt x="12534" y="3834"/>
                    <a:pt x="12654" y="3755"/>
                  </a:cubicBezTo>
                  <a:close/>
                  <a:moveTo>
                    <a:pt x="14306" y="3187"/>
                  </a:moveTo>
                  <a:cubicBezTo>
                    <a:pt x="14363" y="3219"/>
                    <a:pt x="14405" y="3269"/>
                    <a:pt x="14431" y="3338"/>
                  </a:cubicBezTo>
                  <a:cubicBezTo>
                    <a:pt x="14578" y="3736"/>
                    <a:pt x="14351" y="4205"/>
                    <a:pt x="14066" y="4617"/>
                  </a:cubicBezTo>
                  <a:cubicBezTo>
                    <a:pt x="13862" y="4732"/>
                    <a:pt x="13663" y="4861"/>
                    <a:pt x="13470" y="4997"/>
                  </a:cubicBezTo>
                  <a:cubicBezTo>
                    <a:pt x="13479" y="4983"/>
                    <a:pt x="13489" y="4968"/>
                    <a:pt x="13497" y="4955"/>
                  </a:cubicBezTo>
                  <a:cubicBezTo>
                    <a:pt x="13805" y="4473"/>
                    <a:pt x="14121" y="3839"/>
                    <a:pt x="14306" y="3187"/>
                  </a:cubicBezTo>
                  <a:close/>
                  <a:moveTo>
                    <a:pt x="11426" y="5446"/>
                  </a:moveTo>
                  <a:cubicBezTo>
                    <a:pt x="11247" y="5666"/>
                    <a:pt x="11057" y="5872"/>
                    <a:pt x="10854" y="6066"/>
                  </a:cubicBezTo>
                  <a:cubicBezTo>
                    <a:pt x="10832" y="5931"/>
                    <a:pt x="10777" y="5803"/>
                    <a:pt x="10699" y="5696"/>
                  </a:cubicBezTo>
                  <a:cubicBezTo>
                    <a:pt x="10937" y="5579"/>
                    <a:pt x="11180" y="5493"/>
                    <a:pt x="11426" y="5446"/>
                  </a:cubicBezTo>
                  <a:close/>
                  <a:moveTo>
                    <a:pt x="3229" y="5735"/>
                  </a:moveTo>
                  <a:cubicBezTo>
                    <a:pt x="2679" y="6413"/>
                    <a:pt x="2152" y="7114"/>
                    <a:pt x="1643" y="7827"/>
                  </a:cubicBezTo>
                  <a:cubicBezTo>
                    <a:pt x="1961" y="7030"/>
                    <a:pt x="2570" y="6335"/>
                    <a:pt x="3229" y="5735"/>
                  </a:cubicBezTo>
                  <a:close/>
                  <a:moveTo>
                    <a:pt x="8257" y="7572"/>
                  </a:moveTo>
                  <a:cubicBezTo>
                    <a:pt x="8257" y="7592"/>
                    <a:pt x="8258" y="7613"/>
                    <a:pt x="8259" y="7634"/>
                  </a:cubicBezTo>
                  <a:cubicBezTo>
                    <a:pt x="8130" y="7809"/>
                    <a:pt x="8003" y="7983"/>
                    <a:pt x="7875" y="8158"/>
                  </a:cubicBezTo>
                  <a:cubicBezTo>
                    <a:pt x="7533" y="8366"/>
                    <a:pt x="7196" y="8575"/>
                    <a:pt x="6871" y="8790"/>
                  </a:cubicBezTo>
                  <a:cubicBezTo>
                    <a:pt x="7326" y="8377"/>
                    <a:pt x="7792" y="7975"/>
                    <a:pt x="8257" y="7572"/>
                  </a:cubicBezTo>
                  <a:close/>
                  <a:moveTo>
                    <a:pt x="19478" y="9334"/>
                  </a:moveTo>
                  <a:cubicBezTo>
                    <a:pt x="19749" y="9713"/>
                    <a:pt x="19374" y="10769"/>
                    <a:pt x="19115" y="11447"/>
                  </a:cubicBezTo>
                  <a:cubicBezTo>
                    <a:pt x="19073" y="11439"/>
                    <a:pt x="19032" y="11437"/>
                    <a:pt x="18990" y="11436"/>
                  </a:cubicBezTo>
                  <a:cubicBezTo>
                    <a:pt x="19138" y="10978"/>
                    <a:pt x="19238" y="10512"/>
                    <a:pt x="19251" y="10053"/>
                  </a:cubicBezTo>
                  <a:cubicBezTo>
                    <a:pt x="19284" y="10006"/>
                    <a:pt x="19318" y="9964"/>
                    <a:pt x="19350" y="9918"/>
                  </a:cubicBezTo>
                  <a:cubicBezTo>
                    <a:pt x="19462" y="9761"/>
                    <a:pt x="19489" y="9598"/>
                    <a:pt x="19464" y="9449"/>
                  </a:cubicBezTo>
                  <a:cubicBezTo>
                    <a:pt x="19493" y="9408"/>
                    <a:pt x="19501" y="9368"/>
                    <a:pt x="19478" y="9334"/>
                  </a:cubicBezTo>
                  <a:close/>
                  <a:moveTo>
                    <a:pt x="5584" y="11300"/>
                  </a:moveTo>
                  <a:cubicBezTo>
                    <a:pt x="5057" y="12020"/>
                    <a:pt x="4528" y="12739"/>
                    <a:pt x="3993" y="13452"/>
                  </a:cubicBezTo>
                  <a:cubicBezTo>
                    <a:pt x="3987" y="13455"/>
                    <a:pt x="3983" y="13458"/>
                    <a:pt x="3977" y="13461"/>
                  </a:cubicBezTo>
                  <a:cubicBezTo>
                    <a:pt x="4181" y="13168"/>
                    <a:pt x="4378" y="12883"/>
                    <a:pt x="4552" y="12611"/>
                  </a:cubicBezTo>
                  <a:cubicBezTo>
                    <a:pt x="4769" y="12275"/>
                    <a:pt x="4967" y="11924"/>
                    <a:pt x="5159" y="11568"/>
                  </a:cubicBezTo>
                  <a:cubicBezTo>
                    <a:pt x="5303" y="11480"/>
                    <a:pt x="5445" y="11390"/>
                    <a:pt x="5584" y="11300"/>
                  </a:cubicBezTo>
                  <a:close/>
                  <a:moveTo>
                    <a:pt x="11301" y="13888"/>
                  </a:moveTo>
                  <a:cubicBezTo>
                    <a:pt x="11265" y="14048"/>
                    <a:pt x="11230" y="14210"/>
                    <a:pt x="11200" y="14371"/>
                  </a:cubicBezTo>
                  <a:cubicBezTo>
                    <a:pt x="10773" y="14977"/>
                    <a:pt x="10320" y="15561"/>
                    <a:pt x="9842" y="16130"/>
                  </a:cubicBezTo>
                  <a:cubicBezTo>
                    <a:pt x="9848" y="16083"/>
                    <a:pt x="9854" y="16038"/>
                    <a:pt x="9861" y="15993"/>
                  </a:cubicBezTo>
                  <a:cubicBezTo>
                    <a:pt x="9883" y="15842"/>
                    <a:pt x="9912" y="15692"/>
                    <a:pt x="9940" y="15542"/>
                  </a:cubicBezTo>
                  <a:cubicBezTo>
                    <a:pt x="10078" y="15324"/>
                    <a:pt x="10216" y="15108"/>
                    <a:pt x="10355" y="14892"/>
                  </a:cubicBezTo>
                  <a:cubicBezTo>
                    <a:pt x="10674" y="14560"/>
                    <a:pt x="10990" y="14226"/>
                    <a:pt x="11301" y="13888"/>
                  </a:cubicBezTo>
                  <a:close/>
                  <a:moveTo>
                    <a:pt x="10036" y="11113"/>
                  </a:moveTo>
                  <a:cubicBezTo>
                    <a:pt x="9908" y="11393"/>
                    <a:pt x="9784" y="11680"/>
                    <a:pt x="9664" y="11970"/>
                  </a:cubicBezTo>
                  <a:cubicBezTo>
                    <a:pt x="8986" y="12865"/>
                    <a:pt x="8341" y="13782"/>
                    <a:pt x="7743" y="14685"/>
                  </a:cubicBezTo>
                  <a:cubicBezTo>
                    <a:pt x="7600" y="14900"/>
                    <a:pt x="7383" y="15265"/>
                    <a:pt x="7161" y="15697"/>
                  </a:cubicBezTo>
                  <a:cubicBezTo>
                    <a:pt x="6820" y="16028"/>
                    <a:pt x="6427" y="16389"/>
                    <a:pt x="5984" y="16561"/>
                  </a:cubicBezTo>
                  <a:cubicBezTo>
                    <a:pt x="6027" y="16288"/>
                    <a:pt x="6116" y="16022"/>
                    <a:pt x="6228" y="15760"/>
                  </a:cubicBezTo>
                  <a:cubicBezTo>
                    <a:pt x="7080" y="14421"/>
                    <a:pt x="8102" y="13183"/>
                    <a:pt x="9107" y="11935"/>
                  </a:cubicBezTo>
                  <a:cubicBezTo>
                    <a:pt x="9427" y="11679"/>
                    <a:pt x="9735" y="11403"/>
                    <a:pt x="10036" y="11113"/>
                  </a:cubicBezTo>
                  <a:close/>
                  <a:moveTo>
                    <a:pt x="15198" y="16256"/>
                  </a:moveTo>
                  <a:cubicBezTo>
                    <a:pt x="14936" y="16807"/>
                    <a:pt x="14616" y="17507"/>
                    <a:pt x="14212" y="18104"/>
                  </a:cubicBezTo>
                  <a:cubicBezTo>
                    <a:pt x="14263" y="17821"/>
                    <a:pt x="14329" y="17536"/>
                    <a:pt x="14409" y="17250"/>
                  </a:cubicBezTo>
                  <a:cubicBezTo>
                    <a:pt x="14425" y="17211"/>
                    <a:pt x="14442" y="17173"/>
                    <a:pt x="14460" y="17134"/>
                  </a:cubicBezTo>
                  <a:cubicBezTo>
                    <a:pt x="14709" y="16846"/>
                    <a:pt x="14956" y="16552"/>
                    <a:pt x="15198" y="16256"/>
                  </a:cubicBezTo>
                  <a:close/>
                  <a:moveTo>
                    <a:pt x="17278" y="15689"/>
                  </a:moveTo>
                  <a:cubicBezTo>
                    <a:pt x="16956" y="16341"/>
                    <a:pt x="16622" y="16959"/>
                    <a:pt x="16232" y="17573"/>
                  </a:cubicBezTo>
                  <a:cubicBezTo>
                    <a:pt x="15926" y="18058"/>
                    <a:pt x="15617" y="18540"/>
                    <a:pt x="15279" y="18999"/>
                  </a:cubicBezTo>
                  <a:cubicBezTo>
                    <a:pt x="15588" y="18550"/>
                    <a:pt x="15859" y="18065"/>
                    <a:pt x="16106" y="17607"/>
                  </a:cubicBezTo>
                  <a:cubicBezTo>
                    <a:pt x="16429" y="17010"/>
                    <a:pt x="16726" y="16395"/>
                    <a:pt x="17015" y="15777"/>
                  </a:cubicBezTo>
                  <a:cubicBezTo>
                    <a:pt x="17106" y="15753"/>
                    <a:pt x="17192" y="15723"/>
                    <a:pt x="17278" y="15689"/>
                  </a:cubicBezTo>
                  <a:close/>
                  <a:moveTo>
                    <a:pt x="9537" y="19057"/>
                  </a:moveTo>
                  <a:cubicBezTo>
                    <a:pt x="9530" y="19139"/>
                    <a:pt x="9537" y="19219"/>
                    <a:pt x="9554" y="19296"/>
                  </a:cubicBezTo>
                  <a:cubicBezTo>
                    <a:pt x="9324" y="19376"/>
                    <a:pt x="9092" y="19427"/>
                    <a:pt x="8860" y="19445"/>
                  </a:cubicBezTo>
                  <a:cubicBezTo>
                    <a:pt x="9089" y="19332"/>
                    <a:pt x="9316" y="19202"/>
                    <a:pt x="9537" y="19057"/>
                  </a:cubicBezTo>
                  <a:close/>
                  <a:moveTo>
                    <a:pt x="11846" y="0"/>
                  </a:moveTo>
                  <a:cubicBezTo>
                    <a:pt x="10768" y="0"/>
                    <a:pt x="9628" y="409"/>
                    <a:pt x="8597" y="965"/>
                  </a:cubicBezTo>
                  <a:cubicBezTo>
                    <a:pt x="8491" y="717"/>
                    <a:pt x="8246" y="525"/>
                    <a:pt x="7988" y="525"/>
                  </a:cubicBezTo>
                  <a:cubicBezTo>
                    <a:pt x="7928" y="525"/>
                    <a:pt x="7868" y="535"/>
                    <a:pt x="7808" y="557"/>
                  </a:cubicBezTo>
                  <a:cubicBezTo>
                    <a:pt x="6525" y="1035"/>
                    <a:pt x="5643" y="2322"/>
                    <a:pt x="4878" y="3513"/>
                  </a:cubicBezTo>
                  <a:cubicBezTo>
                    <a:pt x="4452" y="3792"/>
                    <a:pt x="4041" y="4089"/>
                    <a:pt x="3648" y="4388"/>
                  </a:cubicBezTo>
                  <a:cubicBezTo>
                    <a:pt x="2441" y="5304"/>
                    <a:pt x="1037" y="6554"/>
                    <a:pt x="684" y="8152"/>
                  </a:cubicBezTo>
                  <a:cubicBezTo>
                    <a:pt x="636" y="8371"/>
                    <a:pt x="745" y="8632"/>
                    <a:pt x="970" y="8683"/>
                  </a:cubicBezTo>
                  <a:cubicBezTo>
                    <a:pt x="991" y="8688"/>
                    <a:pt x="1013" y="8689"/>
                    <a:pt x="1035" y="8692"/>
                  </a:cubicBezTo>
                  <a:cubicBezTo>
                    <a:pt x="721" y="9146"/>
                    <a:pt x="413" y="9600"/>
                    <a:pt x="107" y="10054"/>
                  </a:cubicBezTo>
                  <a:cubicBezTo>
                    <a:pt x="-173" y="10468"/>
                    <a:pt x="143" y="10944"/>
                    <a:pt x="530" y="11066"/>
                  </a:cubicBezTo>
                  <a:cubicBezTo>
                    <a:pt x="456" y="11333"/>
                    <a:pt x="409" y="11608"/>
                    <a:pt x="395" y="11895"/>
                  </a:cubicBezTo>
                  <a:cubicBezTo>
                    <a:pt x="385" y="12127"/>
                    <a:pt x="529" y="12415"/>
                    <a:pt x="734" y="12515"/>
                  </a:cubicBezTo>
                  <a:cubicBezTo>
                    <a:pt x="800" y="12547"/>
                    <a:pt x="867" y="12576"/>
                    <a:pt x="934" y="12602"/>
                  </a:cubicBezTo>
                  <a:cubicBezTo>
                    <a:pt x="533" y="13397"/>
                    <a:pt x="210" y="14228"/>
                    <a:pt x="30" y="15123"/>
                  </a:cubicBezTo>
                  <a:cubicBezTo>
                    <a:pt x="-57" y="15559"/>
                    <a:pt x="276" y="16024"/>
                    <a:pt x="676" y="16024"/>
                  </a:cubicBezTo>
                  <a:cubicBezTo>
                    <a:pt x="740" y="16024"/>
                    <a:pt x="806" y="16012"/>
                    <a:pt x="873" y="15985"/>
                  </a:cubicBezTo>
                  <a:cubicBezTo>
                    <a:pt x="500" y="16794"/>
                    <a:pt x="239" y="17635"/>
                    <a:pt x="203" y="18508"/>
                  </a:cubicBezTo>
                  <a:cubicBezTo>
                    <a:pt x="185" y="18919"/>
                    <a:pt x="549" y="19217"/>
                    <a:pt x="904" y="19217"/>
                  </a:cubicBezTo>
                  <a:cubicBezTo>
                    <a:pt x="1068" y="19217"/>
                    <a:pt x="1230" y="19153"/>
                    <a:pt x="1353" y="19009"/>
                  </a:cubicBezTo>
                  <a:cubicBezTo>
                    <a:pt x="1710" y="18583"/>
                    <a:pt x="2061" y="18152"/>
                    <a:pt x="2411" y="17719"/>
                  </a:cubicBezTo>
                  <a:cubicBezTo>
                    <a:pt x="2430" y="18084"/>
                    <a:pt x="2796" y="18364"/>
                    <a:pt x="3145" y="18364"/>
                  </a:cubicBezTo>
                  <a:cubicBezTo>
                    <a:pt x="3262" y="18364"/>
                    <a:pt x="3377" y="18334"/>
                    <a:pt x="3477" y="18263"/>
                  </a:cubicBezTo>
                  <a:cubicBezTo>
                    <a:pt x="3398" y="18491"/>
                    <a:pt x="3325" y="18721"/>
                    <a:pt x="3259" y="18957"/>
                  </a:cubicBezTo>
                  <a:cubicBezTo>
                    <a:pt x="3145" y="19372"/>
                    <a:pt x="3485" y="19888"/>
                    <a:pt x="3899" y="19888"/>
                  </a:cubicBezTo>
                  <a:cubicBezTo>
                    <a:pt x="3966" y="19888"/>
                    <a:pt x="4036" y="19875"/>
                    <a:pt x="4105" y="19844"/>
                  </a:cubicBezTo>
                  <a:cubicBezTo>
                    <a:pt x="4926" y="19490"/>
                    <a:pt x="5664" y="19016"/>
                    <a:pt x="6348" y="18471"/>
                  </a:cubicBezTo>
                  <a:cubicBezTo>
                    <a:pt x="6312" y="18693"/>
                    <a:pt x="6284" y="18919"/>
                    <a:pt x="6274" y="19148"/>
                  </a:cubicBezTo>
                  <a:cubicBezTo>
                    <a:pt x="6257" y="19563"/>
                    <a:pt x="6604" y="19858"/>
                    <a:pt x="6969" y="19878"/>
                  </a:cubicBezTo>
                  <a:lnTo>
                    <a:pt x="6986" y="19878"/>
                  </a:lnTo>
                  <a:cubicBezTo>
                    <a:pt x="7135" y="20300"/>
                    <a:pt x="7426" y="20647"/>
                    <a:pt x="7917" y="20824"/>
                  </a:cubicBezTo>
                  <a:cubicBezTo>
                    <a:pt x="8199" y="20926"/>
                    <a:pt x="8487" y="20971"/>
                    <a:pt x="8773" y="20971"/>
                  </a:cubicBezTo>
                  <a:cubicBezTo>
                    <a:pt x="9859" y="20971"/>
                    <a:pt x="10949" y="20320"/>
                    <a:pt x="11864" y="19615"/>
                  </a:cubicBezTo>
                  <a:cubicBezTo>
                    <a:pt x="12055" y="19520"/>
                    <a:pt x="12238" y="19406"/>
                    <a:pt x="12411" y="19275"/>
                  </a:cubicBezTo>
                  <a:cubicBezTo>
                    <a:pt x="12381" y="19512"/>
                    <a:pt x="12362" y="19754"/>
                    <a:pt x="12355" y="20002"/>
                  </a:cubicBezTo>
                  <a:cubicBezTo>
                    <a:pt x="12346" y="20371"/>
                    <a:pt x="12635" y="20687"/>
                    <a:pt x="12968" y="20738"/>
                  </a:cubicBezTo>
                  <a:cubicBezTo>
                    <a:pt x="13215" y="21219"/>
                    <a:pt x="13678" y="21600"/>
                    <a:pt x="14191" y="21600"/>
                  </a:cubicBezTo>
                  <a:cubicBezTo>
                    <a:pt x="14237" y="21600"/>
                    <a:pt x="14284" y="21597"/>
                    <a:pt x="14331" y="21591"/>
                  </a:cubicBezTo>
                  <a:cubicBezTo>
                    <a:pt x="15169" y="21476"/>
                    <a:pt x="15781" y="20718"/>
                    <a:pt x="16283" y="20069"/>
                  </a:cubicBezTo>
                  <a:cubicBezTo>
                    <a:pt x="17127" y="18977"/>
                    <a:pt x="17857" y="17794"/>
                    <a:pt x="18476" y="16552"/>
                  </a:cubicBezTo>
                  <a:cubicBezTo>
                    <a:pt x="19227" y="15048"/>
                    <a:pt x="19936" y="13514"/>
                    <a:pt x="20492" y="11918"/>
                  </a:cubicBezTo>
                  <a:cubicBezTo>
                    <a:pt x="20852" y="10886"/>
                    <a:pt x="21427" y="9171"/>
                    <a:pt x="20516" y="8265"/>
                  </a:cubicBezTo>
                  <a:cubicBezTo>
                    <a:pt x="20228" y="7979"/>
                    <a:pt x="19922" y="7861"/>
                    <a:pt x="19613" y="7861"/>
                  </a:cubicBezTo>
                  <a:cubicBezTo>
                    <a:pt x="19365" y="7861"/>
                    <a:pt x="19116" y="7937"/>
                    <a:pt x="18876" y="8064"/>
                  </a:cubicBezTo>
                  <a:cubicBezTo>
                    <a:pt x="19219" y="7459"/>
                    <a:pt x="19574" y="6863"/>
                    <a:pt x="19956" y="6289"/>
                  </a:cubicBezTo>
                  <a:cubicBezTo>
                    <a:pt x="20312" y="5755"/>
                    <a:pt x="19826" y="5216"/>
                    <a:pt x="19326" y="5216"/>
                  </a:cubicBezTo>
                  <a:cubicBezTo>
                    <a:pt x="19164" y="5216"/>
                    <a:pt x="19002" y="5273"/>
                    <a:pt x="18866" y="5404"/>
                  </a:cubicBezTo>
                  <a:cubicBezTo>
                    <a:pt x="18532" y="5727"/>
                    <a:pt x="18224" y="6067"/>
                    <a:pt x="17933" y="6419"/>
                  </a:cubicBezTo>
                  <a:cubicBezTo>
                    <a:pt x="17803" y="6173"/>
                    <a:pt x="17564" y="6054"/>
                    <a:pt x="17298" y="6054"/>
                  </a:cubicBezTo>
                  <a:cubicBezTo>
                    <a:pt x="17246" y="6054"/>
                    <a:pt x="17193" y="6058"/>
                    <a:pt x="17141" y="6067"/>
                  </a:cubicBezTo>
                  <a:cubicBezTo>
                    <a:pt x="17122" y="6071"/>
                    <a:pt x="17102" y="6076"/>
                    <a:pt x="17083" y="6079"/>
                  </a:cubicBezTo>
                  <a:cubicBezTo>
                    <a:pt x="17131" y="5872"/>
                    <a:pt x="17158" y="5662"/>
                    <a:pt x="17154" y="5450"/>
                  </a:cubicBezTo>
                  <a:cubicBezTo>
                    <a:pt x="17141" y="4795"/>
                    <a:pt x="16730" y="4377"/>
                    <a:pt x="16212" y="4204"/>
                  </a:cubicBezTo>
                  <a:cubicBezTo>
                    <a:pt x="16118" y="4067"/>
                    <a:pt x="15980" y="3970"/>
                    <a:pt x="15810" y="3948"/>
                  </a:cubicBezTo>
                  <a:cubicBezTo>
                    <a:pt x="15908" y="3352"/>
                    <a:pt x="15795" y="2756"/>
                    <a:pt x="15331" y="2206"/>
                  </a:cubicBezTo>
                  <a:cubicBezTo>
                    <a:pt x="15078" y="1903"/>
                    <a:pt x="14768" y="1743"/>
                    <a:pt x="14430" y="1685"/>
                  </a:cubicBezTo>
                  <a:cubicBezTo>
                    <a:pt x="14331" y="1138"/>
                    <a:pt x="14032" y="661"/>
                    <a:pt x="13424" y="355"/>
                  </a:cubicBezTo>
                  <a:cubicBezTo>
                    <a:pt x="12929" y="107"/>
                    <a:pt x="12395" y="0"/>
                    <a:pt x="11846" y="0"/>
                  </a:cubicBezTo>
                  <a:close/>
                </a:path>
              </a:pathLst>
            </a:custGeom>
            <a:solidFill>
              <a:srgbClr val="FFFFFF">
                <a:alpha val="8039"/>
              </a:srgbClr>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1" name="Google Shape;38;p4"/>
            <p:cNvSpPr/>
            <p:nvPr/>
          </p:nvSpPr>
          <p:spPr>
            <a:xfrm rot="10800000" flipH="1">
              <a:off x="1453286" y="1506660"/>
              <a:ext cx="9220940" cy="7810571"/>
            </a:xfrm>
            <a:custGeom>
              <a:avLst/>
              <a:gdLst/>
              <a:ahLst/>
              <a:cxnLst>
                <a:cxn ang="0">
                  <a:pos x="wd2" y="hd2"/>
                </a:cxn>
                <a:cxn ang="5400000">
                  <a:pos x="wd2" y="hd2"/>
                </a:cxn>
                <a:cxn ang="10800000">
                  <a:pos x="wd2" y="hd2"/>
                </a:cxn>
                <a:cxn ang="16200000">
                  <a:pos x="wd2" y="hd2"/>
                </a:cxn>
              </a:cxnLst>
              <a:rect l="0" t="0" r="r" b="b"/>
              <a:pathLst>
                <a:path w="21162" h="21600" extrusionOk="0">
                  <a:moveTo>
                    <a:pt x="9521" y="1474"/>
                  </a:moveTo>
                  <a:cubicBezTo>
                    <a:pt x="10000" y="1474"/>
                    <a:pt x="10713" y="1743"/>
                    <a:pt x="11214" y="1944"/>
                  </a:cubicBezTo>
                  <a:cubicBezTo>
                    <a:pt x="11207" y="1986"/>
                    <a:pt x="11204" y="2029"/>
                    <a:pt x="11204" y="2071"/>
                  </a:cubicBezTo>
                  <a:cubicBezTo>
                    <a:pt x="10755" y="1920"/>
                    <a:pt x="10299" y="1816"/>
                    <a:pt x="9848" y="1804"/>
                  </a:cubicBezTo>
                  <a:cubicBezTo>
                    <a:pt x="9803" y="1770"/>
                    <a:pt x="9761" y="1735"/>
                    <a:pt x="9716" y="1702"/>
                  </a:cubicBezTo>
                  <a:cubicBezTo>
                    <a:pt x="9596" y="1613"/>
                    <a:pt x="9474" y="1576"/>
                    <a:pt x="9356" y="1576"/>
                  </a:cubicBezTo>
                  <a:cubicBezTo>
                    <a:pt x="9323" y="1576"/>
                    <a:pt x="9289" y="1578"/>
                    <a:pt x="9256" y="1584"/>
                  </a:cubicBezTo>
                  <a:cubicBezTo>
                    <a:pt x="9232" y="1566"/>
                    <a:pt x="9208" y="1556"/>
                    <a:pt x="9185" y="1556"/>
                  </a:cubicBezTo>
                  <a:cubicBezTo>
                    <a:pt x="9170" y="1556"/>
                    <a:pt x="9155" y="1562"/>
                    <a:pt x="9141" y="1572"/>
                  </a:cubicBezTo>
                  <a:cubicBezTo>
                    <a:pt x="9232" y="1502"/>
                    <a:pt x="9364" y="1474"/>
                    <a:pt x="9521" y="1474"/>
                  </a:cubicBezTo>
                  <a:close/>
                  <a:moveTo>
                    <a:pt x="15369" y="3834"/>
                  </a:moveTo>
                  <a:cubicBezTo>
                    <a:pt x="16008" y="4165"/>
                    <a:pt x="16613" y="4507"/>
                    <a:pt x="17216" y="4907"/>
                  </a:cubicBezTo>
                  <a:cubicBezTo>
                    <a:pt x="17691" y="5223"/>
                    <a:pt x="18163" y="5541"/>
                    <a:pt x="18613" y="5889"/>
                  </a:cubicBezTo>
                  <a:cubicBezTo>
                    <a:pt x="18172" y="5570"/>
                    <a:pt x="17698" y="5293"/>
                    <a:pt x="17250" y="5038"/>
                  </a:cubicBezTo>
                  <a:cubicBezTo>
                    <a:pt x="16664" y="4705"/>
                    <a:pt x="16062" y="4401"/>
                    <a:pt x="15456" y="4104"/>
                  </a:cubicBezTo>
                  <a:cubicBezTo>
                    <a:pt x="15433" y="4010"/>
                    <a:pt x="15403" y="3920"/>
                    <a:pt x="15369" y="3834"/>
                  </a:cubicBezTo>
                  <a:close/>
                  <a:moveTo>
                    <a:pt x="15925" y="5972"/>
                  </a:moveTo>
                  <a:cubicBezTo>
                    <a:pt x="16465" y="6241"/>
                    <a:pt x="17151" y="6570"/>
                    <a:pt x="17736" y="6986"/>
                  </a:cubicBezTo>
                  <a:cubicBezTo>
                    <a:pt x="17459" y="6933"/>
                    <a:pt x="17179" y="6865"/>
                    <a:pt x="16900" y="6784"/>
                  </a:cubicBezTo>
                  <a:cubicBezTo>
                    <a:pt x="16862" y="6767"/>
                    <a:pt x="16824" y="6749"/>
                    <a:pt x="16786" y="6731"/>
                  </a:cubicBezTo>
                  <a:cubicBezTo>
                    <a:pt x="16503" y="6474"/>
                    <a:pt x="16215" y="6221"/>
                    <a:pt x="15925" y="5972"/>
                  </a:cubicBezTo>
                  <a:close/>
                  <a:moveTo>
                    <a:pt x="3531" y="6713"/>
                  </a:moveTo>
                  <a:cubicBezTo>
                    <a:pt x="3856" y="6713"/>
                    <a:pt x="4207" y="6906"/>
                    <a:pt x="4523" y="7136"/>
                  </a:cubicBezTo>
                  <a:cubicBezTo>
                    <a:pt x="4636" y="7345"/>
                    <a:pt x="4762" y="7550"/>
                    <a:pt x="4895" y="7748"/>
                  </a:cubicBezTo>
                  <a:cubicBezTo>
                    <a:pt x="4882" y="7740"/>
                    <a:pt x="4867" y="7730"/>
                    <a:pt x="4853" y="7720"/>
                  </a:cubicBezTo>
                  <a:cubicBezTo>
                    <a:pt x="4382" y="7404"/>
                    <a:pt x="3761" y="7079"/>
                    <a:pt x="3121" y="6889"/>
                  </a:cubicBezTo>
                  <a:cubicBezTo>
                    <a:pt x="3154" y="6831"/>
                    <a:pt x="3203" y="6787"/>
                    <a:pt x="3270" y="6760"/>
                  </a:cubicBezTo>
                  <a:cubicBezTo>
                    <a:pt x="3355" y="6728"/>
                    <a:pt x="3442" y="6713"/>
                    <a:pt x="3531" y="6713"/>
                  </a:cubicBezTo>
                  <a:close/>
                  <a:moveTo>
                    <a:pt x="3678" y="8588"/>
                  </a:moveTo>
                  <a:cubicBezTo>
                    <a:pt x="3780" y="8646"/>
                    <a:pt x="3878" y="8705"/>
                    <a:pt x="3968" y="8761"/>
                  </a:cubicBezTo>
                  <a:cubicBezTo>
                    <a:pt x="3953" y="8828"/>
                    <a:pt x="3940" y="8894"/>
                    <a:pt x="3929" y="8961"/>
                  </a:cubicBezTo>
                  <a:cubicBezTo>
                    <a:pt x="3840" y="8835"/>
                    <a:pt x="3756" y="8711"/>
                    <a:pt x="3678" y="8588"/>
                  </a:cubicBezTo>
                  <a:close/>
                  <a:moveTo>
                    <a:pt x="5336" y="9852"/>
                  </a:moveTo>
                  <a:cubicBezTo>
                    <a:pt x="5550" y="10034"/>
                    <a:pt x="5752" y="10230"/>
                    <a:pt x="5942" y="10439"/>
                  </a:cubicBezTo>
                  <a:cubicBezTo>
                    <a:pt x="5810" y="10462"/>
                    <a:pt x="5685" y="10518"/>
                    <a:pt x="5579" y="10598"/>
                  </a:cubicBezTo>
                  <a:cubicBezTo>
                    <a:pt x="5466" y="10353"/>
                    <a:pt x="5380" y="10103"/>
                    <a:pt x="5336" y="9852"/>
                  </a:cubicBezTo>
                  <a:close/>
                  <a:moveTo>
                    <a:pt x="1829" y="8126"/>
                  </a:moveTo>
                  <a:cubicBezTo>
                    <a:pt x="2144" y="9022"/>
                    <a:pt x="2756" y="9903"/>
                    <a:pt x="3171" y="10420"/>
                  </a:cubicBezTo>
                  <a:cubicBezTo>
                    <a:pt x="3190" y="10444"/>
                    <a:pt x="3210" y="10468"/>
                    <a:pt x="3230" y="10493"/>
                  </a:cubicBezTo>
                  <a:cubicBezTo>
                    <a:pt x="3081" y="10559"/>
                    <a:pt x="2958" y="10682"/>
                    <a:pt x="2890" y="10847"/>
                  </a:cubicBezTo>
                  <a:cubicBezTo>
                    <a:pt x="2762" y="10718"/>
                    <a:pt x="2618" y="10664"/>
                    <a:pt x="2479" y="10664"/>
                  </a:cubicBezTo>
                  <a:cubicBezTo>
                    <a:pt x="2121" y="10664"/>
                    <a:pt x="1794" y="11022"/>
                    <a:pt x="1843" y="11427"/>
                  </a:cubicBezTo>
                  <a:cubicBezTo>
                    <a:pt x="1553" y="10639"/>
                    <a:pt x="1390" y="9810"/>
                    <a:pt x="1421" y="8945"/>
                  </a:cubicBezTo>
                  <a:cubicBezTo>
                    <a:pt x="1437" y="8484"/>
                    <a:pt x="1595" y="8235"/>
                    <a:pt x="1829" y="8126"/>
                  </a:cubicBezTo>
                  <a:close/>
                  <a:moveTo>
                    <a:pt x="13605" y="9978"/>
                  </a:moveTo>
                  <a:cubicBezTo>
                    <a:pt x="13762" y="10017"/>
                    <a:pt x="13921" y="10052"/>
                    <a:pt x="14079" y="10084"/>
                  </a:cubicBezTo>
                  <a:cubicBezTo>
                    <a:pt x="14672" y="10522"/>
                    <a:pt x="15245" y="10988"/>
                    <a:pt x="15801" y="11480"/>
                  </a:cubicBezTo>
                  <a:cubicBezTo>
                    <a:pt x="15757" y="11473"/>
                    <a:pt x="15712" y="11467"/>
                    <a:pt x="15668" y="11460"/>
                  </a:cubicBezTo>
                  <a:cubicBezTo>
                    <a:pt x="15520" y="11437"/>
                    <a:pt x="15373" y="11408"/>
                    <a:pt x="15226" y="11378"/>
                  </a:cubicBezTo>
                  <a:cubicBezTo>
                    <a:pt x="15012" y="11238"/>
                    <a:pt x="14800" y="11095"/>
                    <a:pt x="14589" y="10951"/>
                  </a:cubicBezTo>
                  <a:cubicBezTo>
                    <a:pt x="14265" y="10624"/>
                    <a:pt x="13937" y="10299"/>
                    <a:pt x="13605" y="9978"/>
                  </a:cubicBezTo>
                  <a:close/>
                  <a:moveTo>
                    <a:pt x="18904" y="11776"/>
                  </a:moveTo>
                  <a:cubicBezTo>
                    <a:pt x="18981" y="12012"/>
                    <a:pt x="19032" y="12251"/>
                    <a:pt x="19049" y="12489"/>
                  </a:cubicBezTo>
                  <a:cubicBezTo>
                    <a:pt x="18939" y="12254"/>
                    <a:pt x="18811" y="12021"/>
                    <a:pt x="18670" y="11793"/>
                  </a:cubicBezTo>
                  <a:cubicBezTo>
                    <a:pt x="18691" y="11794"/>
                    <a:pt x="18712" y="11795"/>
                    <a:pt x="18733" y="11795"/>
                  </a:cubicBezTo>
                  <a:cubicBezTo>
                    <a:pt x="18792" y="11795"/>
                    <a:pt x="18849" y="11789"/>
                    <a:pt x="18904" y="11776"/>
                  </a:cubicBezTo>
                  <a:close/>
                  <a:moveTo>
                    <a:pt x="7479" y="13108"/>
                  </a:moveTo>
                  <a:cubicBezTo>
                    <a:pt x="7649" y="13239"/>
                    <a:pt x="7821" y="13370"/>
                    <a:pt x="7993" y="13502"/>
                  </a:cubicBezTo>
                  <a:cubicBezTo>
                    <a:pt x="8196" y="13853"/>
                    <a:pt x="8400" y="14200"/>
                    <a:pt x="8611" y="14534"/>
                  </a:cubicBezTo>
                  <a:cubicBezTo>
                    <a:pt x="8206" y="14066"/>
                    <a:pt x="7813" y="13587"/>
                    <a:pt x="7418" y="13110"/>
                  </a:cubicBezTo>
                  <a:cubicBezTo>
                    <a:pt x="7438" y="13110"/>
                    <a:pt x="7458" y="13109"/>
                    <a:pt x="7479" y="13108"/>
                  </a:cubicBezTo>
                  <a:close/>
                  <a:moveTo>
                    <a:pt x="10888" y="11279"/>
                  </a:moveTo>
                  <a:cubicBezTo>
                    <a:pt x="11162" y="11411"/>
                    <a:pt x="11443" y="11539"/>
                    <a:pt x="11726" y="11663"/>
                  </a:cubicBezTo>
                  <a:cubicBezTo>
                    <a:pt x="12604" y="12360"/>
                    <a:pt x="13502" y="13023"/>
                    <a:pt x="14386" y="13638"/>
                  </a:cubicBezTo>
                  <a:cubicBezTo>
                    <a:pt x="14598" y="13785"/>
                    <a:pt x="14954" y="14009"/>
                    <a:pt x="15378" y="14235"/>
                  </a:cubicBezTo>
                  <a:cubicBezTo>
                    <a:pt x="15702" y="14587"/>
                    <a:pt x="16056" y="14991"/>
                    <a:pt x="16224" y="15447"/>
                  </a:cubicBezTo>
                  <a:cubicBezTo>
                    <a:pt x="15957" y="15403"/>
                    <a:pt x="15696" y="15312"/>
                    <a:pt x="15439" y="15195"/>
                  </a:cubicBezTo>
                  <a:cubicBezTo>
                    <a:pt x="14127" y="14320"/>
                    <a:pt x="12916" y="13269"/>
                    <a:pt x="11692" y="12235"/>
                  </a:cubicBezTo>
                  <a:cubicBezTo>
                    <a:pt x="11441" y="11907"/>
                    <a:pt x="11171" y="11589"/>
                    <a:pt x="10888" y="11279"/>
                  </a:cubicBezTo>
                  <a:close/>
                  <a:moveTo>
                    <a:pt x="11070" y="15859"/>
                  </a:moveTo>
                  <a:cubicBezTo>
                    <a:pt x="11776" y="16400"/>
                    <a:pt x="12480" y="16944"/>
                    <a:pt x="13179" y="17494"/>
                  </a:cubicBezTo>
                  <a:cubicBezTo>
                    <a:pt x="13182" y="17499"/>
                    <a:pt x="13184" y="17505"/>
                    <a:pt x="13187" y="17511"/>
                  </a:cubicBezTo>
                  <a:cubicBezTo>
                    <a:pt x="12900" y="17300"/>
                    <a:pt x="12622" y="17099"/>
                    <a:pt x="12356" y="16919"/>
                  </a:cubicBezTo>
                  <a:cubicBezTo>
                    <a:pt x="12025" y="16696"/>
                    <a:pt x="11682" y="16492"/>
                    <a:pt x="11333" y="16295"/>
                  </a:cubicBezTo>
                  <a:cubicBezTo>
                    <a:pt x="11246" y="16146"/>
                    <a:pt x="11158" y="16001"/>
                    <a:pt x="11070" y="15859"/>
                  </a:cubicBezTo>
                  <a:close/>
                  <a:moveTo>
                    <a:pt x="5619" y="18280"/>
                  </a:moveTo>
                  <a:cubicBezTo>
                    <a:pt x="6283" y="18845"/>
                    <a:pt x="6969" y="19387"/>
                    <a:pt x="7668" y="19911"/>
                  </a:cubicBezTo>
                  <a:cubicBezTo>
                    <a:pt x="6887" y="19583"/>
                    <a:pt x="6207" y="18956"/>
                    <a:pt x="5619" y="18280"/>
                  </a:cubicBezTo>
                  <a:close/>
                  <a:moveTo>
                    <a:pt x="9434" y="0"/>
                  </a:moveTo>
                  <a:cubicBezTo>
                    <a:pt x="8925" y="0"/>
                    <a:pt x="8449" y="131"/>
                    <a:pt x="8097" y="502"/>
                  </a:cubicBezTo>
                  <a:cubicBezTo>
                    <a:pt x="7589" y="1038"/>
                    <a:pt x="7622" y="1637"/>
                    <a:pt x="7899" y="2189"/>
                  </a:cubicBezTo>
                  <a:cubicBezTo>
                    <a:pt x="7306" y="1837"/>
                    <a:pt x="6723" y="1471"/>
                    <a:pt x="6160" y="1078"/>
                  </a:cubicBezTo>
                  <a:cubicBezTo>
                    <a:pt x="6036" y="991"/>
                    <a:pt x="5910" y="953"/>
                    <a:pt x="5791" y="953"/>
                  </a:cubicBezTo>
                  <a:cubicBezTo>
                    <a:pt x="5255" y="953"/>
                    <a:pt x="4862" y="1731"/>
                    <a:pt x="5295" y="2200"/>
                  </a:cubicBezTo>
                  <a:cubicBezTo>
                    <a:pt x="5611" y="2543"/>
                    <a:pt x="5944" y="2860"/>
                    <a:pt x="6288" y="3159"/>
                  </a:cubicBezTo>
                  <a:cubicBezTo>
                    <a:pt x="6000" y="3320"/>
                    <a:pt x="5891" y="3637"/>
                    <a:pt x="5944" y="3975"/>
                  </a:cubicBezTo>
                  <a:cubicBezTo>
                    <a:pt x="5947" y="3995"/>
                    <a:pt x="5952" y="4013"/>
                    <a:pt x="5955" y="4033"/>
                  </a:cubicBezTo>
                  <a:cubicBezTo>
                    <a:pt x="5766" y="3987"/>
                    <a:pt x="5574" y="3960"/>
                    <a:pt x="5381" y="3960"/>
                  </a:cubicBezTo>
                  <a:cubicBezTo>
                    <a:pt x="5367" y="3960"/>
                    <a:pt x="5353" y="3960"/>
                    <a:pt x="5339" y="3961"/>
                  </a:cubicBezTo>
                  <a:cubicBezTo>
                    <a:pt x="4696" y="3974"/>
                    <a:pt x="4288" y="4397"/>
                    <a:pt x="4118" y="4928"/>
                  </a:cubicBezTo>
                  <a:cubicBezTo>
                    <a:pt x="3985" y="5026"/>
                    <a:pt x="3889" y="5168"/>
                    <a:pt x="3868" y="5342"/>
                  </a:cubicBezTo>
                  <a:cubicBezTo>
                    <a:pt x="3741" y="5320"/>
                    <a:pt x="3614" y="5309"/>
                    <a:pt x="3487" y="5308"/>
                  </a:cubicBezTo>
                  <a:cubicBezTo>
                    <a:pt x="3032" y="5308"/>
                    <a:pt x="2582" y="5461"/>
                    <a:pt x="2160" y="5834"/>
                  </a:cubicBezTo>
                  <a:cubicBezTo>
                    <a:pt x="1865" y="6096"/>
                    <a:pt x="1708" y="6413"/>
                    <a:pt x="1652" y="6762"/>
                  </a:cubicBezTo>
                  <a:cubicBezTo>
                    <a:pt x="1115" y="6863"/>
                    <a:pt x="647" y="7170"/>
                    <a:pt x="347" y="7796"/>
                  </a:cubicBezTo>
                  <a:cubicBezTo>
                    <a:pt x="-372" y="9301"/>
                    <a:pt x="123" y="11158"/>
                    <a:pt x="946" y="12759"/>
                  </a:cubicBezTo>
                  <a:cubicBezTo>
                    <a:pt x="646" y="12893"/>
                    <a:pt x="431" y="13244"/>
                    <a:pt x="546" y="13571"/>
                  </a:cubicBezTo>
                  <a:cubicBezTo>
                    <a:pt x="1014" y="14890"/>
                    <a:pt x="2274" y="15798"/>
                    <a:pt x="3442" y="16584"/>
                  </a:cubicBezTo>
                  <a:cubicBezTo>
                    <a:pt x="3716" y="17022"/>
                    <a:pt x="4006" y="17445"/>
                    <a:pt x="4298" y="17848"/>
                  </a:cubicBezTo>
                  <a:cubicBezTo>
                    <a:pt x="5196" y="19090"/>
                    <a:pt x="6421" y="20534"/>
                    <a:pt x="7987" y="20898"/>
                  </a:cubicBezTo>
                  <a:cubicBezTo>
                    <a:pt x="8020" y="20905"/>
                    <a:pt x="8054" y="20909"/>
                    <a:pt x="8089" y="20909"/>
                  </a:cubicBezTo>
                  <a:cubicBezTo>
                    <a:pt x="8275" y="20909"/>
                    <a:pt x="8464" y="20798"/>
                    <a:pt x="8506" y="20603"/>
                  </a:cubicBezTo>
                  <a:cubicBezTo>
                    <a:pt x="8511" y="20581"/>
                    <a:pt x="8512" y="20558"/>
                    <a:pt x="8516" y="20537"/>
                  </a:cubicBezTo>
                  <a:cubicBezTo>
                    <a:pt x="8959" y="20858"/>
                    <a:pt x="9404" y="21176"/>
                    <a:pt x="9849" y="21490"/>
                  </a:cubicBezTo>
                  <a:cubicBezTo>
                    <a:pt x="9957" y="21567"/>
                    <a:pt x="10069" y="21600"/>
                    <a:pt x="10179" y="21600"/>
                  </a:cubicBezTo>
                  <a:cubicBezTo>
                    <a:pt x="10479" y="21600"/>
                    <a:pt x="10753" y="21347"/>
                    <a:pt x="10841" y="21055"/>
                  </a:cubicBezTo>
                  <a:cubicBezTo>
                    <a:pt x="11102" y="21132"/>
                    <a:pt x="11373" y="21181"/>
                    <a:pt x="11653" y="21194"/>
                  </a:cubicBezTo>
                  <a:cubicBezTo>
                    <a:pt x="11661" y="21194"/>
                    <a:pt x="11669" y="21195"/>
                    <a:pt x="11676" y="21195"/>
                  </a:cubicBezTo>
                  <a:cubicBezTo>
                    <a:pt x="11899" y="21195"/>
                    <a:pt x="12165" y="21049"/>
                    <a:pt x="12260" y="20846"/>
                  </a:cubicBezTo>
                  <a:cubicBezTo>
                    <a:pt x="12292" y="20778"/>
                    <a:pt x="12320" y="20710"/>
                    <a:pt x="12346" y="20640"/>
                  </a:cubicBezTo>
                  <a:cubicBezTo>
                    <a:pt x="13124" y="21052"/>
                    <a:pt x="13938" y="21385"/>
                    <a:pt x="14814" y="21569"/>
                  </a:cubicBezTo>
                  <a:cubicBezTo>
                    <a:pt x="14861" y="21579"/>
                    <a:pt x="14908" y="21584"/>
                    <a:pt x="14955" y="21584"/>
                  </a:cubicBezTo>
                  <a:cubicBezTo>
                    <a:pt x="15406" y="21584"/>
                    <a:pt x="15828" y="21148"/>
                    <a:pt x="15660" y="20703"/>
                  </a:cubicBezTo>
                  <a:cubicBezTo>
                    <a:pt x="16452" y="21087"/>
                    <a:pt x="17277" y="21354"/>
                    <a:pt x="18132" y="21392"/>
                  </a:cubicBezTo>
                  <a:cubicBezTo>
                    <a:pt x="18141" y="21392"/>
                    <a:pt x="18151" y="21393"/>
                    <a:pt x="18160" y="21393"/>
                  </a:cubicBezTo>
                  <a:cubicBezTo>
                    <a:pt x="18731" y="21393"/>
                    <a:pt x="19065" y="20600"/>
                    <a:pt x="18622" y="20210"/>
                  </a:cubicBezTo>
                  <a:cubicBezTo>
                    <a:pt x="18206" y="19842"/>
                    <a:pt x="17783" y="19480"/>
                    <a:pt x="17359" y="19121"/>
                  </a:cubicBezTo>
                  <a:cubicBezTo>
                    <a:pt x="17836" y="19096"/>
                    <a:pt x="18165" y="18434"/>
                    <a:pt x="17893" y="18025"/>
                  </a:cubicBezTo>
                  <a:cubicBezTo>
                    <a:pt x="18115" y="18105"/>
                    <a:pt x="18340" y="18181"/>
                    <a:pt x="18571" y="18248"/>
                  </a:cubicBezTo>
                  <a:cubicBezTo>
                    <a:pt x="18626" y="18264"/>
                    <a:pt x="18682" y="18271"/>
                    <a:pt x="18738" y="18271"/>
                  </a:cubicBezTo>
                  <a:cubicBezTo>
                    <a:pt x="19173" y="18271"/>
                    <a:pt x="19627" y="17832"/>
                    <a:pt x="19441" y="17379"/>
                  </a:cubicBezTo>
                  <a:cubicBezTo>
                    <a:pt x="19094" y="16535"/>
                    <a:pt x="18630" y="15777"/>
                    <a:pt x="18095" y="15073"/>
                  </a:cubicBezTo>
                  <a:cubicBezTo>
                    <a:pt x="18313" y="15110"/>
                    <a:pt x="18534" y="15139"/>
                    <a:pt x="18759" y="15149"/>
                  </a:cubicBezTo>
                  <a:lnTo>
                    <a:pt x="18788" y="15149"/>
                  </a:lnTo>
                  <a:cubicBezTo>
                    <a:pt x="19178" y="15149"/>
                    <a:pt x="19454" y="14801"/>
                    <a:pt x="19474" y="14434"/>
                  </a:cubicBezTo>
                  <a:cubicBezTo>
                    <a:pt x="19475" y="14428"/>
                    <a:pt x="19474" y="14422"/>
                    <a:pt x="19475" y="14417"/>
                  </a:cubicBezTo>
                  <a:cubicBezTo>
                    <a:pt x="19886" y="14263"/>
                    <a:pt x="20227" y="13964"/>
                    <a:pt x="20401" y="13459"/>
                  </a:cubicBezTo>
                  <a:cubicBezTo>
                    <a:pt x="20879" y="12068"/>
                    <a:pt x="20090" y="10590"/>
                    <a:pt x="19215" y="9400"/>
                  </a:cubicBezTo>
                  <a:cubicBezTo>
                    <a:pt x="19123" y="9204"/>
                    <a:pt x="19011" y="9016"/>
                    <a:pt x="18882" y="8837"/>
                  </a:cubicBezTo>
                  <a:cubicBezTo>
                    <a:pt x="19115" y="8868"/>
                    <a:pt x="19353" y="8888"/>
                    <a:pt x="19596" y="8894"/>
                  </a:cubicBezTo>
                  <a:cubicBezTo>
                    <a:pt x="19602" y="8894"/>
                    <a:pt x="19607" y="8895"/>
                    <a:pt x="19613" y="8895"/>
                  </a:cubicBezTo>
                  <a:cubicBezTo>
                    <a:pt x="19968" y="8895"/>
                    <a:pt x="20267" y="8601"/>
                    <a:pt x="20317" y="8264"/>
                  </a:cubicBezTo>
                  <a:cubicBezTo>
                    <a:pt x="20830" y="7988"/>
                    <a:pt x="21228" y="7448"/>
                    <a:pt x="21152" y="6863"/>
                  </a:cubicBezTo>
                  <a:cubicBezTo>
                    <a:pt x="21039" y="6001"/>
                    <a:pt x="20298" y="5372"/>
                    <a:pt x="19661" y="4856"/>
                  </a:cubicBezTo>
                  <a:cubicBezTo>
                    <a:pt x="18592" y="3987"/>
                    <a:pt x="17433" y="3238"/>
                    <a:pt x="16215" y="2600"/>
                  </a:cubicBezTo>
                  <a:cubicBezTo>
                    <a:pt x="14742" y="1828"/>
                    <a:pt x="13240" y="1099"/>
                    <a:pt x="11675" y="527"/>
                  </a:cubicBezTo>
                  <a:cubicBezTo>
                    <a:pt x="11066" y="304"/>
                    <a:pt x="10210" y="0"/>
                    <a:pt x="9434" y="0"/>
                  </a:cubicBezTo>
                  <a:close/>
                </a:path>
              </a:pathLst>
            </a:custGeom>
            <a:solidFill>
              <a:srgbClr val="FFFFFF">
                <a:alpha val="8039"/>
              </a:srgbClr>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grpSp>
        <p:nvGrpSpPr>
          <p:cNvPr id="59" name="Google Shape;39;p4"/>
          <p:cNvGrpSpPr/>
          <p:nvPr/>
        </p:nvGrpSpPr>
        <p:grpSpPr>
          <a:xfrm>
            <a:off x="821076" y="1324065"/>
            <a:ext cx="22892388" cy="11895477"/>
            <a:chOff x="0" y="-1"/>
            <a:chExt cx="22892387" cy="11895476"/>
          </a:xfrm>
        </p:grpSpPr>
        <p:sp>
          <p:nvSpPr>
            <p:cNvPr id="53" name="Google Shape;40;p4"/>
            <p:cNvSpPr/>
            <p:nvPr/>
          </p:nvSpPr>
          <p:spPr>
            <a:xfrm>
              <a:off x="4612191" y="10445341"/>
              <a:ext cx="275454" cy="262993"/>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4" name="Google Shape;41;p4"/>
            <p:cNvSpPr/>
            <p:nvPr/>
          </p:nvSpPr>
          <p:spPr>
            <a:xfrm>
              <a:off x="11542897" y="466316"/>
              <a:ext cx="449632" cy="429255"/>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5" name="Google Shape;42;p4"/>
            <p:cNvSpPr/>
            <p:nvPr/>
          </p:nvSpPr>
          <p:spPr>
            <a:xfrm>
              <a:off x="-1" y="11466221"/>
              <a:ext cx="449631"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6" name="Google Shape;43;p4"/>
            <p:cNvSpPr/>
            <p:nvPr/>
          </p:nvSpPr>
          <p:spPr>
            <a:xfrm>
              <a:off x="20139570" y="11150200"/>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7" name="Google Shape;44;p4"/>
            <p:cNvSpPr/>
            <p:nvPr/>
          </p:nvSpPr>
          <p:spPr>
            <a:xfrm>
              <a:off x="902129" y="-2"/>
              <a:ext cx="260986" cy="249180"/>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8" name="Google Shape;45;p4"/>
            <p:cNvSpPr/>
            <p:nvPr/>
          </p:nvSpPr>
          <p:spPr>
            <a:xfrm>
              <a:off x="22616934" y="549434"/>
              <a:ext cx="275454" cy="262992"/>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C1BE"/>
        </a:solidFill>
        <a:effectLst/>
      </p:bgPr>
    </p:bg>
    <p:spTree>
      <p:nvGrpSpPr>
        <p:cNvPr id="1" name=""/>
        <p:cNvGrpSpPr/>
        <p:nvPr/>
      </p:nvGrpSpPr>
      <p:grpSpPr>
        <a:xfrm>
          <a:off x="0" y="0"/>
          <a:ext cx="0" cy="0"/>
          <a:chOff x="0" y="0"/>
          <a:chExt cx="0" cy="0"/>
        </a:xfrm>
      </p:grpSpPr>
      <p:sp>
        <p:nvSpPr>
          <p:cNvPr id="412" name="Google Shape;9;p2"/>
          <p:cNvSpPr/>
          <p:nvPr/>
        </p:nvSpPr>
        <p:spPr>
          <a:xfrm>
            <a:off x="8299832" y="4510632"/>
            <a:ext cx="6696336" cy="6288734"/>
          </a:xfrm>
          <a:custGeom>
            <a:avLst/>
            <a:gdLst/>
            <a:ahLst/>
            <a:cxnLst>
              <a:cxn ang="0">
                <a:pos x="wd2" y="hd2"/>
              </a:cxn>
              <a:cxn ang="5400000">
                <a:pos x="wd2" y="hd2"/>
              </a:cxn>
              <a:cxn ang="10800000">
                <a:pos x="wd2" y="hd2"/>
              </a:cxn>
              <a:cxn ang="16200000">
                <a:pos x="wd2" y="hd2"/>
              </a:cxn>
            </a:cxnLst>
            <a:rect l="0" t="0" r="r" b="b"/>
            <a:pathLst>
              <a:path w="21501" h="21600" extrusionOk="0">
                <a:moveTo>
                  <a:pt x="14291" y="677"/>
                </a:moveTo>
                <a:cubicBezTo>
                  <a:pt x="14287" y="677"/>
                  <a:pt x="14284" y="677"/>
                  <a:pt x="14280" y="678"/>
                </a:cubicBezTo>
                <a:cubicBezTo>
                  <a:pt x="14285" y="678"/>
                  <a:pt x="14291" y="678"/>
                  <a:pt x="14296" y="678"/>
                </a:cubicBezTo>
                <a:cubicBezTo>
                  <a:pt x="14298" y="678"/>
                  <a:pt x="14300" y="678"/>
                  <a:pt x="14302" y="678"/>
                </a:cubicBezTo>
                <a:cubicBezTo>
                  <a:pt x="14298" y="677"/>
                  <a:pt x="14295" y="677"/>
                  <a:pt x="14291" y="677"/>
                </a:cubicBezTo>
                <a:close/>
                <a:moveTo>
                  <a:pt x="5860" y="1190"/>
                </a:moveTo>
                <a:cubicBezTo>
                  <a:pt x="5891" y="1230"/>
                  <a:pt x="5915" y="1270"/>
                  <a:pt x="5935" y="1317"/>
                </a:cubicBezTo>
                <a:cubicBezTo>
                  <a:pt x="5894" y="1343"/>
                  <a:pt x="5850" y="1368"/>
                  <a:pt x="5810" y="1397"/>
                </a:cubicBezTo>
                <a:cubicBezTo>
                  <a:pt x="5792" y="1343"/>
                  <a:pt x="5800" y="1274"/>
                  <a:pt x="5860" y="1190"/>
                </a:cubicBezTo>
                <a:close/>
                <a:moveTo>
                  <a:pt x="2701" y="4759"/>
                </a:moveTo>
                <a:lnTo>
                  <a:pt x="2844" y="4774"/>
                </a:lnTo>
                <a:cubicBezTo>
                  <a:pt x="2816" y="4828"/>
                  <a:pt x="2789" y="4883"/>
                  <a:pt x="2759" y="4937"/>
                </a:cubicBezTo>
                <a:cubicBezTo>
                  <a:pt x="2725" y="4886"/>
                  <a:pt x="2704" y="4820"/>
                  <a:pt x="2701" y="4759"/>
                </a:cubicBezTo>
                <a:close/>
                <a:moveTo>
                  <a:pt x="21351" y="5215"/>
                </a:moveTo>
                <a:cubicBezTo>
                  <a:pt x="21360" y="5233"/>
                  <a:pt x="21369" y="5247"/>
                  <a:pt x="21380" y="5256"/>
                </a:cubicBezTo>
                <a:cubicBezTo>
                  <a:pt x="21373" y="5246"/>
                  <a:pt x="21363" y="5229"/>
                  <a:pt x="21351" y="5215"/>
                </a:cubicBezTo>
                <a:close/>
                <a:moveTo>
                  <a:pt x="2194" y="5904"/>
                </a:moveTo>
                <a:cubicBezTo>
                  <a:pt x="2232" y="5904"/>
                  <a:pt x="2271" y="5916"/>
                  <a:pt x="2307" y="5937"/>
                </a:cubicBezTo>
                <a:cubicBezTo>
                  <a:pt x="2276" y="6006"/>
                  <a:pt x="2249" y="6074"/>
                  <a:pt x="2222" y="6143"/>
                </a:cubicBezTo>
                <a:cubicBezTo>
                  <a:pt x="2195" y="6067"/>
                  <a:pt x="2167" y="5987"/>
                  <a:pt x="2144" y="5911"/>
                </a:cubicBezTo>
                <a:cubicBezTo>
                  <a:pt x="2160" y="5906"/>
                  <a:pt x="2176" y="5904"/>
                  <a:pt x="2194" y="5904"/>
                </a:cubicBezTo>
                <a:close/>
                <a:moveTo>
                  <a:pt x="1814" y="6859"/>
                </a:moveTo>
                <a:cubicBezTo>
                  <a:pt x="1808" y="6867"/>
                  <a:pt x="1800" y="6875"/>
                  <a:pt x="1793" y="6883"/>
                </a:cubicBezTo>
                <a:cubicBezTo>
                  <a:pt x="1804" y="6880"/>
                  <a:pt x="1811" y="6873"/>
                  <a:pt x="1814" y="6859"/>
                </a:cubicBezTo>
                <a:close/>
                <a:moveTo>
                  <a:pt x="490" y="8908"/>
                </a:moveTo>
                <a:cubicBezTo>
                  <a:pt x="491" y="8916"/>
                  <a:pt x="492" y="8922"/>
                  <a:pt x="493" y="8929"/>
                </a:cubicBezTo>
                <a:cubicBezTo>
                  <a:pt x="492" y="8922"/>
                  <a:pt x="491" y="8916"/>
                  <a:pt x="490" y="8908"/>
                </a:cubicBezTo>
                <a:close/>
                <a:moveTo>
                  <a:pt x="7739" y="10337"/>
                </a:moveTo>
                <a:cubicBezTo>
                  <a:pt x="7743" y="10344"/>
                  <a:pt x="7750" y="10352"/>
                  <a:pt x="7756" y="10363"/>
                </a:cubicBezTo>
                <a:lnTo>
                  <a:pt x="7766" y="10395"/>
                </a:lnTo>
                <a:cubicBezTo>
                  <a:pt x="7764" y="10395"/>
                  <a:pt x="7763" y="10396"/>
                  <a:pt x="7760" y="10396"/>
                </a:cubicBezTo>
                <a:cubicBezTo>
                  <a:pt x="7759" y="10396"/>
                  <a:pt x="7756" y="10396"/>
                  <a:pt x="7753" y="10395"/>
                </a:cubicBezTo>
                <a:cubicBezTo>
                  <a:pt x="7746" y="10373"/>
                  <a:pt x="7743" y="10355"/>
                  <a:pt x="7739" y="10337"/>
                </a:cubicBezTo>
                <a:close/>
                <a:moveTo>
                  <a:pt x="7664" y="10406"/>
                </a:moveTo>
                <a:cubicBezTo>
                  <a:pt x="7678" y="10435"/>
                  <a:pt x="7681" y="10453"/>
                  <a:pt x="7688" y="10475"/>
                </a:cubicBezTo>
                <a:lnTo>
                  <a:pt x="7685" y="10472"/>
                </a:lnTo>
                <a:cubicBezTo>
                  <a:pt x="7678" y="10449"/>
                  <a:pt x="7671" y="10432"/>
                  <a:pt x="7664" y="10406"/>
                </a:cubicBezTo>
                <a:close/>
                <a:moveTo>
                  <a:pt x="7641" y="10489"/>
                </a:moveTo>
                <a:cubicBezTo>
                  <a:pt x="7651" y="10504"/>
                  <a:pt x="7661" y="10518"/>
                  <a:pt x="7668" y="10537"/>
                </a:cubicBezTo>
                <a:lnTo>
                  <a:pt x="7654" y="10526"/>
                </a:lnTo>
                <a:cubicBezTo>
                  <a:pt x="7654" y="10526"/>
                  <a:pt x="7654" y="10526"/>
                  <a:pt x="7654" y="10526"/>
                </a:cubicBezTo>
                <a:lnTo>
                  <a:pt x="7641" y="10489"/>
                </a:lnTo>
                <a:close/>
                <a:moveTo>
                  <a:pt x="7654" y="10526"/>
                </a:moveTo>
                <a:lnTo>
                  <a:pt x="7671" y="10541"/>
                </a:lnTo>
                <a:lnTo>
                  <a:pt x="7688" y="10573"/>
                </a:lnTo>
                <a:lnTo>
                  <a:pt x="7668" y="10558"/>
                </a:lnTo>
                <a:cubicBezTo>
                  <a:pt x="7664" y="10552"/>
                  <a:pt x="7658" y="10537"/>
                  <a:pt x="7654" y="10526"/>
                </a:cubicBezTo>
                <a:close/>
                <a:moveTo>
                  <a:pt x="7688" y="10489"/>
                </a:moveTo>
                <a:cubicBezTo>
                  <a:pt x="7691" y="10493"/>
                  <a:pt x="7695" y="10493"/>
                  <a:pt x="7695" y="10493"/>
                </a:cubicBezTo>
                <a:lnTo>
                  <a:pt x="7695" y="10497"/>
                </a:lnTo>
                <a:cubicBezTo>
                  <a:pt x="7708" y="10529"/>
                  <a:pt x="7716" y="10552"/>
                  <a:pt x="7723" y="10576"/>
                </a:cubicBezTo>
                <a:lnTo>
                  <a:pt x="7708" y="10566"/>
                </a:lnTo>
                <a:cubicBezTo>
                  <a:pt x="7705" y="10544"/>
                  <a:pt x="7698" y="10515"/>
                  <a:pt x="7688" y="10489"/>
                </a:cubicBezTo>
                <a:close/>
                <a:moveTo>
                  <a:pt x="7716" y="10576"/>
                </a:moveTo>
                <a:lnTo>
                  <a:pt x="7729" y="10587"/>
                </a:lnTo>
                <a:cubicBezTo>
                  <a:pt x="7729" y="10587"/>
                  <a:pt x="7729" y="10595"/>
                  <a:pt x="7733" y="10598"/>
                </a:cubicBezTo>
                <a:lnTo>
                  <a:pt x="7733" y="10602"/>
                </a:lnTo>
                <a:lnTo>
                  <a:pt x="7719" y="10595"/>
                </a:lnTo>
                <a:cubicBezTo>
                  <a:pt x="7719" y="10587"/>
                  <a:pt x="7716" y="10581"/>
                  <a:pt x="7716" y="10576"/>
                </a:cubicBezTo>
                <a:close/>
                <a:moveTo>
                  <a:pt x="7753" y="10409"/>
                </a:moveTo>
                <a:lnTo>
                  <a:pt x="7773" y="10413"/>
                </a:lnTo>
                <a:cubicBezTo>
                  <a:pt x="7780" y="10432"/>
                  <a:pt x="7783" y="10453"/>
                  <a:pt x="7787" y="10472"/>
                </a:cubicBezTo>
                <a:lnTo>
                  <a:pt x="7787" y="10489"/>
                </a:lnTo>
                <a:cubicBezTo>
                  <a:pt x="7787" y="10453"/>
                  <a:pt x="7793" y="10438"/>
                  <a:pt x="7800" y="10435"/>
                </a:cubicBezTo>
                <a:cubicBezTo>
                  <a:pt x="7810" y="10446"/>
                  <a:pt x="7825" y="10457"/>
                  <a:pt x="7838" y="10467"/>
                </a:cubicBezTo>
                <a:cubicBezTo>
                  <a:pt x="7855" y="10493"/>
                  <a:pt x="7872" y="10522"/>
                  <a:pt x="7889" y="10555"/>
                </a:cubicBezTo>
                <a:cubicBezTo>
                  <a:pt x="7865" y="10547"/>
                  <a:pt x="7841" y="10533"/>
                  <a:pt x="7817" y="10522"/>
                </a:cubicBezTo>
                <a:cubicBezTo>
                  <a:pt x="7864" y="10566"/>
                  <a:pt x="7913" y="10610"/>
                  <a:pt x="7892" y="10610"/>
                </a:cubicBezTo>
                <a:cubicBezTo>
                  <a:pt x="7888" y="10610"/>
                  <a:pt x="7883" y="10608"/>
                  <a:pt x="7875" y="10606"/>
                </a:cubicBezTo>
                <a:lnTo>
                  <a:pt x="7770" y="10533"/>
                </a:lnTo>
                <a:cubicBezTo>
                  <a:pt x="7770" y="10518"/>
                  <a:pt x="7773" y="10504"/>
                  <a:pt x="7776" y="10486"/>
                </a:cubicBezTo>
                <a:cubicBezTo>
                  <a:pt x="7790" y="10501"/>
                  <a:pt x="7803" y="10512"/>
                  <a:pt x="7817" y="10522"/>
                </a:cubicBezTo>
                <a:lnTo>
                  <a:pt x="7776" y="10478"/>
                </a:lnTo>
                <a:lnTo>
                  <a:pt x="7770" y="10460"/>
                </a:lnTo>
                <a:cubicBezTo>
                  <a:pt x="7780" y="10460"/>
                  <a:pt x="7787" y="10460"/>
                  <a:pt x="7773" y="10446"/>
                </a:cubicBezTo>
                <a:lnTo>
                  <a:pt x="7766" y="10446"/>
                </a:lnTo>
                <a:cubicBezTo>
                  <a:pt x="7760" y="10435"/>
                  <a:pt x="7756" y="10420"/>
                  <a:pt x="7753" y="10409"/>
                </a:cubicBezTo>
                <a:close/>
                <a:moveTo>
                  <a:pt x="7760" y="10595"/>
                </a:moveTo>
                <a:cubicBezTo>
                  <a:pt x="7767" y="10602"/>
                  <a:pt x="7774" y="10610"/>
                  <a:pt x="7781" y="10618"/>
                </a:cubicBezTo>
                <a:cubicBezTo>
                  <a:pt x="7774" y="10612"/>
                  <a:pt x="7767" y="10607"/>
                  <a:pt x="7760" y="10601"/>
                </a:cubicBezTo>
                <a:cubicBezTo>
                  <a:pt x="7760" y="10598"/>
                  <a:pt x="7760" y="10595"/>
                  <a:pt x="7760" y="10595"/>
                </a:cubicBezTo>
                <a:close/>
                <a:moveTo>
                  <a:pt x="7675" y="10581"/>
                </a:moveTo>
                <a:lnTo>
                  <a:pt x="7698" y="10598"/>
                </a:lnTo>
                <a:cubicBezTo>
                  <a:pt x="7701" y="10602"/>
                  <a:pt x="7705" y="10606"/>
                  <a:pt x="7708" y="10613"/>
                </a:cubicBezTo>
                <a:lnTo>
                  <a:pt x="7705" y="10609"/>
                </a:lnTo>
                <a:cubicBezTo>
                  <a:pt x="7691" y="10609"/>
                  <a:pt x="7691" y="10613"/>
                  <a:pt x="7688" y="10621"/>
                </a:cubicBezTo>
                <a:cubicBezTo>
                  <a:pt x="7685" y="10606"/>
                  <a:pt x="7678" y="10592"/>
                  <a:pt x="7675" y="10581"/>
                </a:cubicBezTo>
                <a:close/>
                <a:moveTo>
                  <a:pt x="7756" y="10609"/>
                </a:moveTo>
                <a:lnTo>
                  <a:pt x="7770" y="10621"/>
                </a:lnTo>
                <a:cubicBezTo>
                  <a:pt x="7766" y="10621"/>
                  <a:pt x="7763" y="10613"/>
                  <a:pt x="7756" y="10613"/>
                </a:cubicBezTo>
                <a:cubicBezTo>
                  <a:pt x="7753" y="10609"/>
                  <a:pt x="7756" y="10609"/>
                  <a:pt x="7756" y="10609"/>
                </a:cubicBezTo>
                <a:close/>
                <a:moveTo>
                  <a:pt x="7726" y="10613"/>
                </a:moveTo>
                <a:lnTo>
                  <a:pt x="7739" y="10621"/>
                </a:lnTo>
                <a:lnTo>
                  <a:pt x="7743" y="10642"/>
                </a:lnTo>
                <a:cubicBezTo>
                  <a:pt x="7739" y="10638"/>
                  <a:pt x="7733" y="10635"/>
                  <a:pt x="7729" y="10632"/>
                </a:cubicBezTo>
                <a:cubicBezTo>
                  <a:pt x="7729" y="10624"/>
                  <a:pt x="7726" y="10616"/>
                  <a:pt x="7726" y="10613"/>
                </a:cubicBezTo>
                <a:close/>
                <a:moveTo>
                  <a:pt x="7753" y="10632"/>
                </a:moveTo>
                <a:cubicBezTo>
                  <a:pt x="7771" y="10643"/>
                  <a:pt x="7783" y="10652"/>
                  <a:pt x="7774" y="10652"/>
                </a:cubicBezTo>
                <a:cubicBezTo>
                  <a:pt x="7771" y="10652"/>
                  <a:pt x="7763" y="10651"/>
                  <a:pt x="7750" y="10647"/>
                </a:cubicBezTo>
                <a:cubicBezTo>
                  <a:pt x="7750" y="10640"/>
                  <a:pt x="7750" y="10635"/>
                  <a:pt x="7753" y="10632"/>
                </a:cubicBezTo>
                <a:close/>
                <a:moveTo>
                  <a:pt x="7476" y="10635"/>
                </a:moveTo>
                <a:cubicBezTo>
                  <a:pt x="7481" y="10635"/>
                  <a:pt x="7500" y="10647"/>
                  <a:pt x="7525" y="10664"/>
                </a:cubicBezTo>
                <a:cubicBezTo>
                  <a:pt x="7536" y="10675"/>
                  <a:pt x="7542" y="10686"/>
                  <a:pt x="7549" y="10696"/>
                </a:cubicBezTo>
                <a:lnTo>
                  <a:pt x="7546" y="10696"/>
                </a:lnTo>
                <a:lnTo>
                  <a:pt x="7487" y="10653"/>
                </a:lnTo>
                <a:cubicBezTo>
                  <a:pt x="7475" y="10640"/>
                  <a:pt x="7472" y="10635"/>
                  <a:pt x="7476" y="10635"/>
                </a:cubicBezTo>
                <a:close/>
                <a:moveTo>
                  <a:pt x="7509" y="10438"/>
                </a:moveTo>
                <a:cubicBezTo>
                  <a:pt x="7569" y="10522"/>
                  <a:pt x="7627" y="10613"/>
                  <a:pt x="7681" y="10704"/>
                </a:cubicBezTo>
                <a:lnTo>
                  <a:pt x="7648" y="10638"/>
                </a:lnTo>
                <a:lnTo>
                  <a:pt x="7685" y="10704"/>
                </a:lnTo>
                <a:cubicBezTo>
                  <a:pt x="7685" y="10704"/>
                  <a:pt x="7681" y="10707"/>
                  <a:pt x="7678" y="10707"/>
                </a:cubicBezTo>
                <a:cubicBezTo>
                  <a:pt x="7624" y="10627"/>
                  <a:pt x="7525" y="10483"/>
                  <a:pt x="7519" y="10464"/>
                </a:cubicBezTo>
                <a:lnTo>
                  <a:pt x="7641" y="10646"/>
                </a:lnTo>
                <a:cubicBezTo>
                  <a:pt x="7569" y="10529"/>
                  <a:pt x="7589" y="10576"/>
                  <a:pt x="7509" y="10438"/>
                </a:cubicBezTo>
                <a:close/>
                <a:moveTo>
                  <a:pt x="7454" y="10635"/>
                </a:moveTo>
                <a:lnTo>
                  <a:pt x="7556" y="10711"/>
                </a:lnTo>
                <a:cubicBezTo>
                  <a:pt x="7556" y="10715"/>
                  <a:pt x="7558" y="10718"/>
                  <a:pt x="7559" y="10721"/>
                </a:cubicBezTo>
                <a:lnTo>
                  <a:pt x="7550" y="10715"/>
                </a:lnTo>
                <a:lnTo>
                  <a:pt x="7559" y="10722"/>
                </a:lnTo>
                <a:cubicBezTo>
                  <a:pt x="7559" y="10721"/>
                  <a:pt x="7559" y="10721"/>
                  <a:pt x="7559" y="10721"/>
                </a:cubicBezTo>
                <a:lnTo>
                  <a:pt x="7566" y="10725"/>
                </a:lnTo>
                <a:lnTo>
                  <a:pt x="7573" y="10741"/>
                </a:lnTo>
                <a:cubicBezTo>
                  <a:pt x="7532" y="10711"/>
                  <a:pt x="7494" y="10678"/>
                  <a:pt x="7457" y="10649"/>
                </a:cubicBezTo>
                <a:lnTo>
                  <a:pt x="7550" y="10715"/>
                </a:lnTo>
                <a:lnTo>
                  <a:pt x="7454" y="10635"/>
                </a:lnTo>
                <a:close/>
                <a:moveTo>
                  <a:pt x="7348" y="10638"/>
                </a:moveTo>
                <a:cubicBezTo>
                  <a:pt x="7464" y="10693"/>
                  <a:pt x="7522" y="10730"/>
                  <a:pt x="7586" y="10765"/>
                </a:cubicBezTo>
                <a:cubicBezTo>
                  <a:pt x="7593" y="10787"/>
                  <a:pt x="7596" y="10805"/>
                  <a:pt x="7576" y="10810"/>
                </a:cubicBezTo>
                <a:lnTo>
                  <a:pt x="7599" y="10816"/>
                </a:lnTo>
                <a:cubicBezTo>
                  <a:pt x="7679" y="10870"/>
                  <a:pt x="7698" y="10886"/>
                  <a:pt x="7689" y="10886"/>
                </a:cubicBezTo>
                <a:cubicBezTo>
                  <a:pt x="7674" y="10886"/>
                  <a:pt x="7571" y="10833"/>
                  <a:pt x="7549" y="10833"/>
                </a:cubicBezTo>
                <a:cubicBezTo>
                  <a:pt x="7541" y="10833"/>
                  <a:pt x="7544" y="10841"/>
                  <a:pt x="7566" y="10860"/>
                </a:cubicBezTo>
                <a:cubicBezTo>
                  <a:pt x="7529" y="10831"/>
                  <a:pt x="7494" y="10805"/>
                  <a:pt x="7454" y="10781"/>
                </a:cubicBezTo>
                <a:cubicBezTo>
                  <a:pt x="7484" y="10787"/>
                  <a:pt x="7512" y="10795"/>
                  <a:pt x="7539" y="10805"/>
                </a:cubicBezTo>
                <a:cubicBezTo>
                  <a:pt x="7318" y="10675"/>
                  <a:pt x="7661" y="10816"/>
                  <a:pt x="7348" y="10638"/>
                </a:cubicBezTo>
                <a:close/>
                <a:moveTo>
                  <a:pt x="7410" y="10776"/>
                </a:moveTo>
                <a:cubicBezTo>
                  <a:pt x="7420" y="10776"/>
                  <a:pt x="7432" y="10777"/>
                  <a:pt x="7447" y="10781"/>
                </a:cubicBezTo>
                <a:cubicBezTo>
                  <a:pt x="7400" y="10787"/>
                  <a:pt x="7487" y="10882"/>
                  <a:pt x="7546" y="10976"/>
                </a:cubicBezTo>
                <a:lnTo>
                  <a:pt x="7477" y="10925"/>
                </a:lnTo>
                <a:cubicBezTo>
                  <a:pt x="7463" y="10921"/>
                  <a:pt x="7452" y="10920"/>
                  <a:pt x="7443" y="10920"/>
                </a:cubicBezTo>
                <a:cubicBezTo>
                  <a:pt x="7430" y="10920"/>
                  <a:pt x="7422" y="10923"/>
                  <a:pt x="7413" y="10925"/>
                </a:cubicBezTo>
                <a:lnTo>
                  <a:pt x="7375" y="10904"/>
                </a:lnTo>
                <a:cubicBezTo>
                  <a:pt x="7410" y="10867"/>
                  <a:pt x="7440" y="10842"/>
                  <a:pt x="7440" y="10842"/>
                </a:cubicBezTo>
                <a:cubicBezTo>
                  <a:pt x="7440" y="10842"/>
                  <a:pt x="7407" y="10864"/>
                  <a:pt x="7372" y="10904"/>
                </a:cubicBezTo>
                <a:lnTo>
                  <a:pt x="7359" y="10896"/>
                </a:lnTo>
                <a:cubicBezTo>
                  <a:pt x="7365" y="10890"/>
                  <a:pt x="7372" y="10882"/>
                  <a:pt x="7375" y="10875"/>
                </a:cubicBezTo>
                <a:lnTo>
                  <a:pt x="7355" y="10896"/>
                </a:lnTo>
                <a:cubicBezTo>
                  <a:pt x="7297" y="10863"/>
                  <a:pt x="7238" y="10830"/>
                  <a:pt x="7256" y="10830"/>
                </a:cubicBezTo>
                <a:cubicBezTo>
                  <a:pt x="7261" y="10830"/>
                  <a:pt x="7272" y="10832"/>
                  <a:pt x="7291" y="10838"/>
                </a:cubicBezTo>
                <a:lnTo>
                  <a:pt x="7318" y="10856"/>
                </a:lnTo>
                <a:cubicBezTo>
                  <a:pt x="7383" y="10846"/>
                  <a:pt x="7337" y="10776"/>
                  <a:pt x="7410" y="10776"/>
                </a:cubicBezTo>
                <a:close/>
                <a:moveTo>
                  <a:pt x="7348" y="10933"/>
                </a:moveTo>
                <a:cubicBezTo>
                  <a:pt x="7362" y="10933"/>
                  <a:pt x="7375" y="10936"/>
                  <a:pt x="7389" y="10936"/>
                </a:cubicBezTo>
                <a:cubicBezTo>
                  <a:pt x="7386" y="10939"/>
                  <a:pt x="7383" y="10945"/>
                  <a:pt x="7377" y="10945"/>
                </a:cubicBezTo>
                <a:cubicBezTo>
                  <a:pt x="7376" y="10945"/>
                  <a:pt x="7374" y="10945"/>
                  <a:pt x="7372" y="10944"/>
                </a:cubicBezTo>
                <a:cubicBezTo>
                  <a:pt x="7385" y="10954"/>
                  <a:pt x="7392" y="10962"/>
                  <a:pt x="7400" y="10970"/>
                </a:cubicBezTo>
                <a:cubicBezTo>
                  <a:pt x="7420" y="10987"/>
                  <a:pt x="7444" y="11002"/>
                  <a:pt x="7467" y="11016"/>
                </a:cubicBezTo>
                <a:lnTo>
                  <a:pt x="7457" y="11027"/>
                </a:lnTo>
                <a:cubicBezTo>
                  <a:pt x="7440" y="11020"/>
                  <a:pt x="7420" y="11013"/>
                  <a:pt x="7400" y="11009"/>
                </a:cubicBezTo>
                <a:lnTo>
                  <a:pt x="7397" y="11009"/>
                </a:lnTo>
                <a:lnTo>
                  <a:pt x="7410" y="10991"/>
                </a:lnTo>
                <a:lnTo>
                  <a:pt x="7392" y="11009"/>
                </a:lnTo>
                <a:lnTo>
                  <a:pt x="7382" y="11009"/>
                </a:lnTo>
                <a:lnTo>
                  <a:pt x="7372" y="11002"/>
                </a:lnTo>
                <a:cubicBezTo>
                  <a:pt x="7365" y="10994"/>
                  <a:pt x="7359" y="10991"/>
                  <a:pt x="7352" y="10984"/>
                </a:cubicBezTo>
                <a:cubicBezTo>
                  <a:pt x="7342" y="10976"/>
                  <a:pt x="7335" y="10965"/>
                  <a:pt x="7328" y="10954"/>
                </a:cubicBezTo>
                <a:cubicBezTo>
                  <a:pt x="7328" y="10947"/>
                  <a:pt x="7322" y="10940"/>
                  <a:pt x="7325" y="10936"/>
                </a:cubicBezTo>
                <a:lnTo>
                  <a:pt x="7345" y="10936"/>
                </a:lnTo>
                <a:lnTo>
                  <a:pt x="7348" y="10933"/>
                </a:lnTo>
                <a:close/>
                <a:moveTo>
                  <a:pt x="7349" y="11039"/>
                </a:moveTo>
                <a:cubicBezTo>
                  <a:pt x="7351" y="11039"/>
                  <a:pt x="7362" y="11039"/>
                  <a:pt x="7372" y="11042"/>
                </a:cubicBezTo>
                <a:lnTo>
                  <a:pt x="7365" y="11045"/>
                </a:lnTo>
                <a:cubicBezTo>
                  <a:pt x="7362" y="11042"/>
                  <a:pt x="7355" y="11042"/>
                  <a:pt x="7349" y="11039"/>
                </a:cubicBezTo>
                <a:close/>
                <a:moveTo>
                  <a:pt x="7467" y="11020"/>
                </a:moveTo>
                <a:cubicBezTo>
                  <a:pt x="7481" y="11031"/>
                  <a:pt x="7502" y="11042"/>
                  <a:pt x="7529" y="11056"/>
                </a:cubicBezTo>
                <a:cubicBezTo>
                  <a:pt x="7498" y="11042"/>
                  <a:pt x="7484" y="11039"/>
                  <a:pt x="7461" y="11031"/>
                </a:cubicBezTo>
                <a:cubicBezTo>
                  <a:pt x="7461" y="11027"/>
                  <a:pt x="7464" y="11024"/>
                  <a:pt x="7467" y="11020"/>
                </a:cubicBezTo>
                <a:close/>
                <a:moveTo>
                  <a:pt x="7056" y="11079"/>
                </a:moveTo>
                <a:lnTo>
                  <a:pt x="7056" y="11082"/>
                </a:lnTo>
                <a:lnTo>
                  <a:pt x="7053" y="11085"/>
                </a:lnTo>
                <a:lnTo>
                  <a:pt x="7053" y="11082"/>
                </a:lnTo>
                <a:lnTo>
                  <a:pt x="7056" y="11079"/>
                </a:lnTo>
                <a:close/>
                <a:moveTo>
                  <a:pt x="7430" y="11148"/>
                </a:moveTo>
                <a:cubicBezTo>
                  <a:pt x="7427" y="11158"/>
                  <a:pt x="7423" y="11162"/>
                  <a:pt x="7417" y="11173"/>
                </a:cubicBezTo>
                <a:cubicBezTo>
                  <a:pt x="7413" y="11173"/>
                  <a:pt x="7403" y="11165"/>
                  <a:pt x="7397" y="11165"/>
                </a:cubicBezTo>
                <a:cubicBezTo>
                  <a:pt x="7392" y="11165"/>
                  <a:pt x="7400" y="11158"/>
                  <a:pt x="7400" y="11154"/>
                </a:cubicBezTo>
                <a:cubicBezTo>
                  <a:pt x="7410" y="11151"/>
                  <a:pt x="7420" y="11151"/>
                  <a:pt x="7430" y="11148"/>
                </a:cubicBezTo>
                <a:close/>
                <a:moveTo>
                  <a:pt x="7440" y="11148"/>
                </a:moveTo>
                <a:cubicBezTo>
                  <a:pt x="7446" y="11163"/>
                  <a:pt x="7444" y="11174"/>
                  <a:pt x="7428" y="11174"/>
                </a:cubicBezTo>
                <a:cubicBezTo>
                  <a:pt x="7426" y="11174"/>
                  <a:pt x="7423" y="11174"/>
                  <a:pt x="7420" y="11173"/>
                </a:cubicBezTo>
                <a:lnTo>
                  <a:pt x="7434" y="11148"/>
                </a:lnTo>
                <a:close/>
                <a:moveTo>
                  <a:pt x="7372" y="11209"/>
                </a:moveTo>
                <a:lnTo>
                  <a:pt x="7385" y="11216"/>
                </a:lnTo>
                <a:cubicBezTo>
                  <a:pt x="7379" y="11223"/>
                  <a:pt x="7375" y="11228"/>
                  <a:pt x="7369" y="11234"/>
                </a:cubicBezTo>
                <a:lnTo>
                  <a:pt x="7362" y="11231"/>
                </a:lnTo>
                <a:lnTo>
                  <a:pt x="7372" y="11209"/>
                </a:lnTo>
                <a:close/>
                <a:moveTo>
                  <a:pt x="7392" y="11220"/>
                </a:moveTo>
                <a:cubicBezTo>
                  <a:pt x="7403" y="11228"/>
                  <a:pt x="7413" y="11231"/>
                  <a:pt x="7430" y="11234"/>
                </a:cubicBezTo>
                <a:cubicBezTo>
                  <a:pt x="7423" y="11242"/>
                  <a:pt x="7417" y="11249"/>
                  <a:pt x="7413" y="11252"/>
                </a:cubicBezTo>
                <a:lnTo>
                  <a:pt x="7382" y="11242"/>
                </a:lnTo>
                <a:lnTo>
                  <a:pt x="7392" y="11220"/>
                </a:lnTo>
                <a:close/>
                <a:moveTo>
                  <a:pt x="7359" y="11234"/>
                </a:moveTo>
                <a:lnTo>
                  <a:pt x="7369" y="11242"/>
                </a:lnTo>
                <a:lnTo>
                  <a:pt x="7348" y="11263"/>
                </a:lnTo>
                <a:lnTo>
                  <a:pt x="7342" y="11260"/>
                </a:lnTo>
                <a:lnTo>
                  <a:pt x="7359" y="11234"/>
                </a:lnTo>
                <a:close/>
                <a:moveTo>
                  <a:pt x="7437" y="11238"/>
                </a:moveTo>
                <a:lnTo>
                  <a:pt x="7457" y="11249"/>
                </a:lnTo>
                <a:cubicBezTo>
                  <a:pt x="7454" y="11257"/>
                  <a:pt x="7447" y="11263"/>
                  <a:pt x="7444" y="11271"/>
                </a:cubicBezTo>
                <a:lnTo>
                  <a:pt x="7427" y="11260"/>
                </a:lnTo>
                <a:lnTo>
                  <a:pt x="7437" y="11238"/>
                </a:lnTo>
                <a:close/>
                <a:moveTo>
                  <a:pt x="7461" y="11249"/>
                </a:moveTo>
                <a:lnTo>
                  <a:pt x="7467" y="11252"/>
                </a:lnTo>
                <a:lnTo>
                  <a:pt x="7457" y="11274"/>
                </a:lnTo>
                <a:lnTo>
                  <a:pt x="7450" y="11271"/>
                </a:lnTo>
                <a:lnTo>
                  <a:pt x="7461" y="11249"/>
                </a:lnTo>
                <a:close/>
                <a:moveTo>
                  <a:pt x="7421" y="11270"/>
                </a:moveTo>
                <a:cubicBezTo>
                  <a:pt x="7423" y="11270"/>
                  <a:pt x="7431" y="11278"/>
                  <a:pt x="7437" y="11282"/>
                </a:cubicBezTo>
                <a:lnTo>
                  <a:pt x="7420" y="11274"/>
                </a:lnTo>
                <a:lnTo>
                  <a:pt x="7420" y="11271"/>
                </a:lnTo>
                <a:cubicBezTo>
                  <a:pt x="7420" y="11271"/>
                  <a:pt x="7420" y="11270"/>
                  <a:pt x="7421" y="11270"/>
                </a:cubicBezTo>
                <a:close/>
                <a:moveTo>
                  <a:pt x="7484" y="11260"/>
                </a:moveTo>
                <a:lnTo>
                  <a:pt x="7471" y="11282"/>
                </a:lnTo>
                <a:lnTo>
                  <a:pt x="7467" y="11282"/>
                </a:lnTo>
                <a:cubicBezTo>
                  <a:pt x="7471" y="11271"/>
                  <a:pt x="7474" y="11268"/>
                  <a:pt x="7477" y="11260"/>
                </a:cubicBezTo>
                <a:close/>
                <a:moveTo>
                  <a:pt x="7552" y="11198"/>
                </a:moveTo>
                <a:cubicBezTo>
                  <a:pt x="7586" y="11220"/>
                  <a:pt x="7638" y="11249"/>
                  <a:pt x="7678" y="11274"/>
                </a:cubicBezTo>
                <a:cubicBezTo>
                  <a:pt x="7678" y="11278"/>
                  <a:pt x="7675" y="11285"/>
                  <a:pt x="7671" y="11289"/>
                </a:cubicBezTo>
                <a:lnTo>
                  <a:pt x="7668" y="11289"/>
                </a:lnTo>
                <a:cubicBezTo>
                  <a:pt x="7627" y="11263"/>
                  <a:pt x="7586" y="11234"/>
                  <a:pt x="7552" y="11198"/>
                </a:cubicBezTo>
                <a:close/>
                <a:moveTo>
                  <a:pt x="7379" y="11252"/>
                </a:moveTo>
                <a:lnTo>
                  <a:pt x="7407" y="11268"/>
                </a:lnTo>
                <a:lnTo>
                  <a:pt x="7403" y="11271"/>
                </a:lnTo>
                <a:cubicBezTo>
                  <a:pt x="7393" y="11265"/>
                  <a:pt x="7388" y="11263"/>
                  <a:pt x="7387" y="11263"/>
                </a:cubicBezTo>
                <a:cubicBezTo>
                  <a:pt x="7386" y="11263"/>
                  <a:pt x="7390" y="11266"/>
                  <a:pt x="7400" y="11274"/>
                </a:cubicBezTo>
                <a:lnTo>
                  <a:pt x="7400" y="11278"/>
                </a:lnTo>
                <a:cubicBezTo>
                  <a:pt x="7397" y="11282"/>
                  <a:pt x="7392" y="11289"/>
                  <a:pt x="7389" y="11292"/>
                </a:cubicBezTo>
                <a:cubicBezTo>
                  <a:pt x="7388" y="11293"/>
                  <a:pt x="7388" y="11293"/>
                  <a:pt x="7387" y="11293"/>
                </a:cubicBezTo>
                <a:cubicBezTo>
                  <a:pt x="7384" y="11293"/>
                  <a:pt x="7381" y="11288"/>
                  <a:pt x="7379" y="11285"/>
                </a:cubicBezTo>
                <a:cubicBezTo>
                  <a:pt x="7385" y="11263"/>
                  <a:pt x="7372" y="11274"/>
                  <a:pt x="7379" y="11252"/>
                </a:cubicBezTo>
                <a:close/>
                <a:moveTo>
                  <a:pt x="7487" y="11268"/>
                </a:moveTo>
                <a:lnTo>
                  <a:pt x="7502" y="11278"/>
                </a:lnTo>
                <a:lnTo>
                  <a:pt x="7487" y="11297"/>
                </a:lnTo>
                <a:cubicBezTo>
                  <a:pt x="7484" y="11297"/>
                  <a:pt x="7481" y="11292"/>
                  <a:pt x="7477" y="11289"/>
                </a:cubicBezTo>
                <a:lnTo>
                  <a:pt x="7487" y="11268"/>
                </a:lnTo>
                <a:close/>
                <a:moveTo>
                  <a:pt x="7325" y="11292"/>
                </a:moveTo>
                <a:cubicBezTo>
                  <a:pt x="7323" y="11295"/>
                  <a:pt x="7321" y="11296"/>
                  <a:pt x="7319" y="11297"/>
                </a:cubicBezTo>
                <a:lnTo>
                  <a:pt x="7322" y="11292"/>
                </a:lnTo>
                <a:close/>
                <a:moveTo>
                  <a:pt x="7417" y="11285"/>
                </a:moveTo>
                <a:cubicBezTo>
                  <a:pt x="7414" y="11291"/>
                  <a:pt x="7408" y="11296"/>
                  <a:pt x="7405" y="11301"/>
                </a:cubicBezTo>
                <a:lnTo>
                  <a:pt x="7413" y="11285"/>
                </a:lnTo>
                <a:close/>
                <a:moveTo>
                  <a:pt x="7128" y="11303"/>
                </a:moveTo>
                <a:lnTo>
                  <a:pt x="7128" y="11307"/>
                </a:lnTo>
                <a:lnTo>
                  <a:pt x="7124" y="11311"/>
                </a:lnTo>
                <a:lnTo>
                  <a:pt x="7124" y="11307"/>
                </a:lnTo>
                <a:lnTo>
                  <a:pt x="7128" y="11303"/>
                </a:lnTo>
                <a:close/>
                <a:moveTo>
                  <a:pt x="7382" y="11303"/>
                </a:moveTo>
                <a:lnTo>
                  <a:pt x="7372" y="11318"/>
                </a:lnTo>
                <a:lnTo>
                  <a:pt x="7369" y="11318"/>
                </a:lnTo>
                <a:lnTo>
                  <a:pt x="7375" y="11303"/>
                </a:lnTo>
                <a:close/>
                <a:moveTo>
                  <a:pt x="7403" y="11307"/>
                </a:moveTo>
                <a:lnTo>
                  <a:pt x="7403" y="11311"/>
                </a:lnTo>
                <a:lnTo>
                  <a:pt x="7392" y="11322"/>
                </a:lnTo>
                <a:cubicBezTo>
                  <a:pt x="7397" y="11314"/>
                  <a:pt x="7400" y="11311"/>
                  <a:pt x="7403" y="11307"/>
                </a:cubicBezTo>
                <a:close/>
                <a:moveTo>
                  <a:pt x="7417" y="11289"/>
                </a:moveTo>
                <a:lnTo>
                  <a:pt x="7430" y="11297"/>
                </a:lnTo>
                <a:cubicBezTo>
                  <a:pt x="7420" y="11311"/>
                  <a:pt x="7413" y="11322"/>
                  <a:pt x="7407" y="11337"/>
                </a:cubicBezTo>
                <a:lnTo>
                  <a:pt x="7397" y="11332"/>
                </a:lnTo>
                <a:lnTo>
                  <a:pt x="7410" y="11307"/>
                </a:lnTo>
                <a:cubicBezTo>
                  <a:pt x="7413" y="11303"/>
                  <a:pt x="7417" y="11297"/>
                  <a:pt x="7417" y="11289"/>
                </a:cubicBezTo>
                <a:close/>
                <a:moveTo>
                  <a:pt x="7365" y="11329"/>
                </a:moveTo>
                <a:lnTo>
                  <a:pt x="7355" y="11340"/>
                </a:lnTo>
                <a:lnTo>
                  <a:pt x="7362" y="11329"/>
                </a:lnTo>
                <a:close/>
                <a:moveTo>
                  <a:pt x="7437" y="11300"/>
                </a:moveTo>
                <a:lnTo>
                  <a:pt x="7440" y="11303"/>
                </a:lnTo>
                <a:lnTo>
                  <a:pt x="7417" y="11343"/>
                </a:lnTo>
                <a:lnTo>
                  <a:pt x="7413" y="11343"/>
                </a:lnTo>
                <a:lnTo>
                  <a:pt x="7437" y="11300"/>
                </a:lnTo>
                <a:close/>
                <a:moveTo>
                  <a:pt x="7397" y="11340"/>
                </a:moveTo>
                <a:lnTo>
                  <a:pt x="7403" y="11347"/>
                </a:lnTo>
                <a:lnTo>
                  <a:pt x="7397" y="11354"/>
                </a:lnTo>
                <a:cubicBezTo>
                  <a:pt x="7397" y="11351"/>
                  <a:pt x="7392" y="11351"/>
                  <a:pt x="7389" y="11351"/>
                </a:cubicBezTo>
                <a:lnTo>
                  <a:pt x="7397" y="11340"/>
                </a:lnTo>
                <a:close/>
                <a:moveTo>
                  <a:pt x="7505" y="11278"/>
                </a:moveTo>
                <a:cubicBezTo>
                  <a:pt x="7559" y="11322"/>
                  <a:pt x="7599" y="11358"/>
                  <a:pt x="7596" y="11365"/>
                </a:cubicBezTo>
                <a:cubicBezTo>
                  <a:pt x="7566" y="11340"/>
                  <a:pt x="7532" y="11318"/>
                  <a:pt x="7498" y="11300"/>
                </a:cubicBezTo>
                <a:cubicBezTo>
                  <a:pt x="7498" y="11292"/>
                  <a:pt x="7502" y="11285"/>
                  <a:pt x="7505" y="11278"/>
                </a:cubicBezTo>
                <a:close/>
                <a:moveTo>
                  <a:pt x="7471" y="11322"/>
                </a:moveTo>
                <a:lnTo>
                  <a:pt x="7444" y="11369"/>
                </a:lnTo>
                <a:lnTo>
                  <a:pt x="7440" y="11369"/>
                </a:lnTo>
                <a:lnTo>
                  <a:pt x="7464" y="11322"/>
                </a:lnTo>
                <a:close/>
                <a:moveTo>
                  <a:pt x="7484" y="11329"/>
                </a:moveTo>
                <a:cubicBezTo>
                  <a:pt x="7532" y="11359"/>
                  <a:pt x="7572" y="11388"/>
                  <a:pt x="7556" y="11388"/>
                </a:cubicBezTo>
                <a:cubicBezTo>
                  <a:pt x="7552" y="11388"/>
                  <a:pt x="7542" y="11385"/>
                  <a:pt x="7525" y="11380"/>
                </a:cubicBezTo>
                <a:lnTo>
                  <a:pt x="7477" y="11347"/>
                </a:lnTo>
                <a:lnTo>
                  <a:pt x="7484" y="11329"/>
                </a:lnTo>
                <a:close/>
                <a:moveTo>
                  <a:pt x="7459" y="11396"/>
                </a:moveTo>
                <a:lnTo>
                  <a:pt x="7464" y="11401"/>
                </a:lnTo>
                <a:lnTo>
                  <a:pt x="7457" y="11398"/>
                </a:lnTo>
                <a:cubicBezTo>
                  <a:pt x="7457" y="11398"/>
                  <a:pt x="7458" y="11397"/>
                  <a:pt x="7459" y="11396"/>
                </a:cubicBezTo>
                <a:close/>
                <a:moveTo>
                  <a:pt x="7474" y="11351"/>
                </a:moveTo>
                <a:cubicBezTo>
                  <a:pt x="7509" y="11383"/>
                  <a:pt x="7566" y="11431"/>
                  <a:pt x="7542" y="11431"/>
                </a:cubicBezTo>
                <a:cubicBezTo>
                  <a:pt x="7529" y="11423"/>
                  <a:pt x="7522" y="11420"/>
                  <a:pt x="7509" y="11412"/>
                </a:cubicBezTo>
                <a:lnTo>
                  <a:pt x="7484" y="11394"/>
                </a:lnTo>
                <a:lnTo>
                  <a:pt x="7464" y="11380"/>
                </a:lnTo>
                <a:cubicBezTo>
                  <a:pt x="7467" y="11372"/>
                  <a:pt x="7471" y="11361"/>
                  <a:pt x="7474" y="11351"/>
                </a:cubicBezTo>
                <a:close/>
                <a:moveTo>
                  <a:pt x="7355" y="11423"/>
                </a:moveTo>
                <a:cubicBezTo>
                  <a:pt x="7352" y="11427"/>
                  <a:pt x="7352" y="11431"/>
                  <a:pt x="7352" y="11434"/>
                </a:cubicBezTo>
                <a:lnTo>
                  <a:pt x="7348" y="11434"/>
                </a:lnTo>
                <a:cubicBezTo>
                  <a:pt x="7348" y="11431"/>
                  <a:pt x="7352" y="11427"/>
                  <a:pt x="7355" y="11423"/>
                </a:cubicBezTo>
                <a:close/>
                <a:moveTo>
                  <a:pt x="7474" y="11409"/>
                </a:moveTo>
                <a:lnTo>
                  <a:pt x="7477" y="11412"/>
                </a:lnTo>
                <a:cubicBezTo>
                  <a:pt x="7477" y="11417"/>
                  <a:pt x="7474" y="11420"/>
                  <a:pt x="7474" y="11423"/>
                </a:cubicBezTo>
                <a:lnTo>
                  <a:pt x="7487" y="11420"/>
                </a:lnTo>
                <a:cubicBezTo>
                  <a:pt x="7509" y="11438"/>
                  <a:pt x="7523" y="11452"/>
                  <a:pt x="7514" y="11452"/>
                </a:cubicBezTo>
                <a:cubicBezTo>
                  <a:pt x="7509" y="11452"/>
                  <a:pt x="7495" y="11447"/>
                  <a:pt x="7471" y="11434"/>
                </a:cubicBezTo>
                <a:lnTo>
                  <a:pt x="7467" y="11434"/>
                </a:lnTo>
                <a:cubicBezTo>
                  <a:pt x="7461" y="11431"/>
                  <a:pt x="7454" y="11423"/>
                  <a:pt x="7450" y="11417"/>
                </a:cubicBezTo>
                <a:lnTo>
                  <a:pt x="7454" y="11409"/>
                </a:lnTo>
                <a:close/>
                <a:moveTo>
                  <a:pt x="6877" y="11459"/>
                </a:moveTo>
                <a:cubicBezTo>
                  <a:pt x="6884" y="11459"/>
                  <a:pt x="6894" y="11459"/>
                  <a:pt x="6907" y="11460"/>
                </a:cubicBezTo>
                <a:lnTo>
                  <a:pt x="6904" y="11460"/>
                </a:lnTo>
                <a:lnTo>
                  <a:pt x="6910" y="11481"/>
                </a:lnTo>
                <a:lnTo>
                  <a:pt x="6893" y="11474"/>
                </a:lnTo>
                <a:lnTo>
                  <a:pt x="6862" y="11467"/>
                </a:lnTo>
                <a:cubicBezTo>
                  <a:pt x="6852" y="11462"/>
                  <a:pt x="6855" y="11459"/>
                  <a:pt x="6877" y="11459"/>
                </a:cubicBezTo>
                <a:close/>
                <a:moveTo>
                  <a:pt x="7407" y="11514"/>
                </a:moveTo>
                <a:cubicBezTo>
                  <a:pt x="7411" y="11518"/>
                  <a:pt x="7415" y="11521"/>
                  <a:pt x="7419" y="11526"/>
                </a:cubicBezTo>
                <a:cubicBezTo>
                  <a:pt x="7416" y="11523"/>
                  <a:pt x="7413" y="11520"/>
                  <a:pt x="7410" y="11518"/>
                </a:cubicBezTo>
                <a:lnTo>
                  <a:pt x="7407" y="11518"/>
                </a:lnTo>
                <a:cubicBezTo>
                  <a:pt x="7407" y="11518"/>
                  <a:pt x="7407" y="11518"/>
                  <a:pt x="7407" y="11514"/>
                </a:cubicBezTo>
                <a:close/>
                <a:moveTo>
                  <a:pt x="7467" y="11580"/>
                </a:moveTo>
                <a:cubicBezTo>
                  <a:pt x="7454" y="11587"/>
                  <a:pt x="7444" y="11594"/>
                  <a:pt x="7434" y="11606"/>
                </a:cubicBezTo>
                <a:lnTo>
                  <a:pt x="7359" y="11635"/>
                </a:lnTo>
                <a:lnTo>
                  <a:pt x="7365" y="11620"/>
                </a:lnTo>
                <a:lnTo>
                  <a:pt x="7467" y="11580"/>
                </a:lnTo>
                <a:close/>
                <a:moveTo>
                  <a:pt x="7335" y="11675"/>
                </a:moveTo>
                <a:lnTo>
                  <a:pt x="7369" y="11692"/>
                </a:lnTo>
                <a:cubicBezTo>
                  <a:pt x="7365" y="11692"/>
                  <a:pt x="7365" y="11696"/>
                  <a:pt x="7365" y="11699"/>
                </a:cubicBezTo>
                <a:cubicBezTo>
                  <a:pt x="7359" y="11692"/>
                  <a:pt x="7348" y="11685"/>
                  <a:pt x="7338" y="11678"/>
                </a:cubicBezTo>
                <a:lnTo>
                  <a:pt x="7335" y="11678"/>
                </a:lnTo>
                <a:lnTo>
                  <a:pt x="7335" y="11675"/>
                </a:lnTo>
                <a:close/>
                <a:moveTo>
                  <a:pt x="333" y="11696"/>
                </a:moveTo>
                <a:cubicBezTo>
                  <a:pt x="332" y="11702"/>
                  <a:pt x="332" y="11708"/>
                  <a:pt x="334" y="11713"/>
                </a:cubicBezTo>
                <a:cubicBezTo>
                  <a:pt x="334" y="11707"/>
                  <a:pt x="334" y="11702"/>
                  <a:pt x="333" y="11696"/>
                </a:cubicBezTo>
                <a:close/>
                <a:moveTo>
                  <a:pt x="7226" y="11675"/>
                </a:moveTo>
                <a:lnTo>
                  <a:pt x="7233" y="11681"/>
                </a:lnTo>
                <a:lnTo>
                  <a:pt x="7128" y="11725"/>
                </a:lnTo>
                <a:lnTo>
                  <a:pt x="7118" y="11718"/>
                </a:lnTo>
                <a:lnTo>
                  <a:pt x="7226" y="11675"/>
                </a:lnTo>
                <a:close/>
                <a:moveTo>
                  <a:pt x="7104" y="11725"/>
                </a:moveTo>
                <a:lnTo>
                  <a:pt x="7114" y="11732"/>
                </a:lnTo>
                <a:lnTo>
                  <a:pt x="7097" y="11739"/>
                </a:lnTo>
                <a:lnTo>
                  <a:pt x="7087" y="11732"/>
                </a:lnTo>
                <a:lnTo>
                  <a:pt x="7104" y="11725"/>
                </a:lnTo>
                <a:close/>
                <a:moveTo>
                  <a:pt x="7385" y="11699"/>
                </a:moveTo>
                <a:lnTo>
                  <a:pt x="7444" y="11729"/>
                </a:lnTo>
                <a:lnTo>
                  <a:pt x="7434" y="11747"/>
                </a:lnTo>
                <a:cubicBezTo>
                  <a:pt x="7417" y="11736"/>
                  <a:pt x="7400" y="11721"/>
                  <a:pt x="7382" y="11710"/>
                </a:cubicBezTo>
                <a:cubicBezTo>
                  <a:pt x="7382" y="11707"/>
                  <a:pt x="7385" y="11703"/>
                  <a:pt x="7385" y="11699"/>
                </a:cubicBezTo>
                <a:close/>
                <a:moveTo>
                  <a:pt x="7059" y="11739"/>
                </a:moveTo>
                <a:lnTo>
                  <a:pt x="7069" y="11750"/>
                </a:lnTo>
                <a:lnTo>
                  <a:pt x="7049" y="11758"/>
                </a:lnTo>
                <a:cubicBezTo>
                  <a:pt x="7046" y="11758"/>
                  <a:pt x="7043" y="11750"/>
                  <a:pt x="7039" y="11750"/>
                </a:cubicBezTo>
                <a:lnTo>
                  <a:pt x="7059" y="11739"/>
                </a:lnTo>
                <a:close/>
                <a:moveTo>
                  <a:pt x="7019" y="11760"/>
                </a:moveTo>
                <a:cubicBezTo>
                  <a:pt x="7022" y="11760"/>
                  <a:pt x="7028" y="11762"/>
                  <a:pt x="7036" y="11765"/>
                </a:cubicBezTo>
                <a:lnTo>
                  <a:pt x="7022" y="11769"/>
                </a:lnTo>
                <a:cubicBezTo>
                  <a:pt x="7015" y="11762"/>
                  <a:pt x="7015" y="11760"/>
                  <a:pt x="7019" y="11760"/>
                </a:cubicBezTo>
                <a:close/>
                <a:moveTo>
                  <a:pt x="7291" y="11801"/>
                </a:moveTo>
                <a:lnTo>
                  <a:pt x="7298" y="11805"/>
                </a:lnTo>
                <a:lnTo>
                  <a:pt x="7298" y="11819"/>
                </a:lnTo>
                <a:lnTo>
                  <a:pt x="7287" y="11812"/>
                </a:lnTo>
                <a:lnTo>
                  <a:pt x="7291" y="11801"/>
                </a:lnTo>
                <a:close/>
                <a:moveTo>
                  <a:pt x="7318" y="11750"/>
                </a:moveTo>
                <a:cubicBezTo>
                  <a:pt x="7345" y="11772"/>
                  <a:pt x="7372" y="11798"/>
                  <a:pt x="7400" y="11819"/>
                </a:cubicBezTo>
                <a:cubicBezTo>
                  <a:pt x="7397" y="11824"/>
                  <a:pt x="7397" y="11824"/>
                  <a:pt x="7397" y="11824"/>
                </a:cubicBezTo>
                <a:lnTo>
                  <a:pt x="7397" y="11827"/>
                </a:lnTo>
                <a:cubicBezTo>
                  <a:pt x="7365" y="11812"/>
                  <a:pt x="7338" y="11798"/>
                  <a:pt x="7315" y="11779"/>
                </a:cubicBezTo>
                <a:cubicBezTo>
                  <a:pt x="7315" y="11772"/>
                  <a:pt x="7318" y="11761"/>
                  <a:pt x="7318" y="11750"/>
                </a:cubicBezTo>
                <a:close/>
                <a:moveTo>
                  <a:pt x="7267" y="11819"/>
                </a:moveTo>
                <a:lnTo>
                  <a:pt x="7263" y="11830"/>
                </a:lnTo>
                <a:lnTo>
                  <a:pt x="7260" y="11838"/>
                </a:lnTo>
                <a:lnTo>
                  <a:pt x="7260" y="11841"/>
                </a:lnTo>
                <a:lnTo>
                  <a:pt x="7267" y="11819"/>
                </a:lnTo>
                <a:close/>
                <a:moveTo>
                  <a:pt x="7270" y="11816"/>
                </a:moveTo>
                <a:cubicBezTo>
                  <a:pt x="7267" y="11830"/>
                  <a:pt x="7267" y="11841"/>
                  <a:pt x="7270" y="11852"/>
                </a:cubicBezTo>
                <a:cubicBezTo>
                  <a:pt x="7270" y="11853"/>
                  <a:pt x="7271" y="11853"/>
                  <a:pt x="7271" y="11853"/>
                </a:cubicBezTo>
                <a:cubicBezTo>
                  <a:pt x="7274" y="11853"/>
                  <a:pt x="7278" y="11843"/>
                  <a:pt x="7284" y="11827"/>
                </a:cubicBezTo>
                <a:lnTo>
                  <a:pt x="7295" y="11830"/>
                </a:lnTo>
                <a:cubicBezTo>
                  <a:pt x="7295" y="11845"/>
                  <a:pt x="7295" y="11859"/>
                  <a:pt x="7291" y="11870"/>
                </a:cubicBezTo>
                <a:lnTo>
                  <a:pt x="7257" y="11841"/>
                </a:lnTo>
                <a:lnTo>
                  <a:pt x="7267" y="11819"/>
                </a:lnTo>
                <a:lnTo>
                  <a:pt x="7270" y="11816"/>
                </a:lnTo>
                <a:close/>
                <a:moveTo>
                  <a:pt x="7307" y="11810"/>
                </a:moveTo>
                <a:cubicBezTo>
                  <a:pt x="7333" y="11824"/>
                  <a:pt x="7356" y="11838"/>
                  <a:pt x="7379" y="11852"/>
                </a:cubicBezTo>
                <a:lnTo>
                  <a:pt x="7369" y="11874"/>
                </a:lnTo>
                <a:lnTo>
                  <a:pt x="7305" y="11824"/>
                </a:lnTo>
                <a:cubicBezTo>
                  <a:pt x="7305" y="11819"/>
                  <a:pt x="7305" y="11816"/>
                  <a:pt x="7307" y="11810"/>
                </a:cubicBezTo>
                <a:close/>
                <a:moveTo>
                  <a:pt x="7301" y="11838"/>
                </a:moveTo>
                <a:lnTo>
                  <a:pt x="7365" y="11878"/>
                </a:lnTo>
                <a:cubicBezTo>
                  <a:pt x="7355" y="11899"/>
                  <a:pt x="7345" y="11921"/>
                  <a:pt x="7332" y="11943"/>
                </a:cubicBezTo>
                <a:cubicBezTo>
                  <a:pt x="7298" y="11928"/>
                  <a:pt x="7257" y="11939"/>
                  <a:pt x="7223" y="11921"/>
                </a:cubicBezTo>
                <a:cubicBezTo>
                  <a:pt x="7230" y="11904"/>
                  <a:pt x="7236" y="11892"/>
                  <a:pt x="7243" y="11881"/>
                </a:cubicBezTo>
                <a:lnTo>
                  <a:pt x="7240" y="11878"/>
                </a:lnTo>
                <a:cubicBezTo>
                  <a:pt x="7281" y="11898"/>
                  <a:pt x="7304" y="11907"/>
                  <a:pt x="7312" y="11907"/>
                </a:cubicBezTo>
                <a:cubicBezTo>
                  <a:pt x="7324" y="11907"/>
                  <a:pt x="7314" y="11893"/>
                  <a:pt x="7295" y="11874"/>
                </a:cubicBezTo>
                <a:cubicBezTo>
                  <a:pt x="7295" y="11864"/>
                  <a:pt x="7298" y="11848"/>
                  <a:pt x="7301" y="11838"/>
                </a:cubicBezTo>
                <a:close/>
                <a:moveTo>
                  <a:pt x="2173" y="14557"/>
                </a:moveTo>
                <a:cubicBezTo>
                  <a:pt x="2163" y="14564"/>
                  <a:pt x="2153" y="14571"/>
                  <a:pt x="2144" y="14577"/>
                </a:cubicBezTo>
                <a:cubicBezTo>
                  <a:pt x="2154" y="14573"/>
                  <a:pt x="2164" y="14565"/>
                  <a:pt x="2173" y="14557"/>
                </a:cubicBezTo>
                <a:close/>
                <a:moveTo>
                  <a:pt x="4492" y="17863"/>
                </a:moveTo>
                <a:cubicBezTo>
                  <a:pt x="4512" y="17878"/>
                  <a:pt x="4543" y="17900"/>
                  <a:pt x="4593" y="17932"/>
                </a:cubicBezTo>
                <a:lnTo>
                  <a:pt x="4593" y="17935"/>
                </a:lnTo>
                <a:lnTo>
                  <a:pt x="4492" y="17863"/>
                </a:lnTo>
                <a:close/>
                <a:moveTo>
                  <a:pt x="4891" y="18022"/>
                </a:moveTo>
                <a:cubicBezTo>
                  <a:pt x="4900" y="18022"/>
                  <a:pt x="4910" y="18026"/>
                  <a:pt x="4919" y="18033"/>
                </a:cubicBezTo>
                <a:cubicBezTo>
                  <a:pt x="4879" y="18052"/>
                  <a:pt x="4946" y="18150"/>
                  <a:pt x="4974" y="18236"/>
                </a:cubicBezTo>
                <a:cubicBezTo>
                  <a:pt x="4923" y="18186"/>
                  <a:pt x="4869" y="18143"/>
                  <a:pt x="4814" y="18099"/>
                </a:cubicBezTo>
                <a:lnTo>
                  <a:pt x="4811" y="18103"/>
                </a:lnTo>
                <a:cubicBezTo>
                  <a:pt x="4828" y="18056"/>
                  <a:pt x="4860" y="18022"/>
                  <a:pt x="4891" y="18022"/>
                </a:cubicBezTo>
                <a:close/>
                <a:moveTo>
                  <a:pt x="12251" y="21281"/>
                </a:moveTo>
                <a:cubicBezTo>
                  <a:pt x="12244" y="21288"/>
                  <a:pt x="12235" y="21297"/>
                  <a:pt x="12227" y="21306"/>
                </a:cubicBezTo>
                <a:cubicBezTo>
                  <a:pt x="12235" y="21298"/>
                  <a:pt x="12243" y="21289"/>
                  <a:pt x="12251" y="21281"/>
                </a:cubicBezTo>
                <a:close/>
                <a:moveTo>
                  <a:pt x="12227" y="21306"/>
                </a:moveTo>
                <a:cubicBezTo>
                  <a:pt x="12218" y="21316"/>
                  <a:pt x="12209" y="21326"/>
                  <a:pt x="12200" y="21337"/>
                </a:cubicBezTo>
                <a:cubicBezTo>
                  <a:pt x="12210" y="21326"/>
                  <a:pt x="12218" y="21315"/>
                  <a:pt x="12227" y="21306"/>
                </a:cubicBezTo>
                <a:close/>
                <a:moveTo>
                  <a:pt x="8337" y="0"/>
                </a:moveTo>
                <a:cubicBezTo>
                  <a:pt x="8336" y="0"/>
                  <a:pt x="8335" y="2"/>
                  <a:pt x="8333" y="5"/>
                </a:cubicBezTo>
                <a:cubicBezTo>
                  <a:pt x="8330" y="5"/>
                  <a:pt x="8327" y="5"/>
                  <a:pt x="8324" y="5"/>
                </a:cubicBezTo>
                <a:cubicBezTo>
                  <a:pt x="8024" y="5"/>
                  <a:pt x="7715" y="172"/>
                  <a:pt x="7322" y="398"/>
                </a:cubicBezTo>
                <a:lnTo>
                  <a:pt x="7352" y="296"/>
                </a:lnTo>
                <a:cubicBezTo>
                  <a:pt x="7340" y="295"/>
                  <a:pt x="7327" y="295"/>
                  <a:pt x="7314" y="295"/>
                </a:cubicBezTo>
                <a:cubicBezTo>
                  <a:pt x="7130" y="295"/>
                  <a:pt x="6884" y="407"/>
                  <a:pt x="6703" y="431"/>
                </a:cubicBezTo>
                <a:cubicBezTo>
                  <a:pt x="6676" y="525"/>
                  <a:pt x="6578" y="561"/>
                  <a:pt x="6679" y="652"/>
                </a:cubicBezTo>
                <a:cubicBezTo>
                  <a:pt x="6614" y="633"/>
                  <a:pt x="6552" y="625"/>
                  <a:pt x="6494" y="625"/>
                </a:cubicBezTo>
                <a:cubicBezTo>
                  <a:pt x="6243" y="625"/>
                  <a:pt x="6053" y="783"/>
                  <a:pt x="5887" y="936"/>
                </a:cubicBezTo>
                <a:cubicBezTo>
                  <a:pt x="5705" y="1149"/>
                  <a:pt x="5549" y="1352"/>
                  <a:pt x="5256" y="1352"/>
                </a:cubicBezTo>
                <a:cubicBezTo>
                  <a:pt x="5240" y="1352"/>
                  <a:pt x="5222" y="1352"/>
                  <a:pt x="5205" y="1350"/>
                </a:cubicBezTo>
                <a:cubicBezTo>
                  <a:pt x="5250" y="1317"/>
                  <a:pt x="5283" y="1227"/>
                  <a:pt x="5256" y="1227"/>
                </a:cubicBezTo>
                <a:cubicBezTo>
                  <a:pt x="5253" y="1227"/>
                  <a:pt x="5250" y="1228"/>
                  <a:pt x="5245" y="1230"/>
                </a:cubicBezTo>
                <a:cubicBezTo>
                  <a:pt x="5133" y="1339"/>
                  <a:pt x="5031" y="1452"/>
                  <a:pt x="4936" y="1575"/>
                </a:cubicBezTo>
                <a:cubicBezTo>
                  <a:pt x="4994" y="1624"/>
                  <a:pt x="5018" y="1632"/>
                  <a:pt x="5045" y="1632"/>
                </a:cubicBezTo>
                <a:cubicBezTo>
                  <a:pt x="5058" y="1632"/>
                  <a:pt x="5070" y="1630"/>
                  <a:pt x="5086" y="1630"/>
                </a:cubicBezTo>
                <a:cubicBezTo>
                  <a:pt x="5105" y="1630"/>
                  <a:pt x="5131" y="1633"/>
                  <a:pt x="5168" y="1641"/>
                </a:cubicBezTo>
                <a:cubicBezTo>
                  <a:pt x="5171" y="1757"/>
                  <a:pt x="5123" y="1873"/>
                  <a:pt x="5038" y="1950"/>
                </a:cubicBezTo>
                <a:cubicBezTo>
                  <a:pt x="5130" y="1746"/>
                  <a:pt x="4902" y="1764"/>
                  <a:pt x="4784" y="1757"/>
                </a:cubicBezTo>
                <a:cubicBezTo>
                  <a:pt x="4821" y="1783"/>
                  <a:pt x="4831" y="1841"/>
                  <a:pt x="4862" y="1873"/>
                </a:cubicBezTo>
                <a:cubicBezTo>
                  <a:pt x="4834" y="1869"/>
                  <a:pt x="4813" y="1867"/>
                  <a:pt x="4796" y="1867"/>
                </a:cubicBezTo>
                <a:cubicBezTo>
                  <a:pt x="4601" y="1867"/>
                  <a:pt x="4984" y="2129"/>
                  <a:pt x="4672" y="2190"/>
                </a:cubicBezTo>
                <a:lnTo>
                  <a:pt x="4635" y="2121"/>
                </a:lnTo>
                <a:cubicBezTo>
                  <a:pt x="4573" y="2230"/>
                  <a:pt x="4570" y="2386"/>
                  <a:pt x="4468" y="2462"/>
                </a:cubicBezTo>
                <a:cubicBezTo>
                  <a:pt x="4322" y="2374"/>
                  <a:pt x="4501" y="2313"/>
                  <a:pt x="4417" y="2204"/>
                </a:cubicBezTo>
                <a:cubicBezTo>
                  <a:pt x="4298" y="2342"/>
                  <a:pt x="4388" y="2688"/>
                  <a:pt x="4172" y="2688"/>
                </a:cubicBezTo>
                <a:cubicBezTo>
                  <a:pt x="4171" y="2688"/>
                  <a:pt x="4170" y="2688"/>
                  <a:pt x="4168" y="2688"/>
                </a:cubicBezTo>
                <a:cubicBezTo>
                  <a:pt x="4185" y="2597"/>
                  <a:pt x="4260" y="2520"/>
                  <a:pt x="4281" y="2430"/>
                </a:cubicBezTo>
                <a:cubicBezTo>
                  <a:pt x="4253" y="2427"/>
                  <a:pt x="4228" y="2427"/>
                  <a:pt x="4207" y="2427"/>
                </a:cubicBezTo>
                <a:cubicBezTo>
                  <a:pt x="4029" y="2427"/>
                  <a:pt x="4034" y="2477"/>
                  <a:pt x="3934" y="2542"/>
                </a:cubicBezTo>
                <a:lnTo>
                  <a:pt x="3944" y="2535"/>
                </a:lnTo>
                <a:cubicBezTo>
                  <a:pt x="3852" y="2589"/>
                  <a:pt x="3764" y="2648"/>
                  <a:pt x="3680" y="2709"/>
                </a:cubicBezTo>
                <a:lnTo>
                  <a:pt x="3764" y="2684"/>
                </a:lnTo>
                <a:cubicBezTo>
                  <a:pt x="3940" y="3154"/>
                  <a:pt x="3540" y="3105"/>
                  <a:pt x="3567" y="3518"/>
                </a:cubicBezTo>
                <a:cubicBezTo>
                  <a:pt x="3553" y="3320"/>
                  <a:pt x="3530" y="3289"/>
                  <a:pt x="3495" y="3289"/>
                </a:cubicBezTo>
                <a:cubicBezTo>
                  <a:pt x="3479" y="3289"/>
                  <a:pt x="3461" y="3296"/>
                  <a:pt x="3438" y="3296"/>
                </a:cubicBezTo>
                <a:cubicBezTo>
                  <a:pt x="3413" y="3296"/>
                  <a:pt x="3384" y="3287"/>
                  <a:pt x="3349" y="3251"/>
                </a:cubicBezTo>
                <a:cubicBezTo>
                  <a:pt x="3289" y="3271"/>
                  <a:pt x="3213" y="3304"/>
                  <a:pt x="3166" y="3304"/>
                </a:cubicBezTo>
                <a:cubicBezTo>
                  <a:pt x="3145" y="3304"/>
                  <a:pt x="3128" y="3298"/>
                  <a:pt x="3122" y="3279"/>
                </a:cubicBezTo>
                <a:cubicBezTo>
                  <a:pt x="3160" y="3494"/>
                  <a:pt x="2894" y="3414"/>
                  <a:pt x="2956" y="3723"/>
                </a:cubicBezTo>
                <a:cubicBezTo>
                  <a:pt x="2951" y="3721"/>
                  <a:pt x="2947" y="3720"/>
                  <a:pt x="2942" y="3720"/>
                </a:cubicBezTo>
                <a:cubicBezTo>
                  <a:pt x="2908" y="3720"/>
                  <a:pt x="2879" y="3780"/>
                  <a:pt x="2833" y="3780"/>
                </a:cubicBezTo>
                <a:cubicBezTo>
                  <a:pt x="2813" y="3780"/>
                  <a:pt x="2790" y="3770"/>
                  <a:pt x="2762" y="3737"/>
                </a:cubicBezTo>
                <a:cubicBezTo>
                  <a:pt x="2736" y="3811"/>
                  <a:pt x="2746" y="3831"/>
                  <a:pt x="2772" y="3831"/>
                </a:cubicBezTo>
                <a:cubicBezTo>
                  <a:pt x="2801" y="3831"/>
                  <a:pt x="2852" y="3805"/>
                  <a:pt x="2888" y="3805"/>
                </a:cubicBezTo>
                <a:cubicBezTo>
                  <a:pt x="2902" y="3805"/>
                  <a:pt x="2913" y="3808"/>
                  <a:pt x="2921" y="3818"/>
                </a:cubicBezTo>
                <a:cubicBezTo>
                  <a:pt x="2921" y="4170"/>
                  <a:pt x="2358" y="4276"/>
                  <a:pt x="2399" y="4803"/>
                </a:cubicBezTo>
                <a:cubicBezTo>
                  <a:pt x="2327" y="5141"/>
                  <a:pt x="2450" y="5311"/>
                  <a:pt x="2443" y="5594"/>
                </a:cubicBezTo>
                <a:cubicBezTo>
                  <a:pt x="2429" y="5624"/>
                  <a:pt x="2416" y="5653"/>
                  <a:pt x="2406" y="5682"/>
                </a:cubicBezTo>
                <a:cubicBezTo>
                  <a:pt x="2311" y="5679"/>
                  <a:pt x="2286" y="5504"/>
                  <a:pt x="2286" y="5504"/>
                </a:cubicBezTo>
                <a:cubicBezTo>
                  <a:pt x="2137" y="5631"/>
                  <a:pt x="2097" y="5765"/>
                  <a:pt x="2090" y="5951"/>
                </a:cubicBezTo>
                <a:cubicBezTo>
                  <a:pt x="2072" y="5925"/>
                  <a:pt x="2051" y="5916"/>
                  <a:pt x="2024" y="5916"/>
                </a:cubicBezTo>
                <a:cubicBezTo>
                  <a:pt x="1996" y="5916"/>
                  <a:pt x="1962" y="5925"/>
                  <a:pt x="1920" y="5937"/>
                </a:cubicBezTo>
                <a:cubicBezTo>
                  <a:pt x="1886" y="6071"/>
                  <a:pt x="2086" y="6107"/>
                  <a:pt x="1946" y="6245"/>
                </a:cubicBezTo>
                <a:cubicBezTo>
                  <a:pt x="1896" y="6190"/>
                  <a:pt x="1811" y="6114"/>
                  <a:pt x="1774" y="6023"/>
                </a:cubicBezTo>
                <a:cubicBezTo>
                  <a:pt x="1770" y="6206"/>
                  <a:pt x="1818" y="6398"/>
                  <a:pt x="1814" y="6576"/>
                </a:cubicBezTo>
                <a:cubicBezTo>
                  <a:pt x="1812" y="6576"/>
                  <a:pt x="1810" y="6576"/>
                  <a:pt x="1807" y="6576"/>
                </a:cubicBezTo>
                <a:cubicBezTo>
                  <a:pt x="1705" y="6576"/>
                  <a:pt x="1701" y="6421"/>
                  <a:pt x="1658" y="6343"/>
                </a:cubicBezTo>
                <a:cubicBezTo>
                  <a:pt x="1641" y="6543"/>
                  <a:pt x="1583" y="6848"/>
                  <a:pt x="1722" y="6957"/>
                </a:cubicBezTo>
                <a:cubicBezTo>
                  <a:pt x="1745" y="6930"/>
                  <a:pt x="1771" y="6906"/>
                  <a:pt x="1793" y="6883"/>
                </a:cubicBezTo>
                <a:cubicBezTo>
                  <a:pt x="1790" y="6884"/>
                  <a:pt x="1786" y="6885"/>
                  <a:pt x="1782" y="6885"/>
                </a:cubicBezTo>
                <a:cubicBezTo>
                  <a:pt x="1739" y="6885"/>
                  <a:pt x="1669" y="6833"/>
                  <a:pt x="1662" y="6790"/>
                </a:cubicBezTo>
                <a:cubicBezTo>
                  <a:pt x="1606" y="6629"/>
                  <a:pt x="1723" y="6593"/>
                  <a:pt x="1802" y="6593"/>
                </a:cubicBezTo>
                <a:cubicBezTo>
                  <a:pt x="1820" y="6593"/>
                  <a:pt x="1836" y="6594"/>
                  <a:pt x="1848" y="6597"/>
                </a:cubicBezTo>
                <a:lnTo>
                  <a:pt x="1845" y="6721"/>
                </a:lnTo>
                <a:cubicBezTo>
                  <a:pt x="1847" y="6722"/>
                  <a:pt x="1850" y="6722"/>
                  <a:pt x="1853" y="6722"/>
                </a:cubicBezTo>
                <a:cubicBezTo>
                  <a:pt x="2205" y="6722"/>
                  <a:pt x="1947" y="6251"/>
                  <a:pt x="2042" y="6027"/>
                </a:cubicBezTo>
                <a:lnTo>
                  <a:pt x="2205" y="6183"/>
                </a:lnTo>
                <a:cubicBezTo>
                  <a:pt x="1991" y="6746"/>
                  <a:pt x="1824" y="7328"/>
                  <a:pt x="1699" y="7923"/>
                </a:cubicBezTo>
                <a:lnTo>
                  <a:pt x="1689" y="7946"/>
                </a:lnTo>
                <a:cubicBezTo>
                  <a:pt x="1587" y="7866"/>
                  <a:pt x="1488" y="7774"/>
                  <a:pt x="1379" y="7728"/>
                </a:cubicBezTo>
                <a:lnTo>
                  <a:pt x="1294" y="7673"/>
                </a:lnTo>
                <a:lnTo>
                  <a:pt x="1294" y="7702"/>
                </a:lnTo>
                <a:cubicBezTo>
                  <a:pt x="1275" y="7699"/>
                  <a:pt x="1254" y="7697"/>
                  <a:pt x="1233" y="7697"/>
                </a:cubicBezTo>
                <a:cubicBezTo>
                  <a:pt x="1152" y="7697"/>
                  <a:pt x="1060" y="7726"/>
                  <a:pt x="955" y="7804"/>
                </a:cubicBezTo>
                <a:lnTo>
                  <a:pt x="988" y="8138"/>
                </a:lnTo>
                <a:lnTo>
                  <a:pt x="829" y="8160"/>
                </a:lnTo>
                <a:lnTo>
                  <a:pt x="921" y="7939"/>
                </a:lnTo>
                <a:cubicBezTo>
                  <a:pt x="751" y="8000"/>
                  <a:pt x="816" y="8135"/>
                  <a:pt x="849" y="8258"/>
                </a:cubicBezTo>
                <a:cubicBezTo>
                  <a:pt x="835" y="8255"/>
                  <a:pt x="820" y="8253"/>
                  <a:pt x="805" y="8253"/>
                </a:cubicBezTo>
                <a:cubicBezTo>
                  <a:pt x="754" y="8253"/>
                  <a:pt x="706" y="8271"/>
                  <a:pt x="666" y="8301"/>
                </a:cubicBezTo>
                <a:cubicBezTo>
                  <a:pt x="710" y="8429"/>
                  <a:pt x="761" y="8553"/>
                  <a:pt x="809" y="8676"/>
                </a:cubicBezTo>
                <a:cubicBezTo>
                  <a:pt x="728" y="8669"/>
                  <a:pt x="682" y="8565"/>
                  <a:pt x="619" y="8565"/>
                </a:cubicBezTo>
                <a:cubicBezTo>
                  <a:pt x="593" y="8565"/>
                  <a:pt x="564" y="8581"/>
                  <a:pt x="530" y="8625"/>
                </a:cubicBezTo>
                <a:cubicBezTo>
                  <a:pt x="598" y="8796"/>
                  <a:pt x="802" y="8604"/>
                  <a:pt x="802" y="8836"/>
                </a:cubicBezTo>
                <a:cubicBezTo>
                  <a:pt x="642" y="8916"/>
                  <a:pt x="554" y="8843"/>
                  <a:pt x="609" y="9036"/>
                </a:cubicBezTo>
                <a:cubicBezTo>
                  <a:pt x="537" y="9032"/>
                  <a:pt x="506" y="8994"/>
                  <a:pt x="493" y="8929"/>
                </a:cubicBezTo>
                <a:cubicBezTo>
                  <a:pt x="515" y="9096"/>
                  <a:pt x="416" y="9302"/>
                  <a:pt x="537" y="9410"/>
                </a:cubicBezTo>
                <a:cubicBezTo>
                  <a:pt x="361" y="9501"/>
                  <a:pt x="455" y="9842"/>
                  <a:pt x="270" y="9842"/>
                </a:cubicBezTo>
                <a:cubicBezTo>
                  <a:pt x="254" y="9842"/>
                  <a:pt x="237" y="9840"/>
                  <a:pt x="218" y="9836"/>
                </a:cubicBezTo>
                <a:cubicBezTo>
                  <a:pt x="269" y="9897"/>
                  <a:pt x="384" y="10137"/>
                  <a:pt x="378" y="10271"/>
                </a:cubicBezTo>
                <a:cubicBezTo>
                  <a:pt x="332" y="10227"/>
                  <a:pt x="299" y="10208"/>
                  <a:pt x="276" y="10208"/>
                </a:cubicBezTo>
                <a:cubicBezTo>
                  <a:pt x="148" y="10208"/>
                  <a:pt x="261" y="10727"/>
                  <a:pt x="37" y="10727"/>
                </a:cubicBezTo>
                <a:cubicBezTo>
                  <a:pt x="26" y="10727"/>
                  <a:pt x="13" y="10724"/>
                  <a:pt x="0" y="10722"/>
                </a:cubicBezTo>
                <a:cubicBezTo>
                  <a:pt x="272" y="10919"/>
                  <a:pt x="159" y="11457"/>
                  <a:pt x="405" y="11769"/>
                </a:cubicBezTo>
                <a:cubicBezTo>
                  <a:pt x="383" y="11757"/>
                  <a:pt x="344" y="11737"/>
                  <a:pt x="334" y="11713"/>
                </a:cubicBezTo>
                <a:cubicBezTo>
                  <a:pt x="349" y="11900"/>
                  <a:pt x="286" y="11983"/>
                  <a:pt x="279" y="12125"/>
                </a:cubicBezTo>
                <a:cubicBezTo>
                  <a:pt x="300" y="12119"/>
                  <a:pt x="320" y="12117"/>
                  <a:pt x="340" y="12117"/>
                </a:cubicBezTo>
                <a:cubicBezTo>
                  <a:pt x="535" y="12117"/>
                  <a:pt x="680" y="12342"/>
                  <a:pt x="860" y="12405"/>
                </a:cubicBezTo>
                <a:cubicBezTo>
                  <a:pt x="821" y="12524"/>
                  <a:pt x="767" y="12555"/>
                  <a:pt x="709" y="12555"/>
                </a:cubicBezTo>
                <a:cubicBezTo>
                  <a:pt x="646" y="12555"/>
                  <a:pt x="577" y="12521"/>
                  <a:pt x="509" y="12521"/>
                </a:cubicBezTo>
                <a:cubicBezTo>
                  <a:pt x="467" y="12521"/>
                  <a:pt x="426" y="12533"/>
                  <a:pt x="388" y="12572"/>
                </a:cubicBezTo>
                <a:cubicBezTo>
                  <a:pt x="406" y="12562"/>
                  <a:pt x="424" y="12558"/>
                  <a:pt x="442" y="12558"/>
                </a:cubicBezTo>
                <a:cubicBezTo>
                  <a:pt x="561" y="12558"/>
                  <a:pt x="688" y="12739"/>
                  <a:pt x="780" y="12739"/>
                </a:cubicBezTo>
                <a:cubicBezTo>
                  <a:pt x="804" y="12739"/>
                  <a:pt x="825" y="12727"/>
                  <a:pt x="843" y="12699"/>
                </a:cubicBezTo>
                <a:cubicBezTo>
                  <a:pt x="809" y="12924"/>
                  <a:pt x="856" y="12866"/>
                  <a:pt x="741" y="13055"/>
                </a:cubicBezTo>
                <a:cubicBezTo>
                  <a:pt x="799" y="13023"/>
                  <a:pt x="837" y="13010"/>
                  <a:pt x="863" y="13010"/>
                </a:cubicBezTo>
                <a:cubicBezTo>
                  <a:pt x="960" y="13010"/>
                  <a:pt x="917" y="13168"/>
                  <a:pt x="1094" y="13171"/>
                </a:cubicBezTo>
                <a:cubicBezTo>
                  <a:pt x="1118" y="13462"/>
                  <a:pt x="911" y="13403"/>
                  <a:pt x="1142" y="13560"/>
                </a:cubicBezTo>
                <a:cubicBezTo>
                  <a:pt x="1146" y="13625"/>
                  <a:pt x="1112" y="13645"/>
                  <a:pt x="1070" y="13645"/>
                </a:cubicBezTo>
                <a:cubicBezTo>
                  <a:pt x="1006" y="13645"/>
                  <a:pt x="925" y="13600"/>
                  <a:pt x="925" y="13600"/>
                </a:cubicBezTo>
                <a:cubicBezTo>
                  <a:pt x="971" y="13666"/>
                  <a:pt x="1012" y="13690"/>
                  <a:pt x="1049" y="13690"/>
                </a:cubicBezTo>
                <a:cubicBezTo>
                  <a:pt x="1139" y="13690"/>
                  <a:pt x="1207" y="13545"/>
                  <a:pt x="1301" y="13517"/>
                </a:cubicBezTo>
                <a:cubicBezTo>
                  <a:pt x="1546" y="13716"/>
                  <a:pt x="1271" y="13741"/>
                  <a:pt x="1254" y="13909"/>
                </a:cubicBezTo>
                <a:cubicBezTo>
                  <a:pt x="1423" y="14022"/>
                  <a:pt x="1679" y="13985"/>
                  <a:pt x="1760" y="14087"/>
                </a:cubicBezTo>
                <a:cubicBezTo>
                  <a:pt x="1743" y="14116"/>
                  <a:pt x="1719" y="14142"/>
                  <a:pt x="1692" y="14159"/>
                </a:cubicBezTo>
                <a:cubicBezTo>
                  <a:pt x="1711" y="14148"/>
                  <a:pt x="1731" y="14143"/>
                  <a:pt x="1751" y="14143"/>
                </a:cubicBezTo>
                <a:cubicBezTo>
                  <a:pt x="1764" y="14143"/>
                  <a:pt x="1776" y="14145"/>
                  <a:pt x="1787" y="14148"/>
                </a:cubicBezTo>
                <a:cubicBezTo>
                  <a:pt x="1785" y="14142"/>
                  <a:pt x="1785" y="14140"/>
                  <a:pt x="1787" y="14140"/>
                </a:cubicBezTo>
                <a:cubicBezTo>
                  <a:pt x="1795" y="14140"/>
                  <a:pt x="1853" y="14236"/>
                  <a:pt x="1886" y="14280"/>
                </a:cubicBezTo>
                <a:cubicBezTo>
                  <a:pt x="1926" y="14348"/>
                  <a:pt x="1974" y="14414"/>
                  <a:pt x="2025" y="14472"/>
                </a:cubicBezTo>
                <a:cubicBezTo>
                  <a:pt x="2052" y="14501"/>
                  <a:pt x="2083" y="14526"/>
                  <a:pt x="2113" y="14545"/>
                </a:cubicBezTo>
                <a:cubicBezTo>
                  <a:pt x="2122" y="14552"/>
                  <a:pt x="2128" y="14555"/>
                  <a:pt x="2132" y="14555"/>
                </a:cubicBezTo>
                <a:cubicBezTo>
                  <a:pt x="2139" y="14555"/>
                  <a:pt x="2142" y="14550"/>
                  <a:pt x="2144" y="14541"/>
                </a:cubicBezTo>
                <a:lnTo>
                  <a:pt x="2188" y="14541"/>
                </a:lnTo>
                <a:cubicBezTo>
                  <a:pt x="2184" y="14547"/>
                  <a:pt x="2178" y="14552"/>
                  <a:pt x="2173" y="14557"/>
                </a:cubicBezTo>
                <a:cubicBezTo>
                  <a:pt x="2249" y="14504"/>
                  <a:pt x="2327" y="14456"/>
                  <a:pt x="2406" y="14414"/>
                </a:cubicBezTo>
                <a:cubicBezTo>
                  <a:pt x="2443" y="14476"/>
                  <a:pt x="2599" y="14520"/>
                  <a:pt x="2480" y="14618"/>
                </a:cubicBezTo>
                <a:cubicBezTo>
                  <a:pt x="2460" y="14552"/>
                  <a:pt x="2406" y="14566"/>
                  <a:pt x="2351" y="14555"/>
                </a:cubicBezTo>
                <a:lnTo>
                  <a:pt x="2450" y="14643"/>
                </a:lnTo>
                <a:cubicBezTo>
                  <a:pt x="2415" y="14687"/>
                  <a:pt x="2389" y="14703"/>
                  <a:pt x="2369" y="14703"/>
                </a:cubicBezTo>
                <a:cubicBezTo>
                  <a:pt x="2313" y="14703"/>
                  <a:pt x="2296" y="14578"/>
                  <a:pt x="2234" y="14578"/>
                </a:cubicBezTo>
                <a:cubicBezTo>
                  <a:pt x="2222" y="14578"/>
                  <a:pt x="2208" y="14584"/>
                  <a:pt x="2192" y="14595"/>
                </a:cubicBezTo>
                <a:cubicBezTo>
                  <a:pt x="2321" y="14760"/>
                  <a:pt x="2592" y="14963"/>
                  <a:pt x="2610" y="15144"/>
                </a:cubicBezTo>
                <a:cubicBezTo>
                  <a:pt x="2588" y="15160"/>
                  <a:pt x="2569" y="15167"/>
                  <a:pt x="2552" y="15167"/>
                </a:cubicBezTo>
                <a:cubicBezTo>
                  <a:pt x="2460" y="15167"/>
                  <a:pt x="2407" y="14986"/>
                  <a:pt x="2361" y="14986"/>
                </a:cubicBezTo>
                <a:cubicBezTo>
                  <a:pt x="2343" y="14986"/>
                  <a:pt x="2327" y="15014"/>
                  <a:pt x="2311" y="15090"/>
                </a:cubicBezTo>
                <a:lnTo>
                  <a:pt x="2276" y="14792"/>
                </a:lnTo>
                <a:cubicBezTo>
                  <a:pt x="2217" y="14885"/>
                  <a:pt x="2187" y="14914"/>
                  <a:pt x="2169" y="14914"/>
                </a:cubicBezTo>
                <a:cubicBezTo>
                  <a:pt x="2140" y="14914"/>
                  <a:pt x="2146" y="14833"/>
                  <a:pt x="2111" y="14833"/>
                </a:cubicBezTo>
                <a:cubicBezTo>
                  <a:pt x="2091" y="14833"/>
                  <a:pt x="2055" y="14861"/>
                  <a:pt x="1991" y="14949"/>
                </a:cubicBezTo>
                <a:cubicBezTo>
                  <a:pt x="2080" y="15337"/>
                  <a:pt x="2246" y="15305"/>
                  <a:pt x="2361" y="15683"/>
                </a:cubicBezTo>
                <a:cubicBezTo>
                  <a:pt x="2370" y="15684"/>
                  <a:pt x="2379" y="15684"/>
                  <a:pt x="2387" y="15684"/>
                </a:cubicBezTo>
                <a:cubicBezTo>
                  <a:pt x="2492" y="15684"/>
                  <a:pt x="2505" y="15590"/>
                  <a:pt x="2608" y="15590"/>
                </a:cubicBezTo>
                <a:cubicBezTo>
                  <a:pt x="2616" y="15590"/>
                  <a:pt x="2624" y="15590"/>
                  <a:pt x="2633" y="15591"/>
                </a:cubicBezTo>
                <a:cubicBezTo>
                  <a:pt x="3058" y="15944"/>
                  <a:pt x="2399" y="16253"/>
                  <a:pt x="2847" y="16439"/>
                </a:cubicBezTo>
                <a:cubicBezTo>
                  <a:pt x="2852" y="16439"/>
                  <a:pt x="2857" y="16439"/>
                  <a:pt x="2861" y="16439"/>
                </a:cubicBezTo>
                <a:cubicBezTo>
                  <a:pt x="2936" y="16439"/>
                  <a:pt x="3018" y="16415"/>
                  <a:pt x="3093" y="16415"/>
                </a:cubicBezTo>
                <a:cubicBezTo>
                  <a:pt x="3187" y="16415"/>
                  <a:pt x="3266" y="16453"/>
                  <a:pt x="3296" y="16620"/>
                </a:cubicBezTo>
                <a:lnTo>
                  <a:pt x="3058" y="16697"/>
                </a:lnTo>
                <a:cubicBezTo>
                  <a:pt x="3137" y="16820"/>
                  <a:pt x="3213" y="16838"/>
                  <a:pt x="3283" y="16838"/>
                </a:cubicBezTo>
                <a:cubicBezTo>
                  <a:pt x="3311" y="16838"/>
                  <a:pt x="3338" y="16835"/>
                  <a:pt x="3365" y="16835"/>
                </a:cubicBezTo>
                <a:cubicBezTo>
                  <a:pt x="3439" y="16835"/>
                  <a:pt x="3504" y="16859"/>
                  <a:pt x="3557" y="17038"/>
                </a:cubicBezTo>
                <a:cubicBezTo>
                  <a:pt x="3551" y="17039"/>
                  <a:pt x="3546" y="17039"/>
                  <a:pt x="3541" y="17039"/>
                </a:cubicBezTo>
                <a:cubicBezTo>
                  <a:pt x="3450" y="17039"/>
                  <a:pt x="3359" y="16922"/>
                  <a:pt x="3337" y="16922"/>
                </a:cubicBezTo>
                <a:cubicBezTo>
                  <a:pt x="3333" y="16922"/>
                  <a:pt x="3331" y="16926"/>
                  <a:pt x="3333" y="16936"/>
                </a:cubicBezTo>
                <a:cubicBezTo>
                  <a:pt x="3341" y="17069"/>
                  <a:pt x="3379" y="17099"/>
                  <a:pt x="3427" y="17099"/>
                </a:cubicBezTo>
                <a:cubicBezTo>
                  <a:pt x="3471" y="17099"/>
                  <a:pt x="3522" y="17077"/>
                  <a:pt x="3573" y="17077"/>
                </a:cubicBezTo>
                <a:cubicBezTo>
                  <a:pt x="3604" y="17077"/>
                  <a:pt x="3635" y="17087"/>
                  <a:pt x="3662" y="17118"/>
                </a:cubicBezTo>
                <a:lnTo>
                  <a:pt x="3540" y="17296"/>
                </a:lnTo>
                <a:cubicBezTo>
                  <a:pt x="3826" y="17565"/>
                  <a:pt x="4220" y="17743"/>
                  <a:pt x="4556" y="17975"/>
                </a:cubicBezTo>
                <a:cubicBezTo>
                  <a:pt x="4501" y="18012"/>
                  <a:pt x="4406" y="18023"/>
                  <a:pt x="4444" y="18135"/>
                </a:cubicBezTo>
                <a:cubicBezTo>
                  <a:pt x="4906" y="18393"/>
                  <a:pt x="5310" y="18840"/>
                  <a:pt x="5687" y="19218"/>
                </a:cubicBezTo>
                <a:lnTo>
                  <a:pt x="5935" y="19149"/>
                </a:lnTo>
                <a:cubicBezTo>
                  <a:pt x="5972" y="19175"/>
                  <a:pt x="5969" y="19266"/>
                  <a:pt x="5912" y="19273"/>
                </a:cubicBezTo>
                <a:cubicBezTo>
                  <a:pt x="5944" y="19310"/>
                  <a:pt x="5965" y="19325"/>
                  <a:pt x="5979" y="19325"/>
                </a:cubicBezTo>
                <a:cubicBezTo>
                  <a:pt x="6025" y="19325"/>
                  <a:pt x="5999" y="19169"/>
                  <a:pt x="6088" y="19153"/>
                </a:cubicBezTo>
                <a:cubicBezTo>
                  <a:pt x="6186" y="19196"/>
                  <a:pt x="6166" y="19324"/>
                  <a:pt x="6081" y="19335"/>
                </a:cubicBezTo>
                <a:cubicBezTo>
                  <a:pt x="6309" y="19353"/>
                  <a:pt x="6533" y="19389"/>
                  <a:pt x="6750" y="19450"/>
                </a:cubicBezTo>
                <a:cubicBezTo>
                  <a:pt x="7032" y="19542"/>
                  <a:pt x="7097" y="19556"/>
                  <a:pt x="7069" y="19697"/>
                </a:cubicBezTo>
                <a:lnTo>
                  <a:pt x="7019" y="19720"/>
                </a:lnTo>
                <a:cubicBezTo>
                  <a:pt x="7022" y="19737"/>
                  <a:pt x="7019" y="19737"/>
                  <a:pt x="7036" y="19748"/>
                </a:cubicBezTo>
                <a:cubicBezTo>
                  <a:pt x="7059" y="19767"/>
                  <a:pt x="7087" y="19782"/>
                  <a:pt x="7114" y="19792"/>
                </a:cubicBezTo>
                <a:cubicBezTo>
                  <a:pt x="7159" y="19801"/>
                  <a:pt x="7206" y="19808"/>
                  <a:pt x="7251" y="19808"/>
                </a:cubicBezTo>
                <a:cubicBezTo>
                  <a:pt x="7261" y="19808"/>
                  <a:pt x="7271" y="19808"/>
                  <a:pt x="7280" y="19806"/>
                </a:cubicBezTo>
                <a:cubicBezTo>
                  <a:pt x="7290" y="19806"/>
                  <a:pt x="7299" y="19806"/>
                  <a:pt x="7308" y="19806"/>
                </a:cubicBezTo>
                <a:cubicBezTo>
                  <a:pt x="7407" y="19806"/>
                  <a:pt x="7498" y="19813"/>
                  <a:pt x="7536" y="19960"/>
                </a:cubicBezTo>
                <a:lnTo>
                  <a:pt x="7477" y="19949"/>
                </a:lnTo>
                <a:cubicBezTo>
                  <a:pt x="7902" y="20468"/>
                  <a:pt x="8575" y="20676"/>
                  <a:pt x="8928" y="21126"/>
                </a:cubicBezTo>
                <a:cubicBezTo>
                  <a:pt x="8960" y="21088"/>
                  <a:pt x="8998" y="21073"/>
                  <a:pt x="9039" y="21073"/>
                </a:cubicBezTo>
                <a:cubicBezTo>
                  <a:pt x="9115" y="21073"/>
                  <a:pt x="9205" y="21125"/>
                  <a:pt x="9295" y="21169"/>
                </a:cubicBezTo>
                <a:cubicBezTo>
                  <a:pt x="9359" y="21199"/>
                  <a:pt x="9425" y="21223"/>
                  <a:pt x="9482" y="21223"/>
                </a:cubicBezTo>
                <a:cubicBezTo>
                  <a:pt x="9551" y="21223"/>
                  <a:pt x="9608" y="21190"/>
                  <a:pt x="9642" y="21094"/>
                </a:cubicBezTo>
                <a:cubicBezTo>
                  <a:pt x="9951" y="21366"/>
                  <a:pt x="9838" y="21406"/>
                  <a:pt x="10362" y="21598"/>
                </a:cubicBezTo>
                <a:cubicBezTo>
                  <a:pt x="10368" y="21599"/>
                  <a:pt x="10373" y="21600"/>
                  <a:pt x="10380" y="21600"/>
                </a:cubicBezTo>
                <a:cubicBezTo>
                  <a:pt x="10515" y="21600"/>
                  <a:pt x="10594" y="21368"/>
                  <a:pt x="10753" y="21337"/>
                </a:cubicBezTo>
                <a:lnTo>
                  <a:pt x="10759" y="21533"/>
                </a:lnTo>
                <a:cubicBezTo>
                  <a:pt x="10838" y="21464"/>
                  <a:pt x="10916" y="21387"/>
                  <a:pt x="10987" y="21312"/>
                </a:cubicBezTo>
                <a:lnTo>
                  <a:pt x="11127" y="21541"/>
                </a:lnTo>
                <a:lnTo>
                  <a:pt x="11286" y="21475"/>
                </a:lnTo>
                <a:cubicBezTo>
                  <a:pt x="11221" y="21472"/>
                  <a:pt x="11140" y="21398"/>
                  <a:pt x="11147" y="21340"/>
                </a:cubicBezTo>
                <a:cubicBezTo>
                  <a:pt x="11208" y="21313"/>
                  <a:pt x="11280" y="21301"/>
                  <a:pt x="11353" y="21301"/>
                </a:cubicBezTo>
                <a:cubicBezTo>
                  <a:pt x="11559" y="21301"/>
                  <a:pt x="11775" y="21393"/>
                  <a:pt x="11802" y="21467"/>
                </a:cubicBezTo>
                <a:cubicBezTo>
                  <a:pt x="11990" y="21362"/>
                  <a:pt x="12166" y="21243"/>
                  <a:pt x="12336" y="21126"/>
                </a:cubicBezTo>
                <a:cubicBezTo>
                  <a:pt x="12348" y="21188"/>
                  <a:pt x="12302" y="21232"/>
                  <a:pt x="12251" y="21281"/>
                </a:cubicBezTo>
                <a:cubicBezTo>
                  <a:pt x="12286" y="21248"/>
                  <a:pt x="12311" y="21236"/>
                  <a:pt x="12330" y="21236"/>
                </a:cubicBezTo>
                <a:cubicBezTo>
                  <a:pt x="12380" y="21236"/>
                  <a:pt x="12387" y="21326"/>
                  <a:pt x="12431" y="21326"/>
                </a:cubicBezTo>
                <a:cubicBezTo>
                  <a:pt x="12454" y="21326"/>
                  <a:pt x="12487" y="21302"/>
                  <a:pt x="12543" y="21227"/>
                </a:cubicBezTo>
                <a:cubicBezTo>
                  <a:pt x="12492" y="21206"/>
                  <a:pt x="12523" y="21111"/>
                  <a:pt x="12516" y="21071"/>
                </a:cubicBezTo>
                <a:cubicBezTo>
                  <a:pt x="12542" y="21080"/>
                  <a:pt x="12571" y="21084"/>
                  <a:pt x="12602" y="21084"/>
                </a:cubicBezTo>
                <a:cubicBezTo>
                  <a:pt x="12782" y="21084"/>
                  <a:pt x="13032" y="20951"/>
                  <a:pt x="13189" y="20799"/>
                </a:cubicBezTo>
                <a:lnTo>
                  <a:pt x="13212" y="20940"/>
                </a:lnTo>
                <a:cubicBezTo>
                  <a:pt x="13630" y="20740"/>
                  <a:pt x="13966" y="20338"/>
                  <a:pt x="14330" y="19995"/>
                </a:cubicBezTo>
                <a:cubicBezTo>
                  <a:pt x="14305" y="20006"/>
                  <a:pt x="14281" y="20011"/>
                  <a:pt x="14259" y="20011"/>
                </a:cubicBezTo>
                <a:cubicBezTo>
                  <a:pt x="14129" y="20011"/>
                  <a:pt x="14057" y="19845"/>
                  <a:pt x="14133" y="19752"/>
                </a:cubicBezTo>
                <a:lnTo>
                  <a:pt x="14309" y="19865"/>
                </a:lnTo>
                <a:cubicBezTo>
                  <a:pt x="14301" y="19805"/>
                  <a:pt x="14277" y="19798"/>
                  <a:pt x="14252" y="19798"/>
                </a:cubicBezTo>
                <a:cubicBezTo>
                  <a:pt x="14243" y="19798"/>
                  <a:pt x="14235" y="19799"/>
                  <a:pt x="14226" y="19799"/>
                </a:cubicBezTo>
                <a:cubicBezTo>
                  <a:pt x="14194" y="19799"/>
                  <a:pt x="14169" y="19786"/>
                  <a:pt x="14184" y="19665"/>
                </a:cubicBezTo>
                <a:cubicBezTo>
                  <a:pt x="14210" y="19645"/>
                  <a:pt x="14235" y="19636"/>
                  <a:pt x="14258" y="19636"/>
                </a:cubicBezTo>
                <a:cubicBezTo>
                  <a:pt x="14351" y="19636"/>
                  <a:pt x="14410" y="19779"/>
                  <a:pt x="14391" y="19876"/>
                </a:cubicBezTo>
                <a:lnTo>
                  <a:pt x="14490" y="19676"/>
                </a:lnTo>
                <a:cubicBezTo>
                  <a:pt x="14538" y="19713"/>
                  <a:pt x="14523" y="19771"/>
                  <a:pt x="14568" y="19836"/>
                </a:cubicBezTo>
                <a:cubicBezTo>
                  <a:pt x="14544" y="19683"/>
                  <a:pt x="14956" y="19731"/>
                  <a:pt x="14894" y="19479"/>
                </a:cubicBezTo>
                <a:lnTo>
                  <a:pt x="14944" y="19516"/>
                </a:lnTo>
                <a:cubicBezTo>
                  <a:pt x="15260" y="19181"/>
                  <a:pt x="15352" y="18975"/>
                  <a:pt x="15598" y="18688"/>
                </a:cubicBezTo>
                <a:cubicBezTo>
                  <a:pt x="15478" y="18560"/>
                  <a:pt x="15604" y="18477"/>
                  <a:pt x="15576" y="18292"/>
                </a:cubicBezTo>
                <a:cubicBezTo>
                  <a:pt x="15794" y="18124"/>
                  <a:pt x="16093" y="17990"/>
                  <a:pt x="16290" y="17717"/>
                </a:cubicBezTo>
                <a:cubicBezTo>
                  <a:pt x="16375" y="17477"/>
                  <a:pt x="16222" y="17565"/>
                  <a:pt x="16212" y="17412"/>
                </a:cubicBezTo>
                <a:cubicBezTo>
                  <a:pt x="16233" y="17428"/>
                  <a:pt x="16256" y="17433"/>
                  <a:pt x="16279" y="17433"/>
                </a:cubicBezTo>
                <a:cubicBezTo>
                  <a:pt x="16357" y="17433"/>
                  <a:pt x="16441" y="17367"/>
                  <a:pt x="16485" y="17367"/>
                </a:cubicBezTo>
                <a:cubicBezTo>
                  <a:pt x="16509" y="17367"/>
                  <a:pt x="16521" y="17387"/>
                  <a:pt x="16514" y="17448"/>
                </a:cubicBezTo>
                <a:cubicBezTo>
                  <a:pt x="16742" y="17118"/>
                  <a:pt x="16803" y="17023"/>
                  <a:pt x="17011" y="16540"/>
                </a:cubicBezTo>
                <a:cubicBezTo>
                  <a:pt x="16969" y="16541"/>
                  <a:pt x="16934" y="16550"/>
                  <a:pt x="16906" y="16550"/>
                </a:cubicBezTo>
                <a:cubicBezTo>
                  <a:pt x="16878" y="16550"/>
                  <a:pt x="16857" y="16541"/>
                  <a:pt x="16847" y="16511"/>
                </a:cubicBezTo>
                <a:cubicBezTo>
                  <a:pt x="16870" y="16451"/>
                  <a:pt x="16936" y="16416"/>
                  <a:pt x="16995" y="16416"/>
                </a:cubicBezTo>
                <a:cubicBezTo>
                  <a:pt x="17025" y="16416"/>
                  <a:pt x="17053" y="16426"/>
                  <a:pt x="17071" y="16445"/>
                </a:cubicBezTo>
                <a:lnTo>
                  <a:pt x="17071" y="16474"/>
                </a:lnTo>
                <a:cubicBezTo>
                  <a:pt x="17216" y="15885"/>
                  <a:pt x="18151" y="15689"/>
                  <a:pt x="18166" y="15126"/>
                </a:cubicBezTo>
                <a:lnTo>
                  <a:pt x="18275" y="14629"/>
                </a:lnTo>
                <a:cubicBezTo>
                  <a:pt x="18302" y="14594"/>
                  <a:pt x="18319" y="14580"/>
                  <a:pt x="18331" y="14580"/>
                </a:cubicBezTo>
                <a:cubicBezTo>
                  <a:pt x="18371" y="14580"/>
                  <a:pt x="18345" y="14736"/>
                  <a:pt x="18422" y="14736"/>
                </a:cubicBezTo>
                <a:cubicBezTo>
                  <a:pt x="18434" y="14736"/>
                  <a:pt x="18449" y="14733"/>
                  <a:pt x="18468" y="14723"/>
                </a:cubicBezTo>
                <a:cubicBezTo>
                  <a:pt x="18515" y="14142"/>
                  <a:pt x="18910" y="14047"/>
                  <a:pt x="18967" y="13586"/>
                </a:cubicBezTo>
                <a:cubicBezTo>
                  <a:pt x="19521" y="13538"/>
                  <a:pt x="19477" y="12538"/>
                  <a:pt x="19915" y="12281"/>
                </a:cubicBezTo>
                <a:lnTo>
                  <a:pt x="19810" y="12252"/>
                </a:lnTo>
                <a:cubicBezTo>
                  <a:pt x="19766" y="12099"/>
                  <a:pt x="19922" y="12154"/>
                  <a:pt x="19980" y="12088"/>
                </a:cubicBezTo>
                <a:cubicBezTo>
                  <a:pt x="19969" y="12084"/>
                  <a:pt x="19959" y="12083"/>
                  <a:pt x="19948" y="12083"/>
                </a:cubicBezTo>
                <a:cubicBezTo>
                  <a:pt x="19910" y="12083"/>
                  <a:pt x="19879" y="12107"/>
                  <a:pt x="19855" y="12107"/>
                </a:cubicBezTo>
                <a:cubicBezTo>
                  <a:pt x="19839" y="12107"/>
                  <a:pt x="19828" y="12097"/>
                  <a:pt x="19820" y="12067"/>
                </a:cubicBezTo>
                <a:cubicBezTo>
                  <a:pt x="20109" y="11129"/>
                  <a:pt x="20737" y="10278"/>
                  <a:pt x="21128" y="9330"/>
                </a:cubicBezTo>
                <a:cubicBezTo>
                  <a:pt x="21264" y="8982"/>
                  <a:pt x="20669" y="8956"/>
                  <a:pt x="21033" y="8585"/>
                </a:cubicBezTo>
                <a:lnTo>
                  <a:pt x="21186" y="8774"/>
                </a:lnTo>
                <a:cubicBezTo>
                  <a:pt x="21159" y="8043"/>
                  <a:pt x="21600" y="7143"/>
                  <a:pt x="21342" y="6336"/>
                </a:cubicBezTo>
                <a:cubicBezTo>
                  <a:pt x="21393" y="6379"/>
                  <a:pt x="21451" y="6379"/>
                  <a:pt x="21448" y="6459"/>
                </a:cubicBezTo>
                <a:cubicBezTo>
                  <a:pt x="21591" y="6281"/>
                  <a:pt x="21413" y="5834"/>
                  <a:pt x="21301" y="5834"/>
                </a:cubicBezTo>
                <a:cubicBezTo>
                  <a:pt x="21299" y="5834"/>
                  <a:pt x="21297" y="5834"/>
                  <a:pt x="21294" y="5834"/>
                </a:cubicBezTo>
                <a:cubicBezTo>
                  <a:pt x="21288" y="5711"/>
                  <a:pt x="21393" y="5791"/>
                  <a:pt x="21441" y="5703"/>
                </a:cubicBezTo>
                <a:cubicBezTo>
                  <a:pt x="21492" y="5511"/>
                  <a:pt x="21189" y="5311"/>
                  <a:pt x="21304" y="5192"/>
                </a:cubicBezTo>
                <a:cubicBezTo>
                  <a:pt x="21307" y="5188"/>
                  <a:pt x="21310" y="5186"/>
                  <a:pt x="21314" y="5186"/>
                </a:cubicBezTo>
                <a:cubicBezTo>
                  <a:pt x="21324" y="5186"/>
                  <a:pt x="21339" y="5199"/>
                  <a:pt x="21351" y="5215"/>
                </a:cubicBezTo>
                <a:cubicBezTo>
                  <a:pt x="21292" y="5102"/>
                  <a:pt x="21259" y="4859"/>
                  <a:pt x="21184" y="4859"/>
                </a:cubicBezTo>
                <a:cubicBezTo>
                  <a:pt x="21168" y="4859"/>
                  <a:pt x="21151" y="4870"/>
                  <a:pt x="21132" y="4894"/>
                </a:cubicBezTo>
                <a:cubicBezTo>
                  <a:pt x="21125" y="4574"/>
                  <a:pt x="20883" y="4373"/>
                  <a:pt x="20880" y="4115"/>
                </a:cubicBezTo>
                <a:cubicBezTo>
                  <a:pt x="20672" y="4070"/>
                  <a:pt x="20726" y="3691"/>
                  <a:pt x="20549" y="3691"/>
                </a:cubicBezTo>
                <a:cubicBezTo>
                  <a:pt x="20530" y="3691"/>
                  <a:pt x="20508" y="3695"/>
                  <a:pt x="20482" y="3705"/>
                </a:cubicBezTo>
                <a:cubicBezTo>
                  <a:pt x="20731" y="3577"/>
                  <a:pt x="20405" y="3119"/>
                  <a:pt x="20184" y="3062"/>
                </a:cubicBezTo>
                <a:cubicBezTo>
                  <a:pt x="20286" y="3062"/>
                  <a:pt x="20156" y="2873"/>
                  <a:pt x="20289" y="2858"/>
                </a:cubicBezTo>
                <a:cubicBezTo>
                  <a:pt x="20199" y="2732"/>
                  <a:pt x="20085" y="2644"/>
                  <a:pt x="19998" y="2644"/>
                </a:cubicBezTo>
                <a:cubicBezTo>
                  <a:pt x="19961" y="2644"/>
                  <a:pt x="19927" y="2661"/>
                  <a:pt x="19905" y="2698"/>
                </a:cubicBezTo>
                <a:cubicBezTo>
                  <a:pt x="19902" y="2430"/>
                  <a:pt x="19714" y="2328"/>
                  <a:pt x="19549" y="2255"/>
                </a:cubicBezTo>
                <a:cubicBezTo>
                  <a:pt x="19385" y="2175"/>
                  <a:pt x="19253" y="2110"/>
                  <a:pt x="19290" y="1870"/>
                </a:cubicBezTo>
                <a:cubicBezTo>
                  <a:pt x="18760" y="1612"/>
                  <a:pt x="18206" y="1426"/>
                  <a:pt x="17632" y="1310"/>
                </a:cubicBezTo>
                <a:cubicBezTo>
                  <a:pt x="17658" y="1243"/>
                  <a:pt x="17708" y="1220"/>
                  <a:pt x="17769" y="1220"/>
                </a:cubicBezTo>
                <a:cubicBezTo>
                  <a:pt x="17829" y="1220"/>
                  <a:pt x="17899" y="1242"/>
                  <a:pt x="17969" y="1263"/>
                </a:cubicBezTo>
                <a:cubicBezTo>
                  <a:pt x="18039" y="1291"/>
                  <a:pt x="18108" y="1318"/>
                  <a:pt x="18166" y="1318"/>
                </a:cubicBezTo>
                <a:cubicBezTo>
                  <a:pt x="18220" y="1318"/>
                  <a:pt x="18264" y="1295"/>
                  <a:pt x="18288" y="1227"/>
                </a:cubicBezTo>
                <a:cubicBezTo>
                  <a:pt x="18097" y="1180"/>
                  <a:pt x="17928" y="1172"/>
                  <a:pt x="17772" y="1172"/>
                </a:cubicBezTo>
                <a:cubicBezTo>
                  <a:pt x="17683" y="1172"/>
                  <a:pt x="17597" y="1175"/>
                  <a:pt x="17515" y="1175"/>
                </a:cubicBezTo>
                <a:cubicBezTo>
                  <a:pt x="17331" y="1175"/>
                  <a:pt x="17156" y="1162"/>
                  <a:pt x="16969" y="1078"/>
                </a:cubicBezTo>
                <a:cubicBezTo>
                  <a:pt x="16864" y="1016"/>
                  <a:pt x="17068" y="979"/>
                  <a:pt x="17119" y="939"/>
                </a:cubicBezTo>
                <a:cubicBezTo>
                  <a:pt x="16713" y="936"/>
                  <a:pt x="16360" y="771"/>
                  <a:pt x="15996" y="771"/>
                </a:cubicBezTo>
                <a:cubicBezTo>
                  <a:pt x="15929" y="771"/>
                  <a:pt x="15860" y="776"/>
                  <a:pt x="15790" y="790"/>
                </a:cubicBezTo>
                <a:cubicBezTo>
                  <a:pt x="15794" y="766"/>
                  <a:pt x="15845" y="743"/>
                  <a:pt x="15889" y="729"/>
                </a:cubicBezTo>
                <a:cubicBezTo>
                  <a:pt x="15845" y="727"/>
                  <a:pt x="15797" y="707"/>
                  <a:pt x="15760" y="707"/>
                </a:cubicBezTo>
                <a:cubicBezTo>
                  <a:pt x="15726" y="707"/>
                  <a:pt x="15701" y="725"/>
                  <a:pt x="15696" y="787"/>
                </a:cubicBezTo>
                <a:lnTo>
                  <a:pt x="15780" y="766"/>
                </a:lnTo>
                <a:cubicBezTo>
                  <a:pt x="15876" y="960"/>
                  <a:pt x="15462" y="1091"/>
                  <a:pt x="15393" y="1190"/>
                </a:cubicBezTo>
                <a:cubicBezTo>
                  <a:pt x="15543" y="860"/>
                  <a:pt x="14997" y="1052"/>
                  <a:pt x="15260" y="617"/>
                </a:cubicBezTo>
                <a:cubicBezTo>
                  <a:pt x="15207" y="638"/>
                  <a:pt x="15132" y="689"/>
                  <a:pt x="15135" y="780"/>
                </a:cubicBezTo>
                <a:cubicBezTo>
                  <a:pt x="15058" y="743"/>
                  <a:pt x="15036" y="689"/>
                  <a:pt x="15128" y="601"/>
                </a:cubicBezTo>
                <a:cubicBezTo>
                  <a:pt x="14850" y="635"/>
                  <a:pt x="14906" y="764"/>
                  <a:pt x="14711" y="764"/>
                </a:cubicBezTo>
                <a:cubicBezTo>
                  <a:pt x="14695" y="764"/>
                  <a:pt x="14677" y="763"/>
                  <a:pt x="14656" y="761"/>
                </a:cubicBezTo>
                <a:cubicBezTo>
                  <a:pt x="14660" y="700"/>
                  <a:pt x="14717" y="678"/>
                  <a:pt x="14752" y="606"/>
                </a:cubicBezTo>
                <a:cubicBezTo>
                  <a:pt x="14637" y="694"/>
                  <a:pt x="14523" y="783"/>
                  <a:pt x="14374" y="783"/>
                </a:cubicBezTo>
                <a:cubicBezTo>
                  <a:pt x="14334" y="783"/>
                  <a:pt x="14291" y="776"/>
                  <a:pt x="14245" y="761"/>
                </a:cubicBezTo>
                <a:cubicBezTo>
                  <a:pt x="14257" y="730"/>
                  <a:pt x="14241" y="685"/>
                  <a:pt x="14280" y="678"/>
                </a:cubicBezTo>
                <a:cubicBezTo>
                  <a:pt x="13965" y="685"/>
                  <a:pt x="13726" y="888"/>
                  <a:pt x="13420" y="888"/>
                </a:cubicBezTo>
                <a:cubicBezTo>
                  <a:pt x="13359" y="888"/>
                  <a:pt x="13294" y="879"/>
                  <a:pt x="13226" y="860"/>
                </a:cubicBezTo>
                <a:cubicBezTo>
                  <a:pt x="13344" y="583"/>
                  <a:pt x="13080" y="769"/>
                  <a:pt x="13056" y="532"/>
                </a:cubicBezTo>
                <a:lnTo>
                  <a:pt x="12829" y="612"/>
                </a:lnTo>
                <a:lnTo>
                  <a:pt x="12923" y="726"/>
                </a:lnTo>
                <a:cubicBezTo>
                  <a:pt x="12755" y="726"/>
                  <a:pt x="12610" y="857"/>
                  <a:pt x="12464" y="857"/>
                </a:cubicBezTo>
                <a:cubicBezTo>
                  <a:pt x="12438" y="857"/>
                  <a:pt x="12411" y="852"/>
                  <a:pt x="12383" y="841"/>
                </a:cubicBezTo>
                <a:lnTo>
                  <a:pt x="12526" y="736"/>
                </a:lnTo>
                <a:lnTo>
                  <a:pt x="12159" y="806"/>
                </a:lnTo>
                <a:lnTo>
                  <a:pt x="12373" y="878"/>
                </a:lnTo>
                <a:cubicBezTo>
                  <a:pt x="12206" y="999"/>
                  <a:pt x="12362" y="1140"/>
                  <a:pt x="12224" y="1140"/>
                </a:cubicBezTo>
                <a:cubicBezTo>
                  <a:pt x="12205" y="1140"/>
                  <a:pt x="12180" y="1138"/>
                  <a:pt x="12149" y="1133"/>
                </a:cubicBezTo>
                <a:cubicBezTo>
                  <a:pt x="12200" y="1104"/>
                  <a:pt x="11945" y="1147"/>
                  <a:pt x="11874" y="1012"/>
                </a:cubicBezTo>
                <a:cubicBezTo>
                  <a:pt x="11824" y="1068"/>
                  <a:pt x="11757" y="1135"/>
                  <a:pt x="11692" y="1135"/>
                </a:cubicBezTo>
                <a:cubicBezTo>
                  <a:pt x="11659" y="1135"/>
                  <a:pt x="11625" y="1118"/>
                  <a:pt x="11595" y="1070"/>
                </a:cubicBezTo>
                <a:cubicBezTo>
                  <a:pt x="11595" y="987"/>
                  <a:pt x="11690" y="827"/>
                  <a:pt x="11690" y="772"/>
                </a:cubicBezTo>
                <a:cubicBezTo>
                  <a:pt x="11680" y="818"/>
                  <a:pt x="11653" y="835"/>
                  <a:pt x="11614" y="835"/>
                </a:cubicBezTo>
                <a:cubicBezTo>
                  <a:pt x="11519" y="835"/>
                  <a:pt x="11361" y="737"/>
                  <a:pt x="11233" y="737"/>
                </a:cubicBezTo>
                <a:cubicBezTo>
                  <a:pt x="11196" y="737"/>
                  <a:pt x="11162" y="745"/>
                  <a:pt x="11132" y="767"/>
                </a:cubicBezTo>
                <a:cubicBezTo>
                  <a:pt x="11179" y="727"/>
                  <a:pt x="11209" y="668"/>
                  <a:pt x="11221" y="606"/>
                </a:cubicBezTo>
                <a:lnTo>
                  <a:pt x="11085" y="714"/>
                </a:lnTo>
                <a:cubicBezTo>
                  <a:pt x="11021" y="623"/>
                  <a:pt x="11018" y="594"/>
                  <a:pt x="11065" y="507"/>
                </a:cubicBezTo>
                <a:cubicBezTo>
                  <a:pt x="11030" y="486"/>
                  <a:pt x="11003" y="477"/>
                  <a:pt x="10985" y="477"/>
                </a:cubicBezTo>
                <a:cubicBezTo>
                  <a:pt x="10901" y="477"/>
                  <a:pt x="10957" y="646"/>
                  <a:pt x="10893" y="646"/>
                </a:cubicBezTo>
                <a:cubicBezTo>
                  <a:pt x="10872" y="646"/>
                  <a:pt x="10838" y="627"/>
                  <a:pt x="10780" y="577"/>
                </a:cubicBezTo>
                <a:cubicBezTo>
                  <a:pt x="10807" y="572"/>
                  <a:pt x="10804" y="547"/>
                  <a:pt x="10865" y="540"/>
                </a:cubicBezTo>
                <a:cubicBezTo>
                  <a:pt x="10559" y="377"/>
                  <a:pt x="10219" y="417"/>
                  <a:pt x="9937" y="279"/>
                </a:cubicBezTo>
                <a:cubicBezTo>
                  <a:pt x="9919" y="168"/>
                  <a:pt x="9965" y="151"/>
                  <a:pt x="10019" y="151"/>
                </a:cubicBezTo>
                <a:cubicBezTo>
                  <a:pt x="10046" y="151"/>
                  <a:pt x="10075" y="155"/>
                  <a:pt x="10100" y="155"/>
                </a:cubicBezTo>
                <a:cubicBezTo>
                  <a:pt x="10146" y="155"/>
                  <a:pt x="10178" y="140"/>
                  <a:pt x="10154" y="56"/>
                </a:cubicBezTo>
                <a:cubicBezTo>
                  <a:pt x="10094" y="52"/>
                  <a:pt x="10033" y="50"/>
                  <a:pt x="9972" y="50"/>
                </a:cubicBezTo>
                <a:cubicBezTo>
                  <a:pt x="9588" y="50"/>
                  <a:pt x="9197" y="135"/>
                  <a:pt x="8850" y="135"/>
                </a:cubicBezTo>
                <a:cubicBezTo>
                  <a:pt x="8818" y="135"/>
                  <a:pt x="8787" y="135"/>
                  <a:pt x="8755" y="133"/>
                </a:cubicBezTo>
                <a:lnTo>
                  <a:pt x="8833" y="159"/>
                </a:lnTo>
                <a:cubicBezTo>
                  <a:pt x="8819" y="248"/>
                  <a:pt x="8790" y="280"/>
                  <a:pt x="8750" y="280"/>
                </a:cubicBezTo>
                <a:cubicBezTo>
                  <a:pt x="8663" y="280"/>
                  <a:pt x="8527" y="125"/>
                  <a:pt x="8394" y="125"/>
                </a:cubicBezTo>
                <a:cubicBezTo>
                  <a:pt x="8362" y="125"/>
                  <a:pt x="8329" y="135"/>
                  <a:pt x="8298" y="158"/>
                </a:cubicBezTo>
                <a:cubicBezTo>
                  <a:pt x="8339" y="122"/>
                  <a:pt x="8345" y="0"/>
                  <a:pt x="8337"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413" name="Google Shape;10;p2"/>
          <p:cNvSpPr/>
          <p:nvPr/>
        </p:nvSpPr>
        <p:spPr>
          <a:xfrm>
            <a:off x="-2674070" y="5386191"/>
            <a:ext cx="9510753" cy="9153915"/>
          </a:xfrm>
          <a:custGeom>
            <a:avLst/>
            <a:gdLst/>
            <a:ahLst/>
            <a:cxnLst>
              <a:cxn ang="0">
                <a:pos x="wd2" y="hd2"/>
              </a:cxn>
              <a:cxn ang="5400000">
                <a:pos x="wd2" y="hd2"/>
              </a:cxn>
              <a:cxn ang="10800000">
                <a:pos x="wd2" y="hd2"/>
              </a:cxn>
              <a:cxn ang="16200000">
                <a:pos x="wd2" y="hd2"/>
              </a:cxn>
            </a:cxnLst>
            <a:rect l="0" t="0" r="r" b="b"/>
            <a:pathLst>
              <a:path w="21600" h="21600" extrusionOk="0">
                <a:moveTo>
                  <a:pt x="8705" y="47"/>
                </a:moveTo>
                <a:cubicBezTo>
                  <a:pt x="8699" y="50"/>
                  <a:pt x="8693" y="53"/>
                  <a:pt x="8687" y="57"/>
                </a:cubicBezTo>
                <a:cubicBezTo>
                  <a:pt x="8693" y="53"/>
                  <a:pt x="8700" y="50"/>
                  <a:pt x="8705" y="47"/>
                </a:cubicBezTo>
                <a:close/>
                <a:moveTo>
                  <a:pt x="6054" y="752"/>
                </a:moveTo>
                <a:cubicBezTo>
                  <a:pt x="6048" y="752"/>
                  <a:pt x="6042" y="755"/>
                  <a:pt x="6038" y="759"/>
                </a:cubicBezTo>
                <a:cubicBezTo>
                  <a:pt x="6043" y="757"/>
                  <a:pt x="6049" y="754"/>
                  <a:pt x="6054" y="752"/>
                </a:cubicBezTo>
                <a:close/>
                <a:moveTo>
                  <a:pt x="11014" y="767"/>
                </a:moveTo>
                <a:cubicBezTo>
                  <a:pt x="11020" y="778"/>
                  <a:pt x="11029" y="784"/>
                  <a:pt x="11042" y="784"/>
                </a:cubicBezTo>
                <a:cubicBezTo>
                  <a:pt x="11043" y="784"/>
                  <a:pt x="11045" y="784"/>
                  <a:pt x="11046" y="784"/>
                </a:cubicBezTo>
                <a:cubicBezTo>
                  <a:pt x="11036" y="779"/>
                  <a:pt x="11025" y="773"/>
                  <a:pt x="11014" y="767"/>
                </a:cubicBezTo>
                <a:close/>
                <a:moveTo>
                  <a:pt x="12038" y="827"/>
                </a:moveTo>
                <a:cubicBezTo>
                  <a:pt x="12067" y="880"/>
                  <a:pt x="12077" y="943"/>
                  <a:pt x="12063" y="1002"/>
                </a:cubicBezTo>
                <a:cubicBezTo>
                  <a:pt x="11989" y="996"/>
                  <a:pt x="11916" y="988"/>
                  <a:pt x="11842" y="982"/>
                </a:cubicBezTo>
                <a:cubicBezTo>
                  <a:pt x="11907" y="929"/>
                  <a:pt x="11971" y="876"/>
                  <a:pt x="12038" y="827"/>
                </a:cubicBezTo>
                <a:close/>
                <a:moveTo>
                  <a:pt x="13293" y="1045"/>
                </a:moveTo>
                <a:lnTo>
                  <a:pt x="13322" y="1200"/>
                </a:lnTo>
                <a:cubicBezTo>
                  <a:pt x="13263" y="1188"/>
                  <a:pt x="13203" y="1175"/>
                  <a:pt x="13144" y="1165"/>
                </a:cubicBezTo>
                <a:cubicBezTo>
                  <a:pt x="13167" y="1124"/>
                  <a:pt x="13210" y="1086"/>
                  <a:pt x="13293" y="1045"/>
                </a:cubicBezTo>
                <a:close/>
                <a:moveTo>
                  <a:pt x="15755" y="1634"/>
                </a:moveTo>
                <a:lnTo>
                  <a:pt x="15764" y="1641"/>
                </a:lnTo>
                <a:cubicBezTo>
                  <a:pt x="15761" y="1639"/>
                  <a:pt x="15758" y="1636"/>
                  <a:pt x="15755" y="1634"/>
                </a:cubicBezTo>
                <a:close/>
                <a:moveTo>
                  <a:pt x="17534" y="3191"/>
                </a:moveTo>
                <a:cubicBezTo>
                  <a:pt x="17565" y="3191"/>
                  <a:pt x="17599" y="3198"/>
                  <a:pt x="17640" y="3214"/>
                </a:cubicBezTo>
                <a:cubicBezTo>
                  <a:pt x="17612" y="3257"/>
                  <a:pt x="17581" y="3296"/>
                  <a:pt x="17545" y="3330"/>
                </a:cubicBezTo>
                <a:cubicBezTo>
                  <a:pt x="17508" y="3296"/>
                  <a:pt x="17469" y="3259"/>
                  <a:pt x="17429" y="3224"/>
                </a:cubicBezTo>
                <a:cubicBezTo>
                  <a:pt x="17458" y="3204"/>
                  <a:pt x="17492" y="3191"/>
                  <a:pt x="17534" y="3191"/>
                </a:cubicBezTo>
                <a:close/>
                <a:moveTo>
                  <a:pt x="3943" y="3534"/>
                </a:moveTo>
                <a:cubicBezTo>
                  <a:pt x="3943" y="3535"/>
                  <a:pt x="3944" y="3535"/>
                  <a:pt x="3945" y="3536"/>
                </a:cubicBezTo>
                <a:cubicBezTo>
                  <a:pt x="3944" y="3535"/>
                  <a:pt x="3943" y="3535"/>
                  <a:pt x="3943" y="3534"/>
                </a:cubicBezTo>
                <a:close/>
                <a:moveTo>
                  <a:pt x="1614" y="7034"/>
                </a:moveTo>
                <a:cubicBezTo>
                  <a:pt x="1608" y="7055"/>
                  <a:pt x="1602" y="7083"/>
                  <a:pt x="1594" y="7119"/>
                </a:cubicBezTo>
                <a:lnTo>
                  <a:pt x="1590" y="7119"/>
                </a:lnTo>
                <a:cubicBezTo>
                  <a:pt x="1599" y="7087"/>
                  <a:pt x="1607" y="7058"/>
                  <a:pt x="1614" y="7034"/>
                </a:cubicBezTo>
                <a:close/>
                <a:moveTo>
                  <a:pt x="8365" y="7452"/>
                </a:moveTo>
                <a:cubicBezTo>
                  <a:pt x="8367" y="7452"/>
                  <a:pt x="8372" y="7467"/>
                  <a:pt x="8381" y="7503"/>
                </a:cubicBezTo>
                <a:lnTo>
                  <a:pt x="8364" y="7517"/>
                </a:lnTo>
                <a:lnTo>
                  <a:pt x="8364" y="7460"/>
                </a:lnTo>
                <a:cubicBezTo>
                  <a:pt x="8364" y="7455"/>
                  <a:pt x="8365" y="7452"/>
                  <a:pt x="8365" y="7452"/>
                </a:cubicBezTo>
                <a:close/>
                <a:moveTo>
                  <a:pt x="8782" y="7537"/>
                </a:moveTo>
                <a:lnTo>
                  <a:pt x="8788" y="7539"/>
                </a:lnTo>
                <a:lnTo>
                  <a:pt x="8782" y="7543"/>
                </a:lnTo>
                <a:lnTo>
                  <a:pt x="8778" y="7541"/>
                </a:lnTo>
                <a:lnTo>
                  <a:pt x="8782" y="7537"/>
                </a:lnTo>
                <a:close/>
                <a:moveTo>
                  <a:pt x="1504" y="7400"/>
                </a:moveTo>
                <a:cubicBezTo>
                  <a:pt x="1568" y="7405"/>
                  <a:pt x="1621" y="7443"/>
                  <a:pt x="1602" y="7492"/>
                </a:cubicBezTo>
                <a:cubicBezTo>
                  <a:pt x="1597" y="7486"/>
                  <a:pt x="1592" y="7483"/>
                  <a:pt x="1585" y="7483"/>
                </a:cubicBezTo>
                <a:cubicBezTo>
                  <a:pt x="1550" y="7483"/>
                  <a:pt x="1491" y="7564"/>
                  <a:pt x="1431" y="7612"/>
                </a:cubicBezTo>
                <a:cubicBezTo>
                  <a:pt x="1459" y="7543"/>
                  <a:pt x="1484" y="7474"/>
                  <a:pt x="1504" y="7403"/>
                </a:cubicBezTo>
                <a:lnTo>
                  <a:pt x="1504" y="7400"/>
                </a:lnTo>
                <a:close/>
                <a:moveTo>
                  <a:pt x="8599" y="7684"/>
                </a:moveTo>
                <a:lnTo>
                  <a:pt x="8595" y="7688"/>
                </a:lnTo>
                <a:lnTo>
                  <a:pt x="8591" y="7685"/>
                </a:lnTo>
                <a:lnTo>
                  <a:pt x="8595" y="7684"/>
                </a:lnTo>
                <a:close/>
                <a:moveTo>
                  <a:pt x="8136" y="7711"/>
                </a:moveTo>
                <a:cubicBezTo>
                  <a:pt x="8138" y="7711"/>
                  <a:pt x="8139" y="7719"/>
                  <a:pt x="8139" y="7730"/>
                </a:cubicBezTo>
                <a:lnTo>
                  <a:pt x="8130" y="7721"/>
                </a:lnTo>
                <a:cubicBezTo>
                  <a:pt x="8133" y="7713"/>
                  <a:pt x="8134" y="7711"/>
                  <a:pt x="8136" y="7711"/>
                </a:cubicBezTo>
                <a:close/>
                <a:moveTo>
                  <a:pt x="8152" y="7730"/>
                </a:moveTo>
                <a:lnTo>
                  <a:pt x="8168" y="7751"/>
                </a:lnTo>
                <a:lnTo>
                  <a:pt x="8164" y="7763"/>
                </a:lnTo>
                <a:lnTo>
                  <a:pt x="8150" y="7745"/>
                </a:lnTo>
                <a:cubicBezTo>
                  <a:pt x="8150" y="7741"/>
                  <a:pt x="8152" y="7734"/>
                  <a:pt x="8152" y="7730"/>
                </a:cubicBezTo>
                <a:close/>
                <a:moveTo>
                  <a:pt x="9004" y="7773"/>
                </a:moveTo>
                <a:cubicBezTo>
                  <a:pt x="9004" y="7773"/>
                  <a:pt x="9005" y="7773"/>
                  <a:pt x="9005" y="7773"/>
                </a:cubicBezTo>
                <a:lnTo>
                  <a:pt x="9009" y="7776"/>
                </a:lnTo>
                <a:cubicBezTo>
                  <a:pt x="9011" y="7777"/>
                  <a:pt x="9011" y="7790"/>
                  <a:pt x="9013" y="7794"/>
                </a:cubicBezTo>
                <a:lnTo>
                  <a:pt x="8991" y="7782"/>
                </a:lnTo>
                <a:cubicBezTo>
                  <a:pt x="8997" y="7780"/>
                  <a:pt x="9000" y="7773"/>
                  <a:pt x="9004" y="7773"/>
                </a:cubicBezTo>
                <a:close/>
                <a:moveTo>
                  <a:pt x="8186" y="7773"/>
                </a:moveTo>
                <a:lnTo>
                  <a:pt x="8197" y="7790"/>
                </a:lnTo>
                <a:cubicBezTo>
                  <a:pt x="8195" y="7794"/>
                  <a:pt x="8195" y="7800"/>
                  <a:pt x="8193" y="7804"/>
                </a:cubicBezTo>
                <a:lnTo>
                  <a:pt x="8182" y="7788"/>
                </a:lnTo>
                <a:cubicBezTo>
                  <a:pt x="8182" y="7784"/>
                  <a:pt x="8183" y="7779"/>
                  <a:pt x="8186" y="7773"/>
                </a:cubicBezTo>
                <a:close/>
                <a:moveTo>
                  <a:pt x="8915" y="7831"/>
                </a:moveTo>
                <a:cubicBezTo>
                  <a:pt x="8916" y="7831"/>
                  <a:pt x="8921" y="7841"/>
                  <a:pt x="8923" y="7855"/>
                </a:cubicBezTo>
                <a:lnTo>
                  <a:pt x="8921" y="7855"/>
                </a:lnTo>
                <a:lnTo>
                  <a:pt x="8915" y="7853"/>
                </a:lnTo>
                <a:lnTo>
                  <a:pt x="8915" y="7833"/>
                </a:lnTo>
                <a:cubicBezTo>
                  <a:pt x="8915" y="7832"/>
                  <a:pt x="8915" y="7831"/>
                  <a:pt x="8915" y="7831"/>
                </a:cubicBezTo>
                <a:close/>
                <a:moveTo>
                  <a:pt x="8917" y="7859"/>
                </a:moveTo>
                <a:lnTo>
                  <a:pt x="8915" y="7863"/>
                </a:lnTo>
                <a:cubicBezTo>
                  <a:pt x="8915" y="7863"/>
                  <a:pt x="8915" y="7863"/>
                  <a:pt x="8915" y="7861"/>
                </a:cubicBezTo>
                <a:lnTo>
                  <a:pt x="8915" y="7859"/>
                </a:lnTo>
                <a:close/>
                <a:moveTo>
                  <a:pt x="8662" y="7875"/>
                </a:moveTo>
                <a:lnTo>
                  <a:pt x="8674" y="7882"/>
                </a:lnTo>
                <a:lnTo>
                  <a:pt x="8674" y="7883"/>
                </a:lnTo>
                <a:cubicBezTo>
                  <a:pt x="8670" y="7882"/>
                  <a:pt x="8666" y="7879"/>
                  <a:pt x="8662" y="7875"/>
                </a:cubicBezTo>
                <a:close/>
                <a:moveTo>
                  <a:pt x="8711" y="7894"/>
                </a:moveTo>
                <a:lnTo>
                  <a:pt x="8739" y="7902"/>
                </a:lnTo>
                <a:lnTo>
                  <a:pt x="8734" y="7914"/>
                </a:lnTo>
                <a:cubicBezTo>
                  <a:pt x="8725" y="7910"/>
                  <a:pt x="8717" y="7906"/>
                  <a:pt x="8709" y="7902"/>
                </a:cubicBezTo>
                <a:cubicBezTo>
                  <a:pt x="8709" y="7900"/>
                  <a:pt x="8711" y="7895"/>
                  <a:pt x="8711" y="7894"/>
                </a:cubicBezTo>
                <a:close/>
                <a:moveTo>
                  <a:pt x="8207" y="7804"/>
                </a:moveTo>
                <a:lnTo>
                  <a:pt x="8284" y="7904"/>
                </a:lnTo>
                <a:cubicBezTo>
                  <a:pt x="8282" y="7906"/>
                  <a:pt x="8280" y="7910"/>
                  <a:pt x="8280" y="7914"/>
                </a:cubicBezTo>
                <a:lnTo>
                  <a:pt x="8280" y="7916"/>
                </a:lnTo>
                <a:lnTo>
                  <a:pt x="8205" y="7818"/>
                </a:lnTo>
                <a:cubicBezTo>
                  <a:pt x="8205" y="7814"/>
                  <a:pt x="8207" y="7808"/>
                  <a:pt x="8207" y="7804"/>
                </a:cubicBezTo>
                <a:close/>
                <a:moveTo>
                  <a:pt x="8742" y="7904"/>
                </a:moveTo>
                <a:lnTo>
                  <a:pt x="8764" y="7910"/>
                </a:lnTo>
                <a:cubicBezTo>
                  <a:pt x="8764" y="7916"/>
                  <a:pt x="8764" y="7920"/>
                  <a:pt x="8762" y="7924"/>
                </a:cubicBezTo>
                <a:lnTo>
                  <a:pt x="8740" y="7916"/>
                </a:lnTo>
                <a:cubicBezTo>
                  <a:pt x="8740" y="7912"/>
                  <a:pt x="8742" y="7908"/>
                  <a:pt x="8742" y="7904"/>
                </a:cubicBezTo>
                <a:close/>
                <a:moveTo>
                  <a:pt x="9336" y="7836"/>
                </a:moveTo>
                <a:cubicBezTo>
                  <a:pt x="9340" y="7836"/>
                  <a:pt x="9334" y="7861"/>
                  <a:pt x="9325" y="7897"/>
                </a:cubicBezTo>
                <a:cubicBezTo>
                  <a:pt x="9316" y="7910"/>
                  <a:pt x="9309" y="7920"/>
                  <a:pt x="9301" y="7930"/>
                </a:cubicBezTo>
                <a:cubicBezTo>
                  <a:pt x="9309" y="7904"/>
                  <a:pt x="9316" y="7879"/>
                  <a:pt x="9325" y="7853"/>
                </a:cubicBezTo>
                <a:cubicBezTo>
                  <a:pt x="9330" y="7840"/>
                  <a:pt x="9335" y="7836"/>
                  <a:pt x="9336" y="7836"/>
                </a:cubicBezTo>
                <a:close/>
                <a:moveTo>
                  <a:pt x="8640" y="7932"/>
                </a:moveTo>
                <a:lnTo>
                  <a:pt x="8654" y="7934"/>
                </a:lnTo>
                <a:cubicBezTo>
                  <a:pt x="8654" y="7934"/>
                  <a:pt x="8654" y="7936"/>
                  <a:pt x="8654" y="7936"/>
                </a:cubicBezTo>
                <a:lnTo>
                  <a:pt x="8640" y="7932"/>
                </a:lnTo>
                <a:close/>
                <a:moveTo>
                  <a:pt x="8987" y="7785"/>
                </a:moveTo>
                <a:lnTo>
                  <a:pt x="9013" y="7798"/>
                </a:lnTo>
                <a:cubicBezTo>
                  <a:pt x="9019" y="7812"/>
                  <a:pt x="9021" y="7826"/>
                  <a:pt x="9023" y="7843"/>
                </a:cubicBezTo>
                <a:cubicBezTo>
                  <a:pt x="9021" y="7839"/>
                  <a:pt x="9015" y="7836"/>
                  <a:pt x="9011" y="7828"/>
                </a:cubicBezTo>
                <a:lnTo>
                  <a:pt x="9011" y="7826"/>
                </a:lnTo>
                <a:cubicBezTo>
                  <a:pt x="9005" y="7843"/>
                  <a:pt x="9003" y="7853"/>
                  <a:pt x="8999" y="7863"/>
                </a:cubicBezTo>
                <a:cubicBezTo>
                  <a:pt x="8987" y="7889"/>
                  <a:pt x="8980" y="7918"/>
                  <a:pt x="8972" y="7945"/>
                </a:cubicBezTo>
                <a:lnTo>
                  <a:pt x="8960" y="7940"/>
                </a:lnTo>
                <a:cubicBezTo>
                  <a:pt x="8960" y="7918"/>
                  <a:pt x="8960" y="7895"/>
                  <a:pt x="8958" y="7875"/>
                </a:cubicBezTo>
                <a:lnTo>
                  <a:pt x="8958" y="7873"/>
                </a:lnTo>
                <a:lnTo>
                  <a:pt x="8980" y="7879"/>
                </a:lnTo>
                <a:cubicBezTo>
                  <a:pt x="8970" y="7875"/>
                  <a:pt x="8966" y="7873"/>
                  <a:pt x="8956" y="7869"/>
                </a:cubicBezTo>
                <a:cubicBezTo>
                  <a:pt x="8956" y="7865"/>
                  <a:pt x="8954" y="7861"/>
                  <a:pt x="8952" y="7855"/>
                </a:cubicBezTo>
                <a:cubicBezTo>
                  <a:pt x="8952" y="7851"/>
                  <a:pt x="8956" y="7849"/>
                  <a:pt x="8956" y="7845"/>
                </a:cubicBezTo>
                <a:lnTo>
                  <a:pt x="8999" y="7863"/>
                </a:lnTo>
                <a:cubicBezTo>
                  <a:pt x="8986" y="7857"/>
                  <a:pt x="8970" y="7849"/>
                  <a:pt x="8958" y="7843"/>
                </a:cubicBezTo>
                <a:cubicBezTo>
                  <a:pt x="8962" y="7834"/>
                  <a:pt x="8964" y="7824"/>
                  <a:pt x="8968" y="7816"/>
                </a:cubicBezTo>
                <a:cubicBezTo>
                  <a:pt x="8972" y="7804"/>
                  <a:pt x="8980" y="7794"/>
                  <a:pt x="8987" y="7785"/>
                </a:cubicBezTo>
                <a:close/>
                <a:moveTo>
                  <a:pt x="8664" y="7936"/>
                </a:moveTo>
                <a:cubicBezTo>
                  <a:pt x="8670" y="7936"/>
                  <a:pt x="8676" y="7938"/>
                  <a:pt x="8680" y="7938"/>
                </a:cubicBezTo>
                <a:lnTo>
                  <a:pt x="8680" y="7946"/>
                </a:lnTo>
                <a:lnTo>
                  <a:pt x="8668" y="7940"/>
                </a:lnTo>
                <a:lnTo>
                  <a:pt x="8664" y="7940"/>
                </a:lnTo>
                <a:lnTo>
                  <a:pt x="8664" y="7936"/>
                </a:lnTo>
                <a:close/>
                <a:moveTo>
                  <a:pt x="8822" y="7922"/>
                </a:moveTo>
                <a:cubicBezTo>
                  <a:pt x="8831" y="7930"/>
                  <a:pt x="8835" y="7940"/>
                  <a:pt x="8841" y="7952"/>
                </a:cubicBezTo>
                <a:lnTo>
                  <a:pt x="8813" y="7942"/>
                </a:lnTo>
                <a:lnTo>
                  <a:pt x="8813" y="7922"/>
                </a:lnTo>
                <a:close/>
                <a:moveTo>
                  <a:pt x="9330" y="7814"/>
                </a:moveTo>
                <a:lnTo>
                  <a:pt x="9291" y="7942"/>
                </a:lnTo>
                <a:cubicBezTo>
                  <a:pt x="9287" y="7946"/>
                  <a:pt x="9286" y="7949"/>
                  <a:pt x="9282" y="7952"/>
                </a:cubicBezTo>
                <a:lnTo>
                  <a:pt x="9330" y="7814"/>
                </a:lnTo>
                <a:close/>
                <a:moveTo>
                  <a:pt x="8546" y="7955"/>
                </a:moveTo>
                <a:lnTo>
                  <a:pt x="8560" y="7957"/>
                </a:lnTo>
                <a:cubicBezTo>
                  <a:pt x="8560" y="7958"/>
                  <a:pt x="8560" y="7958"/>
                  <a:pt x="8560" y="7958"/>
                </a:cubicBezTo>
                <a:cubicBezTo>
                  <a:pt x="8556" y="7958"/>
                  <a:pt x="8550" y="7958"/>
                  <a:pt x="8546" y="7957"/>
                </a:cubicBezTo>
                <a:lnTo>
                  <a:pt x="8546" y="7955"/>
                </a:lnTo>
                <a:close/>
                <a:moveTo>
                  <a:pt x="8728" y="7930"/>
                </a:moveTo>
                <a:cubicBezTo>
                  <a:pt x="8729" y="7930"/>
                  <a:pt x="8730" y="7930"/>
                  <a:pt x="8733" y="7930"/>
                </a:cubicBezTo>
                <a:lnTo>
                  <a:pt x="8727" y="7961"/>
                </a:lnTo>
                <a:lnTo>
                  <a:pt x="8721" y="7958"/>
                </a:lnTo>
                <a:cubicBezTo>
                  <a:pt x="8721" y="7946"/>
                  <a:pt x="8721" y="7941"/>
                  <a:pt x="8719" y="7941"/>
                </a:cubicBezTo>
                <a:cubicBezTo>
                  <a:pt x="8718" y="7941"/>
                  <a:pt x="8716" y="7946"/>
                  <a:pt x="8713" y="7957"/>
                </a:cubicBezTo>
                <a:lnTo>
                  <a:pt x="8695" y="7951"/>
                </a:lnTo>
                <a:cubicBezTo>
                  <a:pt x="8695" y="7946"/>
                  <a:pt x="8697" y="7945"/>
                  <a:pt x="8699" y="7940"/>
                </a:cubicBezTo>
                <a:cubicBezTo>
                  <a:pt x="8719" y="7940"/>
                  <a:pt x="8711" y="7930"/>
                  <a:pt x="8728" y="7930"/>
                </a:cubicBezTo>
                <a:close/>
                <a:moveTo>
                  <a:pt x="9319" y="7822"/>
                </a:moveTo>
                <a:lnTo>
                  <a:pt x="9277" y="7958"/>
                </a:lnTo>
                <a:lnTo>
                  <a:pt x="9270" y="7969"/>
                </a:lnTo>
                <a:cubicBezTo>
                  <a:pt x="9282" y="7918"/>
                  <a:pt x="9299" y="7869"/>
                  <a:pt x="9319" y="7822"/>
                </a:cubicBezTo>
                <a:close/>
                <a:moveTo>
                  <a:pt x="8815" y="7949"/>
                </a:moveTo>
                <a:lnTo>
                  <a:pt x="8841" y="7955"/>
                </a:lnTo>
                <a:lnTo>
                  <a:pt x="8842" y="7961"/>
                </a:lnTo>
                <a:cubicBezTo>
                  <a:pt x="8837" y="7966"/>
                  <a:pt x="8832" y="7969"/>
                  <a:pt x="8828" y="7969"/>
                </a:cubicBezTo>
                <a:cubicBezTo>
                  <a:pt x="8822" y="7969"/>
                  <a:pt x="8817" y="7963"/>
                  <a:pt x="8815" y="7949"/>
                </a:cubicBezTo>
                <a:close/>
                <a:moveTo>
                  <a:pt x="8668" y="7967"/>
                </a:moveTo>
                <a:cubicBezTo>
                  <a:pt x="8674" y="7967"/>
                  <a:pt x="8677" y="7969"/>
                  <a:pt x="8683" y="7969"/>
                </a:cubicBezTo>
                <a:lnTo>
                  <a:pt x="8683" y="7971"/>
                </a:lnTo>
                <a:cubicBezTo>
                  <a:pt x="8677" y="7969"/>
                  <a:pt x="8677" y="7969"/>
                  <a:pt x="8668" y="7967"/>
                </a:cubicBezTo>
                <a:close/>
                <a:moveTo>
                  <a:pt x="8740" y="7930"/>
                </a:moveTo>
                <a:cubicBezTo>
                  <a:pt x="8746" y="7930"/>
                  <a:pt x="8754" y="7932"/>
                  <a:pt x="8762" y="7934"/>
                </a:cubicBezTo>
                <a:cubicBezTo>
                  <a:pt x="8760" y="7949"/>
                  <a:pt x="8760" y="7958"/>
                  <a:pt x="8758" y="7977"/>
                </a:cubicBezTo>
                <a:cubicBezTo>
                  <a:pt x="8754" y="7973"/>
                  <a:pt x="8744" y="7969"/>
                  <a:pt x="8736" y="7964"/>
                </a:cubicBezTo>
                <a:cubicBezTo>
                  <a:pt x="8736" y="7955"/>
                  <a:pt x="8739" y="7942"/>
                  <a:pt x="8739" y="7930"/>
                </a:cubicBezTo>
                <a:close/>
                <a:moveTo>
                  <a:pt x="8690" y="7971"/>
                </a:moveTo>
                <a:lnTo>
                  <a:pt x="8709" y="7975"/>
                </a:lnTo>
                <a:cubicBezTo>
                  <a:pt x="8709" y="7977"/>
                  <a:pt x="8707" y="7979"/>
                  <a:pt x="8707" y="7981"/>
                </a:cubicBezTo>
                <a:cubicBezTo>
                  <a:pt x="8705" y="7979"/>
                  <a:pt x="8695" y="7975"/>
                  <a:pt x="8690" y="7973"/>
                </a:cubicBezTo>
                <a:lnTo>
                  <a:pt x="8690" y="7971"/>
                </a:lnTo>
                <a:close/>
                <a:moveTo>
                  <a:pt x="8638" y="7971"/>
                </a:moveTo>
                <a:lnTo>
                  <a:pt x="8650" y="7973"/>
                </a:lnTo>
                <a:cubicBezTo>
                  <a:pt x="8648" y="7977"/>
                  <a:pt x="8647" y="7979"/>
                  <a:pt x="8647" y="7983"/>
                </a:cubicBezTo>
                <a:cubicBezTo>
                  <a:pt x="8642" y="7981"/>
                  <a:pt x="8640" y="7981"/>
                  <a:pt x="8638" y="7981"/>
                </a:cubicBezTo>
                <a:lnTo>
                  <a:pt x="8637" y="7981"/>
                </a:lnTo>
                <a:cubicBezTo>
                  <a:pt x="8638" y="7977"/>
                  <a:pt x="8638" y="7975"/>
                  <a:pt x="8638" y="7971"/>
                </a:cubicBezTo>
                <a:close/>
                <a:moveTo>
                  <a:pt x="8143" y="7990"/>
                </a:moveTo>
                <a:lnTo>
                  <a:pt x="8152" y="7991"/>
                </a:lnTo>
                <a:lnTo>
                  <a:pt x="8160" y="7991"/>
                </a:lnTo>
                <a:lnTo>
                  <a:pt x="8143" y="7990"/>
                </a:lnTo>
                <a:close/>
                <a:moveTo>
                  <a:pt x="8631" y="7987"/>
                </a:moveTo>
                <a:lnTo>
                  <a:pt x="8642" y="7989"/>
                </a:lnTo>
                <a:lnTo>
                  <a:pt x="8642" y="7994"/>
                </a:lnTo>
                <a:lnTo>
                  <a:pt x="8631" y="7989"/>
                </a:lnTo>
                <a:cubicBezTo>
                  <a:pt x="8631" y="7989"/>
                  <a:pt x="8631" y="7987"/>
                  <a:pt x="8631" y="7987"/>
                </a:cubicBezTo>
                <a:close/>
                <a:moveTo>
                  <a:pt x="8658" y="7975"/>
                </a:moveTo>
                <a:lnTo>
                  <a:pt x="8683" y="7979"/>
                </a:lnTo>
                <a:cubicBezTo>
                  <a:pt x="8691" y="7981"/>
                  <a:pt x="8697" y="7983"/>
                  <a:pt x="8705" y="7983"/>
                </a:cubicBezTo>
                <a:cubicBezTo>
                  <a:pt x="8705" y="7987"/>
                  <a:pt x="8703" y="7994"/>
                  <a:pt x="8701" y="7997"/>
                </a:cubicBezTo>
                <a:cubicBezTo>
                  <a:pt x="8683" y="7994"/>
                  <a:pt x="8672" y="7989"/>
                  <a:pt x="8654" y="7985"/>
                </a:cubicBezTo>
                <a:cubicBezTo>
                  <a:pt x="8658" y="7983"/>
                  <a:pt x="8658" y="7979"/>
                  <a:pt x="8660" y="7977"/>
                </a:cubicBezTo>
                <a:lnTo>
                  <a:pt x="8658" y="7975"/>
                </a:lnTo>
                <a:close/>
                <a:moveTo>
                  <a:pt x="8721" y="7977"/>
                </a:moveTo>
                <a:cubicBezTo>
                  <a:pt x="8721" y="7985"/>
                  <a:pt x="8719" y="7991"/>
                  <a:pt x="8717" y="8000"/>
                </a:cubicBezTo>
                <a:lnTo>
                  <a:pt x="8715" y="8000"/>
                </a:lnTo>
                <a:cubicBezTo>
                  <a:pt x="8717" y="7989"/>
                  <a:pt x="8717" y="7985"/>
                  <a:pt x="8717" y="7977"/>
                </a:cubicBezTo>
                <a:close/>
                <a:moveTo>
                  <a:pt x="8229" y="8006"/>
                </a:moveTo>
                <a:cubicBezTo>
                  <a:pt x="8225" y="8007"/>
                  <a:pt x="8221" y="8007"/>
                  <a:pt x="8217" y="8007"/>
                </a:cubicBezTo>
                <a:lnTo>
                  <a:pt x="8217" y="8006"/>
                </a:lnTo>
                <a:close/>
                <a:moveTo>
                  <a:pt x="8654" y="7991"/>
                </a:moveTo>
                <a:cubicBezTo>
                  <a:pt x="8670" y="7995"/>
                  <a:pt x="8686" y="8000"/>
                  <a:pt x="8701" y="8001"/>
                </a:cubicBezTo>
                <a:cubicBezTo>
                  <a:pt x="8701" y="8003"/>
                  <a:pt x="8701" y="8006"/>
                  <a:pt x="8701" y="8007"/>
                </a:cubicBezTo>
                <a:lnTo>
                  <a:pt x="8654" y="7995"/>
                </a:lnTo>
                <a:cubicBezTo>
                  <a:pt x="8654" y="7994"/>
                  <a:pt x="8654" y="7994"/>
                  <a:pt x="8654" y="7991"/>
                </a:cubicBezTo>
                <a:close/>
                <a:moveTo>
                  <a:pt x="8734" y="7981"/>
                </a:moveTo>
                <a:lnTo>
                  <a:pt x="8756" y="7987"/>
                </a:lnTo>
                <a:cubicBezTo>
                  <a:pt x="8756" y="7991"/>
                  <a:pt x="8754" y="8001"/>
                  <a:pt x="8754" y="8007"/>
                </a:cubicBezTo>
                <a:cubicBezTo>
                  <a:pt x="8746" y="8006"/>
                  <a:pt x="8739" y="8003"/>
                  <a:pt x="8730" y="8003"/>
                </a:cubicBezTo>
                <a:cubicBezTo>
                  <a:pt x="8733" y="7995"/>
                  <a:pt x="8734" y="7989"/>
                  <a:pt x="8734" y="7981"/>
                </a:cubicBezTo>
                <a:close/>
                <a:moveTo>
                  <a:pt x="9611" y="7963"/>
                </a:moveTo>
                <a:cubicBezTo>
                  <a:pt x="9586" y="7981"/>
                  <a:pt x="9570" y="7995"/>
                  <a:pt x="9554" y="8007"/>
                </a:cubicBezTo>
                <a:cubicBezTo>
                  <a:pt x="9554" y="8007"/>
                  <a:pt x="9554" y="8006"/>
                  <a:pt x="9554" y="8003"/>
                </a:cubicBezTo>
                <a:cubicBezTo>
                  <a:pt x="9572" y="7989"/>
                  <a:pt x="9587" y="7977"/>
                  <a:pt x="9611" y="7963"/>
                </a:cubicBezTo>
                <a:close/>
                <a:moveTo>
                  <a:pt x="9074" y="7667"/>
                </a:moveTo>
                <a:cubicBezTo>
                  <a:pt x="9076" y="7667"/>
                  <a:pt x="9078" y="7679"/>
                  <a:pt x="9079" y="7708"/>
                </a:cubicBezTo>
                <a:lnTo>
                  <a:pt x="9072" y="7741"/>
                </a:lnTo>
                <a:cubicBezTo>
                  <a:pt x="9087" y="7769"/>
                  <a:pt x="9105" y="7771"/>
                  <a:pt x="9123" y="7771"/>
                </a:cubicBezTo>
                <a:cubicBezTo>
                  <a:pt x="9127" y="7771"/>
                  <a:pt x="9129" y="7771"/>
                  <a:pt x="9133" y="7771"/>
                </a:cubicBezTo>
                <a:cubicBezTo>
                  <a:pt x="9157" y="7771"/>
                  <a:pt x="9180" y="7776"/>
                  <a:pt x="9189" y="7851"/>
                </a:cubicBezTo>
                <a:cubicBezTo>
                  <a:pt x="9186" y="7844"/>
                  <a:pt x="9182" y="7841"/>
                  <a:pt x="9177" y="7841"/>
                </a:cubicBezTo>
                <a:cubicBezTo>
                  <a:pt x="9149" y="7841"/>
                  <a:pt x="9095" y="7938"/>
                  <a:pt x="9036" y="8016"/>
                </a:cubicBezTo>
                <a:lnTo>
                  <a:pt x="9062" y="7930"/>
                </a:lnTo>
                <a:cubicBezTo>
                  <a:pt x="9062" y="7888"/>
                  <a:pt x="9050" y="7873"/>
                  <a:pt x="9036" y="7863"/>
                </a:cubicBezTo>
                <a:cubicBezTo>
                  <a:pt x="9040" y="7849"/>
                  <a:pt x="9042" y="7833"/>
                  <a:pt x="9044" y="7816"/>
                </a:cubicBezTo>
                <a:cubicBezTo>
                  <a:pt x="9091" y="7840"/>
                  <a:pt x="9127" y="7863"/>
                  <a:pt x="9127" y="7863"/>
                </a:cubicBezTo>
                <a:cubicBezTo>
                  <a:pt x="9131" y="7859"/>
                  <a:pt x="9093" y="7836"/>
                  <a:pt x="9044" y="7812"/>
                </a:cubicBezTo>
                <a:cubicBezTo>
                  <a:pt x="9044" y="7806"/>
                  <a:pt x="9046" y="7802"/>
                  <a:pt x="9048" y="7796"/>
                </a:cubicBezTo>
                <a:cubicBezTo>
                  <a:pt x="9056" y="7800"/>
                  <a:pt x="9066" y="7804"/>
                  <a:pt x="9072" y="7808"/>
                </a:cubicBezTo>
                <a:cubicBezTo>
                  <a:pt x="9068" y="7804"/>
                  <a:pt x="9056" y="7796"/>
                  <a:pt x="9048" y="7791"/>
                </a:cubicBezTo>
                <a:cubicBezTo>
                  <a:pt x="9058" y="7728"/>
                  <a:pt x="9067" y="7667"/>
                  <a:pt x="9074" y="7667"/>
                </a:cubicBezTo>
                <a:close/>
                <a:moveTo>
                  <a:pt x="8186" y="8010"/>
                </a:moveTo>
                <a:lnTo>
                  <a:pt x="8186" y="8018"/>
                </a:lnTo>
                <a:lnTo>
                  <a:pt x="8172" y="8020"/>
                </a:lnTo>
                <a:lnTo>
                  <a:pt x="8173" y="8010"/>
                </a:lnTo>
                <a:close/>
                <a:moveTo>
                  <a:pt x="8730" y="8010"/>
                </a:moveTo>
                <a:cubicBezTo>
                  <a:pt x="8739" y="8012"/>
                  <a:pt x="8746" y="8014"/>
                  <a:pt x="8754" y="8016"/>
                </a:cubicBezTo>
                <a:cubicBezTo>
                  <a:pt x="8754" y="8018"/>
                  <a:pt x="8754" y="8020"/>
                  <a:pt x="8754" y="8024"/>
                </a:cubicBezTo>
                <a:lnTo>
                  <a:pt x="8730" y="8018"/>
                </a:lnTo>
                <a:cubicBezTo>
                  <a:pt x="8730" y="8014"/>
                  <a:pt x="8730" y="8012"/>
                  <a:pt x="8730" y="8010"/>
                </a:cubicBezTo>
                <a:close/>
                <a:moveTo>
                  <a:pt x="8960" y="7945"/>
                </a:moveTo>
                <a:lnTo>
                  <a:pt x="8972" y="7949"/>
                </a:lnTo>
                <a:cubicBezTo>
                  <a:pt x="8968" y="7967"/>
                  <a:pt x="8962" y="7991"/>
                  <a:pt x="8956" y="8026"/>
                </a:cubicBezTo>
                <a:cubicBezTo>
                  <a:pt x="8960" y="7987"/>
                  <a:pt x="8960" y="7971"/>
                  <a:pt x="8960" y="7945"/>
                </a:cubicBezTo>
                <a:close/>
                <a:moveTo>
                  <a:pt x="8617" y="8024"/>
                </a:moveTo>
                <a:lnTo>
                  <a:pt x="8631" y="8026"/>
                </a:lnTo>
                <a:lnTo>
                  <a:pt x="8631" y="8028"/>
                </a:lnTo>
                <a:lnTo>
                  <a:pt x="8617" y="8024"/>
                </a:lnTo>
                <a:close/>
                <a:moveTo>
                  <a:pt x="8160" y="7989"/>
                </a:moveTo>
                <a:lnTo>
                  <a:pt x="8164" y="7991"/>
                </a:lnTo>
                <a:lnTo>
                  <a:pt x="8164" y="7994"/>
                </a:lnTo>
                <a:lnTo>
                  <a:pt x="8152" y="7991"/>
                </a:lnTo>
                <a:lnTo>
                  <a:pt x="8140" y="7991"/>
                </a:lnTo>
                <a:lnTo>
                  <a:pt x="8166" y="7995"/>
                </a:lnTo>
                <a:cubicBezTo>
                  <a:pt x="8154" y="7997"/>
                  <a:pt x="8144" y="8000"/>
                  <a:pt x="8134" y="8006"/>
                </a:cubicBezTo>
                <a:cubicBezTo>
                  <a:pt x="8133" y="8010"/>
                  <a:pt x="8143" y="8012"/>
                  <a:pt x="8162" y="8012"/>
                </a:cubicBezTo>
                <a:lnTo>
                  <a:pt x="8160" y="8022"/>
                </a:lnTo>
                <a:cubicBezTo>
                  <a:pt x="8146" y="8026"/>
                  <a:pt x="8134" y="8030"/>
                  <a:pt x="8123" y="8032"/>
                </a:cubicBezTo>
                <a:cubicBezTo>
                  <a:pt x="8127" y="8018"/>
                  <a:pt x="8133" y="8003"/>
                  <a:pt x="8139" y="7989"/>
                </a:cubicBezTo>
                <a:lnTo>
                  <a:pt x="8143" y="7990"/>
                </a:lnTo>
                <a:lnTo>
                  <a:pt x="8140" y="7989"/>
                </a:lnTo>
                <a:close/>
                <a:moveTo>
                  <a:pt x="9523" y="7963"/>
                </a:moveTo>
                <a:cubicBezTo>
                  <a:pt x="9513" y="7977"/>
                  <a:pt x="9501" y="7991"/>
                  <a:pt x="9490" y="8006"/>
                </a:cubicBezTo>
                <a:cubicBezTo>
                  <a:pt x="9490" y="8002"/>
                  <a:pt x="9492" y="7995"/>
                  <a:pt x="9493" y="7991"/>
                </a:cubicBezTo>
                <a:lnTo>
                  <a:pt x="9485" y="8010"/>
                </a:lnTo>
                <a:cubicBezTo>
                  <a:pt x="9477" y="8018"/>
                  <a:pt x="9470" y="8028"/>
                  <a:pt x="9462" y="8036"/>
                </a:cubicBezTo>
                <a:cubicBezTo>
                  <a:pt x="9464" y="8028"/>
                  <a:pt x="9466" y="8018"/>
                  <a:pt x="9468" y="8010"/>
                </a:cubicBezTo>
                <a:lnTo>
                  <a:pt x="9493" y="7989"/>
                </a:lnTo>
                <a:cubicBezTo>
                  <a:pt x="9493" y="7990"/>
                  <a:pt x="9493" y="7990"/>
                  <a:pt x="9493" y="7991"/>
                </a:cubicBezTo>
                <a:lnTo>
                  <a:pt x="9493" y="7989"/>
                </a:lnTo>
                <a:cubicBezTo>
                  <a:pt x="9493" y="7989"/>
                  <a:pt x="9493" y="7988"/>
                  <a:pt x="9493" y="7987"/>
                </a:cubicBezTo>
                <a:cubicBezTo>
                  <a:pt x="9503" y="7979"/>
                  <a:pt x="9511" y="7973"/>
                  <a:pt x="9523" y="7963"/>
                </a:cubicBezTo>
                <a:close/>
                <a:moveTo>
                  <a:pt x="8727" y="8032"/>
                </a:moveTo>
                <a:lnTo>
                  <a:pt x="8752" y="8036"/>
                </a:lnTo>
                <a:lnTo>
                  <a:pt x="8752" y="8042"/>
                </a:lnTo>
                <a:lnTo>
                  <a:pt x="8727" y="8036"/>
                </a:lnTo>
                <a:lnTo>
                  <a:pt x="8727" y="8032"/>
                </a:lnTo>
                <a:close/>
                <a:moveTo>
                  <a:pt x="8642" y="8028"/>
                </a:moveTo>
                <a:lnTo>
                  <a:pt x="8693" y="8036"/>
                </a:lnTo>
                <a:cubicBezTo>
                  <a:pt x="8693" y="8040"/>
                  <a:pt x="8693" y="8042"/>
                  <a:pt x="8691" y="8046"/>
                </a:cubicBezTo>
                <a:lnTo>
                  <a:pt x="8642" y="8032"/>
                </a:lnTo>
                <a:lnTo>
                  <a:pt x="8642" y="8028"/>
                </a:lnTo>
                <a:close/>
                <a:moveTo>
                  <a:pt x="8319" y="8018"/>
                </a:moveTo>
                <a:lnTo>
                  <a:pt x="8313" y="8056"/>
                </a:lnTo>
                <a:cubicBezTo>
                  <a:pt x="8309" y="8056"/>
                  <a:pt x="8307" y="8055"/>
                  <a:pt x="8305" y="8055"/>
                </a:cubicBezTo>
                <a:cubicBezTo>
                  <a:pt x="8309" y="8044"/>
                  <a:pt x="8311" y="8032"/>
                  <a:pt x="8315" y="8018"/>
                </a:cubicBezTo>
                <a:close/>
                <a:moveTo>
                  <a:pt x="9697" y="8014"/>
                </a:moveTo>
                <a:cubicBezTo>
                  <a:pt x="9691" y="8024"/>
                  <a:pt x="9685" y="8032"/>
                  <a:pt x="9679" y="8042"/>
                </a:cubicBezTo>
                <a:cubicBezTo>
                  <a:pt x="9672" y="8048"/>
                  <a:pt x="9662" y="8055"/>
                  <a:pt x="9654" y="8061"/>
                </a:cubicBezTo>
                <a:cubicBezTo>
                  <a:pt x="9652" y="8058"/>
                  <a:pt x="9648" y="8061"/>
                  <a:pt x="9648" y="8048"/>
                </a:cubicBezTo>
                <a:lnTo>
                  <a:pt x="9648" y="8046"/>
                </a:lnTo>
                <a:cubicBezTo>
                  <a:pt x="9664" y="8034"/>
                  <a:pt x="9679" y="8022"/>
                  <a:pt x="9697" y="8014"/>
                </a:cubicBezTo>
                <a:close/>
                <a:moveTo>
                  <a:pt x="8489" y="8042"/>
                </a:moveTo>
                <a:cubicBezTo>
                  <a:pt x="8487" y="8048"/>
                  <a:pt x="8485" y="8055"/>
                  <a:pt x="8482" y="8062"/>
                </a:cubicBezTo>
                <a:cubicBezTo>
                  <a:pt x="8483" y="8056"/>
                  <a:pt x="8485" y="8049"/>
                  <a:pt x="8487" y="8042"/>
                </a:cubicBezTo>
                <a:close/>
                <a:moveTo>
                  <a:pt x="8727" y="8040"/>
                </a:moveTo>
                <a:lnTo>
                  <a:pt x="8752" y="8044"/>
                </a:lnTo>
                <a:cubicBezTo>
                  <a:pt x="8748" y="8052"/>
                  <a:pt x="8746" y="8055"/>
                  <a:pt x="8746" y="8063"/>
                </a:cubicBezTo>
                <a:lnTo>
                  <a:pt x="8723" y="8055"/>
                </a:lnTo>
                <a:cubicBezTo>
                  <a:pt x="8723" y="8050"/>
                  <a:pt x="8727" y="8046"/>
                  <a:pt x="8727" y="8040"/>
                </a:cubicBezTo>
                <a:close/>
                <a:moveTo>
                  <a:pt x="8619" y="8056"/>
                </a:moveTo>
                <a:cubicBezTo>
                  <a:pt x="8619" y="8058"/>
                  <a:pt x="8617" y="8063"/>
                  <a:pt x="8615" y="8067"/>
                </a:cubicBezTo>
                <a:lnTo>
                  <a:pt x="8615" y="8056"/>
                </a:lnTo>
                <a:close/>
                <a:moveTo>
                  <a:pt x="9450" y="8024"/>
                </a:moveTo>
                <a:cubicBezTo>
                  <a:pt x="9448" y="8034"/>
                  <a:pt x="9446" y="8044"/>
                  <a:pt x="9442" y="8055"/>
                </a:cubicBezTo>
                <a:lnTo>
                  <a:pt x="9442" y="8056"/>
                </a:lnTo>
                <a:lnTo>
                  <a:pt x="9431" y="8069"/>
                </a:lnTo>
                <a:cubicBezTo>
                  <a:pt x="9432" y="8067"/>
                  <a:pt x="9432" y="8064"/>
                  <a:pt x="9432" y="8063"/>
                </a:cubicBezTo>
                <a:cubicBezTo>
                  <a:pt x="9431" y="8052"/>
                  <a:pt x="9425" y="8052"/>
                  <a:pt x="9418" y="8050"/>
                </a:cubicBezTo>
                <a:cubicBezTo>
                  <a:pt x="9428" y="8042"/>
                  <a:pt x="9441" y="8032"/>
                  <a:pt x="9450" y="8024"/>
                </a:cubicBezTo>
                <a:close/>
                <a:moveTo>
                  <a:pt x="9526" y="7813"/>
                </a:moveTo>
                <a:cubicBezTo>
                  <a:pt x="9505" y="7854"/>
                  <a:pt x="9377" y="8017"/>
                  <a:pt x="9335" y="8070"/>
                </a:cubicBezTo>
                <a:lnTo>
                  <a:pt x="9383" y="8014"/>
                </a:lnTo>
                <a:lnTo>
                  <a:pt x="9336" y="8075"/>
                </a:lnTo>
                <a:cubicBezTo>
                  <a:pt x="9335" y="8073"/>
                  <a:pt x="9332" y="8070"/>
                  <a:pt x="9330" y="8069"/>
                </a:cubicBezTo>
                <a:cubicBezTo>
                  <a:pt x="9388" y="7987"/>
                  <a:pt x="9491" y="7839"/>
                  <a:pt x="9507" y="7828"/>
                </a:cubicBezTo>
                <a:lnTo>
                  <a:pt x="9378" y="8010"/>
                </a:lnTo>
                <a:cubicBezTo>
                  <a:pt x="9461" y="7903"/>
                  <a:pt x="9425" y="7935"/>
                  <a:pt x="9526" y="7813"/>
                </a:cubicBezTo>
                <a:close/>
                <a:moveTo>
                  <a:pt x="9540" y="8014"/>
                </a:moveTo>
                <a:cubicBezTo>
                  <a:pt x="9538" y="8016"/>
                  <a:pt x="9536" y="8020"/>
                  <a:pt x="9536" y="8022"/>
                </a:cubicBezTo>
                <a:cubicBezTo>
                  <a:pt x="9507" y="8046"/>
                  <a:pt x="9491" y="8061"/>
                  <a:pt x="9470" y="8077"/>
                </a:cubicBezTo>
                <a:cubicBezTo>
                  <a:pt x="9471" y="8069"/>
                  <a:pt x="9474" y="8067"/>
                  <a:pt x="9476" y="8058"/>
                </a:cubicBezTo>
                <a:cubicBezTo>
                  <a:pt x="9495" y="8044"/>
                  <a:pt x="9519" y="8030"/>
                  <a:pt x="9540" y="8014"/>
                </a:cubicBezTo>
                <a:close/>
                <a:moveTo>
                  <a:pt x="9468" y="8064"/>
                </a:moveTo>
                <a:lnTo>
                  <a:pt x="9462" y="8083"/>
                </a:lnTo>
                <a:lnTo>
                  <a:pt x="9450" y="8091"/>
                </a:lnTo>
                <a:cubicBezTo>
                  <a:pt x="9450" y="8085"/>
                  <a:pt x="9450" y="8081"/>
                  <a:pt x="9452" y="8075"/>
                </a:cubicBezTo>
                <a:lnTo>
                  <a:pt x="9468" y="8064"/>
                </a:lnTo>
                <a:close/>
                <a:moveTo>
                  <a:pt x="8054" y="7973"/>
                </a:moveTo>
                <a:lnTo>
                  <a:pt x="8097" y="7981"/>
                </a:lnTo>
                <a:cubicBezTo>
                  <a:pt x="8091" y="8045"/>
                  <a:pt x="8092" y="8069"/>
                  <a:pt x="8098" y="8069"/>
                </a:cubicBezTo>
                <a:cubicBezTo>
                  <a:pt x="8103" y="8069"/>
                  <a:pt x="8111" y="8055"/>
                  <a:pt x="8119" y="8034"/>
                </a:cubicBezTo>
                <a:cubicBezTo>
                  <a:pt x="8130" y="8032"/>
                  <a:pt x="8146" y="8032"/>
                  <a:pt x="8158" y="8030"/>
                </a:cubicBezTo>
                <a:lnTo>
                  <a:pt x="8140" y="8112"/>
                </a:lnTo>
                <a:cubicBezTo>
                  <a:pt x="8115" y="8107"/>
                  <a:pt x="8091" y="8101"/>
                  <a:pt x="8066" y="8097"/>
                </a:cubicBezTo>
                <a:cubicBezTo>
                  <a:pt x="8070" y="8056"/>
                  <a:pt x="8048" y="8018"/>
                  <a:pt x="8054" y="7977"/>
                </a:cubicBezTo>
                <a:cubicBezTo>
                  <a:pt x="8054" y="7975"/>
                  <a:pt x="8054" y="7975"/>
                  <a:pt x="8054" y="7973"/>
                </a:cubicBezTo>
                <a:close/>
                <a:moveTo>
                  <a:pt x="9436" y="8087"/>
                </a:moveTo>
                <a:cubicBezTo>
                  <a:pt x="9434" y="8093"/>
                  <a:pt x="9432" y="8097"/>
                  <a:pt x="9432" y="8103"/>
                </a:cubicBezTo>
                <a:lnTo>
                  <a:pt x="9413" y="8116"/>
                </a:lnTo>
                <a:cubicBezTo>
                  <a:pt x="9415" y="8112"/>
                  <a:pt x="9418" y="8103"/>
                  <a:pt x="9421" y="8097"/>
                </a:cubicBezTo>
                <a:lnTo>
                  <a:pt x="9436" y="8087"/>
                </a:lnTo>
                <a:close/>
                <a:moveTo>
                  <a:pt x="8183" y="8028"/>
                </a:moveTo>
                <a:cubicBezTo>
                  <a:pt x="8178" y="8058"/>
                  <a:pt x="8173" y="8089"/>
                  <a:pt x="8168" y="8118"/>
                </a:cubicBezTo>
                <a:lnTo>
                  <a:pt x="8144" y="8113"/>
                </a:lnTo>
                <a:lnTo>
                  <a:pt x="8168" y="8028"/>
                </a:lnTo>
                <a:close/>
                <a:moveTo>
                  <a:pt x="8364" y="8026"/>
                </a:moveTo>
                <a:lnTo>
                  <a:pt x="8380" y="8028"/>
                </a:lnTo>
                <a:lnTo>
                  <a:pt x="8452" y="8124"/>
                </a:lnTo>
                <a:cubicBezTo>
                  <a:pt x="8440" y="8112"/>
                  <a:pt x="8429" y="8103"/>
                  <a:pt x="8417" y="8095"/>
                </a:cubicBezTo>
                <a:lnTo>
                  <a:pt x="8364" y="8026"/>
                </a:lnTo>
                <a:close/>
                <a:moveTo>
                  <a:pt x="8245" y="8022"/>
                </a:moveTo>
                <a:cubicBezTo>
                  <a:pt x="8232" y="8056"/>
                  <a:pt x="8219" y="8091"/>
                  <a:pt x="8205" y="8125"/>
                </a:cubicBezTo>
                <a:lnTo>
                  <a:pt x="8197" y="8124"/>
                </a:lnTo>
                <a:cubicBezTo>
                  <a:pt x="8201" y="8091"/>
                  <a:pt x="8207" y="8056"/>
                  <a:pt x="8215" y="8024"/>
                </a:cubicBezTo>
                <a:lnTo>
                  <a:pt x="8245" y="8022"/>
                </a:lnTo>
                <a:close/>
                <a:moveTo>
                  <a:pt x="8603" y="8052"/>
                </a:moveTo>
                <a:cubicBezTo>
                  <a:pt x="8605" y="8061"/>
                  <a:pt x="8609" y="8069"/>
                  <a:pt x="8611" y="8075"/>
                </a:cubicBezTo>
                <a:cubicBezTo>
                  <a:pt x="8611" y="8077"/>
                  <a:pt x="8611" y="8079"/>
                  <a:pt x="8609" y="8081"/>
                </a:cubicBezTo>
                <a:lnTo>
                  <a:pt x="8597" y="8081"/>
                </a:lnTo>
                <a:lnTo>
                  <a:pt x="8605" y="8093"/>
                </a:lnTo>
                <a:cubicBezTo>
                  <a:pt x="8597" y="8116"/>
                  <a:pt x="8590" y="8133"/>
                  <a:pt x="8586" y="8133"/>
                </a:cubicBezTo>
                <a:cubicBezTo>
                  <a:pt x="8582" y="8133"/>
                  <a:pt x="8581" y="8118"/>
                  <a:pt x="8584" y="8081"/>
                </a:cubicBezTo>
                <a:cubicBezTo>
                  <a:pt x="8588" y="8070"/>
                  <a:pt x="8591" y="8063"/>
                  <a:pt x="8597" y="8052"/>
                </a:cubicBezTo>
                <a:close/>
                <a:moveTo>
                  <a:pt x="9450" y="8119"/>
                </a:moveTo>
                <a:lnTo>
                  <a:pt x="9444" y="8136"/>
                </a:lnTo>
                <a:cubicBezTo>
                  <a:pt x="9444" y="8130"/>
                  <a:pt x="9446" y="8125"/>
                  <a:pt x="9446" y="8119"/>
                </a:cubicBezTo>
                <a:close/>
                <a:moveTo>
                  <a:pt x="9289" y="7706"/>
                </a:moveTo>
                <a:cubicBezTo>
                  <a:pt x="9276" y="7843"/>
                  <a:pt x="9262" y="7914"/>
                  <a:pt x="9248" y="7991"/>
                </a:cubicBezTo>
                <a:cubicBezTo>
                  <a:pt x="9238" y="8001"/>
                  <a:pt x="9229" y="8007"/>
                  <a:pt x="9220" y="8007"/>
                </a:cubicBezTo>
                <a:cubicBezTo>
                  <a:pt x="9215" y="8007"/>
                  <a:pt x="9209" y="8003"/>
                  <a:pt x="9205" y="7995"/>
                </a:cubicBezTo>
                <a:lnTo>
                  <a:pt x="9207" y="8024"/>
                </a:lnTo>
                <a:cubicBezTo>
                  <a:pt x="9185" y="8110"/>
                  <a:pt x="9174" y="8140"/>
                  <a:pt x="9170" y="8140"/>
                </a:cubicBezTo>
                <a:cubicBezTo>
                  <a:pt x="9160" y="8140"/>
                  <a:pt x="9185" y="7972"/>
                  <a:pt x="9169" y="7972"/>
                </a:cubicBezTo>
                <a:cubicBezTo>
                  <a:pt x="9166" y="7972"/>
                  <a:pt x="9160" y="7981"/>
                  <a:pt x="9152" y="8001"/>
                </a:cubicBezTo>
                <a:cubicBezTo>
                  <a:pt x="9168" y="7955"/>
                  <a:pt x="9181" y="7910"/>
                  <a:pt x="9191" y="7863"/>
                </a:cubicBezTo>
                <a:cubicBezTo>
                  <a:pt x="9193" y="7894"/>
                  <a:pt x="9195" y="7924"/>
                  <a:pt x="9195" y="7957"/>
                </a:cubicBezTo>
                <a:cubicBezTo>
                  <a:pt x="9210" y="7875"/>
                  <a:pt x="9218" y="7854"/>
                  <a:pt x="9224" y="7854"/>
                </a:cubicBezTo>
                <a:cubicBezTo>
                  <a:pt x="9231" y="7854"/>
                  <a:pt x="9236" y="7880"/>
                  <a:pt x="9244" y="7880"/>
                </a:cubicBezTo>
                <a:cubicBezTo>
                  <a:pt x="9252" y="7880"/>
                  <a:pt x="9265" y="7847"/>
                  <a:pt x="9289" y="7706"/>
                </a:cubicBezTo>
                <a:close/>
                <a:moveTo>
                  <a:pt x="8311" y="8077"/>
                </a:moveTo>
                <a:lnTo>
                  <a:pt x="8303" y="8144"/>
                </a:lnTo>
                <a:lnTo>
                  <a:pt x="8282" y="8140"/>
                </a:lnTo>
                <a:cubicBezTo>
                  <a:pt x="8288" y="8122"/>
                  <a:pt x="8293" y="8097"/>
                  <a:pt x="8299" y="8077"/>
                </a:cubicBezTo>
                <a:close/>
                <a:moveTo>
                  <a:pt x="9427" y="8119"/>
                </a:moveTo>
                <a:cubicBezTo>
                  <a:pt x="9423" y="8141"/>
                  <a:pt x="9418" y="8155"/>
                  <a:pt x="9415" y="8155"/>
                </a:cubicBezTo>
                <a:cubicBezTo>
                  <a:pt x="9413" y="8155"/>
                  <a:pt x="9411" y="8145"/>
                  <a:pt x="9411" y="8122"/>
                </a:cubicBezTo>
                <a:cubicBezTo>
                  <a:pt x="9415" y="8122"/>
                  <a:pt x="9421" y="8122"/>
                  <a:pt x="9427" y="8119"/>
                </a:cubicBezTo>
                <a:close/>
                <a:moveTo>
                  <a:pt x="8668" y="8061"/>
                </a:moveTo>
                <a:lnTo>
                  <a:pt x="8687" y="8063"/>
                </a:lnTo>
                <a:cubicBezTo>
                  <a:pt x="8677" y="8113"/>
                  <a:pt x="8665" y="8159"/>
                  <a:pt x="8659" y="8159"/>
                </a:cubicBezTo>
                <a:cubicBezTo>
                  <a:pt x="8656" y="8159"/>
                  <a:pt x="8654" y="8148"/>
                  <a:pt x="8654" y="8122"/>
                </a:cubicBezTo>
                <a:lnTo>
                  <a:pt x="8654" y="8119"/>
                </a:lnTo>
                <a:lnTo>
                  <a:pt x="8668" y="8061"/>
                </a:lnTo>
                <a:close/>
                <a:moveTo>
                  <a:pt x="8631" y="8058"/>
                </a:moveTo>
                <a:lnTo>
                  <a:pt x="8664" y="8061"/>
                </a:lnTo>
                <a:cubicBezTo>
                  <a:pt x="8647" y="8099"/>
                  <a:pt x="8625" y="8161"/>
                  <a:pt x="8614" y="8161"/>
                </a:cubicBezTo>
                <a:cubicBezTo>
                  <a:pt x="8613" y="8161"/>
                  <a:pt x="8612" y="8159"/>
                  <a:pt x="8611" y="8156"/>
                </a:cubicBezTo>
                <a:cubicBezTo>
                  <a:pt x="8615" y="8136"/>
                  <a:pt x="8617" y="8130"/>
                  <a:pt x="8619" y="8113"/>
                </a:cubicBezTo>
                <a:lnTo>
                  <a:pt x="8627" y="8083"/>
                </a:lnTo>
                <a:lnTo>
                  <a:pt x="8625" y="8083"/>
                </a:lnTo>
                <a:cubicBezTo>
                  <a:pt x="8627" y="8073"/>
                  <a:pt x="8628" y="8063"/>
                  <a:pt x="8631" y="8058"/>
                </a:cubicBezTo>
                <a:close/>
                <a:moveTo>
                  <a:pt x="9466" y="8118"/>
                </a:moveTo>
                <a:cubicBezTo>
                  <a:pt x="9457" y="8135"/>
                  <a:pt x="9449" y="8151"/>
                  <a:pt x="9443" y="8168"/>
                </a:cubicBezTo>
                <a:cubicBezTo>
                  <a:pt x="9448" y="8155"/>
                  <a:pt x="9453" y="8135"/>
                  <a:pt x="9458" y="8118"/>
                </a:cubicBezTo>
                <a:close/>
                <a:moveTo>
                  <a:pt x="8719" y="8067"/>
                </a:moveTo>
                <a:cubicBezTo>
                  <a:pt x="8727" y="8067"/>
                  <a:pt x="8734" y="8069"/>
                  <a:pt x="8742" y="8069"/>
                </a:cubicBezTo>
                <a:cubicBezTo>
                  <a:pt x="8721" y="8136"/>
                  <a:pt x="8700" y="8189"/>
                  <a:pt x="8690" y="8189"/>
                </a:cubicBezTo>
                <a:cubicBezTo>
                  <a:pt x="8690" y="8189"/>
                  <a:pt x="8690" y="8189"/>
                  <a:pt x="8690" y="8189"/>
                </a:cubicBezTo>
                <a:cubicBezTo>
                  <a:pt x="8705" y="8150"/>
                  <a:pt x="8715" y="8109"/>
                  <a:pt x="8721" y="8069"/>
                </a:cubicBezTo>
                <a:lnTo>
                  <a:pt x="8719" y="8067"/>
                </a:lnTo>
                <a:close/>
                <a:moveTo>
                  <a:pt x="8832" y="8093"/>
                </a:moveTo>
                <a:cubicBezTo>
                  <a:pt x="8825" y="8136"/>
                  <a:pt x="8813" y="8195"/>
                  <a:pt x="8801" y="8246"/>
                </a:cubicBezTo>
                <a:lnTo>
                  <a:pt x="8785" y="8242"/>
                </a:lnTo>
                <a:cubicBezTo>
                  <a:pt x="8795" y="8191"/>
                  <a:pt x="8811" y="8140"/>
                  <a:pt x="8832" y="8093"/>
                </a:cubicBezTo>
                <a:close/>
                <a:moveTo>
                  <a:pt x="9636" y="8055"/>
                </a:moveTo>
                <a:lnTo>
                  <a:pt x="9636" y="8075"/>
                </a:lnTo>
                <a:cubicBezTo>
                  <a:pt x="9621" y="8087"/>
                  <a:pt x="9605" y="8097"/>
                  <a:pt x="9587" y="8107"/>
                </a:cubicBezTo>
                <a:lnTo>
                  <a:pt x="9572" y="8116"/>
                </a:lnTo>
                <a:cubicBezTo>
                  <a:pt x="9591" y="8109"/>
                  <a:pt x="9605" y="8106"/>
                  <a:pt x="9614" y="8106"/>
                </a:cubicBezTo>
                <a:cubicBezTo>
                  <a:pt x="9620" y="8106"/>
                  <a:pt x="9624" y="8107"/>
                  <a:pt x="9626" y="8109"/>
                </a:cubicBezTo>
                <a:cubicBezTo>
                  <a:pt x="9619" y="8125"/>
                  <a:pt x="9613" y="8144"/>
                  <a:pt x="9607" y="8161"/>
                </a:cubicBezTo>
                <a:cubicBezTo>
                  <a:pt x="9589" y="8185"/>
                  <a:pt x="9568" y="8211"/>
                  <a:pt x="9543" y="8240"/>
                </a:cubicBezTo>
                <a:cubicBezTo>
                  <a:pt x="9544" y="8211"/>
                  <a:pt x="9546" y="8183"/>
                  <a:pt x="9552" y="8156"/>
                </a:cubicBezTo>
                <a:cubicBezTo>
                  <a:pt x="9529" y="8209"/>
                  <a:pt x="9506" y="8264"/>
                  <a:pt x="9495" y="8264"/>
                </a:cubicBezTo>
                <a:cubicBezTo>
                  <a:pt x="9491" y="8264"/>
                  <a:pt x="9490" y="8256"/>
                  <a:pt x="9490" y="8240"/>
                </a:cubicBezTo>
                <a:cubicBezTo>
                  <a:pt x="9497" y="8209"/>
                  <a:pt x="9511" y="8161"/>
                  <a:pt x="9524" y="8109"/>
                </a:cubicBezTo>
                <a:cubicBezTo>
                  <a:pt x="9538" y="8107"/>
                  <a:pt x="9552" y="8106"/>
                  <a:pt x="9570" y="8101"/>
                </a:cubicBezTo>
                <a:cubicBezTo>
                  <a:pt x="9564" y="8119"/>
                  <a:pt x="9558" y="8138"/>
                  <a:pt x="9552" y="8156"/>
                </a:cubicBezTo>
                <a:lnTo>
                  <a:pt x="9579" y="8099"/>
                </a:lnTo>
                <a:lnTo>
                  <a:pt x="9593" y="8089"/>
                </a:lnTo>
                <a:cubicBezTo>
                  <a:pt x="9594" y="8093"/>
                  <a:pt x="9596" y="8097"/>
                  <a:pt x="9598" y="8097"/>
                </a:cubicBezTo>
                <a:cubicBezTo>
                  <a:pt x="9601" y="8097"/>
                  <a:pt x="9604" y="8094"/>
                  <a:pt x="9609" y="8085"/>
                </a:cubicBezTo>
                <a:cubicBezTo>
                  <a:pt x="9609" y="8079"/>
                  <a:pt x="9609" y="8081"/>
                  <a:pt x="9607" y="8077"/>
                </a:cubicBezTo>
                <a:lnTo>
                  <a:pt x="9636" y="8055"/>
                </a:lnTo>
                <a:close/>
                <a:moveTo>
                  <a:pt x="20826" y="11803"/>
                </a:moveTo>
                <a:cubicBezTo>
                  <a:pt x="20828" y="11808"/>
                  <a:pt x="20830" y="11814"/>
                  <a:pt x="20831" y="11819"/>
                </a:cubicBezTo>
                <a:cubicBezTo>
                  <a:pt x="20830" y="11813"/>
                  <a:pt x="20828" y="11808"/>
                  <a:pt x="20826" y="11803"/>
                </a:cubicBezTo>
                <a:close/>
                <a:moveTo>
                  <a:pt x="21204" y="13399"/>
                </a:moveTo>
                <a:cubicBezTo>
                  <a:pt x="21203" y="13399"/>
                  <a:pt x="21202" y="13399"/>
                  <a:pt x="21202" y="13399"/>
                </a:cubicBezTo>
                <a:cubicBezTo>
                  <a:pt x="21202" y="13400"/>
                  <a:pt x="21202" y="13401"/>
                  <a:pt x="21202" y="13401"/>
                </a:cubicBezTo>
                <a:cubicBezTo>
                  <a:pt x="21203" y="13401"/>
                  <a:pt x="21203" y="13400"/>
                  <a:pt x="21204" y="13399"/>
                </a:cubicBezTo>
                <a:cubicBezTo>
                  <a:pt x="21204" y="13399"/>
                  <a:pt x="21204" y="13399"/>
                  <a:pt x="21204" y="13399"/>
                </a:cubicBezTo>
                <a:close/>
                <a:moveTo>
                  <a:pt x="21212" y="13297"/>
                </a:moveTo>
                <a:cubicBezTo>
                  <a:pt x="21202" y="13297"/>
                  <a:pt x="21190" y="13298"/>
                  <a:pt x="21176" y="13302"/>
                </a:cubicBezTo>
                <a:lnTo>
                  <a:pt x="21225" y="13381"/>
                </a:lnTo>
                <a:cubicBezTo>
                  <a:pt x="21218" y="13389"/>
                  <a:pt x="21211" y="13395"/>
                  <a:pt x="21204" y="13399"/>
                </a:cubicBezTo>
                <a:cubicBezTo>
                  <a:pt x="21229" y="13400"/>
                  <a:pt x="21263" y="13442"/>
                  <a:pt x="21292" y="13483"/>
                </a:cubicBezTo>
                <a:cubicBezTo>
                  <a:pt x="21271" y="13405"/>
                  <a:pt x="21295" y="13297"/>
                  <a:pt x="21212" y="13297"/>
                </a:cubicBezTo>
                <a:close/>
                <a:moveTo>
                  <a:pt x="851" y="16080"/>
                </a:moveTo>
                <a:cubicBezTo>
                  <a:pt x="880" y="16094"/>
                  <a:pt x="908" y="16111"/>
                  <a:pt x="934" y="16127"/>
                </a:cubicBezTo>
                <a:cubicBezTo>
                  <a:pt x="914" y="16113"/>
                  <a:pt x="887" y="16097"/>
                  <a:pt x="851" y="16080"/>
                </a:cubicBezTo>
                <a:close/>
                <a:moveTo>
                  <a:pt x="18860" y="20547"/>
                </a:moveTo>
                <a:cubicBezTo>
                  <a:pt x="18847" y="20562"/>
                  <a:pt x="18836" y="20576"/>
                  <a:pt x="18829" y="20590"/>
                </a:cubicBezTo>
                <a:cubicBezTo>
                  <a:pt x="18839" y="20579"/>
                  <a:pt x="18851" y="20564"/>
                  <a:pt x="18860" y="20547"/>
                </a:cubicBezTo>
                <a:close/>
                <a:moveTo>
                  <a:pt x="8986" y="0"/>
                </a:moveTo>
                <a:cubicBezTo>
                  <a:pt x="8848" y="124"/>
                  <a:pt x="9093" y="273"/>
                  <a:pt x="8875" y="348"/>
                </a:cubicBezTo>
                <a:cubicBezTo>
                  <a:pt x="8785" y="247"/>
                  <a:pt x="8779" y="160"/>
                  <a:pt x="8725" y="160"/>
                </a:cubicBezTo>
                <a:cubicBezTo>
                  <a:pt x="8702" y="160"/>
                  <a:pt x="8673" y="175"/>
                  <a:pt x="8627" y="208"/>
                </a:cubicBezTo>
                <a:cubicBezTo>
                  <a:pt x="8607" y="136"/>
                  <a:pt x="8634" y="89"/>
                  <a:pt x="8687" y="57"/>
                </a:cubicBezTo>
                <a:cubicBezTo>
                  <a:pt x="8541" y="131"/>
                  <a:pt x="8316" y="94"/>
                  <a:pt x="8252" y="252"/>
                </a:cubicBezTo>
                <a:cubicBezTo>
                  <a:pt x="8205" y="202"/>
                  <a:pt x="8142" y="189"/>
                  <a:pt x="8077" y="189"/>
                </a:cubicBezTo>
                <a:cubicBezTo>
                  <a:pt x="8019" y="189"/>
                  <a:pt x="7959" y="199"/>
                  <a:pt x="7907" y="199"/>
                </a:cubicBezTo>
                <a:cubicBezTo>
                  <a:pt x="7825" y="199"/>
                  <a:pt x="7760" y="176"/>
                  <a:pt x="7752" y="55"/>
                </a:cubicBezTo>
                <a:cubicBezTo>
                  <a:pt x="7711" y="124"/>
                  <a:pt x="7523" y="320"/>
                  <a:pt x="7395" y="357"/>
                </a:cubicBezTo>
                <a:cubicBezTo>
                  <a:pt x="7453" y="228"/>
                  <a:pt x="7420" y="193"/>
                  <a:pt x="7348" y="193"/>
                </a:cubicBezTo>
                <a:cubicBezTo>
                  <a:pt x="7265" y="193"/>
                  <a:pt x="7129" y="240"/>
                  <a:pt x="7020" y="240"/>
                </a:cubicBezTo>
                <a:cubicBezTo>
                  <a:pt x="6933" y="240"/>
                  <a:pt x="6864" y="210"/>
                  <a:pt x="6852" y="104"/>
                </a:cubicBezTo>
                <a:cubicBezTo>
                  <a:pt x="6758" y="446"/>
                  <a:pt x="6219" y="499"/>
                  <a:pt x="6009" y="852"/>
                </a:cubicBezTo>
                <a:cubicBezTo>
                  <a:pt x="6013" y="825"/>
                  <a:pt x="6017" y="778"/>
                  <a:pt x="6038" y="759"/>
                </a:cubicBezTo>
                <a:cubicBezTo>
                  <a:pt x="5868" y="835"/>
                  <a:pt x="5770" y="795"/>
                  <a:pt x="5637" y="831"/>
                </a:cubicBezTo>
                <a:cubicBezTo>
                  <a:pt x="5758" y="1049"/>
                  <a:pt x="5562" y="1294"/>
                  <a:pt x="5562" y="1519"/>
                </a:cubicBezTo>
                <a:cubicBezTo>
                  <a:pt x="5227" y="1511"/>
                  <a:pt x="5460" y="1204"/>
                  <a:pt x="5252" y="1083"/>
                </a:cubicBezTo>
                <a:cubicBezTo>
                  <a:pt x="5388" y="1224"/>
                  <a:pt x="5100" y="1540"/>
                  <a:pt x="5280" y="1595"/>
                </a:cubicBezTo>
                <a:cubicBezTo>
                  <a:pt x="5149" y="1615"/>
                  <a:pt x="5120" y="1635"/>
                  <a:pt x="5074" y="1635"/>
                </a:cubicBezTo>
                <a:cubicBezTo>
                  <a:pt x="5042" y="1635"/>
                  <a:pt x="5003" y="1625"/>
                  <a:pt x="4913" y="1599"/>
                </a:cubicBezTo>
                <a:cubicBezTo>
                  <a:pt x="5133" y="1825"/>
                  <a:pt x="4850" y="1768"/>
                  <a:pt x="4919" y="2004"/>
                </a:cubicBezTo>
                <a:cubicBezTo>
                  <a:pt x="4858" y="2031"/>
                  <a:pt x="4810" y="2039"/>
                  <a:pt x="4772" y="2039"/>
                </a:cubicBezTo>
                <a:cubicBezTo>
                  <a:pt x="4716" y="2039"/>
                  <a:pt x="4682" y="2022"/>
                  <a:pt x="4656" y="2022"/>
                </a:cubicBezTo>
                <a:cubicBezTo>
                  <a:pt x="4622" y="2022"/>
                  <a:pt x="4603" y="2050"/>
                  <a:pt x="4572" y="2174"/>
                </a:cubicBezTo>
                <a:cubicBezTo>
                  <a:pt x="4557" y="2180"/>
                  <a:pt x="4544" y="2182"/>
                  <a:pt x="4532" y="2182"/>
                </a:cubicBezTo>
                <a:cubicBezTo>
                  <a:pt x="4429" y="2182"/>
                  <a:pt x="4464" y="1959"/>
                  <a:pt x="4464" y="1959"/>
                </a:cubicBezTo>
                <a:cubicBezTo>
                  <a:pt x="4303" y="2202"/>
                  <a:pt x="4582" y="2202"/>
                  <a:pt x="4664" y="2326"/>
                </a:cubicBezTo>
                <a:cubicBezTo>
                  <a:pt x="4623" y="2444"/>
                  <a:pt x="4582" y="2480"/>
                  <a:pt x="4538" y="2480"/>
                </a:cubicBezTo>
                <a:cubicBezTo>
                  <a:pt x="4471" y="2480"/>
                  <a:pt x="4397" y="2396"/>
                  <a:pt x="4310" y="2396"/>
                </a:cubicBezTo>
                <a:cubicBezTo>
                  <a:pt x="4301" y="2396"/>
                  <a:pt x="4292" y="2398"/>
                  <a:pt x="4282" y="2399"/>
                </a:cubicBezTo>
                <a:cubicBezTo>
                  <a:pt x="4233" y="2614"/>
                  <a:pt x="4347" y="2862"/>
                  <a:pt x="4276" y="2980"/>
                </a:cubicBezTo>
                <a:cubicBezTo>
                  <a:pt x="4243" y="2972"/>
                  <a:pt x="4213" y="2956"/>
                  <a:pt x="4188" y="2933"/>
                </a:cubicBezTo>
                <a:cubicBezTo>
                  <a:pt x="4213" y="2957"/>
                  <a:pt x="4229" y="2993"/>
                  <a:pt x="4227" y="3029"/>
                </a:cubicBezTo>
                <a:cubicBezTo>
                  <a:pt x="4231" y="3026"/>
                  <a:pt x="4234" y="3025"/>
                  <a:pt x="4235" y="3025"/>
                </a:cubicBezTo>
                <a:cubicBezTo>
                  <a:pt x="4248" y="3025"/>
                  <a:pt x="4170" y="3124"/>
                  <a:pt x="4135" y="3169"/>
                </a:cubicBezTo>
                <a:cubicBezTo>
                  <a:pt x="4084" y="3235"/>
                  <a:pt x="4041" y="3304"/>
                  <a:pt x="4002" y="3378"/>
                </a:cubicBezTo>
                <a:cubicBezTo>
                  <a:pt x="3984" y="3414"/>
                  <a:pt x="3970" y="3451"/>
                  <a:pt x="3963" y="3491"/>
                </a:cubicBezTo>
                <a:cubicBezTo>
                  <a:pt x="3953" y="3518"/>
                  <a:pt x="3963" y="3522"/>
                  <a:pt x="3976" y="3522"/>
                </a:cubicBezTo>
                <a:lnTo>
                  <a:pt x="3992" y="3565"/>
                </a:lnTo>
                <a:cubicBezTo>
                  <a:pt x="3975" y="3557"/>
                  <a:pt x="3960" y="3547"/>
                  <a:pt x="3945" y="3536"/>
                </a:cubicBezTo>
                <a:cubicBezTo>
                  <a:pt x="4028" y="3600"/>
                  <a:pt x="4108" y="3674"/>
                  <a:pt x="4182" y="3752"/>
                </a:cubicBezTo>
                <a:cubicBezTo>
                  <a:pt x="4144" y="3799"/>
                  <a:pt x="4143" y="3920"/>
                  <a:pt x="4077" y="3920"/>
                </a:cubicBezTo>
                <a:cubicBezTo>
                  <a:pt x="4061" y="3920"/>
                  <a:pt x="4041" y="3913"/>
                  <a:pt x="4015" y="3894"/>
                </a:cubicBezTo>
                <a:cubicBezTo>
                  <a:pt x="4070" y="3852"/>
                  <a:pt x="4037" y="3799"/>
                  <a:pt x="4031" y="3740"/>
                </a:cubicBezTo>
                <a:lnTo>
                  <a:pt x="3982" y="3870"/>
                </a:lnTo>
                <a:cubicBezTo>
                  <a:pt x="3755" y="3773"/>
                  <a:pt x="4072" y="3691"/>
                  <a:pt x="3943" y="3585"/>
                </a:cubicBezTo>
                <a:cubicBezTo>
                  <a:pt x="3833" y="3773"/>
                  <a:pt x="3727" y="4117"/>
                  <a:pt x="3564" y="4190"/>
                </a:cubicBezTo>
                <a:cubicBezTo>
                  <a:pt x="3396" y="4062"/>
                  <a:pt x="3788" y="3861"/>
                  <a:pt x="3561" y="3861"/>
                </a:cubicBezTo>
                <a:cubicBezTo>
                  <a:pt x="3550" y="3861"/>
                  <a:pt x="3536" y="3861"/>
                  <a:pt x="3521" y="3862"/>
                </a:cubicBezTo>
                <a:lnTo>
                  <a:pt x="3786" y="3734"/>
                </a:lnTo>
                <a:cubicBezTo>
                  <a:pt x="3403" y="3614"/>
                  <a:pt x="3933" y="3634"/>
                  <a:pt x="3547" y="3485"/>
                </a:cubicBezTo>
                <a:cubicBezTo>
                  <a:pt x="3218" y="3699"/>
                  <a:pt x="3298" y="3862"/>
                  <a:pt x="2984" y="4098"/>
                </a:cubicBezTo>
                <a:cubicBezTo>
                  <a:pt x="3010" y="4249"/>
                  <a:pt x="3131" y="4204"/>
                  <a:pt x="3156" y="4353"/>
                </a:cubicBezTo>
                <a:cubicBezTo>
                  <a:pt x="3080" y="4573"/>
                  <a:pt x="2954" y="4611"/>
                  <a:pt x="2828" y="4611"/>
                </a:cubicBezTo>
                <a:cubicBezTo>
                  <a:pt x="2760" y="4611"/>
                  <a:pt x="2693" y="4600"/>
                  <a:pt x="2634" y="4600"/>
                </a:cubicBezTo>
                <a:cubicBezTo>
                  <a:pt x="2526" y="4600"/>
                  <a:pt x="2443" y="4636"/>
                  <a:pt x="2431" y="4838"/>
                </a:cubicBezTo>
                <a:cubicBezTo>
                  <a:pt x="2480" y="5015"/>
                  <a:pt x="2676" y="5207"/>
                  <a:pt x="2405" y="5362"/>
                </a:cubicBezTo>
                <a:lnTo>
                  <a:pt x="2259" y="5137"/>
                </a:lnTo>
                <a:cubicBezTo>
                  <a:pt x="2027" y="5449"/>
                  <a:pt x="2433" y="5514"/>
                  <a:pt x="2098" y="5765"/>
                </a:cubicBezTo>
                <a:cubicBezTo>
                  <a:pt x="2049" y="5662"/>
                  <a:pt x="2158" y="5495"/>
                  <a:pt x="2132" y="5495"/>
                </a:cubicBezTo>
                <a:cubicBezTo>
                  <a:pt x="2129" y="5495"/>
                  <a:pt x="2126" y="5497"/>
                  <a:pt x="2122" y="5500"/>
                </a:cubicBezTo>
                <a:cubicBezTo>
                  <a:pt x="1825" y="5620"/>
                  <a:pt x="2149" y="5730"/>
                  <a:pt x="2055" y="5899"/>
                </a:cubicBezTo>
                <a:lnTo>
                  <a:pt x="1849" y="5828"/>
                </a:lnTo>
                <a:cubicBezTo>
                  <a:pt x="1688" y="6205"/>
                  <a:pt x="1651" y="6673"/>
                  <a:pt x="1539" y="7095"/>
                </a:cubicBezTo>
                <a:cubicBezTo>
                  <a:pt x="1500" y="7060"/>
                  <a:pt x="1469" y="6999"/>
                  <a:pt x="1418" y="6999"/>
                </a:cubicBezTo>
                <a:cubicBezTo>
                  <a:pt x="1400" y="6999"/>
                  <a:pt x="1380" y="7006"/>
                  <a:pt x="1355" y="7026"/>
                </a:cubicBezTo>
                <a:cubicBezTo>
                  <a:pt x="1262" y="7586"/>
                  <a:pt x="972" y="8146"/>
                  <a:pt x="743" y="8655"/>
                </a:cubicBezTo>
                <a:lnTo>
                  <a:pt x="886" y="8894"/>
                </a:lnTo>
                <a:cubicBezTo>
                  <a:pt x="879" y="8921"/>
                  <a:pt x="846" y="8941"/>
                  <a:pt x="816" y="8941"/>
                </a:cubicBezTo>
                <a:cubicBezTo>
                  <a:pt x="794" y="8941"/>
                  <a:pt x="773" y="8931"/>
                  <a:pt x="763" y="8908"/>
                </a:cubicBezTo>
                <a:cubicBezTo>
                  <a:pt x="715" y="8997"/>
                  <a:pt x="735" y="9011"/>
                  <a:pt x="777" y="9011"/>
                </a:cubicBezTo>
                <a:cubicBezTo>
                  <a:pt x="795" y="9011"/>
                  <a:pt x="818" y="9008"/>
                  <a:pt x="841" y="9008"/>
                </a:cubicBezTo>
                <a:cubicBezTo>
                  <a:pt x="877" y="9008"/>
                  <a:pt x="913" y="9015"/>
                  <a:pt x="932" y="9053"/>
                </a:cubicBezTo>
                <a:cubicBezTo>
                  <a:pt x="927" y="9121"/>
                  <a:pt x="883" y="9155"/>
                  <a:pt x="838" y="9155"/>
                </a:cubicBezTo>
                <a:cubicBezTo>
                  <a:pt x="806" y="9155"/>
                  <a:pt x="775" y="9138"/>
                  <a:pt x="757" y="9104"/>
                </a:cubicBezTo>
                <a:cubicBezTo>
                  <a:pt x="816" y="9342"/>
                  <a:pt x="851" y="9586"/>
                  <a:pt x="867" y="9833"/>
                </a:cubicBezTo>
                <a:cubicBezTo>
                  <a:pt x="873" y="10154"/>
                  <a:pt x="876" y="10226"/>
                  <a:pt x="738" y="10240"/>
                </a:cubicBezTo>
                <a:lnTo>
                  <a:pt x="698" y="10196"/>
                </a:lnTo>
                <a:cubicBezTo>
                  <a:pt x="685" y="10203"/>
                  <a:pt x="685" y="10202"/>
                  <a:pt x="679" y="10224"/>
                </a:cubicBezTo>
                <a:cubicBezTo>
                  <a:pt x="666" y="10253"/>
                  <a:pt x="663" y="10285"/>
                  <a:pt x="665" y="10315"/>
                </a:cubicBezTo>
                <a:cubicBezTo>
                  <a:pt x="669" y="10377"/>
                  <a:pt x="682" y="10438"/>
                  <a:pt x="704" y="10495"/>
                </a:cubicBezTo>
                <a:cubicBezTo>
                  <a:pt x="739" y="10609"/>
                  <a:pt x="777" y="10713"/>
                  <a:pt x="641" y="10809"/>
                </a:cubicBezTo>
                <a:lnTo>
                  <a:pt x="633" y="10745"/>
                </a:lnTo>
                <a:cubicBezTo>
                  <a:pt x="287" y="11348"/>
                  <a:pt x="304" y="12112"/>
                  <a:pt x="0" y="12619"/>
                </a:cubicBezTo>
                <a:cubicBezTo>
                  <a:pt x="132" y="12679"/>
                  <a:pt x="96" y="12847"/>
                  <a:pt x="75" y="13014"/>
                </a:cubicBezTo>
                <a:cubicBezTo>
                  <a:pt x="63" y="13180"/>
                  <a:pt x="75" y="13343"/>
                  <a:pt x="259" y="13349"/>
                </a:cubicBezTo>
                <a:cubicBezTo>
                  <a:pt x="104" y="13758"/>
                  <a:pt x="31" y="13654"/>
                  <a:pt x="20" y="14253"/>
                </a:cubicBezTo>
                <a:cubicBezTo>
                  <a:pt x="43" y="14412"/>
                  <a:pt x="304" y="14416"/>
                  <a:pt x="389" y="14577"/>
                </a:cubicBezTo>
                <a:lnTo>
                  <a:pt x="206" y="14646"/>
                </a:lnTo>
                <a:cubicBezTo>
                  <a:pt x="296" y="14707"/>
                  <a:pt x="394" y="14760"/>
                  <a:pt x="486" y="14813"/>
                </a:cubicBezTo>
                <a:lnTo>
                  <a:pt x="320" y="15030"/>
                </a:lnTo>
                <a:lnTo>
                  <a:pt x="432" y="15176"/>
                </a:lnTo>
                <a:cubicBezTo>
                  <a:pt x="416" y="15105"/>
                  <a:pt x="455" y="14999"/>
                  <a:pt x="512" y="14987"/>
                </a:cubicBezTo>
                <a:cubicBezTo>
                  <a:pt x="682" y="15197"/>
                  <a:pt x="685" y="15640"/>
                  <a:pt x="600" y="15707"/>
                </a:cubicBezTo>
                <a:cubicBezTo>
                  <a:pt x="761" y="15868"/>
                  <a:pt x="929" y="16017"/>
                  <a:pt x="1092" y="16158"/>
                </a:cubicBezTo>
                <a:cubicBezTo>
                  <a:pt x="1078" y="16166"/>
                  <a:pt x="1063" y="16169"/>
                  <a:pt x="1047" y="16169"/>
                </a:cubicBezTo>
                <a:cubicBezTo>
                  <a:pt x="1012" y="16169"/>
                  <a:pt x="974" y="16150"/>
                  <a:pt x="934" y="16127"/>
                </a:cubicBezTo>
                <a:cubicBezTo>
                  <a:pt x="1116" y="16253"/>
                  <a:pt x="754" y="16282"/>
                  <a:pt x="1063" y="16404"/>
                </a:cubicBezTo>
                <a:cubicBezTo>
                  <a:pt x="1068" y="16343"/>
                  <a:pt x="1167" y="16345"/>
                  <a:pt x="1200" y="16325"/>
                </a:cubicBezTo>
                <a:cubicBezTo>
                  <a:pt x="1204" y="16529"/>
                  <a:pt x="1445" y="16804"/>
                  <a:pt x="1674" y="16940"/>
                </a:cubicBezTo>
                <a:lnTo>
                  <a:pt x="1547" y="17008"/>
                </a:lnTo>
                <a:cubicBezTo>
                  <a:pt x="1868" y="17380"/>
                  <a:pt x="2355" y="17604"/>
                  <a:pt x="2792" y="17875"/>
                </a:cubicBezTo>
                <a:cubicBezTo>
                  <a:pt x="2681" y="17738"/>
                  <a:pt x="2787" y="17583"/>
                  <a:pt x="2903" y="17583"/>
                </a:cubicBezTo>
                <a:cubicBezTo>
                  <a:pt x="2920" y="17583"/>
                  <a:pt x="2938" y="17587"/>
                  <a:pt x="2955" y="17594"/>
                </a:cubicBezTo>
                <a:lnTo>
                  <a:pt x="2904" y="17812"/>
                </a:lnTo>
                <a:cubicBezTo>
                  <a:pt x="3045" y="17745"/>
                  <a:pt x="2816" y="17666"/>
                  <a:pt x="3051" y="17620"/>
                </a:cubicBezTo>
                <a:cubicBezTo>
                  <a:pt x="3192" y="17726"/>
                  <a:pt x="3041" y="17890"/>
                  <a:pt x="2922" y="17900"/>
                </a:cubicBezTo>
                <a:lnTo>
                  <a:pt x="3141" y="17940"/>
                </a:lnTo>
                <a:cubicBezTo>
                  <a:pt x="3123" y="18002"/>
                  <a:pt x="3064" y="18006"/>
                  <a:pt x="3015" y="18071"/>
                </a:cubicBezTo>
                <a:cubicBezTo>
                  <a:pt x="3026" y="18065"/>
                  <a:pt x="3036" y="18063"/>
                  <a:pt x="3047" y="18063"/>
                </a:cubicBezTo>
                <a:cubicBezTo>
                  <a:pt x="3149" y="18063"/>
                  <a:pt x="3230" y="18327"/>
                  <a:pt x="3374" y="18327"/>
                </a:cubicBezTo>
                <a:cubicBezTo>
                  <a:pt x="3399" y="18327"/>
                  <a:pt x="3427" y="18318"/>
                  <a:pt x="3456" y="18299"/>
                </a:cubicBezTo>
                <a:lnTo>
                  <a:pt x="3439" y="18360"/>
                </a:lnTo>
                <a:cubicBezTo>
                  <a:pt x="3853" y="18588"/>
                  <a:pt x="4076" y="18616"/>
                  <a:pt x="4421" y="18782"/>
                </a:cubicBezTo>
                <a:cubicBezTo>
                  <a:pt x="4503" y="18619"/>
                  <a:pt x="4621" y="18721"/>
                  <a:pt x="4784" y="18635"/>
                </a:cubicBezTo>
                <a:cubicBezTo>
                  <a:pt x="5010" y="18810"/>
                  <a:pt x="5233" y="19077"/>
                  <a:pt x="5551" y="19195"/>
                </a:cubicBezTo>
                <a:cubicBezTo>
                  <a:pt x="5562" y="19196"/>
                  <a:pt x="5573" y="19196"/>
                  <a:pt x="5583" y="19196"/>
                </a:cubicBezTo>
                <a:cubicBezTo>
                  <a:pt x="5790" y="19196"/>
                  <a:pt x="5678" y="19078"/>
                  <a:pt x="5809" y="19022"/>
                </a:cubicBezTo>
                <a:cubicBezTo>
                  <a:pt x="5762" y="19183"/>
                  <a:pt x="6076" y="19305"/>
                  <a:pt x="5872" y="19346"/>
                </a:cubicBezTo>
                <a:cubicBezTo>
                  <a:pt x="6254" y="19480"/>
                  <a:pt x="6362" y="19513"/>
                  <a:pt x="6882" y="19576"/>
                </a:cubicBezTo>
                <a:cubicBezTo>
                  <a:pt x="6852" y="19492"/>
                  <a:pt x="6807" y="19440"/>
                  <a:pt x="6856" y="19399"/>
                </a:cubicBezTo>
                <a:cubicBezTo>
                  <a:pt x="6950" y="19407"/>
                  <a:pt x="7027" y="19537"/>
                  <a:pt x="6990" y="19609"/>
                </a:cubicBezTo>
                <a:lnTo>
                  <a:pt x="6960" y="19617"/>
                </a:lnTo>
                <a:cubicBezTo>
                  <a:pt x="6971" y="19616"/>
                  <a:pt x="6982" y="19616"/>
                  <a:pt x="6993" y="19616"/>
                </a:cubicBezTo>
                <a:cubicBezTo>
                  <a:pt x="7527" y="19616"/>
                  <a:pt x="7974" y="20352"/>
                  <a:pt x="8447" y="20352"/>
                </a:cubicBezTo>
                <a:cubicBezTo>
                  <a:pt x="8492" y="20352"/>
                  <a:pt x="8538" y="20345"/>
                  <a:pt x="8584" y="20331"/>
                </a:cubicBezTo>
                <a:lnTo>
                  <a:pt x="8574" y="20334"/>
                </a:lnTo>
                <a:lnTo>
                  <a:pt x="9076" y="20291"/>
                </a:lnTo>
                <a:cubicBezTo>
                  <a:pt x="9276" y="20379"/>
                  <a:pt x="8917" y="20377"/>
                  <a:pt x="9046" y="20519"/>
                </a:cubicBezTo>
                <a:cubicBezTo>
                  <a:pt x="9130" y="20500"/>
                  <a:pt x="9206" y="20492"/>
                  <a:pt x="9276" y="20492"/>
                </a:cubicBezTo>
                <a:cubicBezTo>
                  <a:pt x="9628" y="20492"/>
                  <a:pt x="9834" y="20695"/>
                  <a:pt x="10139" y="20695"/>
                </a:cubicBezTo>
                <a:cubicBezTo>
                  <a:pt x="10181" y="20695"/>
                  <a:pt x="10225" y="20691"/>
                  <a:pt x="10271" y="20682"/>
                </a:cubicBezTo>
                <a:cubicBezTo>
                  <a:pt x="10491" y="21242"/>
                  <a:pt x="11411" y="20884"/>
                  <a:pt x="11797" y="21263"/>
                </a:cubicBezTo>
                <a:lnTo>
                  <a:pt x="11787" y="21145"/>
                </a:lnTo>
                <a:cubicBezTo>
                  <a:pt x="11814" y="21125"/>
                  <a:pt x="11835" y="21117"/>
                  <a:pt x="11852" y="21117"/>
                </a:cubicBezTo>
                <a:cubicBezTo>
                  <a:pt x="11919" y="21117"/>
                  <a:pt x="11931" y="21236"/>
                  <a:pt x="11995" y="21267"/>
                </a:cubicBezTo>
                <a:cubicBezTo>
                  <a:pt x="11995" y="21175"/>
                  <a:pt x="11887" y="21147"/>
                  <a:pt x="11965" y="21093"/>
                </a:cubicBezTo>
                <a:cubicBezTo>
                  <a:pt x="12934" y="21102"/>
                  <a:pt x="13928" y="21489"/>
                  <a:pt x="14942" y="21599"/>
                </a:cubicBezTo>
                <a:cubicBezTo>
                  <a:pt x="14951" y="21599"/>
                  <a:pt x="14960" y="21600"/>
                  <a:pt x="14969" y="21600"/>
                </a:cubicBezTo>
                <a:cubicBezTo>
                  <a:pt x="15242" y="21600"/>
                  <a:pt x="15192" y="21202"/>
                  <a:pt x="15415" y="21202"/>
                </a:cubicBezTo>
                <a:cubicBezTo>
                  <a:pt x="15463" y="21202"/>
                  <a:pt x="15524" y="21221"/>
                  <a:pt x="15604" y="21267"/>
                </a:cubicBezTo>
                <a:lnTo>
                  <a:pt x="15479" y="21487"/>
                </a:lnTo>
                <a:cubicBezTo>
                  <a:pt x="16154" y="21230"/>
                  <a:pt x="17136" y="21409"/>
                  <a:pt x="17808" y="20888"/>
                </a:cubicBezTo>
                <a:cubicBezTo>
                  <a:pt x="17781" y="20953"/>
                  <a:pt x="17800" y="21012"/>
                  <a:pt x="17726" y="21039"/>
                </a:cubicBezTo>
                <a:cubicBezTo>
                  <a:pt x="17752" y="21050"/>
                  <a:pt x="17779" y="21055"/>
                  <a:pt x="17808" y="21055"/>
                </a:cubicBezTo>
                <a:cubicBezTo>
                  <a:pt x="18024" y="21055"/>
                  <a:pt x="18309" y="20779"/>
                  <a:pt x="18259" y="20682"/>
                </a:cubicBezTo>
                <a:cubicBezTo>
                  <a:pt x="18276" y="20675"/>
                  <a:pt x="18289" y="20673"/>
                  <a:pt x="18300" y="20673"/>
                </a:cubicBezTo>
                <a:cubicBezTo>
                  <a:pt x="18366" y="20673"/>
                  <a:pt x="18348" y="20775"/>
                  <a:pt x="18431" y="20792"/>
                </a:cubicBezTo>
                <a:cubicBezTo>
                  <a:pt x="18608" y="20786"/>
                  <a:pt x="18698" y="20481"/>
                  <a:pt x="18824" y="20481"/>
                </a:cubicBezTo>
                <a:cubicBezTo>
                  <a:pt x="18838" y="20481"/>
                  <a:pt x="18852" y="20485"/>
                  <a:pt x="18867" y="20493"/>
                </a:cubicBezTo>
                <a:cubicBezTo>
                  <a:pt x="18881" y="20500"/>
                  <a:pt x="18873" y="20524"/>
                  <a:pt x="18860" y="20547"/>
                </a:cubicBezTo>
                <a:cubicBezTo>
                  <a:pt x="18967" y="20430"/>
                  <a:pt x="19256" y="20296"/>
                  <a:pt x="19089" y="20220"/>
                </a:cubicBezTo>
                <a:cubicBezTo>
                  <a:pt x="19384" y="20112"/>
                  <a:pt x="19492" y="19800"/>
                  <a:pt x="19733" y="19715"/>
                </a:cubicBezTo>
                <a:cubicBezTo>
                  <a:pt x="19708" y="19460"/>
                  <a:pt x="20169" y="19413"/>
                  <a:pt x="19990" y="19175"/>
                </a:cubicBezTo>
                <a:cubicBezTo>
                  <a:pt x="20025" y="19213"/>
                  <a:pt x="20064" y="19230"/>
                  <a:pt x="20104" y="19230"/>
                </a:cubicBezTo>
                <a:cubicBezTo>
                  <a:pt x="20290" y="19230"/>
                  <a:pt x="20508" y="18868"/>
                  <a:pt x="20494" y="18666"/>
                </a:cubicBezTo>
                <a:cubicBezTo>
                  <a:pt x="20502" y="18690"/>
                  <a:pt x="20515" y="18698"/>
                  <a:pt x="20531" y="18698"/>
                </a:cubicBezTo>
                <a:cubicBezTo>
                  <a:pt x="20566" y="18698"/>
                  <a:pt x="20615" y="18661"/>
                  <a:pt x="20657" y="18661"/>
                </a:cubicBezTo>
                <a:cubicBezTo>
                  <a:pt x="20681" y="18661"/>
                  <a:pt x="20702" y="18672"/>
                  <a:pt x="20717" y="18708"/>
                </a:cubicBezTo>
                <a:cubicBezTo>
                  <a:pt x="20847" y="18523"/>
                  <a:pt x="20886" y="18301"/>
                  <a:pt x="20745" y="18264"/>
                </a:cubicBezTo>
                <a:cubicBezTo>
                  <a:pt x="20992" y="18175"/>
                  <a:pt x="21029" y="17948"/>
                  <a:pt x="21045" y="17755"/>
                </a:cubicBezTo>
                <a:cubicBezTo>
                  <a:pt x="21066" y="17561"/>
                  <a:pt x="21084" y="17405"/>
                  <a:pt x="21322" y="17366"/>
                </a:cubicBezTo>
                <a:cubicBezTo>
                  <a:pt x="21392" y="16736"/>
                  <a:pt x="21388" y="16101"/>
                  <a:pt x="21312" y="15473"/>
                </a:cubicBezTo>
                <a:cubicBezTo>
                  <a:pt x="21453" y="15483"/>
                  <a:pt x="21461" y="15649"/>
                  <a:pt x="21464" y="15807"/>
                </a:cubicBezTo>
                <a:cubicBezTo>
                  <a:pt x="21457" y="15967"/>
                  <a:pt x="21451" y="16119"/>
                  <a:pt x="21600" y="16125"/>
                </a:cubicBezTo>
                <a:cubicBezTo>
                  <a:pt x="21551" y="15528"/>
                  <a:pt x="21276" y="15209"/>
                  <a:pt x="21316" y="14714"/>
                </a:cubicBezTo>
                <a:cubicBezTo>
                  <a:pt x="21320" y="14683"/>
                  <a:pt x="21330" y="14671"/>
                  <a:pt x="21343" y="14671"/>
                </a:cubicBezTo>
                <a:cubicBezTo>
                  <a:pt x="21383" y="14671"/>
                  <a:pt x="21453" y="14795"/>
                  <a:pt x="21490" y="14826"/>
                </a:cubicBezTo>
                <a:cubicBezTo>
                  <a:pt x="21337" y="14323"/>
                  <a:pt x="21423" y="13828"/>
                  <a:pt x="21202" y="13401"/>
                </a:cubicBezTo>
                <a:cubicBezTo>
                  <a:pt x="21183" y="13413"/>
                  <a:pt x="21162" y="13419"/>
                  <a:pt x="21140" y="13419"/>
                </a:cubicBezTo>
                <a:cubicBezTo>
                  <a:pt x="20990" y="13419"/>
                  <a:pt x="20798" y="13145"/>
                  <a:pt x="20702" y="13110"/>
                </a:cubicBezTo>
                <a:cubicBezTo>
                  <a:pt x="20721" y="13113"/>
                  <a:pt x="20738" y="13114"/>
                  <a:pt x="20753" y="13114"/>
                </a:cubicBezTo>
                <a:cubicBezTo>
                  <a:pt x="20992" y="13114"/>
                  <a:pt x="20795" y="12771"/>
                  <a:pt x="21052" y="12771"/>
                </a:cubicBezTo>
                <a:cubicBezTo>
                  <a:pt x="21090" y="12771"/>
                  <a:pt x="21137" y="12778"/>
                  <a:pt x="21196" y="12795"/>
                </a:cubicBezTo>
                <a:cubicBezTo>
                  <a:pt x="21167" y="12752"/>
                  <a:pt x="21113" y="12705"/>
                  <a:pt x="21049" y="12705"/>
                </a:cubicBezTo>
                <a:cubicBezTo>
                  <a:pt x="21035" y="12705"/>
                  <a:pt x="21019" y="12708"/>
                  <a:pt x="21004" y="12713"/>
                </a:cubicBezTo>
                <a:cubicBezTo>
                  <a:pt x="21009" y="12655"/>
                  <a:pt x="21030" y="12618"/>
                  <a:pt x="21075" y="12618"/>
                </a:cubicBezTo>
                <a:cubicBezTo>
                  <a:pt x="21098" y="12618"/>
                  <a:pt x="21129" y="12629"/>
                  <a:pt x="21168" y="12652"/>
                </a:cubicBezTo>
                <a:cubicBezTo>
                  <a:pt x="21037" y="12350"/>
                  <a:pt x="20927" y="12493"/>
                  <a:pt x="20867" y="12210"/>
                </a:cubicBezTo>
                <a:cubicBezTo>
                  <a:pt x="20874" y="12208"/>
                  <a:pt x="20881" y="12208"/>
                  <a:pt x="20887" y="12208"/>
                </a:cubicBezTo>
                <a:cubicBezTo>
                  <a:pt x="20936" y="12208"/>
                  <a:pt x="20974" y="12250"/>
                  <a:pt x="21043" y="12261"/>
                </a:cubicBezTo>
                <a:cubicBezTo>
                  <a:pt x="20892" y="12145"/>
                  <a:pt x="20741" y="12033"/>
                  <a:pt x="20733" y="11785"/>
                </a:cubicBezTo>
                <a:cubicBezTo>
                  <a:pt x="20735" y="11785"/>
                  <a:pt x="20737" y="11785"/>
                  <a:pt x="20739" y="11785"/>
                </a:cubicBezTo>
                <a:cubicBezTo>
                  <a:pt x="20758" y="11785"/>
                  <a:pt x="20776" y="11776"/>
                  <a:pt x="20793" y="11776"/>
                </a:cubicBezTo>
                <a:cubicBezTo>
                  <a:pt x="20806" y="11776"/>
                  <a:pt x="20818" y="11782"/>
                  <a:pt x="20826" y="11803"/>
                </a:cubicBezTo>
                <a:cubicBezTo>
                  <a:pt x="20698" y="11409"/>
                  <a:pt x="20339" y="11218"/>
                  <a:pt x="20314" y="10756"/>
                </a:cubicBezTo>
                <a:cubicBezTo>
                  <a:pt x="20339" y="10759"/>
                  <a:pt x="20360" y="10760"/>
                  <a:pt x="20378" y="10760"/>
                </a:cubicBezTo>
                <a:cubicBezTo>
                  <a:pt x="20571" y="10760"/>
                  <a:pt x="20369" y="10572"/>
                  <a:pt x="20567" y="10476"/>
                </a:cubicBezTo>
                <a:lnTo>
                  <a:pt x="20420" y="10266"/>
                </a:lnTo>
                <a:lnTo>
                  <a:pt x="20343" y="10399"/>
                </a:lnTo>
                <a:cubicBezTo>
                  <a:pt x="20278" y="10193"/>
                  <a:pt x="20053" y="10077"/>
                  <a:pt x="20061" y="9878"/>
                </a:cubicBezTo>
                <a:lnTo>
                  <a:pt x="20206" y="9990"/>
                </a:lnTo>
                <a:lnTo>
                  <a:pt x="20024" y="9631"/>
                </a:lnTo>
                <a:lnTo>
                  <a:pt x="20024" y="9875"/>
                </a:lnTo>
                <a:cubicBezTo>
                  <a:pt x="19978" y="9838"/>
                  <a:pt x="19939" y="9827"/>
                  <a:pt x="19904" y="9827"/>
                </a:cubicBezTo>
                <a:cubicBezTo>
                  <a:pt x="19850" y="9827"/>
                  <a:pt x="19809" y="9857"/>
                  <a:pt x="19779" y="9857"/>
                </a:cubicBezTo>
                <a:cubicBezTo>
                  <a:pt x="19749" y="9857"/>
                  <a:pt x="19729" y="9829"/>
                  <a:pt x="19714" y="9723"/>
                </a:cubicBezTo>
                <a:cubicBezTo>
                  <a:pt x="19717" y="9727"/>
                  <a:pt x="19719" y="9728"/>
                  <a:pt x="19721" y="9728"/>
                </a:cubicBezTo>
                <a:cubicBezTo>
                  <a:pt x="19738" y="9728"/>
                  <a:pt x="19644" y="9506"/>
                  <a:pt x="19738" y="9401"/>
                </a:cubicBezTo>
                <a:cubicBezTo>
                  <a:pt x="19636" y="9348"/>
                  <a:pt x="19494" y="9265"/>
                  <a:pt x="19594" y="9130"/>
                </a:cubicBezTo>
                <a:cubicBezTo>
                  <a:pt x="19612" y="9124"/>
                  <a:pt x="19635" y="9121"/>
                  <a:pt x="19661" y="9121"/>
                </a:cubicBezTo>
                <a:cubicBezTo>
                  <a:pt x="19729" y="9121"/>
                  <a:pt x="19816" y="9138"/>
                  <a:pt x="19870" y="9138"/>
                </a:cubicBezTo>
                <a:cubicBezTo>
                  <a:pt x="19884" y="9138"/>
                  <a:pt x="19895" y="9137"/>
                  <a:pt x="19904" y="9134"/>
                </a:cubicBezTo>
                <a:cubicBezTo>
                  <a:pt x="19901" y="9135"/>
                  <a:pt x="19898" y="9135"/>
                  <a:pt x="19895" y="9135"/>
                </a:cubicBezTo>
                <a:cubicBezTo>
                  <a:pt x="19720" y="9135"/>
                  <a:pt x="19892" y="8711"/>
                  <a:pt x="19740" y="8560"/>
                </a:cubicBezTo>
                <a:cubicBezTo>
                  <a:pt x="19781" y="8586"/>
                  <a:pt x="19844" y="8598"/>
                  <a:pt x="19882" y="8598"/>
                </a:cubicBezTo>
                <a:cubicBezTo>
                  <a:pt x="19895" y="8598"/>
                  <a:pt x="19904" y="8597"/>
                  <a:pt x="19910" y="8594"/>
                </a:cubicBezTo>
                <a:lnTo>
                  <a:pt x="19763" y="8488"/>
                </a:lnTo>
                <a:cubicBezTo>
                  <a:pt x="19809" y="8420"/>
                  <a:pt x="19837" y="8394"/>
                  <a:pt x="19883" y="8394"/>
                </a:cubicBezTo>
                <a:cubicBezTo>
                  <a:pt x="19901" y="8394"/>
                  <a:pt x="19922" y="8398"/>
                  <a:pt x="19949" y="8405"/>
                </a:cubicBezTo>
                <a:cubicBezTo>
                  <a:pt x="19969" y="8299"/>
                  <a:pt x="19941" y="8275"/>
                  <a:pt x="19901" y="8275"/>
                </a:cubicBezTo>
                <a:cubicBezTo>
                  <a:pt x="19870" y="8275"/>
                  <a:pt x="19831" y="8290"/>
                  <a:pt x="19803" y="8290"/>
                </a:cubicBezTo>
                <a:cubicBezTo>
                  <a:pt x="19763" y="8290"/>
                  <a:pt x="19744" y="8261"/>
                  <a:pt x="19794" y="8125"/>
                </a:cubicBezTo>
                <a:cubicBezTo>
                  <a:pt x="19806" y="8156"/>
                  <a:pt x="19831" y="8142"/>
                  <a:pt x="19855" y="8203"/>
                </a:cubicBezTo>
                <a:cubicBezTo>
                  <a:pt x="19912" y="7833"/>
                  <a:pt x="19763" y="7496"/>
                  <a:pt x="19804" y="7158"/>
                </a:cubicBezTo>
                <a:cubicBezTo>
                  <a:pt x="19835" y="7141"/>
                  <a:pt x="19859" y="7134"/>
                  <a:pt x="19878" y="7134"/>
                </a:cubicBezTo>
                <a:cubicBezTo>
                  <a:pt x="19982" y="7134"/>
                  <a:pt x="19940" y="7343"/>
                  <a:pt x="20018" y="7343"/>
                </a:cubicBezTo>
                <a:cubicBezTo>
                  <a:pt x="20033" y="7343"/>
                  <a:pt x="20053" y="7336"/>
                  <a:pt x="20078" y="7317"/>
                </a:cubicBezTo>
                <a:cubicBezTo>
                  <a:pt x="19965" y="6812"/>
                  <a:pt x="19676" y="6335"/>
                  <a:pt x="19559" y="5885"/>
                </a:cubicBezTo>
                <a:lnTo>
                  <a:pt x="19561" y="5977"/>
                </a:lnTo>
                <a:cubicBezTo>
                  <a:pt x="19542" y="5979"/>
                  <a:pt x="19527" y="5981"/>
                  <a:pt x="19513" y="5981"/>
                </a:cubicBezTo>
                <a:cubicBezTo>
                  <a:pt x="19266" y="5981"/>
                  <a:pt x="19592" y="5585"/>
                  <a:pt x="19391" y="5420"/>
                </a:cubicBezTo>
                <a:cubicBezTo>
                  <a:pt x="19406" y="5430"/>
                  <a:pt x="19428" y="5433"/>
                  <a:pt x="19451" y="5433"/>
                </a:cubicBezTo>
                <a:cubicBezTo>
                  <a:pt x="19507" y="5433"/>
                  <a:pt x="19569" y="5413"/>
                  <a:pt x="19543" y="5413"/>
                </a:cubicBezTo>
                <a:cubicBezTo>
                  <a:pt x="19449" y="5095"/>
                  <a:pt x="19192" y="4824"/>
                  <a:pt x="18849" y="4482"/>
                </a:cubicBezTo>
                <a:lnTo>
                  <a:pt x="18955" y="4482"/>
                </a:lnTo>
                <a:cubicBezTo>
                  <a:pt x="18914" y="4282"/>
                  <a:pt x="18710" y="4043"/>
                  <a:pt x="18624" y="3850"/>
                </a:cubicBezTo>
                <a:cubicBezTo>
                  <a:pt x="18622" y="3850"/>
                  <a:pt x="18621" y="3850"/>
                  <a:pt x="18621" y="3850"/>
                </a:cubicBezTo>
                <a:cubicBezTo>
                  <a:pt x="18565" y="3850"/>
                  <a:pt x="18520" y="3820"/>
                  <a:pt x="18481" y="3820"/>
                </a:cubicBezTo>
                <a:cubicBezTo>
                  <a:pt x="18454" y="3820"/>
                  <a:pt x="18430" y="3836"/>
                  <a:pt x="18408" y="3893"/>
                </a:cubicBezTo>
                <a:cubicBezTo>
                  <a:pt x="18388" y="3502"/>
                  <a:pt x="18131" y="3312"/>
                  <a:pt x="17887" y="3160"/>
                </a:cubicBezTo>
                <a:cubicBezTo>
                  <a:pt x="17616" y="3029"/>
                  <a:pt x="17365" y="2925"/>
                  <a:pt x="17281" y="2579"/>
                </a:cubicBezTo>
                <a:cubicBezTo>
                  <a:pt x="17306" y="2601"/>
                  <a:pt x="17348" y="2611"/>
                  <a:pt x="17379" y="2611"/>
                </a:cubicBezTo>
                <a:cubicBezTo>
                  <a:pt x="17407" y="2611"/>
                  <a:pt x="17424" y="2602"/>
                  <a:pt x="17404" y="2585"/>
                </a:cubicBezTo>
                <a:cubicBezTo>
                  <a:pt x="17273" y="2499"/>
                  <a:pt x="17128" y="2436"/>
                  <a:pt x="16985" y="2371"/>
                </a:cubicBezTo>
                <a:cubicBezTo>
                  <a:pt x="16932" y="2516"/>
                  <a:pt x="16985" y="2481"/>
                  <a:pt x="16998" y="2632"/>
                </a:cubicBezTo>
                <a:cubicBezTo>
                  <a:pt x="16956" y="2646"/>
                  <a:pt x="16913" y="2654"/>
                  <a:pt x="16870" y="2654"/>
                </a:cubicBezTo>
                <a:cubicBezTo>
                  <a:pt x="16800" y="2654"/>
                  <a:pt x="16730" y="2634"/>
                  <a:pt x="16669" y="2595"/>
                </a:cubicBezTo>
                <a:cubicBezTo>
                  <a:pt x="16683" y="2597"/>
                  <a:pt x="16695" y="2598"/>
                  <a:pt x="16706" y="2598"/>
                </a:cubicBezTo>
                <a:cubicBezTo>
                  <a:pt x="16878" y="2598"/>
                  <a:pt x="16797" y="2386"/>
                  <a:pt x="16767" y="2271"/>
                </a:cubicBezTo>
                <a:cubicBezTo>
                  <a:pt x="16753" y="2318"/>
                  <a:pt x="16702" y="2344"/>
                  <a:pt x="16685" y="2387"/>
                </a:cubicBezTo>
                <a:cubicBezTo>
                  <a:pt x="16670" y="2297"/>
                  <a:pt x="16650" y="2267"/>
                  <a:pt x="16628" y="2267"/>
                </a:cubicBezTo>
                <a:cubicBezTo>
                  <a:pt x="16579" y="2267"/>
                  <a:pt x="16515" y="2395"/>
                  <a:pt x="16438" y="2395"/>
                </a:cubicBezTo>
                <a:cubicBezTo>
                  <a:pt x="16402" y="2395"/>
                  <a:pt x="16364" y="2369"/>
                  <a:pt x="16324" y="2289"/>
                </a:cubicBezTo>
                <a:lnTo>
                  <a:pt x="16377" y="2231"/>
                </a:lnTo>
                <a:cubicBezTo>
                  <a:pt x="16253" y="2200"/>
                  <a:pt x="16106" y="2247"/>
                  <a:pt x="16006" y="2163"/>
                </a:cubicBezTo>
                <a:cubicBezTo>
                  <a:pt x="16020" y="2089"/>
                  <a:pt x="16048" y="2075"/>
                  <a:pt x="16081" y="2075"/>
                </a:cubicBezTo>
                <a:cubicBezTo>
                  <a:pt x="16102" y="2075"/>
                  <a:pt x="16124" y="2080"/>
                  <a:pt x="16146" y="2080"/>
                </a:cubicBezTo>
                <a:cubicBezTo>
                  <a:pt x="16176" y="2080"/>
                  <a:pt x="16205" y="2071"/>
                  <a:pt x="16230" y="2031"/>
                </a:cubicBezTo>
                <a:cubicBezTo>
                  <a:pt x="16198" y="2016"/>
                  <a:pt x="16162" y="2011"/>
                  <a:pt x="16125" y="2011"/>
                </a:cubicBezTo>
                <a:cubicBezTo>
                  <a:pt x="16040" y="2011"/>
                  <a:pt x="15944" y="2037"/>
                  <a:pt x="15864" y="2037"/>
                </a:cubicBezTo>
                <a:cubicBezTo>
                  <a:pt x="15788" y="2037"/>
                  <a:pt x="15725" y="2013"/>
                  <a:pt x="15699" y="1921"/>
                </a:cubicBezTo>
                <a:cubicBezTo>
                  <a:pt x="15705" y="1920"/>
                  <a:pt x="15711" y="1920"/>
                  <a:pt x="15718" y="1920"/>
                </a:cubicBezTo>
                <a:cubicBezTo>
                  <a:pt x="15796" y="1920"/>
                  <a:pt x="15880" y="1960"/>
                  <a:pt x="15958" y="1960"/>
                </a:cubicBezTo>
                <a:cubicBezTo>
                  <a:pt x="15963" y="1960"/>
                  <a:pt x="15968" y="1960"/>
                  <a:pt x="15973" y="1959"/>
                </a:cubicBezTo>
                <a:cubicBezTo>
                  <a:pt x="15909" y="1700"/>
                  <a:pt x="15865" y="1725"/>
                  <a:pt x="15767" y="1643"/>
                </a:cubicBezTo>
                <a:cubicBezTo>
                  <a:pt x="15688" y="1564"/>
                  <a:pt x="15606" y="1491"/>
                  <a:pt x="15520" y="1424"/>
                </a:cubicBezTo>
                <a:lnTo>
                  <a:pt x="15571" y="1505"/>
                </a:lnTo>
                <a:cubicBezTo>
                  <a:pt x="15459" y="1600"/>
                  <a:pt x="15372" y="1631"/>
                  <a:pt x="15297" y="1631"/>
                </a:cubicBezTo>
                <a:cubicBezTo>
                  <a:pt x="15157" y="1631"/>
                  <a:pt x="15055" y="1524"/>
                  <a:pt x="14893" y="1524"/>
                </a:cubicBezTo>
                <a:cubicBezTo>
                  <a:pt x="14845" y="1524"/>
                  <a:pt x="14791" y="1534"/>
                  <a:pt x="14730" y="1559"/>
                </a:cubicBezTo>
                <a:cubicBezTo>
                  <a:pt x="15087" y="1410"/>
                  <a:pt x="14823" y="1427"/>
                  <a:pt x="14909" y="1249"/>
                </a:cubicBezTo>
                <a:cubicBezTo>
                  <a:pt x="14853" y="1167"/>
                  <a:pt x="14759" y="1061"/>
                  <a:pt x="14810" y="1022"/>
                </a:cubicBezTo>
                <a:cubicBezTo>
                  <a:pt x="14780" y="1039"/>
                  <a:pt x="14755" y="1045"/>
                  <a:pt x="14733" y="1045"/>
                </a:cubicBezTo>
                <a:cubicBezTo>
                  <a:pt x="14642" y="1045"/>
                  <a:pt x="14595" y="939"/>
                  <a:pt x="14485" y="939"/>
                </a:cubicBezTo>
                <a:cubicBezTo>
                  <a:pt x="14447" y="939"/>
                  <a:pt x="14400" y="953"/>
                  <a:pt x="14342" y="988"/>
                </a:cubicBezTo>
                <a:cubicBezTo>
                  <a:pt x="14352" y="925"/>
                  <a:pt x="14193" y="935"/>
                  <a:pt x="14267" y="792"/>
                </a:cubicBezTo>
                <a:cubicBezTo>
                  <a:pt x="14260" y="792"/>
                  <a:pt x="14253" y="792"/>
                  <a:pt x="14247" y="792"/>
                </a:cubicBezTo>
                <a:cubicBezTo>
                  <a:pt x="14085" y="792"/>
                  <a:pt x="14282" y="915"/>
                  <a:pt x="14244" y="984"/>
                </a:cubicBezTo>
                <a:cubicBezTo>
                  <a:pt x="14214" y="994"/>
                  <a:pt x="14184" y="998"/>
                  <a:pt x="14154" y="998"/>
                </a:cubicBezTo>
                <a:cubicBezTo>
                  <a:pt x="13913" y="998"/>
                  <a:pt x="13686" y="699"/>
                  <a:pt x="13371" y="699"/>
                </a:cubicBezTo>
                <a:cubicBezTo>
                  <a:pt x="13304" y="699"/>
                  <a:pt x="13232" y="712"/>
                  <a:pt x="13156" y="746"/>
                </a:cubicBezTo>
                <a:cubicBezTo>
                  <a:pt x="12817" y="778"/>
                  <a:pt x="12695" y="959"/>
                  <a:pt x="12428" y="1041"/>
                </a:cubicBezTo>
                <a:cubicBezTo>
                  <a:pt x="12397" y="1034"/>
                  <a:pt x="12366" y="1031"/>
                  <a:pt x="12334" y="1027"/>
                </a:cubicBezTo>
                <a:cubicBezTo>
                  <a:pt x="12309" y="929"/>
                  <a:pt x="12464" y="849"/>
                  <a:pt x="12464" y="849"/>
                </a:cubicBezTo>
                <a:cubicBezTo>
                  <a:pt x="12363" y="780"/>
                  <a:pt x="12272" y="752"/>
                  <a:pt x="12177" y="752"/>
                </a:cubicBezTo>
                <a:cubicBezTo>
                  <a:pt x="12115" y="752"/>
                  <a:pt x="12050" y="764"/>
                  <a:pt x="11981" y="784"/>
                </a:cubicBezTo>
                <a:cubicBezTo>
                  <a:pt x="12020" y="733"/>
                  <a:pt x="11989" y="682"/>
                  <a:pt x="11942" y="605"/>
                </a:cubicBezTo>
                <a:cubicBezTo>
                  <a:pt x="11829" y="610"/>
                  <a:pt x="11829" y="756"/>
                  <a:pt x="11739" y="756"/>
                </a:cubicBezTo>
                <a:cubicBezTo>
                  <a:pt x="11718" y="756"/>
                  <a:pt x="11692" y="748"/>
                  <a:pt x="11660" y="729"/>
                </a:cubicBezTo>
                <a:cubicBezTo>
                  <a:pt x="11695" y="660"/>
                  <a:pt x="11742" y="548"/>
                  <a:pt x="11815" y="479"/>
                </a:cubicBezTo>
                <a:cubicBezTo>
                  <a:pt x="11644" y="530"/>
                  <a:pt x="11480" y="643"/>
                  <a:pt x="11311" y="697"/>
                </a:cubicBezTo>
                <a:cubicBezTo>
                  <a:pt x="11268" y="582"/>
                  <a:pt x="11417" y="531"/>
                  <a:pt x="11480" y="460"/>
                </a:cubicBezTo>
                <a:cubicBezTo>
                  <a:pt x="11285" y="505"/>
                  <a:pt x="10981" y="542"/>
                  <a:pt x="10926" y="719"/>
                </a:cubicBezTo>
                <a:cubicBezTo>
                  <a:pt x="10955" y="732"/>
                  <a:pt x="10985" y="750"/>
                  <a:pt x="11014" y="767"/>
                </a:cubicBezTo>
                <a:cubicBezTo>
                  <a:pt x="10993" y="726"/>
                  <a:pt x="11022" y="625"/>
                  <a:pt x="11062" y="601"/>
                </a:cubicBezTo>
                <a:cubicBezTo>
                  <a:pt x="11100" y="570"/>
                  <a:pt x="11134" y="558"/>
                  <a:pt x="11163" y="558"/>
                </a:cubicBezTo>
                <a:cubicBezTo>
                  <a:pt x="11255" y="558"/>
                  <a:pt x="11297" y="687"/>
                  <a:pt x="11301" y="735"/>
                </a:cubicBezTo>
                <a:lnTo>
                  <a:pt x="11183" y="772"/>
                </a:lnTo>
                <a:cubicBezTo>
                  <a:pt x="11218" y="891"/>
                  <a:pt x="11277" y="931"/>
                  <a:pt x="11350" y="931"/>
                </a:cubicBezTo>
                <a:cubicBezTo>
                  <a:pt x="11501" y="931"/>
                  <a:pt x="11707" y="758"/>
                  <a:pt x="11870" y="758"/>
                </a:cubicBezTo>
                <a:cubicBezTo>
                  <a:pt x="11879" y="758"/>
                  <a:pt x="11889" y="758"/>
                  <a:pt x="11897" y="760"/>
                </a:cubicBezTo>
                <a:lnTo>
                  <a:pt x="11803" y="976"/>
                </a:lnTo>
                <a:cubicBezTo>
                  <a:pt x="11544" y="957"/>
                  <a:pt x="11286" y="948"/>
                  <a:pt x="11027" y="948"/>
                </a:cubicBezTo>
                <a:cubicBezTo>
                  <a:pt x="10689" y="948"/>
                  <a:pt x="10351" y="964"/>
                  <a:pt x="10015" y="996"/>
                </a:cubicBezTo>
                <a:cubicBezTo>
                  <a:pt x="10007" y="994"/>
                  <a:pt x="9999" y="994"/>
                  <a:pt x="9989" y="992"/>
                </a:cubicBezTo>
                <a:cubicBezTo>
                  <a:pt x="10030" y="860"/>
                  <a:pt x="10083" y="729"/>
                  <a:pt x="10093" y="601"/>
                </a:cubicBezTo>
                <a:lnTo>
                  <a:pt x="10117" y="497"/>
                </a:lnTo>
                <a:lnTo>
                  <a:pt x="10093" y="509"/>
                </a:lnTo>
                <a:cubicBezTo>
                  <a:pt x="10080" y="401"/>
                  <a:pt x="10023" y="295"/>
                  <a:pt x="9887" y="187"/>
                </a:cubicBezTo>
                <a:lnTo>
                  <a:pt x="9583" y="326"/>
                </a:lnTo>
                <a:lnTo>
                  <a:pt x="9513" y="167"/>
                </a:lnTo>
                <a:lnTo>
                  <a:pt x="9748" y="193"/>
                </a:lnTo>
                <a:cubicBezTo>
                  <a:pt x="9706" y="133"/>
                  <a:pt x="9665" y="111"/>
                  <a:pt x="9624" y="111"/>
                </a:cubicBezTo>
                <a:cubicBezTo>
                  <a:pt x="9558" y="111"/>
                  <a:pt x="9493" y="170"/>
                  <a:pt x="9428" y="216"/>
                </a:cubicBezTo>
                <a:cubicBezTo>
                  <a:pt x="9415" y="134"/>
                  <a:pt x="9382" y="75"/>
                  <a:pt x="9329" y="41"/>
                </a:cubicBezTo>
                <a:cubicBezTo>
                  <a:pt x="9227" y="124"/>
                  <a:pt x="9125" y="216"/>
                  <a:pt x="9029" y="306"/>
                </a:cubicBezTo>
                <a:cubicBezTo>
                  <a:pt x="9001" y="183"/>
                  <a:pt x="9170" y="79"/>
                  <a:pt x="8986"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414" name="Google Shape;11;p2"/>
          <p:cNvSpPr/>
          <p:nvPr/>
        </p:nvSpPr>
        <p:spPr>
          <a:xfrm>
            <a:off x="-804739" y="6105595"/>
            <a:ext cx="3291855" cy="4490738"/>
          </a:xfrm>
          <a:custGeom>
            <a:avLst/>
            <a:gdLst/>
            <a:ahLst/>
            <a:cxnLst>
              <a:cxn ang="0">
                <a:pos x="wd2" y="hd2"/>
              </a:cxn>
              <a:cxn ang="5400000">
                <a:pos x="wd2" y="hd2"/>
              </a:cxn>
              <a:cxn ang="10800000">
                <a:pos x="wd2" y="hd2"/>
              </a:cxn>
              <a:cxn ang="16200000">
                <a:pos x="wd2" y="hd2"/>
              </a:cxn>
            </a:cxnLst>
            <a:rect l="0" t="0" r="r" b="b"/>
            <a:pathLst>
              <a:path w="21261" h="21600" extrusionOk="0">
                <a:moveTo>
                  <a:pt x="13882" y="201"/>
                </a:moveTo>
                <a:cubicBezTo>
                  <a:pt x="13897" y="201"/>
                  <a:pt x="13912" y="202"/>
                  <a:pt x="13925" y="204"/>
                </a:cubicBezTo>
                <a:cubicBezTo>
                  <a:pt x="13876" y="288"/>
                  <a:pt x="13781" y="350"/>
                  <a:pt x="13664" y="379"/>
                </a:cubicBezTo>
                <a:cubicBezTo>
                  <a:pt x="13603" y="395"/>
                  <a:pt x="13542" y="404"/>
                  <a:pt x="13487" y="413"/>
                </a:cubicBezTo>
                <a:cubicBezTo>
                  <a:pt x="13388" y="420"/>
                  <a:pt x="13290" y="441"/>
                  <a:pt x="13208" y="480"/>
                </a:cubicBezTo>
                <a:cubicBezTo>
                  <a:pt x="13244" y="458"/>
                  <a:pt x="13284" y="435"/>
                  <a:pt x="13325" y="413"/>
                </a:cubicBezTo>
                <a:lnTo>
                  <a:pt x="13403" y="371"/>
                </a:lnTo>
                <a:cubicBezTo>
                  <a:pt x="13459" y="337"/>
                  <a:pt x="13520" y="309"/>
                  <a:pt x="13586" y="280"/>
                </a:cubicBezTo>
                <a:cubicBezTo>
                  <a:pt x="13689" y="234"/>
                  <a:pt x="13800" y="201"/>
                  <a:pt x="13882" y="201"/>
                </a:cubicBezTo>
                <a:close/>
                <a:moveTo>
                  <a:pt x="17106" y="915"/>
                </a:moveTo>
                <a:cubicBezTo>
                  <a:pt x="17126" y="927"/>
                  <a:pt x="17146" y="938"/>
                  <a:pt x="17164" y="951"/>
                </a:cubicBezTo>
                <a:cubicBezTo>
                  <a:pt x="17144" y="937"/>
                  <a:pt x="17125" y="925"/>
                  <a:pt x="17106" y="915"/>
                </a:cubicBezTo>
                <a:close/>
                <a:moveTo>
                  <a:pt x="8990" y="6467"/>
                </a:moveTo>
                <a:cubicBezTo>
                  <a:pt x="8952" y="6471"/>
                  <a:pt x="8912" y="6475"/>
                  <a:pt x="8896" y="6475"/>
                </a:cubicBezTo>
                <a:cubicBezTo>
                  <a:pt x="8924" y="6471"/>
                  <a:pt x="8952" y="6471"/>
                  <a:pt x="8990" y="6467"/>
                </a:cubicBezTo>
                <a:close/>
                <a:moveTo>
                  <a:pt x="8613" y="6471"/>
                </a:moveTo>
                <a:lnTo>
                  <a:pt x="8618" y="6475"/>
                </a:lnTo>
                <a:cubicBezTo>
                  <a:pt x="8618" y="6475"/>
                  <a:pt x="8618" y="6476"/>
                  <a:pt x="8618" y="6478"/>
                </a:cubicBezTo>
                <a:lnTo>
                  <a:pt x="8613" y="6471"/>
                </a:lnTo>
                <a:close/>
                <a:moveTo>
                  <a:pt x="8707" y="6604"/>
                </a:moveTo>
                <a:lnTo>
                  <a:pt x="8709" y="6610"/>
                </a:lnTo>
                <a:cubicBezTo>
                  <a:pt x="8709" y="6608"/>
                  <a:pt x="8707" y="6605"/>
                  <a:pt x="8707" y="6604"/>
                </a:cubicBezTo>
                <a:close/>
                <a:moveTo>
                  <a:pt x="12935" y="6646"/>
                </a:moveTo>
                <a:cubicBezTo>
                  <a:pt x="12938" y="6647"/>
                  <a:pt x="12943" y="6648"/>
                  <a:pt x="12946" y="6650"/>
                </a:cubicBezTo>
                <a:cubicBezTo>
                  <a:pt x="12943" y="6648"/>
                  <a:pt x="12938" y="6647"/>
                  <a:pt x="12935" y="6646"/>
                </a:cubicBezTo>
                <a:close/>
                <a:moveTo>
                  <a:pt x="8712" y="6620"/>
                </a:moveTo>
                <a:lnTo>
                  <a:pt x="8712" y="6624"/>
                </a:lnTo>
                <a:cubicBezTo>
                  <a:pt x="8717" y="6632"/>
                  <a:pt x="8717" y="6641"/>
                  <a:pt x="8724" y="6650"/>
                </a:cubicBezTo>
                <a:cubicBezTo>
                  <a:pt x="8729" y="6653"/>
                  <a:pt x="8729" y="6657"/>
                  <a:pt x="8729" y="6662"/>
                </a:cubicBezTo>
                <a:cubicBezTo>
                  <a:pt x="8707" y="6653"/>
                  <a:pt x="8696" y="6641"/>
                  <a:pt x="8700" y="6629"/>
                </a:cubicBezTo>
                <a:cubicBezTo>
                  <a:pt x="8700" y="6629"/>
                  <a:pt x="8707" y="6624"/>
                  <a:pt x="8712" y="6620"/>
                </a:cubicBezTo>
                <a:close/>
                <a:moveTo>
                  <a:pt x="8729" y="6662"/>
                </a:moveTo>
                <a:cubicBezTo>
                  <a:pt x="8740" y="6683"/>
                  <a:pt x="8745" y="6703"/>
                  <a:pt x="8757" y="6723"/>
                </a:cubicBezTo>
                <a:cubicBezTo>
                  <a:pt x="8745" y="6707"/>
                  <a:pt x="8740" y="6683"/>
                  <a:pt x="8729" y="6662"/>
                </a:cubicBezTo>
                <a:close/>
                <a:moveTo>
                  <a:pt x="13158" y="6786"/>
                </a:moveTo>
                <a:cubicBezTo>
                  <a:pt x="13163" y="6794"/>
                  <a:pt x="13168" y="6801"/>
                  <a:pt x="13173" y="6807"/>
                </a:cubicBezTo>
                <a:cubicBezTo>
                  <a:pt x="13170" y="6801"/>
                  <a:pt x="13165" y="6794"/>
                  <a:pt x="13158" y="6786"/>
                </a:cubicBezTo>
                <a:close/>
                <a:moveTo>
                  <a:pt x="8858" y="6844"/>
                </a:moveTo>
                <a:lnTo>
                  <a:pt x="8858" y="6853"/>
                </a:lnTo>
                <a:lnTo>
                  <a:pt x="8851" y="6853"/>
                </a:lnTo>
                <a:cubicBezTo>
                  <a:pt x="8851" y="6853"/>
                  <a:pt x="8851" y="6844"/>
                  <a:pt x="8851" y="6844"/>
                </a:cubicBezTo>
                <a:close/>
                <a:moveTo>
                  <a:pt x="9258" y="6819"/>
                </a:moveTo>
                <a:cubicBezTo>
                  <a:pt x="9269" y="6819"/>
                  <a:pt x="9279" y="6828"/>
                  <a:pt x="9284" y="6849"/>
                </a:cubicBezTo>
                <a:lnTo>
                  <a:pt x="9253" y="6872"/>
                </a:lnTo>
                <a:cubicBezTo>
                  <a:pt x="9230" y="6877"/>
                  <a:pt x="9201" y="6881"/>
                  <a:pt x="9163" y="6890"/>
                </a:cubicBezTo>
                <a:cubicBezTo>
                  <a:pt x="9196" y="6856"/>
                  <a:pt x="9233" y="6819"/>
                  <a:pt x="9258" y="6819"/>
                </a:cubicBezTo>
                <a:close/>
                <a:moveTo>
                  <a:pt x="9119" y="6819"/>
                </a:moveTo>
                <a:lnTo>
                  <a:pt x="9058" y="6898"/>
                </a:lnTo>
                <a:lnTo>
                  <a:pt x="9001" y="6906"/>
                </a:lnTo>
                <a:cubicBezTo>
                  <a:pt x="9013" y="6898"/>
                  <a:pt x="9018" y="6890"/>
                  <a:pt x="9029" y="6881"/>
                </a:cubicBezTo>
                <a:lnTo>
                  <a:pt x="9086" y="6856"/>
                </a:lnTo>
                <a:lnTo>
                  <a:pt x="9058" y="6856"/>
                </a:lnTo>
                <a:cubicBezTo>
                  <a:pt x="9074" y="6844"/>
                  <a:pt x="9096" y="6832"/>
                  <a:pt x="9119" y="6819"/>
                </a:cubicBezTo>
                <a:close/>
                <a:moveTo>
                  <a:pt x="9185" y="6989"/>
                </a:moveTo>
                <a:lnTo>
                  <a:pt x="9173" y="6997"/>
                </a:lnTo>
                <a:lnTo>
                  <a:pt x="9168" y="6993"/>
                </a:lnTo>
                <a:cubicBezTo>
                  <a:pt x="9173" y="6993"/>
                  <a:pt x="9180" y="6989"/>
                  <a:pt x="9185" y="6989"/>
                </a:cubicBezTo>
                <a:close/>
                <a:moveTo>
                  <a:pt x="9474" y="6944"/>
                </a:moveTo>
                <a:cubicBezTo>
                  <a:pt x="9481" y="6944"/>
                  <a:pt x="9486" y="6945"/>
                  <a:pt x="9491" y="6948"/>
                </a:cubicBezTo>
                <a:cubicBezTo>
                  <a:pt x="9474" y="7033"/>
                  <a:pt x="9383" y="7046"/>
                  <a:pt x="9471" y="7067"/>
                </a:cubicBezTo>
                <a:cubicBezTo>
                  <a:pt x="9420" y="7104"/>
                  <a:pt x="9367" y="7147"/>
                  <a:pt x="9345" y="7147"/>
                </a:cubicBezTo>
                <a:cubicBezTo>
                  <a:pt x="9332" y="7147"/>
                  <a:pt x="9330" y="7130"/>
                  <a:pt x="9352" y="7084"/>
                </a:cubicBezTo>
                <a:lnTo>
                  <a:pt x="9335" y="7100"/>
                </a:lnTo>
                <a:cubicBezTo>
                  <a:pt x="9347" y="7081"/>
                  <a:pt x="9340" y="7060"/>
                  <a:pt x="9319" y="7042"/>
                </a:cubicBezTo>
                <a:cubicBezTo>
                  <a:pt x="9372" y="6989"/>
                  <a:pt x="9433" y="6944"/>
                  <a:pt x="9474" y="6944"/>
                </a:cubicBezTo>
                <a:close/>
                <a:moveTo>
                  <a:pt x="9597" y="7121"/>
                </a:moveTo>
                <a:cubicBezTo>
                  <a:pt x="9592" y="7142"/>
                  <a:pt x="9575" y="7167"/>
                  <a:pt x="9559" y="7184"/>
                </a:cubicBezTo>
                <a:lnTo>
                  <a:pt x="9559" y="7179"/>
                </a:lnTo>
                <a:cubicBezTo>
                  <a:pt x="9535" y="7172"/>
                  <a:pt x="9514" y="7167"/>
                  <a:pt x="9491" y="7163"/>
                </a:cubicBezTo>
                <a:lnTo>
                  <a:pt x="9597" y="7121"/>
                </a:lnTo>
                <a:close/>
                <a:moveTo>
                  <a:pt x="9630" y="7188"/>
                </a:moveTo>
                <a:lnTo>
                  <a:pt x="9620" y="7196"/>
                </a:lnTo>
                <a:cubicBezTo>
                  <a:pt x="9613" y="7196"/>
                  <a:pt x="9608" y="7196"/>
                  <a:pt x="9603" y="7191"/>
                </a:cubicBezTo>
                <a:cubicBezTo>
                  <a:pt x="9613" y="7191"/>
                  <a:pt x="9625" y="7188"/>
                  <a:pt x="9630" y="7188"/>
                </a:cubicBezTo>
                <a:close/>
                <a:moveTo>
                  <a:pt x="9931" y="7528"/>
                </a:moveTo>
                <a:lnTo>
                  <a:pt x="9931" y="7531"/>
                </a:lnTo>
                <a:cubicBezTo>
                  <a:pt x="9936" y="7548"/>
                  <a:pt x="9947" y="7564"/>
                  <a:pt x="9954" y="7582"/>
                </a:cubicBezTo>
                <a:lnTo>
                  <a:pt x="9853" y="7627"/>
                </a:lnTo>
                <a:cubicBezTo>
                  <a:pt x="9848" y="7603"/>
                  <a:pt x="9886" y="7564"/>
                  <a:pt x="9931" y="7528"/>
                </a:cubicBezTo>
                <a:close/>
                <a:moveTo>
                  <a:pt x="9959" y="7590"/>
                </a:moveTo>
                <a:cubicBezTo>
                  <a:pt x="9959" y="7598"/>
                  <a:pt x="9964" y="7606"/>
                  <a:pt x="9970" y="7615"/>
                </a:cubicBezTo>
                <a:cubicBezTo>
                  <a:pt x="9949" y="7630"/>
                  <a:pt x="9929" y="7641"/>
                  <a:pt x="9916" y="7641"/>
                </a:cubicBezTo>
                <a:cubicBezTo>
                  <a:pt x="9911" y="7641"/>
                  <a:pt x="9906" y="7638"/>
                  <a:pt x="9902" y="7636"/>
                </a:cubicBezTo>
                <a:lnTo>
                  <a:pt x="9959" y="7590"/>
                </a:lnTo>
                <a:close/>
                <a:moveTo>
                  <a:pt x="10131" y="7619"/>
                </a:moveTo>
                <a:lnTo>
                  <a:pt x="10126" y="7622"/>
                </a:lnTo>
                <a:lnTo>
                  <a:pt x="10036" y="7789"/>
                </a:lnTo>
                <a:cubicBezTo>
                  <a:pt x="9998" y="7747"/>
                  <a:pt x="9954" y="7710"/>
                  <a:pt x="10008" y="7640"/>
                </a:cubicBezTo>
                <a:cubicBezTo>
                  <a:pt x="10020" y="7642"/>
                  <a:pt x="10031" y="7643"/>
                  <a:pt x="10043" y="7643"/>
                </a:cubicBezTo>
                <a:cubicBezTo>
                  <a:pt x="10076" y="7643"/>
                  <a:pt x="10106" y="7635"/>
                  <a:pt x="10131" y="7619"/>
                </a:cubicBezTo>
                <a:close/>
                <a:moveTo>
                  <a:pt x="18138" y="7531"/>
                </a:moveTo>
                <a:cubicBezTo>
                  <a:pt x="18161" y="7643"/>
                  <a:pt x="18150" y="7760"/>
                  <a:pt x="18105" y="7867"/>
                </a:cubicBezTo>
                <a:cubicBezTo>
                  <a:pt x="18044" y="7785"/>
                  <a:pt x="18082" y="7668"/>
                  <a:pt x="18138" y="7531"/>
                </a:cubicBezTo>
                <a:close/>
                <a:moveTo>
                  <a:pt x="10329" y="7564"/>
                </a:moveTo>
                <a:cubicBezTo>
                  <a:pt x="10437" y="7564"/>
                  <a:pt x="10220" y="7720"/>
                  <a:pt x="10203" y="7773"/>
                </a:cubicBezTo>
                <a:cubicBezTo>
                  <a:pt x="10273" y="7736"/>
                  <a:pt x="10392" y="7673"/>
                  <a:pt x="10455" y="7673"/>
                </a:cubicBezTo>
                <a:cubicBezTo>
                  <a:pt x="10493" y="7673"/>
                  <a:pt x="10509" y="7694"/>
                  <a:pt x="10488" y="7755"/>
                </a:cubicBezTo>
                <a:cubicBezTo>
                  <a:pt x="10478" y="7759"/>
                  <a:pt x="10470" y="7760"/>
                  <a:pt x="10463" y="7760"/>
                </a:cubicBezTo>
                <a:cubicBezTo>
                  <a:pt x="10438" y="7760"/>
                  <a:pt x="10437" y="7739"/>
                  <a:pt x="10410" y="7739"/>
                </a:cubicBezTo>
                <a:lnTo>
                  <a:pt x="10370" y="7855"/>
                </a:lnTo>
                <a:cubicBezTo>
                  <a:pt x="10349" y="7867"/>
                  <a:pt x="10321" y="7880"/>
                  <a:pt x="10293" y="7888"/>
                </a:cubicBezTo>
                <a:cubicBezTo>
                  <a:pt x="10288" y="7855"/>
                  <a:pt x="10281" y="7822"/>
                  <a:pt x="10265" y="7789"/>
                </a:cubicBezTo>
                <a:lnTo>
                  <a:pt x="10142" y="7880"/>
                </a:lnTo>
                <a:cubicBezTo>
                  <a:pt x="10131" y="7843"/>
                  <a:pt x="10164" y="7810"/>
                  <a:pt x="10187" y="7776"/>
                </a:cubicBezTo>
                <a:cubicBezTo>
                  <a:pt x="9964" y="7867"/>
                  <a:pt x="10208" y="7864"/>
                  <a:pt x="10048" y="7950"/>
                </a:cubicBezTo>
                <a:cubicBezTo>
                  <a:pt x="10048" y="7938"/>
                  <a:pt x="10048" y="7930"/>
                  <a:pt x="10048" y="7922"/>
                </a:cubicBezTo>
                <a:cubicBezTo>
                  <a:pt x="10081" y="7880"/>
                  <a:pt x="10081" y="7830"/>
                  <a:pt x="10041" y="7792"/>
                </a:cubicBezTo>
                <a:cubicBezTo>
                  <a:pt x="10131" y="7768"/>
                  <a:pt x="10159" y="7569"/>
                  <a:pt x="10321" y="7564"/>
                </a:cubicBezTo>
                <a:cubicBezTo>
                  <a:pt x="10324" y="7564"/>
                  <a:pt x="10326" y="7564"/>
                  <a:pt x="10329" y="7564"/>
                </a:cubicBezTo>
                <a:close/>
                <a:moveTo>
                  <a:pt x="10020" y="7950"/>
                </a:moveTo>
                <a:cubicBezTo>
                  <a:pt x="10025" y="7950"/>
                  <a:pt x="10031" y="7955"/>
                  <a:pt x="10036" y="7955"/>
                </a:cubicBezTo>
                <a:cubicBezTo>
                  <a:pt x="10025" y="7962"/>
                  <a:pt x="10015" y="7967"/>
                  <a:pt x="9998" y="7976"/>
                </a:cubicBezTo>
                <a:cubicBezTo>
                  <a:pt x="10008" y="7967"/>
                  <a:pt x="10015" y="7959"/>
                  <a:pt x="10020" y="7950"/>
                </a:cubicBezTo>
                <a:close/>
                <a:moveTo>
                  <a:pt x="11270" y="8093"/>
                </a:moveTo>
                <a:cubicBezTo>
                  <a:pt x="11288" y="8093"/>
                  <a:pt x="11265" y="8127"/>
                  <a:pt x="11255" y="8158"/>
                </a:cubicBezTo>
                <a:lnTo>
                  <a:pt x="11250" y="8158"/>
                </a:lnTo>
                <a:cubicBezTo>
                  <a:pt x="11227" y="8165"/>
                  <a:pt x="11179" y="8183"/>
                  <a:pt x="11159" y="8183"/>
                </a:cubicBezTo>
                <a:cubicBezTo>
                  <a:pt x="11144" y="8183"/>
                  <a:pt x="11141" y="8174"/>
                  <a:pt x="11166" y="8149"/>
                </a:cubicBezTo>
                <a:cubicBezTo>
                  <a:pt x="11229" y="8108"/>
                  <a:pt x="11257" y="8093"/>
                  <a:pt x="11270" y="8093"/>
                </a:cubicBezTo>
                <a:close/>
                <a:moveTo>
                  <a:pt x="12836" y="8523"/>
                </a:moveTo>
                <a:cubicBezTo>
                  <a:pt x="12841" y="8530"/>
                  <a:pt x="12847" y="8535"/>
                  <a:pt x="12852" y="8539"/>
                </a:cubicBezTo>
                <a:lnTo>
                  <a:pt x="12819" y="8547"/>
                </a:lnTo>
                <a:lnTo>
                  <a:pt x="12836" y="8523"/>
                </a:lnTo>
                <a:close/>
                <a:moveTo>
                  <a:pt x="12624" y="8750"/>
                </a:moveTo>
                <a:cubicBezTo>
                  <a:pt x="12652" y="8750"/>
                  <a:pt x="12657" y="8766"/>
                  <a:pt x="12641" y="8805"/>
                </a:cubicBezTo>
                <a:lnTo>
                  <a:pt x="12636" y="8805"/>
                </a:lnTo>
                <a:cubicBezTo>
                  <a:pt x="12622" y="8808"/>
                  <a:pt x="12614" y="8811"/>
                  <a:pt x="12607" y="8811"/>
                </a:cubicBezTo>
                <a:cubicBezTo>
                  <a:pt x="12586" y="8811"/>
                  <a:pt x="12598" y="8786"/>
                  <a:pt x="12624" y="8750"/>
                </a:cubicBezTo>
                <a:close/>
                <a:moveTo>
                  <a:pt x="13232" y="9909"/>
                </a:moveTo>
                <a:cubicBezTo>
                  <a:pt x="13229" y="9910"/>
                  <a:pt x="13226" y="9913"/>
                  <a:pt x="13224" y="9915"/>
                </a:cubicBezTo>
                <a:cubicBezTo>
                  <a:pt x="13227" y="9913"/>
                  <a:pt x="13229" y="9910"/>
                  <a:pt x="13232" y="9909"/>
                </a:cubicBezTo>
                <a:close/>
                <a:moveTo>
                  <a:pt x="13257" y="9934"/>
                </a:moveTo>
                <a:lnTo>
                  <a:pt x="13247" y="9935"/>
                </a:lnTo>
                <a:cubicBezTo>
                  <a:pt x="13251" y="9935"/>
                  <a:pt x="13254" y="9935"/>
                  <a:pt x="13257" y="9934"/>
                </a:cubicBezTo>
                <a:close/>
                <a:moveTo>
                  <a:pt x="13854" y="10366"/>
                </a:moveTo>
                <a:cubicBezTo>
                  <a:pt x="13848" y="10366"/>
                  <a:pt x="13843" y="10375"/>
                  <a:pt x="13838" y="10375"/>
                </a:cubicBezTo>
                <a:cubicBezTo>
                  <a:pt x="13838" y="10371"/>
                  <a:pt x="13843" y="10371"/>
                  <a:pt x="13843" y="10366"/>
                </a:cubicBezTo>
                <a:close/>
                <a:moveTo>
                  <a:pt x="10876" y="7806"/>
                </a:moveTo>
                <a:cubicBezTo>
                  <a:pt x="10890" y="7806"/>
                  <a:pt x="10899" y="7811"/>
                  <a:pt x="10904" y="7822"/>
                </a:cubicBezTo>
                <a:cubicBezTo>
                  <a:pt x="10909" y="7871"/>
                  <a:pt x="10876" y="7917"/>
                  <a:pt x="10827" y="7943"/>
                </a:cubicBezTo>
                <a:lnTo>
                  <a:pt x="10971" y="7913"/>
                </a:lnTo>
                <a:cubicBezTo>
                  <a:pt x="10981" y="7927"/>
                  <a:pt x="10941" y="7960"/>
                  <a:pt x="10921" y="7962"/>
                </a:cubicBezTo>
                <a:lnTo>
                  <a:pt x="10909" y="7959"/>
                </a:lnTo>
                <a:cubicBezTo>
                  <a:pt x="10911" y="7961"/>
                  <a:pt x="10914" y="7962"/>
                  <a:pt x="10918" y="7962"/>
                </a:cubicBezTo>
                <a:cubicBezTo>
                  <a:pt x="10919" y="7962"/>
                  <a:pt x="10919" y="7962"/>
                  <a:pt x="10921" y="7962"/>
                </a:cubicBezTo>
                <a:lnTo>
                  <a:pt x="11038" y="8000"/>
                </a:lnTo>
                <a:lnTo>
                  <a:pt x="11027" y="8008"/>
                </a:lnTo>
                <a:cubicBezTo>
                  <a:pt x="11100" y="7971"/>
                  <a:pt x="11177" y="7938"/>
                  <a:pt x="11255" y="7909"/>
                </a:cubicBezTo>
                <a:cubicBezTo>
                  <a:pt x="11233" y="7962"/>
                  <a:pt x="11205" y="7930"/>
                  <a:pt x="11172" y="7967"/>
                </a:cubicBezTo>
                <a:lnTo>
                  <a:pt x="11311" y="7938"/>
                </a:lnTo>
                <a:cubicBezTo>
                  <a:pt x="11265" y="8003"/>
                  <a:pt x="11179" y="8042"/>
                  <a:pt x="11126" y="8042"/>
                </a:cubicBezTo>
                <a:cubicBezTo>
                  <a:pt x="11109" y="8042"/>
                  <a:pt x="11095" y="8039"/>
                  <a:pt x="11088" y="8029"/>
                </a:cubicBezTo>
                <a:cubicBezTo>
                  <a:pt x="10989" y="8140"/>
                  <a:pt x="10976" y="8167"/>
                  <a:pt x="10995" y="8167"/>
                </a:cubicBezTo>
                <a:cubicBezTo>
                  <a:pt x="11017" y="8167"/>
                  <a:pt x="11075" y="8137"/>
                  <a:pt x="11113" y="8137"/>
                </a:cubicBezTo>
                <a:cubicBezTo>
                  <a:pt x="11143" y="8137"/>
                  <a:pt x="11159" y="8156"/>
                  <a:pt x="11133" y="8223"/>
                </a:cubicBezTo>
                <a:lnTo>
                  <a:pt x="11038" y="8223"/>
                </a:lnTo>
                <a:cubicBezTo>
                  <a:pt x="10876" y="8407"/>
                  <a:pt x="10989" y="8374"/>
                  <a:pt x="10921" y="8510"/>
                </a:cubicBezTo>
                <a:cubicBezTo>
                  <a:pt x="10971" y="8452"/>
                  <a:pt x="11116" y="8186"/>
                  <a:pt x="11255" y="8158"/>
                </a:cubicBezTo>
                <a:cubicBezTo>
                  <a:pt x="11252" y="8180"/>
                  <a:pt x="11253" y="8199"/>
                  <a:pt x="11283" y="8199"/>
                </a:cubicBezTo>
                <a:cubicBezTo>
                  <a:pt x="11300" y="8199"/>
                  <a:pt x="11321" y="8194"/>
                  <a:pt x="11356" y="8183"/>
                </a:cubicBezTo>
                <a:cubicBezTo>
                  <a:pt x="11233" y="8277"/>
                  <a:pt x="11295" y="8277"/>
                  <a:pt x="11339" y="8298"/>
                </a:cubicBezTo>
                <a:lnTo>
                  <a:pt x="11172" y="8423"/>
                </a:lnTo>
                <a:cubicBezTo>
                  <a:pt x="11260" y="8414"/>
                  <a:pt x="11344" y="8348"/>
                  <a:pt x="11439" y="8307"/>
                </a:cubicBezTo>
                <a:cubicBezTo>
                  <a:pt x="11472" y="8353"/>
                  <a:pt x="11349" y="8460"/>
                  <a:pt x="11250" y="8547"/>
                </a:cubicBezTo>
                <a:cubicBezTo>
                  <a:pt x="11255" y="8556"/>
                  <a:pt x="11260" y="8561"/>
                  <a:pt x="11268" y="8561"/>
                </a:cubicBezTo>
                <a:cubicBezTo>
                  <a:pt x="11314" y="8561"/>
                  <a:pt x="11410" y="8390"/>
                  <a:pt x="11505" y="8390"/>
                </a:cubicBezTo>
                <a:cubicBezTo>
                  <a:pt x="11513" y="8390"/>
                  <a:pt x="11520" y="8391"/>
                  <a:pt x="11528" y="8393"/>
                </a:cubicBezTo>
                <a:cubicBezTo>
                  <a:pt x="11524" y="8447"/>
                  <a:pt x="11559" y="8462"/>
                  <a:pt x="11624" y="8462"/>
                </a:cubicBezTo>
                <a:cubicBezTo>
                  <a:pt x="11670" y="8462"/>
                  <a:pt x="11733" y="8455"/>
                  <a:pt x="11806" y="8447"/>
                </a:cubicBezTo>
                <a:cubicBezTo>
                  <a:pt x="11789" y="8523"/>
                  <a:pt x="11690" y="8514"/>
                  <a:pt x="11655" y="8559"/>
                </a:cubicBezTo>
                <a:lnTo>
                  <a:pt x="11834" y="8493"/>
                </a:lnTo>
                <a:cubicBezTo>
                  <a:pt x="11839" y="8502"/>
                  <a:pt x="11789" y="8530"/>
                  <a:pt x="11768" y="8547"/>
                </a:cubicBezTo>
                <a:cubicBezTo>
                  <a:pt x="11847" y="8535"/>
                  <a:pt x="11938" y="8435"/>
                  <a:pt x="12029" y="8435"/>
                </a:cubicBezTo>
                <a:cubicBezTo>
                  <a:pt x="12032" y="8435"/>
                  <a:pt x="12035" y="8435"/>
                  <a:pt x="12040" y="8435"/>
                </a:cubicBezTo>
                <a:cubicBezTo>
                  <a:pt x="12068" y="8419"/>
                  <a:pt x="12087" y="8412"/>
                  <a:pt x="12095" y="8412"/>
                </a:cubicBezTo>
                <a:cubicBezTo>
                  <a:pt x="12146" y="8412"/>
                  <a:pt x="11954" y="8621"/>
                  <a:pt x="12062" y="8621"/>
                </a:cubicBezTo>
                <a:cubicBezTo>
                  <a:pt x="12078" y="8621"/>
                  <a:pt x="12102" y="8616"/>
                  <a:pt x="12135" y="8605"/>
                </a:cubicBezTo>
                <a:cubicBezTo>
                  <a:pt x="12095" y="8651"/>
                  <a:pt x="12017" y="8672"/>
                  <a:pt x="11951" y="8721"/>
                </a:cubicBezTo>
                <a:cubicBezTo>
                  <a:pt x="12102" y="8708"/>
                  <a:pt x="12250" y="8680"/>
                  <a:pt x="12391" y="8638"/>
                </a:cubicBezTo>
                <a:lnTo>
                  <a:pt x="12323" y="8763"/>
                </a:lnTo>
                <a:cubicBezTo>
                  <a:pt x="12424" y="8642"/>
                  <a:pt x="12636" y="8584"/>
                  <a:pt x="12819" y="8547"/>
                </a:cubicBezTo>
                <a:lnTo>
                  <a:pt x="12786" y="8577"/>
                </a:lnTo>
                <a:lnTo>
                  <a:pt x="12864" y="8547"/>
                </a:lnTo>
                <a:cubicBezTo>
                  <a:pt x="12874" y="8556"/>
                  <a:pt x="12885" y="8568"/>
                  <a:pt x="12897" y="8577"/>
                </a:cubicBezTo>
                <a:cubicBezTo>
                  <a:pt x="12836" y="8614"/>
                  <a:pt x="12768" y="8642"/>
                  <a:pt x="12702" y="8668"/>
                </a:cubicBezTo>
                <a:lnTo>
                  <a:pt x="12786" y="8577"/>
                </a:lnTo>
                <a:cubicBezTo>
                  <a:pt x="12652" y="8626"/>
                  <a:pt x="12530" y="8688"/>
                  <a:pt x="12412" y="8759"/>
                </a:cubicBezTo>
                <a:cubicBezTo>
                  <a:pt x="12429" y="8753"/>
                  <a:pt x="12445" y="8749"/>
                  <a:pt x="12464" y="8749"/>
                </a:cubicBezTo>
                <a:cubicBezTo>
                  <a:pt x="12470" y="8749"/>
                  <a:pt x="12477" y="8749"/>
                  <a:pt x="12485" y="8750"/>
                </a:cubicBezTo>
                <a:cubicBezTo>
                  <a:pt x="12457" y="8759"/>
                  <a:pt x="12429" y="8771"/>
                  <a:pt x="12401" y="8787"/>
                </a:cubicBezTo>
                <a:cubicBezTo>
                  <a:pt x="12397" y="8792"/>
                  <a:pt x="12397" y="8793"/>
                  <a:pt x="12401" y="8793"/>
                </a:cubicBezTo>
                <a:cubicBezTo>
                  <a:pt x="12411" y="8793"/>
                  <a:pt x="12450" y="8779"/>
                  <a:pt x="12497" y="8766"/>
                </a:cubicBezTo>
                <a:lnTo>
                  <a:pt x="12302" y="8908"/>
                </a:lnTo>
                <a:lnTo>
                  <a:pt x="12391" y="8862"/>
                </a:lnTo>
                <a:lnTo>
                  <a:pt x="12346" y="9020"/>
                </a:lnTo>
                <a:cubicBezTo>
                  <a:pt x="12566" y="8970"/>
                  <a:pt x="12852" y="8878"/>
                  <a:pt x="13054" y="8878"/>
                </a:cubicBezTo>
                <a:cubicBezTo>
                  <a:pt x="13102" y="8878"/>
                  <a:pt x="13145" y="8883"/>
                  <a:pt x="13181" y="8896"/>
                </a:cubicBezTo>
                <a:cubicBezTo>
                  <a:pt x="13003" y="8954"/>
                  <a:pt x="12918" y="9027"/>
                  <a:pt x="12730" y="9127"/>
                </a:cubicBezTo>
                <a:cubicBezTo>
                  <a:pt x="12816" y="9059"/>
                  <a:pt x="12778" y="9051"/>
                  <a:pt x="12715" y="9051"/>
                </a:cubicBezTo>
                <a:cubicBezTo>
                  <a:pt x="12695" y="9051"/>
                  <a:pt x="12674" y="9052"/>
                  <a:pt x="12652" y="9052"/>
                </a:cubicBezTo>
                <a:cubicBezTo>
                  <a:pt x="12607" y="9052"/>
                  <a:pt x="12566" y="9047"/>
                  <a:pt x="12563" y="9024"/>
                </a:cubicBezTo>
                <a:cubicBezTo>
                  <a:pt x="12568" y="9061"/>
                  <a:pt x="12474" y="9103"/>
                  <a:pt x="12435" y="9115"/>
                </a:cubicBezTo>
                <a:lnTo>
                  <a:pt x="12707" y="9106"/>
                </a:lnTo>
                <a:cubicBezTo>
                  <a:pt x="12551" y="9185"/>
                  <a:pt x="12607" y="9185"/>
                  <a:pt x="12568" y="9243"/>
                </a:cubicBezTo>
                <a:cubicBezTo>
                  <a:pt x="12680" y="9173"/>
                  <a:pt x="12745" y="9153"/>
                  <a:pt x="12791" y="9153"/>
                </a:cubicBezTo>
                <a:cubicBezTo>
                  <a:pt x="12857" y="9153"/>
                  <a:pt x="12882" y="9195"/>
                  <a:pt x="12948" y="9195"/>
                </a:cubicBezTo>
                <a:cubicBezTo>
                  <a:pt x="12953" y="9195"/>
                  <a:pt x="12958" y="9194"/>
                  <a:pt x="12963" y="9194"/>
                </a:cubicBezTo>
                <a:cubicBezTo>
                  <a:pt x="12897" y="9229"/>
                  <a:pt x="12824" y="9264"/>
                  <a:pt x="12778" y="9264"/>
                </a:cubicBezTo>
                <a:cubicBezTo>
                  <a:pt x="12755" y="9264"/>
                  <a:pt x="12736" y="9255"/>
                  <a:pt x="12730" y="9236"/>
                </a:cubicBezTo>
                <a:cubicBezTo>
                  <a:pt x="12685" y="9276"/>
                  <a:pt x="12687" y="9291"/>
                  <a:pt x="12713" y="9291"/>
                </a:cubicBezTo>
                <a:cubicBezTo>
                  <a:pt x="12769" y="9291"/>
                  <a:pt x="12945" y="9222"/>
                  <a:pt x="13004" y="9222"/>
                </a:cubicBezTo>
                <a:cubicBezTo>
                  <a:pt x="13029" y="9222"/>
                  <a:pt x="13034" y="9234"/>
                  <a:pt x="13003" y="9269"/>
                </a:cubicBezTo>
                <a:cubicBezTo>
                  <a:pt x="12996" y="9261"/>
                  <a:pt x="12998" y="9254"/>
                  <a:pt x="12988" y="9254"/>
                </a:cubicBezTo>
                <a:cubicBezTo>
                  <a:pt x="12981" y="9254"/>
                  <a:pt x="12970" y="9258"/>
                  <a:pt x="12946" y="9269"/>
                </a:cubicBezTo>
                <a:cubicBezTo>
                  <a:pt x="12958" y="9266"/>
                  <a:pt x="12966" y="9265"/>
                  <a:pt x="12975" y="9265"/>
                </a:cubicBezTo>
                <a:cubicBezTo>
                  <a:pt x="13060" y="9265"/>
                  <a:pt x="13037" y="9354"/>
                  <a:pt x="12946" y="9380"/>
                </a:cubicBezTo>
                <a:lnTo>
                  <a:pt x="12930" y="9367"/>
                </a:lnTo>
                <a:cubicBezTo>
                  <a:pt x="12955" y="9439"/>
                  <a:pt x="13052" y="9531"/>
                  <a:pt x="13214" y="9531"/>
                </a:cubicBezTo>
                <a:cubicBezTo>
                  <a:pt x="13272" y="9531"/>
                  <a:pt x="13337" y="9520"/>
                  <a:pt x="13408" y="9492"/>
                </a:cubicBezTo>
                <a:lnTo>
                  <a:pt x="13019" y="9649"/>
                </a:lnTo>
                <a:cubicBezTo>
                  <a:pt x="13252" y="9588"/>
                  <a:pt x="13487" y="9530"/>
                  <a:pt x="13720" y="9467"/>
                </a:cubicBezTo>
                <a:lnTo>
                  <a:pt x="13760" y="9513"/>
                </a:lnTo>
                <a:cubicBezTo>
                  <a:pt x="13518" y="9627"/>
                  <a:pt x="13234" y="9761"/>
                  <a:pt x="13103" y="9761"/>
                </a:cubicBezTo>
                <a:cubicBezTo>
                  <a:pt x="13100" y="9761"/>
                  <a:pt x="13099" y="9761"/>
                  <a:pt x="13097" y="9761"/>
                </a:cubicBezTo>
                <a:cubicBezTo>
                  <a:pt x="13080" y="9795"/>
                  <a:pt x="13057" y="9832"/>
                  <a:pt x="13175" y="9836"/>
                </a:cubicBezTo>
                <a:cubicBezTo>
                  <a:pt x="13196" y="9812"/>
                  <a:pt x="13472" y="9665"/>
                  <a:pt x="13517" y="9665"/>
                </a:cubicBezTo>
                <a:cubicBezTo>
                  <a:pt x="13518" y="9665"/>
                  <a:pt x="13518" y="9665"/>
                  <a:pt x="13520" y="9666"/>
                </a:cubicBezTo>
                <a:cubicBezTo>
                  <a:pt x="13300" y="9825"/>
                  <a:pt x="13406" y="9763"/>
                  <a:pt x="13232" y="9909"/>
                </a:cubicBezTo>
                <a:cubicBezTo>
                  <a:pt x="13290" y="9867"/>
                  <a:pt x="13568" y="9771"/>
                  <a:pt x="13646" y="9771"/>
                </a:cubicBezTo>
                <a:cubicBezTo>
                  <a:pt x="13656" y="9771"/>
                  <a:pt x="13662" y="9774"/>
                  <a:pt x="13664" y="9777"/>
                </a:cubicBezTo>
                <a:cubicBezTo>
                  <a:pt x="13606" y="9793"/>
                  <a:pt x="13330" y="9916"/>
                  <a:pt x="13257" y="9934"/>
                </a:cubicBezTo>
                <a:lnTo>
                  <a:pt x="13651" y="9864"/>
                </a:lnTo>
                <a:cubicBezTo>
                  <a:pt x="13560" y="9886"/>
                  <a:pt x="13351" y="9989"/>
                  <a:pt x="13264" y="10043"/>
                </a:cubicBezTo>
                <a:cubicBezTo>
                  <a:pt x="13275" y="10037"/>
                  <a:pt x="13284" y="10035"/>
                  <a:pt x="13290" y="10035"/>
                </a:cubicBezTo>
                <a:cubicBezTo>
                  <a:pt x="13330" y="10035"/>
                  <a:pt x="13317" y="10111"/>
                  <a:pt x="13358" y="10117"/>
                </a:cubicBezTo>
                <a:lnTo>
                  <a:pt x="13419" y="10052"/>
                </a:lnTo>
                <a:cubicBezTo>
                  <a:pt x="13421" y="10074"/>
                  <a:pt x="13446" y="10081"/>
                  <a:pt x="13487" y="10081"/>
                </a:cubicBezTo>
                <a:cubicBezTo>
                  <a:pt x="13604" y="10081"/>
                  <a:pt x="13844" y="10013"/>
                  <a:pt x="13970" y="10013"/>
                </a:cubicBezTo>
                <a:cubicBezTo>
                  <a:pt x="14011" y="10013"/>
                  <a:pt x="14039" y="10020"/>
                  <a:pt x="14049" y="10038"/>
                </a:cubicBezTo>
                <a:cubicBezTo>
                  <a:pt x="13960" y="10056"/>
                  <a:pt x="13553" y="10189"/>
                  <a:pt x="13537" y="10246"/>
                </a:cubicBezTo>
                <a:lnTo>
                  <a:pt x="13709" y="10205"/>
                </a:lnTo>
                <a:cubicBezTo>
                  <a:pt x="13709" y="10217"/>
                  <a:pt x="13709" y="10229"/>
                  <a:pt x="13720" y="10238"/>
                </a:cubicBezTo>
                <a:cubicBezTo>
                  <a:pt x="13737" y="10217"/>
                  <a:pt x="13760" y="10201"/>
                  <a:pt x="13781" y="10189"/>
                </a:cubicBezTo>
                <a:cubicBezTo>
                  <a:pt x="13899" y="10159"/>
                  <a:pt x="14043" y="10131"/>
                  <a:pt x="14181" y="10101"/>
                </a:cubicBezTo>
                <a:cubicBezTo>
                  <a:pt x="14198" y="10143"/>
                  <a:pt x="14215" y="10180"/>
                  <a:pt x="14238" y="10213"/>
                </a:cubicBezTo>
                <a:cubicBezTo>
                  <a:pt x="14137" y="10226"/>
                  <a:pt x="14031" y="10242"/>
                  <a:pt x="13937" y="10255"/>
                </a:cubicBezTo>
                <a:cubicBezTo>
                  <a:pt x="13953" y="10229"/>
                  <a:pt x="13965" y="10201"/>
                  <a:pt x="13970" y="10171"/>
                </a:cubicBezTo>
                <a:cubicBezTo>
                  <a:pt x="13948" y="10208"/>
                  <a:pt x="13915" y="10238"/>
                  <a:pt x="13876" y="10262"/>
                </a:cubicBezTo>
                <a:cubicBezTo>
                  <a:pt x="13732" y="10283"/>
                  <a:pt x="13598" y="10301"/>
                  <a:pt x="13509" y="10313"/>
                </a:cubicBezTo>
                <a:cubicBezTo>
                  <a:pt x="13442" y="10375"/>
                  <a:pt x="13386" y="10366"/>
                  <a:pt x="13426" y="10411"/>
                </a:cubicBezTo>
                <a:cubicBezTo>
                  <a:pt x="13408" y="10420"/>
                  <a:pt x="13386" y="10429"/>
                  <a:pt x="13365" y="10437"/>
                </a:cubicBezTo>
                <a:cubicBezTo>
                  <a:pt x="13297" y="10362"/>
                  <a:pt x="13085" y="10341"/>
                  <a:pt x="13041" y="10208"/>
                </a:cubicBezTo>
                <a:cubicBezTo>
                  <a:pt x="13003" y="10234"/>
                  <a:pt x="12963" y="10259"/>
                  <a:pt x="12935" y="10287"/>
                </a:cubicBezTo>
                <a:cubicBezTo>
                  <a:pt x="12774" y="10226"/>
                  <a:pt x="12619" y="10159"/>
                  <a:pt x="12469" y="10089"/>
                </a:cubicBezTo>
                <a:cubicBezTo>
                  <a:pt x="12485" y="10072"/>
                  <a:pt x="12502" y="10056"/>
                  <a:pt x="12513" y="10038"/>
                </a:cubicBezTo>
                <a:lnTo>
                  <a:pt x="12417" y="10068"/>
                </a:lnTo>
                <a:cubicBezTo>
                  <a:pt x="12412" y="10064"/>
                  <a:pt x="12412" y="10064"/>
                  <a:pt x="12407" y="10064"/>
                </a:cubicBezTo>
                <a:cubicBezTo>
                  <a:pt x="12435" y="10038"/>
                  <a:pt x="12478" y="10010"/>
                  <a:pt x="12485" y="9981"/>
                </a:cubicBezTo>
                <a:cubicBezTo>
                  <a:pt x="12457" y="10010"/>
                  <a:pt x="12424" y="10035"/>
                  <a:pt x="12384" y="10052"/>
                </a:cubicBezTo>
                <a:cubicBezTo>
                  <a:pt x="12356" y="10038"/>
                  <a:pt x="12323" y="10026"/>
                  <a:pt x="12295" y="10014"/>
                </a:cubicBezTo>
                <a:lnTo>
                  <a:pt x="12295" y="10001"/>
                </a:lnTo>
                <a:cubicBezTo>
                  <a:pt x="12295" y="10001"/>
                  <a:pt x="12295" y="10000"/>
                  <a:pt x="12295" y="10000"/>
                </a:cubicBezTo>
                <a:cubicBezTo>
                  <a:pt x="12293" y="10000"/>
                  <a:pt x="12288" y="10006"/>
                  <a:pt x="12285" y="10010"/>
                </a:cubicBezTo>
                <a:cubicBezTo>
                  <a:pt x="12257" y="9993"/>
                  <a:pt x="12234" y="9977"/>
                  <a:pt x="12201" y="9964"/>
                </a:cubicBezTo>
                <a:cubicBezTo>
                  <a:pt x="12201" y="9961"/>
                  <a:pt x="12212" y="9961"/>
                  <a:pt x="12207" y="9956"/>
                </a:cubicBezTo>
                <a:cubicBezTo>
                  <a:pt x="12202" y="9957"/>
                  <a:pt x="12199" y="9958"/>
                  <a:pt x="12197" y="9958"/>
                </a:cubicBezTo>
                <a:cubicBezTo>
                  <a:pt x="12192" y="9958"/>
                  <a:pt x="12187" y="9956"/>
                  <a:pt x="12184" y="9956"/>
                </a:cubicBezTo>
                <a:cubicBezTo>
                  <a:pt x="11549" y="9633"/>
                  <a:pt x="10961" y="9255"/>
                  <a:pt x="10437" y="8838"/>
                </a:cubicBezTo>
                <a:lnTo>
                  <a:pt x="10432" y="8833"/>
                </a:lnTo>
                <a:cubicBezTo>
                  <a:pt x="10410" y="8796"/>
                  <a:pt x="10387" y="8759"/>
                  <a:pt x="10354" y="8721"/>
                </a:cubicBezTo>
                <a:cubicBezTo>
                  <a:pt x="10432" y="8635"/>
                  <a:pt x="10526" y="8551"/>
                  <a:pt x="10632" y="8481"/>
                </a:cubicBezTo>
                <a:cubicBezTo>
                  <a:pt x="10600" y="8494"/>
                  <a:pt x="10577" y="8500"/>
                  <a:pt x="10562" y="8500"/>
                </a:cubicBezTo>
                <a:cubicBezTo>
                  <a:pt x="10468" y="8500"/>
                  <a:pt x="10693" y="8261"/>
                  <a:pt x="10557" y="8261"/>
                </a:cubicBezTo>
                <a:cubicBezTo>
                  <a:pt x="10531" y="8261"/>
                  <a:pt x="10488" y="8271"/>
                  <a:pt x="10427" y="8295"/>
                </a:cubicBezTo>
                <a:cubicBezTo>
                  <a:pt x="10460" y="8241"/>
                  <a:pt x="10526" y="8249"/>
                  <a:pt x="10577" y="8199"/>
                </a:cubicBezTo>
                <a:cubicBezTo>
                  <a:pt x="10516" y="8227"/>
                  <a:pt x="10473" y="8241"/>
                  <a:pt x="10443" y="8241"/>
                </a:cubicBezTo>
                <a:cubicBezTo>
                  <a:pt x="10408" y="8241"/>
                  <a:pt x="10395" y="8221"/>
                  <a:pt x="10399" y="8183"/>
                </a:cubicBezTo>
                <a:lnTo>
                  <a:pt x="10432" y="8165"/>
                </a:lnTo>
                <a:cubicBezTo>
                  <a:pt x="10314" y="8104"/>
                  <a:pt x="10314" y="8021"/>
                  <a:pt x="10298" y="7917"/>
                </a:cubicBezTo>
                <a:cubicBezTo>
                  <a:pt x="10351" y="7917"/>
                  <a:pt x="10384" y="7947"/>
                  <a:pt x="10435" y="7947"/>
                </a:cubicBezTo>
                <a:cubicBezTo>
                  <a:pt x="10481" y="7947"/>
                  <a:pt x="10542" y="7923"/>
                  <a:pt x="10648" y="7830"/>
                </a:cubicBezTo>
                <a:lnTo>
                  <a:pt x="10615" y="7913"/>
                </a:lnTo>
                <a:cubicBezTo>
                  <a:pt x="10613" y="7909"/>
                  <a:pt x="10610" y="7908"/>
                  <a:pt x="10607" y="7908"/>
                </a:cubicBezTo>
                <a:cubicBezTo>
                  <a:pt x="10600" y="7908"/>
                  <a:pt x="10590" y="7914"/>
                  <a:pt x="10584" y="7914"/>
                </a:cubicBezTo>
                <a:cubicBezTo>
                  <a:pt x="10584" y="7914"/>
                  <a:pt x="10582" y="7913"/>
                  <a:pt x="10582" y="7913"/>
                </a:cubicBezTo>
                <a:cubicBezTo>
                  <a:pt x="10566" y="7949"/>
                  <a:pt x="10566" y="7962"/>
                  <a:pt x="10579" y="7962"/>
                </a:cubicBezTo>
                <a:cubicBezTo>
                  <a:pt x="10623" y="7962"/>
                  <a:pt x="10802" y="7806"/>
                  <a:pt x="10876" y="7806"/>
                </a:cubicBezTo>
                <a:close/>
                <a:moveTo>
                  <a:pt x="13925" y="10362"/>
                </a:moveTo>
                <a:cubicBezTo>
                  <a:pt x="14021" y="10362"/>
                  <a:pt x="14092" y="10378"/>
                  <a:pt x="14092" y="10416"/>
                </a:cubicBezTo>
                <a:cubicBezTo>
                  <a:pt x="14038" y="10441"/>
                  <a:pt x="13976" y="10462"/>
                  <a:pt x="13915" y="10478"/>
                </a:cubicBezTo>
                <a:cubicBezTo>
                  <a:pt x="13920" y="10445"/>
                  <a:pt x="13915" y="10408"/>
                  <a:pt x="13925" y="10362"/>
                </a:cubicBezTo>
                <a:close/>
                <a:moveTo>
                  <a:pt x="13899" y="10366"/>
                </a:moveTo>
                <a:cubicBezTo>
                  <a:pt x="13876" y="10411"/>
                  <a:pt x="13848" y="10457"/>
                  <a:pt x="13821" y="10503"/>
                </a:cubicBezTo>
                <a:cubicBezTo>
                  <a:pt x="13765" y="10516"/>
                  <a:pt x="13715" y="10528"/>
                  <a:pt x="13671" y="10536"/>
                </a:cubicBezTo>
                <a:lnTo>
                  <a:pt x="13619" y="10524"/>
                </a:lnTo>
                <a:cubicBezTo>
                  <a:pt x="13647" y="10520"/>
                  <a:pt x="13676" y="10516"/>
                  <a:pt x="13704" y="10508"/>
                </a:cubicBezTo>
                <a:lnTo>
                  <a:pt x="13408" y="10462"/>
                </a:lnTo>
                <a:lnTo>
                  <a:pt x="13398" y="10457"/>
                </a:lnTo>
                <a:cubicBezTo>
                  <a:pt x="13504" y="10424"/>
                  <a:pt x="13609" y="10395"/>
                  <a:pt x="13720" y="10383"/>
                </a:cubicBezTo>
                <a:cubicBezTo>
                  <a:pt x="13719" y="10411"/>
                  <a:pt x="13732" y="10423"/>
                  <a:pt x="13753" y="10423"/>
                </a:cubicBezTo>
                <a:cubicBezTo>
                  <a:pt x="13788" y="10423"/>
                  <a:pt x="13843" y="10394"/>
                  <a:pt x="13887" y="10366"/>
                </a:cubicBezTo>
                <a:close/>
                <a:moveTo>
                  <a:pt x="14393" y="10495"/>
                </a:moveTo>
                <a:cubicBezTo>
                  <a:pt x="14377" y="10524"/>
                  <a:pt x="14355" y="10557"/>
                  <a:pt x="14339" y="10586"/>
                </a:cubicBezTo>
                <a:lnTo>
                  <a:pt x="14426" y="10562"/>
                </a:lnTo>
                <a:cubicBezTo>
                  <a:pt x="14438" y="10581"/>
                  <a:pt x="14454" y="10607"/>
                  <a:pt x="14466" y="10632"/>
                </a:cubicBezTo>
                <a:lnTo>
                  <a:pt x="14377" y="10653"/>
                </a:lnTo>
                <a:lnTo>
                  <a:pt x="14382" y="10665"/>
                </a:lnTo>
                <a:lnTo>
                  <a:pt x="14471" y="10639"/>
                </a:lnTo>
                <a:cubicBezTo>
                  <a:pt x="14482" y="10660"/>
                  <a:pt x="14499" y="10686"/>
                  <a:pt x="14511" y="10706"/>
                </a:cubicBezTo>
                <a:cubicBezTo>
                  <a:pt x="14499" y="10714"/>
                  <a:pt x="14482" y="10718"/>
                  <a:pt x="14466" y="10723"/>
                </a:cubicBezTo>
                <a:cubicBezTo>
                  <a:pt x="14400" y="10711"/>
                  <a:pt x="14339" y="10693"/>
                  <a:pt x="14271" y="10681"/>
                </a:cubicBezTo>
                <a:cubicBezTo>
                  <a:pt x="14294" y="10653"/>
                  <a:pt x="14315" y="10620"/>
                  <a:pt x="14339" y="10586"/>
                </a:cubicBezTo>
                <a:lnTo>
                  <a:pt x="14254" y="10611"/>
                </a:lnTo>
                <a:lnTo>
                  <a:pt x="14193" y="10665"/>
                </a:lnTo>
                <a:lnTo>
                  <a:pt x="14181" y="10665"/>
                </a:lnTo>
                <a:lnTo>
                  <a:pt x="14181" y="10653"/>
                </a:lnTo>
                <a:cubicBezTo>
                  <a:pt x="14181" y="10648"/>
                  <a:pt x="14172" y="10644"/>
                  <a:pt x="14165" y="10639"/>
                </a:cubicBezTo>
                <a:lnTo>
                  <a:pt x="14254" y="10611"/>
                </a:lnTo>
                <a:lnTo>
                  <a:pt x="14393" y="10495"/>
                </a:lnTo>
                <a:close/>
                <a:moveTo>
                  <a:pt x="2580" y="13031"/>
                </a:moveTo>
                <a:cubicBezTo>
                  <a:pt x="2614" y="13031"/>
                  <a:pt x="2641" y="13036"/>
                  <a:pt x="2675" y="13036"/>
                </a:cubicBezTo>
                <a:lnTo>
                  <a:pt x="2631" y="13093"/>
                </a:lnTo>
                <a:lnTo>
                  <a:pt x="2497" y="13134"/>
                </a:lnTo>
                <a:cubicBezTo>
                  <a:pt x="2485" y="13118"/>
                  <a:pt x="2475" y="13106"/>
                  <a:pt x="2464" y="13093"/>
                </a:cubicBezTo>
                <a:lnTo>
                  <a:pt x="2580" y="13031"/>
                </a:lnTo>
                <a:close/>
                <a:moveTo>
                  <a:pt x="3137" y="13057"/>
                </a:moveTo>
                <a:cubicBezTo>
                  <a:pt x="3186" y="13060"/>
                  <a:pt x="3231" y="13064"/>
                  <a:pt x="3281" y="13069"/>
                </a:cubicBezTo>
                <a:lnTo>
                  <a:pt x="3243" y="13148"/>
                </a:lnTo>
                <a:cubicBezTo>
                  <a:pt x="3219" y="13114"/>
                  <a:pt x="3176" y="13085"/>
                  <a:pt x="3132" y="13069"/>
                </a:cubicBezTo>
                <a:lnTo>
                  <a:pt x="3137" y="13057"/>
                </a:lnTo>
                <a:close/>
                <a:moveTo>
                  <a:pt x="3214" y="13213"/>
                </a:moveTo>
                <a:cubicBezTo>
                  <a:pt x="3203" y="13230"/>
                  <a:pt x="3198" y="13251"/>
                  <a:pt x="3186" y="13267"/>
                </a:cubicBezTo>
                <a:cubicBezTo>
                  <a:pt x="3186" y="13246"/>
                  <a:pt x="3193" y="13225"/>
                  <a:pt x="3214" y="13213"/>
                </a:cubicBezTo>
                <a:close/>
                <a:moveTo>
                  <a:pt x="3411" y="13260"/>
                </a:moveTo>
                <a:cubicBezTo>
                  <a:pt x="3418" y="13260"/>
                  <a:pt x="3424" y="13261"/>
                  <a:pt x="3431" y="13263"/>
                </a:cubicBezTo>
                <a:cubicBezTo>
                  <a:pt x="3431" y="13267"/>
                  <a:pt x="3431" y="13267"/>
                  <a:pt x="3438" y="13272"/>
                </a:cubicBezTo>
                <a:lnTo>
                  <a:pt x="3431" y="13272"/>
                </a:lnTo>
                <a:cubicBezTo>
                  <a:pt x="3405" y="13279"/>
                  <a:pt x="3365" y="13292"/>
                  <a:pt x="3332" y="13304"/>
                </a:cubicBezTo>
                <a:cubicBezTo>
                  <a:pt x="3358" y="13278"/>
                  <a:pt x="3385" y="13260"/>
                  <a:pt x="3411" y="13260"/>
                </a:cubicBezTo>
                <a:close/>
                <a:moveTo>
                  <a:pt x="3431" y="13292"/>
                </a:moveTo>
                <a:cubicBezTo>
                  <a:pt x="3431" y="13325"/>
                  <a:pt x="3426" y="13363"/>
                  <a:pt x="3415" y="13395"/>
                </a:cubicBezTo>
                <a:cubicBezTo>
                  <a:pt x="3360" y="13395"/>
                  <a:pt x="3332" y="13367"/>
                  <a:pt x="3281" y="13363"/>
                </a:cubicBezTo>
                <a:cubicBezTo>
                  <a:pt x="3292" y="13350"/>
                  <a:pt x="3299" y="13342"/>
                  <a:pt x="3309" y="13330"/>
                </a:cubicBezTo>
                <a:lnTo>
                  <a:pt x="3304" y="13330"/>
                </a:lnTo>
                <a:cubicBezTo>
                  <a:pt x="3343" y="13309"/>
                  <a:pt x="3386" y="13297"/>
                  <a:pt x="3431" y="13292"/>
                </a:cubicBezTo>
                <a:close/>
                <a:moveTo>
                  <a:pt x="3765" y="13118"/>
                </a:moveTo>
                <a:cubicBezTo>
                  <a:pt x="3793" y="13122"/>
                  <a:pt x="3826" y="13127"/>
                  <a:pt x="3859" y="13130"/>
                </a:cubicBezTo>
                <a:lnTo>
                  <a:pt x="3838" y="13201"/>
                </a:lnTo>
                <a:lnTo>
                  <a:pt x="3854" y="13201"/>
                </a:lnTo>
                <a:lnTo>
                  <a:pt x="3871" y="13130"/>
                </a:lnTo>
                <a:cubicBezTo>
                  <a:pt x="3904" y="13134"/>
                  <a:pt x="3932" y="13139"/>
                  <a:pt x="3965" y="13143"/>
                </a:cubicBezTo>
                <a:cubicBezTo>
                  <a:pt x="3939" y="13267"/>
                  <a:pt x="3859" y="13400"/>
                  <a:pt x="3826" y="13520"/>
                </a:cubicBezTo>
                <a:cubicBezTo>
                  <a:pt x="3777" y="13533"/>
                  <a:pt x="3727" y="13549"/>
                  <a:pt x="3676" y="13561"/>
                </a:cubicBezTo>
                <a:cubicBezTo>
                  <a:pt x="3682" y="13528"/>
                  <a:pt x="3687" y="13495"/>
                  <a:pt x="3694" y="13458"/>
                </a:cubicBezTo>
                <a:cubicBezTo>
                  <a:pt x="3715" y="13446"/>
                  <a:pt x="3744" y="13428"/>
                  <a:pt x="3772" y="13421"/>
                </a:cubicBezTo>
                <a:lnTo>
                  <a:pt x="3699" y="13425"/>
                </a:lnTo>
                <a:cubicBezTo>
                  <a:pt x="3720" y="13321"/>
                  <a:pt x="3744" y="13218"/>
                  <a:pt x="3765" y="13118"/>
                </a:cubicBezTo>
                <a:close/>
                <a:moveTo>
                  <a:pt x="3562" y="13574"/>
                </a:moveTo>
                <a:cubicBezTo>
                  <a:pt x="3570" y="13574"/>
                  <a:pt x="3577" y="13577"/>
                  <a:pt x="3582" y="13586"/>
                </a:cubicBezTo>
                <a:lnTo>
                  <a:pt x="3515" y="13603"/>
                </a:lnTo>
                <a:cubicBezTo>
                  <a:pt x="3534" y="13587"/>
                  <a:pt x="3548" y="13574"/>
                  <a:pt x="3562" y="13574"/>
                </a:cubicBezTo>
                <a:close/>
                <a:moveTo>
                  <a:pt x="3054" y="13656"/>
                </a:moveTo>
                <a:cubicBezTo>
                  <a:pt x="3054" y="13661"/>
                  <a:pt x="3054" y="13661"/>
                  <a:pt x="3054" y="13665"/>
                </a:cubicBezTo>
                <a:lnTo>
                  <a:pt x="3036" y="13665"/>
                </a:lnTo>
                <a:lnTo>
                  <a:pt x="3054" y="13656"/>
                </a:lnTo>
                <a:close/>
                <a:moveTo>
                  <a:pt x="3398" y="13470"/>
                </a:moveTo>
                <a:cubicBezTo>
                  <a:pt x="3377" y="13545"/>
                  <a:pt x="3353" y="13611"/>
                  <a:pt x="3348" y="13644"/>
                </a:cubicBezTo>
                <a:cubicBezTo>
                  <a:pt x="3372" y="13603"/>
                  <a:pt x="3428" y="13568"/>
                  <a:pt x="3458" y="13568"/>
                </a:cubicBezTo>
                <a:cubicBezTo>
                  <a:pt x="3469" y="13568"/>
                  <a:pt x="3476" y="13574"/>
                  <a:pt x="3476" y="13586"/>
                </a:cubicBezTo>
                <a:lnTo>
                  <a:pt x="3448" y="13624"/>
                </a:lnTo>
                <a:cubicBezTo>
                  <a:pt x="3415" y="13632"/>
                  <a:pt x="3381" y="13637"/>
                  <a:pt x="3348" y="13644"/>
                </a:cubicBezTo>
                <a:lnTo>
                  <a:pt x="3304" y="13653"/>
                </a:lnTo>
                <a:cubicBezTo>
                  <a:pt x="3325" y="13624"/>
                  <a:pt x="3337" y="13591"/>
                  <a:pt x="3337" y="13561"/>
                </a:cubicBezTo>
                <a:lnTo>
                  <a:pt x="3214" y="13670"/>
                </a:lnTo>
                <a:lnTo>
                  <a:pt x="3148" y="13670"/>
                </a:lnTo>
                <a:cubicBezTo>
                  <a:pt x="3153" y="13649"/>
                  <a:pt x="3158" y="13628"/>
                  <a:pt x="3165" y="13607"/>
                </a:cubicBezTo>
                <a:cubicBezTo>
                  <a:pt x="3243" y="13570"/>
                  <a:pt x="3309" y="13524"/>
                  <a:pt x="3398" y="13470"/>
                </a:cubicBezTo>
                <a:close/>
                <a:moveTo>
                  <a:pt x="3588" y="13729"/>
                </a:moveTo>
                <a:cubicBezTo>
                  <a:pt x="3611" y="13729"/>
                  <a:pt x="3601" y="13754"/>
                  <a:pt x="3570" y="13786"/>
                </a:cubicBezTo>
                <a:cubicBezTo>
                  <a:pt x="3553" y="13786"/>
                  <a:pt x="3544" y="13773"/>
                  <a:pt x="3565" y="13735"/>
                </a:cubicBezTo>
                <a:lnTo>
                  <a:pt x="3560" y="13735"/>
                </a:lnTo>
                <a:cubicBezTo>
                  <a:pt x="3572" y="13731"/>
                  <a:pt x="3582" y="13729"/>
                  <a:pt x="3588" y="13729"/>
                </a:cubicBezTo>
                <a:close/>
                <a:moveTo>
                  <a:pt x="5005" y="14327"/>
                </a:moveTo>
                <a:cubicBezTo>
                  <a:pt x="5020" y="14327"/>
                  <a:pt x="5023" y="14336"/>
                  <a:pt x="4995" y="14362"/>
                </a:cubicBezTo>
                <a:cubicBezTo>
                  <a:pt x="4934" y="14400"/>
                  <a:pt x="4906" y="14415"/>
                  <a:pt x="4894" y="14415"/>
                </a:cubicBezTo>
                <a:cubicBezTo>
                  <a:pt x="4876" y="14415"/>
                  <a:pt x="4901" y="14379"/>
                  <a:pt x="4913" y="14350"/>
                </a:cubicBezTo>
                <a:cubicBezTo>
                  <a:pt x="4934" y="14345"/>
                  <a:pt x="4982" y="14327"/>
                  <a:pt x="5005" y="14327"/>
                </a:cubicBezTo>
                <a:close/>
                <a:moveTo>
                  <a:pt x="5237" y="14544"/>
                </a:moveTo>
                <a:cubicBezTo>
                  <a:pt x="5237" y="14544"/>
                  <a:pt x="5237" y="14544"/>
                  <a:pt x="5235" y="14544"/>
                </a:cubicBezTo>
                <a:lnTo>
                  <a:pt x="5245" y="14548"/>
                </a:lnTo>
                <a:cubicBezTo>
                  <a:pt x="5243" y="14545"/>
                  <a:pt x="5242" y="14544"/>
                  <a:pt x="5237" y="14544"/>
                </a:cubicBezTo>
                <a:close/>
                <a:moveTo>
                  <a:pt x="6649" y="15119"/>
                </a:moveTo>
                <a:cubicBezTo>
                  <a:pt x="6647" y="15120"/>
                  <a:pt x="6645" y="15120"/>
                  <a:pt x="6644" y="15120"/>
                </a:cubicBezTo>
                <a:lnTo>
                  <a:pt x="6649" y="15119"/>
                </a:lnTo>
                <a:close/>
                <a:moveTo>
                  <a:pt x="7280" y="15489"/>
                </a:moveTo>
                <a:cubicBezTo>
                  <a:pt x="7279" y="15489"/>
                  <a:pt x="7279" y="15489"/>
                  <a:pt x="7277" y="15489"/>
                </a:cubicBezTo>
                <a:cubicBezTo>
                  <a:pt x="7280" y="15489"/>
                  <a:pt x="7282" y="15489"/>
                  <a:pt x="7285" y="15490"/>
                </a:cubicBezTo>
                <a:cubicBezTo>
                  <a:pt x="7284" y="15489"/>
                  <a:pt x="7282" y="15489"/>
                  <a:pt x="7280" y="15489"/>
                </a:cubicBezTo>
                <a:close/>
                <a:moveTo>
                  <a:pt x="7705" y="15832"/>
                </a:moveTo>
                <a:cubicBezTo>
                  <a:pt x="7700" y="15844"/>
                  <a:pt x="7689" y="15853"/>
                  <a:pt x="7677" y="15862"/>
                </a:cubicBezTo>
                <a:cubicBezTo>
                  <a:pt x="7684" y="15853"/>
                  <a:pt x="7689" y="15844"/>
                  <a:pt x="7700" y="15837"/>
                </a:cubicBezTo>
                <a:lnTo>
                  <a:pt x="7705" y="15832"/>
                </a:lnTo>
                <a:close/>
                <a:moveTo>
                  <a:pt x="7884" y="15787"/>
                </a:moveTo>
                <a:cubicBezTo>
                  <a:pt x="7799" y="15816"/>
                  <a:pt x="7766" y="15844"/>
                  <a:pt x="7750" y="15870"/>
                </a:cubicBezTo>
                <a:cubicBezTo>
                  <a:pt x="7745" y="15870"/>
                  <a:pt x="7733" y="15874"/>
                  <a:pt x="7727" y="15874"/>
                </a:cubicBezTo>
                <a:cubicBezTo>
                  <a:pt x="7761" y="15849"/>
                  <a:pt x="7677" y="15816"/>
                  <a:pt x="7884" y="15787"/>
                </a:cubicBezTo>
                <a:close/>
                <a:moveTo>
                  <a:pt x="7689" y="15837"/>
                </a:moveTo>
                <a:cubicBezTo>
                  <a:pt x="7644" y="15879"/>
                  <a:pt x="7617" y="15894"/>
                  <a:pt x="7601" y="15894"/>
                </a:cubicBezTo>
                <a:cubicBezTo>
                  <a:pt x="7588" y="15894"/>
                  <a:pt x="7579" y="15885"/>
                  <a:pt x="7571" y="15874"/>
                </a:cubicBezTo>
                <a:lnTo>
                  <a:pt x="7689" y="15837"/>
                </a:lnTo>
                <a:close/>
                <a:moveTo>
                  <a:pt x="4245" y="13193"/>
                </a:moveTo>
                <a:lnTo>
                  <a:pt x="4327" y="13209"/>
                </a:lnTo>
                <a:cubicBezTo>
                  <a:pt x="4327" y="13213"/>
                  <a:pt x="4327" y="13218"/>
                  <a:pt x="4327" y="13222"/>
                </a:cubicBezTo>
                <a:cubicBezTo>
                  <a:pt x="4445" y="13263"/>
                  <a:pt x="4483" y="13358"/>
                  <a:pt x="4595" y="13383"/>
                </a:cubicBezTo>
                <a:cubicBezTo>
                  <a:pt x="4588" y="13428"/>
                  <a:pt x="4623" y="13491"/>
                  <a:pt x="4567" y="13565"/>
                </a:cubicBezTo>
                <a:cubicBezTo>
                  <a:pt x="4593" y="13538"/>
                  <a:pt x="4631" y="13483"/>
                  <a:pt x="4668" y="13483"/>
                </a:cubicBezTo>
                <a:cubicBezTo>
                  <a:pt x="4669" y="13483"/>
                  <a:pt x="4671" y="13483"/>
                  <a:pt x="4673" y="13483"/>
                </a:cubicBezTo>
                <a:cubicBezTo>
                  <a:pt x="4673" y="13656"/>
                  <a:pt x="4584" y="13491"/>
                  <a:pt x="4555" y="13689"/>
                </a:cubicBezTo>
                <a:cubicBezTo>
                  <a:pt x="4605" y="13586"/>
                  <a:pt x="4701" y="13565"/>
                  <a:pt x="4779" y="13516"/>
                </a:cubicBezTo>
                <a:cubicBezTo>
                  <a:pt x="4803" y="13449"/>
                  <a:pt x="4792" y="13426"/>
                  <a:pt x="4764" y="13426"/>
                </a:cubicBezTo>
                <a:cubicBezTo>
                  <a:pt x="4724" y="13426"/>
                  <a:pt x="4650" y="13475"/>
                  <a:pt x="4605" y="13507"/>
                </a:cubicBezTo>
                <a:cubicBezTo>
                  <a:pt x="4640" y="13433"/>
                  <a:pt x="4678" y="13358"/>
                  <a:pt x="4734" y="13288"/>
                </a:cubicBezTo>
                <a:cubicBezTo>
                  <a:pt x="4861" y="13318"/>
                  <a:pt x="4990" y="13358"/>
                  <a:pt x="5118" y="13391"/>
                </a:cubicBezTo>
                <a:cubicBezTo>
                  <a:pt x="5184" y="13467"/>
                  <a:pt x="5390" y="13470"/>
                  <a:pt x="5440" y="13603"/>
                </a:cubicBezTo>
                <a:cubicBezTo>
                  <a:pt x="5473" y="13579"/>
                  <a:pt x="5508" y="13549"/>
                  <a:pt x="5541" y="13520"/>
                </a:cubicBezTo>
                <a:cubicBezTo>
                  <a:pt x="5607" y="13545"/>
                  <a:pt x="5680" y="13570"/>
                  <a:pt x="5746" y="13598"/>
                </a:cubicBezTo>
                <a:lnTo>
                  <a:pt x="5774" y="13649"/>
                </a:lnTo>
                <a:lnTo>
                  <a:pt x="5774" y="13616"/>
                </a:lnTo>
                <a:lnTo>
                  <a:pt x="5762" y="13607"/>
                </a:lnTo>
                <a:cubicBezTo>
                  <a:pt x="5842" y="13637"/>
                  <a:pt x="5919" y="13661"/>
                  <a:pt x="5991" y="13694"/>
                </a:cubicBezTo>
                <a:cubicBezTo>
                  <a:pt x="5974" y="13710"/>
                  <a:pt x="5957" y="13728"/>
                  <a:pt x="5948" y="13744"/>
                </a:cubicBezTo>
                <a:lnTo>
                  <a:pt x="6042" y="13715"/>
                </a:lnTo>
                <a:lnTo>
                  <a:pt x="6052" y="13715"/>
                </a:lnTo>
                <a:cubicBezTo>
                  <a:pt x="6025" y="13740"/>
                  <a:pt x="5981" y="13773"/>
                  <a:pt x="5981" y="13802"/>
                </a:cubicBezTo>
                <a:cubicBezTo>
                  <a:pt x="6002" y="13768"/>
                  <a:pt x="6035" y="13744"/>
                  <a:pt x="6075" y="13723"/>
                </a:cubicBezTo>
                <a:cubicBezTo>
                  <a:pt x="6103" y="13735"/>
                  <a:pt x="6131" y="13752"/>
                  <a:pt x="6158" y="13765"/>
                </a:cubicBezTo>
                <a:lnTo>
                  <a:pt x="6158" y="13773"/>
                </a:lnTo>
                <a:cubicBezTo>
                  <a:pt x="6158" y="13773"/>
                  <a:pt x="6158" y="13774"/>
                  <a:pt x="6158" y="13774"/>
                </a:cubicBezTo>
                <a:cubicBezTo>
                  <a:pt x="6159" y="13774"/>
                  <a:pt x="6159" y="13768"/>
                  <a:pt x="6164" y="13768"/>
                </a:cubicBezTo>
                <a:cubicBezTo>
                  <a:pt x="6192" y="13781"/>
                  <a:pt x="6219" y="13798"/>
                  <a:pt x="6247" y="13810"/>
                </a:cubicBezTo>
                <a:cubicBezTo>
                  <a:pt x="6247" y="13814"/>
                  <a:pt x="6242" y="13814"/>
                  <a:pt x="6242" y="13819"/>
                </a:cubicBezTo>
                <a:cubicBezTo>
                  <a:pt x="6242" y="13820"/>
                  <a:pt x="6244" y="13820"/>
                  <a:pt x="6245" y="13820"/>
                </a:cubicBezTo>
                <a:cubicBezTo>
                  <a:pt x="6248" y="13820"/>
                  <a:pt x="6255" y="13819"/>
                  <a:pt x="6258" y="13819"/>
                </a:cubicBezTo>
                <a:cubicBezTo>
                  <a:pt x="6877" y="14117"/>
                  <a:pt x="7404" y="14499"/>
                  <a:pt x="7827" y="14949"/>
                </a:cubicBezTo>
                <a:cubicBezTo>
                  <a:pt x="7856" y="14982"/>
                  <a:pt x="7877" y="15016"/>
                  <a:pt x="7905" y="15045"/>
                </a:cubicBezTo>
                <a:cubicBezTo>
                  <a:pt x="7794" y="15128"/>
                  <a:pt x="7672" y="15203"/>
                  <a:pt x="7538" y="15261"/>
                </a:cubicBezTo>
                <a:cubicBezTo>
                  <a:pt x="7568" y="15253"/>
                  <a:pt x="7589" y="15250"/>
                  <a:pt x="7603" y="15250"/>
                </a:cubicBezTo>
                <a:cubicBezTo>
                  <a:pt x="7715" y="15250"/>
                  <a:pt x="7374" y="15459"/>
                  <a:pt x="7543" y="15459"/>
                </a:cubicBezTo>
                <a:cubicBezTo>
                  <a:pt x="7570" y="15459"/>
                  <a:pt x="7608" y="15454"/>
                  <a:pt x="7660" y="15443"/>
                </a:cubicBezTo>
                <a:cubicBezTo>
                  <a:pt x="7604" y="15485"/>
                  <a:pt x="7550" y="15473"/>
                  <a:pt x="7477" y="15505"/>
                </a:cubicBezTo>
                <a:cubicBezTo>
                  <a:pt x="7532" y="15493"/>
                  <a:pt x="7573" y="15487"/>
                  <a:pt x="7599" y="15487"/>
                </a:cubicBezTo>
                <a:cubicBezTo>
                  <a:pt x="7649" y="15487"/>
                  <a:pt x="7657" y="15506"/>
                  <a:pt x="7632" y="15543"/>
                </a:cubicBezTo>
                <a:lnTo>
                  <a:pt x="7594" y="15550"/>
                </a:lnTo>
                <a:cubicBezTo>
                  <a:pt x="7689" y="15642"/>
                  <a:pt x="7604" y="15729"/>
                  <a:pt x="7555" y="15849"/>
                </a:cubicBezTo>
                <a:cubicBezTo>
                  <a:pt x="7548" y="15844"/>
                  <a:pt x="7540" y="15842"/>
                  <a:pt x="7528" y="15842"/>
                </a:cubicBezTo>
                <a:cubicBezTo>
                  <a:pt x="7508" y="15842"/>
                  <a:pt x="7479" y="15854"/>
                  <a:pt x="7427" y="15895"/>
                </a:cubicBezTo>
                <a:lnTo>
                  <a:pt x="7517" y="15783"/>
                </a:lnTo>
                <a:cubicBezTo>
                  <a:pt x="7492" y="15794"/>
                  <a:pt x="7441" y="15831"/>
                  <a:pt x="7417" y="15831"/>
                </a:cubicBezTo>
                <a:cubicBezTo>
                  <a:pt x="7414" y="15831"/>
                  <a:pt x="7412" y="15830"/>
                  <a:pt x="7411" y="15828"/>
                </a:cubicBezTo>
                <a:lnTo>
                  <a:pt x="7555" y="15695"/>
                </a:lnTo>
                <a:cubicBezTo>
                  <a:pt x="7530" y="15713"/>
                  <a:pt x="7513" y="15720"/>
                  <a:pt x="7500" y="15720"/>
                </a:cubicBezTo>
                <a:cubicBezTo>
                  <a:pt x="7446" y="15720"/>
                  <a:pt x="7497" y="15575"/>
                  <a:pt x="7442" y="15575"/>
                </a:cubicBezTo>
                <a:cubicBezTo>
                  <a:pt x="7437" y="15575"/>
                  <a:pt x="7429" y="15576"/>
                  <a:pt x="7421" y="15580"/>
                </a:cubicBezTo>
                <a:cubicBezTo>
                  <a:pt x="7538" y="15625"/>
                  <a:pt x="7343" y="15729"/>
                  <a:pt x="7326" y="15837"/>
                </a:cubicBezTo>
                <a:cubicBezTo>
                  <a:pt x="7302" y="15844"/>
                  <a:pt x="7284" y="15848"/>
                  <a:pt x="7270" y="15848"/>
                </a:cubicBezTo>
                <a:cubicBezTo>
                  <a:pt x="7138" y="15848"/>
                  <a:pt x="7442" y="15512"/>
                  <a:pt x="7285" y="15490"/>
                </a:cubicBezTo>
                <a:cubicBezTo>
                  <a:pt x="7307" y="15502"/>
                  <a:pt x="7292" y="15596"/>
                  <a:pt x="7227" y="15629"/>
                </a:cubicBezTo>
                <a:cubicBezTo>
                  <a:pt x="7209" y="15576"/>
                  <a:pt x="7216" y="15518"/>
                  <a:pt x="7237" y="15464"/>
                </a:cubicBezTo>
                <a:cubicBezTo>
                  <a:pt x="7229" y="15461"/>
                  <a:pt x="7221" y="15461"/>
                  <a:pt x="7212" y="15461"/>
                </a:cubicBezTo>
                <a:cubicBezTo>
                  <a:pt x="7121" y="15461"/>
                  <a:pt x="7153" y="15592"/>
                  <a:pt x="7060" y="15638"/>
                </a:cubicBezTo>
                <a:cubicBezTo>
                  <a:pt x="7082" y="15592"/>
                  <a:pt x="7083" y="15575"/>
                  <a:pt x="7072" y="15575"/>
                </a:cubicBezTo>
                <a:cubicBezTo>
                  <a:pt x="7042" y="15575"/>
                  <a:pt x="6935" y="15673"/>
                  <a:pt x="6877" y="15688"/>
                </a:cubicBezTo>
                <a:lnTo>
                  <a:pt x="6971" y="15576"/>
                </a:lnTo>
                <a:cubicBezTo>
                  <a:pt x="6961" y="15554"/>
                  <a:pt x="6950" y="15545"/>
                  <a:pt x="6935" y="15545"/>
                </a:cubicBezTo>
                <a:cubicBezTo>
                  <a:pt x="6877" y="15545"/>
                  <a:pt x="6786" y="15688"/>
                  <a:pt x="6738" y="15688"/>
                </a:cubicBezTo>
                <a:cubicBezTo>
                  <a:pt x="6725" y="15688"/>
                  <a:pt x="6715" y="15678"/>
                  <a:pt x="6710" y="15655"/>
                </a:cubicBezTo>
                <a:lnTo>
                  <a:pt x="6887" y="15522"/>
                </a:lnTo>
                <a:lnTo>
                  <a:pt x="6797" y="15534"/>
                </a:lnTo>
                <a:lnTo>
                  <a:pt x="6920" y="15413"/>
                </a:lnTo>
                <a:cubicBezTo>
                  <a:pt x="6869" y="15437"/>
                  <a:pt x="6835" y="15447"/>
                  <a:pt x="6814" y="15447"/>
                </a:cubicBezTo>
                <a:cubicBezTo>
                  <a:pt x="6776" y="15447"/>
                  <a:pt x="6769" y="15420"/>
                  <a:pt x="6748" y="15381"/>
                </a:cubicBezTo>
                <a:cubicBezTo>
                  <a:pt x="6698" y="15457"/>
                  <a:pt x="6582" y="15559"/>
                  <a:pt x="6521" y="15559"/>
                </a:cubicBezTo>
                <a:cubicBezTo>
                  <a:pt x="6515" y="15559"/>
                  <a:pt x="6508" y="15558"/>
                  <a:pt x="6503" y="15555"/>
                </a:cubicBezTo>
                <a:cubicBezTo>
                  <a:pt x="6531" y="15473"/>
                  <a:pt x="6620" y="15459"/>
                  <a:pt x="6531" y="15439"/>
                </a:cubicBezTo>
                <a:cubicBezTo>
                  <a:pt x="6582" y="15400"/>
                  <a:pt x="6639" y="15356"/>
                  <a:pt x="6659" y="15356"/>
                </a:cubicBezTo>
                <a:cubicBezTo>
                  <a:pt x="6672" y="15356"/>
                  <a:pt x="6672" y="15373"/>
                  <a:pt x="6649" y="15418"/>
                </a:cubicBezTo>
                <a:lnTo>
                  <a:pt x="6764" y="15322"/>
                </a:lnTo>
                <a:cubicBezTo>
                  <a:pt x="6792" y="15228"/>
                  <a:pt x="6687" y="15257"/>
                  <a:pt x="6659" y="15244"/>
                </a:cubicBezTo>
                <a:cubicBezTo>
                  <a:pt x="6665" y="15257"/>
                  <a:pt x="6670" y="15269"/>
                  <a:pt x="6665" y="15285"/>
                </a:cubicBezTo>
                <a:lnTo>
                  <a:pt x="6414" y="15385"/>
                </a:lnTo>
                <a:cubicBezTo>
                  <a:pt x="6437" y="15343"/>
                  <a:pt x="6475" y="15306"/>
                  <a:pt x="6526" y="15282"/>
                </a:cubicBezTo>
                <a:cubicBezTo>
                  <a:pt x="6495" y="15282"/>
                  <a:pt x="6440" y="15320"/>
                  <a:pt x="6397" y="15320"/>
                </a:cubicBezTo>
                <a:cubicBezTo>
                  <a:pt x="6394" y="15320"/>
                  <a:pt x="6391" y="15320"/>
                  <a:pt x="6386" y="15319"/>
                </a:cubicBezTo>
                <a:cubicBezTo>
                  <a:pt x="6480" y="15234"/>
                  <a:pt x="6561" y="15144"/>
                  <a:pt x="6644" y="15120"/>
                </a:cubicBezTo>
                <a:lnTo>
                  <a:pt x="6458" y="15170"/>
                </a:lnTo>
                <a:cubicBezTo>
                  <a:pt x="6487" y="15128"/>
                  <a:pt x="6508" y="15037"/>
                  <a:pt x="6553" y="15012"/>
                </a:cubicBezTo>
                <a:cubicBezTo>
                  <a:pt x="6553" y="14996"/>
                  <a:pt x="6539" y="14991"/>
                  <a:pt x="6521" y="14991"/>
                </a:cubicBezTo>
                <a:cubicBezTo>
                  <a:pt x="6467" y="14991"/>
                  <a:pt x="6358" y="15038"/>
                  <a:pt x="6295" y="15038"/>
                </a:cubicBezTo>
                <a:cubicBezTo>
                  <a:pt x="6267" y="15038"/>
                  <a:pt x="6248" y="15029"/>
                  <a:pt x="6247" y="15003"/>
                </a:cubicBezTo>
                <a:cubicBezTo>
                  <a:pt x="6230" y="15016"/>
                  <a:pt x="6202" y="15028"/>
                  <a:pt x="6181" y="15033"/>
                </a:cubicBezTo>
                <a:cubicBezTo>
                  <a:pt x="6141" y="14986"/>
                  <a:pt x="6164" y="14889"/>
                  <a:pt x="6072" y="14889"/>
                </a:cubicBezTo>
                <a:cubicBezTo>
                  <a:pt x="6050" y="14889"/>
                  <a:pt x="6020" y="14895"/>
                  <a:pt x="5981" y="14909"/>
                </a:cubicBezTo>
                <a:lnTo>
                  <a:pt x="6096" y="14730"/>
                </a:lnTo>
                <a:cubicBezTo>
                  <a:pt x="6096" y="14730"/>
                  <a:pt x="6095" y="14730"/>
                  <a:pt x="6095" y="14730"/>
                </a:cubicBezTo>
                <a:cubicBezTo>
                  <a:pt x="6004" y="14730"/>
                  <a:pt x="5953" y="14950"/>
                  <a:pt x="5799" y="14950"/>
                </a:cubicBezTo>
                <a:cubicBezTo>
                  <a:pt x="5797" y="14950"/>
                  <a:pt x="5794" y="14950"/>
                  <a:pt x="5790" y="14949"/>
                </a:cubicBezTo>
                <a:cubicBezTo>
                  <a:pt x="5789" y="14950"/>
                  <a:pt x="5787" y="14950"/>
                  <a:pt x="5786" y="14950"/>
                </a:cubicBezTo>
                <a:cubicBezTo>
                  <a:pt x="5670" y="14950"/>
                  <a:pt x="5903" y="14804"/>
                  <a:pt x="5924" y="14747"/>
                </a:cubicBezTo>
                <a:cubicBezTo>
                  <a:pt x="5852" y="14783"/>
                  <a:pt x="5734" y="14838"/>
                  <a:pt x="5670" y="14838"/>
                </a:cubicBezTo>
                <a:cubicBezTo>
                  <a:pt x="5632" y="14838"/>
                  <a:pt x="5614" y="14817"/>
                  <a:pt x="5640" y="14755"/>
                </a:cubicBezTo>
                <a:cubicBezTo>
                  <a:pt x="5650" y="14753"/>
                  <a:pt x="5658" y="14752"/>
                  <a:pt x="5665" y="14752"/>
                </a:cubicBezTo>
                <a:cubicBezTo>
                  <a:pt x="5695" y="14752"/>
                  <a:pt x="5691" y="14772"/>
                  <a:pt x="5719" y="14776"/>
                </a:cubicBezTo>
                <a:lnTo>
                  <a:pt x="5762" y="14660"/>
                </a:lnTo>
                <a:cubicBezTo>
                  <a:pt x="5974" y="14560"/>
                  <a:pt x="5964" y="14635"/>
                  <a:pt x="6052" y="14490"/>
                </a:cubicBezTo>
                <a:cubicBezTo>
                  <a:pt x="5948" y="14580"/>
                  <a:pt x="5886" y="14604"/>
                  <a:pt x="5842" y="14604"/>
                </a:cubicBezTo>
                <a:cubicBezTo>
                  <a:pt x="5789" y="14604"/>
                  <a:pt x="5759" y="14571"/>
                  <a:pt x="5705" y="14571"/>
                </a:cubicBezTo>
                <a:cubicBezTo>
                  <a:pt x="5660" y="14571"/>
                  <a:pt x="5600" y="14595"/>
                  <a:pt x="5496" y="14681"/>
                </a:cubicBezTo>
                <a:lnTo>
                  <a:pt x="5529" y="14602"/>
                </a:lnTo>
                <a:cubicBezTo>
                  <a:pt x="5531" y="14603"/>
                  <a:pt x="5533" y="14604"/>
                  <a:pt x="5534" y="14604"/>
                </a:cubicBezTo>
                <a:cubicBezTo>
                  <a:pt x="5541" y="14604"/>
                  <a:pt x="5551" y="14599"/>
                  <a:pt x="5557" y="14599"/>
                </a:cubicBezTo>
                <a:cubicBezTo>
                  <a:pt x="5559" y="14599"/>
                  <a:pt x="5562" y="14599"/>
                  <a:pt x="5562" y="14602"/>
                </a:cubicBezTo>
                <a:cubicBezTo>
                  <a:pt x="5584" y="14565"/>
                  <a:pt x="5584" y="14550"/>
                  <a:pt x="5571" y="14550"/>
                </a:cubicBezTo>
                <a:cubicBezTo>
                  <a:pt x="5526" y="14550"/>
                  <a:pt x="5342" y="14697"/>
                  <a:pt x="5268" y="14697"/>
                </a:cubicBezTo>
                <a:cubicBezTo>
                  <a:pt x="5255" y="14697"/>
                  <a:pt x="5245" y="14692"/>
                  <a:pt x="5240" y="14681"/>
                </a:cubicBezTo>
                <a:cubicBezTo>
                  <a:pt x="5240" y="14630"/>
                  <a:pt x="5273" y="14590"/>
                  <a:pt x="5329" y="14565"/>
                </a:cubicBezTo>
                <a:lnTo>
                  <a:pt x="5179" y="14593"/>
                </a:lnTo>
                <a:cubicBezTo>
                  <a:pt x="5170" y="14580"/>
                  <a:pt x="5213" y="14547"/>
                  <a:pt x="5235" y="14544"/>
                </a:cubicBezTo>
                <a:lnTo>
                  <a:pt x="5123" y="14506"/>
                </a:lnTo>
                <a:lnTo>
                  <a:pt x="5134" y="14499"/>
                </a:lnTo>
                <a:cubicBezTo>
                  <a:pt x="5056" y="14532"/>
                  <a:pt x="4979" y="14565"/>
                  <a:pt x="4901" y="14593"/>
                </a:cubicBezTo>
                <a:cubicBezTo>
                  <a:pt x="4929" y="14535"/>
                  <a:pt x="4951" y="14572"/>
                  <a:pt x="4984" y="14535"/>
                </a:cubicBezTo>
                <a:lnTo>
                  <a:pt x="4851" y="14565"/>
                </a:lnTo>
                <a:cubicBezTo>
                  <a:pt x="4906" y="14499"/>
                  <a:pt x="4992" y="14462"/>
                  <a:pt x="5040" y="14462"/>
                </a:cubicBezTo>
                <a:cubicBezTo>
                  <a:pt x="5056" y="14462"/>
                  <a:pt x="5068" y="14465"/>
                  <a:pt x="5073" y="14473"/>
                </a:cubicBezTo>
                <a:cubicBezTo>
                  <a:pt x="5177" y="14366"/>
                  <a:pt x="5190" y="14338"/>
                  <a:pt x="5170" y="14338"/>
                </a:cubicBezTo>
                <a:cubicBezTo>
                  <a:pt x="5151" y="14338"/>
                  <a:pt x="5093" y="14367"/>
                  <a:pt x="5056" y="14367"/>
                </a:cubicBezTo>
                <a:cubicBezTo>
                  <a:pt x="5027" y="14367"/>
                  <a:pt x="5010" y="14348"/>
                  <a:pt x="5040" y="14278"/>
                </a:cubicBezTo>
                <a:lnTo>
                  <a:pt x="5134" y="14278"/>
                </a:lnTo>
                <a:cubicBezTo>
                  <a:pt x="5301" y="14104"/>
                  <a:pt x="5190" y="14134"/>
                  <a:pt x="5263" y="14001"/>
                </a:cubicBezTo>
                <a:cubicBezTo>
                  <a:pt x="5212" y="14059"/>
                  <a:pt x="5056" y="14320"/>
                  <a:pt x="4917" y="14345"/>
                </a:cubicBezTo>
                <a:cubicBezTo>
                  <a:pt x="4924" y="14326"/>
                  <a:pt x="4922" y="14308"/>
                  <a:pt x="4891" y="14308"/>
                </a:cubicBezTo>
                <a:cubicBezTo>
                  <a:pt x="4875" y="14308"/>
                  <a:pt x="4851" y="14313"/>
                  <a:pt x="4817" y="14324"/>
                </a:cubicBezTo>
                <a:cubicBezTo>
                  <a:pt x="4946" y="14229"/>
                  <a:pt x="4878" y="14229"/>
                  <a:pt x="4840" y="14208"/>
                </a:cubicBezTo>
                <a:lnTo>
                  <a:pt x="5007" y="14084"/>
                </a:lnTo>
                <a:cubicBezTo>
                  <a:pt x="4922" y="14092"/>
                  <a:pt x="4840" y="14159"/>
                  <a:pt x="4739" y="14199"/>
                </a:cubicBezTo>
                <a:cubicBezTo>
                  <a:pt x="4717" y="14150"/>
                  <a:pt x="4840" y="14050"/>
                  <a:pt x="4939" y="13959"/>
                </a:cubicBezTo>
                <a:cubicBezTo>
                  <a:pt x="4936" y="13951"/>
                  <a:pt x="4929" y="13947"/>
                  <a:pt x="4922" y="13947"/>
                </a:cubicBezTo>
                <a:cubicBezTo>
                  <a:pt x="4875" y="13947"/>
                  <a:pt x="4775" y="14117"/>
                  <a:pt x="4684" y="14117"/>
                </a:cubicBezTo>
                <a:cubicBezTo>
                  <a:pt x="4676" y="14117"/>
                  <a:pt x="4669" y="14116"/>
                  <a:pt x="4661" y="14113"/>
                </a:cubicBezTo>
                <a:cubicBezTo>
                  <a:pt x="4665" y="14061"/>
                  <a:pt x="4631" y="14045"/>
                  <a:pt x="4570" y="14045"/>
                </a:cubicBezTo>
                <a:cubicBezTo>
                  <a:pt x="4526" y="14045"/>
                  <a:pt x="4463" y="14054"/>
                  <a:pt x="4388" y="14063"/>
                </a:cubicBezTo>
                <a:cubicBezTo>
                  <a:pt x="4405" y="13989"/>
                  <a:pt x="4501" y="13992"/>
                  <a:pt x="4534" y="13947"/>
                </a:cubicBezTo>
                <a:lnTo>
                  <a:pt x="4360" y="14013"/>
                </a:lnTo>
                <a:cubicBezTo>
                  <a:pt x="4355" y="14005"/>
                  <a:pt x="4405" y="13980"/>
                  <a:pt x="4428" y="13964"/>
                </a:cubicBezTo>
                <a:cubicBezTo>
                  <a:pt x="4347" y="13975"/>
                  <a:pt x="4256" y="14076"/>
                  <a:pt x="4165" y="14076"/>
                </a:cubicBezTo>
                <a:cubicBezTo>
                  <a:pt x="4162" y="14076"/>
                  <a:pt x="4159" y="14076"/>
                  <a:pt x="4155" y="14075"/>
                </a:cubicBezTo>
                <a:cubicBezTo>
                  <a:pt x="4127" y="14092"/>
                  <a:pt x="4111" y="14098"/>
                  <a:pt x="4101" y="14098"/>
                </a:cubicBezTo>
                <a:cubicBezTo>
                  <a:pt x="4053" y="14098"/>
                  <a:pt x="4240" y="13891"/>
                  <a:pt x="4139" y="13891"/>
                </a:cubicBezTo>
                <a:cubicBezTo>
                  <a:pt x="4122" y="13891"/>
                  <a:pt x="4099" y="13898"/>
                  <a:pt x="4066" y="13910"/>
                </a:cubicBezTo>
                <a:cubicBezTo>
                  <a:pt x="4106" y="13864"/>
                  <a:pt x="4183" y="13843"/>
                  <a:pt x="4250" y="13794"/>
                </a:cubicBezTo>
                <a:cubicBezTo>
                  <a:pt x="4099" y="13810"/>
                  <a:pt x="3955" y="13840"/>
                  <a:pt x="3816" y="13885"/>
                </a:cubicBezTo>
                <a:lnTo>
                  <a:pt x="3882" y="13761"/>
                </a:lnTo>
                <a:cubicBezTo>
                  <a:pt x="3782" y="13885"/>
                  <a:pt x="3577" y="13943"/>
                  <a:pt x="3393" y="13984"/>
                </a:cubicBezTo>
                <a:lnTo>
                  <a:pt x="3377" y="14005"/>
                </a:lnTo>
                <a:lnTo>
                  <a:pt x="3360" y="13992"/>
                </a:lnTo>
                <a:lnTo>
                  <a:pt x="3393" y="13984"/>
                </a:lnTo>
                <a:lnTo>
                  <a:pt x="3426" y="13955"/>
                </a:lnTo>
                <a:lnTo>
                  <a:pt x="3353" y="13984"/>
                </a:lnTo>
                <a:lnTo>
                  <a:pt x="3320" y="13955"/>
                </a:lnTo>
                <a:cubicBezTo>
                  <a:pt x="3381" y="13919"/>
                  <a:pt x="3443" y="13889"/>
                  <a:pt x="3515" y="13864"/>
                </a:cubicBezTo>
                <a:lnTo>
                  <a:pt x="3426" y="13955"/>
                </a:lnTo>
                <a:cubicBezTo>
                  <a:pt x="3560" y="13901"/>
                  <a:pt x="3682" y="13840"/>
                  <a:pt x="3793" y="13768"/>
                </a:cubicBezTo>
                <a:cubicBezTo>
                  <a:pt x="3777" y="13774"/>
                  <a:pt x="3760" y="13778"/>
                  <a:pt x="3745" y="13778"/>
                </a:cubicBezTo>
                <a:cubicBezTo>
                  <a:pt x="3739" y="13778"/>
                  <a:pt x="3732" y="13778"/>
                  <a:pt x="3727" y="13777"/>
                </a:cubicBezTo>
                <a:cubicBezTo>
                  <a:pt x="3755" y="13768"/>
                  <a:pt x="3782" y="13752"/>
                  <a:pt x="3805" y="13735"/>
                </a:cubicBezTo>
                <a:cubicBezTo>
                  <a:pt x="3808" y="13733"/>
                  <a:pt x="3810" y="13731"/>
                  <a:pt x="3806" y="13731"/>
                </a:cubicBezTo>
                <a:cubicBezTo>
                  <a:pt x="3800" y="13731"/>
                  <a:pt x="3762" y="13745"/>
                  <a:pt x="3715" y="13761"/>
                </a:cubicBezTo>
                <a:lnTo>
                  <a:pt x="3904" y="13619"/>
                </a:lnTo>
                <a:lnTo>
                  <a:pt x="3821" y="13665"/>
                </a:lnTo>
                <a:lnTo>
                  <a:pt x="3859" y="13512"/>
                </a:lnTo>
                <a:lnTo>
                  <a:pt x="3854" y="13512"/>
                </a:lnTo>
                <a:cubicBezTo>
                  <a:pt x="3866" y="13500"/>
                  <a:pt x="3878" y="13483"/>
                  <a:pt x="3878" y="13479"/>
                </a:cubicBezTo>
                <a:cubicBezTo>
                  <a:pt x="3892" y="13522"/>
                  <a:pt x="3835" y="13621"/>
                  <a:pt x="3884" y="13621"/>
                </a:cubicBezTo>
                <a:cubicBezTo>
                  <a:pt x="3887" y="13621"/>
                  <a:pt x="3891" y="13621"/>
                  <a:pt x="3894" y="13619"/>
                </a:cubicBezTo>
                <a:cubicBezTo>
                  <a:pt x="3914" y="13553"/>
                  <a:pt x="3934" y="13538"/>
                  <a:pt x="3949" y="13538"/>
                </a:cubicBezTo>
                <a:cubicBezTo>
                  <a:pt x="3960" y="13538"/>
                  <a:pt x="3970" y="13548"/>
                  <a:pt x="3973" y="13548"/>
                </a:cubicBezTo>
                <a:cubicBezTo>
                  <a:pt x="3980" y="13548"/>
                  <a:pt x="3977" y="13533"/>
                  <a:pt x="3960" y="13467"/>
                </a:cubicBezTo>
                <a:cubicBezTo>
                  <a:pt x="3973" y="13458"/>
                  <a:pt x="3983" y="13456"/>
                  <a:pt x="3992" y="13456"/>
                </a:cubicBezTo>
                <a:cubicBezTo>
                  <a:pt x="4028" y="13456"/>
                  <a:pt x="4023" y="13517"/>
                  <a:pt x="4083" y="13520"/>
                </a:cubicBezTo>
                <a:cubicBezTo>
                  <a:pt x="4111" y="13404"/>
                  <a:pt x="4167" y="13297"/>
                  <a:pt x="4245" y="13193"/>
                </a:cubicBezTo>
                <a:close/>
                <a:moveTo>
                  <a:pt x="7745" y="15916"/>
                </a:moveTo>
                <a:cubicBezTo>
                  <a:pt x="7745" y="15928"/>
                  <a:pt x="7745" y="15940"/>
                  <a:pt x="7750" y="15953"/>
                </a:cubicBezTo>
                <a:cubicBezTo>
                  <a:pt x="7713" y="15989"/>
                  <a:pt x="7697" y="15992"/>
                  <a:pt x="7684" y="15992"/>
                </a:cubicBezTo>
                <a:cubicBezTo>
                  <a:pt x="7682" y="15992"/>
                  <a:pt x="7679" y="15991"/>
                  <a:pt x="7677" y="15991"/>
                </a:cubicBezTo>
                <a:cubicBezTo>
                  <a:pt x="7660" y="15991"/>
                  <a:pt x="7644" y="15997"/>
                  <a:pt x="7583" y="16077"/>
                </a:cubicBezTo>
                <a:cubicBezTo>
                  <a:pt x="7571" y="16077"/>
                  <a:pt x="7571" y="16081"/>
                  <a:pt x="7560" y="16081"/>
                </a:cubicBezTo>
                <a:cubicBezTo>
                  <a:pt x="7555" y="16083"/>
                  <a:pt x="7558" y="16083"/>
                  <a:pt x="7561" y="16083"/>
                </a:cubicBezTo>
                <a:cubicBezTo>
                  <a:pt x="7566" y="16083"/>
                  <a:pt x="7571" y="16083"/>
                  <a:pt x="7571" y="16086"/>
                </a:cubicBezTo>
                <a:lnTo>
                  <a:pt x="7571" y="16089"/>
                </a:lnTo>
                <a:lnTo>
                  <a:pt x="7583" y="16089"/>
                </a:lnTo>
                <a:cubicBezTo>
                  <a:pt x="7591" y="16092"/>
                  <a:pt x="7598" y="16093"/>
                  <a:pt x="7604" y="16093"/>
                </a:cubicBezTo>
                <a:cubicBezTo>
                  <a:pt x="7613" y="16093"/>
                  <a:pt x="7619" y="16092"/>
                  <a:pt x="7627" y="16089"/>
                </a:cubicBezTo>
                <a:lnTo>
                  <a:pt x="7705" y="16086"/>
                </a:lnTo>
                <a:cubicBezTo>
                  <a:pt x="7649" y="16110"/>
                  <a:pt x="7599" y="16139"/>
                  <a:pt x="7555" y="16172"/>
                </a:cubicBezTo>
                <a:cubicBezTo>
                  <a:pt x="7555" y="16165"/>
                  <a:pt x="7527" y="16160"/>
                  <a:pt x="7522" y="16151"/>
                </a:cubicBezTo>
                <a:cubicBezTo>
                  <a:pt x="7472" y="16172"/>
                  <a:pt x="7477" y="16189"/>
                  <a:pt x="7493" y="16205"/>
                </a:cubicBezTo>
                <a:cubicBezTo>
                  <a:pt x="7469" y="16218"/>
                  <a:pt x="7446" y="16225"/>
                  <a:pt x="7426" y="16225"/>
                </a:cubicBezTo>
                <a:cubicBezTo>
                  <a:pt x="7401" y="16225"/>
                  <a:pt x="7383" y="16210"/>
                  <a:pt x="7376" y="16172"/>
                </a:cubicBezTo>
                <a:cubicBezTo>
                  <a:pt x="7416" y="16135"/>
                  <a:pt x="7465" y="16102"/>
                  <a:pt x="7517" y="16077"/>
                </a:cubicBezTo>
                <a:cubicBezTo>
                  <a:pt x="7520" y="16050"/>
                  <a:pt x="7512" y="16044"/>
                  <a:pt x="7498" y="16044"/>
                </a:cubicBezTo>
                <a:cubicBezTo>
                  <a:pt x="7489" y="16044"/>
                  <a:pt x="7475" y="16049"/>
                  <a:pt x="7465" y="16049"/>
                </a:cubicBezTo>
                <a:cubicBezTo>
                  <a:pt x="7454" y="16049"/>
                  <a:pt x="7446" y="16043"/>
                  <a:pt x="7449" y="16019"/>
                </a:cubicBezTo>
                <a:cubicBezTo>
                  <a:pt x="7505" y="15947"/>
                  <a:pt x="7541" y="15929"/>
                  <a:pt x="7573" y="15929"/>
                </a:cubicBezTo>
                <a:cubicBezTo>
                  <a:pt x="7601" y="15929"/>
                  <a:pt x="7627" y="15943"/>
                  <a:pt x="7660" y="15943"/>
                </a:cubicBezTo>
                <a:cubicBezTo>
                  <a:pt x="7684" y="15943"/>
                  <a:pt x="7710" y="15937"/>
                  <a:pt x="7745" y="15916"/>
                </a:cubicBezTo>
                <a:close/>
                <a:moveTo>
                  <a:pt x="6429" y="18726"/>
                </a:moveTo>
                <a:lnTo>
                  <a:pt x="6402" y="18751"/>
                </a:lnTo>
                <a:cubicBezTo>
                  <a:pt x="6411" y="18746"/>
                  <a:pt x="6419" y="18737"/>
                  <a:pt x="6429" y="18726"/>
                </a:cubicBezTo>
                <a:close/>
                <a:moveTo>
                  <a:pt x="13841" y="0"/>
                </a:moveTo>
                <a:cubicBezTo>
                  <a:pt x="13661" y="0"/>
                  <a:pt x="13475" y="37"/>
                  <a:pt x="13275" y="85"/>
                </a:cubicBezTo>
                <a:cubicBezTo>
                  <a:pt x="13274" y="85"/>
                  <a:pt x="13274" y="85"/>
                  <a:pt x="13272" y="85"/>
                </a:cubicBezTo>
                <a:cubicBezTo>
                  <a:pt x="13201" y="85"/>
                  <a:pt x="12687" y="255"/>
                  <a:pt x="12417" y="586"/>
                </a:cubicBezTo>
                <a:cubicBezTo>
                  <a:pt x="12135" y="922"/>
                  <a:pt x="12057" y="1332"/>
                  <a:pt x="12201" y="1718"/>
                </a:cubicBezTo>
                <a:cubicBezTo>
                  <a:pt x="12146" y="1506"/>
                  <a:pt x="12146" y="1291"/>
                  <a:pt x="12212" y="1084"/>
                </a:cubicBezTo>
                <a:cubicBezTo>
                  <a:pt x="12295" y="781"/>
                  <a:pt x="12636" y="449"/>
                  <a:pt x="12953" y="337"/>
                </a:cubicBezTo>
                <a:cubicBezTo>
                  <a:pt x="13080" y="289"/>
                  <a:pt x="13203" y="259"/>
                  <a:pt x="13259" y="259"/>
                </a:cubicBezTo>
                <a:cubicBezTo>
                  <a:pt x="13270" y="259"/>
                  <a:pt x="13280" y="260"/>
                  <a:pt x="13285" y="264"/>
                </a:cubicBezTo>
                <a:cubicBezTo>
                  <a:pt x="13330" y="264"/>
                  <a:pt x="13370" y="271"/>
                  <a:pt x="13408" y="292"/>
                </a:cubicBezTo>
                <a:cubicBezTo>
                  <a:pt x="13431" y="304"/>
                  <a:pt x="13431" y="325"/>
                  <a:pt x="13403" y="350"/>
                </a:cubicBezTo>
                <a:cubicBezTo>
                  <a:pt x="13375" y="374"/>
                  <a:pt x="13347" y="392"/>
                  <a:pt x="13163" y="499"/>
                </a:cubicBezTo>
                <a:cubicBezTo>
                  <a:pt x="12913" y="616"/>
                  <a:pt x="12735" y="805"/>
                  <a:pt x="12669" y="1021"/>
                </a:cubicBezTo>
                <a:cubicBezTo>
                  <a:pt x="12591" y="1291"/>
                  <a:pt x="12685" y="1572"/>
                  <a:pt x="12930" y="1776"/>
                </a:cubicBezTo>
                <a:cubicBezTo>
                  <a:pt x="12857" y="1809"/>
                  <a:pt x="12925" y="1970"/>
                  <a:pt x="13224" y="2132"/>
                </a:cubicBezTo>
                <a:cubicBezTo>
                  <a:pt x="13414" y="2223"/>
                  <a:pt x="13626" y="2277"/>
                  <a:pt x="13848" y="2289"/>
                </a:cubicBezTo>
                <a:lnTo>
                  <a:pt x="14071" y="2301"/>
                </a:lnTo>
                <a:lnTo>
                  <a:pt x="14026" y="2476"/>
                </a:lnTo>
                <a:cubicBezTo>
                  <a:pt x="14238" y="2438"/>
                  <a:pt x="14266" y="2380"/>
                  <a:pt x="14449" y="2331"/>
                </a:cubicBezTo>
                <a:cubicBezTo>
                  <a:pt x="14732" y="2455"/>
                  <a:pt x="14689" y="2608"/>
                  <a:pt x="14649" y="2732"/>
                </a:cubicBezTo>
                <a:cubicBezTo>
                  <a:pt x="14720" y="2777"/>
                  <a:pt x="14762" y="2794"/>
                  <a:pt x="14787" y="2794"/>
                </a:cubicBezTo>
                <a:cubicBezTo>
                  <a:pt x="14826" y="2794"/>
                  <a:pt x="14818" y="2746"/>
                  <a:pt x="14811" y="2692"/>
                </a:cubicBezTo>
                <a:cubicBezTo>
                  <a:pt x="14800" y="2644"/>
                  <a:pt x="14797" y="2581"/>
                  <a:pt x="14864" y="2581"/>
                </a:cubicBezTo>
                <a:cubicBezTo>
                  <a:pt x="14904" y="2581"/>
                  <a:pt x="14970" y="2603"/>
                  <a:pt x="15073" y="2662"/>
                </a:cubicBezTo>
                <a:cubicBezTo>
                  <a:pt x="15372" y="2965"/>
                  <a:pt x="15684" y="3130"/>
                  <a:pt x="16169" y="3512"/>
                </a:cubicBezTo>
                <a:cubicBezTo>
                  <a:pt x="16215" y="3619"/>
                  <a:pt x="16205" y="3649"/>
                  <a:pt x="16175" y="3649"/>
                </a:cubicBezTo>
                <a:cubicBezTo>
                  <a:pt x="16139" y="3649"/>
                  <a:pt x="16075" y="3609"/>
                  <a:pt x="16042" y="3609"/>
                </a:cubicBezTo>
                <a:cubicBezTo>
                  <a:pt x="16025" y="3609"/>
                  <a:pt x="16017" y="3617"/>
                  <a:pt x="16018" y="3640"/>
                </a:cubicBezTo>
                <a:lnTo>
                  <a:pt x="16364" y="3803"/>
                </a:lnTo>
                <a:cubicBezTo>
                  <a:pt x="16397" y="3860"/>
                  <a:pt x="16336" y="3860"/>
                  <a:pt x="16303" y="3864"/>
                </a:cubicBezTo>
                <a:cubicBezTo>
                  <a:pt x="16372" y="3924"/>
                  <a:pt x="16420" y="3934"/>
                  <a:pt x="16465" y="3934"/>
                </a:cubicBezTo>
                <a:cubicBezTo>
                  <a:pt x="16486" y="3934"/>
                  <a:pt x="16506" y="3933"/>
                  <a:pt x="16528" y="3933"/>
                </a:cubicBezTo>
                <a:cubicBezTo>
                  <a:pt x="16592" y="3933"/>
                  <a:pt x="16665" y="3952"/>
                  <a:pt x="16797" y="4101"/>
                </a:cubicBezTo>
                <a:cubicBezTo>
                  <a:pt x="17103" y="4113"/>
                  <a:pt x="16863" y="4892"/>
                  <a:pt x="17320" y="5240"/>
                </a:cubicBezTo>
                <a:cubicBezTo>
                  <a:pt x="17315" y="5278"/>
                  <a:pt x="17296" y="5290"/>
                  <a:pt x="17272" y="5290"/>
                </a:cubicBezTo>
                <a:cubicBezTo>
                  <a:pt x="17232" y="5290"/>
                  <a:pt x="17176" y="5261"/>
                  <a:pt x="17129" y="5261"/>
                </a:cubicBezTo>
                <a:cubicBezTo>
                  <a:pt x="17115" y="5261"/>
                  <a:pt x="17100" y="5264"/>
                  <a:pt x="17087" y="5273"/>
                </a:cubicBezTo>
                <a:cubicBezTo>
                  <a:pt x="17515" y="5816"/>
                  <a:pt x="17425" y="5733"/>
                  <a:pt x="17827" y="6193"/>
                </a:cubicBezTo>
                <a:cubicBezTo>
                  <a:pt x="17811" y="6343"/>
                  <a:pt x="17799" y="6492"/>
                  <a:pt x="17766" y="6641"/>
                </a:cubicBezTo>
                <a:cubicBezTo>
                  <a:pt x="17797" y="6549"/>
                  <a:pt x="17844" y="6510"/>
                  <a:pt x="17897" y="6510"/>
                </a:cubicBezTo>
                <a:cubicBezTo>
                  <a:pt x="18041" y="6510"/>
                  <a:pt x="18242" y="6781"/>
                  <a:pt x="18399" y="7042"/>
                </a:cubicBezTo>
                <a:cubicBezTo>
                  <a:pt x="18411" y="7026"/>
                  <a:pt x="18416" y="7009"/>
                  <a:pt x="18427" y="6993"/>
                </a:cubicBezTo>
                <a:cubicBezTo>
                  <a:pt x="18432" y="7035"/>
                  <a:pt x="18439" y="7081"/>
                  <a:pt x="18444" y="7126"/>
                </a:cubicBezTo>
                <a:lnTo>
                  <a:pt x="18399" y="7047"/>
                </a:lnTo>
                <a:lnTo>
                  <a:pt x="18361" y="7117"/>
                </a:lnTo>
                <a:lnTo>
                  <a:pt x="18456" y="7200"/>
                </a:lnTo>
                <a:cubicBezTo>
                  <a:pt x="18467" y="7296"/>
                  <a:pt x="18472" y="7395"/>
                  <a:pt x="18477" y="7491"/>
                </a:cubicBezTo>
                <a:cubicBezTo>
                  <a:pt x="18406" y="7491"/>
                  <a:pt x="18317" y="7420"/>
                  <a:pt x="18232" y="7337"/>
                </a:cubicBezTo>
                <a:lnTo>
                  <a:pt x="18361" y="7117"/>
                </a:lnTo>
                <a:cubicBezTo>
                  <a:pt x="18217" y="6999"/>
                  <a:pt x="18069" y="6893"/>
                  <a:pt x="17941" y="6893"/>
                </a:cubicBezTo>
                <a:cubicBezTo>
                  <a:pt x="17921" y="6893"/>
                  <a:pt x="17902" y="6896"/>
                  <a:pt x="17882" y="6902"/>
                </a:cubicBezTo>
                <a:cubicBezTo>
                  <a:pt x="17926" y="6960"/>
                  <a:pt x="17960" y="7021"/>
                  <a:pt x="17971" y="7084"/>
                </a:cubicBezTo>
                <a:cubicBezTo>
                  <a:pt x="17938" y="7060"/>
                  <a:pt x="17910" y="7041"/>
                  <a:pt x="17888" y="7041"/>
                </a:cubicBezTo>
                <a:cubicBezTo>
                  <a:pt x="17882" y="7041"/>
                  <a:pt x="17877" y="7042"/>
                  <a:pt x="17872" y="7047"/>
                </a:cubicBezTo>
                <a:cubicBezTo>
                  <a:pt x="17849" y="7068"/>
                  <a:pt x="17910" y="7126"/>
                  <a:pt x="17983" y="7212"/>
                </a:cubicBezTo>
                <a:lnTo>
                  <a:pt x="17726" y="7354"/>
                </a:lnTo>
                <a:lnTo>
                  <a:pt x="17832" y="7382"/>
                </a:lnTo>
                <a:cubicBezTo>
                  <a:pt x="17799" y="7627"/>
                  <a:pt x="17750" y="7867"/>
                  <a:pt x="17677" y="8108"/>
                </a:cubicBezTo>
                <a:cubicBezTo>
                  <a:pt x="17793" y="8365"/>
                  <a:pt x="17933" y="8617"/>
                  <a:pt x="17994" y="8915"/>
                </a:cubicBezTo>
                <a:cubicBezTo>
                  <a:pt x="18088" y="9272"/>
                  <a:pt x="18016" y="9641"/>
                  <a:pt x="17799" y="9964"/>
                </a:cubicBezTo>
                <a:cubicBezTo>
                  <a:pt x="17788" y="9712"/>
                  <a:pt x="17559" y="9811"/>
                  <a:pt x="17371" y="9707"/>
                </a:cubicBezTo>
                <a:cubicBezTo>
                  <a:pt x="17726" y="9616"/>
                  <a:pt x="17626" y="9160"/>
                  <a:pt x="17750" y="8775"/>
                </a:cubicBezTo>
                <a:cubicBezTo>
                  <a:pt x="17707" y="8881"/>
                  <a:pt x="17662" y="8914"/>
                  <a:pt x="17626" y="8914"/>
                </a:cubicBezTo>
                <a:cubicBezTo>
                  <a:pt x="17591" y="8914"/>
                  <a:pt x="17563" y="8885"/>
                  <a:pt x="17548" y="8857"/>
                </a:cubicBezTo>
                <a:cubicBezTo>
                  <a:pt x="17559" y="8974"/>
                  <a:pt x="17554" y="9094"/>
                  <a:pt x="17538" y="9215"/>
                </a:cubicBezTo>
                <a:cubicBezTo>
                  <a:pt x="17531" y="9330"/>
                  <a:pt x="17503" y="9446"/>
                  <a:pt x="17470" y="9562"/>
                </a:cubicBezTo>
                <a:cubicBezTo>
                  <a:pt x="17447" y="9548"/>
                  <a:pt x="17420" y="9542"/>
                  <a:pt x="17394" y="9542"/>
                </a:cubicBezTo>
                <a:cubicBezTo>
                  <a:pt x="17353" y="9542"/>
                  <a:pt x="17311" y="9559"/>
                  <a:pt x="17287" y="9588"/>
                </a:cubicBezTo>
                <a:cubicBezTo>
                  <a:pt x="17232" y="9628"/>
                  <a:pt x="17164" y="9683"/>
                  <a:pt x="17082" y="9732"/>
                </a:cubicBezTo>
                <a:cubicBezTo>
                  <a:pt x="17176" y="9749"/>
                  <a:pt x="17220" y="9786"/>
                  <a:pt x="17220" y="9840"/>
                </a:cubicBezTo>
                <a:cubicBezTo>
                  <a:pt x="17220" y="9898"/>
                  <a:pt x="17159" y="9961"/>
                  <a:pt x="17131" y="10006"/>
                </a:cubicBezTo>
                <a:cubicBezTo>
                  <a:pt x="17030" y="10117"/>
                  <a:pt x="16819" y="10217"/>
                  <a:pt x="16686" y="10301"/>
                </a:cubicBezTo>
                <a:cubicBezTo>
                  <a:pt x="16653" y="10192"/>
                  <a:pt x="16708" y="10101"/>
                  <a:pt x="16943" y="9993"/>
                </a:cubicBezTo>
                <a:cubicBezTo>
                  <a:pt x="16923" y="9990"/>
                  <a:pt x="16905" y="9989"/>
                  <a:pt x="16888" y="9989"/>
                </a:cubicBezTo>
                <a:cubicBezTo>
                  <a:pt x="16748" y="9989"/>
                  <a:pt x="16724" y="10081"/>
                  <a:pt x="16630" y="10201"/>
                </a:cubicBezTo>
                <a:cubicBezTo>
                  <a:pt x="16569" y="10308"/>
                  <a:pt x="16438" y="10400"/>
                  <a:pt x="16308" y="10400"/>
                </a:cubicBezTo>
                <a:cubicBezTo>
                  <a:pt x="16271" y="10400"/>
                  <a:pt x="16237" y="10394"/>
                  <a:pt x="16202" y="10378"/>
                </a:cubicBezTo>
                <a:cubicBezTo>
                  <a:pt x="16285" y="10362"/>
                  <a:pt x="16336" y="10371"/>
                  <a:pt x="16381" y="10308"/>
                </a:cubicBezTo>
                <a:cubicBezTo>
                  <a:pt x="16291" y="10362"/>
                  <a:pt x="16185" y="10387"/>
                  <a:pt x="16075" y="10387"/>
                </a:cubicBezTo>
                <a:cubicBezTo>
                  <a:pt x="16065" y="10387"/>
                  <a:pt x="16055" y="10386"/>
                  <a:pt x="16045" y="10386"/>
                </a:cubicBezTo>
                <a:cubicBezTo>
                  <a:pt x="16033" y="10386"/>
                  <a:pt x="16023" y="10387"/>
                  <a:pt x="16012" y="10387"/>
                </a:cubicBezTo>
                <a:cubicBezTo>
                  <a:pt x="15980" y="10387"/>
                  <a:pt x="15951" y="10384"/>
                  <a:pt x="15941" y="10366"/>
                </a:cubicBezTo>
                <a:cubicBezTo>
                  <a:pt x="15929" y="10329"/>
                  <a:pt x="15929" y="10292"/>
                  <a:pt x="15929" y="10255"/>
                </a:cubicBezTo>
                <a:cubicBezTo>
                  <a:pt x="15929" y="10205"/>
                  <a:pt x="15951" y="10168"/>
                  <a:pt x="15979" y="10163"/>
                </a:cubicBezTo>
                <a:lnTo>
                  <a:pt x="15990" y="10184"/>
                </a:lnTo>
                <a:lnTo>
                  <a:pt x="16002" y="10217"/>
                </a:lnTo>
                <a:lnTo>
                  <a:pt x="15990" y="10180"/>
                </a:lnTo>
                <a:cubicBezTo>
                  <a:pt x="15957" y="10068"/>
                  <a:pt x="15913" y="9961"/>
                  <a:pt x="15851" y="9852"/>
                </a:cubicBezTo>
                <a:lnTo>
                  <a:pt x="15802" y="9765"/>
                </a:lnTo>
                <a:lnTo>
                  <a:pt x="15729" y="9649"/>
                </a:lnTo>
                <a:cubicBezTo>
                  <a:pt x="15661" y="9546"/>
                  <a:pt x="15595" y="9442"/>
                  <a:pt x="15522" y="9346"/>
                </a:cubicBezTo>
                <a:cubicBezTo>
                  <a:pt x="15241" y="8977"/>
                  <a:pt x="14924" y="8708"/>
                  <a:pt x="14754" y="8708"/>
                </a:cubicBezTo>
                <a:cubicBezTo>
                  <a:pt x="14749" y="8708"/>
                  <a:pt x="14744" y="8708"/>
                  <a:pt x="14739" y="8708"/>
                </a:cubicBezTo>
                <a:cubicBezTo>
                  <a:pt x="14762" y="8691"/>
                  <a:pt x="15035" y="8652"/>
                  <a:pt x="15162" y="8652"/>
                </a:cubicBezTo>
                <a:cubicBezTo>
                  <a:pt x="15183" y="8652"/>
                  <a:pt x="15200" y="8653"/>
                  <a:pt x="15212" y="8654"/>
                </a:cubicBezTo>
                <a:cubicBezTo>
                  <a:pt x="14811" y="8502"/>
                  <a:pt x="14393" y="8369"/>
                  <a:pt x="13965" y="8261"/>
                </a:cubicBezTo>
                <a:cubicBezTo>
                  <a:pt x="13864" y="8162"/>
                  <a:pt x="13770" y="8058"/>
                  <a:pt x="13664" y="7967"/>
                </a:cubicBezTo>
                <a:cubicBezTo>
                  <a:pt x="13788" y="7848"/>
                  <a:pt x="13917" y="7704"/>
                  <a:pt x="14117" y="7704"/>
                </a:cubicBezTo>
                <a:cubicBezTo>
                  <a:pt x="14215" y="7704"/>
                  <a:pt x="14330" y="7738"/>
                  <a:pt x="14471" y="7826"/>
                </a:cubicBezTo>
                <a:cubicBezTo>
                  <a:pt x="14320" y="7603"/>
                  <a:pt x="14099" y="7415"/>
                  <a:pt x="13821" y="7275"/>
                </a:cubicBezTo>
                <a:cubicBezTo>
                  <a:pt x="13887" y="7364"/>
                  <a:pt x="13814" y="7598"/>
                  <a:pt x="13694" y="7598"/>
                </a:cubicBezTo>
                <a:cubicBezTo>
                  <a:pt x="13674" y="7598"/>
                  <a:pt x="13652" y="7592"/>
                  <a:pt x="13631" y="7577"/>
                </a:cubicBezTo>
                <a:cubicBezTo>
                  <a:pt x="13467" y="7129"/>
                  <a:pt x="13492" y="7279"/>
                  <a:pt x="13173" y="6807"/>
                </a:cubicBezTo>
                <a:cubicBezTo>
                  <a:pt x="13213" y="6890"/>
                  <a:pt x="13069" y="6952"/>
                  <a:pt x="12895" y="6952"/>
                </a:cubicBezTo>
                <a:cubicBezTo>
                  <a:pt x="12783" y="6952"/>
                  <a:pt x="12657" y="6925"/>
                  <a:pt x="12563" y="6860"/>
                </a:cubicBezTo>
                <a:cubicBezTo>
                  <a:pt x="12641" y="6853"/>
                  <a:pt x="12794" y="6645"/>
                  <a:pt x="12918" y="6645"/>
                </a:cubicBezTo>
                <a:cubicBezTo>
                  <a:pt x="12923" y="6645"/>
                  <a:pt x="12930" y="6646"/>
                  <a:pt x="12935" y="6646"/>
                </a:cubicBezTo>
                <a:cubicBezTo>
                  <a:pt x="12636" y="6581"/>
                  <a:pt x="12336" y="6525"/>
                  <a:pt x="12044" y="6481"/>
                </a:cubicBezTo>
                <a:cubicBezTo>
                  <a:pt x="12047" y="6482"/>
                  <a:pt x="12052" y="6482"/>
                  <a:pt x="12055" y="6482"/>
                </a:cubicBezTo>
                <a:cubicBezTo>
                  <a:pt x="12222" y="6482"/>
                  <a:pt x="12237" y="6270"/>
                  <a:pt x="12156" y="6123"/>
                </a:cubicBezTo>
                <a:cubicBezTo>
                  <a:pt x="12159" y="6131"/>
                  <a:pt x="12158" y="6135"/>
                  <a:pt x="12149" y="6135"/>
                </a:cubicBezTo>
                <a:cubicBezTo>
                  <a:pt x="12075" y="6135"/>
                  <a:pt x="11513" y="5769"/>
                  <a:pt x="11311" y="5716"/>
                </a:cubicBezTo>
                <a:lnTo>
                  <a:pt x="11567" y="5928"/>
                </a:lnTo>
                <a:cubicBezTo>
                  <a:pt x="10787" y="5493"/>
                  <a:pt x="10453" y="5886"/>
                  <a:pt x="9641" y="5522"/>
                </a:cubicBezTo>
                <a:cubicBezTo>
                  <a:pt x="9780" y="5506"/>
                  <a:pt x="10164" y="5281"/>
                  <a:pt x="9735" y="5066"/>
                </a:cubicBezTo>
                <a:lnTo>
                  <a:pt x="9397" y="5136"/>
                </a:lnTo>
                <a:cubicBezTo>
                  <a:pt x="9246" y="5166"/>
                  <a:pt x="9046" y="5194"/>
                  <a:pt x="8874" y="5240"/>
                </a:cubicBezTo>
                <a:cubicBezTo>
                  <a:pt x="8829" y="5252"/>
                  <a:pt x="8790" y="5265"/>
                  <a:pt x="8745" y="5278"/>
                </a:cubicBezTo>
                <a:cubicBezTo>
                  <a:pt x="8459" y="5198"/>
                  <a:pt x="8185" y="5147"/>
                  <a:pt x="7945" y="5147"/>
                </a:cubicBezTo>
                <a:cubicBezTo>
                  <a:pt x="7872" y="5147"/>
                  <a:pt x="7804" y="5152"/>
                  <a:pt x="7738" y="5161"/>
                </a:cubicBezTo>
                <a:cubicBezTo>
                  <a:pt x="7755" y="5141"/>
                  <a:pt x="7778" y="5120"/>
                  <a:pt x="7794" y="5103"/>
                </a:cubicBezTo>
                <a:cubicBezTo>
                  <a:pt x="7978" y="4987"/>
                  <a:pt x="8195" y="4908"/>
                  <a:pt x="8428" y="4866"/>
                </a:cubicBezTo>
                <a:cubicBezTo>
                  <a:pt x="8600" y="4841"/>
                  <a:pt x="8772" y="4827"/>
                  <a:pt x="8944" y="4827"/>
                </a:cubicBezTo>
                <a:cubicBezTo>
                  <a:pt x="9036" y="4827"/>
                  <a:pt x="9127" y="4831"/>
                  <a:pt x="9218" y="4838"/>
                </a:cubicBezTo>
                <a:cubicBezTo>
                  <a:pt x="9102" y="4784"/>
                  <a:pt x="8996" y="4726"/>
                  <a:pt x="8891" y="4660"/>
                </a:cubicBezTo>
                <a:cubicBezTo>
                  <a:pt x="8823" y="4626"/>
                  <a:pt x="8717" y="4586"/>
                  <a:pt x="8317" y="4535"/>
                </a:cubicBezTo>
                <a:cubicBezTo>
                  <a:pt x="8173" y="4481"/>
                  <a:pt x="8272" y="4453"/>
                  <a:pt x="8456" y="4453"/>
                </a:cubicBezTo>
                <a:cubicBezTo>
                  <a:pt x="8651" y="4461"/>
                  <a:pt x="8846" y="4486"/>
                  <a:pt x="9029" y="4532"/>
                </a:cubicBezTo>
                <a:cubicBezTo>
                  <a:pt x="8636" y="4416"/>
                  <a:pt x="8234" y="4349"/>
                  <a:pt x="7841" y="4349"/>
                </a:cubicBezTo>
                <a:cubicBezTo>
                  <a:pt x="7684" y="4349"/>
                  <a:pt x="7530" y="4359"/>
                  <a:pt x="7376" y="4383"/>
                </a:cubicBezTo>
                <a:cubicBezTo>
                  <a:pt x="7265" y="4407"/>
                  <a:pt x="7160" y="4440"/>
                  <a:pt x="7054" y="4474"/>
                </a:cubicBezTo>
                <a:cubicBezTo>
                  <a:pt x="7110" y="4507"/>
                  <a:pt x="7054" y="4565"/>
                  <a:pt x="6959" y="4631"/>
                </a:cubicBezTo>
                <a:lnTo>
                  <a:pt x="6797" y="4738"/>
                </a:lnTo>
                <a:cubicBezTo>
                  <a:pt x="6743" y="4789"/>
                  <a:pt x="6687" y="4838"/>
                  <a:pt x="6625" y="4887"/>
                </a:cubicBezTo>
                <a:cubicBezTo>
                  <a:pt x="6397" y="5091"/>
                  <a:pt x="6325" y="5357"/>
                  <a:pt x="6430" y="5373"/>
                </a:cubicBezTo>
                <a:cubicBezTo>
                  <a:pt x="6492" y="5182"/>
                  <a:pt x="6625" y="5012"/>
                  <a:pt x="6816" y="4875"/>
                </a:cubicBezTo>
                <a:cubicBezTo>
                  <a:pt x="6898" y="4793"/>
                  <a:pt x="7016" y="4751"/>
                  <a:pt x="7126" y="4693"/>
                </a:cubicBezTo>
                <a:cubicBezTo>
                  <a:pt x="7232" y="4635"/>
                  <a:pt x="7350" y="4586"/>
                  <a:pt x="7472" y="4544"/>
                </a:cubicBezTo>
                <a:cubicBezTo>
                  <a:pt x="7578" y="4519"/>
                  <a:pt x="7684" y="4495"/>
                  <a:pt x="7788" y="4477"/>
                </a:cubicBezTo>
                <a:cubicBezTo>
                  <a:pt x="7844" y="4535"/>
                  <a:pt x="7745" y="4626"/>
                  <a:pt x="7578" y="4722"/>
                </a:cubicBezTo>
                <a:cubicBezTo>
                  <a:pt x="7505" y="4775"/>
                  <a:pt x="7416" y="4834"/>
                  <a:pt x="7326" y="4908"/>
                </a:cubicBezTo>
                <a:cubicBezTo>
                  <a:pt x="7237" y="4983"/>
                  <a:pt x="7126" y="5041"/>
                  <a:pt x="7042" y="5136"/>
                </a:cubicBezTo>
                <a:cubicBezTo>
                  <a:pt x="6849" y="5306"/>
                  <a:pt x="6736" y="5551"/>
                  <a:pt x="6698" y="5788"/>
                </a:cubicBezTo>
                <a:cubicBezTo>
                  <a:pt x="6677" y="5815"/>
                  <a:pt x="6652" y="5827"/>
                  <a:pt x="6625" y="5827"/>
                </a:cubicBezTo>
                <a:cubicBezTo>
                  <a:pt x="6487" y="5827"/>
                  <a:pt x="6291" y="5501"/>
                  <a:pt x="6237" y="5476"/>
                </a:cubicBezTo>
                <a:cubicBezTo>
                  <a:pt x="6270" y="5551"/>
                  <a:pt x="6219" y="5770"/>
                  <a:pt x="6270" y="5986"/>
                </a:cubicBezTo>
                <a:cubicBezTo>
                  <a:pt x="6298" y="6201"/>
                  <a:pt x="6381" y="6405"/>
                  <a:pt x="6353" y="6450"/>
                </a:cubicBezTo>
                <a:cubicBezTo>
                  <a:pt x="6270" y="6317"/>
                  <a:pt x="6197" y="6180"/>
                  <a:pt x="6131" y="6040"/>
                </a:cubicBezTo>
                <a:cubicBezTo>
                  <a:pt x="6131" y="6168"/>
                  <a:pt x="6158" y="6297"/>
                  <a:pt x="6219" y="6417"/>
                </a:cubicBezTo>
                <a:cubicBezTo>
                  <a:pt x="6287" y="6533"/>
                  <a:pt x="6359" y="6641"/>
                  <a:pt x="6447" y="6748"/>
                </a:cubicBezTo>
                <a:cubicBezTo>
                  <a:pt x="6625" y="6981"/>
                  <a:pt x="6753" y="7100"/>
                  <a:pt x="6792" y="7361"/>
                </a:cubicBezTo>
                <a:cubicBezTo>
                  <a:pt x="6873" y="7505"/>
                  <a:pt x="6835" y="7877"/>
                  <a:pt x="6959" y="7877"/>
                </a:cubicBezTo>
                <a:cubicBezTo>
                  <a:pt x="6964" y="7877"/>
                  <a:pt x="6971" y="7877"/>
                  <a:pt x="6976" y="7876"/>
                </a:cubicBezTo>
                <a:cubicBezTo>
                  <a:pt x="7016" y="7668"/>
                  <a:pt x="7298" y="7466"/>
                  <a:pt x="7583" y="7345"/>
                </a:cubicBezTo>
                <a:cubicBezTo>
                  <a:pt x="7705" y="7503"/>
                  <a:pt x="7827" y="7656"/>
                  <a:pt x="7938" y="7789"/>
                </a:cubicBezTo>
                <a:lnTo>
                  <a:pt x="7844" y="7810"/>
                </a:lnTo>
                <a:lnTo>
                  <a:pt x="7917" y="7892"/>
                </a:lnTo>
                <a:lnTo>
                  <a:pt x="7994" y="7851"/>
                </a:lnTo>
                <a:cubicBezTo>
                  <a:pt x="8145" y="8025"/>
                  <a:pt x="8279" y="8170"/>
                  <a:pt x="8366" y="8269"/>
                </a:cubicBezTo>
                <a:cubicBezTo>
                  <a:pt x="8373" y="8277"/>
                  <a:pt x="8385" y="8286"/>
                  <a:pt x="8390" y="8295"/>
                </a:cubicBezTo>
                <a:cubicBezTo>
                  <a:pt x="8362" y="8322"/>
                  <a:pt x="8314" y="8332"/>
                  <a:pt x="8257" y="8332"/>
                </a:cubicBezTo>
                <a:cubicBezTo>
                  <a:pt x="8128" y="8332"/>
                  <a:pt x="7951" y="8284"/>
                  <a:pt x="7831" y="8284"/>
                </a:cubicBezTo>
                <a:cubicBezTo>
                  <a:pt x="7750" y="8284"/>
                  <a:pt x="7694" y="8306"/>
                  <a:pt x="7694" y="8377"/>
                </a:cubicBezTo>
                <a:cubicBezTo>
                  <a:pt x="7700" y="8375"/>
                  <a:pt x="7708" y="8374"/>
                  <a:pt x="7718" y="8374"/>
                </a:cubicBezTo>
                <a:cubicBezTo>
                  <a:pt x="7793" y="8374"/>
                  <a:pt x="7935" y="8440"/>
                  <a:pt x="7994" y="8472"/>
                </a:cubicBezTo>
                <a:cubicBezTo>
                  <a:pt x="8072" y="8635"/>
                  <a:pt x="7766" y="8505"/>
                  <a:pt x="8067" y="8792"/>
                </a:cubicBezTo>
                <a:cubicBezTo>
                  <a:pt x="8079" y="8789"/>
                  <a:pt x="8090" y="8787"/>
                  <a:pt x="8102" y="8787"/>
                </a:cubicBezTo>
                <a:cubicBezTo>
                  <a:pt x="8272" y="8787"/>
                  <a:pt x="8452" y="9057"/>
                  <a:pt x="8472" y="9057"/>
                </a:cubicBezTo>
                <a:cubicBezTo>
                  <a:pt x="8481" y="9057"/>
                  <a:pt x="8456" y="9000"/>
                  <a:pt x="8378" y="8833"/>
                </a:cubicBezTo>
                <a:cubicBezTo>
                  <a:pt x="8712" y="9082"/>
                  <a:pt x="8634" y="9157"/>
                  <a:pt x="8996" y="9467"/>
                </a:cubicBezTo>
                <a:cubicBezTo>
                  <a:pt x="9001" y="9419"/>
                  <a:pt x="9059" y="9399"/>
                  <a:pt x="9150" y="9399"/>
                </a:cubicBezTo>
                <a:cubicBezTo>
                  <a:pt x="9279" y="9399"/>
                  <a:pt x="9471" y="9440"/>
                  <a:pt x="9664" y="9500"/>
                </a:cubicBezTo>
                <a:cubicBezTo>
                  <a:pt x="9792" y="9604"/>
                  <a:pt x="9919" y="9707"/>
                  <a:pt x="10053" y="9811"/>
                </a:cubicBezTo>
                <a:cubicBezTo>
                  <a:pt x="10053" y="9819"/>
                  <a:pt x="10053" y="9832"/>
                  <a:pt x="10060" y="9840"/>
                </a:cubicBezTo>
                <a:cubicBezTo>
                  <a:pt x="10215" y="9956"/>
                  <a:pt x="10359" y="10064"/>
                  <a:pt x="10488" y="10168"/>
                </a:cubicBezTo>
                <a:cubicBezTo>
                  <a:pt x="10488" y="10171"/>
                  <a:pt x="10488" y="10180"/>
                  <a:pt x="10476" y="10184"/>
                </a:cubicBezTo>
                <a:cubicBezTo>
                  <a:pt x="10488" y="10184"/>
                  <a:pt x="10493" y="10176"/>
                  <a:pt x="10504" y="10176"/>
                </a:cubicBezTo>
                <a:cubicBezTo>
                  <a:pt x="10660" y="10296"/>
                  <a:pt x="10804" y="10404"/>
                  <a:pt x="10954" y="10508"/>
                </a:cubicBezTo>
                <a:cubicBezTo>
                  <a:pt x="11010" y="10544"/>
                  <a:pt x="11060" y="10581"/>
                  <a:pt x="11116" y="10620"/>
                </a:cubicBezTo>
                <a:cubicBezTo>
                  <a:pt x="11111" y="10644"/>
                  <a:pt x="11088" y="10665"/>
                  <a:pt x="11060" y="10681"/>
                </a:cubicBezTo>
                <a:cubicBezTo>
                  <a:pt x="11100" y="10681"/>
                  <a:pt x="11144" y="10673"/>
                  <a:pt x="11177" y="10657"/>
                </a:cubicBezTo>
                <a:cubicBezTo>
                  <a:pt x="11372" y="10781"/>
                  <a:pt x="11577" y="10893"/>
                  <a:pt x="11796" y="10993"/>
                </a:cubicBezTo>
                <a:cubicBezTo>
                  <a:pt x="11829" y="11063"/>
                  <a:pt x="12168" y="11273"/>
                  <a:pt x="11956" y="11278"/>
                </a:cubicBezTo>
                <a:cubicBezTo>
                  <a:pt x="12090" y="11299"/>
                  <a:pt x="12240" y="11278"/>
                  <a:pt x="12485" y="11370"/>
                </a:cubicBezTo>
                <a:cubicBezTo>
                  <a:pt x="12589" y="11456"/>
                  <a:pt x="12599" y="11483"/>
                  <a:pt x="12561" y="11483"/>
                </a:cubicBezTo>
                <a:cubicBezTo>
                  <a:pt x="12492" y="11483"/>
                  <a:pt x="12264" y="11390"/>
                  <a:pt x="12166" y="11390"/>
                </a:cubicBezTo>
                <a:cubicBezTo>
                  <a:pt x="12113" y="11390"/>
                  <a:pt x="12098" y="11418"/>
                  <a:pt x="12163" y="11498"/>
                </a:cubicBezTo>
                <a:cubicBezTo>
                  <a:pt x="12179" y="11483"/>
                  <a:pt x="12214" y="11477"/>
                  <a:pt x="12262" y="11477"/>
                </a:cubicBezTo>
                <a:cubicBezTo>
                  <a:pt x="12482" y="11477"/>
                  <a:pt x="12979" y="11611"/>
                  <a:pt x="13320" y="11639"/>
                </a:cubicBezTo>
                <a:cubicBezTo>
                  <a:pt x="13280" y="11452"/>
                  <a:pt x="12497" y="11357"/>
                  <a:pt x="12102" y="11266"/>
                </a:cubicBezTo>
                <a:cubicBezTo>
                  <a:pt x="12156" y="11191"/>
                  <a:pt x="12290" y="11149"/>
                  <a:pt x="12469" y="11129"/>
                </a:cubicBezTo>
                <a:cubicBezTo>
                  <a:pt x="12925" y="11312"/>
                  <a:pt x="13408" y="11456"/>
                  <a:pt x="13904" y="11564"/>
                </a:cubicBezTo>
                <a:cubicBezTo>
                  <a:pt x="13948" y="11576"/>
                  <a:pt x="13993" y="11576"/>
                  <a:pt x="14043" y="11589"/>
                </a:cubicBezTo>
                <a:cubicBezTo>
                  <a:pt x="14071" y="11601"/>
                  <a:pt x="14110" y="11606"/>
                  <a:pt x="14148" y="11606"/>
                </a:cubicBezTo>
                <a:cubicBezTo>
                  <a:pt x="14388" y="11652"/>
                  <a:pt x="14633" y="11692"/>
                  <a:pt x="14878" y="11717"/>
                </a:cubicBezTo>
                <a:cubicBezTo>
                  <a:pt x="14894" y="11788"/>
                  <a:pt x="14906" y="11855"/>
                  <a:pt x="14917" y="11920"/>
                </a:cubicBezTo>
                <a:cubicBezTo>
                  <a:pt x="14922" y="12140"/>
                  <a:pt x="14967" y="12438"/>
                  <a:pt x="14955" y="12794"/>
                </a:cubicBezTo>
                <a:cubicBezTo>
                  <a:pt x="14950" y="13279"/>
                  <a:pt x="14816" y="13831"/>
                  <a:pt x="14583" y="14175"/>
                </a:cubicBezTo>
                <a:cubicBezTo>
                  <a:pt x="14593" y="14271"/>
                  <a:pt x="14577" y="14411"/>
                  <a:pt x="14605" y="14465"/>
                </a:cubicBezTo>
                <a:cubicBezTo>
                  <a:pt x="14421" y="14838"/>
                  <a:pt x="14181" y="15191"/>
                  <a:pt x="13892" y="15522"/>
                </a:cubicBezTo>
                <a:cubicBezTo>
                  <a:pt x="13798" y="15604"/>
                  <a:pt x="13704" y="15692"/>
                  <a:pt x="13598" y="15771"/>
                </a:cubicBezTo>
                <a:lnTo>
                  <a:pt x="13715" y="15700"/>
                </a:lnTo>
                <a:lnTo>
                  <a:pt x="13864" y="15550"/>
                </a:lnTo>
                <a:cubicBezTo>
                  <a:pt x="13821" y="15601"/>
                  <a:pt x="13786" y="15650"/>
                  <a:pt x="13737" y="15700"/>
                </a:cubicBezTo>
                <a:cubicBezTo>
                  <a:pt x="13408" y="16048"/>
                  <a:pt x="12996" y="16351"/>
                  <a:pt x="12513" y="16582"/>
                </a:cubicBezTo>
                <a:cubicBezTo>
                  <a:pt x="12513" y="16562"/>
                  <a:pt x="12497" y="16545"/>
                  <a:pt x="12469" y="16533"/>
                </a:cubicBezTo>
                <a:cubicBezTo>
                  <a:pt x="12356" y="16608"/>
                  <a:pt x="12240" y="16682"/>
                  <a:pt x="12111" y="16748"/>
                </a:cubicBezTo>
                <a:cubicBezTo>
                  <a:pt x="12095" y="16752"/>
                  <a:pt x="12085" y="16761"/>
                  <a:pt x="12067" y="16766"/>
                </a:cubicBezTo>
                <a:cubicBezTo>
                  <a:pt x="12067" y="16734"/>
                  <a:pt x="12149" y="16660"/>
                  <a:pt x="12062" y="16660"/>
                </a:cubicBezTo>
                <a:cubicBezTo>
                  <a:pt x="12055" y="16660"/>
                  <a:pt x="12049" y="16661"/>
                  <a:pt x="12040" y="16661"/>
                </a:cubicBezTo>
                <a:cubicBezTo>
                  <a:pt x="12050" y="16699"/>
                  <a:pt x="12012" y="16752"/>
                  <a:pt x="11928" y="16806"/>
                </a:cubicBezTo>
                <a:cubicBezTo>
                  <a:pt x="11690" y="16881"/>
                  <a:pt x="11445" y="16935"/>
                  <a:pt x="11189" y="16972"/>
                </a:cubicBezTo>
                <a:lnTo>
                  <a:pt x="11166" y="16972"/>
                </a:lnTo>
                <a:cubicBezTo>
                  <a:pt x="11156" y="16976"/>
                  <a:pt x="11144" y="16981"/>
                  <a:pt x="11133" y="16985"/>
                </a:cubicBezTo>
                <a:cubicBezTo>
                  <a:pt x="10928" y="17009"/>
                  <a:pt x="10721" y="17027"/>
                  <a:pt x="10509" y="17030"/>
                </a:cubicBezTo>
                <a:cubicBezTo>
                  <a:pt x="10488" y="17027"/>
                  <a:pt x="10460" y="17022"/>
                  <a:pt x="10432" y="17018"/>
                </a:cubicBezTo>
                <a:cubicBezTo>
                  <a:pt x="10403" y="17027"/>
                  <a:pt x="10370" y="17030"/>
                  <a:pt x="10337" y="17030"/>
                </a:cubicBezTo>
                <a:cubicBezTo>
                  <a:pt x="10236" y="17030"/>
                  <a:pt x="10142" y="17030"/>
                  <a:pt x="10041" y="17027"/>
                </a:cubicBezTo>
                <a:cubicBezTo>
                  <a:pt x="10281" y="16177"/>
                  <a:pt x="10109" y="15289"/>
                  <a:pt x="9552" y="14523"/>
                </a:cubicBezTo>
                <a:cubicBezTo>
                  <a:pt x="8285" y="12711"/>
                  <a:pt x="5366" y="11512"/>
                  <a:pt x="2583" y="11512"/>
                </a:cubicBezTo>
                <a:cubicBezTo>
                  <a:pt x="1931" y="11512"/>
                  <a:pt x="1287" y="11578"/>
                  <a:pt x="672" y="11717"/>
                </a:cubicBezTo>
                <a:cubicBezTo>
                  <a:pt x="154" y="11837"/>
                  <a:pt x="-213" y="12344"/>
                  <a:pt x="138" y="12720"/>
                </a:cubicBezTo>
                <a:cubicBezTo>
                  <a:pt x="344" y="12948"/>
                  <a:pt x="561" y="13172"/>
                  <a:pt x="777" y="13388"/>
                </a:cubicBezTo>
                <a:cubicBezTo>
                  <a:pt x="777" y="13574"/>
                  <a:pt x="777" y="13773"/>
                  <a:pt x="634" y="13826"/>
                </a:cubicBezTo>
                <a:cubicBezTo>
                  <a:pt x="1201" y="13992"/>
                  <a:pt x="1151" y="14888"/>
                  <a:pt x="2107" y="15149"/>
                </a:cubicBezTo>
                <a:cubicBezTo>
                  <a:pt x="2133" y="15195"/>
                  <a:pt x="2123" y="15208"/>
                  <a:pt x="2097" y="15208"/>
                </a:cubicBezTo>
                <a:cubicBezTo>
                  <a:pt x="2060" y="15208"/>
                  <a:pt x="1994" y="15183"/>
                  <a:pt x="1953" y="15183"/>
                </a:cubicBezTo>
                <a:cubicBezTo>
                  <a:pt x="1930" y="15183"/>
                  <a:pt x="1915" y="15191"/>
                  <a:pt x="1918" y="15215"/>
                </a:cubicBezTo>
                <a:cubicBezTo>
                  <a:pt x="2191" y="15261"/>
                  <a:pt x="2396" y="15389"/>
                  <a:pt x="2720" y="15688"/>
                </a:cubicBezTo>
                <a:lnTo>
                  <a:pt x="2647" y="15679"/>
                </a:lnTo>
                <a:lnTo>
                  <a:pt x="3972" y="16562"/>
                </a:lnTo>
                <a:cubicBezTo>
                  <a:pt x="4445" y="16885"/>
                  <a:pt x="4962" y="17176"/>
                  <a:pt x="5513" y="17432"/>
                </a:cubicBezTo>
                <a:lnTo>
                  <a:pt x="5491" y="17274"/>
                </a:lnTo>
                <a:cubicBezTo>
                  <a:pt x="5658" y="17353"/>
                  <a:pt x="5814" y="17449"/>
                  <a:pt x="5948" y="17556"/>
                </a:cubicBezTo>
                <a:cubicBezTo>
                  <a:pt x="6420" y="17523"/>
                  <a:pt x="5089" y="17209"/>
                  <a:pt x="5552" y="17142"/>
                </a:cubicBezTo>
                <a:cubicBezTo>
                  <a:pt x="5647" y="17325"/>
                  <a:pt x="6136" y="17528"/>
                  <a:pt x="6581" y="17685"/>
                </a:cubicBezTo>
                <a:cubicBezTo>
                  <a:pt x="6837" y="17780"/>
                  <a:pt x="7138" y="17863"/>
                  <a:pt x="7077" y="17942"/>
                </a:cubicBezTo>
                <a:cubicBezTo>
                  <a:pt x="7060" y="17967"/>
                  <a:pt x="7032" y="17983"/>
                  <a:pt x="6999" y="17996"/>
                </a:cubicBezTo>
                <a:cubicBezTo>
                  <a:pt x="6981" y="18031"/>
                  <a:pt x="6988" y="18044"/>
                  <a:pt x="7007" y="18044"/>
                </a:cubicBezTo>
                <a:cubicBezTo>
                  <a:pt x="7050" y="18044"/>
                  <a:pt x="7155" y="17986"/>
                  <a:pt x="7199" y="17986"/>
                </a:cubicBezTo>
                <a:cubicBezTo>
                  <a:pt x="7224" y="17986"/>
                  <a:pt x="7231" y="18002"/>
                  <a:pt x="7204" y="18050"/>
                </a:cubicBezTo>
                <a:lnTo>
                  <a:pt x="7037" y="18116"/>
                </a:lnTo>
                <a:cubicBezTo>
                  <a:pt x="7087" y="18124"/>
                  <a:pt x="7138" y="18132"/>
                  <a:pt x="7188" y="18145"/>
                </a:cubicBezTo>
                <a:cubicBezTo>
                  <a:pt x="7117" y="18240"/>
                  <a:pt x="6979" y="18300"/>
                  <a:pt x="6834" y="18300"/>
                </a:cubicBezTo>
                <a:cubicBezTo>
                  <a:pt x="6821" y="18300"/>
                  <a:pt x="6806" y="18300"/>
                  <a:pt x="6792" y="18299"/>
                </a:cubicBezTo>
                <a:cubicBezTo>
                  <a:pt x="6821" y="18281"/>
                  <a:pt x="6809" y="18241"/>
                  <a:pt x="6809" y="18220"/>
                </a:cubicBezTo>
                <a:cubicBezTo>
                  <a:pt x="6726" y="18257"/>
                  <a:pt x="6670" y="18323"/>
                  <a:pt x="6649" y="18393"/>
                </a:cubicBezTo>
                <a:cubicBezTo>
                  <a:pt x="6568" y="18528"/>
                  <a:pt x="6483" y="18667"/>
                  <a:pt x="6429" y="18726"/>
                </a:cubicBezTo>
                <a:lnTo>
                  <a:pt x="6703" y="18476"/>
                </a:lnTo>
                <a:cubicBezTo>
                  <a:pt x="6414" y="18920"/>
                  <a:pt x="5974" y="19380"/>
                  <a:pt x="5541" y="19856"/>
                </a:cubicBezTo>
                <a:lnTo>
                  <a:pt x="5218" y="20217"/>
                </a:lnTo>
                <a:lnTo>
                  <a:pt x="5141" y="20308"/>
                </a:lnTo>
                <a:lnTo>
                  <a:pt x="5089" y="20366"/>
                </a:lnTo>
                <a:cubicBezTo>
                  <a:pt x="5040" y="20429"/>
                  <a:pt x="5000" y="20494"/>
                  <a:pt x="4974" y="20561"/>
                </a:cubicBezTo>
                <a:cubicBezTo>
                  <a:pt x="4878" y="20801"/>
                  <a:pt x="4946" y="21062"/>
                  <a:pt x="5146" y="21265"/>
                </a:cubicBezTo>
                <a:cubicBezTo>
                  <a:pt x="5329" y="21452"/>
                  <a:pt x="5614" y="21572"/>
                  <a:pt x="5919" y="21598"/>
                </a:cubicBezTo>
                <a:cubicBezTo>
                  <a:pt x="5951" y="21599"/>
                  <a:pt x="5982" y="21600"/>
                  <a:pt x="6014" y="21600"/>
                </a:cubicBezTo>
                <a:cubicBezTo>
                  <a:pt x="6169" y="21600"/>
                  <a:pt x="6320" y="21575"/>
                  <a:pt x="6458" y="21526"/>
                </a:cubicBezTo>
                <a:cubicBezTo>
                  <a:pt x="6526" y="21498"/>
                  <a:pt x="6587" y="21468"/>
                  <a:pt x="6649" y="21435"/>
                </a:cubicBezTo>
                <a:lnTo>
                  <a:pt x="6698" y="21398"/>
                </a:lnTo>
                <a:cubicBezTo>
                  <a:pt x="6832" y="21307"/>
                  <a:pt x="6964" y="21207"/>
                  <a:pt x="7087" y="21104"/>
                </a:cubicBezTo>
                <a:lnTo>
                  <a:pt x="6948" y="21104"/>
                </a:lnTo>
                <a:cubicBezTo>
                  <a:pt x="7665" y="20503"/>
                  <a:pt x="7677" y="20752"/>
                  <a:pt x="8456" y="20076"/>
                </a:cubicBezTo>
                <a:lnTo>
                  <a:pt x="8439" y="20109"/>
                </a:lnTo>
                <a:cubicBezTo>
                  <a:pt x="8568" y="19907"/>
                  <a:pt x="8735" y="19720"/>
                  <a:pt x="8929" y="19553"/>
                </a:cubicBezTo>
                <a:cubicBezTo>
                  <a:pt x="8907" y="19599"/>
                  <a:pt x="8914" y="19616"/>
                  <a:pt x="8937" y="19616"/>
                </a:cubicBezTo>
                <a:cubicBezTo>
                  <a:pt x="9003" y="19616"/>
                  <a:pt x="9196" y="19493"/>
                  <a:pt x="9268" y="19493"/>
                </a:cubicBezTo>
                <a:cubicBezTo>
                  <a:pt x="9299" y="19493"/>
                  <a:pt x="9307" y="19516"/>
                  <a:pt x="9269" y="19587"/>
                </a:cubicBezTo>
                <a:cubicBezTo>
                  <a:pt x="9564" y="19194"/>
                  <a:pt x="9608" y="19082"/>
                  <a:pt x="9620" y="18998"/>
                </a:cubicBezTo>
                <a:cubicBezTo>
                  <a:pt x="9620" y="18924"/>
                  <a:pt x="9620" y="18845"/>
                  <a:pt x="9646" y="18572"/>
                </a:cubicBezTo>
                <a:cubicBezTo>
                  <a:pt x="9702" y="18563"/>
                  <a:pt x="9759" y="18560"/>
                  <a:pt x="9813" y="18555"/>
                </a:cubicBezTo>
                <a:cubicBezTo>
                  <a:pt x="9803" y="18414"/>
                  <a:pt x="9770" y="18344"/>
                  <a:pt x="9869" y="18136"/>
                </a:cubicBezTo>
                <a:cubicBezTo>
                  <a:pt x="9881" y="18135"/>
                  <a:pt x="9894" y="18135"/>
                  <a:pt x="9912" y="18135"/>
                </a:cubicBezTo>
                <a:cubicBezTo>
                  <a:pt x="9945" y="18135"/>
                  <a:pt x="9988" y="18136"/>
                  <a:pt x="10036" y="18136"/>
                </a:cubicBezTo>
                <a:cubicBezTo>
                  <a:pt x="9881" y="18166"/>
                  <a:pt x="9992" y="18211"/>
                  <a:pt x="10069" y="18260"/>
                </a:cubicBezTo>
                <a:cubicBezTo>
                  <a:pt x="10154" y="18311"/>
                  <a:pt x="10215" y="18360"/>
                  <a:pt x="10109" y="18406"/>
                </a:cubicBezTo>
                <a:cubicBezTo>
                  <a:pt x="10301" y="18470"/>
                  <a:pt x="10397" y="18489"/>
                  <a:pt x="10516" y="18489"/>
                </a:cubicBezTo>
                <a:cubicBezTo>
                  <a:pt x="10529" y="18489"/>
                  <a:pt x="10541" y="18489"/>
                  <a:pt x="10554" y="18489"/>
                </a:cubicBezTo>
                <a:cubicBezTo>
                  <a:pt x="10787" y="18476"/>
                  <a:pt x="11015" y="18448"/>
                  <a:pt x="11238" y="18398"/>
                </a:cubicBezTo>
                <a:cubicBezTo>
                  <a:pt x="11533" y="18334"/>
                  <a:pt x="11764" y="18270"/>
                  <a:pt x="12012" y="18270"/>
                </a:cubicBezTo>
                <a:cubicBezTo>
                  <a:pt x="12103" y="18270"/>
                  <a:pt x="12196" y="18279"/>
                  <a:pt x="12295" y="18299"/>
                </a:cubicBezTo>
                <a:cubicBezTo>
                  <a:pt x="12426" y="18177"/>
                  <a:pt x="12391" y="18139"/>
                  <a:pt x="12280" y="18139"/>
                </a:cubicBezTo>
                <a:cubicBezTo>
                  <a:pt x="12194" y="18139"/>
                  <a:pt x="12059" y="18162"/>
                  <a:pt x="11923" y="18187"/>
                </a:cubicBezTo>
                <a:cubicBezTo>
                  <a:pt x="11698" y="18225"/>
                  <a:pt x="11453" y="18264"/>
                  <a:pt x="11394" y="18264"/>
                </a:cubicBezTo>
                <a:cubicBezTo>
                  <a:pt x="11372" y="18264"/>
                  <a:pt x="11377" y="18258"/>
                  <a:pt x="11422" y="18244"/>
                </a:cubicBezTo>
                <a:cubicBezTo>
                  <a:pt x="11133" y="18190"/>
                  <a:pt x="11850" y="17987"/>
                  <a:pt x="12217" y="17892"/>
                </a:cubicBezTo>
                <a:cubicBezTo>
                  <a:pt x="12308" y="17866"/>
                  <a:pt x="12409" y="17863"/>
                  <a:pt x="12523" y="17863"/>
                </a:cubicBezTo>
                <a:cubicBezTo>
                  <a:pt x="12579" y="17863"/>
                  <a:pt x="12637" y="17864"/>
                  <a:pt x="12700" y="17864"/>
                </a:cubicBezTo>
                <a:cubicBezTo>
                  <a:pt x="13014" y="17864"/>
                  <a:pt x="13414" y="17839"/>
                  <a:pt x="13947" y="17541"/>
                </a:cubicBezTo>
                <a:cubicBezTo>
                  <a:pt x="13859" y="17589"/>
                  <a:pt x="13869" y="17610"/>
                  <a:pt x="13786" y="17656"/>
                </a:cubicBezTo>
                <a:cubicBezTo>
                  <a:pt x="14172" y="17531"/>
                  <a:pt x="14310" y="17221"/>
                  <a:pt x="14755" y="17043"/>
                </a:cubicBezTo>
                <a:cubicBezTo>
                  <a:pt x="14772" y="16778"/>
                  <a:pt x="15188" y="16690"/>
                  <a:pt x="14995" y="16504"/>
                </a:cubicBezTo>
                <a:cubicBezTo>
                  <a:pt x="14821" y="16703"/>
                  <a:pt x="14633" y="16894"/>
                  <a:pt x="14421" y="17072"/>
                </a:cubicBezTo>
                <a:cubicBezTo>
                  <a:pt x="14750" y="16732"/>
                  <a:pt x="14811" y="16317"/>
                  <a:pt x="15367" y="15832"/>
                </a:cubicBezTo>
                <a:cubicBezTo>
                  <a:pt x="15390" y="15899"/>
                  <a:pt x="15317" y="16089"/>
                  <a:pt x="15261" y="16222"/>
                </a:cubicBezTo>
                <a:cubicBezTo>
                  <a:pt x="15468" y="16093"/>
                  <a:pt x="15478" y="15890"/>
                  <a:pt x="15668" y="15741"/>
                </a:cubicBezTo>
                <a:cubicBezTo>
                  <a:pt x="15913" y="15907"/>
                  <a:pt x="15162" y="16520"/>
                  <a:pt x="14917" y="16943"/>
                </a:cubicBezTo>
                <a:cubicBezTo>
                  <a:pt x="15169" y="16866"/>
                  <a:pt x="15350" y="16416"/>
                  <a:pt x="15458" y="16416"/>
                </a:cubicBezTo>
                <a:cubicBezTo>
                  <a:pt x="15484" y="16416"/>
                  <a:pt x="15506" y="16442"/>
                  <a:pt x="15522" y="16504"/>
                </a:cubicBezTo>
                <a:cubicBezTo>
                  <a:pt x="15473" y="16280"/>
                  <a:pt x="15628" y="16126"/>
                  <a:pt x="15790" y="15940"/>
                </a:cubicBezTo>
                <a:cubicBezTo>
                  <a:pt x="15951" y="15750"/>
                  <a:pt x="16136" y="15534"/>
                  <a:pt x="16118" y="15244"/>
                </a:cubicBezTo>
                <a:lnTo>
                  <a:pt x="16263" y="15327"/>
                </a:lnTo>
                <a:cubicBezTo>
                  <a:pt x="16285" y="15240"/>
                  <a:pt x="16275" y="15054"/>
                  <a:pt x="16346" y="14909"/>
                </a:cubicBezTo>
                <a:lnTo>
                  <a:pt x="16442" y="15231"/>
                </a:lnTo>
                <a:cubicBezTo>
                  <a:pt x="16452" y="14776"/>
                  <a:pt x="16936" y="14457"/>
                  <a:pt x="16924" y="14017"/>
                </a:cubicBezTo>
                <a:cubicBezTo>
                  <a:pt x="16835" y="14386"/>
                  <a:pt x="16774" y="14469"/>
                  <a:pt x="16718" y="14469"/>
                </a:cubicBezTo>
                <a:cubicBezTo>
                  <a:pt x="16672" y="14469"/>
                  <a:pt x="16629" y="14416"/>
                  <a:pt x="16572" y="14416"/>
                </a:cubicBezTo>
                <a:cubicBezTo>
                  <a:pt x="16534" y="14416"/>
                  <a:pt x="16493" y="14438"/>
                  <a:pt x="16442" y="14515"/>
                </a:cubicBezTo>
                <a:cubicBezTo>
                  <a:pt x="16480" y="13989"/>
                  <a:pt x="16602" y="13859"/>
                  <a:pt x="16764" y="13703"/>
                </a:cubicBezTo>
                <a:cubicBezTo>
                  <a:pt x="16915" y="13558"/>
                  <a:pt x="17091" y="13383"/>
                  <a:pt x="17075" y="12857"/>
                </a:cubicBezTo>
                <a:cubicBezTo>
                  <a:pt x="17063" y="13000"/>
                  <a:pt x="16992" y="13194"/>
                  <a:pt x="16933" y="13194"/>
                </a:cubicBezTo>
                <a:cubicBezTo>
                  <a:pt x="16913" y="13194"/>
                  <a:pt x="16895" y="13172"/>
                  <a:pt x="16881" y="13118"/>
                </a:cubicBezTo>
                <a:lnTo>
                  <a:pt x="16959" y="12754"/>
                </a:lnTo>
                <a:cubicBezTo>
                  <a:pt x="16969" y="12734"/>
                  <a:pt x="16974" y="12682"/>
                  <a:pt x="16986" y="12682"/>
                </a:cubicBezTo>
                <a:cubicBezTo>
                  <a:pt x="16986" y="12682"/>
                  <a:pt x="16986" y="12683"/>
                  <a:pt x="16986" y="12683"/>
                </a:cubicBezTo>
                <a:cubicBezTo>
                  <a:pt x="16997" y="12683"/>
                  <a:pt x="17004" y="12671"/>
                  <a:pt x="17014" y="12666"/>
                </a:cubicBezTo>
                <a:cubicBezTo>
                  <a:pt x="17030" y="12654"/>
                  <a:pt x="17053" y="12645"/>
                  <a:pt x="17075" y="12638"/>
                </a:cubicBezTo>
                <a:cubicBezTo>
                  <a:pt x="17052" y="12558"/>
                  <a:pt x="17019" y="12532"/>
                  <a:pt x="16971" y="12532"/>
                </a:cubicBezTo>
                <a:cubicBezTo>
                  <a:pt x="16963" y="12532"/>
                  <a:pt x="16956" y="12533"/>
                  <a:pt x="16948" y="12533"/>
                </a:cubicBezTo>
                <a:cubicBezTo>
                  <a:pt x="16916" y="12538"/>
                  <a:pt x="16886" y="12554"/>
                  <a:pt x="16853" y="12554"/>
                </a:cubicBezTo>
                <a:cubicBezTo>
                  <a:pt x="16829" y="12554"/>
                  <a:pt x="16802" y="12544"/>
                  <a:pt x="16776" y="12509"/>
                </a:cubicBezTo>
                <a:cubicBezTo>
                  <a:pt x="16870" y="12484"/>
                  <a:pt x="16858" y="12459"/>
                  <a:pt x="16809" y="12405"/>
                </a:cubicBezTo>
                <a:cubicBezTo>
                  <a:pt x="16776" y="12356"/>
                  <a:pt x="16647" y="12248"/>
                  <a:pt x="16635" y="12186"/>
                </a:cubicBezTo>
                <a:cubicBezTo>
                  <a:pt x="16647" y="12174"/>
                  <a:pt x="16658" y="12165"/>
                  <a:pt x="16680" y="12161"/>
                </a:cubicBezTo>
                <a:lnTo>
                  <a:pt x="16847" y="12277"/>
                </a:lnTo>
                <a:cubicBezTo>
                  <a:pt x="16886" y="12281"/>
                  <a:pt x="16921" y="12282"/>
                  <a:pt x="16949" y="12282"/>
                </a:cubicBezTo>
                <a:cubicBezTo>
                  <a:pt x="17121" y="12282"/>
                  <a:pt x="17091" y="12222"/>
                  <a:pt x="17087" y="12165"/>
                </a:cubicBezTo>
                <a:cubicBezTo>
                  <a:pt x="17082" y="12132"/>
                  <a:pt x="17075" y="12099"/>
                  <a:pt x="17115" y="12074"/>
                </a:cubicBezTo>
                <a:cubicBezTo>
                  <a:pt x="17143" y="12057"/>
                  <a:pt x="17176" y="12049"/>
                  <a:pt x="17209" y="12044"/>
                </a:cubicBezTo>
                <a:lnTo>
                  <a:pt x="17521" y="11995"/>
                </a:lnTo>
                <a:cubicBezTo>
                  <a:pt x="17409" y="12090"/>
                  <a:pt x="17225" y="12186"/>
                  <a:pt x="17232" y="12248"/>
                </a:cubicBezTo>
                <a:cubicBezTo>
                  <a:pt x="17287" y="12223"/>
                  <a:pt x="17348" y="12207"/>
                  <a:pt x="17409" y="12190"/>
                </a:cubicBezTo>
                <a:lnTo>
                  <a:pt x="17687" y="12099"/>
                </a:lnTo>
                <a:lnTo>
                  <a:pt x="17632" y="12272"/>
                </a:lnTo>
                <a:cubicBezTo>
                  <a:pt x="18222" y="11999"/>
                  <a:pt x="18422" y="11958"/>
                  <a:pt x="19018" y="11688"/>
                </a:cubicBezTo>
                <a:cubicBezTo>
                  <a:pt x="18811" y="11680"/>
                  <a:pt x="18917" y="11473"/>
                  <a:pt x="19295" y="11166"/>
                </a:cubicBezTo>
                <a:cubicBezTo>
                  <a:pt x="19365" y="11129"/>
                  <a:pt x="19406" y="11118"/>
                  <a:pt x="19431" y="11118"/>
                </a:cubicBezTo>
                <a:cubicBezTo>
                  <a:pt x="19474" y="11118"/>
                  <a:pt x="19471" y="11152"/>
                  <a:pt x="19491" y="11152"/>
                </a:cubicBezTo>
                <a:cubicBezTo>
                  <a:pt x="19514" y="11152"/>
                  <a:pt x="19568" y="11102"/>
                  <a:pt x="19780" y="10881"/>
                </a:cubicBezTo>
                <a:cubicBezTo>
                  <a:pt x="19768" y="11038"/>
                  <a:pt x="19747" y="11249"/>
                  <a:pt x="19362" y="11365"/>
                </a:cubicBezTo>
                <a:cubicBezTo>
                  <a:pt x="19380" y="11419"/>
                  <a:pt x="19300" y="11527"/>
                  <a:pt x="19312" y="11576"/>
                </a:cubicBezTo>
                <a:cubicBezTo>
                  <a:pt x="19752" y="11419"/>
                  <a:pt x="20107" y="10934"/>
                  <a:pt x="20236" y="10727"/>
                </a:cubicBezTo>
                <a:cubicBezTo>
                  <a:pt x="20180" y="10802"/>
                  <a:pt x="20107" y="10872"/>
                  <a:pt x="20030" y="10934"/>
                </a:cubicBezTo>
                <a:cubicBezTo>
                  <a:pt x="20168" y="10653"/>
                  <a:pt x="20264" y="10366"/>
                  <a:pt x="20319" y="10072"/>
                </a:cubicBezTo>
                <a:cubicBezTo>
                  <a:pt x="20354" y="10042"/>
                  <a:pt x="20378" y="10030"/>
                  <a:pt x="20397" y="10030"/>
                </a:cubicBezTo>
                <a:cubicBezTo>
                  <a:pt x="20441" y="10030"/>
                  <a:pt x="20441" y="10109"/>
                  <a:pt x="20441" y="10189"/>
                </a:cubicBezTo>
                <a:cubicBezTo>
                  <a:pt x="20497" y="10022"/>
                  <a:pt x="20497" y="9894"/>
                  <a:pt x="20564" y="9654"/>
                </a:cubicBezTo>
                <a:cubicBezTo>
                  <a:pt x="20676" y="9745"/>
                  <a:pt x="20848" y="9761"/>
                  <a:pt x="20737" y="10126"/>
                </a:cubicBezTo>
                <a:cubicBezTo>
                  <a:pt x="20820" y="9856"/>
                  <a:pt x="20869" y="9583"/>
                  <a:pt x="20893" y="9309"/>
                </a:cubicBezTo>
                <a:cubicBezTo>
                  <a:pt x="20960" y="9274"/>
                  <a:pt x="21119" y="9015"/>
                  <a:pt x="21179" y="9015"/>
                </a:cubicBezTo>
                <a:cubicBezTo>
                  <a:pt x="21189" y="9015"/>
                  <a:pt x="21195" y="9021"/>
                  <a:pt x="21199" y="9036"/>
                </a:cubicBezTo>
                <a:cubicBezTo>
                  <a:pt x="21387" y="8593"/>
                  <a:pt x="21076" y="7938"/>
                  <a:pt x="21142" y="7375"/>
                </a:cubicBezTo>
                <a:cubicBezTo>
                  <a:pt x="21109" y="7345"/>
                  <a:pt x="21081" y="7287"/>
                  <a:pt x="21048" y="7167"/>
                </a:cubicBezTo>
                <a:cubicBezTo>
                  <a:pt x="21027" y="6641"/>
                  <a:pt x="21098" y="6143"/>
                  <a:pt x="20709" y="5572"/>
                </a:cubicBezTo>
                <a:cubicBezTo>
                  <a:pt x="20759" y="5439"/>
                  <a:pt x="20798" y="5311"/>
                  <a:pt x="20836" y="5178"/>
                </a:cubicBezTo>
                <a:cubicBezTo>
                  <a:pt x="20787" y="5083"/>
                  <a:pt x="20752" y="5050"/>
                  <a:pt x="20724" y="5050"/>
                </a:cubicBezTo>
                <a:cubicBezTo>
                  <a:pt x="20658" y="5050"/>
                  <a:pt x="20631" y="5243"/>
                  <a:pt x="20544" y="5243"/>
                </a:cubicBezTo>
                <a:cubicBezTo>
                  <a:pt x="20491" y="5243"/>
                  <a:pt x="20416" y="5173"/>
                  <a:pt x="20297" y="4950"/>
                </a:cubicBezTo>
                <a:cubicBezTo>
                  <a:pt x="19985" y="4432"/>
                  <a:pt x="20420" y="4697"/>
                  <a:pt x="20403" y="4481"/>
                </a:cubicBezTo>
                <a:cubicBezTo>
                  <a:pt x="20147" y="4241"/>
                  <a:pt x="19651" y="3868"/>
                  <a:pt x="19529" y="3338"/>
                </a:cubicBezTo>
                <a:cubicBezTo>
                  <a:pt x="19674" y="3479"/>
                  <a:pt x="19724" y="3612"/>
                  <a:pt x="19829" y="3752"/>
                </a:cubicBezTo>
                <a:cubicBezTo>
                  <a:pt x="19801" y="3619"/>
                  <a:pt x="19763" y="3482"/>
                  <a:pt x="19730" y="3346"/>
                </a:cubicBezTo>
                <a:cubicBezTo>
                  <a:pt x="20073" y="3590"/>
                  <a:pt x="20233" y="3837"/>
                  <a:pt x="20292" y="3837"/>
                </a:cubicBezTo>
                <a:cubicBezTo>
                  <a:pt x="20321" y="3837"/>
                  <a:pt x="20327" y="3784"/>
                  <a:pt x="20319" y="3652"/>
                </a:cubicBezTo>
                <a:cubicBezTo>
                  <a:pt x="20304" y="3656"/>
                  <a:pt x="20289" y="3657"/>
                  <a:pt x="20273" y="3657"/>
                </a:cubicBezTo>
                <a:cubicBezTo>
                  <a:pt x="20046" y="3657"/>
                  <a:pt x="19829" y="3325"/>
                  <a:pt x="19585" y="3011"/>
                </a:cubicBezTo>
                <a:cubicBezTo>
                  <a:pt x="19350" y="2704"/>
                  <a:pt x="19092" y="2402"/>
                  <a:pt x="18872" y="2402"/>
                </a:cubicBezTo>
                <a:cubicBezTo>
                  <a:pt x="18847" y="2402"/>
                  <a:pt x="18824" y="2406"/>
                  <a:pt x="18801" y="2414"/>
                </a:cubicBezTo>
                <a:cubicBezTo>
                  <a:pt x="18773" y="2326"/>
                  <a:pt x="18740" y="2235"/>
                  <a:pt x="18695" y="2149"/>
                </a:cubicBezTo>
                <a:cubicBezTo>
                  <a:pt x="18750" y="2215"/>
                  <a:pt x="18790" y="2210"/>
                  <a:pt x="18834" y="2277"/>
                </a:cubicBezTo>
                <a:cubicBezTo>
                  <a:pt x="18639" y="1742"/>
                  <a:pt x="18260" y="2103"/>
                  <a:pt x="17759" y="1556"/>
                </a:cubicBezTo>
                <a:cubicBezTo>
                  <a:pt x="17621" y="1396"/>
                  <a:pt x="17526" y="1261"/>
                  <a:pt x="17594" y="1261"/>
                </a:cubicBezTo>
                <a:cubicBezTo>
                  <a:pt x="17611" y="1261"/>
                  <a:pt x="17639" y="1268"/>
                  <a:pt x="17677" y="1287"/>
                </a:cubicBezTo>
                <a:cubicBezTo>
                  <a:pt x="17477" y="1178"/>
                  <a:pt x="17282" y="1071"/>
                  <a:pt x="17070" y="972"/>
                </a:cubicBezTo>
                <a:cubicBezTo>
                  <a:pt x="16981" y="912"/>
                  <a:pt x="16969" y="878"/>
                  <a:pt x="17004" y="878"/>
                </a:cubicBezTo>
                <a:cubicBezTo>
                  <a:pt x="17025" y="878"/>
                  <a:pt x="17062" y="889"/>
                  <a:pt x="17106" y="915"/>
                </a:cubicBezTo>
                <a:cubicBezTo>
                  <a:pt x="16822" y="740"/>
                  <a:pt x="16513" y="590"/>
                  <a:pt x="16179" y="462"/>
                </a:cubicBezTo>
                <a:lnTo>
                  <a:pt x="16197" y="453"/>
                </a:lnTo>
                <a:cubicBezTo>
                  <a:pt x="16028" y="447"/>
                  <a:pt x="15721" y="416"/>
                  <a:pt x="15501" y="416"/>
                </a:cubicBezTo>
                <a:cubicBezTo>
                  <a:pt x="15458" y="416"/>
                  <a:pt x="15418" y="417"/>
                  <a:pt x="15384" y="420"/>
                </a:cubicBezTo>
                <a:cubicBezTo>
                  <a:pt x="15269" y="376"/>
                  <a:pt x="15274" y="366"/>
                  <a:pt x="15317" y="366"/>
                </a:cubicBezTo>
                <a:cubicBezTo>
                  <a:pt x="15352" y="366"/>
                  <a:pt x="15412" y="372"/>
                  <a:pt x="15453" y="372"/>
                </a:cubicBezTo>
                <a:cubicBezTo>
                  <a:pt x="15488" y="372"/>
                  <a:pt x="15511" y="367"/>
                  <a:pt x="15496" y="350"/>
                </a:cubicBezTo>
                <a:lnTo>
                  <a:pt x="15139" y="329"/>
                </a:lnTo>
                <a:lnTo>
                  <a:pt x="14783" y="358"/>
                </a:lnTo>
                <a:cubicBezTo>
                  <a:pt x="14582" y="294"/>
                  <a:pt x="14803" y="217"/>
                  <a:pt x="15117" y="217"/>
                </a:cubicBezTo>
                <a:cubicBezTo>
                  <a:pt x="15271" y="217"/>
                  <a:pt x="15446" y="236"/>
                  <a:pt x="15607" y="283"/>
                </a:cubicBezTo>
                <a:cubicBezTo>
                  <a:pt x="15413" y="97"/>
                  <a:pt x="15256" y="43"/>
                  <a:pt x="15076" y="43"/>
                </a:cubicBezTo>
                <a:cubicBezTo>
                  <a:pt x="15011" y="43"/>
                  <a:pt x="14944" y="50"/>
                  <a:pt x="14873" y="60"/>
                </a:cubicBezTo>
                <a:cubicBezTo>
                  <a:pt x="14732" y="80"/>
                  <a:pt x="14572" y="89"/>
                  <a:pt x="14348" y="131"/>
                </a:cubicBezTo>
                <a:cubicBezTo>
                  <a:pt x="14238" y="147"/>
                  <a:pt x="14110" y="159"/>
                  <a:pt x="13960" y="171"/>
                </a:cubicBezTo>
                <a:lnTo>
                  <a:pt x="13459" y="255"/>
                </a:lnTo>
                <a:cubicBezTo>
                  <a:pt x="13676" y="171"/>
                  <a:pt x="13892" y="85"/>
                  <a:pt x="14153" y="43"/>
                </a:cubicBezTo>
                <a:cubicBezTo>
                  <a:pt x="14049" y="12"/>
                  <a:pt x="13947" y="0"/>
                  <a:pt x="13841" y="0"/>
                </a:cubicBezTo>
                <a:close/>
              </a:path>
            </a:pathLst>
          </a:custGeom>
          <a:solidFill>
            <a:srgbClr val="FFC1BE"/>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grpSp>
        <p:nvGrpSpPr>
          <p:cNvPr id="438" name="Google Shape;12;p2"/>
          <p:cNvGrpSpPr/>
          <p:nvPr/>
        </p:nvGrpSpPr>
        <p:grpSpPr>
          <a:xfrm>
            <a:off x="16040728" y="9147960"/>
            <a:ext cx="7765945" cy="6425009"/>
            <a:chOff x="-11" y="-1"/>
            <a:chExt cx="7765943" cy="6425007"/>
          </a:xfrm>
        </p:grpSpPr>
        <p:sp>
          <p:nvSpPr>
            <p:cNvPr id="415" name="Google Shape;13;p2"/>
            <p:cNvSpPr/>
            <p:nvPr/>
          </p:nvSpPr>
          <p:spPr>
            <a:xfrm>
              <a:off x="6406424" y="100073"/>
              <a:ext cx="996443" cy="1129629"/>
            </a:xfrm>
            <a:custGeom>
              <a:avLst/>
              <a:gdLst/>
              <a:ahLst/>
              <a:cxnLst>
                <a:cxn ang="0">
                  <a:pos x="wd2" y="hd2"/>
                </a:cxn>
                <a:cxn ang="5400000">
                  <a:pos x="wd2" y="hd2"/>
                </a:cxn>
                <a:cxn ang="10800000">
                  <a:pos x="wd2" y="hd2"/>
                </a:cxn>
                <a:cxn ang="16200000">
                  <a:pos x="wd2" y="hd2"/>
                </a:cxn>
              </a:cxnLst>
              <a:rect l="0" t="0" r="r" b="b"/>
              <a:pathLst>
                <a:path w="19943" h="21600" extrusionOk="0">
                  <a:moveTo>
                    <a:pt x="6530" y="0"/>
                  </a:moveTo>
                  <a:cubicBezTo>
                    <a:pt x="6466" y="0"/>
                    <a:pt x="6398" y="0"/>
                    <a:pt x="6333" y="0"/>
                  </a:cubicBezTo>
                  <a:cubicBezTo>
                    <a:pt x="4622" y="47"/>
                    <a:pt x="3537" y="1026"/>
                    <a:pt x="2911" y="2439"/>
                  </a:cubicBezTo>
                  <a:cubicBezTo>
                    <a:pt x="1227" y="3903"/>
                    <a:pt x="153" y="6002"/>
                    <a:pt x="229" y="8709"/>
                  </a:cubicBezTo>
                  <a:cubicBezTo>
                    <a:pt x="229" y="8745"/>
                    <a:pt x="256" y="8770"/>
                    <a:pt x="271" y="8807"/>
                  </a:cubicBezTo>
                  <a:cubicBezTo>
                    <a:pt x="-279" y="10941"/>
                    <a:pt x="13" y="13319"/>
                    <a:pt x="1113" y="15196"/>
                  </a:cubicBezTo>
                  <a:cubicBezTo>
                    <a:pt x="2388" y="17381"/>
                    <a:pt x="4406" y="18516"/>
                    <a:pt x="6587" y="18857"/>
                  </a:cubicBezTo>
                  <a:cubicBezTo>
                    <a:pt x="6090" y="20002"/>
                    <a:pt x="6678" y="21600"/>
                    <a:pt x="8351" y="21600"/>
                  </a:cubicBezTo>
                  <a:cubicBezTo>
                    <a:pt x="9425" y="21600"/>
                    <a:pt x="10024" y="20940"/>
                    <a:pt x="10214" y="20161"/>
                  </a:cubicBezTo>
                  <a:cubicBezTo>
                    <a:pt x="10931" y="19940"/>
                    <a:pt x="11617" y="19465"/>
                    <a:pt x="12334" y="18929"/>
                  </a:cubicBezTo>
                  <a:cubicBezTo>
                    <a:pt x="13954" y="17711"/>
                    <a:pt x="15373" y="16541"/>
                    <a:pt x="16788" y="15077"/>
                  </a:cubicBezTo>
                  <a:cubicBezTo>
                    <a:pt x="19804" y="11952"/>
                    <a:pt x="21321" y="7404"/>
                    <a:pt x="18294" y="3744"/>
                  </a:cubicBezTo>
                  <a:cubicBezTo>
                    <a:pt x="16207" y="1229"/>
                    <a:pt x="12998" y="33"/>
                    <a:pt x="9857" y="33"/>
                  </a:cubicBezTo>
                  <a:cubicBezTo>
                    <a:pt x="9330" y="33"/>
                    <a:pt x="8803" y="69"/>
                    <a:pt x="8287" y="134"/>
                  </a:cubicBezTo>
                  <a:cubicBezTo>
                    <a:pt x="7714" y="47"/>
                    <a:pt x="7118" y="0"/>
                    <a:pt x="6530"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16" name="Google Shape;14;p2"/>
            <p:cNvSpPr/>
            <p:nvPr/>
          </p:nvSpPr>
          <p:spPr>
            <a:xfrm>
              <a:off x="5092804" y="120732"/>
              <a:ext cx="1122692" cy="1212834"/>
            </a:xfrm>
            <a:custGeom>
              <a:avLst/>
              <a:gdLst/>
              <a:ahLst/>
              <a:cxnLst>
                <a:cxn ang="0">
                  <a:pos x="wd2" y="hd2"/>
                </a:cxn>
                <a:cxn ang="5400000">
                  <a:pos x="wd2" y="hd2"/>
                </a:cxn>
                <a:cxn ang="10800000">
                  <a:pos x="wd2" y="hd2"/>
                </a:cxn>
                <a:cxn ang="16200000">
                  <a:pos x="wd2" y="hd2"/>
                </a:cxn>
              </a:cxnLst>
              <a:rect l="0" t="0" r="r" b="b"/>
              <a:pathLst>
                <a:path w="18908" h="21600" extrusionOk="0">
                  <a:moveTo>
                    <a:pt x="6133" y="7875"/>
                  </a:moveTo>
                  <a:cubicBezTo>
                    <a:pt x="6325" y="8098"/>
                    <a:pt x="6548" y="8314"/>
                    <a:pt x="6759" y="8540"/>
                  </a:cubicBezTo>
                  <a:cubicBezTo>
                    <a:pt x="6944" y="8732"/>
                    <a:pt x="7190" y="8857"/>
                    <a:pt x="7448" y="8891"/>
                  </a:cubicBezTo>
                  <a:cubicBezTo>
                    <a:pt x="6791" y="9583"/>
                    <a:pt x="6685" y="10663"/>
                    <a:pt x="7180" y="11494"/>
                  </a:cubicBezTo>
                  <a:cubicBezTo>
                    <a:pt x="5935" y="11153"/>
                    <a:pt x="5022" y="9327"/>
                    <a:pt x="6133" y="7875"/>
                  </a:cubicBezTo>
                  <a:close/>
                  <a:moveTo>
                    <a:pt x="8967" y="6464"/>
                  </a:moveTo>
                  <a:cubicBezTo>
                    <a:pt x="9692" y="6464"/>
                    <a:pt x="10378" y="6711"/>
                    <a:pt x="11014" y="7105"/>
                  </a:cubicBezTo>
                  <a:cubicBezTo>
                    <a:pt x="11885" y="8435"/>
                    <a:pt x="12313" y="9914"/>
                    <a:pt x="12067" y="11514"/>
                  </a:cubicBezTo>
                  <a:cubicBezTo>
                    <a:pt x="11971" y="11278"/>
                    <a:pt x="11831" y="11062"/>
                    <a:pt x="11668" y="10866"/>
                  </a:cubicBezTo>
                  <a:lnTo>
                    <a:pt x="9960" y="8915"/>
                  </a:lnTo>
                  <a:cubicBezTo>
                    <a:pt x="9574" y="8466"/>
                    <a:pt x="9143" y="8287"/>
                    <a:pt x="8728" y="8287"/>
                  </a:cubicBezTo>
                  <a:cubicBezTo>
                    <a:pt x="8636" y="8287"/>
                    <a:pt x="8546" y="8294"/>
                    <a:pt x="8457" y="8311"/>
                  </a:cubicBezTo>
                  <a:cubicBezTo>
                    <a:pt x="8629" y="8027"/>
                    <a:pt x="8706" y="7696"/>
                    <a:pt x="8661" y="7369"/>
                  </a:cubicBezTo>
                  <a:cubicBezTo>
                    <a:pt x="8620" y="7072"/>
                    <a:pt x="8584" y="6788"/>
                    <a:pt x="8521" y="6505"/>
                  </a:cubicBezTo>
                  <a:lnTo>
                    <a:pt x="8521" y="6495"/>
                  </a:lnTo>
                  <a:cubicBezTo>
                    <a:pt x="8671" y="6474"/>
                    <a:pt x="8821" y="6464"/>
                    <a:pt x="8967" y="6464"/>
                  </a:cubicBezTo>
                  <a:close/>
                  <a:moveTo>
                    <a:pt x="11776" y="13593"/>
                  </a:moveTo>
                  <a:cubicBezTo>
                    <a:pt x="11962" y="14559"/>
                    <a:pt x="12843" y="15109"/>
                    <a:pt x="13762" y="15109"/>
                  </a:cubicBezTo>
                  <a:cubicBezTo>
                    <a:pt x="13848" y="15109"/>
                    <a:pt x="13934" y="15102"/>
                    <a:pt x="14020" y="15092"/>
                  </a:cubicBezTo>
                  <a:cubicBezTo>
                    <a:pt x="13838" y="15548"/>
                    <a:pt x="13548" y="15932"/>
                    <a:pt x="13174" y="16230"/>
                  </a:cubicBezTo>
                  <a:cubicBezTo>
                    <a:pt x="12696" y="16594"/>
                    <a:pt x="12175" y="16746"/>
                    <a:pt x="11642" y="16746"/>
                  </a:cubicBezTo>
                  <a:cubicBezTo>
                    <a:pt x="10864" y="16746"/>
                    <a:pt x="10062" y="16425"/>
                    <a:pt x="9347" y="15980"/>
                  </a:cubicBezTo>
                  <a:cubicBezTo>
                    <a:pt x="9229" y="15855"/>
                    <a:pt x="9102" y="15754"/>
                    <a:pt x="8974" y="15662"/>
                  </a:cubicBezTo>
                  <a:cubicBezTo>
                    <a:pt x="10037" y="15355"/>
                    <a:pt x="10991" y="14697"/>
                    <a:pt x="11681" y="13776"/>
                  </a:cubicBezTo>
                  <a:cubicBezTo>
                    <a:pt x="11722" y="13718"/>
                    <a:pt x="11735" y="13651"/>
                    <a:pt x="11776" y="13593"/>
                  </a:cubicBezTo>
                  <a:close/>
                  <a:moveTo>
                    <a:pt x="8214" y="0"/>
                  </a:moveTo>
                  <a:cubicBezTo>
                    <a:pt x="7237" y="0"/>
                    <a:pt x="6334" y="324"/>
                    <a:pt x="5664" y="1131"/>
                  </a:cubicBezTo>
                  <a:cubicBezTo>
                    <a:pt x="5373" y="1448"/>
                    <a:pt x="5354" y="1938"/>
                    <a:pt x="5590" y="2292"/>
                  </a:cubicBezTo>
                  <a:cubicBezTo>
                    <a:pt x="3493" y="3075"/>
                    <a:pt x="1786" y="4699"/>
                    <a:pt x="1141" y="7129"/>
                  </a:cubicBezTo>
                  <a:cubicBezTo>
                    <a:pt x="1103" y="7126"/>
                    <a:pt x="1067" y="7122"/>
                    <a:pt x="1029" y="7122"/>
                  </a:cubicBezTo>
                  <a:cubicBezTo>
                    <a:pt x="324" y="7122"/>
                    <a:pt x="-286" y="7821"/>
                    <a:pt x="142" y="8675"/>
                  </a:cubicBezTo>
                  <a:cubicBezTo>
                    <a:pt x="400" y="9185"/>
                    <a:pt x="681" y="9765"/>
                    <a:pt x="959" y="10356"/>
                  </a:cubicBezTo>
                  <a:cubicBezTo>
                    <a:pt x="1205" y="11595"/>
                    <a:pt x="1786" y="12729"/>
                    <a:pt x="2635" y="13627"/>
                  </a:cubicBezTo>
                  <a:cubicBezTo>
                    <a:pt x="3161" y="14616"/>
                    <a:pt x="3742" y="15571"/>
                    <a:pt x="4365" y="16489"/>
                  </a:cubicBezTo>
                  <a:cubicBezTo>
                    <a:pt x="3611" y="17968"/>
                    <a:pt x="4097" y="20307"/>
                    <a:pt x="5846" y="20591"/>
                  </a:cubicBezTo>
                  <a:lnTo>
                    <a:pt x="6717" y="20739"/>
                  </a:lnTo>
                  <a:cubicBezTo>
                    <a:pt x="6886" y="20763"/>
                    <a:pt x="7056" y="20776"/>
                    <a:pt x="7225" y="20776"/>
                  </a:cubicBezTo>
                  <a:cubicBezTo>
                    <a:pt x="7595" y="20776"/>
                    <a:pt x="7965" y="20716"/>
                    <a:pt x="8316" y="20591"/>
                  </a:cubicBezTo>
                  <a:cubicBezTo>
                    <a:pt x="9344" y="21222"/>
                    <a:pt x="10461" y="21600"/>
                    <a:pt x="11684" y="21600"/>
                  </a:cubicBezTo>
                  <a:cubicBezTo>
                    <a:pt x="12721" y="21600"/>
                    <a:pt x="13835" y="21327"/>
                    <a:pt x="15032" y="20705"/>
                  </a:cubicBezTo>
                  <a:cubicBezTo>
                    <a:pt x="21314" y="17421"/>
                    <a:pt x="19060" y="7676"/>
                    <a:pt x="14624" y="3824"/>
                  </a:cubicBezTo>
                  <a:lnTo>
                    <a:pt x="14611" y="3811"/>
                  </a:lnTo>
                  <a:cubicBezTo>
                    <a:pt x="14474" y="3585"/>
                    <a:pt x="14333" y="3359"/>
                    <a:pt x="14174" y="3153"/>
                  </a:cubicBezTo>
                  <a:cubicBezTo>
                    <a:pt x="13053" y="1678"/>
                    <a:pt x="10439" y="0"/>
                    <a:pt x="8214"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17" name="Google Shape;15;p2"/>
            <p:cNvSpPr/>
            <p:nvPr/>
          </p:nvSpPr>
          <p:spPr>
            <a:xfrm>
              <a:off x="3681347" y="-2"/>
              <a:ext cx="1102034" cy="1264957"/>
            </a:xfrm>
            <a:custGeom>
              <a:avLst/>
              <a:gdLst/>
              <a:ahLst/>
              <a:cxnLst>
                <a:cxn ang="0">
                  <a:pos x="wd2" y="hd2"/>
                </a:cxn>
                <a:cxn ang="5400000">
                  <a:pos x="wd2" y="hd2"/>
                </a:cxn>
                <a:cxn ang="10800000">
                  <a:pos x="wd2" y="hd2"/>
                </a:cxn>
                <a:cxn ang="16200000">
                  <a:pos x="wd2" y="hd2"/>
                </a:cxn>
              </a:cxnLst>
              <a:rect l="0" t="0" r="r" b="b"/>
              <a:pathLst>
                <a:path w="20593" h="21600" extrusionOk="0">
                  <a:moveTo>
                    <a:pt x="9310" y="15978"/>
                  </a:moveTo>
                  <a:cubicBezTo>
                    <a:pt x="9873" y="16079"/>
                    <a:pt x="10443" y="16127"/>
                    <a:pt x="11010" y="16127"/>
                  </a:cubicBezTo>
                  <a:cubicBezTo>
                    <a:pt x="11304" y="16127"/>
                    <a:pt x="11602" y="16111"/>
                    <a:pt x="11899" y="16085"/>
                  </a:cubicBezTo>
                  <a:cubicBezTo>
                    <a:pt x="12292" y="16804"/>
                    <a:pt x="12434" y="17613"/>
                    <a:pt x="12101" y="18396"/>
                  </a:cubicBezTo>
                  <a:cubicBezTo>
                    <a:pt x="11743" y="19234"/>
                    <a:pt x="10826" y="20137"/>
                    <a:pt x="9834" y="20409"/>
                  </a:cubicBezTo>
                  <a:cubicBezTo>
                    <a:pt x="10206" y="20280"/>
                    <a:pt x="10479" y="19975"/>
                    <a:pt x="10539" y="19616"/>
                  </a:cubicBezTo>
                  <a:cubicBezTo>
                    <a:pt x="10564" y="19386"/>
                    <a:pt x="10624" y="19156"/>
                    <a:pt x="10695" y="18940"/>
                  </a:cubicBezTo>
                  <a:cubicBezTo>
                    <a:pt x="11003" y="18079"/>
                    <a:pt x="10468" y="17130"/>
                    <a:pt x="9682" y="16674"/>
                  </a:cubicBezTo>
                  <a:cubicBezTo>
                    <a:pt x="9466" y="16545"/>
                    <a:pt x="9239" y="16444"/>
                    <a:pt x="9012" y="16357"/>
                  </a:cubicBezTo>
                  <a:cubicBezTo>
                    <a:pt x="9119" y="16237"/>
                    <a:pt x="9228" y="16108"/>
                    <a:pt x="9310" y="15978"/>
                  </a:cubicBezTo>
                  <a:close/>
                  <a:moveTo>
                    <a:pt x="12756" y="0"/>
                  </a:moveTo>
                  <a:cubicBezTo>
                    <a:pt x="12735" y="0"/>
                    <a:pt x="12710" y="0"/>
                    <a:pt x="12686" y="0"/>
                  </a:cubicBezTo>
                  <a:cubicBezTo>
                    <a:pt x="11290" y="19"/>
                    <a:pt x="10040" y="618"/>
                    <a:pt x="9657" y="1906"/>
                  </a:cubicBezTo>
                  <a:cubicBezTo>
                    <a:pt x="9561" y="2210"/>
                    <a:pt x="9537" y="2524"/>
                    <a:pt x="9572" y="2832"/>
                  </a:cubicBezTo>
                  <a:cubicBezTo>
                    <a:pt x="9204" y="2874"/>
                    <a:pt x="8835" y="2939"/>
                    <a:pt x="8478" y="3026"/>
                  </a:cubicBezTo>
                  <a:cubicBezTo>
                    <a:pt x="7677" y="3266"/>
                    <a:pt x="6940" y="3657"/>
                    <a:pt x="6306" y="4159"/>
                  </a:cubicBezTo>
                  <a:cubicBezTo>
                    <a:pt x="5725" y="3101"/>
                    <a:pt x="4542" y="2469"/>
                    <a:pt x="3380" y="2469"/>
                  </a:cubicBezTo>
                  <a:cubicBezTo>
                    <a:pt x="2449" y="2469"/>
                    <a:pt x="1531" y="2874"/>
                    <a:pt x="943" y="3790"/>
                  </a:cubicBezTo>
                  <a:cubicBezTo>
                    <a:pt x="-392" y="5858"/>
                    <a:pt x="-165" y="8418"/>
                    <a:pt x="727" y="10836"/>
                  </a:cubicBezTo>
                  <a:cubicBezTo>
                    <a:pt x="741" y="11056"/>
                    <a:pt x="823" y="11250"/>
                    <a:pt x="954" y="11425"/>
                  </a:cubicBezTo>
                  <a:cubicBezTo>
                    <a:pt x="1528" y="12765"/>
                    <a:pt x="2254" y="14040"/>
                    <a:pt x="3136" y="15237"/>
                  </a:cubicBezTo>
                  <a:cubicBezTo>
                    <a:pt x="2959" y="16881"/>
                    <a:pt x="3409" y="18548"/>
                    <a:pt x="4687" y="19746"/>
                  </a:cubicBezTo>
                  <a:cubicBezTo>
                    <a:pt x="5941" y="20914"/>
                    <a:pt x="7982" y="21600"/>
                    <a:pt x="9937" y="21600"/>
                  </a:cubicBezTo>
                  <a:cubicBezTo>
                    <a:pt x="11828" y="21600"/>
                    <a:pt x="13642" y="20962"/>
                    <a:pt x="14605" y="19506"/>
                  </a:cubicBezTo>
                  <a:cubicBezTo>
                    <a:pt x="15002" y="19797"/>
                    <a:pt x="15509" y="19946"/>
                    <a:pt x="16015" y="19946"/>
                  </a:cubicBezTo>
                  <a:cubicBezTo>
                    <a:pt x="17060" y="19946"/>
                    <a:pt x="18091" y="19322"/>
                    <a:pt x="18109" y="18069"/>
                  </a:cubicBezTo>
                  <a:cubicBezTo>
                    <a:pt x="18109" y="17351"/>
                    <a:pt x="18002" y="16632"/>
                    <a:pt x="17797" y="15946"/>
                  </a:cubicBezTo>
                  <a:cubicBezTo>
                    <a:pt x="20407" y="13331"/>
                    <a:pt x="21208" y="10522"/>
                    <a:pt x="20124" y="7091"/>
                  </a:cubicBezTo>
                  <a:cubicBezTo>
                    <a:pt x="19210" y="4201"/>
                    <a:pt x="16557" y="0"/>
                    <a:pt x="1275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18" name="Google Shape;16;p2"/>
            <p:cNvSpPr/>
            <p:nvPr/>
          </p:nvSpPr>
          <p:spPr>
            <a:xfrm>
              <a:off x="2050555" y="34114"/>
              <a:ext cx="1146251" cy="1264389"/>
            </a:xfrm>
            <a:custGeom>
              <a:avLst/>
              <a:gdLst/>
              <a:ahLst/>
              <a:cxnLst>
                <a:cxn ang="0">
                  <a:pos x="wd2" y="hd2"/>
                </a:cxn>
                <a:cxn ang="5400000">
                  <a:pos x="wd2" y="hd2"/>
                </a:cxn>
                <a:cxn ang="10800000">
                  <a:pos x="wd2" y="hd2"/>
                </a:cxn>
                <a:cxn ang="16200000">
                  <a:pos x="wd2" y="hd2"/>
                </a:cxn>
              </a:cxnLst>
              <a:rect l="0" t="0" r="r" b="b"/>
              <a:pathLst>
                <a:path w="20624" h="21600" extrusionOk="0">
                  <a:moveTo>
                    <a:pt x="14435" y="13091"/>
                  </a:moveTo>
                  <a:cubicBezTo>
                    <a:pt x="14046" y="13823"/>
                    <a:pt x="13313" y="14311"/>
                    <a:pt x="12474" y="14422"/>
                  </a:cubicBezTo>
                  <a:cubicBezTo>
                    <a:pt x="12379" y="14435"/>
                    <a:pt x="12273" y="14441"/>
                    <a:pt x="12164" y="14441"/>
                  </a:cubicBezTo>
                  <a:cubicBezTo>
                    <a:pt x="11584" y="14441"/>
                    <a:pt x="10841" y="14247"/>
                    <a:pt x="10397" y="13855"/>
                  </a:cubicBezTo>
                  <a:cubicBezTo>
                    <a:pt x="11775" y="13800"/>
                    <a:pt x="13139" y="13551"/>
                    <a:pt x="14435" y="13091"/>
                  </a:cubicBezTo>
                  <a:close/>
                  <a:moveTo>
                    <a:pt x="9091" y="0"/>
                  </a:moveTo>
                  <a:cubicBezTo>
                    <a:pt x="7308" y="0"/>
                    <a:pt x="5504" y="427"/>
                    <a:pt x="3833" y="1376"/>
                  </a:cubicBezTo>
                  <a:cubicBezTo>
                    <a:pt x="1019" y="2979"/>
                    <a:pt x="-747" y="6107"/>
                    <a:pt x="320" y="9137"/>
                  </a:cubicBezTo>
                  <a:cubicBezTo>
                    <a:pt x="-324" y="11349"/>
                    <a:pt x="44" y="13441"/>
                    <a:pt x="1067" y="15270"/>
                  </a:cubicBezTo>
                  <a:lnTo>
                    <a:pt x="1067" y="15293"/>
                  </a:lnTo>
                  <a:cubicBezTo>
                    <a:pt x="1170" y="15717"/>
                    <a:pt x="1296" y="16131"/>
                    <a:pt x="1456" y="16536"/>
                  </a:cubicBezTo>
                  <a:cubicBezTo>
                    <a:pt x="1800" y="17375"/>
                    <a:pt x="2387" y="18158"/>
                    <a:pt x="2858" y="18942"/>
                  </a:cubicBezTo>
                  <a:cubicBezTo>
                    <a:pt x="2933" y="19052"/>
                    <a:pt x="3049" y="19100"/>
                    <a:pt x="3161" y="19100"/>
                  </a:cubicBezTo>
                  <a:cubicBezTo>
                    <a:pt x="3345" y="19100"/>
                    <a:pt x="3526" y="18977"/>
                    <a:pt x="3533" y="18770"/>
                  </a:cubicBezTo>
                  <a:cubicBezTo>
                    <a:pt x="3533" y="18628"/>
                    <a:pt x="3546" y="18475"/>
                    <a:pt x="3557" y="18323"/>
                  </a:cubicBezTo>
                  <a:cubicBezTo>
                    <a:pt x="5139" y="19716"/>
                    <a:pt x="7011" y="20774"/>
                    <a:pt x="9054" y="21438"/>
                  </a:cubicBezTo>
                  <a:cubicBezTo>
                    <a:pt x="9402" y="21551"/>
                    <a:pt x="9729" y="21600"/>
                    <a:pt x="10039" y="21600"/>
                  </a:cubicBezTo>
                  <a:cubicBezTo>
                    <a:pt x="11420" y="21600"/>
                    <a:pt x="12399" y="20583"/>
                    <a:pt x="12737" y="19389"/>
                  </a:cubicBezTo>
                  <a:cubicBezTo>
                    <a:pt x="13115" y="19369"/>
                    <a:pt x="13484" y="19314"/>
                    <a:pt x="13862" y="19236"/>
                  </a:cubicBezTo>
                  <a:cubicBezTo>
                    <a:pt x="17569" y="18495"/>
                    <a:pt x="19840" y="15477"/>
                    <a:pt x="20474" y="12068"/>
                  </a:cubicBezTo>
                  <a:cubicBezTo>
                    <a:pt x="20853" y="10008"/>
                    <a:pt x="20509" y="7894"/>
                    <a:pt x="19496" y="6042"/>
                  </a:cubicBezTo>
                  <a:cubicBezTo>
                    <a:pt x="19138" y="3348"/>
                    <a:pt x="17057" y="861"/>
                    <a:pt x="13999" y="861"/>
                  </a:cubicBezTo>
                  <a:cubicBezTo>
                    <a:pt x="13927" y="861"/>
                    <a:pt x="13855" y="861"/>
                    <a:pt x="13780" y="865"/>
                  </a:cubicBezTo>
                  <a:cubicBezTo>
                    <a:pt x="13726" y="865"/>
                    <a:pt x="13654" y="887"/>
                    <a:pt x="13600" y="897"/>
                  </a:cubicBezTo>
                  <a:cubicBezTo>
                    <a:pt x="12174" y="321"/>
                    <a:pt x="10640" y="0"/>
                    <a:pt x="9091"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19" name="Google Shape;17;p2"/>
            <p:cNvSpPr/>
            <p:nvPr/>
          </p:nvSpPr>
          <p:spPr>
            <a:xfrm>
              <a:off x="2881639" y="1494284"/>
              <a:ext cx="1232489" cy="1273292"/>
            </a:xfrm>
            <a:custGeom>
              <a:avLst/>
              <a:gdLst/>
              <a:ahLst/>
              <a:cxnLst>
                <a:cxn ang="0">
                  <a:pos x="wd2" y="hd2"/>
                </a:cxn>
                <a:cxn ang="5400000">
                  <a:pos x="wd2" y="hd2"/>
                </a:cxn>
                <a:cxn ang="10800000">
                  <a:pos x="wd2" y="hd2"/>
                </a:cxn>
                <a:cxn ang="16200000">
                  <a:pos x="wd2" y="hd2"/>
                </a:cxn>
              </a:cxnLst>
              <a:rect l="0" t="0" r="r" b="b"/>
              <a:pathLst>
                <a:path w="20776" h="21600" extrusionOk="0">
                  <a:moveTo>
                    <a:pt x="9373" y="8604"/>
                  </a:moveTo>
                  <a:cubicBezTo>
                    <a:pt x="11363" y="8604"/>
                    <a:pt x="11417" y="10974"/>
                    <a:pt x="10491" y="12208"/>
                  </a:cubicBezTo>
                  <a:cubicBezTo>
                    <a:pt x="9839" y="13083"/>
                    <a:pt x="9088" y="13440"/>
                    <a:pt x="8338" y="13440"/>
                  </a:cubicBezTo>
                  <a:cubicBezTo>
                    <a:pt x="7826" y="13440"/>
                    <a:pt x="7315" y="13276"/>
                    <a:pt x="6836" y="12999"/>
                  </a:cubicBezTo>
                  <a:cubicBezTo>
                    <a:pt x="7031" y="11568"/>
                    <a:pt x="7590" y="8604"/>
                    <a:pt x="9373" y="8604"/>
                  </a:cubicBezTo>
                  <a:close/>
                  <a:moveTo>
                    <a:pt x="11427" y="15369"/>
                  </a:moveTo>
                  <a:cubicBezTo>
                    <a:pt x="11040" y="15996"/>
                    <a:pt x="10577" y="16568"/>
                    <a:pt x="10063" y="17099"/>
                  </a:cubicBezTo>
                  <a:cubicBezTo>
                    <a:pt x="9363" y="16870"/>
                    <a:pt x="8708" y="16513"/>
                    <a:pt x="8149" y="16050"/>
                  </a:cubicBezTo>
                  <a:cubicBezTo>
                    <a:pt x="8226" y="16050"/>
                    <a:pt x="8302" y="16054"/>
                    <a:pt x="8379" y="16054"/>
                  </a:cubicBezTo>
                  <a:cubicBezTo>
                    <a:pt x="8989" y="16054"/>
                    <a:pt x="9600" y="15977"/>
                    <a:pt x="10203" y="15822"/>
                  </a:cubicBezTo>
                  <a:lnTo>
                    <a:pt x="10203" y="15832"/>
                  </a:lnTo>
                  <a:cubicBezTo>
                    <a:pt x="10622" y="15713"/>
                    <a:pt x="11040" y="15562"/>
                    <a:pt x="11427" y="15369"/>
                  </a:cubicBezTo>
                  <a:close/>
                  <a:moveTo>
                    <a:pt x="11852" y="0"/>
                  </a:moveTo>
                  <a:cubicBezTo>
                    <a:pt x="9488" y="0"/>
                    <a:pt x="7437" y="994"/>
                    <a:pt x="6558" y="3247"/>
                  </a:cubicBezTo>
                  <a:cubicBezTo>
                    <a:pt x="6235" y="3087"/>
                    <a:pt x="5890" y="2958"/>
                    <a:pt x="5545" y="2871"/>
                  </a:cubicBezTo>
                  <a:cubicBezTo>
                    <a:pt x="5213" y="2791"/>
                    <a:pt x="4884" y="2755"/>
                    <a:pt x="4568" y="2755"/>
                  </a:cubicBezTo>
                  <a:cubicBezTo>
                    <a:pt x="2411" y="2755"/>
                    <a:pt x="686" y="4453"/>
                    <a:pt x="181" y="6604"/>
                  </a:cubicBezTo>
                  <a:cubicBezTo>
                    <a:pt x="-250" y="8443"/>
                    <a:pt x="117" y="10196"/>
                    <a:pt x="977" y="11700"/>
                  </a:cubicBezTo>
                  <a:cubicBezTo>
                    <a:pt x="817" y="13562"/>
                    <a:pt x="1632" y="15584"/>
                    <a:pt x="2622" y="17099"/>
                  </a:cubicBezTo>
                  <a:cubicBezTo>
                    <a:pt x="4446" y="19873"/>
                    <a:pt x="7325" y="21600"/>
                    <a:pt x="10497" y="21600"/>
                  </a:cubicBezTo>
                  <a:cubicBezTo>
                    <a:pt x="11210" y="21600"/>
                    <a:pt x="11941" y="21513"/>
                    <a:pt x="12676" y="21330"/>
                  </a:cubicBezTo>
                  <a:cubicBezTo>
                    <a:pt x="13900" y="21028"/>
                    <a:pt x="14286" y="19706"/>
                    <a:pt x="13986" y="18668"/>
                  </a:cubicBezTo>
                  <a:cubicBezTo>
                    <a:pt x="15932" y="17996"/>
                    <a:pt x="17622" y="16948"/>
                    <a:pt x="18995" y="15063"/>
                  </a:cubicBezTo>
                  <a:cubicBezTo>
                    <a:pt x="21050" y="12218"/>
                    <a:pt x="21350" y="8466"/>
                    <a:pt x="19772" y="5328"/>
                  </a:cubicBezTo>
                  <a:cubicBezTo>
                    <a:pt x="18427" y="2675"/>
                    <a:pt x="15836" y="370"/>
                    <a:pt x="12836" y="58"/>
                  </a:cubicBezTo>
                  <a:cubicBezTo>
                    <a:pt x="12504" y="19"/>
                    <a:pt x="12175" y="0"/>
                    <a:pt x="11852"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20" name="Google Shape;18;p2"/>
            <p:cNvSpPr/>
            <p:nvPr/>
          </p:nvSpPr>
          <p:spPr>
            <a:xfrm>
              <a:off x="4377342" y="1490683"/>
              <a:ext cx="900070" cy="1165068"/>
            </a:xfrm>
            <a:custGeom>
              <a:avLst/>
              <a:gdLst/>
              <a:ahLst/>
              <a:cxnLst>
                <a:cxn ang="0">
                  <a:pos x="wd2" y="hd2"/>
                </a:cxn>
                <a:cxn ang="5400000">
                  <a:pos x="wd2" y="hd2"/>
                </a:cxn>
                <a:cxn ang="10800000">
                  <a:pos x="wd2" y="hd2"/>
                </a:cxn>
                <a:cxn ang="16200000">
                  <a:pos x="wd2" y="hd2"/>
                </a:cxn>
              </a:cxnLst>
              <a:rect l="0" t="0" r="r" b="b"/>
              <a:pathLst>
                <a:path w="20731" h="21600" extrusionOk="0">
                  <a:moveTo>
                    <a:pt x="9110" y="7225"/>
                  </a:moveTo>
                  <a:cubicBezTo>
                    <a:pt x="9198" y="7435"/>
                    <a:pt x="9359" y="7625"/>
                    <a:pt x="9582" y="7769"/>
                  </a:cubicBezTo>
                  <a:cubicBezTo>
                    <a:pt x="9887" y="7945"/>
                    <a:pt x="10197" y="8124"/>
                    <a:pt x="10507" y="8300"/>
                  </a:cubicBezTo>
                  <a:cubicBezTo>
                    <a:pt x="10590" y="8813"/>
                    <a:pt x="11027" y="9263"/>
                    <a:pt x="11751" y="9263"/>
                  </a:cubicBezTo>
                  <a:cubicBezTo>
                    <a:pt x="11795" y="9263"/>
                    <a:pt x="11843" y="9263"/>
                    <a:pt x="11887" y="9259"/>
                  </a:cubicBezTo>
                  <a:lnTo>
                    <a:pt x="12005" y="9259"/>
                  </a:lnTo>
                  <a:cubicBezTo>
                    <a:pt x="12533" y="9625"/>
                    <a:pt x="13017" y="10039"/>
                    <a:pt x="13432" y="10500"/>
                  </a:cubicBezTo>
                  <a:cubicBezTo>
                    <a:pt x="13297" y="10584"/>
                    <a:pt x="13166" y="10665"/>
                    <a:pt x="13035" y="10749"/>
                  </a:cubicBezTo>
                  <a:cubicBezTo>
                    <a:pt x="12070" y="10419"/>
                    <a:pt x="11044" y="10257"/>
                    <a:pt x="10023" y="10257"/>
                  </a:cubicBezTo>
                  <a:cubicBezTo>
                    <a:pt x="9019" y="10257"/>
                    <a:pt x="8015" y="10415"/>
                    <a:pt x="7067" y="10724"/>
                  </a:cubicBezTo>
                  <a:cubicBezTo>
                    <a:pt x="6718" y="10844"/>
                    <a:pt x="6395" y="10974"/>
                    <a:pt x="6068" y="11114"/>
                  </a:cubicBezTo>
                  <a:cubicBezTo>
                    <a:pt x="5701" y="10289"/>
                    <a:pt x="6247" y="9129"/>
                    <a:pt x="7203" y="8300"/>
                  </a:cubicBezTo>
                  <a:cubicBezTo>
                    <a:pt x="7923" y="7674"/>
                    <a:pt x="8538" y="7344"/>
                    <a:pt x="9110" y="7225"/>
                  </a:cubicBezTo>
                  <a:close/>
                  <a:moveTo>
                    <a:pt x="10376" y="14404"/>
                  </a:moveTo>
                  <a:cubicBezTo>
                    <a:pt x="10608" y="14404"/>
                    <a:pt x="10830" y="14425"/>
                    <a:pt x="11049" y="14474"/>
                  </a:cubicBezTo>
                  <a:cubicBezTo>
                    <a:pt x="11991" y="14699"/>
                    <a:pt x="12930" y="15184"/>
                    <a:pt x="13825" y="15799"/>
                  </a:cubicBezTo>
                  <a:cubicBezTo>
                    <a:pt x="13358" y="16473"/>
                    <a:pt x="12638" y="17014"/>
                    <a:pt x="11769" y="17359"/>
                  </a:cubicBezTo>
                  <a:cubicBezTo>
                    <a:pt x="11551" y="16364"/>
                    <a:pt x="11123" y="15419"/>
                    <a:pt x="10490" y="14544"/>
                  </a:cubicBezTo>
                  <a:cubicBezTo>
                    <a:pt x="10464" y="14509"/>
                    <a:pt x="10402" y="14449"/>
                    <a:pt x="10376" y="14404"/>
                  </a:cubicBezTo>
                  <a:close/>
                  <a:moveTo>
                    <a:pt x="9547" y="0"/>
                  </a:moveTo>
                  <a:cubicBezTo>
                    <a:pt x="6299" y="0"/>
                    <a:pt x="3130" y="1209"/>
                    <a:pt x="1322" y="3735"/>
                  </a:cubicBezTo>
                  <a:cubicBezTo>
                    <a:pt x="-690" y="6575"/>
                    <a:pt x="-480" y="10264"/>
                    <a:pt x="2471" y="12334"/>
                  </a:cubicBezTo>
                  <a:cubicBezTo>
                    <a:pt x="2558" y="12819"/>
                    <a:pt x="2763" y="13290"/>
                    <a:pt x="3073" y="13729"/>
                  </a:cubicBezTo>
                  <a:cubicBezTo>
                    <a:pt x="2763" y="14249"/>
                    <a:pt x="2588" y="14815"/>
                    <a:pt x="2575" y="15394"/>
                  </a:cubicBezTo>
                  <a:cubicBezTo>
                    <a:pt x="2514" y="17524"/>
                    <a:pt x="4806" y="19003"/>
                    <a:pt x="7067" y="19748"/>
                  </a:cubicBezTo>
                  <a:cubicBezTo>
                    <a:pt x="7334" y="19829"/>
                    <a:pt x="7613" y="19903"/>
                    <a:pt x="7892" y="19948"/>
                  </a:cubicBezTo>
                  <a:cubicBezTo>
                    <a:pt x="8141" y="20258"/>
                    <a:pt x="8451" y="20518"/>
                    <a:pt x="8818" y="20729"/>
                  </a:cubicBezTo>
                  <a:cubicBezTo>
                    <a:pt x="8992" y="20859"/>
                    <a:pt x="9215" y="20953"/>
                    <a:pt x="9451" y="21003"/>
                  </a:cubicBezTo>
                  <a:cubicBezTo>
                    <a:pt x="9542" y="20985"/>
                    <a:pt x="9625" y="20975"/>
                    <a:pt x="9695" y="20975"/>
                  </a:cubicBezTo>
                  <a:cubicBezTo>
                    <a:pt x="9970" y="20975"/>
                    <a:pt x="10049" y="21108"/>
                    <a:pt x="9918" y="21379"/>
                  </a:cubicBezTo>
                  <a:cubicBezTo>
                    <a:pt x="10010" y="21533"/>
                    <a:pt x="10167" y="21600"/>
                    <a:pt x="10328" y="21600"/>
                  </a:cubicBezTo>
                  <a:cubicBezTo>
                    <a:pt x="10612" y="21600"/>
                    <a:pt x="10913" y="21403"/>
                    <a:pt x="10931" y="21154"/>
                  </a:cubicBezTo>
                  <a:cubicBezTo>
                    <a:pt x="10979" y="20693"/>
                    <a:pt x="11433" y="20493"/>
                    <a:pt x="11682" y="20054"/>
                  </a:cubicBezTo>
                  <a:cubicBezTo>
                    <a:pt x="13563" y="19794"/>
                    <a:pt x="15327" y="19193"/>
                    <a:pt x="16868" y="18293"/>
                  </a:cubicBezTo>
                  <a:cubicBezTo>
                    <a:pt x="17191" y="18589"/>
                    <a:pt x="17514" y="18884"/>
                    <a:pt x="17793" y="19144"/>
                  </a:cubicBezTo>
                  <a:cubicBezTo>
                    <a:pt x="18051" y="19372"/>
                    <a:pt x="18382" y="19471"/>
                    <a:pt x="18719" y="19471"/>
                  </a:cubicBezTo>
                  <a:cubicBezTo>
                    <a:pt x="19579" y="19471"/>
                    <a:pt x="20456" y="18817"/>
                    <a:pt x="20129" y="18058"/>
                  </a:cubicBezTo>
                  <a:cubicBezTo>
                    <a:pt x="19867" y="17443"/>
                    <a:pt x="19587" y="16839"/>
                    <a:pt x="19290" y="16248"/>
                  </a:cubicBezTo>
                  <a:cubicBezTo>
                    <a:pt x="19775" y="15654"/>
                    <a:pt x="20129" y="15004"/>
                    <a:pt x="20321" y="14319"/>
                  </a:cubicBezTo>
                  <a:cubicBezTo>
                    <a:pt x="20644" y="13089"/>
                    <a:pt x="20439" y="11754"/>
                    <a:pt x="19849" y="10500"/>
                  </a:cubicBezTo>
                  <a:cubicBezTo>
                    <a:pt x="19923" y="10440"/>
                    <a:pt x="19998" y="10405"/>
                    <a:pt x="20072" y="10345"/>
                  </a:cubicBezTo>
                  <a:cubicBezTo>
                    <a:pt x="20849" y="9804"/>
                    <a:pt x="20910" y="8785"/>
                    <a:pt x="20408" y="8075"/>
                  </a:cubicBezTo>
                  <a:cubicBezTo>
                    <a:pt x="20539" y="5970"/>
                    <a:pt x="18836" y="3820"/>
                    <a:pt x="17073" y="2446"/>
                  </a:cubicBezTo>
                  <a:cubicBezTo>
                    <a:pt x="14999" y="836"/>
                    <a:pt x="12245" y="0"/>
                    <a:pt x="9547"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21" name="Google Shape;19;p2"/>
            <p:cNvSpPr/>
            <p:nvPr/>
          </p:nvSpPr>
          <p:spPr>
            <a:xfrm>
              <a:off x="5896584" y="1367486"/>
              <a:ext cx="1091808" cy="1139861"/>
            </a:xfrm>
            <a:custGeom>
              <a:avLst/>
              <a:gdLst/>
              <a:ahLst/>
              <a:cxnLst>
                <a:cxn ang="0">
                  <a:pos x="wd2" y="hd2"/>
                </a:cxn>
                <a:cxn ang="5400000">
                  <a:pos x="wd2" y="hd2"/>
                </a:cxn>
                <a:cxn ang="10800000">
                  <a:pos x="wd2" y="hd2"/>
                </a:cxn>
                <a:cxn ang="16200000">
                  <a:pos x="wd2" y="hd2"/>
                </a:cxn>
              </a:cxnLst>
              <a:rect l="0" t="0" r="r" b="b"/>
              <a:pathLst>
                <a:path w="20713" h="21600" extrusionOk="0">
                  <a:moveTo>
                    <a:pt x="6393" y="7700"/>
                  </a:moveTo>
                  <a:cubicBezTo>
                    <a:pt x="6321" y="8641"/>
                    <a:pt x="7238" y="9223"/>
                    <a:pt x="8050" y="9331"/>
                  </a:cubicBezTo>
                  <a:cubicBezTo>
                    <a:pt x="8302" y="9356"/>
                    <a:pt x="8565" y="9371"/>
                    <a:pt x="8824" y="9371"/>
                  </a:cubicBezTo>
                  <a:cubicBezTo>
                    <a:pt x="9050" y="9371"/>
                    <a:pt x="9277" y="9360"/>
                    <a:pt x="9503" y="9345"/>
                  </a:cubicBezTo>
                  <a:lnTo>
                    <a:pt x="9503" y="9428"/>
                  </a:lnTo>
                  <a:cubicBezTo>
                    <a:pt x="9478" y="10118"/>
                    <a:pt x="9381" y="10807"/>
                    <a:pt x="9223" y="11482"/>
                  </a:cubicBezTo>
                  <a:cubicBezTo>
                    <a:pt x="9090" y="11666"/>
                    <a:pt x="8946" y="11834"/>
                    <a:pt x="8813" y="12028"/>
                  </a:cubicBezTo>
                  <a:cubicBezTo>
                    <a:pt x="8424" y="12172"/>
                    <a:pt x="8043" y="12251"/>
                    <a:pt x="7684" y="12251"/>
                  </a:cubicBezTo>
                  <a:cubicBezTo>
                    <a:pt x="6824" y="12251"/>
                    <a:pt x="6076" y="11795"/>
                    <a:pt x="5580" y="10613"/>
                  </a:cubicBezTo>
                  <a:cubicBezTo>
                    <a:pt x="5242" y="9791"/>
                    <a:pt x="5728" y="9137"/>
                    <a:pt x="5677" y="8376"/>
                  </a:cubicBezTo>
                  <a:cubicBezTo>
                    <a:pt x="5656" y="8243"/>
                    <a:pt x="5677" y="8110"/>
                    <a:pt x="5753" y="8002"/>
                  </a:cubicBezTo>
                  <a:cubicBezTo>
                    <a:pt x="5968" y="7916"/>
                    <a:pt x="6188" y="7819"/>
                    <a:pt x="6393" y="7700"/>
                  </a:cubicBezTo>
                  <a:close/>
                  <a:moveTo>
                    <a:pt x="3246" y="12136"/>
                  </a:moveTo>
                  <a:cubicBezTo>
                    <a:pt x="3405" y="12258"/>
                    <a:pt x="3559" y="12366"/>
                    <a:pt x="3728" y="12474"/>
                  </a:cubicBezTo>
                  <a:cubicBezTo>
                    <a:pt x="5328" y="13526"/>
                    <a:pt x="7069" y="13961"/>
                    <a:pt x="8859" y="13997"/>
                  </a:cubicBezTo>
                  <a:cubicBezTo>
                    <a:pt x="8885" y="14094"/>
                    <a:pt x="8946" y="14201"/>
                    <a:pt x="9032" y="14277"/>
                  </a:cubicBezTo>
                  <a:cubicBezTo>
                    <a:pt x="9503" y="14639"/>
                    <a:pt x="10082" y="14830"/>
                    <a:pt x="10675" y="14830"/>
                  </a:cubicBezTo>
                  <a:cubicBezTo>
                    <a:pt x="10265" y="14966"/>
                    <a:pt x="9845" y="15035"/>
                    <a:pt x="9424" y="15035"/>
                  </a:cubicBezTo>
                  <a:cubicBezTo>
                    <a:pt x="8798" y="15035"/>
                    <a:pt x="8173" y="14887"/>
                    <a:pt x="7601" y="14589"/>
                  </a:cubicBezTo>
                  <a:cubicBezTo>
                    <a:pt x="7144" y="14349"/>
                    <a:pt x="6691" y="14241"/>
                    <a:pt x="6267" y="14241"/>
                  </a:cubicBezTo>
                  <a:cubicBezTo>
                    <a:pt x="5436" y="14241"/>
                    <a:pt x="4706" y="14650"/>
                    <a:pt x="4224" y="15268"/>
                  </a:cubicBezTo>
                  <a:cubicBezTo>
                    <a:pt x="3646" y="14262"/>
                    <a:pt x="3405" y="13210"/>
                    <a:pt x="3246" y="12136"/>
                  </a:cubicBezTo>
                  <a:close/>
                  <a:moveTo>
                    <a:pt x="7436" y="0"/>
                  </a:moveTo>
                  <a:cubicBezTo>
                    <a:pt x="5652" y="0"/>
                    <a:pt x="3890" y="535"/>
                    <a:pt x="2459" y="1717"/>
                  </a:cubicBezTo>
                  <a:cubicBezTo>
                    <a:pt x="740" y="3143"/>
                    <a:pt x="-238" y="5402"/>
                    <a:pt x="50" y="7614"/>
                  </a:cubicBezTo>
                  <a:cubicBezTo>
                    <a:pt x="147" y="8390"/>
                    <a:pt x="427" y="9137"/>
                    <a:pt x="862" y="9791"/>
                  </a:cubicBezTo>
                  <a:cubicBezTo>
                    <a:pt x="-335" y="11992"/>
                    <a:pt x="837" y="15049"/>
                    <a:pt x="2279" y="16970"/>
                  </a:cubicBezTo>
                  <a:cubicBezTo>
                    <a:pt x="2966" y="17915"/>
                    <a:pt x="3815" y="18723"/>
                    <a:pt x="4782" y="19377"/>
                  </a:cubicBezTo>
                  <a:cubicBezTo>
                    <a:pt x="5702" y="20404"/>
                    <a:pt x="6936" y="21104"/>
                    <a:pt x="8306" y="21370"/>
                  </a:cubicBezTo>
                  <a:cubicBezTo>
                    <a:pt x="8834" y="21525"/>
                    <a:pt x="9381" y="21600"/>
                    <a:pt x="9931" y="21600"/>
                  </a:cubicBezTo>
                  <a:cubicBezTo>
                    <a:pt x="10514" y="21600"/>
                    <a:pt x="11096" y="21514"/>
                    <a:pt x="11657" y="21345"/>
                  </a:cubicBezTo>
                  <a:cubicBezTo>
                    <a:pt x="11873" y="21273"/>
                    <a:pt x="12067" y="21155"/>
                    <a:pt x="12225" y="20982"/>
                  </a:cubicBezTo>
                  <a:cubicBezTo>
                    <a:pt x="14620" y="20149"/>
                    <a:pt x="16907" y="18335"/>
                    <a:pt x="18457" y="16162"/>
                  </a:cubicBezTo>
                  <a:cubicBezTo>
                    <a:pt x="18550" y="16270"/>
                    <a:pt x="18669" y="16317"/>
                    <a:pt x="18787" y="16317"/>
                  </a:cubicBezTo>
                  <a:cubicBezTo>
                    <a:pt x="19046" y="16317"/>
                    <a:pt x="19294" y="16083"/>
                    <a:pt x="19219" y="15774"/>
                  </a:cubicBezTo>
                  <a:cubicBezTo>
                    <a:pt x="19183" y="15580"/>
                    <a:pt x="19136" y="15401"/>
                    <a:pt x="19100" y="15218"/>
                  </a:cubicBezTo>
                  <a:cubicBezTo>
                    <a:pt x="19521" y="14507"/>
                    <a:pt x="19873" y="13745"/>
                    <a:pt x="20129" y="12944"/>
                  </a:cubicBezTo>
                  <a:cubicBezTo>
                    <a:pt x="21265" y="9320"/>
                    <a:pt x="20877" y="4834"/>
                    <a:pt x="17791" y="2273"/>
                  </a:cubicBezTo>
                  <a:cubicBezTo>
                    <a:pt x="16565" y="1253"/>
                    <a:pt x="15325" y="776"/>
                    <a:pt x="14135" y="776"/>
                  </a:cubicBezTo>
                  <a:cubicBezTo>
                    <a:pt x="13448" y="776"/>
                    <a:pt x="12779" y="934"/>
                    <a:pt x="12139" y="1246"/>
                  </a:cubicBezTo>
                  <a:cubicBezTo>
                    <a:pt x="10708" y="445"/>
                    <a:pt x="9064" y="0"/>
                    <a:pt x="743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22" name="Google Shape;20;p2"/>
            <p:cNvSpPr/>
            <p:nvPr/>
          </p:nvSpPr>
          <p:spPr>
            <a:xfrm>
              <a:off x="5107551" y="2782163"/>
              <a:ext cx="1032786" cy="1173030"/>
            </a:xfrm>
            <a:custGeom>
              <a:avLst/>
              <a:gdLst/>
              <a:ahLst/>
              <a:cxnLst>
                <a:cxn ang="0">
                  <a:pos x="wd2" y="hd2"/>
                </a:cxn>
                <a:cxn ang="5400000">
                  <a:pos x="wd2" y="hd2"/>
                </a:cxn>
                <a:cxn ang="10800000">
                  <a:pos x="wd2" y="hd2"/>
                </a:cxn>
                <a:cxn ang="16200000">
                  <a:pos x="wd2" y="hd2"/>
                </a:cxn>
              </a:cxnLst>
              <a:rect l="0" t="0" r="r" b="b"/>
              <a:pathLst>
                <a:path w="18205" h="21600" extrusionOk="0">
                  <a:moveTo>
                    <a:pt x="10760" y="9137"/>
                  </a:moveTo>
                  <a:cubicBezTo>
                    <a:pt x="10854" y="9137"/>
                    <a:pt x="10947" y="9144"/>
                    <a:pt x="11041" y="9165"/>
                  </a:cubicBezTo>
                  <a:cubicBezTo>
                    <a:pt x="11378" y="9235"/>
                    <a:pt x="11682" y="9538"/>
                    <a:pt x="11940" y="9950"/>
                  </a:cubicBezTo>
                  <a:cubicBezTo>
                    <a:pt x="11809" y="9971"/>
                    <a:pt x="11679" y="9982"/>
                    <a:pt x="11549" y="9982"/>
                  </a:cubicBezTo>
                  <a:cubicBezTo>
                    <a:pt x="11218" y="9982"/>
                    <a:pt x="10894" y="9919"/>
                    <a:pt x="10580" y="9811"/>
                  </a:cubicBezTo>
                  <a:cubicBezTo>
                    <a:pt x="9681" y="9455"/>
                    <a:pt x="10186" y="9137"/>
                    <a:pt x="10760" y="9137"/>
                  </a:cubicBezTo>
                  <a:close/>
                  <a:moveTo>
                    <a:pt x="12862" y="13028"/>
                  </a:moveTo>
                  <a:cubicBezTo>
                    <a:pt x="12905" y="13356"/>
                    <a:pt x="12905" y="13685"/>
                    <a:pt x="12862" y="14002"/>
                  </a:cubicBezTo>
                  <a:cubicBezTo>
                    <a:pt x="12644" y="14958"/>
                    <a:pt x="12113" y="15314"/>
                    <a:pt x="11485" y="15314"/>
                  </a:cubicBezTo>
                  <a:cubicBezTo>
                    <a:pt x="10607" y="15314"/>
                    <a:pt x="9544" y="14623"/>
                    <a:pt x="8903" y="13897"/>
                  </a:cubicBezTo>
                  <a:cubicBezTo>
                    <a:pt x="8813" y="13779"/>
                    <a:pt x="8736" y="13650"/>
                    <a:pt x="8669" y="13521"/>
                  </a:cubicBezTo>
                  <a:cubicBezTo>
                    <a:pt x="9077" y="13587"/>
                    <a:pt x="9488" y="13618"/>
                    <a:pt x="9895" y="13618"/>
                  </a:cubicBezTo>
                  <a:cubicBezTo>
                    <a:pt x="10911" y="13618"/>
                    <a:pt x="11916" y="13419"/>
                    <a:pt x="12862" y="13028"/>
                  </a:cubicBezTo>
                  <a:close/>
                  <a:moveTo>
                    <a:pt x="11335" y="0"/>
                  </a:moveTo>
                  <a:cubicBezTo>
                    <a:pt x="11275" y="0"/>
                    <a:pt x="11215" y="0"/>
                    <a:pt x="11151" y="3"/>
                  </a:cubicBezTo>
                  <a:cubicBezTo>
                    <a:pt x="9421" y="49"/>
                    <a:pt x="7781" y="754"/>
                    <a:pt x="6498" y="1975"/>
                  </a:cubicBezTo>
                  <a:cubicBezTo>
                    <a:pt x="6421" y="1707"/>
                    <a:pt x="6274" y="1459"/>
                    <a:pt x="6094" y="1260"/>
                  </a:cubicBezTo>
                  <a:cubicBezTo>
                    <a:pt x="5980" y="1152"/>
                    <a:pt x="5870" y="1057"/>
                    <a:pt x="5746" y="977"/>
                  </a:cubicBezTo>
                  <a:cubicBezTo>
                    <a:pt x="5516" y="810"/>
                    <a:pt x="5185" y="722"/>
                    <a:pt x="4858" y="722"/>
                  </a:cubicBezTo>
                  <a:cubicBezTo>
                    <a:pt x="4544" y="722"/>
                    <a:pt x="4230" y="803"/>
                    <a:pt x="4012" y="977"/>
                  </a:cubicBezTo>
                  <a:cubicBezTo>
                    <a:pt x="-2338" y="5968"/>
                    <a:pt x="-380" y="16271"/>
                    <a:pt x="4544" y="21450"/>
                  </a:cubicBezTo>
                  <a:cubicBezTo>
                    <a:pt x="4640" y="21555"/>
                    <a:pt x="4751" y="21600"/>
                    <a:pt x="4861" y="21600"/>
                  </a:cubicBezTo>
                  <a:cubicBezTo>
                    <a:pt x="5178" y="21600"/>
                    <a:pt x="5469" y="21216"/>
                    <a:pt x="5285" y="20850"/>
                  </a:cubicBezTo>
                  <a:cubicBezTo>
                    <a:pt x="3992" y="18337"/>
                    <a:pt x="3565" y="15859"/>
                    <a:pt x="3665" y="13192"/>
                  </a:cubicBezTo>
                  <a:cubicBezTo>
                    <a:pt x="3879" y="14027"/>
                    <a:pt x="4183" y="14812"/>
                    <a:pt x="4587" y="15552"/>
                  </a:cubicBezTo>
                  <a:cubicBezTo>
                    <a:pt x="6007" y="18106"/>
                    <a:pt x="8843" y="20155"/>
                    <a:pt x="11732" y="20155"/>
                  </a:cubicBezTo>
                  <a:cubicBezTo>
                    <a:pt x="12137" y="20155"/>
                    <a:pt x="12547" y="20113"/>
                    <a:pt x="12952" y="20029"/>
                  </a:cubicBezTo>
                  <a:cubicBezTo>
                    <a:pt x="16559" y="19265"/>
                    <a:pt x="18123" y="15283"/>
                    <a:pt x="18190" y="11782"/>
                  </a:cubicBezTo>
                  <a:cubicBezTo>
                    <a:pt x="18190" y="10924"/>
                    <a:pt x="18099" y="10079"/>
                    <a:pt x="17919" y="9256"/>
                  </a:cubicBezTo>
                  <a:cubicBezTo>
                    <a:pt x="19262" y="5343"/>
                    <a:pt x="15661" y="0"/>
                    <a:pt x="11335"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23" name="Google Shape;21;p2"/>
            <p:cNvSpPr/>
            <p:nvPr/>
          </p:nvSpPr>
          <p:spPr>
            <a:xfrm>
              <a:off x="3557296" y="2887354"/>
              <a:ext cx="1117212" cy="1138156"/>
            </a:xfrm>
            <a:custGeom>
              <a:avLst/>
              <a:gdLst/>
              <a:ahLst/>
              <a:cxnLst>
                <a:cxn ang="0">
                  <a:pos x="wd2" y="hd2"/>
                </a:cxn>
                <a:cxn ang="5400000">
                  <a:pos x="wd2" y="hd2"/>
                </a:cxn>
                <a:cxn ang="10800000">
                  <a:pos x="wd2" y="hd2"/>
                </a:cxn>
                <a:cxn ang="16200000">
                  <a:pos x="wd2" y="hd2"/>
                </a:cxn>
              </a:cxnLst>
              <a:rect l="0" t="0" r="r" b="b"/>
              <a:pathLst>
                <a:path w="19839" h="21600" extrusionOk="0">
                  <a:moveTo>
                    <a:pt x="13950" y="8234"/>
                  </a:moveTo>
                  <a:cubicBezTo>
                    <a:pt x="14367" y="8381"/>
                    <a:pt x="14764" y="8611"/>
                    <a:pt x="15104" y="8913"/>
                  </a:cubicBezTo>
                  <a:lnTo>
                    <a:pt x="15094" y="8913"/>
                  </a:lnTo>
                  <a:cubicBezTo>
                    <a:pt x="15400" y="9528"/>
                    <a:pt x="15525" y="10233"/>
                    <a:pt x="15468" y="10920"/>
                  </a:cubicBezTo>
                  <a:cubicBezTo>
                    <a:pt x="15377" y="10439"/>
                    <a:pt x="15185" y="9978"/>
                    <a:pt x="14855" y="9687"/>
                  </a:cubicBezTo>
                  <a:cubicBezTo>
                    <a:pt x="14549" y="9431"/>
                    <a:pt x="14232" y="9205"/>
                    <a:pt x="13892" y="9021"/>
                  </a:cubicBezTo>
                  <a:cubicBezTo>
                    <a:pt x="13892" y="8755"/>
                    <a:pt x="13916" y="8500"/>
                    <a:pt x="13950" y="8234"/>
                  </a:cubicBezTo>
                  <a:close/>
                  <a:moveTo>
                    <a:pt x="9776" y="0"/>
                  </a:moveTo>
                  <a:cubicBezTo>
                    <a:pt x="9725" y="0"/>
                    <a:pt x="9671" y="0"/>
                    <a:pt x="9621" y="4"/>
                  </a:cubicBezTo>
                  <a:cubicBezTo>
                    <a:pt x="4932" y="183"/>
                    <a:pt x="1657" y="4931"/>
                    <a:pt x="445" y="9385"/>
                  </a:cubicBezTo>
                  <a:cubicBezTo>
                    <a:pt x="-925" y="14384"/>
                    <a:pt x="1014" y="17884"/>
                    <a:pt x="4228" y="21283"/>
                  </a:cubicBezTo>
                  <a:cubicBezTo>
                    <a:pt x="4440" y="21506"/>
                    <a:pt x="4693" y="21600"/>
                    <a:pt x="4942" y="21600"/>
                  </a:cubicBezTo>
                  <a:cubicBezTo>
                    <a:pt x="5703" y="21600"/>
                    <a:pt x="6437" y="20730"/>
                    <a:pt x="5918" y="19891"/>
                  </a:cubicBezTo>
                  <a:cubicBezTo>
                    <a:pt x="5871" y="19819"/>
                    <a:pt x="5851" y="19722"/>
                    <a:pt x="5817" y="19650"/>
                  </a:cubicBezTo>
                  <a:cubicBezTo>
                    <a:pt x="6201" y="19830"/>
                    <a:pt x="6618" y="19953"/>
                    <a:pt x="7049" y="19978"/>
                  </a:cubicBezTo>
                  <a:lnTo>
                    <a:pt x="9883" y="20172"/>
                  </a:lnTo>
                  <a:cubicBezTo>
                    <a:pt x="9924" y="20172"/>
                    <a:pt x="9964" y="20176"/>
                    <a:pt x="10005" y="20176"/>
                  </a:cubicBezTo>
                  <a:cubicBezTo>
                    <a:pt x="10705" y="20176"/>
                    <a:pt x="11351" y="19787"/>
                    <a:pt x="11842" y="19251"/>
                  </a:cubicBezTo>
                  <a:cubicBezTo>
                    <a:pt x="12081" y="19215"/>
                    <a:pt x="12307" y="19129"/>
                    <a:pt x="12499" y="18985"/>
                  </a:cubicBezTo>
                  <a:cubicBezTo>
                    <a:pt x="15683" y="18985"/>
                    <a:pt x="18810" y="16913"/>
                    <a:pt x="19601" y="13453"/>
                  </a:cubicBezTo>
                  <a:cubicBezTo>
                    <a:pt x="20675" y="8845"/>
                    <a:pt x="18036" y="3766"/>
                    <a:pt x="13263" y="3766"/>
                  </a:cubicBezTo>
                  <a:cubicBezTo>
                    <a:pt x="13246" y="3766"/>
                    <a:pt x="13229" y="3766"/>
                    <a:pt x="13212" y="3766"/>
                  </a:cubicBezTo>
                  <a:cubicBezTo>
                    <a:pt x="13122" y="3766"/>
                    <a:pt x="13021" y="3806"/>
                    <a:pt x="12920" y="3806"/>
                  </a:cubicBezTo>
                  <a:cubicBezTo>
                    <a:pt x="12953" y="3719"/>
                    <a:pt x="12987" y="3633"/>
                    <a:pt x="13021" y="3539"/>
                  </a:cubicBezTo>
                  <a:cubicBezTo>
                    <a:pt x="13505" y="1299"/>
                    <a:pt x="11651" y="0"/>
                    <a:pt x="977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24" name="Google Shape;22;p2"/>
            <p:cNvSpPr/>
            <p:nvPr/>
          </p:nvSpPr>
          <p:spPr>
            <a:xfrm>
              <a:off x="2013809" y="2741982"/>
              <a:ext cx="1086447" cy="1120719"/>
            </a:xfrm>
            <a:custGeom>
              <a:avLst/>
              <a:gdLst/>
              <a:ahLst/>
              <a:cxnLst>
                <a:cxn ang="0">
                  <a:pos x="wd2" y="hd2"/>
                </a:cxn>
                <a:cxn ang="5400000">
                  <a:pos x="wd2" y="hd2"/>
                </a:cxn>
                <a:cxn ang="10800000">
                  <a:pos x="wd2" y="hd2"/>
                </a:cxn>
                <a:cxn ang="16200000">
                  <a:pos x="wd2" y="hd2"/>
                </a:cxn>
              </a:cxnLst>
              <a:rect l="0" t="0" r="r" b="b"/>
              <a:pathLst>
                <a:path w="19986" h="21600" extrusionOk="0">
                  <a:moveTo>
                    <a:pt x="10352" y="11357"/>
                  </a:moveTo>
                  <a:cubicBezTo>
                    <a:pt x="10453" y="11357"/>
                    <a:pt x="10561" y="11368"/>
                    <a:pt x="10669" y="11386"/>
                  </a:cubicBezTo>
                  <a:cubicBezTo>
                    <a:pt x="10809" y="11953"/>
                    <a:pt x="10917" y="12515"/>
                    <a:pt x="10986" y="13107"/>
                  </a:cubicBezTo>
                  <a:cubicBezTo>
                    <a:pt x="10680" y="13279"/>
                    <a:pt x="10345" y="13370"/>
                    <a:pt x="10056" y="13370"/>
                  </a:cubicBezTo>
                  <a:cubicBezTo>
                    <a:pt x="9390" y="13370"/>
                    <a:pt x="8936" y="12902"/>
                    <a:pt x="9508" y="11854"/>
                  </a:cubicBezTo>
                  <a:lnTo>
                    <a:pt x="9494" y="11854"/>
                  </a:lnTo>
                  <a:cubicBezTo>
                    <a:pt x="9689" y="11489"/>
                    <a:pt x="9993" y="11357"/>
                    <a:pt x="10352" y="11357"/>
                  </a:cubicBezTo>
                  <a:close/>
                  <a:moveTo>
                    <a:pt x="5283" y="0"/>
                  </a:moveTo>
                  <a:cubicBezTo>
                    <a:pt x="4384" y="0"/>
                    <a:pt x="3491" y="953"/>
                    <a:pt x="3561" y="1896"/>
                  </a:cubicBezTo>
                  <a:cubicBezTo>
                    <a:pt x="3606" y="2681"/>
                    <a:pt x="3735" y="3445"/>
                    <a:pt x="3923" y="4194"/>
                  </a:cubicBezTo>
                  <a:cubicBezTo>
                    <a:pt x="1811" y="5805"/>
                    <a:pt x="416" y="8252"/>
                    <a:pt x="75" y="10981"/>
                  </a:cubicBezTo>
                  <a:cubicBezTo>
                    <a:pt x="-490" y="15653"/>
                    <a:pt x="2163" y="20964"/>
                    <a:pt x="7009" y="21553"/>
                  </a:cubicBezTo>
                  <a:cubicBezTo>
                    <a:pt x="7274" y="21585"/>
                    <a:pt x="7528" y="21600"/>
                    <a:pt x="7776" y="21600"/>
                  </a:cubicBezTo>
                  <a:cubicBezTo>
                    <a:pt x="9184" y="21600"/>
                    <a:pt x="10317" y="21078"/>
                    <a:pt x="11195" y="20201"/>
                  </a:cubicBezTo>
                  <a:cubicBezTo>
                    <a:pt x="11969" y="20643"/>
                    <a:pt x="12855" y="20862"/>
                    <a:pt x="13761" y="20862"/>
                  </a:cubicBezTo>
                  <a:cubicBezTo>
                    <a:pt x="15198" y="20862"/>
                    <a:pt x="16683" y="20311"/>
                    <a:pt x="17826" y="19240"/>
                  </a:cubicBezTo>
                  <a:cubicBezTo>
                    <a:pt x="21110" y="16168"/>
                    <a:pt x="20277" y="11299"/>
                    <a:pt x="17802" y="8004"/>
                  </a:cubicBezTo>
                  <a:cubicBezTo>
                    <a:pt x="16522" y="4884"/>
                    <a:pt x="13427" y="2619"/>
                    <a:pt x="10083" y="2327"/>
                  </a:cubicBezTo>
                  <a:cubicBezTo>
                    <a:pt x="10035" y="2327"/>
                    <a:pt x="9982" y="2331"/>
                    <a:pt x="9933" y="2331"/>
                  </a:cubicBezTo>
                  <a:cubicBezTo>
                    <a:pt x="9909" y="2331"/>
                    <a:pt x="9881" y="2331"/>
                    <a:pt x="9860" y="2327"/>
                  </a:cubicBezTo>
                  <a:cubicBezTo>
                    <a:pt x="8640" y="986"/>
                    <a:pt x="7138" y="113"/>
                    <a:pt x="5367" y="4"/>
                  </a:cubicBezTo>
                  <a:cubicBezTo>
                    <a:pt x="5339" y="0"/>
                    <a:pt x="5311" y="0"/>
                    <a:pt x="5283"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25" name="Google Shape;23;p2"/>
            <p:cNvSpPr/>
            <p:nvPr/>
          </p:nvSpPr>
          <p:spPr>
            <a:xfrm>
              <a:off x="6729793" y="2847173"/>
              <a:ext cx="1036139" cy="941610"/>
            </a:xfrm>
            <a:custGeom>
              <a:avLst/>
              <a:gdLst/>
              <a:ahLst/>
              <a:cxnLst>
                <a:cxn ang="0">
                  <a:pos x="wd2" y="hd2"/>
                </a:cxn>
                <a:cxn ang="5400000">
                  <a:pos x="wd2" y="hd2"/>
                </a:cxn>
                <a:cxn ang="10800000">
                  <a:pos x="wd2" y="hd2"/>
                </a:cxn>
                <a:cxn ang="16200000">
                  <a:pos x="wd2" y="hd2"/>
                </a:cxn>
              </a:cxnLst>
              <a:rect l="0" t="0" r="r" b="b"/>
              <a:pathLst>
                <a:path w="18833" h="21600" extrusionOk="0">
                  <a:moveTo>
                    <a:pt x="10206" y="0"/>
                  </a:moveTo>
                  <a:cubicBezTo>
                    <a:pt x="8639" y="0"/>
                    <a:pt x="7026" y="526"/>
                    <a:pt x="5521" y="1700"/>
                  </a:cubicBezTo>
                  <a:cubicBezTo>
                    <a:pt x="4491" y="1761"/>
                    <a:pt x="3516" y="2083"/>
                    <a:pt x="2831" y="2887"/>
                  </a:cubicBezTo>
                  <a:cubicBezTo>
                    <a:pt x="1962" y="3926"/>
                    <a:pt x="1453" y="5622"/>
                    <a:pt x="1222" y="7274"/>
                  </a:cubicBezTo>
                  <a:cubicBezTo>
                    <a:pt x="-356" y="8609"/>
                    <a:pt x="-518" y="11813"/>
                    <a:pt x="1404" y="12791"/>
                  </a:cubicBezTo>
                  <a:cubicBezTo>
                    <a:pt x="2228" y="16683"/>
                    <a:pt x="4491" y="20139"/>
                    <a:pt x="7633" y="21235"/>
                  </a:cubicBezTo>
                  <a:cubicBezTo>
                    <a:pt x="8332" y="21483"/>
                    <a:pt x="9038" y="21600"/>
                    <a:pt x="9734" y="21600"/>
                  </a:cubicBezTo>
                  <a:cubicBezTo>
                    <a:pt x="13093" y="21600"/>
                    <a:pt x="16256" y="18883"/>
                    <a:pt x="17809" y="15091"/>
                  </a:cubicBezTo>
                  <a:cubicBezTo>
                    <a:pt x="21082" y="7104"/>
                    <a:pt x="15963" y="0"/>
                    <a:pt x="1020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26" name="Google Shape;24;p2"/>
            <p:cNvSpPr/>
            <p:nvPr/>
          </p:nvSpPr>
          <p:spPr>
            <a:xfrm>
              <a:off x="6055970" y="3970917"/>
              <a:ext cx="1185799" cy="1135503"/>
            </a:xfrm>
            <a:custGeom>
              <a:avLst/>
              <a:gdLst/>
              <a:ahLst/>
              <a:cxnLst>
                <a:cxn ang="0">
                  <a:pos x="wd2" y="hd2"/>
                </a:cxn>
                <a:cxn ang="5400000">
                  <a:pos x="wd2" y="hd2"/>
                </a:cxn>
                <a:cxn ang="10800000">
                  <a:pos x="wd2" y="hd2"/>
                </a:cxn>
                <a:cxn ang="16200000">
                  <a:pos x="wd2" y="hd2"/>
                </a:cxn>
              </a:cxnLst>
              <a:rect l="0" t="0" r="r" b="b"/>
              <a:pathLst>
                <a:path w="19897" h="21600" extrusionOk="0">
                  <a:moveTo>
                    <a:pt x="11219" y="2758"/>
                  </a:moveTo>
                  <a:cubicBezTo>
                    <a:pt x="12329" y="2758"/>
                    <a:pt x="13293" y="3479"/>
                    <a:pt x="13983" y="4557"/>
                  </a:cubicBezTo>
                  <a:cubicBezTo>
                    <a:pt x="12914" y="4665"/>
                    <a:pt x="11864" y="5019"/>
                    <a:pt x="10901" y="5574"/>
                  </a:cubicBezTo>
                  <a:cubicBezTo>
                    <a:pt x="10789" y="5560"/>
                    <a:pt x="10678" y="5552"/>
                    <a:pt x="10567" y="5552"/>
                  </a:cubicBezTo>
                  <a:cubicBezTo>
                    <a:pt x="10074" y="5552"/>
                    <a:pt x="9581" y="5700"/>
                    <a:pt x="9145" y="5989"/>
                  </a:cubicBezTo>
                  <a:cubicBezTo>
                    <a:pt x="8674" y="5707"/>
                    <a:pt x="8172" y="5477"/>
                    <a:pt x="7660" y="5322"/>
                  </a:cubicBezTo>
                  <a:cubicBezTo>
                    <a:pt x="7981" y="4763"/>
                    <a:pt x="8366" y="4265"/>
                    <a:pt x="8805" y="3840"/>
                  </a:cubicBezTo>
                  <a:lnTo>
                    <a:pt x="8814" y="3840"/>
                  </a:lnTo>
                  <a:cubicBezTo>
                    <a:pt x="9660" y="3083"/>
                    <a:pt x="10471" y="2758"/>
                    <a:pt x="11219" y="2758"/>
                  </a:cubicBezTo>
                  <a:close/>
                  <a:moveTo>
                    <a:pt x="15932" y="7990"/>
                  </a:moveTo>
                  <a:cubicBezTo>
                    <a:pt x="16222" y="8062"/>
                    <a:pt x="16480" y="8220"/>
                    <a:pt x="16715" y="8426"/>
                  </a:cubicBezTo>
                  <a:cubicBezTo>
                    <a:pt x="17774" y="9446"/>
                    <a:pt x="18032" y="12781"/>
                    <a:pt x="17399" y="14176"/>
                  </a:cubicBezTo>
                  <a:cubicBezTo>
                    <a:pt x="17014" y="15017"/>
                    <a:pt x="16394" y="15720"/>
                    <a:pt x="15688" y="16278"/>
                  </a:cubicBezTo>
                  <a:cubicBezTo>
                    <a:pt x="15634" y="15514"/>
                    <a:pt x="15484" y="14761"/>
                    <a:pt x="15226" y="14057"/>
                  </a:cubicBezTo>
                  <a:cubicBezTo>
                    <a:pt x="15494" y="13376"/>
                    <a:pt x="15621" y="12648"/>
                    <a:pt x="15634" y="11909"/>
                  </a:cubicBezTo>
                  <a:cubicBezTo>
                    <a:pt x="15901" y="10622"/>
                    <a:pt x="16009" y="9302"/>
                    <a:pt x="15932" y="7990"/>
                  </a:cubicBezTo>
                  <a:close/>
                  <a:moveTo>
                    <a:pt x="8334" y="13776"/>
                  </a:moveTo>
                  <a:cubicBezTo>
                    <a:pt x="8855" y="14386"/>
                    <a:pt x="9425" y="14541"/>
                    <a:pt x="10303" y="14750"/>
                  </a:cubicBezTo>
                  <a:cubicBezTo>
                    <a:pt x="10338" y="14757"/>
                    <a:pt x="10373" y="14761"/>
                    <a:pt x="10411" y="14761"/>
                  </a:cubicBezTo>
                  <a:cubicBezTo>
                    <a:pt x="10745" y="14761"/>
                    <a:pt x="11123" y="14425"/>
                    <a:pt x="10999" y="14007"/>
                  </a:cubicBezTo>
                  <a:cubicBezTo>
                    <a:pt x="11352" y="14335"/>
                    <a:pt x="11362" y="14919"/>
                    <a:pt x="11235" y="16167"/>
                  </a:cubicBezTo>
                  <a:cubicBezTo>
                    <a:pt x="11266" y="16397"/>
                    <a:pt x="11276" y="16643"/>
                    <a:pt x="11266" y="16884"/>
                  </a:cubicBezTo>
                  <a:cubicBezTo>
                    <a:pt x="10945" y="17079"/>
                    <a:pt x="10602" y="17248"/>
                    <a:pt x="10258" y="17382"/>
                  </a:cubicBezTo>
                  <a:cubicBezTo>
                    <a:pt x="9361" y="17162"/>
                    <a:pt x="8525" y="16664"/>
                    <a:pt x="7850" y="15961"/>
                  </a:cubicBezTo>
                  <a:cubicBezTo>
                    <a:pt x="7850" y="15633"/>
                    <a:pt x="7882" y="15305"/>
                    <a:pt x="7959" y="14991"/>
                  </a:cubicBezTo>
                  <a:cubicBezTo>
                    <a:pt x="8063" y="14577"/>
                    <a:pt x="8194" y="14166"/>
                    <a:pt x="8334" y="13776"/>
                  </a:cubicBezTo>
                  <a:close/>
                  <a:moveTo>
                    <a:pt x="10926" y="0"/>
                  </a:moveTo>
                  <a:cubicBezTo>
                    <a:pt x="9832" y="0"/>
                    <a:pt x="8576" y="512"/>
                    <a:pt x="7167" y="1716"/>
                  </a:cubicBezTo>
                  <a:cubicBezTo>
                    <a:pt x="6126" y="2603"/>
                    <a:pt x="5303" y="3793"/>
                    <a:pt x="4791" y="5152"/>
                  </a:cubicBezTo>
                  <a:cubicBezTo>
                    <a:pt x="4049" y="5271"/>
                    <a:pt x="3343" y="5538"/>
                    <a:pt x="2682" y="5938"/>
                  </a:cubicBezTo>
                  <a:cubicBezTo>
                    <a:pt x="474" y="7312"/>
                    <a:pt x="-219" y="9493"/>
                    <a:pt x="58" y="11801"/>
                  </a:cubicBezTo>
                  <a:cubicBezTo>
                    <a:pt x="153" y="12723"/>
                    <a:pt x="389" y="13621"/>
                    <a:pt x="777" y="14443"/>
                  </a:cubicBezTo>
                  <a:cubicBezTo>
                    <a:pt x="2338" y="18207"/>
                    <a:pt x="5996" y="21600"/>
                    <a:pt x="9463" y="21600"/>
                  </a:cubicBezTo>
                  <a:cubicBezTo>
                    <a:pt x="10077" y="21600"/>
                    <a:pt x="10688" y="21495"/>
                    <a:pt x="11276" y="21265"/>
                  </a:cubicBezTo>
                  <a:cubicBezTo>
                    <a:pt x="11467" y="21290"/>
                    <a:pt x="11654" y="21304"/>
                    <a:pt x="11842" y="21304"/>
                  </a:cubicBezTo>
                  <a:cubicBezTo>
                    <a:pt x="13289" y="21304"/>
                    <a:pt x="14622" y="20490"/>
                    <a:pt x="15408" y="18449"/>
                  </a:cubicBezTo>
                  <a:cubicBezTo>
                    <a:pt x="15535" y="18085"/>
                    <a:pt x="15634" y="17710"/>
                    <a:pt x="15675" y="17320"/>
                  </a:cubicBezTo>
                  <a:cubicBezTo>
                    <a:pt x="19046" y="15294"/>
                    <a:pt x="21381" y="11097"/>
                    <a:pt x="18792" y="7045"/>
                  </a:cubicBezTo>
                  <a:cubicBezTo>
                    <a:pt x="17987" y="5743"/>
                    <a:pt x="16756" y="4860"/>
                    <a:pt x="15366" y="4615"/>
                  </a:cubicBezTo>
                  <a:cubicBezTo>
                    <a:pt x="14590" y="1997"/>
                    <a:pt x="13079" y="0"/>
                    <a:pt x="109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27" name="Google Shape;25;p2"/>
            <p:cNvSpPr/>
            <p:nvPr/>
          </p:nvSpPr>
          <p:spPr>
            <a:xfrm>
              <a:off x="4488567" y="4154765"/>
              <a:ext cx="964557" cy="920004"/>
            </a:xfrm>
            <a:custGeom>
              <a:avLst/>
              <a:gdLst/>
              <a:ahLst/>
              <a:cxnLst>
                <a:cxn ang="0">
                  <a:pos x="wd2" y="hd2"/>
                </a:cxn>
                <a:cxn ang="5400000">
                  <a:pos x="wd2" y="hd2"/>
                </a:cxn>
                <a:cxn ang="10800000">
                  <a:pos x="wd2" y="hd2"/>
                </a:cxn>
                <a:cxn ang="16200000">
                  <a:pos x="wd2" y="hd2"/>
                </a:cxn>
              </a:cxnLst>
              <a:rect l="0" t="0" r="r" b="b"/>
              <a:pathLst>
                <a:path w="20075" h="21600" extrusionOk="0">
                  <a:moveTo>
                    <a:pt x="9138" y="10626"/>
                  </a:moveTo>
                  <a:cubicBezTo>
                    <a:pt x="10381" y="10626"/>
                    <a:pt x="11667" y="11739"/>
                    <a:pt x="12567" y="12927"/>
                  </a:cubicBezTo>
                  <a:cubicBezTo>
                    <a:pt x="12567" y="13078"/>
                    <a:pt x="12567" y="13230"/>
                    <a:pt x="12555" y="13377"/>
                  </a:cubicBezTo>
                  <a:cubicBezTo>
                    <a:pt x="11770" y="14694"/>
                    <a:pt x="10464" y="15695"/>
                    <a:pt x="9158" y="15695"/>
                  </a:cubicBezTo>
                  <a:cubicBezTo>
                    <a:pt x="8499" y="15695"/>
                    <a:pt x="7840" y="15441"/>
                    <a:pt x="7245" y="14845"/>
                  </a:cubicBezTo>
                  <a:cubicBezTo>
                    <a:pt x="6953" y="14547"/>
                    <a:pt x="6712" y="14186"/>
                    <a:pt x="6538" y="13795"/>
                  </a:cubicBezTo>
                  <a:cubicBezTo>
                    <a:pt x="6740" y="12825"/>
                    <a:pt x="7059" y="11895"/>
                    <a:pt x="7537" y="11387"/>
                  </a:cubicBezTo>
                  <a:cubicBezTo>
                    <a:pt x="8038" y="10849"/>
                    <a:pt x="8582" y="10626"/>
                    <a:pt x="9138" y="10626"/>
                  </a:cubicBezTo>
                  <a:close/>
                  <a:moveTo>
                    <a:pt x="9466" y="0"/>
                  </a:moveTo>
                  <a:cubicBezTo>
                    <a:pt x="7276" y="0"/>
                    <a:pt x="5087" y="716"/>
                    <a:pt x="3315" y="2176"/>
                  </a:cubicBezTo>
                  <a:cubicBezTo>
                    <a:pt x="9" y="4899"/>
                    <a:pt x="-563" y="9078"/>
                    <a:pt x="459" y="12762"/>
                  </a:cubicBezTo>
                  <a:cubicBezTo>
                    <a:pt x="751" y="15593"/>
                    <a:pt x="2053" y="18320"/>
                    <a:pt x="4163" y="19980"/>
                  </a:cubicBezTo>
                  <a:cubicBezTo>
                    <a:pt x="5588" y="21102"/>
                    <a:pt x="7162" y="21600"/>
                    <a:pt x="8724" y="21600"/>
                  </a:cubicBezTo>
                  <a:cubicBezTo>
                    <a:pt x="10949" y="21600"/>
                    <a:pt x="13154" y="20585"/>
                    <a:pt x="14879" y="18890"/>
                  </a:cubicBezTo>
                  <a:cubicBezTo>
                    <a:pt x="15273" y="19753"/>
                    <a:pt x="16094" y="20341"/>
                    <a:pt x="16902" y="20341"/>
                  </a:cubicBezTo>
                  <a:cubicBezTo>
                    <a:pt x="17538" y="20341"/>
                    <a:pt x="18169" y="19980"/>
                    <a:pt x="18583" y="19112"/>
                  </a:cubicBezTo>
                  <a:cubicBezTo>
                    <a:pt x="21037" y="13977"/>
                    <a:pt x="20508" y="7253"/>
                    <a:pt x="16670" y="3106"/>
                  </a:cubicBezTo>
                  <a:cubicBezTo>
                    <a:pt x="14760" y="1046"/>
                    <a:pt x="12113" y="0"/>
                    <a:pt x="946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28" name="Google Shape;26;p2"/>
            <p:cNvSpPr/>
            <p:nvPr/>
          </p:nvSpPr>
          <p:spPr>
            <a:xfrm>
              <a:off x="2766537" y="4256923"/>
              <a:ext cx="975839" cy="1016097"/>
            </a:xfrm>
            <a:custGeom>
              <a:avLst/>
              <a:gdLst/>
              <a:ahLst/>
              <a:cxnLst>
                <a:cxn ang="0">
                  <a:pos x="wd2" y="hd2"/>
                </a:cxn>
                <a:cxn ang="5400000">
                  <a:pos x="wd2" y="hd2"/>
                </a:cxn>
                <a:cxn ang="10800000">
                  <a:pos x="wd2" y="hd2"/>
                </a:cxn>
                <a:cxn ang="16200000">
                  <a:pos x="wd2" y="hd2"/>
                </a:cxn>
              </a:cxnLst>
              <a:rect l="0" t="0" r="r" b="b"/>
              <a:pathLst>
                <a:path w="19048" h="21600" extrusionOk="0">
                  <a:moveTo>
                    <a:pt x="8649" y="13030"/>
                  </a:moveTo>
                  <a:cubicBezTo>
                    <a:pt x="9296" y="13643"/>
                    <a:pt x="10017" y="14158"/>
                    <a:pt x="10787" y="14565"/>
                  </a:cubicBezTo>
                  <a:cubicBezTo>
                    <a:pt x="10765" y="14605"/>
                    <a:pt x="10776" y="14646"/>
                    <a:pt x="10765" y="14686"/>
                  </a:cubicBezTo>
                  <a:cubicBezTo>
                    <a:pt x="10650" y="14916"/>
                    <a:pt x="10502" y="15133"/>
                    <a:pt x="10328" y="15298"/>
                  </a:cubicBezTo>
                  <a:cubicBezTo>
                    <a:pt x="9844" y="15254"/>
                    <a:pt x="9370" y="15053"/>
                    <a:pt x="8971" y="14726"/>
                  </a:cubicBezTo>
                  <a:cubicBezTo>
                    <a:pt x="8823" y="14170"/>
                    <a:pt x="8708" y="13602"/>
                    <a:pt x="8649" y="13030"/>
                  </a:cubicBezTo>
                  <a:close/>
                  <a:moveTo>
                    <a:pt x="5789" y="0"/>
                  </a:moveTo>
                  <a:cubicBezTo>
                    <a:pt x="3732" y="0"/>
                    <a:pt x="1783" y="1463"/>
                    <a:pt x="1228" y="3715"/>
                  </a:cubicBezTo>
                  <a:cubicBezTo>
                    <a:pt x="743" y="5709"/>
                    <a:pt x="592" y="7784"/>
                    <a:pt x="803" y="9831"/>
                  </a:cubicBezTo>
                  <a:cubicBezTo>
                    <a:pt x="-1798" y="14807"/>
                    <a:pt x="2360" y="19610"/>
                    <a:pt x="7017" y="20722"/>
                  </a:cubicBezTo>
                  <a:cubicBezTo>
                    <a:pt x="7835" y="21221"/>
                    <a:pt x="8752" y="21600"/>
                    <a:pt x="9651" y="21600"/>
                  </a:cubicBezTo>
                  <a:cubicBezTo>
                    <a:pt x="10132" y="21600"/>
                    <a:pt x="10609" y="21491"/>
                    <a:pt x="11061" y="21237"/>
                  </a:cubicBezTo>
                  <a:cubicBezTo>
                    <a:pt x="11560" y="20923"/>
                    <a:pt x="12022" y="20532"/>
                    <a:pt x="12418" y="20069"/>
                  </a:cubicBezTo>
                  <a:cubicBezTo>
                    <a:pt x="12618" y="19948"/>
                    <a:pt x="12818" y="19827"/>
                    <a:pt x="13003" y="19678"/>
                  </a:cubicBezTo>
                  <a:cubicBezTo>
                    <a:pt x="13502" y="19473"/>
                    <a:pt x="13976" y="19215"/>
                    <a:pt x="14423" y="18905"/>
                  </a:cubicBezTo>
                  <a:cubicBezTo>
                    <a:pt x="15744" y="17942"/>
                    <a:pt x="16828" y="16326"/>
                    <a:pt x="17486" y="14525"/>
                  </a:cubicBezTo>
                  <a:cubicBezTo>
                    <a:pt x="19218" y="12841"/>
                    <a:pt x="19802" y="9899"/>
                    <a:pt x="17712" y="7446"/>
                  </a:cubicBezTo>
                  <a:cubicBezTo>
                    <a:pt x="14823" y="4081"/>
                    <a:pt x="11087" y="1330"/>
                    <a:pt x="6966" y="165"/>
                  </a:cubicBezTo>
                  <a:cubicBezTo>
                    <a:pt x="6577" y="52"/>
                    <a:pt x="6181" y="0"/>
                    <a:pt x="5789"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29" name="Google Shape;27;p2"/>
            <p:cNvSpPr/>
            <p:nvPr/>
          </p:nvSpPr>
          <p:spPr>
            <a:xfrm>
              <a:off x="1232927" y="1477036"/>
              <a:ext cx="1213269" cy="967386"/>
            </a:xfrm>
            <a:custGeom>
              <a:avLst/>
              <a:gdLst/>
              <a:ahLst/>
              <a:cxnLst>
                <a:cxn ang="0">
                  <a:pos x="wd2" y="hd2"/>
                </a:cxn>
                <a:cxn ang="5400000">
                  <a:pos x="wd2" y="hd2"/>
                </a:cxn>
                <a:cxn ang="10800000">
                  <a:pos x="wd2" y="hd2"/>
                </a:cxn>
                <a:cxn ang="16200000">
                  <a:pos x="wd2" y="hd2"/>
                </a:cxn>
              </a:cxnLst>
              <a:rect l="0" t="0" r="r" b="b"/>
              <a:pathLst>
                <a:path w="19459" h="21600" extrusionOk="0">
                  <a:moveTo>
                    <a:pt x="5882" y="7567"/>
                  </a:moveTo>
                  <a:cubicBezTo>
                    <a:pt x="6064" y="7567"/>
                    <a:pt x="6250" y="7647"/>
                    <a:pt x="6423" y="7838"/>
                  </a:cubicBezTo>
                  <a:cubicBezTo>
                    <a:pt x="6441" y="7850"/>
                    <a:pt x="6453" y="7867"/>
                    <a:pt x="6474" y="7880"/>
                  </a:cubicBezTo>
                  <a:cubicBezTo>
                    <a:pt x="6474" y="8049"/>
                    <a:pt x="6493" y="8235"/>
                    <a:pt x="6505" y="8422"/>
                  </a:cubicBezTo>
                  <a:cubicBezTo>
                    <a:pt x="6055" y="9061"/>
                    <a:pt x="5675" y="9789"/>
                    <a:pt x="5377" y="10584"/>
                  </a:cubicBezTo>
                  <a:cubicBezTo>
                    <a:pt x="5204" y="11054"/>
                    <a:pt x="5052" y="11553"/>
                    <a:pt x="4927" y="12065"/>
                  </a:cubicBezTo>
                  <a:cubicBezTo>
                    <a:pt x="4468" y="11312"/>
                    <a:pt x="4183" y="10385"/>
                    <a:pt x="4407" y="9332"/>
                  </a:cubicBezTo>
                  <a:cubicBezTo>
                    <a:pt x="4550" y="8637"/>
                    <a:pt x="5213" y="7567"/>
                    <a:pt x="5882" y="7567"/>
                  </a:cubicBezTo>
                  <a:close/>
                  <a:moveTo>
                    <a:pt x="10846" y="13018"/>
                  </a:moveTo>
                  <a:cubicBezTo>
                    <a:pt x="11204" y="13018"/>
                    <a:pt x="11502" y="13348"/>
                    <a:pt x="11751" y="13805"/>
                  </a:cubicBezTo>
                  <a:cubicBezTo>
                    <a:pt x="11271" y="14033"/>
                    <a:pt x="10779" y="14203"/>
                    <a:pt x="10277" y="14304"/>
                  </a:cubicBezTo>
                  <a:cubicBezTo>
                    <a:pt x="9572" y="13860"/>
                    <a:pt x="10034" y="13119"/>
                    <a:pt x="10791" y="13022"/>
                  </a:cubicBezTo>
                  <a:lnTo>
                    <a:pt x="10779" y="13022"/>
                  </a:lnTo>
                  <a:cubicBezTo>
                    <a:pt x="10803" y="13018"/>
                    <a:pt x="10824" y="13018"/>
                    <a:pt x="10846" y="13018"/>
                  </a:cubicBezTo>
                  <a:close/>
                  <a:moveTo>
                    <a:pt x="12526" y="0"/>
                  </a:moveTo>
                  <a:cubicBezTo>
                    <a:pt x="10779" y="0"/>
                    <a:pt x="9052" y="1020"/>
                    <a:pt x="7824" y="2954"/>
                  </a:cubicBezTo>
                  <a:cubicBezTo>
                    <a:pt x="7119" y="2488"/>
                    <a:pt x="6359" y="2273"/>
                    <a:pt x="5596" y="2273"/>
                  </a:cubicBezTo>
                  <a:cubicBezTo>
                    <a:pt x="2611" y="2273"/>
                    <a:pt x="-377" y="5590"/>
                    <a:pt x="39" y="10301"/>
                  </a:cubicBezTo>
                  <a:cubicBezTo>
                    <a:pt x="356" y="13860"/>
                    <a:pt x="2298" y="16852"/>
                    <a:pt x="4572" y="18333"/>
                  </a:cubicBezTo>
                  <a:cubicBezTo>
                    <a:pt x="5061" y="18646"/>
                    <a:pt x="5563" y="18887"/>
                    <a:pt x="6085" y="19044"/>
                  </a:cubicBezTo>
                  <a:cubicBezTo>
                    <a:pt x="7371" y="20690"/>
                    <a:pt x="9323" y="21600"/>
                    <a:pt x="11301" y="21600"/>
                  </a:cubicBezTo>
                  <a:cubicBezTo>
                    <a:pt x="12612" y="21600"/>
                    <a:pt x="13931" y="21202"/>
                    <a:pt x="15077" y="20356"/>
                  </a:cubicBezTo>
                  <a:cubicBezTo>
                    <a:pt x="20384" y="16441"/>
                    <a:pt x="21223" y="5514"/>
                    <a:pt x="15639" y="1160"/>
                  </a:cubicBezTo>
                  <a:cubicBezTo>
                    <a:pt x="14663" y="377"/>
                    <a:pt x="13590" y="0"/>
                    <a:pt x="125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30" name="Google Shape;28;p2"/>
            <p:cNvSpPr/>
            <p:nvPr/>
          </p:nvSpPr>
          <p:spPr>
            <a:xfrm>
              <a:off x="1456374" y="4252943"/>
              <a:ext cx="841252" cy="840778"/>
            </a:xfrm>
            <a:custGeom>
              <a:avLst/>
              <a:gdLst/>
              <a:ahLst/>
              <a:cxnLst>
                <a:cxn ang="0">
                  <a:pos x="wd2" y="hd2"/>
                </a:cxn>
                <a:cxn ang="5400000">
                  <a:pos x="wd2" y="hd2"/>
                </a:cxn>
                <a:cxn ang="10800000">
                  <a:pos x="wd2" y="hd2"/>
                </a:cxn>
                <a:cxn ang="16200000">
                  <a:pos x="wd2" y="hd2"/>
                </a:cxn>
              </a:cxnLst>
              <a:rect l="0" t="0" r="r" b="b"/>
              <a:pathLst>
                <a:path w="21150" h="21600" extrusionOk="0">
                  <a:moveTo>
                    <a:pt x="10127" y="9295"/>
                  </a:moveTo>
                  <a:cubicBezTo>
                    <a:pt x="10484" y="9295"/>
                    <a:pt x="10942" y="9495"/>
                    <a:pt x="11499" y="9953"/>
                  </a:cubicBezTo>
                  <a:cubicBezTo>
                    <a:pt x="12238" y="10557"/>
                    <a:pt x="12481" y="11462"/>
                    <a:pt x="12867" y="12261"/>
                  </a:cubicBezTo>
                  <a:lnTo>
                    <a:pt x="12867" y="12280"/>
                  </a:lnTo>
                  <a:cubicBezTo>
                    <a:pt x="12209" y="13030"/>
                    <a:pt x="11342" y="13556"/>
                    <a:pt x="10608" y="13556"/>
                  </a:cubicBezTo>
                  <a:cubicBezTo>
                    <a:pt x="9798" y="13556"/>
                    <a:pt x="9145" y="12913"/>
                    <a:pt x="9112" y="11228"/>
                  </a:cubicBezTo>
                  <a:cubicBezTo>
                    <a:pt x="9093" y="10094"/>
                    <a:pt x="9412" y="9295"/>
                    <a:pt x="10127" y="9295"/>
                  </a:cubicBezTo>
                  <a:close/>
                  <a:moveTo>
                    <a:pt x="9898" y="0"/>
                  </a:moveTo>
                  <a:cubicBezTo>
                    <a:pt x="4542" y="0"/>
                    <a:pt x="116" y="4519"/>
                    <a:pt x="1" y="10001"/>
                  </a:cubicBezTo>
                  <a:cubicBezTo>
                    <a:pt x="-75" y="14934"/>
                    <a:pt x="2937" y="19930"/>
                    <a:pt x="7716" y="21293"/>
                  </a:cubicBezTo>
                  <a:cubicBezTo>
                    <a:pt x="8483" y="21493"/>
                    <a:pt x="9279" y="21600"/>
                    <a:pt x="10070" y="21600"/>
                  </a:cubicBezTo>
                  <a:cubicBezTo>
                    <a:pt x="10370" y="21600"/>
                    <a:pt x="10670" y="21585"/>
                    <a:pt x="10970" y="21556"/>
                  </a:cubicBezTo>
                  <a:cubicBezTo>
                    <a:pt x="11132" y="21556"/>
                    <a:pt x="11294" y="21585"/>
                    <a:pt x="11452" y="21585"/>
                  </a:cubicBezTo>
                  <a:cubicBezTo>
                    <a:pt x="11471" y="21585"/>
                    <a:pt x="11495" y="21585"/>
                    <a:pt x="11514" y="21585"/>
                  </a:cubicBezTo>
                  <a:cubicBezTo>
                    <a:pt x="17489" y="21585"/>
                    <a:pt x="20820" y="16590"/>
                    <a:pt x="21044" y="11574"/>
                  </a:cubicBezTo>
                  <a:cubicBezTo>
                    <a:pt x="21525" y="8068"/>
                    <a:pt x="20372" y="4465"/>
                    <a:pt x="17356" y="2250"/>
                  </a:cubicBezTo>
                  <a:cubicBezTo>
                    <a:pt x="16007" y="1300"/>
                    <a:pt x="14454" y="677"/>
                    <a:pt x="12834" y="463"/>
                  </a:cubicBezTo>
                  <a:cubicBezTo>
                    <a:pt x="11966" y="185"/>
                    <a:pt x="11070" y="39"/>
                    <a:pt x="10156" y="5"/>
                  </a:cubicBezTo>
                  <a:cubicBezTo>
                    <a:pt x="10070" y="5"/>
                    <a:pt x="9984" y="0"/>
                    <a:pt x="9898"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31" name="Google Shape;29;p2"/>
            <p:cNvSpPr/>
            <p:nvPr/>
          </p:nvSpPr>
          <p:spPr>
            <a:xfrm>
              <a:off x="734058" y="7200"/>
              <a:ext cx="1005496" cy="970233"/>
            </a:xfrm>
            <a:custGeom>
              <a:avLst/>
              <a:gdLst/>
              <a:ahLst/>
              <a:cxnLst>
                <a:cxn ang="0">
                  <a:pos x="wd2" y="hd2"/>
                </a:cxn>
                <a:cxn ang="5400000">
                  <a:pos x="wd2" y="hd2"/>
                </a:cxn>
                <a:cxn ang="10800000">
                  <a:pos x="wd2" y="hd2"/>
                </a:cxn>
                <a:cxn ang="16200000">
                  <a:pos x="wd2" y="hd2"/>
                </a:cxn>
              </a:cxnLst>
              <a:rect l="0" t="0" r="r" b="b"/>
              <a:pathLst>
                <a:path w="18788" h="21600" extrusionOk="0">
                  <a:moveTo>
                    <a:pt x="8866" y="8203"/>
                  </a:moveTo>
                  <a:cubicBezTo>
                    <a:pt x="8558" y="10591"/>
                    <a:pt x="9681" y="13633"/>
                    <a:pt x="11809" y="13633"/>
                  </a:cubicBezTo>
                  <a:cubicBezTo>
                    <a:pt x="12050" y="13633"/>
                    <a:pt x="12298" y="13595"/>
                    <a:pt x="12564" y="13515"/>
                  </a:cubicBezTo>
                  <a:cubicBezTo>
                    <a:pt x="14494" y="12916"/>
                    <a:pt x="14993" y="10827"/>
                    <a:pt x="14837" y="8642"/>
                  </a:cubicBezTo>
                  <a:cubicBezTo>
                    <a:pt x="18089" y="12865"/>
                    <a:pt x="14062" y="18161"/>
                    <a:pt x="9908" y="18161"/>
                  </a:cubicBezTo>
                  <a:cubicBezTo>
                    <a:pt x="9844" y="18161"/>
                    <a:pt x="9780" y="18161"/>
                    <a:pt x="9713" y="18157"/>
                  </a:cubicBezTo>
                  <a:cubicBezTo>
                    <a:pt x="7606" y="18085"/>
                    <a:pt x="5530" y="17250"/>
                    <a:pt x="4673" y="14790"/>
                  </a:cubicBezTo>
                  <a:cubicBezTo>
                    <a:pt x="3983" y="12790"/>
                    <a:pt x="4053" y="10574"/>
                    <a:pt x="5042" y="8743"/>
                  </a:cubicBezTo>
                  <a:cubicBezTo>
                    <a:pt x="5052" y="8713"/>
                    <a:pt x="5066" y="8701"/>
                    <a:pt x="5077" y="8684"/>
                  </a:cubicBezTo>
                  <a:cubicBezTo>
                    <a:pt x="4493" y="11342"/>
                    <a:pt x="4995" y="14321"/>
                    <a:pt x="7127" y="16579"/>
                  </a:cubicBezTo>
                  <a:cubicBezTo>
                    <a:pt x="7244" y="16701"/>
                    <a:pt x="7379" y="16752"/>
                    <a:pt x="7510" y="16752"/>
                  </a:cubicBezTo>
                  <a:cubicBezTo>
                    <a:pt x="7910" y="16752"/>
                    <a:pt x="8282" y="16279"/>
                    <a:pt x="8020" y="15756"/>
                  </a:cubicBezTo>
                  <a:cubicBezTo>
                    <a:pt x="6745" y="13228"/>
                    <a:pt x="7379" y="10047"/>
                    <a:pt x="8866" y="8203"/>
                  </a:cubicBezTo>
                  <a:close/>
                  <a:moveTo>
                    <a:pt x="7765" y="0"/>
                  </a:moveTo>
                  <a:cubicBezTo>
                    <a:pt x="3554" y="0"/>
                    <a:pt x="-540" y="4848"/>
                    <a:pt x="59" y="10929"/>
                  </a:cubicBezTo>
                  <a:cubicBezTo>
                    <a:pt x="381" y="14195"/>
                    <a:pt x="2265" y="16752"/>
                    <a:pt x="4709" y="18313"/>
                  </a:cubicBezTo>
                  <a:cubicBezTo>
                    <a:pt x="4482" y="18794"/>
                    <a:pt x="4578" y="19406"/>
                    <a:pt x="4935" y="19760"/>
                  </a:cubicBezTo>
                  <a:cubicBezTo>
                    <a:pt x="5314" y="20203"/>
                    <a:pt x="5697" y="20684"/>
                    <a:pt x="6161" y="20997"/>
                  </a:cubicBezTo>
                  <a:cubicBezTo>
                    <a:pt x="6639" y="21309"/>
                    <a:pt x="7212" y="21423"/>
                    <a:pt x="7758" y="21566"/>
                  </a:cubicBezTo>
                  <a:cubicBezTo>
                    <a:pt x="7843" y="21587"/>
                    <a:pt x="7928" y="21600"/>
                    <a:pt x="8013" y="21600"/>
                  </a:cubicBezTo>
                  <a:cubicBezTo>
                    <a:pt x="8728" y="21600"/>
                    <a:pt x="9359" y="20777"/>
                    <a:pt x="9284" y="19988"/>
                  </a:cubicBezTo>
                  <a:cubicBezTo>
                    <a:pt x="9653" y="20039"/>
                    <a:pt x="10021" y="20060"/>
                    <a:pt x="10389" y="20060"/>
                  </a:cubicBezTo>
                  <a:cubicBezTo>
                    <a:pt x="11310" y="20060"/>
                    <a:pt x="12227" y="19908"/>
                    <a:pt x="13123" y="19604"/>
                  </a:cubicBezTo>
                  <a:cubicBezTo>
                    <a:pt x="19654" y="17275"/>
                    <a:pt x="21060" y="6924"/>
                    <a:pt x="14575" y="3220"/>
                  </a:cubicBezTo>
                  <a:cubicBezTo>
                    <a:pt x="13920" y="2848"/>
                    <a:pt x="13230" y="2595"/>
                    <a:pt x="12514" y="2481"/>
                  </a:cubicBezTo>
                  <a:cubicBezTo>
                    <a:pt x="11101" y="755"/>
                    <a:pt x="9422" y="0"/>
                    <a:pt x="7765"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32" name="Google Shape;30;p2"/>
            <p:cNvSpPr/>
            <p:nvPr/>
          </p:nvSpPr>
          <p:spPr>
            <a:xfrm>
              <a:off x="586113" y="3080678"/>
              <a:ext cx="1061028" cy="888351"/>
            </a:xfrm>
            <a:custGeom>
              <a:avLst/>
              <a:gdLst/>
              <a:ahLst/>
              <a:cxnLst>
                <a:cxn ang="0">
                  <a:pos x="wd2" y="hd2"/>
                </a:cxn>
                <a:cxn ang="5400000">
                  <a:pos x="wd2" y="hd2"/>
                </a:cxn>
                <a:cxn ang="10800000">
                  <a:pos x="wd2" y="hd2"/>
                </a:cxn>
                <a:cxn ang="16200000">
                  <a:pos x="wd2" y="hd2"/>
                </a:cxn>
              </a:cxnLst>
              <a:rect l="0" t="0" r="r" b="b"/>
              <a:pathLst>
                <a:path w="21063" h="21600" extrusionOk="0">
                  <a:moveTo>
                    <a:pt x="11826" y="0"/>
                  </a:moveTo>
                  <a:cubicBezTo>
                    <a:pt x="11307" y="0"/>
                    <a:pt x="10780" y="46"/>
                    <a:pt x="10238" y="143"/>
                  </a:cubicBezTo>
                  <a:cubicBezTo>
                    <a:pt x="8440" y="452"/>
                    <a:pt x="6984" y="1304"/>
                    <a:pt x="5972" y="2595"/>
                  </a:cubicBezTo>
                  <a:cubicBezTo>
                    <a:pt x="3112" y="3802"/>
                    <a:pt x="794" y="6982"/>
                    <a:pt x="298" y="10627"/>
                  </a:cubicBezTo>
                  <a:cubicBezTo>
                    <a:pt x="-244" y="12687"/>
                    <a:pt x="-41" y="14922"/>
                    <a:pt x="858" y="16784"/>
                  </a:cubicBezTo>
                  <a:cubicBezTo>
                    <a:pt x="2314" y="19858"/>
                    <a:pt x="5196" y="21595"/>
                    <a:pt x="8052" y="21595"/>
                  </a:cubicBezTo>
                  <a:cubicBezTo>
                    <a:pt x="8221" y="21595"/>
                    <a:pt x="8387" y="21586"/>
                    <a:pt x="8556" y="21577"/>
                  </a:cubicBezTo>
                  <a:cubicBezTo>
                    <a:pt x="8756" y="21591"/>
                    <a:pt x="8955" y="21600"/>
                    <a:pt x="9155" y="21600"/>
                  </a:cubicBezTo>
                  <a:cubicBezTo>
                    <a:pt x="9994" y="21600"/>
                    <a:pt x="10825" y="21466"/>
                    <a:pt x="11645" y="21204"/>
                  </a:cubicBezTo>
                  <a:cubicBezTo>
                    <a:pt x="15761" y="19826"/>
                    <a:pt x="18647" y="15296"/>
                    <a:pt x="20509" y="10858"/>
                  </a:cubicBezTo>
                  <a:cubicBezTo>
                    <a:pt x="21130" y="9369"/>
                    <a:pt x="21356" y="7337"/>
                    <a:pt x="20509" y="5880"/>
                  </a:cubicBezTo>
                  <a:cubicBezTo>
                    <a:pt x="18399" y="2212"/>
                    <a:pt x="15370" y="0"/>
                    <a:pt x="118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33" name="Google Shape;31;p2"/>
            <p:cNvSpPr/>
            <p:nvPr/>
          </p:nvSpPr>
          <p:spPr>
            <a:xfrm>
              <a:off x="-12" y="1390230"/>
              <a:ext cx="1048461" cy="1046042"/>
            </a:xfrm>
            <a:custGeom>
              <a:avLst/>
              <a:gdLst/>
              <a:ahLst/>
              <a:cxnLst>
                <a:cxn ang="0">
                  <a:pos x="wd2" y="hd2"/>
                </a:cxn>
                <a:cxn ang="5400000">
                  <a:pos x="wd2" y="hd2"/>
                </a:cxn>
                <a:cxn ang="10800000">
                  <a:pos x="wd2" y="hd2"/>
                </a:cxn>
                <a:cxn ang="16200000">
                  <a:pos x="wd2" y="hd2"/>
                </a:cxn>
              </a:cxnLst>
              <a:rect l="0" t="0" r="r" b="b"/>
              <a:pathLst>
                <a:path w="20138" h="21600" extrusionOk="0">
                  <a:moveTo>
                    <a:pt x="8749" y="9882"/>
                  </a:moveTo>
                  <a:cubicBezTo>
                    <a:pt x="10154" y="9882"/>
                    <a:pt x="11828" y="11193"/>
                    <a:pt x="10616" y="12532"/>
                  </a:cubicBezTo>
                  <a:cubicBezTo>
                    <a:pt x="10139" y="13060"/>
                    <a:pt x="9608" y="13279"/>
                    <a:pt x="9076" y="13279"/>
                  </a:cubicBezTo>
                  <a:cubicBezTo>
                    <a:pt x="8534" y="13279"/>
                    <a:pt x="7991" y="13052"/>
                    <a:pt x="7504" y="12700"/>
                  </a:cubicBezTo>
                  <a:cubicBezTo>
                    <a:pt x="7245" y="12160"/>
                    <a:pt x="7111" y="11581"/>
                    <a:pt x="7223" y="11056"/>
                  </a:cubicBezTo>
                  <a:cubicBezTo>
                    <a:pt x="7391" y="10219"/>
                    <a:pt x="8035" y="9882"/>
                    <a:pt x="8749" y="9882"/>
                  </a:cubicBezTo>
                  <a:close/>
                  <a:moveTo>
                    <a:pt x="11406" y="0"/>
                  </a:moveTo>
                  <a:cubicBezTo>
                    <a:pt x="10521" y="0"/>
                    <a:pt x="9670" y="188"/>
                    <a:pt x="8938" y="650"/>
                  </a:cubicBezTo>
                  <a:cubicBezTo>
                    <a:pt x="8348" y="1033"/>
                    <a:pt x="7846" y="1558"/>
                    <a:pt x="7478" y="2192"/>
                  </a:cubicBezTo>
                  <a:cubicBezTo>
                    <a:pt x="6910" y="1922"/>
                    <a:pt x="6299" y="1785"/>
                    <a:pt x="5680" y="1785"/>
                  </a:cubicBezTo>
                  <a:cubicBezTo>
                    <a:pt x="5578" y="1785"/>
                    <a:pt x="5476" y="1789"/>
                    <a:pt x="5371" y="1796"/>
                  </a:cubicBezTo>
                  <a:cubicBezTo>
                    <a:pt x="3034" y="1980"/>
                    <a:pt x="1268" y="3918"/>
                    <a:pt x="497" y="6184"/>
                  </a:cubicBezTo>
                  <a:cubicBezTo>
                    <a:pt x="-559" y="9276"/>
                    <a:pt x="140" y="12794"/>
                    <a:pt x="1905" y="15440"/>
                  </a:cubicBezTo>
                  <a:cubicBezTo>
                    <a:pt x="2935" y="17811"/>
                    <a:pt x="4748" y="19815"/>
                    <a:pt x="6929" y="20841"/>
                  </a:cubicBezTo>
                  <a:cubicBezTo>
                    <a:pt x="8035" y="21361"/>
                    <a:pt x="9171" y="21600"/>
                    <a:pt x="10285" y="21600"/>
                  </a:cubicBezTo>
                  <a:cubicBezTo>
                    <a:pt x="13681" y="21600"/>
                    <a:pt x="16888" y="19361"/>
                    <a:pt x="18613" y="16007"/>
                  </a:cubicBezTo>
                  <a:cubicBezTo>
                    <a:pt x="21041" y="11291"/>
                    <a:pt x="20819" y="4481"/>
                    <a:pt x="16116" y="1479"/>
                  </a:cubicBezTo>
                  <a:cubicBezTo>
                    <a:pt x="14842" y="673"/>
                    <a:pt x="13069" y="0"/>
                    <a:pt x="1140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34" name="Google Shape;32;p2"/>
            <p:cNvSpPr/>
            <p:nvPr/>
          </p:nvSpPr>
          <p:spPr>
            <a:xfrm>
              <a:off x="5587353" y="5273961"/>
              <a:ext cx="1354662" cy="1151046"/>
            </a:xfrm>
            <a:custGeom>
              <a:avLst/>
              <a:gdLst/>
              <a:ahLst/>
              <a:cxnLst>
                <a:cxn ang="0">
                  <a:pos x="wd2" y="hd2"/>
                </a:cxn>
                <a:cxn ang="5400000">
                  <a:pos x="wd2" y="hd2"/>
                </a:cxn>
                <a:cxn ang="10800000">
                  <a:pos x="wd2" y="hd2"/>
                </a:cxn>
                <a:cxn ang="16200000">
                  <a:pos x="wd2" y="hd2"/>
                </a:cxn>
              </a:cxnLst>
              <a:rect l="0" t="0" r="r" b="b"/>
              <a:pathLst>
                <a:path w="20353" h="21600" extrusionOk="0">
                  <a:moveTo>
                    <a:pt x="8249" y="6747"/>
                  </a:moveTo>
                  <a:cubicBezTo>
                    <a:pt x="8519" y="7021"/>
                    <a:pt x="8747" y="7345"/>
                    <a:pt x="8929" y="7715"/>
                  </a:cubicBezTo>
                  <a:cubicBezTo>
                    <a:pt x="8573" y="8084"/>
                    <a:pt x="8129" y="8277"/>
                    <a:pt x="7682" y="8277"/>
                  </a:cubicBezTo>
                  <a:cubicBezTo>
                    <a:pt x="7443" y="8277"/>
                    <a:pt x="7204" y="8223"/>
                    <a:pt x="6976" y="8113"/>
                  </a:cubicBezTo>
                  <a:cubicBezTo>
                    <a:pt x="7340" y="7583"/>
                    <a:pt x="7770" y="7131"/>
                    <a:pt x="8240" y="6758"/>
                  </a:cubicBezTo>
                  <a:lnTo>
                    <a:pt x="8249" y="6747"/>
                  </a:lnTo>
                  <a:close/>
                  <a:moveTo>
                    <a:pt x="11976" y="5527"/>
                  </a:moveTo>
                  <a:cubicBezTo>
                    <a:pt x="12762" y="5609"/>
                    <a:pt x="13519" y="5908"/>
                    <a:pt x="14143" y="6509"/>
                  </a:cubicBezTo>
                  <a:cubicBezTo>
                    <a:pt x="14977" y="7334"/>
                    <a:pt x="15512" y="8301"/>
                    <a:pt x="15962" y="9344"/>
                  </a:cubicBezTo>
                  <a:cubicBezTo>
                    <a:pt x="15783" y="9276"/>
                    <a:pt x="15600" y="9240"/>
                    <a:pt x="15421" y="9240"/>
                  </a:cubicBezTo>
                  <a:cubicBezTo>
                    <a:pt x="14638" y="9240"/>
                    <a:pt x="13912" y="9866"/>
                    <a:pt x="13664" y="10841"/>
                  </a:cubicBezTo>
                  <a:cubicBezTo>
                    <a:pt x="13442" y="11677"/>
                    <a:pt x="12964" y="12470"/>
                    <a:pt x="12437" y="13174"/>
                  </a:cubicBezTo>
                  <a:cubicBezTo>
                    <a:pt x="12745" y="12420"/>
                    <a:pt x="12955" y="11595"/>
                    <a:pt x="13061" y="10756"/>
                  </a:cubicBezTo>
                  <a:cubicBezTo>
                    <a:pt x="13291" y="8806"/>
                    <a:pt x="12821" y="7010"/>
                    <a:pt x="11976" y="5527"/>
                  </a:cubicBezTo>
                  <a:close/>
                  <a:moveTo>
                    <a:pt x="3958" y="7583"/>
                  </a:moveTo>
                  <a:cubicBezTo>
                    <a:pt x="4379" y="9632"/>
                    <a:pt x="5712" y="11332"/>
                    <a:pt x="7656" y="11438"/>
                  </a:cubicBezTo>
                  <a:cubicBezTo>
                    <a:pt x="7691" y="11438"/>
                    <a:pt x="7725" y="11438"/>
                    <a:pt x="7759" y="11438"/>
                  </a:cubicBezTo>
                  <a:cubicBezTo>
                    <a:pt x="8203" y="11438"/>
                    <a:pt x="8647" y="11367"/>
                    <a:pt x="9074" y="11211"/>
                  </a:cubicBezTo>
                  <a:cubicBezTo>
                    <a:pt x="8872" y="11929"/>
                    <a:pt x="8565" y="12601"/>
                    <a:pt x="8163" y="13174"/>
                  </a:cubicBezTo>
                  <a:cubicBezTo>
                    <a:pt x="7577" y="13647"/>
                    <a:pt x="6902" y="13932"/>
                    <a:pt x="6244" y="13932"/>
                  </a:cubicBezTo>
                  <a:cubicBezTo>
                    <a:pt x="5245" y="13932"/>
                    <a:pt x="4277" y="13274"/>
                    <a:pt x="3687" y="11595"/>
                  </a:cubicBezTo>
                  <a:cubicBezTo>
                    <a:pt x="3123" y="9966"/>
                    <a:pt x="3334" y="8589"/>
                    <a:pt x="3958" y="7597"/>
                  </a:cubicBezTo>
                  <a:lnTo>
                    <a:pt x="3958" y="7583"/>
                  </a:lnTo>
                  <a:close/>
                  <a:moveTo>
                    <a:pt x="12001" y="0"/>
                  </a:moveTo>
                  <a:cubicBezTo>
                    <a:pt x="10558" y="0"/>
                    <a:pt x="9066" y="473"/>
                    <a:pt x="7847" y="1348"/>
                  </a:cubicBezTo>
                  <a:cubicBezTo>
                    <a:pt x="7705" y="1327"/>
                    <a:pt x="7565" y="1316"/>
                    <a:pt x="7423" y="1316"/>
                  </a:cubicBezTo>
                  <a:cubicBezTo>
                    <a:pt x="6851" y="1316"/>
                    <a:pt x="6287" y="1494"/>
                    <a:pt x="5777" y="1839"/>
                  </a:cubicBezTo>
                  <a:cubicBezTo>
                    <a:pt x="3812" y="2031"/>
                    <a:pt x="1925" y="3215"/>
                    <a:pt x="863" y="5467"/>
                  </a:cubicBezTo>
                  <a:cubicBezTo>
                    <a:pt x="-1122" y="9621"/>
                    <a:pt x="478" y="15628"/>
                    <a:pt x="4015" y="17531"/>
                  </a:cubicBezTo>
                  <a:cubicBezTo>
                    <a:pt x="4732" y="17915"/>
                    <a:pt x="5495" y="18114"/>
                    <a:pt x="6270" y="18114"/>
                  </a:cubicBezTo>
                  <a:cubicBezTo>
                    <a:pt x="6529" y="18114"/>
                    <a:pt x="6791" y="18093"/>
                    <a:pt x="7053" y="18047"/>
                  </a:cubicBezTo>
                  <a:cubicBezTo>
                    <a:pt x="6976" y="18296"/>
                    <a:pt x="6964" y="18573"/>
                    <a:pt x="7013" y="18836"/>
                  </a:cubicBezTo>
                  <a:cubicBezTo>
                    <a:pt x="7340" y="20405"/>
                    <a:pt x="8824" y="21205"/>
                    <a:pt x="9994" y="21493"/>
                  </a:cubicBezTo>
                  <a:cubicBezTo>
                    <a:pt x="10279" y="21568"/>
                    <a:pt x="10564" y="21600"/>
                    <a:pt x="10845" y="21600"/>
                  </a:cubicBezTo>
                  <a:cubicBezTo>
                    <a:pt x="12038" y="21600"/>
                    <a:pt x="13197" y="20992"/>
                    <a:pt x="14183" y="20142"/>
                  </a:cubicBezTo>
                  <a:cubicBezTo>
                    <a:pt x="16144" y="18442"/>
                    <a:pt x="17457" y="15674"/>
                    <a:pt x="17363" y="12744"/>
                  </a:cubicBezTo>
                  <a:cubicBezTo>
                    <a:pt x="17833" y="13558"/>
                    <a:pt x="18340" y="14383"/>
                    <a:pt x="18436" y="15173"/>
                  </a:cubicBezTo>
                  <a:cubicBezTo>
                    <a:pt x="18459" y="15386"/>
                    <a:pt x="18607" y="15486"/>
                    <a:pt x="18761" y="15486"/>
                  </a:cubicBezTo>
                  <a:cubicBezTo>
                    <a:pt x="18920" y="15486"/>
                    <a:pt x="19083" y="15379"/>
                    <a:pt x="19117" y="15173"/>
                  </a:cubicBezTo>
                  <a:cubicBezTo>
                    <a:pt x="19316" y="13917"/>
                    <a:pt x="20179" y="12996"/>
                    <a:pt x="20324" y="11620"/>
                  </a:cubicBezTo>
                  <a:cubicBezTo>
                    <a:pt x="20478" y="10051"/>
                    <a:pt x="19980" y="8301"/>
                    <a:pt x="19518" y="6889"/>
                  </a:cubicBezTo>
                  <a:cubicBezTo>
                    <a:pt x="18522" y="3873"/>
                    <a:pt x="16643" y="1337"/>
                    <a:pt x="14094" y="366"/>
                  </a:cubicBezTo>
                  <a:cubicBezTo>
                    <a:pt x="13437" y="117"/>
                    <a:pt x="12725" y="0"/>
                    <a:pt x="12001"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35" name="Google Shape;33;p2"/>
            <p:cNvSpPr/>
            <p:nvPr/>
          </p:nvSpPr>
          <p:spPr>
            <a:xfrm>
              <a:off x="3875397" y="5353375"/>
              <a:ext cx="921936" cy="905032"/>
            </a:xfrm>
            <a:custGeom>
              <a:avLst/>
              <a:gdLst/>
              <a:ahLst/>
              <a:cxnLst>
                <a:cxn ang="0">
                  <a:pos x="wd2" y="hd2"/>
                </a:cxn>
                <a:cxn ang="5400000">
                  <a:pos x="wd2" y="hd2"/>
                </a:cxn>
                <a:cxn ang="10800000">
                  <a:pos x="wd2" y="hd2"/>
                </a:cxn>
                <a:cxn ang="16200000">
                  <a:pos x="wd2" y="hd2"/>
                </a:cxn>
              </a:cxnLst>
              <a:rect l="0" t="0" r="r" b="b"/>
              <a:pathLst>
                <a:path w="18353" h="21600" extrusionOk="0">
                  <a:moveTo>
                    <a:pt x="13228" y="11313"/>
                  </a:moveTo>
                  <a:cubicBezTo>
                    <a:pt x="13507" y="12974"/>
                    <a:pt x="13126" y="14661"/>
                    <a:pt x="11398" y="15272"/>
                  </a:cubicBezTo>
                  <a:cubicBezTo>
                    <a:pt x="11194" y="15344"/>
                    <a:pt x="10994" y="15376"/>
                    <a:pt x="10798" y="15376"/>
                  </a:cubicBezTo>
                  <a:cubicBezTo>
                    <a:pt x="10149" y="15376"/>
                    <a:pt x="9557" y="15018"/>
                    <a:pt x="9100" y="14480"/>
                  </a:cubicBezTo>
                  <a:cubicBezTo>
                    <a:pt x="9213" y="14358"/>
                    <a:pt x="9330" y="14236"/>
                    <a:pt x="9444" y="14114"/>
                  </a:cubicBezTo>
                  <a:lnTo>
                    <a:pt x="10217" y="14114"/>
                  </a:lnTo>
                  <a:cubicBezTo>
                    <a:pt x="11881" y="14114"/>
                    <a:pt x="12873" y="12833"/>
                    <a:pt x="13228" y="11313"/>
                  </a:cubicBezTo>
                  <a:close/>
                  <a:moveTo>
                    <a:pt x="8338" y="0"/>
                  </a:moveTo>
                  <a:cubicBezTo>
                    <a:pt x="6667" y="0"/>
                    <a:pt x="5007" y="556"/>
                    <a:pt x="3550" y="1647"/>
                  </a:cubicBezTo>
                  <a:cubicBezTo>
                    <a:pt x="3347" y="1633"/>
                    <a:pt x="3147" y="1583"/>
                    <a:pt x="2943" y="1570"/>
                  </a:cubicBezTo>
                  <a:cubicBezTo>
                    <a:pt x="2905" y="1570"/>
                    <a:pt x="2871" y="1565"/>
                    <a:pt x="2837" y="1565"/>
                  </a:cubicBezTo>
                  <a:cubicBezTo>
                    <a:pt x="1468" y="1565"/>
                    <a:pt x="702" y="3311"/>
                    <a:pt x="973" y="4736"/>
                  </a:cubicBezTo>
                  <a:cubicBezTo>
                    <a:pt x="72" y="6595"/>
                    <a:pt x="-283" y="8893"/>
                    <a:pt x="249" y="11481"/>
                  </a:cubicBezTo>
                  <a:cubicBezTo>
                    <a:pt x="706" y="13734"/>
                    <a:pt x="1849" y="15606"/>
                    <a:pt x="3362" y="16366"/>
                  </a:cubicBezTo>
                  <a:cubicBezTo>
                    <a:pt x="4776" y="19465"/>
                    <a:pt x="7357" y="21600"/>
                    <a:pt x="10266" y="21600"/>
                  </a:cubicBezTo>
                  <a:cubicBezTo>
                    <a:pt x="11662" y="21600"/>
                    <a:pt x="13130" y="21111"/>
                    <a:pt x="14586" y="20008"/>
                  </a:cubicBezTo>
                  <a:cubicBezTo>
                    <a:pt x="21317" y="14873"/>
                    <a:pt x="18193" y="4008"/>
                    <a:pt x="11753" y="810"/>
                  </a:cubicBezTo>
                  <a:cubicBezTo>
                    <a:pt x="10655" y="267"/>
                    <a:pt x="9493" y="0"/>
                    <a:pt x="8338"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36" name="Google Shape;34;p2"/>
            <p:cNvSpPr/>
            <p:nvPr/>
          </p:nvSpPr>
          <p:spPr>
            <a:xfrm>
              <a:off x="2083517" y="5427295"/>
              <a:ext cx="845813" cy="886456"/>
            </a:xfrm>
            <a:custGeom>
              <a:avLst/>
              <a:gdLst/>
              <a:ahLst/>
              <a:cxnLst>
                <a:cxn ang="0">
                  <a:pos x="wd2" y="hd2"/>
                </a:cxn>
                <a:cxn ang="5400000">
                  <a:pos x="wd2" y="hd2"/>
                </a:cxn>
                <a:cxn ang="10800000">
                  <a:pos x="wd2" y="hd2"/>
                </a:cxn>
                <a:cxn ang="16200000">
                  <a:pos x="wd2" y="hd2"/>
                </a:cxn>
              </a:cxnLst>
              <a:rect l="0" t="0" r="r" b="b"/>
              <a:pathLst>
                <a:path w="17716" h="21600" extrusionOk="0">
                  <a:moveTo>
                    <a:pt x="9302" y="0"/>
                  </a:moveTo>
                  <a:cubicBezTo>
                    <a:pt x="7500" y="0"/>
                    <a:pt x="5685" y="568"/>
                    <a:pt x="4169" y="1635"/>
                  </a:cubicBezTo>
                  <a:cubicBezTo>
                    <a:pt x="-3219" y="6844"/>
                    <a:pt x="-83" y="20039"/>
                    <a:pt x="8055" y="21531"/>
                  </a:cubicBezTo>
                  <a:cubicBezTo>
                    <a:pt x="8309" y="21577"/>
                    <a:pt x="8552" y="21600"/>
                    <a:pt x="8786" y="21600"/>
                  </a:cubicBezTo>
                  <a:cubicBezTo>
                    <a:pt x="10449" y="21600"/>
                    <a:pt x="11656" y="20482"/>
                    <a:pt x="12466" y="18903"/>
                  </a:cubicBezTo>
                  <a:cubicBezTo>
                    <a:pt x="14749" y="17910"/>
                    <a:pt x="16511" y="15749"/>
                    <a:pt x="17262" y="13042"/>
                  </a:cubicBezTo>
                  <a:cubicBezTo>
                    <a:pt x="18381" y="9080"/>
                    <a:pt x="17420" y="4420"/>
                    <a:pt x="14483" y="1884"/>
                  </a:cubicBezTo>
                  <a:cubicBezTo>
                    <a:pt x="12994" y="600"/>
                    <a:pt x="11152" y="0"/>
                    <a:pt x="9302"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37" name="Google Shape;35;p2"/>
            <p:cNvSpPr/>
            <p:nvPr/>
          </p:nvSpPr>
          <p:spPr>
            <a:xfrm>
              <a:off x="440525" y="5152282"/>
              <a:ext cx="980000" cy="980654"/>
            </a:xfrm>
            <a:custGeom>
              <a:avLst/>
              <a:gdLst/>
              <a:ahLst/>
              <a:cxnLst>
                <a:cxn ang="0">
                  <a:pos x="wd2" y="hd2"/>
                </a:cxn>
                <a:cxn ang="5400000">
                  <a:pos x="wd2" y="hd2"/>
                </a:cxn>
                <a:cxn ang="10800000">
                  <a:pos x="wd2" y="hd2"/>
                </a:cxn>
                <a:cxn ang="16200000">
                  <a:pos x="wd2" y="hd2"/>
                </a:cxn>
              </a:cxnLst>
              <a:rect l="0" t="0" r="r" b="b"/>
              <a:pathLst>
                <a:path w="15616" h="21600" extrusionOk="0">
                  <a:moveTo>
                    <a:pt x="6766" y="0"/>
                  </a:moveTo>
                  <a:cubicBezTo>
                    <a:pt x="5458" y="0"/>
                    <a:pt x="4112" y="568"/>
                    <a:pt x="3015" y="1678"/>
                  </a:cubicBezTo>
                  <a:cubicBezTo>
                    <a:pt x="-3492" y="8266"/>
                    <a:pt x="1569" y="21600"/>
                    <a:pt x="8391" y="21600"/>
                  </a:cubicBezTo>
                  <a:cubicBezTo>
                    <a:pt x="9293" y="21600"/>
                    <a:pt x="10227" y="21366"/>
                    <a:pt x="11166" y="20857"/>
                  </a:cubicBezTo>
                  <a:cubicBezTo>
                    <a:pt x="18108" y="17062"/>
                    <a:pt x="16634" y="330"/>
                    <a:pt x="8777" y="271"/>
                  </a:cubicBezTo>
                  <a:cubicBezTo>
                    <a:pt x="8656" y="271"/>
                    <a:pt x="8523" y="313"/>
                    <a:pt x="8403" y="313"/>
                  </a:cubicBezTo>
                  <a:cubicBezTo>
                    <a:pt x="7880" y="104"/>
                    <a:pt x="7328" y="0"/>
                    <a:pt x="676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439" name="Google Shape;36;p2"/>
          <p:cNvSpPr/>
          <p:nvPr/>
        </p:nvSpPr>
        <p:spPr>
          <a:xfrm>
            <a:off x="5619898" y="-1273967"/>
            <a:ext cx="4565851" cy="4868460"/>
          </a:xfrm>
          <a:custGeom>
            <a:avLst/>
            <a:gdLst/>
            <a:ahLst/>
            <a:cxnLst>
              <a:cxn ang="0">
                <a:pos x="wd2" y="hd2"/>
              </a:cxn>
              <a:cxn ang="5400000">
                <a:pos x="wd2" y="hd2"/>
              </a:cxn>
              <a:cxn ang="10800000">
                <a:pos x="wd2" y="hd2"/>
              </a:cxn>
              <a:cxn ang="16200000">
                <a:pos x="wd2" y="hd2"/>
              </a:cxn>
            </a:cxnLst>
            <a:rect l="0" t="0" r="r" b="b"/>
            <a:pathLst>
              <a:path w="21573" h="21600" extrusionOk="0">
                <a:moveTo>
                  <a:pt x="10067" y="315"/>
                </a:moveTo>
                <a:cubicBezTo>
                  <a:pt x="10063" y="315"/>
                  <a:pt x="10060" y="316"/>
                  <a:pt x="10057" y="317"/>
                </a:cubicBezTo>
                <a:cubicBezTo>
                  <a:pt x="10062" y="317"/>
                  <a:pt x="10068" y="316"/>
                  <a:pt x="10073" y="316"/>
                </a:cubicBezTo>
                <a:cubicBezTo>
                  <a:pt x="10071" y="316"/>
                  <a:pt x="10069" y="315"/>
                  <a:pt x="10067" y="315"/>
                </a:cubicBezTo>
                <a:close/>
                <a:moveTo>
                  <a:pt x="12844" y="521"/>
                </a:moveTo>
                <a:cubicBezTo>
                  <a:pt x="12837" y="522"/>
                  <a:pt x="12831" y="523"/>
                  <a:pt x="12824" y="524"/>
                </a:cubicBezTo>
                <a:cubicBezTo>
                  <a:pt x="12831" y="523"/>
                  <a:pt x="12837" y="522"/>
                  <a:pt x="12844" y="521"/>
                </a:cubicBezTo>
                <a:close/>
                <a:moveTo>
                  <a:pt x="14838" y="1858"/>
                </a:moveTo>
                <a:cubicBezTo>
                  <a:pt x="14841" y="1870"/>
                  <a:pt x="14848" y="1878"/>
                  <a:pt x="14862" y="1881"/>
                </a:cubicBezTo>
                <a:cubicBezTo>
                  <a:pt x="14854" y="1873"/>
                  <a:pt x="14846" y="1866"/>
                  <a:pt x="14838" y="1858"/>
                </a:cubicBezTo>
                <a:close/>
                <a:moveTo>
                  <a:pt x="7163" y="2083"/>
                </a:moveTo>
                <a:cubicBezTo>
                  <a:pt x="7169" y="2090"/>
                  <a:pt x="7174" y="2098"/>
                  <a:pt x="7180" y="2104"/>
                </a:cubicBezTo>
                <a:cubicBezTo>
                  <a:pt x="7174" y="2097"/>
                  <a:pt x="7169" y="2090"/>
                  <a:pt x="7163" y="2083"/>
                </a:cubicBezTo>
                <a:close/>
                <a:moveTo>
                  <a:pt x="15801" y="2225"/>
                </a:moveTo>
                <a:cubicBezTo>
                  <a:pt x="15815" y="2280"/>
                  <a:pt x="15804" y="2337"/>
                  <a:pt x="15772" y="2388"/>
                </a:cubicBezTo>
                <a:cubicBezTo>
                  <a:pt x="15703" y="2358"/>
                  <a:pt x="15637" y="2327"/>
                  <a:pt x="15565" y="2303"/>
                </a:cubicBezTo>
                <a:cubicBezTo>
                  <a:pt x="15645" y="2273"/>
                  <a:pt x="15724" y="2248"/>
                  <a:pt x="15801" y="2225"/>
                </a:cubicBezTo>
                <a:close/>
                <a:moveTo>
                  <a:pt x="16938" y="2803"/>
                </a:moveTo>
                <a:lnTo>
                  <a:pt x="16919" y="2946"/>
                </a:lnTo>
                <a:cubicBezTo>
                  <a:pt x="16865" y="2916"/>
                  <a:pt x="16810" y="2888"/>
                  <a:pt x="16760" y="2861"/>
                </a:cubicBezTo>
                <a:cubicBezTo>
                  <a:pt x="16810" y="2828"/>
                  <a:pt x="16873" y="2806"/>
                  <a:pt x="16938" y="2803"/>
                </a:cubicBezTo>
                <a:close/>
                <a:moveTo>
                  <a:pt x="3801" y="4431"/>
                </a:moveTo>
                <a:cubicBezTo>
                  <a:pt x="3793" y="4443"/>
                  <a:pt x="3783" y="4457"/>
                  <a:pt x="3773" y="4473"/>
                </a:cubicBezTo>
                <a:lnTo>
                  <a:pt x="3769" y="4473"/>
                </a:lnTo>
                <a:cubicBezTo>
                  <a:pt x="3781" y="4458"/>
                  <a:pt x="3792" y="4444"/>
                  <a:pt x="3801" y="4431"/>
                </a:cubicBezTo>
                <a:close/>
                <a:moveTo>
                  <a:pt x="3599" y="4688"/>
                </a:moveTo>
                <a:cubicBezTo>
                  <a:pt x="3661" y="4712"/>
                  <a:pt x="3697" y="4764"/>
                  <a:pt x="3664" y="4797"/>
                </a:cubicBezTo>
                <a:cubicBezTo>
                  <a:pt x="3661" y="4788"/>
                  <a:pt x="3652" y="4785"/>
                  <a:pt x="3641" y="4785"/>
                </a:cubicBezTo>
                <a:cubicBezTo>
                  <a:pt x="3604" y="4785"/>
                  <a:pt x="3529" y="4830"/>
                  <a:pt x="3461" y="4852"/>
                </a:cubicBezTo>
                <a:cubicBezTo>
                  <a:pt x="3512" y="4801"/>
                  <a:pt x="3556" y="4746"/>
                  <a:pt x="3599" y="4688"/>
                </a:cubicBezTo>
                <a:close/>
                <a:moveTo>
                  <a:pt x="20281" y="5967"/>
                </a:moveTo>
                <a:cubicBezTo>
                  <a:pt x="20325" y="5967"/>
                  <a:pt x="20374" y="5983"/>
                  <a:pt x="20430" y="6028"/>
                </a:cubicBezTo>
                <a:lnTo>
                  <a:pt x="20434" y="6028"/>
                </a:lnTo>
                <a:cubicBezTo>
                  <a:pt x="20394" y="6056"/>
                  <a:pt x="20350" y="6080"/>
                  <a:pt x="20307" y="6100"/>
                </a:cubicBezTo>
                <a:cubicBezTo>
                  <a:pt x="20282" y="6060"/>
                  <a:pt x="20256" y="6015"/>
                  <a:pt x="20227" y="5975"/>
                </a:cubicBezTo>
                <a:cubicBezTo>
                  <a:pt x="20244" y="5970"/>
                  <a:pt x="20262" y="5967"/>
                  <a:pt x="20281" y="5967"/>
                </a:cubicBezTo>
                <a:close/>
                <a:moveTo>
                  <a:pt x="10175" y="6850"/>
                </a:moveTo>
                <a:cubicBezTo>
                  <a:pt x="10180" y="6850"/>
                  <a:pt x="10181" y="6864"/>
                  <a:pt x="10177" y="6897"/>
                </a:cubicBezTo>
                <a:lnTo>
                  <a:pt x="10174" y="6897"/>
                </a:lnTo>
                <a:lnTo>
                  <a:pt x="10153" y="6903"/>
                </a:lnTo>
                <a:lnTo>
                  <a:pt x="10153" y="6900"/>
                </a:lnTo>
                <a:lnTo>
                  <a:pt x="10160" y="6887"/>
                </a:lnTo>
                <a:lnTo>
                  <a:pt x="10171" y="6855"/>
                </a:lnTo>
                <a:cubicBezTo>
                  <a:pt x="10173" y="6852"/>
                  <a:pt x="10174" y="6850"/>
                  <a:pt x="10175" y="6850"/>
                </a:cubicBezTo>
                <a:close/>
                <a:moveTo>
                  <a:pt x="9875" y="7006"/>
                </a:moveTo>
                <a:cubicBezTo>
                  <a:pt x="9878" y="7006"/>
                  <a:pt x="9876" y="7013"/>
                  <a:pt x="9874" y="7022"/>
                </a:cubicBezTo>
                <a:lnTo>
                  <a:pt x="9866" y="7012"/>
                </a:lnTo>
                <a:cubicBezTo>
                  <a:pt x="9872" y="7008"/>
                  <a:pt x="9874" y="7006"/>
                  <a:pt x="9875" y="7006"/>
                </a:cubicBezTo>
                <a:close/>
                <a:moveTo>
                  <a:pt x="9880" y="7025"/>
                </a:moveTo>
                <a:lnTo>
                  <a:pt x="9892" y="7046"/>
                </a:lnTo>
                <a:lnTo>
                  <a:pt x="9880" y="7056"/>
                </a:lnTo>
                <a:lnTo>
                  <a:pt x="9877" y="7036"/>
                </a:lnTo>
                <a:cubicBezTo>
                  <a:pt x="9877" y="7032"/>
                  <a:pt x="9880" y="7029"/>
                  <a:pt x="9880" y="7025"/>
                </a:cubicBezTo>
                <a:close/>
                <a:moveTo>
                  <a:pt x="10548" y="7049"/>
                </a:moveTo>
                <a:lnTo>
                  <a:pt x="10551" y="7056"/>
                </a:lnTo>
                <a:lnTo>
                  <a:pt x="10548" y="7056"/>
                </a:lnTo>
                <a:lnTo>
                  <a:pt x="10543" y="7049"/>
                </a:lnTo>
                <a:close/>
                <a:moveTo>
                  <a:pt x="9903" y="7074"/>
                </a:moveTo>
                <a:lnTo>
                  <a:pt x="9909" y="7094"/>
                </a:lnTo>
                <a:lnTo>
                  <a:pt x="9903" y="7104"/>
                </a:lnTo>
                <a:lnTo>
                  <a:pt x="9895" y="7087"/>
                </a:lnTo>
                <a:lnTo>
                  <a:pt x="9903" y="7074"/>
                </a:lnTo>
                <a:close/>
                <a:moveTo>
                  <a:pt x="10323" y="7121"/>
                </a:moveTo>
                <a:lnTo>
                  <a:pt x="10326" y="7124"/>
                </a:lnTo>
                <a:lnTo>
                  <a:pt x="10323" y="7124"/>
                </a:lnTo>
                <a:lnTo>
                  <a:pt x="10320" y="7121"/>
                </a:lnTo>
                <a:close/>
                <a:moveTo>
                  <a:pt x="9914" y="7104"/>
                </a:moveTo>
                <a:lnTo>
                  <a:pt x="9954" y="7213"/>
                </a:lnTo>
                <a:lnTo>
                  <a:pt x="9946" y="7223"/>
                </a:lnTo>
                <a:lnTo>
                  <a:pt x="9906" y="7114"/>
                </a:lnTo>
                <a:cubicBezTo>
                  <a:pt x="9906" y="7111"/>
                  <a:pt x="9909" y="7107"/>
                  <a:pt x="9914" y="7104"/>
                </a:cubicBezTo>
                <a:close/>
                <a:moveTo>
                  <a:pt x="9801" y="7251"/>
                </a:moveTo>
                <a:lnTo>
                  <a:pt x="9805" y="7253"/>
                </a:lnTo>
                <a:lnTo>
                  <a:pt x="9808" y="7254"/>
                </a:lnTo>
                <a:lnTo>
                  <a:pt x="9801" y="7251"/>
                </a:lnTo>
                <a:close/>
                <a:moveTo>
                  <a:pt x="9790" y="7243"/>
                </a:moveTo>
                <a:lnTo>
                  <a:pt x="9797" y="7247"/>
                </a:lnTo>
                <a:lnTo>
                  <a:pt x="9813" y="7254"/>
                </a:lnTo>
                <a:lnTo>
                  <a:pt x="9813" y="7257"/>
                </a:lnTo>
                <a:lnTo>
                  <a:pt x="9805" y="7253"/>
                </a:lnTo>
                <a:lnTo>
                  <a:pt x="9787" y="7247"/>
                </a:lnTo>
                <a:lnTo>
                  <a:pt x="9808" y="7257"/>
                </a:lnTo>
                <a:cubicBezTo>
                  <a:pt x="9803" y="7256"/>
                  <a:pt x="9797" y="7255"/>
                  <a:pt x="9792" y="7255"/>
                </a:cubicBezTo>
                <a:cubicBezTo>
                  <a:pt x="9787" y="7255"/>
                  <a:pt x="9781" y="7256"/>
                  <a:pt x="9776" y="7257"/>
                </a:cubicBezTo>
                <a:cubicBezTo>
                  <a:pt x="9773" y="7261"/>
                  <a:pt x="9783" y="7264"/>
                  <a:pt x="9801" y="7271"/>
                </a:cubicBezTo>
                <a:lnTo>
                  <a:pt x="9794" y="7278"/>
                </a:lnTo>
                <a:lnTo>
                  <a:pt x="9754" y="7274"/>
                </a:lnTo>
                <a:lnTo>
                  <a:pt x="9787" y="7243"/>
                </a:lnTo>
                <a:lnTo>
                  <a:pt x="9801" y="7251"/>
                </a:lnTo>
                <a:lnTo>
                  <a:pt x="9790" y="7243"/>
                </a:lnTo>
                <a:close/>
                <a:moveTo>
                  <a:pt x="9816" y="7274"/>
                </a:moveTo>
                <a:lnTo>
                  <a:pt x="9826" y="7278"/>
                </a:lnTo>
                <a:cubicBezTo>
                  <a:pt x="9826" y="7278"/>
                  <a:pt x="9826" y="7281"/>
                  <a:pt x="9823" y="7281"/>
                </a:cubicBezTo>
                <a:lnTo>
                  <a:pt x="9808" y="7281"/>
                </a:lnTo>
                <a:lnTo>
                  <a:pt x="9816" y="7274"/>
                </a:lnTo>
                <a:close/>
                <a:moveTo>
                  <a:pt x="10330" y="7308"/>
                </a:moveTo>
                <a:cubicBezTo>
                  <a:pt x="10334" y="7311"/>
                  <a:pt x="10338" y="7315"/>
                  <a:pt x="10341" y="7318"/>
                </a:cubicBezTo>
                <a:lnTo>
                  <a:pt x="10341" y="7321"/>
                </a:lnTo>
                <a:cubicBezTo>
                  <a:pt x="10334" y="7315"/>
                  <a:pt x="10330" y="7311"/>
                  <a:pt x="10326" y="7308"/>
                </a:cubicBezTo>
                <a:close/>
                <a:moveTo>
                  <a:pt x="10690" y="7327"/>
                </a:moveTo>
                <a:cubicBezTo>
                  <a:pt x="10691" y="7327"/>
                  <a:pt x="10692" y="7327"/>
                  <a:pt x="10692" y="7328"/>
                </a:cubicBezTo>
                <a:cubicBezTo>
                  <a:pt x="10692" y="7335"/>
                  <a:pt x="10692" y="7342"/>
                  <a:pt x="10692" y="7346"/>
                </a:cubicBezTo>
                <a:cubicBezTo>
                  <a:pt x="10686" y="7342"/>
                  <a:pt x="10681" y="7335"/>
                  <a:pt x="10675" y="7331"/>
                </a:cubicBezTo>
                <a:cubicBezTo>
                  <a:pt x="10680" y="7331"/>
                  <a:pt x="10686" y="7327"/>
                  <a:pt x="10690" y="7327"/>
                </a:cubicBezTo>
                <a:close/>
                <a:moveTo>
                  <a:pt x="9710" y="7206"/>
                </a:moveTo>
                <a:lnTo>
                  <a:pt x="9750" y="7223"/>
                </a:lnTo>
                <a:cubicBezTo>
                  <a:pt x="9724" y="7280"/>
                  <a:pt x="9719" y="7300"/>
                  <a:pt x="9726" y="7300"/>
                </a:cubicBezTo>
                <a:cubicBezTo>
                  <a:pt x="9731" y="7300"/>
                  <a:pt x="9741" y="7291"/>
                  <a:pt x="9754" y="7278"/>
                </a:cubicBezTo>
                <a:lnTo>
                  <a:pt x="9794" y="7284"/>
                </a:lnTo>
                <a:lnTo>
                  <a:pt x="9750" y="7349"/>
                </a:lnTo>
                <a:cubicBezTo>
                  <a:pt x="9729" y="7339"/>
                  <a:pt x="9707" y="7328"/>
                  <a:pt x="9685" y="7315"/>
                </a:cubicBezTo>
                <a:cubicBezTo>
                  <a:pt x="9699" y="7281"/>
                  <a:pt x="9692" y="7240"/>
                  <a:pt x="9710" y="7206"/>
                </a:cubicBezTo>
                <a:close/>
                <a:moveTo>
                  <a:pt x="10192" y="7342"/>
                </a:moveTo>
                <a:lnTo>
                  <a:pt x="10206" y="7349"/>
                </a:lnTo>
                <a:cubicBezTo>
                  <a:pt x="10200" y="7349"/>
                  <a:pt x="10196" y="7346"/>
                  <a:pt x="10192" y="7342"/>
                </a:cubicBezTo>
                <a:close/>
                <a:moveTo>
                  <a:pt x="9954" y="7325"/>
                </a:moveTo>
                <a:lnTo>
                  <a:pt x="9935" y="7356"/>
                </a:lnTo>
                <a:cubicBezTo>
                  <a:pt x="9932" y="7356"/>
                  <a:pt x="9932" y="7353"/>
                  <a:pt x="9928" y="7353"/>
                </a:cubicBezTo>
                <a:cubicBezTo>
                  <a:pt x="9935" y="7346"/>
                  <a:pt x="9943" y="7339"/>
                  <a:pt x="9949" y="7325"/>
                </a:cubicBezTo>
                <a:close/>
                <a:moveTo>
                  <a:pt x="9801" y="7288"/>
                </a:moveTo>
                <a:lnTo>
                  <a:pt x="9819" y="7291"/>
                </a:lnTo>
                <a:cubicBezTo>
                  <a:pt x="9805" y="7318"/>
                  <a:pt x="9790" y="7342"/>
                  <a:pt x="9776" y="7366"/>
                </a:cubicBezTo>
                <a:lnTo>
                  <a:pt x="9754" y="7356"/>
                </a:lnTo>
                <a:lnTo>
                  <a:pt x="9801" y="7288"/>
                </a:lnTo>
                <a:close/>
                <a:moveTo>
                  <a:pt x="10370" y="7339"/>
                </a:moveTo>
                <a:lnTo>
                  <a:pt x="10395" y="7356"/>
                </a:lnTo>
                <a:lnTo>
                  <a:pt x="10388" y="7366"/>
                </a:lnTo>
                <a:lnTo>
                  <a:pt x="10366" y="7346"/>
                </a:lnTo>
                <a:cubicBezTo>
                  <a:pt x="10366" y="7342"/>
                  <a:pt x="10370" y="7342"/>
                  <a:pt x="10370" y="7339"/>
                </a:cubicBezTo>
                <a:close/>
                <a:moveTo>
                  <a:pt x="10589" y="7351"/>
                </a:moveTo>
                <a:cubicBezTo>
                  <a:pt x="10590" y="7351"/>
                  <a:pt x="10588" y="7362"/>
                  <a:pt x="10588" y="7373"/>
                </a:cubicBezTo>
                <a:lnTo>
                  <a:pt x="10580" y="7366"/>
                </a:lnTo>
                <a:cubicBezTo>
                  <a:pt x="10583" y="7363"/>
                  <a:pt x="10588" y="7356"/>
                  <a:pt x="10588" y="7353"/>
                </a:cubicBezTo>
                <a:cubicBezTo>
                  <a:pt x="10588" y="7351"/>
                  <a:pt x="10589" y="7351"/>
                  <a:pt x="10589" y="7351"/>
                </a:cubicBezTo>
                <a:close/>
                <a:moveTo>
                  <a:pt x="10580" y="7373"/>
                </a:moveTo>
                <a:lnTo>
                  <a:pt x="10577" y="7376"/>
                </a:lnTo>
                <a:cubicBezTo>
                  <a:pt x="10577" y="7373"/>
                  <a:pt x="10577" y="7373"/>
                  <a:pt x="10577" y="7373"/>
                </a:cubicBezTo>
                <a:close/>
                <a:moveTo>
                  <a:pt x="10315" y="7366"/>
                </a:moveTo>
                <a:cubicBezTo>
                  <a:pt x="10320" y="7366"/>
                  <a:pt x="10326" y="7369"/>
                  <a:pt x="10330" y="7373"/>
                </a:cubicBezTo>
                <a:lnTo>
                  <a:pt x="10330" y="7379"/>
                </a:lnTo>
                <a:lnTo>
                  <a:pt x="10315" y="7369"/>
                </a:lnTo>
                <a:cubicBezTo>
                  <a:pt x="10315" y="7366"/>
                  <a:pt x="10315" y="7366"/>
                  <a:pt x="10315" y="7366"/>
                </a:cubicBezTo>
                <a:close/>
                <a:moveTo>
                  <a:pt x="10399" y="7359"/>
                </a:moveTo>
                <a:cubicBezTo>
                  <a:pt x="10406" y="7363"/>
                  <a:pt x="10410" y="7366"/>
                  <a:pt x="10417" y="7373"/>
                </a:cubicBezTo>
                <a:lnTo>
                  <a:pt x="10410" y="7383"/>
                </a:lnTo>
                <a:lnTo>
                  <a:pt x="10392" y="7369"/>
                </a:lnTo>
                <a:lnTo>
                  <a:pt x="10399" y="7359"/>
                </a:lnTo>
                <a:close/>
                <a:moveTo>
                  <a:pt x="9852" y="7301"/>
                </a:moveTo>
                <a:lnTo>
                  <a:pt x="9880" y="7308"/>
                </a:lnTo>
                <a:cubicBezTo>
                  <a:pt x="9859" y="7335"/>
                  <a:pt x="9834" y="7359"/>
                  <a:pt x="9808" y="7386"/>
                </a:cubicBezTo>
                <a:lnTo>
                  <a:pt x="9805" y="7383"/>
                </a:lnTo>
                <a:cubicBezTo>
                  <a:pt x="9816" y="7356"/>
                  <a:pt x="9834" y="7328"/>
                  <a:pt x="9852" y="7301"/>
                </a:cubicBezTo>
                <a:close/>
                <a:moveTo>
                  <a:pt x="10280" y="7386"/>
                </a:moveTo>
                <a:lnTo>
                  <a:pt x="10286" y="7390"/>
                </a:lnTo>
                <a:lnTo>
                  <a:pt x="10280" y="7396"/>
                </a:lnTo>
                <a:cubicBezTo>
                  <a:pt x="10280" y="7396"/>
                  <a:pt x="10275" y="7393"/>
                  <a:pt x="10272" y="7393"/>
                </a:cubicBezTo>
                <a:cubicBezTo>
                  <a:pt x="10275" y="7390"/>
                  <a:pt x="10275" y="7390"/>
                  <a:pt x="10280" y="7386"/>
                </a:cubicBezTo>
                <a:close/>
                <a:moveTo>
                  <a:pt x="10110" y="7396"/>
                </a:moveTo>
                <a:cubicBezTo>
                  <a:pt x="10109" y="7397"/>
                  <a:pt x="10109" y="7398"/>
                  <a:pt x="10107" y="7398"/>
                </a:cubicBezTo>
                <a:lnTo>
                  <a:pt x="10105" y="7396"/>
                </a:lnTo>
                <a:close/>
                <a:moveTo>
                  <a:pt x="10368" y="7376"/>
                </a:moveTo>
                <a:cubicBezTo>
                  <a:pt x="10370" y="7376"/>
                  <a:pt x="10374" y="7377"/>
                  <a:pt x="10381" y="7379"/>
                </a:cubicBezTo>
                <a:lnTo>
                  <a:pt x="10363" y="7403"/>
                </a:lnTo>
                <a:lnTo>
                  <a:pt x="10359" y="7400"/>
                </a:lnTo>
                <a:cubicBezTo>
                  <a:pt x="10363" y="7387"/>
                  <a:pt x="10364" y="7382"/>
                  <a:pt x="10361" y="7382"/>
                </a:cubicBezTo>
                <a:cubicBezTo>
                  <a:pt x="10360" y="7382"/>
                  <a:pt x="10357" y="7387"/>
                  <a:pt x="10352" y="7393"/>
                </a:cubicBezTo>
                <a:lnTo>
                  <a:pt x="10355" y="7396"/>
                </a:lnTo>
                <a:lnTo>
                  <a:pt x="10338" y="7386"/>
                </a:lnTo>
                <a:cubicBezTo>
                  <a:pt x="10338" y="7383"/>
                  <a:pt x="10341" y="7379"/>
                  <a:pt x="10344" y="7376"/>
                </a:cubicBezTo>
                <a:cubicBezTo>
                  <a:pt x="10350" y="7378"/>
                  <a:pt x="10353" y="7378"/>
                  <a:pt x="10355" y="7378"/>
                </a:cubicBezTo>
                <a:cubicBezTo>
                  <a:pt x="10361" y="7378"/>
                  <a:pt x="10363" y="7376"/>
                  <a:pt x="10368" y="7376"/>
                </a:cubicBezTo>
                <a:close/>
                <a:moveTo>
                  <a:pt x="10326" y="7400"/>
                </a:moveTo>
                <a:lnTo>
                  <a:pt x="10341" y="7410"/>
                </a:lnTo>
                <a:lnTo>
                  <a:pt x="10341" y="7413"/>
                </a:lnTo>
                <a:lnTo>
                  <a:pt x="10326" y="7400"/>
                </a:lnTo>
                <a:close/>
                <a:moveTo>
                  <a:pt x="10298" y="7393"/>
                </a:moveTo>
                <a:lnTo>
                  <a:pt x="10320" y="7403"/>
                </a:lnTo>
                <a:cubicBezTo>
                  <a:pt x="10323" y="7406"/>
                  <a:pt x="10330" y="7410"/>
                  <a:pt x="10338" y="7413"/>
                </a:cubicBezTo>
                <a:cubicBezTo>
                  <a:pt x="10338" y="7417"/>
                  <a:pt x="10334" y="7420"/>
                  <a:pt x="10330" y="7423"/>
                </a:cubicBezTo>
                <a:cubicBezTo>
                  <a:pt x="10315" y="7417"/>
                  <a:pt x="10304" y="7410"/>
                  <a:pt x="10290" y="7400"/>
                </a:cubicBezTo>
                <a:lnTo>
                  <a:pt x="10298" y="7393"/>
                </a:lnTo>
                <a:close/>
                <a:moveTo>
                  <a:pt x="9914" y="7369"/>
                </a:moveTo>
                <a:lnTo>
                  <a:pt x="9924" y="7373"/>
                </a:lnTo>
                <a:lnTo>
                  <a:pt x="9895" y="7427"/>
                </a:lnTo>
                <a:lnTo>
                  <a:pt x="9877" y="7420"/>
                </a:lnTo>
                <a:cubicBezTo>
                  <a:pt x="9888" y="7403"/>
                  <a:pt x="9903" y="7386"/>
                  <a:pt x="9914" y="7369"/>
                </a:cubicBezTo>
                <a:close/>
                <a:moveTo>
                  <a:pt x="10388" y="7379"/>
                </a:moveTo>
                <a:lnTo>
                  <a:pt x="10406" y="7390"/>
                </a:lnTo>
                <a:cubicBezTo>
                  <a:pt x="10399" y="7403"/>
                  <a:pt x="10395" y="7410"/>
                  <a:pt x="10388" y="7427"/>
                </a:cubicBezTo>
                <a:cubicBezTo>
                  <a:pt x="10384" y="7420"/>
                  <a:pt x="10378" y="7413"/>
                  <a:pt x="10373" y="7410"/>
                </a:cubicBezTo>
                <a:cubicBezTo>
                  <a:pt x="10378" y="7400"/>
                  <a:pt x="10381" y="7390"/>
                  <a:pt x="10384" y="7379"/>
                </a:cubicBezTo>
                <a:close/>
                <a:moveTo>
                  <a:pt x="10352" y="7413"/>
                </a:moveTo>
                <a:lnTo>
                  <a:pt x="10341" y="7430"/>
                </a:lnTo>
                <a:cubicBezTo>
                  <a:pt x="10344" y="7423"/>
                  <a:pt x="10349" y="7420"/>
                  <a:pt x="10349" y="7413"/>
                </a:cubicBezTo>
                <a:close/>
                <a:moveTo>
                  <a:pt x="10461" y="7393"/>
                </a:moveTo>
                <a:cubicBezTo>
                  <a:pt x="10464" y="7396"/>
                  <a:pt x="10468" y="7396"/>
                  <a:pt x="10471" y="7400"/>
                </a:cubicBezTo>
                <a:cubicBezTo>
                  <a:pt x="10475" y="7410"/>
                  <a:pt x="10475" y="7420"/>
                  <a:pt x="10475" y="7430"/>
                </a:cubicBezTo>
                <a:lnTo>
                  <a:pt x="10453" y="7413"/>
                </a:lnTo>
                <a:cubicBezTo>
                  <a:pt x="10453" y="7410"/>
                  <a:pt x="10461" y="7400"/>
                  <a:pt x="10461" y="7393"/>
                </a:cubicBezTo>
                <a:close/>
                <a:moveTo>
                  <a:pt x="10283" y="7406"/>
                </a:moveTo>
                <a:lnTo>
                  <a:pt x="10323" y="7430"/>
                </a:lnTo>
                <a:lnTo>
                  <a:pt x="10323" y="7434"/>
                </a:lnTo>
                <a:lnTo>
                  <a:pt x="10283" y="7410"/>
                </a:lnTo>
                <a:cubicBezTo>
                  <a:pt x="10283" y="7406"/>
                  <a:pt x="10283" y="7406"/>
                  <a:pt x="10283" y="7406"/>
                </a:cubicBezTo>
                <a:close/>
                <a:moveTo>
                  <a:pt x="10453" y="7417"/>
                </a:moveTo>
                <a:lnTo>
                  <a:pt x="10475" y="7434"/>
                </a:lnTo>
                <a:lnTo>
                  <a:pt x="10475" y="7438"/>
                </a:lnTo>
                <a:cubicBezTo>
                  <a:pt x="10470" y="7440"/>
                  <a:pt x="10466" y="7441"/>
                  <a:pt x="10462" y="7441"/>
                </a:cubicBezTo>
                <a:cubicBezTo>
                  <a:pt x="10455" y="7441"/>
                  <a:pt x="10451" y="7435"/>
                  <a:pt x="10453" y="7417"/>
                </a:cubicBezTo>
                <a:close/>
                <a:moveTo>
                  <a:pt x="10721" y="7376"/>
                </a:moveTo>
                <a:cubicBezTo>
                  <a:pt x="10754" y="7413"/>
                  <a:pt x="10782" y="7444"/>
                  <a:pt x="10782" y="7444"/>
                </a:cubicBezTo>
                <a:cubicBezTo>
                  <a:pt x="10782" y="7444"/>
                  <a:pt x="10758" y="7410"/>
                  <a:pt x="10721" y="7376"/>
                </a:cubicBezTo>
                <a:close/>
                <a:moveTo>
                  <a:pt x="10363" y="7420"/>
                </a:moveTo>
                <a:lnTo>
                  <a:pt x="10384" y="7434"/>
                </a:lnTo>
                <a:cubicBezTo>
                  <a:pt x="10384" y="7438"/>
                  <a:pt x="10378" y="7448"/>
                  <a:pt x="10373" y="7451"/>
                </a:cubicBezTo>
                <a:lnTo>
                  <a:pt x="10355" y="7441"/>
                </a:lnTo>
                <a:lnTo>
                  <a:pt x="10363" y="7420"/>
                </a:lnTo>
                <a:close/>
                <a:moveTo>
                  <a:pt x="10229" y="7451"/>
                </a:moveTo>
                <a:lnTo>
                  <a:pt x="10225" y="7458"/>
                </a:lnTo>
                <a:cubicBezTo>
                  <a:pt x="10225" y="7458"/>
                  <a:pt x="10225" y="7455"/>
                  <a:pt x="10225" y="7451"/>
                </a:cubicBezTo>
                <a:close/>
                <a:moveTo>
                  <a:pt x="9993" y="7349"/>
                </a:moveTo>
                <a:lnTo>
                  <a:pt x="10007" y="7356"/>
                </a:lnTo>
                <a:lnTo>
                  <a:pt x="10047" y="7461"/>
                </a:lnTo>
                <a:cubicBezTo>
                  <a:pt x="10041" y="7448"/>
                  <a:pt x="10033" y="7434"/>
                  <a:pt x="10022" y="7423"/>
                </a:cubicBezTo>
                <a:lnTo>
                  <a:pt x="9993" y="7349"/>
                </a:lnTo>
                <a:close/>
                <a:moveTo>
                  <a:pt x="10352" y="7444"/>
                </a:moveTo>
                <a:lnTo>
                  <a:pt x="10373" y="7458"/>
                </a:lnTo>
                <a:lnTo>
                  <a:pt x="10370" y="7465"/>
                </a:lnTo>
                <a:lnTo>
                  <a:pt x="10349" y="7451"/>
                </a:lnTo>
                <a:lnTo>
                  <a:pt x="10352" y="7444"/>
                </a:lnTo>
                <a:close/>
                <a:moveTo>
                  <a:pt x="10670" y="7328"/>
                </a:moveTo>
                <a:cubicBezTo>
                  <a:pt x="10678" y="7335"/>
                  <a:pt x="10686" y="7342"/>
                  <a:pt x="10689" y="7349"/>
                </a:cubicBezTo>
                <a:cubicBezTo>
                  <a:pt x="10692" y="7363"/>
                  <a:pt x="10689" y="7376"/>
                  <a:pt x="10686" y="7390"/>
                </a:cubicBezTo>
                <a:cubicBezTo>
                  <a:pt x="10686" y="7386"/>
                  <a:pt x="10678" y="7383"/>
                  <a:pt x="10681" y="7376"/>
                </a:cubicBezTo>
                <a:lnTo>
                  <a:pt x="10678" y="7373"/>
                </a:lnTo>
                <a:cubicBezTo>
                  <a:pt x="10670" y="7386"/>
                  <a:pt x="10663" y="7393"/>
                  <a:pt x="10656" y="7400"/>
                </a:cubicBezTo>
                <a:cubicBezTo>
                  <a:pt x="10638" y="7420"/>
                  <a:pt x="10620" y="7441"/>
                  <a:pt x="10606" y="7465"/>
                </a:cubicBezTo>
                <a:lnTo>
                  <a:pt x="10594" y="7455"/>
                </a:lnTo>
                <a:cubicBezTo>
                  <a:pt x="10602" y="7438"/>
                  <a:pt x="10609" y="7417"/>
                  <a:pt x="10617" y="7400"/>
                </a:cubicBezTo>
                <a:lnTo>
                  <a:pt x="10612" y="7396"/>
                </a:lnTo>
                <a:lnTo>
                  <a:pt x="10631" y="7410"/>
                </a:lnTo>
                <a:lnTo>
                  <a:pt x="10612" y="7393"/>
                </a:lnTo>
                <a:cubicBezTo>
                  <a:pt x="10612" y="7390"/>
                  <a:pt x="10612" y="7386"/>
                  <a:pt x="10612" y="7379"/>
                </a:cubicBezTo>
                <a:lnTo>
                  <a:pt x="10620" y="7373"/>
                </a:lnTo>
                <a:lnTo>
                  <a:pt x="10656" y="7400"/>
                </a:lnTo>
                <a:cubicBezTo>
                  <a:pt x="10646" y="7390"/>
                  <a:pt x="10631" y="7379"/>
                  <a:pt x="10623" y="7373"/>
                </a:cubicBezTo>
                <a:lnTo>
                  <a:pt x="10641" y="7353"/>
                </a:lnTo>
                <a:cubicBezTo>
                  <a:pt x="10649" y="7342"/>
                  <a:pt x="10660" y="7335"/>
                  <a:pt x="10670" y="7328"/>
                </a:cubicBezTo>
                <a:close/>
                <a:moveTo>
                  <a:pt x="10261" y="7438"/>
                </a:moveTo>
                <a:lnTo>
                  <a:pt x="10309" y="7458"/>
                </a:lnTo>
                <a:lnTo>
                  <a:pt x="10304" y="7468"/>
                </a:lnTo>
                <a:lnTo>
                  <a:pt x="10257" y="7438"/>
                </a:lnTo>
                <a:close/>
                <a:moveTo>
                  <a:pt x="10341" y="7465"/>
                </a:moveTo>
                <a:lnTo>
                  <a:pt x="10363" y="7475"/>
                </a:lnTo>
                <a:lnTo>
                  <a:pt x="10363" y="7478"/>
                </a:lnTo>
                <a:lnTo>
                  <a:pt x="10341" y="7465"/>
                </a:lnTo>
                <a:close/>
                <a:moveTo>
                  <a:pt x="10338" y="7471"/>
                </a:moveTo>
                <a:lnTo>
                  <a:pt x="10359" y="7485"/>
                </a:lnTo>
                <a:cubicBezTo>
                  <a:pt x="10355" y="7488"/>
                  <a:pt x="10355" y="7492"/>
                  <a:pt x="10352" y="7495"/>
                </a:cubicBezTo>
                <a:lnTo>
                  <a:pt x="10349" y="7495"/>
                </a:lnTo>
                <a:lnTo>
                  <a:pt x="10330" y="7485"/>
                </a:lnTo>
                <a:cubicBezTo>
                  <a:pt x="10334" y="7481"/>
                  <a:pt x="10338" y="7478"/>
                  <a:pt x="10338" y="7471"/>
                </a:cubicBezTo>
                <a:close/>
                <a:moveTo>
                  <a:pt x="10214" y="7444"/>
                </a:moveTo>
                <a:cubicBezTo>
                  <a:pt x="10214" y="7451"/>
                  <a:pt x="10214" y="7461"/>
                  <a:pt x="10214" y="7468"/>
                </a:cubicBezTo>
                <a:lnTo>
                  <a:pt x="10211" y="7471"/>
                </a:lnTo>
                <a:lnTo>
                  <a:pt x="10200" y="7468"/>
                </a:lnTo>
                <a:lnTo>
                  <a:pt x="10203" y="7478"/>
                </a:lnTo>
                <a:cubicBezTo>
                  <a:pt x="10189" y="7497"/>
                  <a:pt x="10177" y="7509"/>
                  <a:pt x="10173" y="7509"/>
                </a:cubicBezTo>
                <a:cubicBezTo>
                  <a:pt x="10169" y="7509"/>
                  <a:pt x="10172" y="7497"/>
                  <a:pt x="10189" y="7465"/>
                </a:cubicBezTo>
                <a:lnTo>
                  <a:pt x="10189" y="7461"/>
                </a:lnTo>
                <a:cubicBezTo>
                  <a:pt x="10192" y="7455"/>
                  <a:pt x="10200" y="7448"/>
                  <a:pt x="10211" y="7444"/>
                </a:cubicBezTo>
                <a:close/>
                <a:moveTo>
                  <a:pt x="10591" y="7458"/>
                </a:moveTo>
                <a:lnTo>
                  <a:pt x="10602" y="7465"/>
                </a:lnTo>
                <a:cubicBezTo>
                  <a:pt x="10591" y="7481"/>
                  <a:pt x="10580" y="7498"/>
                  <a:pt x="10566" y="7526"/>
                </a:cubicBezTo>
                <a:cubicBezTo>
                  <a:pt x="10580" y="7498"/>
                  <a:pt x="10588" y="7481"/>
                  <a:pt x="10594" y="7461"/>
                </a:cubicBezTo>
                <a:lnTo>
                  <a:pt x="10591" y="7458"/>
                </a:lnTo>
                <a:close/>
                <a:moveTo>
                  <a:pt x="10243" y="7458"/>
                </a:moveTo>
                <a:lnTo>
                  <a:pt x="10272" y="7471"/>
                </a:lnTo>
                <a:cubicBezTo>
                  <a:pt x="10244" y="7497"/>
                  <a:pt x="10206" y="7541"/>
                  <a:pt x="10196" y="7541"/>
                </a:cubicBezTo>
                <a:cubicBezTo>
                  <a:pt x="10194" y="7541"/>
                  <a:pt x="10192" y="7539"/>
                  <a:pt x="10192" y="7536"/>
                </a:cubicBezTo>
                <a:cubicBezTo>
                  <a:pt x="10200" y="7522"/>
                  <a:pt x="10203" y="7515"/>
                  <a:pt x="10214" y="7502"/>
                </a:cubicBezTo>
                <a:lnTo>
                  <a:pt x="10211" y="7502"/>
                </a:lnTo>
                <a:lnTo>
                  <a:pt x="10229" y="7478"/>
                </a:lnTo>
                <a:cubicBezTo>
                  <a:pt x="10232" y="7468"/>
                  <a:pt x="10240" y="7461"/>
                  <a:pt x="10243" y="7458"/>
                </a:cubicBezTo>
                <a:close/>
                <a:moveTo>
                  <a:pt x="10793" y="7256"/>
                </a:moveTo>
                <a:cubicBezTo>
                  <a:pt x="10796" y="7256"/>
                  <a:pt x="10794" y="7267"/>
                  <a:pt x="10787" y="7294"/>
                </a:cubicBezTo>
                <a:lnTo>
                  <a:pt x="10768" y="7321"/>
                </a:lnTo>
                <a:cubicBezTo>
                  <a:pt x="10779" y="7393"/>
                  <a:pt x="10870" y="7325"/>
                  <a:pt x="10845" y="7451"/>
                </a:cubicBezTo>
                <a:cubicBezTo>
                  <a:pt x="10843" y="7442"/>
                  <a:pt x="10838" y="7439"/>
                  <a:pt x="10830" y="7439"/>
                </a:cubicBezTo>
                <a:cubicBezTo>
                  <a:pt x="10799" y="7439"/>
                  <a:pt x="10721" y="7500"/>
                  <a:pt x="10646" y="7546"/>
                </a:cubicBezTo>
                <a:lnTo>
                  <a:pt x="10696" y="7481"/>
                </a:lnTo>
                <a:cubicBezTo>
                  <a:pt x="10710" y="7444"/>
                  <a:pt x="10703" y="7427"/>
                  <a:pt x="10696" y="7417"/>
                </a:cubicBezTo>
                <a:lnTo>
                  <a:pt x="10721" y="7376"/>
                </a:lnTo>
                <a:lnTo>
                  <a:pt x="10729" y="7363"/>
                </a:lnTo>
                <a:lnTo>
                  <a:pt x="10750" y="7379"/>
                </a:lnTo>
                <a:cubicBezTo>
                  <a:pt x="10747" y="7376"/>
                  <a:pt x="10736" y="7366"/>
                  <a:pt x="10732" y="7356"/>
                </a:cubicBezTo>
                <a:cubicBezTo>
                  <a:pt x="10759" y="7305"/>
                  <a:pt x="10786" y="7256"/>
                  <a:pt x="10793" y="7256"/>
                </a:cubicBezTo>
                <a:close/>
                <a:moveTo>
                  <a:pt x="10989" y="7483"/>
                </a:moveTo>
                <a:cubicBezTo>
                  <a:pt x="10993" y="7483"/>
                  <a:pt x="10979" y="7503"/>
                  <a:pt x="10957" y="7533"/>
                </a:cubicBezTo>
                <a:lnTo>
                  <a:pt x="10924" y="7553"/>
                </a:lnTo>
                <a:lnTo>
                  <a:pt x="10971" y="7495"/>
                </a:lnTo>
                <a:cubicBezTo>
                  <a:pt x="10980" y="7487"/>
                  <a:pt x="10987" y="7483"/>
                  <a:pt x="10989" y="7483"/>
                </a:cubicBezTo>
                <a:close/>
                <a:moveTo>
                  <a:pt x="10275" y="7471"/>
                </a:moveTo>
                <a:lnTo>
                  <a:pt x="10294" y="7478"/>
                </a:lnTo>
                <a:cubicBezTo>
                  <a:pt x="10268" y="7518"/>
                  <a:pt x="10243" y="7555"/>
                  <a:pt x="10237" y="7555"/>
                </a:cubicBezTo>
                <a:cubicBezTo>
                  <a:pt x="10233" y="7555"/>
                  <a:pt x="10234" y="7546"/>
                  <a:pt x="10243" y="7522"/>
                </a:cubicBezTo>
                <a:lnTo>
                  <a:pt x="10243" y="7518"/>
                </a:lnTo>
                <a:lnTo>
                  <a:pt x="10275" y="7471"/>
                </a:lnTo>
                <a:close/>
                <a:moveTo>
                  <a:pt x="10993" y="7461"/>
                </a:moveTo>
                <a:lnTo>
                  <a:pt x="10914" y="7560"/>
                </a:lnTo>
                <a:cubicBezTo>
                  <a:pt x="10909" y="7563"/>
                  <a:pt x="10906" y="7563"/>
                  <a:pt x="10903" y="7567"/>
                </a:cubicBezTo>
                <a:lnTo>
                  <a:pt x="10993" y="7461"/>
                </a:lnTo>
                <a:close/>
                <a:moveTo>
                  <a:pt x="10975" y="7465"/>
                </a:moveTo>
                <a:lnTo>
                  <a:pt x="10891" y="7573"/>
                </a:lnTo>
                <a:cubicBezTo>
                  <a:pt x="10891" y="7573"/>
                  <a:pt x="10888" y="7573"/>
                  <a:pt x="10885" y="7577"/>
                </a:cubicBezTo>
                <a:cubicBezTo>
                  <a:pt x="10909" y="7540"/>
                  <a:pt x="10943" y="7502"/>
                  <a:pt x="10975" y="7465"/>
                </a:cubicBezTo>
                <a:close/>
                <a:moveTo>
                  <a:pt x="10323" y="7492"/>
                </a:moveTo>
                <a:lnTo>
                  <a:pt x="10344" y="7502"/>
                </a:lnTo>
                <a:cubicBezTo>
                  <a:pt x="10302" y="7551"/>
                  <a:pt x="10268" y="7590"/>
                  <a:pt x="10255" y="7590"/>
                </a:cubicBezTo>
                <a:cubicBezTo>
                  <a:pt x="10255" y="7590"/>
                  <a:pt x="10255" y="7590"/>
                  <a:pt x="10254" y="7590"/>
                </a:cubicBezTo>
                <a:cubicBezTo>
                  <a:pt x="10280" y="7560"/>
                  <a:pt x="10304" y="7530"/>
                  <a:pt x="10323" y="7495"/>
                </a:cubicBezTo>
                <a:lnTo>
                  <a:pt x="10323" y="7492"/>
                </a:lnTo>
                <a:close/>
                <a:moveTo>
                  <a:pt x="10424" y="7546"/>
                </a:moveTo>
                <a:cubicBezTo>
                  <a:pt x="10402" y="7583"/>
                  <a:pt x="10370" y="7632"/>
                  <a:pt x="10344" y="7672"/>
                </a:cubicBezTo>
                <a:lnTo>
                  <a:pt x="10330" y="7662"/>
                </a:lnTo>
                <a:cubicBezTo>
                  <a:pt x="10355" y="7621"/>
                  <a:pt x="10388" y="7583"/>
                  <a:pt x="10424" y="7546"/>
                </a:cubicBezTo>
                <a:close/>
                <a:moveTo>
                  <a:pt x="11131" y="7652"/>
                </a:moveTo>
                <a:cubicBezTo>
                  <a:pt x="11116" y="7662"/>
                  <a:pt x="11102" y="7669"/>
                  <a:pt x="11084" y="7679"/>
                </a:cubicBezTo>
                <a:lnTo>
                  <a:pt x="11095" y="7665"/>
                </a:lnTo>
                <a:lnTo>
                  <a:pt x="11131" y="7652"/>
                </a:lnTo>
                <a:close/>
                <a:moveTo>
                  <a:pt x="11185" y="7518"/>
                </a:moveTo>
                <a:cubicBezTo>
                  <a:pt x="11098" y="7580"/>
                  <a:pt x="11007" y="7635"/>
                  <a:pt x="10914" y="7685"/>
                </a:cubicBezTo>
                <a:lnTo>
                  <a:pt x="10978" y="7655"/>
                </a:lnTo>
                <a:lnTo>
                  <a:pt x="10914" y="7692"/>
                </a:lnTo>
                <a:cubicBezTo>
                  <a:pt x="10914" y="7689"/>
                  <a:pt x="10914" y="7685"/>
                  <a:pt x="10914" y="7685"/>
                </a:cubicBezTo>
                <a:cubicBezTo>
                  <a:pt x="10989" y="7632"/>
                  <a:pt x="11138" y="7536"/>
                  <a:pt x="11156" y="7530"/>
                </a:cubicBezTo>
                <a:lnTo>
                  <a:pt x="10975" y="7648"/>
                </a:lnTo>
                <a:cubicBezTo>
                  <a:pt x="11091" y="7580"/>
                  <a:pt x="11044" y="7597"/>
                  <a:pt x="11185" y="7518"/>
                </a:cubicBezTo>
                <a:close/>
                <a:moveTo>
                  <a:pt x="10986" y="7356"/>
                </a:moveTo>
                <a:cubicBezTo>
                  <a:pt x="10928" y="7468"/>
                  <a:pt x="10895" y="7530"/>
                  <a:pt x="10856" y="7590"/>
                </a:cubicBezTo>
                <a:cubicBezTo>
                  <a:pt x="10846" y="7594"/>
                  <a:pt x="10838" y="7597"/>
                  <a:pt x="10831" y="7597"/>
                </a:cubicBezTo>
                <a:cubicBezTo>
                  <a:pt x="10821" y="7597"/>
                  <a:pt x="10814" y="7592"/>
                  <a:pt x="10811" y="7580"/>
                </a:cubicBezTo>
                <a:lnTo>
                  <a:pt x="10808" y="7607"/>
                </a:lnTo>
                <a:cubicBezTo>
                  <a:pt x="10761" y="7672"/>
                  <a:pt x="10740" y="7695"/>
                  <a:pt x="10735" y="7695"/>
                </a:cubicBezTo>
                <a:cubicBezTo>
                  <a:pt x="10721" y="7695"/>
                  <a:pt x="10803" y="7549"/>
                  <a:pt x="10786" y="7549"/>
                </a:cubicBezTo>
                <a:cubicBezTo>
                  <a:pt x="10782" y="7549"/>
                  <a:pt x="10777" y="7554"/>
                  <a:pt x="10767" y="7564"/>
                </a:cubicBezTo>
                <a:cubicBezTo>
                  <a:pt x="10786" y="7543"/>
                  <a:pt x="10825" y="7485"/>
                  <a:pt x="10845" y="7461"/>
                </a:cubicBezTo>
                <a:cubicBezTo>
                  <a:pt x="10837" y="7488"/>
                  <a:pt x="10827" y="7515"/>
                  <a:pt x="10816" y="7543"/>
                </a:cubicBezTo>
                <a:cubicBezTo>
                  <a:pt x="10855" y="7481"/>
                  <a:pt x="10870" y="7463"/>
                  <a:pt x="10877" y="7463"/>
                </a:cubicBezTo>
                <a:cubicBezTo>
                  <a:pt x="10886" y="7463"/>
                  <a:pt x="10879" y="7493"/>
                  <a:pt x="10889" y="7493"/>
                </a:cubicBezTo>
                <a:cubicBezTo>
                  <a:pt x="10898" y="7493"/>
                  <a:pt x="10920" y="7465"/>
                  <a:pt x="10986" y="7356"/>
                </a:cubicBezTo>
                <a:close/>
                <a:moveTo>
                  <a:pt x="11091" y="7665"/>
                </a:moveTo>
                <a:lnTo>
                  <a:pt x="11079" y="7679"/>
                </a:lnTo>
                <a:lnTo>
                  <a:pt x="11047" y="7695"/>
                </a:lnTo>
                <a:cubicBezTo>
                  <a:pt x="11051" y="7689"/>
                  <a:pt x="11058" y="7682"/>
                  <a:pt x="11062" y="7675"/>
                </a:cubicBezTo>
                <a:lnTo>
                  <a:pt x="11091" y="7665"/>
                </a:lnTo>
                <a:close/>
                <a:moveTo>
                  <a:pt x="11214" y="7679"/>
                </a:moveTo>
                <a:cubicBezTo>
                  <a:pt x="11185" y="7685"/>
                  <a:pt x="11163" y="7692"/>
                  <a:pt x="11145" y="7699"/>
                </a:cubicBezTo>
                <a:lnTo>
                  <a:pt x="11145" y="7695"/>
                </a:lnTo>
                <a:cubicBezTo>
                  <a:pt x="11167" y="7689"/>
                  <a:pt x="11188" y="7682"/>
                  <a:pt x="11214" y="7679"/>
                </a:cubicBezTo>
                <a:close/>
                <a:moveTo>
                  <a:pt x="11040" y="7682"/>
                </a:moveTo>
                <a:cubicBezTo>
                  <a:pt x="11036" y="7692"/>
                  <a:pt x="11029" y="7695"/>
                  <a:pt x="11022" y="7706"/>
                </a:cubicBezTo>
                <a:lnTo>
                  <a:pt x="11007" y="7717"/>
                </a:lnTo>
                <a:lnTo>
                  <a:pt x="11011" y="7713"/>
                </a:lnTo>
                <a:cubicBezTo>
                  <a:pt x="11011" y="7699"/>
                  <a:pt x="11004" y="7699"/>
                  <a:pt x="11000" y="7695"/>
                </a:cubicBezTo>
                <a:lnTo>
                  <a:pt x="11040" y="7682"/>
                </a:lnTo>
                <a:close/>
                <a:moveTo>
                  <a:pt x="11127" y="7699"/>
                </a:moveTo>
                <a:cubicBezTo>
                  <a:pt x="11127" y="7699"/>
                  <a:pt x="11124" y="7706"/>
                  <a:pt x="11124" y="7706"/>
                </a:cubicBezTo>
                <a:cubicBezTo>
                  <a:pt x="11087" y="7717"/>
                  <a:pt x="11065" y="7727"/>
                  <a:pt x="11040" y="7733"/>
                </a:cubicBezTo>
                <a:lnTo>
                  <a:pt x="11051" y="7720"/>
                </a:lnTo>
                <a:cubicBezTo>
                  <a:pt x="11076" y="7713"/>
                  <a:pt x="11102" y="7706"/>
                  <a:pt x="11127" y="7699"/>
                </a:cubicBezTo>
                <a:close/>
                <a:moveTo>
                  <a:pt x="11044" y="7723"/>
                </a:moveTo>
                <a:lnTo>
                  <a:pt x="11033" y="7737"/>
                </a:lnTo>
                <a:lnTo>
                  <a:pt x="11018" y="7740"/>
                </a:lnTo>
                <a:cubicBezTo>
                  <a:pt x="11022" y="7737"/>
                  <a:pt x="11022" y="7733"/>
                  <a:pt x="11026" y="7727"/>
                </a:cubicBezTo>
                <a:lnTo>
                  <a:pt x="11044" y="7723"/>
                </a:lnTo>
                <a:close/>
                <a:moveTo>
                  <a:pt x="11007" y="7733"/>
                </a:moveTo>
                <a:lnTo>
                  <a:pt x="10997" y="7747"/>
                </a:lnTo>
                <a:lnTo>
                  <a:pt x="10975" y="7750"/>
                </a:lnTo>
                <a:cubicBezTo>
                  <a:pt x="10978" y="7747"/>
                  <a:pt x="10983" y="7740"/>
                  <a:pt x="10989" y="7733"/>
                </a:cubicBezTo>
                <a:lnTo>
                  <a:pt x="10989" y="7737"/>
                </a:lnTo>
                <a:lnTo>
                  <a:pt x="11007" y="7733"/>
                </a:lnTo>
                <a:close/>
                <a:moveTo>
                  <a:pt x="11011" y="7764"/>
                </a:moveTo>
                <a:lnTo>
                  <a:pt x="11003" y="7774"/>
                </a:lnTo>
                <a:cubicBezTo>
                  <a:pt x="11004" y="7772"/>
                  <a:pt x="11005" y="7769"/>
                  <a:pt x="11007" y="7764"/>
                </a:cubicBezTo>
                <a:close/>
                <a:moveTo>
                  <a:pt x="11283" y="7750"/>
                </a:moveTo>
                <a:lnTo>
                  <a:pt x="11254" y="7771"/>
                </a:lnTo>
                <a:lnTo>
                  <a:pt x="11225" y="7777"/>
                </a:lnTo>
                <a:cubicBezTo>
                  <a:pt x="11225" y="7774"/>
                  <a:pt x="11217" y="7774"/>
                  <a:pt x="11225" y="7764"/>
                </a:cubicBezTo>
                <a:cubicBezTo>
                  <a:pt x="11243" y="7757"/>
                  <a:pt x="11261" y="7754"/>
                  <a:pt x="11283" y="7750"/>
                </a:cubicBezTo>
                <a:close/>
                <a:moveTo>
                  <a:pt x="10971" y="7754"/>
                </a:moveTo>
                <a:lnTo>
                  <a:pt x="10971" y="7757"/>
                </a:lnTo>
                <a:cubicBezTo>
                  <a:pt x="10978" y="7757"/>
                  <a:pt x="10983" y="7757"/>
                  <a:pt x="10989" y="7760"/>
                </a:cubicBezTo>
                <a:cubicBezTo>
                  <a:pt x="10978" y="7774"/>
                  <a:pt x="10969" y="7785"/>
                  <a:pt x="10965" y="7785"/>
                </a:cubicBezTo>
                <a:cubicBezTo>
                  <a:pt x="10961" y="7785"/>
                  <a:pt x="10962" y="7776"/>
                  <a:pt x="10971" y="7754"/>
                </a:cubicBezTo>
                <a:close/>
                <a:moveTo>
                  <a:pt x="11211" y="7764"/>
                </a:moveTo>
                <a:lnTo>
                  <a:pt x="11203" y="7784"/>
                </a:lnTo>
                <a:cubicBezTo>
                  <a:pt x="11185" y="7791"/>
                  <a:pt x="11163" y="7794"/>
                  <a:pt x="11145" y="7797"/>
                </a:cubicBezTo>
                <a:lnTo>
                  <a:pt x="11130" y="7797"/>
                </a:lnTo>
                <a:lnTo>
                  <a:pt x="11142" y="7787"/>
                </a:lnTo>
                <a:lnTo>
                  <a:pt x="11159" y="7781"/>
                </a:lnTo>
                <a:cubicBezTo>
                  <a:pt x="11159" y="7787"/>
                  <a:pt x="11159" y="7792"/>
                  <a:pt x="11162" y="7792"/>
                </a:cubicBezTo>
                <a:cubicBezTo>
                  <a:pt x="11165" y="7792"/>
                  <a:pt x="11169" y="7789"/>
                  <a:pt x="11174" y="7784"/>
                </a:cubicBezTo>
                <a:cubicBezTo>
                  <a:pt x="11177" y="7777"/>
                  <a:pt x="11174" y="7781"/>
                  <a:pt x="11174" y="7777"/>
                </a:cubicBezTo>
                <a:lnTo>
                  <a:pt x="11211" y="7764"/>
                </a:lnTo>
                <a:close/>
                <a:moveTo>
                  <a:pt x="11018" y="7764"/>
                </a:moveTo>
                <a:lnTo>
                  <a:pt x="11018" y="7767"/>
                </a:lnTo>
                <a:lnTo>
                  <a:pt x="11026" y="7767"/>
                </a:lnTo>
                <a:cubicBezTo>
                  <a:pt x="11011" y="7781"/>
                  <a:pt x="10997" y="7794"/>
                  <a:pt x="10983" y="7809"/>
                </a:cubicBezTo>
                <a:cubicBezTo>
                  <a:pt x="10989" y="7802"/>
                  <a:pt x="11004" y="7781"/>
                  <a:pt x="11018" y="7764"/>
                </a:cubicBezTo>
                <a:close/>
                <a:moveTo>
                  <a:pt x="11084" y="7781"/>
                </a:moveTo>
                <a:lnTo>
                  <a:pt x="11131" y="7787"/>
                </a:lnTo>
                <a:cubicBezTo>
                  <a:pt x="11116" y="7802"/>
                  <a:pt x="11105" y="7815"/>
                  <a:pt x="11095" y="7829"/>
                </a:cubicBezTo>
                <a:lnTo>
                  <a:pt x="11130" y="7797"/>
                </a:lnTo>
                <a:cubicBezTo>
                  <a:pt x="11165" y="7798"/>
                  <a:pt x="11177" y="7805"/>
                  <a:pt x="11182" y="7812"/>
                </a:cubicBezTo>
                <a:cubicBezTo>
                  <a:pt x="11171" y="7822"/>
                  <a:pt x="11156" y="7835"/>
                  <a:pt x="11145" y="7849"/>
                </a:cubicBezTo>
                <a:cubicBezTo>
                  <a:pt x="11124" y="7866"/>
                  <a:pt x="11095" y="7879"/>
                  <a:pt x="11058" y="7897"/>
                </a:cubicBezTo>
                <a:cubicBezTo>
                  <a:pt x="11069" y="7872"/>
                  <a:pt x="11084" y="7849"/>
                  <a:pt x="11095" y="7829"/>
                </a:cubicBezTo>
                <a:cubicBezTo>
                  <a:pt x="11059" y="7867"/>
                  <a:pt x="11021" y="7906"/>
                  <a:pt x="11008" y="7906"/>
                </a:cubicBezTo>
                <a:cubicBezTo>
                  <a:pt x="11003" y="7906"/>
                  <a:pt x="11002" y="7899"/>
                  <a:pt x="11007" y="7883"/>
                </a:cubicBezTo>
                <a:lnTo>
                  <a:pt x="11084" y="7781"/>
                </a:lnTo>
                <a:close/>
                <a:moveTo>
                  <a:pt x="222" y="12033"/>
                </a:moveTo>
                <a:cubicBezTo>
                  <a:pt x="233" y="12043"/>
                  <a:pt x="243" y="12053"/>
                  <a:pt x="251" y="12061"/>
                </a:cubicBezTo>
                <a:cubicBezTo>
                  <a:pt x="243" y="12052"/>
                  <a:pt x="233" y="12042"/>
                  <a:pt x="222" y="12033"/>
                </a:cubicBezTo>
                <a:close/>
                <a:moveTo>
                  <a:pt x="251" y="12061"/>
                </a:moveTo>
                <a:cubicBezTo>
                  <a:pt x="258" y="12066"/>
                  <a:pt x="263" y="12072"/>
                  <a:pt x="269" y="12077"/>
                </a:cubicBezTo>
                <a:cubicBezTo>
                  <a:pt x="263" y="12072"/>
                  <a:pt x="258" y="12067"/>
                  <a:pt x="251" y="12061"/>
                </a:cubicBezTo>
                <a:close/>
                <a:moveTo>
                  <a:pt x="20778" y="14468"/>
                </a:moveTo>
                <a:cubicBezTo>
                  <a:pt x="20778" y="14474"/>
                  <a:pt x="20778" y="14480"/>
                  <a:pt x="20778" y="14487"/>
                </a:cubicBezTo>
                <a:cubicBezTo>
                  <a:pt x="20778" y="14479"/>
                  <a:pt x="20778" y="14473"/>
                  <a:pt x="20778" y="14468"/>
                </a:cubicBezTo>
                <a:close/>
                <a:moveTo>
                  <a:pt x="20644" y="15885"/>
                </a:moveTo>
                <a:lnTo>
                  <a:pt x="20662" y="15970"/>
                </a:lnTo>
                <a:cubicBezTo>
                  <a:pt x="20654" y="15973"/>
                  <a:pt x="20647" y="15976"/>
                  <a:pt x="20640" y="15978"/>
                </a:cubicBezTo>
                <a:cubicBezTo>
                  <a:pt x="20638" y="15978"/>
                  <a:pt x="20637" y="15977"/>
                  <a:pt x="20636" y="15977"/>
                </a:cubicBezTo>
                <a:cubicBezTo>
                  <a:pt x="20636" y="15978"/>
                  <a:pt x="20637" y="15978"/>
                  <a:pt x="20637" y="15979"/>
                </a:cubicBezTo>
                <a:cubicBezTo>
                  <a:pt x="20638" y="15979"/>
                  <a:pt x="20639" y="15978"/>
                  <a:pt x="20640" y="15978"/>
                </a:cubicBezTo>
                <a:cubicBezTo>
                  <a:pt x="20663" y="15988"/>
                  <a:pt x="20680" y="16034"/>
                  <a:pt x="20699" y="16079"/>
                </a:cubicBezTo>
                <a:cubicBezTo>
                  <a:pt x="20702" y="15994"/>
                  <a:pt x="20774" y="15895"/>
                  <a:pt x="20644" y="15885"/>
                </a:cubicBezTo>
                <a:close/>
                <a:moveTo>
                  <a:pt x="16117" y="21468"/>
                </a:moveTo>
                <a:cubicBezTo>
                  <a:pt x="16100" y="21477"/>
                  <a:pt x="16086" y="21486"/>
                  <a:pt x="16075" y="21496"/>
                </a:cubicBezTo>
                <a:cubicBezTo>
                  <a:pt x="16087" y="21489"/>
                  <a:pt x="16103" y="21479"/>
                  <a:pt x="16117" y="21468"/>
                </a:cubicBezTo>
                <a:close/>
                <a:moveTo>
                  <a:pt x="11047" y="0"/>
                </a:moveTo>
                <a:cubicBezTo>
                  <a:pt x="10848" y="269"/>
                  <a:pt x="10312" y="147"/>
                  <a:pt x="10001" y="388"/>
                </a:cubicBezTo>
                <a:cubicBezTo>
                  <a:pt x="10009" y="365"/>
                  <a:pt x="10031" y="327"/>
                  <a:pt x="10057" y="317"/>
                </a:cubicBezTo>
                <a:cubicBezTo>
                  <a:pt x="10041" y="318"/>
                  <a:pt x="10026" y="319"/>
                  <a:pt x="10011" y="319"/>
                </a:cubicBezTo>
                <a:cubicBezTo>
                  <a:pt x="9856" y="319"/>
                  <a:pt x="9778" y="264"/>
                  <a:pt x="9646" y="255"/>
                </a:cubicBezTo>
                <a:cubicBezTo>
                  <a:pt x="9696" y="483"/>
                  <a:pt x="9428" y="636"/>
                  <a:pt x="9356" y="830"/>
                </a:cubicBezTo>
                <a:cubicBezTo>
                  <a:pt x="9041" y="721"/>
                  <a:pt x="9356" y="524"/>
                  <a:pt x="9200" y="357"/>
                </a:cubicBezTo>
                <a:cubicBezTo>
                  <a:pt x="9283" y="521"/>
                  <a:pt x="8906" y="705"/>
                  <a:pt x="9062" y="810"/>
                </a:cubicBezTo>
                <a:cubicBezTo>
                  <a:pt x="8837" y="769"/>
                  <a:pt x="8895" y="823"/>
                  <a:pt x="8707" y="701"/>
                </a:cubicBezTo>
                <a:cubicBezTo>
                  <a:pt x="8848" y="966"/>
                  <a:pt x="8595" y="830"/>
                  <a:pt x="8588" y="1054"/>
                </a:cubicBezTo>
                <a:cubicBezTo>
                  <a:pt x="8576" y="1055"/>
                  <a:pt x="8565" y="1055"/>
                  <a:pt x="8554" y="1055"/>
                </a:cubicBezTo>
                <a:cubicBezTo>
                  <a:pt x="8398" y="1055"/>
                  <a:pt x="8358" y="987"/>
                  <a:pt x="8314" y="987"/>
                </a:cubicBezTo>
                <a:cubicBezTo>
                  <a:pt x="8287" y="987"/>
                  <a:pt x="8258" y="1013"/>
                  <a:pt x="8200" y="1096"/>
                </a:cubicBezTo>
                <a:cubicBezTo>
                  <a:pt x="8199" y="1096"/>
                  <a:pt x="8198" y="1096"/>
                  <a:pt x="8197" y="1096"/>
                </a:cubicBezTo>
                <a:cubicBezTo>
                  <a:pt x="8039" y="1096"/>
                  <a:pt x="8163" y="874"/>
                  <a:pt x="8163" y="874"/>
                </a:cubicBezTo>
                <a:cubicBezTo>
                  <a:pt x="7932" y="1037"/>
                  <a:pt x="8200" y="1123"/>
                  <a:pt x="8240" y="1259"/>
                </a:cubicBezTo>
                <a:cubicBezTo>
                  <a:pt x="8178" y="1330"/>
                  <a:pt x="8133" y="1356"/>
                  <a:pt x="8096" y="1356"/>
                </a:cubicBezTo>
                <a:cubicBezTo>
                  <a:pt x="8007" y="1356"/>
                  <a:pt x="7963" y="1216"/>
                  <a:pt x="7848" y="1204"/>
                </a:cubicBezTo>
                <a:cubicBezTo>
                  <a:pt x="7733" y="1375"/>
                  <a:pt x="7765" y="1623"/>
                  <a:pt x="7660" y="1704"/>
                </a:cubicBezTo>
                <a:cubicBezTo>
                  <a:pt x="7632" y="1687"/>
                  <a:pt x="7606" y="1664"/>
                  <a:pt x="7587" y="1637"/>
                </a:cubicBezTo>
                <a:cubicBezTo>
                  <a:pt x="7606" y="1667"/>
                  <a:pt x="7609" y="1701"/>
                  <a:pt x="7598" y="1732"/>
                </a:cubicBezTo>
                <a:cubicBezTo>
                  <a:pt x="7601" y="1731"/>
                  <a:pt x="7604" y="1731"/>
                  <a:pt x="7605" y="1731"/>
                </a:cubicBezTo>
                <a:cubicBezTo>
                  <a:pt x="7626" y="1731"/>
                  <a:pt x="7515" y="1795"/>
                  <a:pt x="7465" y="1827"/>
                </a:cubicBezTo>
                <a:cubicBezTo>
                  <a:pt x="7396" y="1868"/>
                  <a:pt x="7330" y="1912"/>
                  <a:pt x="7272" y="1966"/>
                </a:cubicBezTo>
                <a:cubicBezTo>
                  <a:pt x="7243" y="1991"/>
                  <a:pt x="7218" y="2021"/>
                  <a:pt x="7197" y="2051"/>
                </a:cubicBezTo>
                <a:cubicBezTo>
                  <a:pt x="7178" y="2071"/>
                  <a:pt x="7186" y="2079"/>
                  <a:pt x="7200" y="2083"/>
                </a:cubicBezTo>
                <a:lnTo>
                  <a:pt x="7200" y="2126"/>
                </a:lnTo>
                <a:cubicBezTo>
                  <a:pt x="7192" y="2119"/>
                  <a:pt x="7186" y="2112"/>
                  <a:pt x="7180" y="2104"/>
                </a:cubicBezTo>
                <a:cubicBezTo>
                  <a:pt x="7234" y="2183"/>
                  <a:pt x="7281" y="2264"/>
                  <a:pt x="7324" y="2347"/>
                </a:cubicBezTo>
                <a:cubicBezTo>
                  <a:pt x="7279" y="2373"/>
                  <a:pt x="7241" y="2463"/>
                  <a:pt x="7186" y="2463"/>
                </a:cubicBezTo>
                <a:cubicBezTo>
                  <a:pt x="7166" y="2463"/>
                  <a:pt x="7143" y="2451"/>
                  <a:pt x="7117" y="2419"/>
                </a:cubicBezTo>
                <a:cubicBezTo>
                  <a:pt x="7186" y="2399"/>
                  <a:pt x="7168" y="2344"/>
                  <a:pt x="7182" y="2290"/>
                </a:cubicBezTo>
                <a:lnTo>
                  <a:pt x="7091" y="2388"/>
                </a:lnTo>
                <a:cubicBezTo>
                  <a:pt x="6903" y="2235"/>
                  <a:pt x="7237" y="2263"/>
                  <a:pt x="7146" y="2130"/>
                </a:cubicBezTo>
                <a:cubicBezTo>
                  <a:pt x="6979" y="2255"/>
                  <a:pt x="6769" y="2524"/>
                  <a:pt x="6587" y="2539"/>
                </a:cubicBezTo>
                <a:cubicBezTo>
                  <a:pt x="6465" y="2365"/>
                  <a:pt x="6950" y="2313"/>
                  <a:pt x="6650" y="2242"/>
                </a:cubicBezTo>
                <a:lnTo>
                  <a:pt x="6947" y="2211"/>
                </a:lnTo>
                <a:cubicBezTo>
                  <a:pt x="6617" y="1987"/>
                  <a:pt x="7120" y="2171"/>
                  <a:pt x="6798" y="1922"/>
                </a:cubicBezTo>
                <a:cubicBezTo>
                  <a:pt x="6410" y="2008"/>
                  <a:pt x="6439" y="2171"/>
                  <a:pt x="6059" y="2280"/>
                </a:cubicBezTo>
                <a:cubicBezTo>
                  <a:pt x="6037" y="2419"/>
                  <a:pt x="6168" y="2419"/>
                  <a:pt x="6146" y="2555"/>
                </a:cubicBezTo>
                <a:cubicBezTo>
                  <a:pt x="6051" y="2666"/>
                  <a:pt x="5961" y="2700"/>
                  <a:pt x="5876" y="2700"/>
                </a:cubicBezTo>
                <a:cubicBezTo>
                  <a:pt x="5726" y="2700"/>
                  <a:pt x="5593" y="2593"/>
                  <a:pt x="5478" y="2593"/>
                </a:cubicBezTo>
                <a:cubicBezTo>
                  <a:pt x="5410" y="2593"/>
                  <a:pt x="5348" y="2630"/>
                  <a:pt x="5295" y="2753"/>
                </a:cubicBezTo>
                <a:cubicBezTo>
                  <a:pt x="5287" y="2923"/>
                  <a:pt x="5414" y="3150"/>
                  <a:pt x="5103" y="3198"/>
                </a:cubicBezTo>
                <a:lnTo>
                  <a:pt x="5034" y="2960"/>
                </a:lnTo>
                <a:cubicBezTo>
                  <a:pt x="4714" y="3160"/>
                  <a:pt x="5085" y="3344"/>
                  <a:pt x="4682" y="3453"/>
                </a:cubicBezTo>
                <a:cubicBezTo>
                  <a:pt x="4668" y="3345"/>
                  <a:pt x="4838" y="3231"/>
                  <a:pt x="4797" y="3231"/>
                </a:cubicBezTo>
                <a:cubicBezTo>
                  <a:pt x="4795" y="3231"/>
                  <a:pt x="4793" y="3232"/>
                  <a:pt x="4791" y="3232"/>
                </a:cubicBezTo>
                <a:cubicBezTo>
                  <a:pt x="4469" y="3246"/>
                  <a:pt x="4744" y="3443"/>
                  <a:pt x="4599" y="3559"/>
                </a:cubicBezTo>
                <a:lnTo>
                  <a:pt x="4425" y="3433"/>
                </a:lnTo>
                <a:cubicBezTo>
                  <a:pt x="4149" y="3712"/>
                  <a:pt x="3965" y="4106"/>
                  <a:pt x="3726" y="4436"/>
                </a:cubicBezTo>
                <a:cubicBezTo>
                  <a:pt x="3695" y="4390"/>
                  <a:pt x="3688" y="4314"/>
                  <a:pt x="3614" y="4314"/>
                </a:cubicBezTo>
                <a:cubicBezTo>
                  <a:pt x="3601" y="4314"/>
                  <a:pt x="3587" y="4316"/>
                  <a:pt x="3570" y="4321"/>
                </a:cubicBezTo>
                <a:cubicBezTo>
                  <a:pt x="3305" y="4780"/>
                  <a:pt x="2849" y="5175"/>
                  <a:pt x="2469" y="5546"/>
                </a:cubicBezTo>
                <a:lnTo>
                  <a:pt x="2530" y="5798"/>
                </a:lnTo>
                <a:cubicBezTo>
                  <a:pt x="2520" y="5813"/>
                  <a:pt x="2497" y="5822"/>
                  <a:pt x="2473" y="5822"/>
                </a:cubicBezTo>
                <a:cubicBezTo>
                  <a:pt x="2443" y="5822"/>
                  <a:pt x="2412" y="5807"/>
                  <a:pt x="2408" y="5774"/>
                </a:cubicBezTo>
                <a:cubicBezTo>
                  <a:pt x="2244" y="5910"/>
                  <a:pt x="2506" y="5835"/>
                  <a:pt x="2520" y="5950"/>
                </a:cubicBezTo>
                <a:cubicBezTo>
                  <a:pt x="2500" y="5995"/>
                  <a:pt x="2464" y="6015"/>
                  <a:pt x="2429" y="6015"/>
                </a:cubicBezTo>
                <a:cubicBezTo>
                  <a:pt x="2386" y="6015"/>
                  <a:pt x="2346" y="5987"/>
                  <a:pt x="2339" y="5940"/>
                </a:cubicBezTo>
                <a:cubicBezTo>
                  <a:pt x="2320" y="6165"/>
                  <a:pt x="2277" y="6389"/>
                  <a:pt x="2212" y="6608"/>
                </a:cubicBezTo>
                <a:cubicBezTo>
                  <a:pt x="2131" y="6848"/>
                  <a:pt x="2106" y="6930"/>
                  <a:pt x="2015" y="6930"/>
                </a:cubicBezTo>
                <a:cubicBezTo>
                  <a:pt x="2000" y="6930"/>
                  <a:pt x="1982" y="6928"/>
                  <a:pt x="1962" y="6924"/>
                </a:cubicBezTo>
                <a:lnTo>
                  <a:pt x="1936" y="6872"/>
                </a:lnTo>
                <a:cubicBezTo>
                  <a:pt x="1922" y="6872"/>
                  <a:pt x="1922" y="6872"/>
                  <a:pt x="1907" y="6890"/>
                </a:cubicBezTo>
                <a:cubicBezTo>
                  <a:pt x="1889" y="6913"/>
                  <a:pt x="1875" y="6940"/>
                  <a:pt x="1867" y="6967"/>
                </a:cubicBezTo>
                <a:cubicBezTo>
                  <a:pt x="1853" y="7022"/>
                  <a:pt x="1846" y="7077"/>
                  <a:pt x="1846" y="7134"/>
                </a:cubicBezTo>
                <a:cubicBezTo>
                  <a:pt x="1846" y="7243"/>
                  <a:pt x="1846" y="7346"/>
                  <a:pt x="1690" y="7390"/>
                </a:cubicBezTo>
                <a:lnTo>
                  <a:pt x="1700" y="7328"/>
                </a:lnTo>
                <a:cubicBezTo>
                  <a:pt x="1175" y="7747"/>
                  <a:pt x="954" y="8417"/>
                  <a:pt x="498" y="8764"/>
                </a:cubicBezTo>
                <a:cubicBezTo>
                  <a:pt x="607" y="8856"/>
                  <a:pt x="520" y="8992"/>
                  <a:pt x="447" y="9128"/>
                </a:cubicBezTo>
                <a:cubicBezTo>
                  <a:pt x="382" y="9267"/>
                  <a:pt x="342" y="9414"/>
                  <a:pt x="520" y="9476"/>
                </a:cubicBezTo>
                <a:cubicBezTo>
                  <a:pt x="241" y="9785"/>
                  <a:pt x="205" y="9669"/>
                  <a:pt x="2" y="10189"/>
                </a:cubicBezTo>
                <a:cubicBezTo>
                  <a:pt x="-23" y="10333"/>
                  <a:pt x="222" y="10418"/>
                  <a:pt x="256" y="10585"/>
                </a:cubicBezTo>
                <a:lnTo>
                  <a:pt x="57" y="10588"/>
                </a:lnTo>
                <a:cubicBezTo>
                  <a:pt x="124" y="10666"/>
                  <a:pt x="201" y="10744"/>
                  <a:pt x="273" y="10819"/>
                </a:cubicBezTo>
                <a:lnTo>
                  <a:pt x="45" y="10956"/>
                </a:lnTo>
                <a:lnTo>
                  <a:pt x="107" y="11115"/>
                </a:lnTo>
                <a:cubicBezTo>
                  <a:pt x="114" y="11052"/>
                  <a:pt x="184" y="10976"/>
                  <a:pt x="241" y="10976"/>
                </a:cubicBezTo>
                <a:cubicBezTo>
                  <a:pt x="242" y="10976"/>
                  <a:pt x="243" y="10976"/>
                  <a:pt x="245" y="10976"/>
                </a:cubicBezTo>
                <a:cubicBezTo>
                  <a:pt x="342" y="11213"/>
                  <a:pt x="205" y="11599"/>
                  <a:pt x="100" y="11632"/>
                </a:cubicBezTo>
                <a:cubicBezTo>
                  <a:pt x="205" y="11819"/>
                  <a:pt x="320" y="12000"/>
                  <a:pt x="433" y="12173"/>
                </a:cubicBezTo>
                <a:cubicBezTo>
                  <a:pt x="427" y="12174"/>
                  <a:pt x="422" y="12175"/>
                  <a:pt x="416" y="12175"/>
                </a:cubicBezTo>
                <a:cubicBezTo>
                  <a:pt x="360" y="12175"/>
                  <a:pt x="316" y="12125"/>
                  <a:pt x="269" y="12077"/>
                </a:cubicBezTo>
                <a:cubicBezTo>
                  <a:pt x="456" y="12274"/>
                  <a:pt x="56" y="12170"/>
                  <a:pt x="325" y="12381"/>
                </a:cubicBezTo>
                <a:cubicBezTo>
                  <a:pt x="338" y="12355"/>
                  <a:pt x="365" y="12349"/>
                  <a:pt x="394" y="12349"/>
                </a:cubicBezTo>
                <a:cubicBezTo>
                  <a:pt x="420" y="12349"/>
                  <a:pt x="450" y="12355"/>
                  <a:pt x="470" y="12355"/>
                </a:cubicBezTo>
                <a:cubicBezTo>
                  <a:pt x="475" y="12355"/>
                  <a:pt x="480" y="12354"/>
                  <a:pt x="484" y="12354"/>
                </a:cubicBezTo>
                <a:cubicBezTo>
                  <a:pt x="422" y="12531"/>
                  <a:pt x="567" y="12843"/>
                  <a:pt x="745" y="13034"/>
                </a:cubicBezTo>
                <a:lnTo>
                  <a:pt x="599" y="13051"/>
                </a:lnTo>
                <a:cubicBezTo>
                  <a:pt x="792" y="13476"/>
                  <a:pt x="1190" y="13820"/>
                  <a:pt x="1524" y="14191"/>
                </a:cubicBezTo>
                <a:cubicBezTo>
                  <a:pt x="1469" y="14058"/>
                  <a:pt x="1571" y="13963"/>
                  <a:pt x="1673" y="13963"/>
                </a:cubicBezTo>
                <a:cubicBezTo>
                  <a:pt x="1708" y="13963"/>
                  <a:pt x="1741" y="13974"/>
                  <a:pt x="1769" y="13997"/>
                </a:cubicBezTo>
                <a:lnTo>
                  <a:pt x="1650" y="14171"/>
                </a:lnTo>
                <a:cubicBezTo>
                  <a:pt x="1789" y="14155"/>
                  <a:pt x="1649" y="14042"/>
                  <a:pt x="1789" y="14042"/>
                </a:cubicBezTo>
                <a:cubicBezTo>
                  <a:pt x="1806" y="14042"/>
                  <a:pt x="1826" y="14044"/>
                  <a:pt x="1853" y="14048"/>
                </a:cubicBezTo>
                <a:cubicBezTo>
                  <a:pt x="1943" y="14168"/>
                  <a:pt x="1801" y="14256"/>
                  <a:pt x="1683" y="14256"/>
                </a:cubicBezTo>
                <a:cubicBezTo>
                  <a:pt x="1668" y="14256"/>
                  <a:pt x="1653" y="14255"/>
                  <a:pt x="1639" y="14252"/>
                </a:cubicBezTo>
                <a:lnTo>
                  <a:pt x="1838" y="14355"/>
                </a:lnTo>
                <a:cubicBezTo>
                  <a:pt x="1803" y="14402"/>
                  <a:pt x="1740" y="14388"/>
                  <a:pt x="1676" y="14429"/>
                </a:cubicBezTo>
                <a:cubicBezTo>
                  <a:pt x="1679" y="14428"/>
                  <a:pt x="1683" y="14428"/>
                  <a:pt x="1686" y="14428"/>
                </a:cubicBezTo>
                <a:cubicBezTo>
                  <a:pt x="1816" y="14428"/>
                  <a:pt x="1784" y="14768"/>
                  <a:pt x="1980" y="14768"/>
                </a:cubicBezTo>
                <a:cubicBezTo>
                  <a:pt x="1995" y="14768"/>
                  <a:pt x="2010" y="14766"/>
                  <a:pt x="2027" y="14762"/>
                </a:cubicBezTo>
                <a:lnTo>
                  <a:pt x="1991" y="14810"/>
                </a:lnTo>
                <a:cubicBezTo>
                  <a:pt x="2317" y="15137"/>
                  <a:pt x="2520" y="15232"/>
                  <a:pt x="2798" y="15481"/>
                </a:cubicBezTo>
                <a:cubicBezTo>
                  <a:pt x="2843" y="15442"/>
                  <a:pt x="2880" y="15430"/>
                  <a:pt x="2918" y="15430"/>
                </a:cubicBezTo>
                <a:cubicBezTo>
                  <a:pt x="2984" y="15430"/>
                  <a:pt x="3049" y="15468"/>
                  <a:pt x="3144" y="15468"/>
                </a:cubicBezTo>
                <a:cubicBezTo>
                  <a:pt x="3160" y="15468"/>
                  <a:pt x="3178" y="15466"/>
                  <a:pt x="3197" y="15464"/>
                </a:cubicBezTo>
                <a:cubicBezTo>
                  <a:pt x="3356" y="15684"/>
                  <a:pt x="3487" y="15987"/>
                  <a:pt x="3755" y="16188"/>
                </a:cubicBezTo>
                <a:cubicBezTo>
                  <a:pt x="3808" y="16208"/>
                  <a:pt x="3845" y="16216"/>
                  <a:pt x="3873" y="16216"/>
                </a:cubicBezTo>
                <a:cubicBezTo>
                  <a:pt x="3965" y="16216"/>
                  <a:pt x="3942" y="16125"/>
                  <a:pt x="4059" y="16117"/>
                </a:cubicBezTo>
                <a:cubicBezTo>
                  <a:pt x="3967" y="16238"/>
                  <a:pt x="4195" y="16422"/>
                  <a:pt x="4049" y="16422"/>
                </a:cubicBezTo>
                <a:cubicBezTo>
                  <a:pt x="4041" y="16422"/>
                  <a:pt x="4029" y="16421"/>
                  <a:pt x="4016" y="16419"/>
                </a:cubicBezTo>
                <a:cubicBezTo>
                  <a:pt x="4342" y="16650"/>
                  <a:pt x="4436" y="16715"/>
                  <a:pt x="4915" y="16929"/>
                </a:cubicBezTo>
                <a:cubicBezTo>
                  <a:pt x="4915" y="16848"/>
                  <a:pt x="4886" y="16787"/>
                  <a:pt x="4943" y="16767"/>
                </a:cubicBezTo>
                <a:cubicBezTo>
                  <a:pt x="5034" y="16804"/>
                  <a:pt x="5066" y="16940"/>
                  <a:pt x="5005" y="16991"/>
                </a:cubicBezTo>
                <a:lnTo>
                  <a:pt x="4976" y="16991"/>
                </a:lnTo>
                <a:cubicBezTo>
                  <a:pt x="5567" y="17146"/>
                  <a:pt x="5744" y="18100"/>
                  <a:pt x="6313" y="18110"/>
                </a:cubicBezTo>
                <a:lnTo>
                  <a:pt x="6298" y="18110"/>
                </a:lnTo>
                <a:lnTo>
                  <a:pt x="6794" y="18229"/>
                </a:lnTo>
                <a:cubicBezTo>
                  <a:pt x="6961" y="18369"/>
                  <a:pt x="6617" y="18253"/>
                  <a:pt x="6696" y="18420"/>
                </a:cubicBezTo>
                <a:cubicBezTo>
                  <a:pt x="7276" y="18477"/>
                  <a:pt x="7359" y="18872"/>
                  <a:pt x="7820" y="18940"/>
                </a:cubicBezTo>
                <a:cubicBezTo>
                  <a:pt x="7856" y="19495"/>
                  <a:pt x="8852" y="19464"/>
                  <a:pt x="9102" y="19914"/>
                </a:cubicBezTo>
                <a:lnTo>
                  <a:pt x="9131" y="19808"/>
                </a:lnTo>
                <a:cubicBezTo>
                  <a:pt x="9149" y="19803"/>
                  <a:pt x="9166" y="19801"/>
                  <a:pt x="9178" y="19801"/>
                </a:cubicBezTo>
                <a:cubicBezTo>
                  <a:pt x="9274" y="19801"/>
                  <a:pt x="9237" y="19927"/>
                  <a:pt x="9294" y="19978"/>
                </a:cubicBezTo>
                <a:cubicBezTo>
                  <a:pt x="9323" y="19900"/>
                  <a:pt x="9225" y="19839"/>
                  <a:pt x="9319" y="19818"/>
                </a:cubicBezTo>
                <a:cubicBezTo>
                  <a:pt x="10246" y="20124"/>
                  <a:pt x="11079" y="20767"/>
                  <a:pt x="12018" y="21175"/>
                </a:cubicBezTo>
                <a:cubicBezTo>
                  <a:pt x="12056" y="21191"/>
                  <a:pt x="12089" y="21198"/>
                  <a:pt x="12120" y="21198"/>
                </a:cubicBezTo>
                <a:cubicBezTo>
                  <a:pt x="12306" y="21198"/>
                  <a:pt x="12391" y="20968"/>
                  <a:pt x="12547" y="20968"/>
                </a:cubicBezTo>
                <a:cubicBezTo>
                  <a:pt x="12605" y="20968"/>
                  <a:pt x="12674" y="21001"/>
                  <a:pt x="12761" y="21090"/>
                </a:cubicBezTo>
                <a:lnTo>
                  <a:pt x="12573" y="21243"/>
                </a:lnTo>
                <a:cubicBezTo>
                  <a:pt x="12585" y="21243"/>
                  <a:pt x="12599" y="21243"/>
                  <a:pt x="12612" y="21243"/>
                </a:cubicBezTo>
                <a:cubicBezTo>
                  <a:pt x="13176" y="21243"/>
                  <a:pt x="13831" y="21511"/>
                  <a:pt x="14471" y="21511"/>
                </a:cubicBezTo>
                <a:cubicBezTo>
                  <a:pt x="14649" y="21511"/>
                  <a:pt x="14827" y="21491"/>
                  <a:pt x="15000" y="21437"/>
                </a:cubicBezTo>
                <a:cubicBezTo>
                  <a:pt x="14954" y="21487"/>
                  <a:pt x="14953" y="21543"/>
                  <a:pt x="14879" y="21543"/>
                </a:cubicBezTo>
                <a:cubicBezTo>
                  <a:pt x="14877" y="21543"/>
                  <a:pt x="14875" y="21543"/>
                  <a:pt x="14873" y="21543"/>
                </a:cubicBezTo>
                <a:cubicBezTo>
                  <a:pt x="14921" y="21584"/>
                  <a:pt x="14990" y="21600"/>
                  <a:pt x="15066" y="21600"/>
                </a:cubicBezTo>
                <a:cubicBezTo>
                  <a:pt x="15268" y="21600"/>
                  <a:pt x="15512" y="21482"/>
                  <a:pt x="15499" y="21400"/>
                </a:cubicBezTo>
                <a:cubicBezTo>
                  <a:pt x="15502" y="21400"/>
                  <a:pt x="15504" y="21400"/>
                  <a:pt x="15506" y="21400"/>
                </a:cubicBezTo>
                <a:cubicBezTo>
                  <a:pt x="15624" y="21400"/>
                  <a:pt x="15545" y="21503"/>
                  <a:pt x="15626" y="21549"/>
                </a:cubicBezTo>
                <a:cubicBezTo>
                  <a:pt x="15643" y="21555"/>
                  <a:pt x="15659" y="21557"/>
                  <a:pt x="15676" y="21557"/>
                </a:cubicBezTo>
                <a:cubicBezTo>
                  <a:pt x="15821" y="21557"/>
                  <a:pt x="15970" y="21394"/>
                  <a:pt x="16076" y="21394"/>
                </a:cubicBezTo>
                <a:cubicBezTo>
                  <a:pt x="16100" y="21394"/>
                  <a:pt x="16122" y="21402"/>
                  <a:pt x="16141" y="21420"/>
                </a:cubicBezTo>
                <a:cubicBezTo>
                  <a:pt x="16154" y="21433"/>
                  <a:pt x="16138" y="21451"/>
                  <a:pt x="16117" y="21468"/>
                </a:cubicBezTo>
                <a:cubicBezTo>
                  <a:pt x="16256" y="21399"/>
                  <a:pt x="16577" y="21372"/>
                  <a:pt x="16441" y="21254"/>
                </a:cubicBezTo>
                <a:cubicBezTo>
                  <a:pt x="16757" y="21254"/>
                  <a:pt x="16959" y="21013"/>
                  <a:pt x="17221" y="21013"/>
                </a:cubicBezTo>
                <a:cubicBezTo>
                  <a:pt x="17274" y="20784"/>
                  <a:pt x="17735" y="20886"/>
                  <a:pt x="17637" y="20621"/>
                </a:cubicBezTo>
                <a:cubicBezTo>
                  <a:pt x="17668" y="20687"/>
                  <a:pt x="17723" y="20713"/>
                  <a:pt x="17788" y="20713"/>
                </a:cubicBezTo>
                <a:cubicBezTo>
                  <a:pt x="17972" y="20713"/>
                  <a:pt x="18237" y="20498"/>
                  <a:pt x="18282" y="20335"/>
                </a:cubicBezTo>
                <a:cubicBezTo>
                  <a:pt x="18282" y="20373"/>
                  <a:pt x="18308" y="20380"/>
                  <a:pt x="18341" y="20380"/>
                </a:cubicBezTo>
                <a:cubicBezTo>
                  <a:pt x="18358" y="20380"/>
                  <a:pt x="18378" y="20378"/>
                  <a:pt x="18397" y="20378"/>
                </a:cubicBezTo>
                <a:cubicBezTo>
                  <a:pt x="18439" y="20378"/>
                  <a:pt x="18478" y="20387"/>
                  <a:pt x="18484" y="20444"/>
                </a:cubicBezTo>
                <a:cubicBezTo>
                  <a:pt x="18666" y="20321"/>
                  <a:pt x="18775" y="20141"/>
                  <a:pt x="18651" y="20066"/>
                </a:cubicBezTo>
                <a:cubicBezTo>
                  <a:pt x="18919" y="20066"/>
                  <a:pt x="19025" y="19879"/>
                  <a:pt x="19100" y="19716"/>
                </a:cubicBezTo>
                <a:cubicBezTo>
                  <a:pt x="19173" y="19576"/>
                  <a:pt x="19232" y="19457"/>
                  <a:pt x="19407" y="19457"/>
                </a:cubicBezTo>
                <a:cubicBezTo>
                  <a:pt x="19432" y="19457"/>
                  <a:pt x="19459" y="19459"/>
                  <a:pt x="19488" y="19464"/>
                </a:cubicBezTo>
                <a:cubicBezTo>
                  <a:pt x="19757" y="18937"/>
                  <a:pt x="19952" y="18386"/>
                  <a:pt x="20079" y="17818"/>
                </a:cubicBezTo>
                <a:cubicBezTo>
                  <a:pt x="20209" y="17869"/>
                  <a:pt x="20166" y="18015"/>
                  <a:pt x="20118" y="18158"/>
                </a:cubicBezTo>
                <a:cubicBezTo>
                  <a:pt x="20060" y="18290"/>
                  <a:pt x="20006" y="18424"/>
                  <a:pt x="20147" y="18474"/>
                </a:cubicBezTo>
                <a:cubicBezTo>
                  <a:pt x="20288" y="17940"/>
                  <a:pt x="20126" y="17579"/>
                  <a:pt x="20322" y="17161"/>
                </a:cubicBezTo>
                <a:cubicBezTo>
                  <a:pt x="20336" y="17138"/>
                  <a:pt x="20349" y="17128"/>
                  <a:pt x="20361" y="17128"/>
                </a:cubicBezTo>
                <a:cubicBezTo>
                  <a:pt x="20406" y="17128"/>
                  <a:pt x="20434" y="17264"/>
                  <a:pt x="20463" y="17307"/>
                </a:cubicBezTo>
                <a:cubicBezTo>
                  <a:pt x="20477" y="16821"/>
                  <a:pt x="20712" y="16421"/>
                  <a:pt x="20637" y="15979"/>
                </a:cubicBezTo>
                <a:cubicBezTo>
                  <a:pt x="20626" y="15981"/>
                  <a:pt x="20617" y="15982"/>
                  <a:pt x="20607" y="15982"/>
                </a:cubicBezTo>
                <a:cubicBezTo>
                  <a:pt x="20442" y="15982"/>
                  <a:pt x="20336" y="15638"/>
                  <a:pt x="20248" y="15572"/>
                </a:cubicBezTo>
                <a:cubicBezTo>
                  <a:pt x="20288" y="15592"/>
                  <a:pt x="20322" y="15600"/>
                  <a:pt x="20349" y="15600"/>
                </a:cubicBezTo>
                <a:cubicBezTo>
                  <a:pt x="20492" y="15600"/>
                  <a:pt x="20473" y="15374"/>
                  <a:pt x="20625" y="15374"/>
                </a:cubicBezTo>
                <a:cubicBezTo>
                  <a:pt x="20672" y="15374"/>
                  <a:pt x="20734" y="15395"/>
                  <a:pt x="20821" y="15449"/>
                </a:cubicBezTo>
                <a:cubicBezTo>
                  <a:pt x="20803" y="15397"/>
                  <a:pt x="20755" y="15320"/>
                  <a:pt x="20667" y="15320"/>
                </a:cubicBezTo>
                <a:cubicBezTo>
                  <a:pt x="20665" y="15320"/>
                  <a:pt x="20664" y="15320"/>
                  <a:pt x="20662" y="15320"/>
                </a:cubicBezTo>
                <a:cubicBezTo>
                  <a:pt x="20681" y="15281"/>
                  <a:pt x="20706" y="15256"/>
                  <a:pt x="20737" y="15256"/>
                </a:cubicBezTo>
                <a:cubicBezTo>
                  <a:pt x="20765" y="15256"/>
                  <a:pt x="20799" y="15274"/>
                  <a:pt x="20840" y="15317"/>
                </a:cubicBezTo>
                <a:cubicBezTo>
                  <a:pt x="20811" y="15014"/>
                  <a:pt x="20659" y="15106"/>
                  <a:pt x="20691" y="14841"/>
                </a:cubicBezTo>
                <a:cubicBezTo>
                  <a:pt x="20752" y="14848"/>
                  <a:pt x="20771" y="14901"/>
                  <a:pt x="20843" y="14939"/>
                </a:cubicBezTo>
                <a:cubicBezTo>
                  <a:pt x="20734" y="14789"/>
                  <a:pt x="20625" y="14647"/>
                  <a:pt x="20694" y="14429"/>
                </a:cubicBezTo>
                <a:cubicBezTo>
                  <a:pt x="20730" y="14441"/>
                  <a:pt x="20774" y="14426"/>
                  <a:pt x="20778" y="14468"/>
                </a:cubicBezTo>
                <a:cubicBezTo>
                  <a:pt x="20779" y="14090"/>
                  <a:pt x="20494" y="13813"/>
                  <a:pt x="20618" y="13405"/>
                </a:cubicBezTo>
                <a:cubicBezTo>
                  <a:pt x="20671" y="13429"/>
                  <a:pt x="20706" y="13440"/>
                  <a:pt x="20731" y="13440"/>
                </a:cubicBezTo>
                <a:cubicBezTo>
                  <a:pt x="20836" y="13440"/>
                  <a:pt x="20755" y="13261"/>
                  <a:pt x="20948" y="13241"/>
                </a:cubicBezTo>
                <a:lnTo>
                  <a:pt x="20872" y="13014"/>
                </a:lnTo>
                <a:lnTo>
                  <a:pt x="20760" y="13105"/>
                </a:lnTo>
                <a:cubicBezTo>
                  <a:pt x="20763" y="12905"/>
                  <a:pt x="20582" y="12738"/>
                  <a:pt x="20654" y="12564"/>
                </a:cubicBezTo>
                <a:lnTo>
                  <a:pt x="20756" y="12708"/>
                </a:lnTo>
                <a:lnTo>
                  <a:pt x="20694" y="12340"/>
                </a:lnTo>
                <a:lnTo>
                  <a:pt x="20615" y="12551"/>
                </a:lnTo>
                <a:cubicBezTo>
                  <a:pt x="20558" y="12468"/>
                  <a:pt x="20495" y="12462"/>
                  <a:pt x="20446" y="12462"/>
                </a:cubicBezTo>
                <a:cubicBezTo>
                  <a:pt x="20437" y="12462"/>
                  <a:pt x="20428" y="12462"/>
                  <a:pt x="20421" y="12462"/>
                </a:cubicBezTo>
                <a:cubicBezTo>
                  <a:pt x="20368" y="12462"/>
                  <a:pt x="20339" y="12454"/>
                  <a:pt x="20365" y="12322"/>
                </a:cubicBezTo>
                <a:cubicBezTo>
                  <a:pt x="20367" y="12328"/>
                  <a:pt x="20369" y="12331"/>
                  <a:pt x="20371" y="12331"/>
                </a:cubicBezTo>
                <a:cubicBezTo>
                  <a:pt x="20389" y="12331"/>
                  <a:pt x="20370" y="12112"/>
                  <a:pt x="20492" y="12051"/>
                </a:cubicBezTo>
                <a:cubicBezTo>
                  <a:pt x="20408" y="11973"/>
                  <a:pt x="20299" y="11856"/>
                  <a:pt x="20437" y="11772"/>
                </a:cubicBezTo>
                <a:cubicBezTo>
                  <a:pt x="20524" y="11772"/>
                  <a:pt x="20680" y="11871"/>
                  <a:pt x="20734" y="11871"/>
                </a:cubicBezTo>
                <a:cubicBezTo>
                  <a:pt x="20548" y="11824"/>
                  <a:pt x="20871" y="11493"/>
                  <a:pt x="20757" y="11315"/>
                </a:cubicBezTo>
                <a:cubicBezTo>
                  <a:pt x="20793" y="11360"/>
                  <a:pt x="20849" y="11392"/>
                  <a:pt x="20912" y="11405"/>
                </a:cubicBezTo>
                <a:lnTo>
                  <a:pt x="20803" y="11265"/>
                </a:lnTo>
                <a:cubicBezTo>
                  <a:pt x="20851" y="11232"/>
                  <a:pt x="20884" y="11216"/>
                  <a:pt x="20916" y="11216"/>
                </a:cubicBezTo>
                <a:cubicBezTo>
                  <a:pt x="20943" y="11216"/>
                  <a:pt x="20971" y="11228"/>
                  <a:pt x="21010" y="11251"/>
                </a:cubicBezTo>
                <a:cubicBezTo>
                  <a:pt x="21161" y="11003"/>
                  <a:pt x="20709" y="11228"/>
                  <a:pt x="20948" y="10962"/>
                </a:cubicBezTo>
                <a:cubicBezTo>
                  <a:pt x="20952" y="10989"/>
                  <a:pt x="20977" y="10986"/>
                  <a:pt x="20984" y="11047"/>
                </a:cubicBezTo>
                <a:cubicBezTo>
                  <a:pt x="21155" y="10741"/>
                  <a:pt x="21118" y="10404"/>
                  <a:pt x="21264" y="10122"/>
                </a:cubicBezTo>
                <a:cubicBezTo>
                  <a:pt x="21278" y="10120"/>
                  <a:pt x="21291" y="10119"/>
                  <a:pt x="21303" y="10119"/>
                </a:cubicBezTo>
                <a:cubicBezTo>
                  <a:pt x="21479" y="10119"/>
                  <a:pt x="21308" y="10353"/>
                  <a:pt x="21432" y="10353"/>
                </a:cubicBezTo>
                <a:cubicBezTo>
                  <a:pt x="21445" y="10353"/>
                  <a:pt x="21459" y="10351"/>
                  <a:pt x="21477" y="10346"/>
                </a:cubicBezTo>
                <a:cubicBezTo>
                  <a:pt x="21527" y="9870"/>
                  <a:pt x="21400" y="9366"/>
                  <a:pt x="21434" y="8941"/>
                </a:cubicBezTo>
                <a:lnTo>
                  <a:pt x="21405" y="9023"/>
                </a:lnTo>
                <a:cubicBezTo>
                  <a:pt x="21070" y="8962"/>
                  <a:pt x="21572" y="8703"/>
                  <a:pt x="21416" y="8483"/>
                </a:cubicBezTo>
                <a:cubicBezTo>
                  <a:pt x="21444" y="8517"/>
                  <a:pt x="21531" y="8531"/>
                  <a:pt x="21562" y="8531"/>
                </a:cubicBezTo>
                <a:cubicBezTo>
                  <a:pt x="21573" y="8531"/>
                  <a:pt x="21577" y="8529"/>
                  <a:pt x="21567" y="8526"/>
                </a:cubicBezTo>
                <a:cubicBezTo>
                  <a:pt x="21575" y="8220"/>
                  <a:pt x="21416" y="7907"/>
                  <a:pt x="21195" y="7505"/>
                </a:cubicBezTo>
                <a:lnTo>
                  <a:pt x="21296" y="7540"/>
                </a:lnTo>
                <a:cubicBezTo>
                  <a:pt x="21318" y="7353"/>
                  <a:pt x="21198" y="7084"/>
                  <a:pt x="21177" y="6887"/>
                </a:cubicBezTo>
                <a:cubicBezTo>
                  <a:pt x="21112" y="6867"/>
                  <a:pt x="21075" y="6815"/>
                  <a:pt x="21029" y="6815"/>
                </a:cubicBezTo>
                <a:cubicBezTo>
                  <a:pt x="21008" y="6815"/>
                  <a:pt x="20984" y="6826"/>
                  <a:pt x="20955" y="6859"/>
                </a:cubicBezTo>
                <a:cubicBezTo>
                  <a:pt x="21060" y="6512"/>
                  <a:pt x="20872" y="6270"/>
                  <a:pt x="20684" y="6063"/>
                </a:cubicBezTo>
                <a:cubicBezTo>
                  <a:pt x="20466" y="5866"/>
                  <a:pt x="20256" y="5696"/>
                  <a:pt x="20285" y="5369"/>
                </a:cubicBezTo>
                <a:cubicBezTo>
                  <a:pt x="20310" y="5404"/>
                  <a:pt x="20369" y="5431"/>
                  <a:pt x="20396" y="5431"/>
                </a:cubicBezTo>
                <a:cubicBezTo>
                  <a:pt x="20408" y="5431"/>
                  <a:pt x="20412" y="5426"/>
                  <a:pt x="20405" y="5413"/>
                </a:cubicBezTo>
                <a:cubicBezTo>
                  <a:pt x="20299" y="5297"/>
                  <a:pt x="20187" y="5192"/>
                  <a:pt x="20068" y="5096"/>
                </a:cubicBezTo>
                <a:cubicBezTo>
                  <a:pt x="19970" y="5205"/>
                  <a:pt x="20031" y="5192"/>
                  <a:pt x="19999" y="5325"/>
                </a:cubicBezTo>
                <a:cubicBezTo>
                  <a:pt x="19996" y="5325"/>
                  <a:pt x="19991" y="5325"/>
                  <a:pt x="19988" y="5325"/>
                </a:cubicBezTo>
                <a:cubicBezTo>
                  <a:pt x="19872" y="5325"/>
                  <a:pt x="19764" y="5274"/>
                  <a:pt x="19691" y="5192"/>
                </a:cubicBezTo>
                <a:cubicBezTo>
                  <a:pt x="19724" y="5207"/>
                  <a:pt x="19752" y="5214"/>
                  <a:pt x="19775" y="5214"/>
                </a:cubicBezTo>
                <a:cubicBezTo>
                  <a:pt x="19890" y="5214"/>
                  <a:pt x="19882" y="5040"/>
                  <a:pt x="19890" y="4944"/>
                </a:cubicBezTo>
                <a:cubicBezTo>
                  <a:pt x="19861" y="4981"/>
                  <a:pt x="19803" y="4984"/>
                  <a:pt x="19774" y="5018"/>
                </a:cubicBezTo>
                <a:cubicBezTo>
                  <a:pt x="19791" y="4922"/>
                  <a:pt x="19777" y="4893"/>
                  <a:pt x="19746" y="4893"/>
                </a:cubicBezTo>
                <a:cubicBezTo>
                  <a:pt x="19703" y="4893"/>
                  <a:pt x="19626" y="4952"/>
                  <a:pt x="19562" y="4952"/>
                </a:cubicBezTo>
                <a:cubicBezTo>
                  <a:pt x="19516" y="4952"/>
                  <a:pt x="19476" y="4922"/>
                  <a:pt x="19460" y="4821"/>
                </a:cubicBezTo>
                <a:lnTo>
                  <a:pt x="19529" y="4787"/>
                </a:lnTo>
                <a:cubicBezTo>
                  <a:pt x="19420" y="4722"/>
                  <a:pt x="19264" y="4715"/>
                  <a:pt x="19192" y="4617"/>
                </a:cubicBezTo>
                <a:cubicBezTo>
                  <a:pt x="19220" y="4572"/>
                  <a:pt x="19244" y="4557"/>
                  <a:pt x="19269" y="4557"/>
                </a:cubicBezTo>
                <a:cubicBezTo>
                  <a:pt x="19307" y="4557"/>
                  <a:pt x="19343" y="4592"/>
                  <a:pt x="19389" y="4592"/>
                </a:cubicBezTo>
                <a:cubicBezTo>
                  <a:pt x="19407" y="4592"/>
                  <a:pt x="19426" y="4586"/>
                  <a:pt x="19448" y="4570"/>
                </a:cubicBezTo>
                <a:cubicBezTo>
                  <a:pt x="19314" y="4447"/>
                  <a:pt x="18967" y="4535"/>
                  <a:pt x="18974" y="4311"/>
                </a:cubicBezTo>
                <a:cubicBezTo>
                  <a:pt x="19060" y="4331"/>
                  <a:pt x="19137" y="4406"/>
                  <a:pt x="19227" y="4430"/>
                </a:cubicBezTo>
                <a:cubicBezTo>
                  <a:pt x="19245" y="4174"/>
                  <a:pt x="19192" y="4191"/>
                  <a:pt x="19123" y="4079"/>
                </a:cubicBezTo>
                <a:lnTo>
                  <a:pt x="19126" y="4089"/>
                </a:lnTo>
                <a:cubicBezTo>
                  <a:pt x="19079" y="3997"/>
                  <a:pt x="19020" y="3909"/>
                  <a:pt x="18959" y="3824"/>
                </a:cubicBezTo>
                <a:lnTo>
                  <a:pt x="18985" y="3909"/>
                </a:lnTo>
                <a:cubicBezTo>
                  <a:pt x="18902" y="3938"/>
                  <a:pt x="18835" y="3950"/>
                  <a:pt x="18780" y="3950"/>
                </a:cubicBezTo>
                <a:cubicBezTo>
                  <a:pt x="18521" y="3950"/>
                  <a:pt x="18497" y="3694"/>
                  <a:pt x="18182" y="3694"/>
                </a:cubicBezTo>
                <a:cubicBezTo>
                  <a:pt x="18174" y="3694"/>
                  <a:pt x="18166" y="3694"/>
                  <a:pt x="18158" y="3694"/>
                </a:cubicBezTo>
                <a:cubicBezTo>
                  <a:pt x="18547" y="3677"/>
                  <a:pt x="18290" y="3609"/>
                  <a:pt x="18426" y="3484"/>
                </a:cubicBezTo>
                <a:cubicBezTo>
                  <a:pt x="18401" y="3396"/>
                  <a:pt x="18343" y="3272"/>
                  <a:pt x="18405" y="3256"/>
                </a:cubicBezTo>
                <a:cubicBezTo>
                  <a:pt x="18392" y="3258"/>
                  <a:pt x="18380" y="3259"/>
                  <a:pt x="18368" y="3259"/>
                </a:cubicBezTo>
                <a:cubicBezTo>
                  <a:pt x="18214" y="3259"/>
                  <a:pt x="18243" y="3074"/>
                  <a:pt x="18043" y="3074"/>
                </a:cubicBezTo>
                <a:cubicBezTo>
                  <a:pt x="18020" y="3074"/>
                  <a:pt x="17994" y="3076"/>
                  <a:pt x="17963" y="3082"/>
                </a:cubicBezTo>
                <a:cubicBezTo>
                  <a:pt x="17992" y="3028"/>
                  <a:pt x="17836" y="2987"/>
                  <a:pt x="17956" y="2888"/>
                </a:cubicBezTo>
                <a:cubicBezTo>
                  <a:pt x="17926" y="2877"/>
                  <a:pt x="17904" y="2872"/>
                  <a:pt x="17889" y="2872"/>
                </a:cubicBezTo>
                <a:cubicBezTo>
                  <a:pt x="17815" y="2872"/>
                  <a:pt x="17921" y="3005"/>
                  <a:pt x="17873" y="3045"/>
                </a:cubicBezTo>
                <a:cubicBezTo>
                  <a:pt x="17532" y="3042"/>
                  <a:pt x="17433" y="2502"/>
                  <a:pt x="16946" y="2502"/>
                </a:cubicBezTo>
                <a:cubicBezTo>
                  <a:pt x="16931" y="2502"/>
                  <a:pt x="16917" y="2503"/>
                  <a:pt x="16902" y="2504"/>
                </a:cubicBezTo>
                <a:cubicBezTo>
                  <a:pt x="16818" y="2486"/>
                  <a:pt x="16745" y="2479"/>
                  <a:pt x="16677" y="2479"/>
                </a:cubicBezTo>
                <a:cubicBezTo>
                  <a:pt x="16483" y="2479"/>
                  <a:pt x="16338" y="2535"/>
                  <a:pt x="16144" y="2535"/>
                </a:cubicBezTo>
                <a:cubicBezTo>
                  <a:pt x="16132" y="2535"/>
                  <a:pt x="16120" y="2535"/>
                  <a:pt x="16109" y="2534"/>
                </a:cubicBezTo>
                <a:cubicBezTo>
                  <a:pt x="16083" y="2521"/>
                  <a:pt x="16054" y="2507"/>
                  <a:pt x="16025" y="2494"/>
                </a:cubicBezTo>
                <a:cubicBezTo>
                  <a:pt x="16029" y="2402"/>
                  <a:pt x="16206" y="2378"/>
                  <a:pt x="16206" y="2378"/>
                </a:cubicBezTo>
                <a:cubicBezTo>
                  <a:pt x="16080" y="2225"/>
                  <a:pt x="15945" y="2181"/>
                  <a:pt x="15761" y="2174"/>
                </a:cubicBezTo>
                <a:cubicBezTo>
                  <a:pt x="15815" y="2140"/>
                  <a:pt x="15801" y="2089"/>
                  <a:pt x="15782" y="2004"/>
                </a:cubicBezTo>
                <a:cubicBezTo>
                  <a:pt x="15770" y="2001"/>
                  <a:pt x="15759" y="1999"/>
                  <a:pt x="15748" y="1999"/>
                </a:cubicBezTo>
                <a:cubicBezTo>
                  <a:pt x="15669" y="1999"/>
                  <a:pt x="15624" y="2076"/>
                  <a:pt x="15562" y="2076"/>
                </a:cubicBezTo>
                <a:cubicBezTo>
                  <a:pt x="15536" y="2076"/>
                  <a:pt x="15507" y="2062"/>
                  <a:pt x="15470" y="2024"/>
                </a:cubicBezTo>
                <a:cubicBezTo>
                  <a:pt x="15525" y="1973"/>
                  <a:pt x="15605" y="1891"/>
                  <a:pt x="15695" y="1854"/>
                </a:cubicBezTo>
                <a:cubicBezTo>
                  <a:pt x="15683" y="1854"/>
                  <a:pt x="15672" y="1853"/>
                  <a:pt x="15660" y="1853"/>
                </a:cubicBezTo>
                <a:cubicBezTo>
                  <a:pt x="15504" y="1853"/>
                  <a:pt x="15336" y="1888"/>
                  <a:pt x="15181" y="1888"/>
                </a:cubicBezTo>
                <a:cubicBezTo>
                  <a:pt x="15169" y="1888"/>
                  <a:pt x="15156" y="1888"/>
                  <a:pt x="15144" y="1888"/>
                </a:cubicBezTo>
                <a:cubicBezTo>
                  <a:pt x="15141" y="1776"/>
                  <a:pt x="15297" y="1776"/>
                  <a:pt x="15380" y="1735"/>
                </a:cubicBezTo>
                <a:cubicBezTo>
                  <a:pt x="15278" y="1725"/>
                  <a:pt x="15146" y="1702"/>
                  <a:pt x="15029" y="1702"/>
                </a:cubicBezTo>
                <a:cubicBezTo>
                  <a:pt x="14919" y="1702"/>
                  <a:pt x="14820" y="1722"/>
                  <a:pt x="14767" y="1789"/>
                </a:cubicBezTo>
                <a:cubicBezTo>
                  <a:pt x="14792" y="1810"/>
                  <a:pt x="14815" y="1834"/>
                  <a:pt x="14838" y="1858"/>
                </a:cubicBezTo>
                <a:cubicBezTo>
                  <a:pt x="14831" y="1817"/>
                  <a:pt x="14889" y="1736"/>
                  <a:pt x="14934" y="1729"/>
                </a:cubicBezTo>
                <a:cubicBezTo>
                  <a:pt x="14962" y="1720"/>
                  <a:pt x="14986" y="1716"/>
                  <a:pt x="15006" y="1716"/>
                </a:cubicBezTo>
                <a:cubicBezTo>
                  <a:pt x="15134" y="1716"/>
                  <a:pt x="15136" y="1869"/>
                  <a:pt x="15123" y="1919"/>
                </a:cubicBezTo>
                <a:lnTo>
                  <a:pt x="14996" y="1916"/>
                </a:lnTo>
                <a:cubicBezTo>
                  <a:pt x="14991" y="2084"/>
                  <a:pt x="15091" y="2118"/>
                  <a:pt x="15224" y="2118"/>
                </a:cubicBezTo>
                <a:cubicBezTo>
                  <a:pt x="15320" y="2118"/>
                  <a:pt x="15432" y="2100"/>
                  <a:pt x="15531" y="2100"/>
                </a:cubicBezTo>
                <a:cubicBezTo>
                  <a:pt x="15590" y="2100"/>
                  <a:pt x="15644" y="2106"/>
                  <a:pt x="15688" y="2126"/>
                </a:cubicBezTo>
                <a:lnTo>
                  <a:pt x="15528" y="2286"/>
                </a:lnTo>
                <a:cubicBezTo>
                  <a:pt x="14971" y="2061"/>
                  <a:pt x="14395" y="1884"/>
                  <a:pt x="13804" y="1749"/>
                </a:cubicBezTo>
                <a:lnTo>
                  <a:pt x="13782" y="1739"/>
                </a:lnTo>
                <a:cubicBezTo>
                  <a:pt x="13865" y="1637"/>
                  <a:pt x="13957" y="1541"/>
                  <a:pt x="14007" y="1433"/>
                </a:cubicBezTo>
                <a:lnTo>
                  <a:pt x="14061" y="1348"/>
                </a:lnTo>
                <a:lnTo>
                  <a:pt x="14032" y="1351"/>
                </a:lnTo>
                <a:cubicBezTo>
                  <a:pt x="14054" y="1252"/>
                  <a:pt x="14032" y="1143"/>
                  <a:pt x="13939" y="1007"/>
                </a:cubicBezTo>
                <a:lnTo>
                  <a:pt x="13602" y="1034"/>
                </a:lnTo>
                <a:lnTo>
                  <a:pt x="13583" y="874"/>
                </a:lnTo>
                <a:lnTo>
                  <a:pt x="13801" y="970"/>
                </a:lnTo>
                <a:cubicBezTo>
                  <a:pt x="13771" y="881"/>
                  <a:pt x="13720" y="855"/>
                  <a:pt x="13662" y="855"/>
                </a:cubicBezTo>
                <a:cubicBezTo>
                  <a:pt x="13607" y="855"/>
                  <a:pt x="13546" y="876"/>
                  <a:pt x="13485" y="892"/>
                </a:cubicBezTo>
                <a:cubicBezTo>
                  <a:pt x="13500" y="830"/>
                  <a:pt x="13485" y="762"/>
                  <a:pt x="13446" y="708"/>
                </a:cubicBezTo>
                <a:cubicBezTo>
                  <a:pt x="13318" y="752"/>
                  <a:pt x="13191" y="800"/>
                  <a:pt x="13072" y="847"/>
                </a:cubicBezTo>
                <a:cubicBezTo>
                  <a:pt x="13083" y="732"/>
                  <a:pt x="13279" y="694"/>
                  <a:pt x="13127" y="568"/>
                </a:cubicBezTo>
                <a:cubicBezTo>
                  <a:pt x="12957" y="633"/>
                  <a:pt x="13145" y="837"/>
                  <a:pt x="12909" y="837"/>
                </a:cubicBezTo>
                <a:cubicBezTo>
                  <a:pt x="12847" y="704"/>
                  <a:pt x="12886" y="623"/>
                  <a:pt x="12800" y="623"/>
                </a:cubicBezTo>
                <a:cubicBezTo>
                  <a:pt x="12779" y="623"/>
                  <a:pt x="12753" y="627"/>
                  <a:pt x="12718" y="636"/>
                </a:cubicBezTo>
                <a:cubicBezTo>
                  <a:pt x="12721" y="568"/>
                  <a:pt x="12760" y="537"/>
                  <a:pt x="12824" y="524"/>
                </a:cubicBezTo>
                <a:cubicBezTo>
                  <a:pt x="12807" y="526"/>
                  <a:pt x="12791" y="527"/>
                  <a:pt x="12774" y="527"/>
                </a:cubicBezTo>
                <a:cubicBezTo>
                  <a:pt x="12683" y="527"/>
                  <a:pt x="12588" y="502"/>
                  <a:pt x="12504" y="502"/>
                </a:cubicBezTo>
                <a:cubicBezTo>
                  <a:pt x="12442" y="502"/>
                  <a:pt x="12386" y="516"/>
                  <a:pt x="12344" y="561"/>
                </a:cubicBezTo>
                <a:cubicBezTo>
                  <a:pt x="12250" y="367"/>
                  <a:pt x="11856" y="486"/>
                  <a:pt x="11928" y="235"/>
                </a:cubicBezTo>
                <a:cubicBezTo>
                  <a:pt x="11867" y="281"/>
                  <a:pt x="11637" y="388"/>
                  <a:pt x="11501" y="388"/>
                </a:cubicBezTo>
                <a:cubicBezTo>
                  <a:pt x="11497" y="388"/>
                  <a:pt x="11493" y="388"/>
                  <a:pt x="11490" y="388"/>
                </a:cubicBezTo>
                <a:cubicBezTo>
                  <a:pt x="11782" y="95"/>
                  <a:pt x="10971" y="319"/>
                  <a:pt x="11047"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440" name="Google Shape;37;p2"/>
          <p:cNvSpPr/>
          <p:nvPr/>
        </p:nvSpPr>
        <p:spPr>
          <a:xfrm>
            <a:off x="20819000" y="6612566"/>
            <a:ext cx="6696337" cy="6288730"/>
          </a:xfrm>
          <a:custGeom>
            <a:avLst/>
            <a:gdLst/>
            <a:ahLst/>
            <a:cxnLst>
              <a:cxn ang="0">
                <a:pos x="wd2" y="hd2"/>
              </a:cxn>
              <a:cxn ang="5400000">
                <a:pos x="wd2" y="hd2"/>
              </a:cxn>
              <a:cxn ang="10800000">
                <a:pos x="wd2" y="hd2"/>
              </a:cxn>
              <a:cxn ang="16200000">
                <a:pos x="wd2" y="hd2"/>
              </a:cxn>
            </a:cxnLst>
            <a:rect l="0" t="0" r="r" b="b"/>
            <a:pathLst>
              <a:path w="21501" h="21600" extrusionOk="0">
                <a:moveTo>
                  <a:pt x="14291" y="677"/>
                </a:moveTo>
                <a:cubicBezTo>
                  <a:pt x="14287" y="677"/>
                  <a:pt x="14284" y="677"/>
                  <a:pt x="14280" y="678"/>
                </a:cubicBezTo>
                <a:cubicBezTo>
                  <a:pt x="14285" y="678"/>
                  <a:pt x="14291" y="678"/>
                  <a:pt x="14296" y="678"/>
                </a:cubicBezTo>
                <a:cubicBezTo>
                  <a:pt x="14298" y="678"/>
                  <a:pt x="14300" y="678"/>
                  <a:pt x="14302" y="678"/>
                </a:cubicBezTo>
                <a:cubicBezTo>
                  <a:pt x="14298" y="677"/>
                  <a:pt x="14295" y="677"/>
                  <a:pt x="14291" y="677"/>
                </a:cubicBezTo>
                <a:close/>
                <a:moveTo>
                  <a:pt x="5860" y="1190"/>
                </a:moveTo>
                <a:cubicBezTo>
                  <a:pt x="5891" y="1230"/>
                  <a:pt x="5915" y="1270"/>
                  <a:pt x="5935" y="1317"/>
                </a:cubicBezTo>
                <a:cubicBezTo>
                  <a:pt x="5894" y="1343"/>
                  <a:pt x="5850" y="1368"/>
                  <a:pt x="5810" y="1397"/>
                </a:cubicBezTo>
                <a:cubicBezTo>
                  <a:pt x="5792" y="1343"/>
                  <a:pt x="5800" y="1274"/>
                  <a:pt x="5860" y="1190"/>
                </a:cubicBezTo>
                <a:close/>
                <a:moveTo>
                  <a:pt x="2701" y="4759"/>
                </a:moveTo>
                <a:lnTo>
                  <a:pt x="2844" y="4774"/>
                </a:lnTo>
                <a:cubicBezTo>
                  <a:pt x="2816" y="4828"/>
                  <a:pt x="2789" y="4883"/>
                  <a:pt x="2759" y="4937"/>
                </a:cubicBezTo>
                <a:cubicBezTo>
                  <a:pt x="2725" y="4886"/>
                  <a:pt x="2704" y="4820"/>
                  <a:pt x="2701" y="4759"/>
                </a:cubicBezTo>
                <a:close/>
                <a:moveTo>
                  <a:pt x="21351" y="5215"/>
                </a:moveTo>
                <a:cubicBezTo>
                  <a:pt x="21360" y="5233"/>
                  <a:pt x="21369" y="5247"/>
                  <a:pt x="21380" y="5256"/>
                </a:cubicBezTo>
                <a:cubicBezTo>
                  <a:pt x="21373" y="5246"/>
                  <a:pt x="21363" y="5229"/>
                  <a:pt x="21351" y="5215"/>
                </a:cubicBezTo>
                <a:close/>
                <a:moveTo>
                  <a:pt x="2194" y="5904"/>
                </a:moveTo>
                <a:cubicBezTo>
                  <a:pt x="2232" y="5904"/>
                  <a:pt x="2271" y="5916"/>
                  <a:pt x="2307" y="5937"/>
                </a:cubicBezTo>
                <a:cubicBezTo>
                  <a:pt x="2276" y="6006"/>
                  <a:pt x="2249" y="6074"/>
                  <a:pt x="2222" y="6143"/>
                </a:cubicBezTo>
                <a:cubicBezTo>
                  <a:pt x="2195" y="6067"/>
                  <a:pt x="2167" y="5987"/>
                  <a:pt x="2144" y="5911"/>
                </a:cubicBezTo>
                <a:cubicBezTo>
                  <a:pt x="2160" y="5906"/>
                  <a:pt x="2176" y="5904"/>
                  <a:pt x="2194" y="5904"/>
                </a:cubicBezTo>
                <a:close/>
                <a:moveTo>
                  <a:pt x="1814" y="6859"/>
                </a:moveTo>
                <a:cubicBezTo>
                  <a:pt x="1808" y="6867"/>
                  <a:pt x="1800" y="6875"/>
                  <a:pt x="1793" y="6883"/>
                </a:cubicBezTo>
                <a:cubicBezTo>
                  <a:pt x="1804" y="6880"/>
                  <a:pt x="1811" y="6873"/>
                  <a:pt x="1814" y="6859"/>
                </a:cubicBezTo>
                <a:close/>
                <a:moveTo>
                  <a:pt x="490" y="8908"/>
                </a:moveTo>
                <a:cubicBezTo>
                  <a:pt x="491" y="8916"/>
                  <a:pt x="492" y="8922"/>
                  <a:pt x="493" y="8929"/>
                </a:cubicBezTo>
                <a:cubicBezTo>
                  <a:pt x="492" y="8922"/>
                  <a:pt x="491" y="8916"/>
                  <a:pt x="490" y="8908"/>
                </a:cubicBezTo>
                <a:close/>
                <a:moveTo>
                  <a:pt x="7739" y="10337"/>
                </a:moveTo>
                <a:cubicBezTo>
                  <a:pt x="7743" y="10344"/>
                  <a:pt x="7750" y="10352"/>
                  <a:pt x="7756" y="10363"/>
                </a:cubicBezTo>
                <a:lnTo>
                  <a:pt x="7766" y="10395"/>
                </a:lnTo>
                <a:cubicBezTo>
                  <a:pt x="7764" y="10395"/>
                  <a:pt x="7763" y="10396"/>
                  <a:pt x="7760" y="10396"/>
                </a:cubicBezTo>
                <a:cubicBezTo>
                  <a:pt x="7759" y="10396"/>
                  <a:pt x="7756" y="10396"/>
                  <a:pt x="7753" y="10395"/>
                </a:cubicBezTo>
                <a:cubicBezTo>
                  <a:pt x="7746" y="10373"/>
                  <a:pt x="7743" y="10355"/>
                  <a:pt x="7739" y="10337"/>
                </a:cubicBezTo>
                <a:close/>
                <a:moveTo>
                  <a:pt x="7664" y="10406"/>
                </a:moveTo>
                <a:cubicBezTo>
                  <a:pt x="7678" y="10435"/>
                  <a:pt x="7681" y="10453"/>
                  <a:pt x="7688" y="10475"/>
                </a:cubicBezTo>
                <a:lnTo>
                  <a:pt x="7685" y="10472"/>
                </a:lnTo>
                <a:cubicBezTo>
                  <a:pt x="7678" y="10449"/>
                  <a:pt x="7671" y="10432"/>
                  <a:pt x="7664" y="10406"/>
                </a:cubicBezTo>
                <a:close/>
                <a:moveTo>
                  <a:pt x="7641" y="10489"/>
                </a:moveTo>
                <a:cubicBezTo>
                  <a:pt x="7651" y="10504"/>
                  <a:pt x="7661" y="10518"/>
                  <a:pt x="7668" y="10537"/>
                </a:cubicBezTo>
                <a:lnTo>
                  <a:pt x="7654" y="10526"/>
                </a:lnTo>
                <a:cubicBezTo>
                  <a:pt x="7654" y="10526"/>
                  <a:pt x="7654" y="10526"/>
                  <a:pt x="7654" y="10526"/>
                </a:cubicBezTo>
                <a:lnTo>
                  <a:pt x="7641" y="10489"/>
                </a:lnTo>
                <a:close/>
                <a:moveTo>
                  <a:pt x="7654" y="10526"/>
                </a:moveTo>
                <a:lnTo>
                  <a:pt x="7671" y="10541"/>
                </a:lnTo>
                <a:lnTo>
                  <a:pt x="7688" y="10573"/>
                </a:lnTo>
                <a:lnTo>
                  <a:pt x="7668" y="10558"/>
                </a:lnTo>
                <a:cubicBezTo>
                  <a:pt x="7664" y="10552"/>
                  <a:pt x="7658" y="10537"/>
                  <a:pt x="7654" y="10526"/>
                </a:cubicBezTo>
                <a:close/>
                <a:moveTo>
                  <a:pt x="7688" y="10489"/>
                </a:moveTo>
                <a:cubicBezTo>
                  <a:pt x="7691" y="10493"/>
                  <a:pt x="7695" y="10493"/>
                  <a:pt x="7695" y="10493"/>
                </a:cubicBezTo>
                <a:lnTo>
                  <a:pt x="7695" y="10497"/>
                </a:lnTo>
                <a:cubicBezTo>
                  <a:pt x="7708" y="10529"/>
                  <a:pt x="7716" y="10552"/>
                  <a:pt x="7723" y="10576"/>
                </a:cubicBezTo>
                <a:lnTo>
                  <a:pt x="7708" y="10566"/>
                </a:lnTo>
                <a:cubicBezTo>
                  <a:pt x="7705" y="10544"/>
                  <a:pt x="7698" y="10515"/>
                  <a:pt x="7688" y="10489"/>
                </a:cubicBezTo>
                <a:close/>
                <a:moveTo>
                  <a:pt x="7716" y="10576"/>
                </a:moveTo>
                <a:lnTo>
                  <a:pt x="7729" y="10587"/>
                </a:lnTo>
                <a:cubicBezTo>
                  <a:pt x="7729" y="10587"/>
                  <a:pt x="7729" y="10595"/>
                  <a:pt x="7733" y="10598"/>
                </a:cubicBezTo>
                <a:lnTo>
                  <a:pt x="7733" y="10602"/>
                </a:lnTo>
                <a:lnTo>
                  <a:pt x="7719" y="10595"/>
                </a:lnTo>
                <a:cubicBezTo>
                  <a:pt x="7719" y="10587"/>
                  <a:pt x="7716" y="10581"/>
                  <a:pt x="7716" y="10576"/>
                </a:cubicBezTo>
                <a:close/>
                <a:moveTo>
                  <a:pt x="7753" y="10409"/>
                </a:moveTo>
                <a:lnTo>
                  <a:pt x="7773" y="10413"/>
                </a:lnTo>
                <a:cubicBezTo>
                  <a:pt x="7780" y="10432"/>
                  <a:pt x="7783" y="10453"/>
                  <a:pt x="7787" y="10472"/>
                </a:cubicBezTo>
                <a:lnTo>
                  <a:pt x="7787" y="10489"/>
                </a:lnTo>
                <a:cubicBezTo>
                  <a:pt x="7787" y="10453"/>
                  <a:pt x="7793" y="10438"/>
                  <a:pt x="7800" y="10435"/>
                </a:cubicBezTo>
                <a:cubicBezTo>
                  <a:pt x="7810" y="10446"/>
                  <a:pt x="7825" y="10457"/>
                  <a:pt x="7838" y="10467"/>
                </a:cubicBezTo>
                <a:cubicBezTo>
                  <a:pt x="7855" y="10493"/>
                  <a:pt x="7872" y="10522"/>
                  <a:pt x="7889" y="10555"/>
                </a:cubicBezTo>
                <a:cubicBezTo>
                  <a:pt x="7865" y="10547"/>
                  <a:pt x="7841" y="10533"/>
                  <a:pt x="7817" y="10522"/>
                </a:cubicBezTo>
                <a:cubicBezTo>
                  <a:pt x="7864" y="10566"/>
                  <a:pt x="7913" y="10610"/>
                  <a:pt x="7892" y="10610"/>
                </a:cubicBezTo>
                <a:cubicBezTo>
                  <a:pt x="7888" y="10610"/>
                  <a:pt x="7883" y="10608"/>
                  <a:pt x="7875" y="10606"/>
                </a:cubicBezTo>
                <a:lnTo>
                  <a:pt x="7770" y="10533"/>
                </a:lnTo>
                <a:cubicBezTo>
                  <a:pt x="7770" y="10518"/>
                  <a:pt x="7773" y="10504"/>
                  <a:pt x="7776" y="10486"/>
                </a:cubicBezTo>
                <a:cubicBezTo>
                  <a:pt x="7790" y="10501"/>
                  <a:pt x="7803" y="10512"/>
                  <a:pt x="7817" y="10522"/>
                </a:cubicBezTo>
                <a:lnTo>
                  <a:pt x="7776" y="10478"/>
                </a:lnTo>
                <a:lnTo>
                  <a:pt x="7770" y="10460"/>
                </a:lnTo>
                <a:cubicBezTo>
                  <a:pt x="7780" y="10460"/>
                  <a:pt x="7787" y="10460"/>
                  <a:pt x="7773" y="10446"/>
                </a:cubicBezTo>
                <a:lnTo>
                  <a:pt x="7766" y="10446"/>
                </a:lnTo>
                <a:cubicBezTo>
                  <a:pt x="7760" y="10435"/>
                  <a:pt x="7756" y="10420"/>
                  <a:pt x="7753" y="10409"/>
                </a:cubicBezTo>
                <a:close/>
                <a:moveTo>
                  <a:pt x="7760" y="10595"/>
                </a:moveTo>
                <a:cubicBezTo>
                  <a:pt x="7767" y="10602"/>
                  <a:pt x="7774" y="10610"/>
                  <a:pt x="7781" y="10618"/>
                </a:cubicBezTo>
                <a:cubicBezTo>
                  <a:pt x="7774" y="10612"/>
                  <a:pt x="7767" y="10607"/>
                  <a:pt x="7760" y="10601"/>
                </a:cubicBezTo>
                <a:cubicBezTo>
                  <a:pt x="7760" y="10598"/>
                  <a:pt x="7760" y="10595"/>
                  <a:pt x="7760" y="10595"/>
                </a:cubicBezTo>
                <a:close/>
                <a:moveTo>
                  <a:pt x="7675" y="10581"/>
                </a:moveTo>
                <a:lnTo>
                  <a:pt x="7698" y="10598"/>
                </a:lnTo>
                <a:cubicBezTo>
                  <a:pt x="7701" y="10602"/>
                  <a:pt x="7705" y="10606"/>
                  <a:pt x="7708" y="10613"/>
                </a:cubicBezTo>
                <a:lnTo>
                  <a:pt x="7705" y="10609"/>
                </a:lnTo>
                <a:cubicBezTo>
                  <a:pt x="7691" y="10609"/>
                  <a:pt x="7691" y="10613"/>
                  <a:pt x="7688" y="10621"/>
                </a:cubicBezTo>
                <a:cubicBezTo>
                  <a:pt x="7685" y="10606"/>
                  <a:pt x="7678" y="10592"/>
                  <a:pt x="7675" y="10581"/>
                </a:cubicBezTo>
                <a:close/>
                <a:moveTo>
                  <a:pt x="7756" y="10609"/>
                </a:moveTo>
                <a:lnTo>
                  <a:pt x="7770" y="10621"/>
                </a:lnTo>
                <a:cubicBezTo>
                  <a:pt x="7766" y="10621"/>
                  <a:pt x="7763" y="10613"/>
                  <a:pt x="7756" y="10613"/>
                </a:cubicBezTo>
                <a:cubicBezTo>
                  <a:pt x="7753" y="10609"/>
                  <a:pt x="7756" y="10609"/>
                  <a:pt x="7756" y="10609"/>
                </a:cubicBezTo>
                <a:close/>
                <a:moveTo>
                  <a:pt x="7726" y="10613"/>
                </a:moveTo>
                <a:lnTo>
                  <a:pt x="7739" y="10621"/>
                </a:lnTo>
                <a:lnTo>
                  <a:pt x="7743" y="10642"/>
                </a:lnTo>
                <a:cubicBezTo>
                  <a:pt x="7739" y="10638"/>
                  <a:pt x="7733" y="10635"/>
                  <a:pt x="7729" y="10632"/>
                </a:cubicBezTo>
                <a:cubicBezTo>
                  <a:pt x="7729" y="10624"/>
                  <a:pt x="7726" y="10616"/>
                  <a:pt x="7726" y="10613"/>
                </a:cubicBezTo>
                <a:close/>
                <a:moveTo>
                  <a:pt x="7753" y="10632"/>
                </a:moveTo>
                <a:cubicBezTo>
                  <a:pt x="7771" y="10643"/>
                  <a:pt x="7783" y="10652"/>
                  <a:pt x="7774" y="10652"/>
                </a:cubicBezTo>
                <a:cubicBezTo>
                  <a:pt x="7771" y="10652"/>
                  <a:pt x="7763" y="10651"/>
                  <a:pt x="7750" y="10647"/>
                </a:cubicBezTo>
                <a:cubicBezTo>
                  <a:pt x="7750" y="10640"/>
                  <a:pt x="7750" y="10635"/>
                  <a:pt x="7753" y="10632"/>
                </a:cubicBezTo>
                <a:close/>
                <a:moveTo>
                  <a:pt x="7476" y="10635"/>
                </a:moveTo>
                <a:cubicBezTo>
                  <a:pt x="7481" y="10635"/>
                  <a:pt x="7500" y="10647"/>
                  <a:pt x="7525" y="10664"/>
                </a:cubicBezTo>
                <a:cubicBezTo>
                  <a:pt x="7536" y="10675"/>
                  <a:pt x="7542" y="10686"/>
                  <a:pt x="7549" y="10696"/>
                </a:cubicBezTo>
                <a:lnTo>
                  <a:pt x="7546" y="10696"/>
                </a:lnTo>
                <a:lnTo>
                  <a:pt x="7487" y="10653"/>
                </a:lnTo>
                <a:cubicBezTo>
                  <a:pt x="7475" y="10640"/>
                  <a:pt x="7472" y="10635"/>
                  <a:pt x="7476" y="10635"/>
                </a:cubicBezTo>
                <a:close/>
                <a:moveTo>
                  <a:pt x="7509" y="10438"/>
                </a:moveTo>
                <a:cubicBezTo>
                  <a:pt x="7569" y="10522"/>
                  <a:pt x="7627" y="10613"/>
                  <a:pt x="7681" y="10704"/>
                </a:cubicBezTo>
                <a:lnTo>
                  <a:pt x="7648" y="10638"/>
                </a:lnTo>
                <a:lnTo>
                  <a:pt x="7685" y="10704"/>
                </a:lnTo>
                <a:cubicBezTo>
                  <a:pt x="7685" y="10704"/>
                  <a:pt x="7681" y="10707"/>
                  <a:pt x="7678" y="10707"/>
                </a:cubicBezTo>
                <a:cubicBezTo>
                  <a:pt x="7624" y="10627"/>
                  <a:pt x="7525" y="10483"/>
                  <a:pt x="7519" y="10464"/>
                </a:cubicBezTo>
                <a:lnTo>
                  <a:pt x="7641" y="10646"/>
                </a:lnTo>
                <a:cubicBezTo>
                  <a:pt x="7569" y="10529"/>
                  <a:pt x="7589" y="10576"/>
                  <a:pt x="7509" y="10438"/>
                </a:cubicBezTo>
                <a:close/>
                <a:moveTo>
                  <a:pt x="7454" y="10635"/>
                </a:moveTo>
                <a:lnTo>
                  <a:pt x="7556" y="10711"/>
                </a:lnTo>
                <a:cubicBezTo>
                  <a:pt x="7556" y="10715"/>
                  <a:pt x="7558" y="10718"/>
                  <a:pt x="7559" y="10721"/>
                </a:cubicBezTo>
                <a:lnTo>
                  <a:pt x="7550" y="10715"/>
                </a:lnTo>
                <a:lnTo>
                  <a:pt x="7559" y="10722"/>
                </a:lnTo>
                <a:cubicBezTo>
                  <a:pt x="7559" y="10721"/>
                  <a:pt x="7559" y="10721"/>
                  <a:pt x="7559" y="10721"/>
                </a:cubicBezTo>
                <a:lnTo>
                  <a:pt x="7566" y="10725"/>
                </a:lnTo>
                <a:lnTo>
                  <a:pt x="7573" y="10741"/>
                </a:lnTo>
                <a:cubicBezTo>
                  <a:pt x="7532" y="10711"/>
                  <a:pt x="7494" y="10678"/>
                  <a:pt x="7457" y="10649"/>
                </a:cubicBezTo>
                <a:lnTo>
                  <a:pt x="7550" y="10715"/>
                </a:lnTo>
                <a:lnTo>
                  <a:pt x="7454" y="10635"/>
                </a:lnTo>
                <a:close/>
                <a:moveTo>
                  <a:pt x="7348" y="10638"/>
                </a:moveTo>
                <a:cubicBezTo>
                  <a:pt x="7464" y="10693"/>
                  <a:pt x="7522" y="10730"/>
                  <a:pt x="7586" y="10765"/>
                </a:cubicBezTo>
                <a:cubicBezTo>
                  <a:pt x="7593" y="10787"/>
                  <a:pt x="7596" y="10805"/>
                  <a:pt x="7576" y="10810"/>
                </a:cubicBezTo>
                <a:lnTo>
                  <a:pt x="7599" y="10816"/>
                </a:lnTo>
                <a:cubicBezTo>
                  <a:pt x="7679" y="10870"/>
                  <a:pt x="7698" y="10886"/>
                  <a:pt x="7689" y="10886"/>
                </a:cubicBezTo>
                <a:cubicBezTo>
                  <a:pt x="7674" y="10886"/>
                  <a:pt x="7571" y="10833"/>
                  <a:pt x="7549" y="10833"/>
                </a:cubicBezTo>
                <a:cubicBezTo>
                  <a:pt x="7541" y="10833"/>
                  <a:pt x="7544" y="10841"/>
                  <a:pt x="7566" y="10860"/>
                </a:cubicBezTo>
                <a:cubicBezTo>
                  <a:pt x="7529" y="10831"/>
                  <a:pt x="7494" y="10805"/>
                  <a:pt x="7454" y="10781"/>
                </a:cubicBezTo>
                <a:cubicBezTo>
                  <a:pt x="7484" y="10787"/>
                  <a:pt x="7512" y="10795"/>
                  <a:pt x="7539" y="10805"/>
                </a:cubicBezTo>
                <a:cubicBezTo>
                  <a:pt x="7318" y="10675"/>
                  <a:pt x="7661" y="10816"/>
                  <a:pt x="7348" y="10638"/>
                </a:cubicBezTo>
                <a:close/>
                <a:moveTo>
                  <a:pt x="7410" y="10776"/>
                </a:moveTo>
                <a:cubicBezTo>
                  <a:pt x="7420" y="10776"/>
                  <a:pt x="7432" y="10777"/>
                  <a:pt x="7447" y="10781"/>
                </a:cubicBezTo>
                <a:cubicBezTo>
                  <a:pt x="7400" y="10787"/>
                  <a:pt x="7487" y="10882"/>
                  <a:pt x="7546" y="10976"/>
                </a:cubicBezTo>
                <a:lnTo>
                  <a:pt x="7477" y="10925"/>
                </a:lnTo>
                <a:cubicBezTo>
                  <a:pt x="7463" y="10921"/>
                  <a:pt x="7452" y="10920"/>
                  <a:pt x="7443" y="10920"/>
                </a:cubicBezTo>
                <a:cubicBezTo>
                  <a:pt x="7430" y="10920"/>
                  <a:pt x="7422" y="10923"/>
                  <a:pt x="7413" y="10925"/>
                </a:cubicBezTo>
                <a:lnTo>
                  <a:pt x="7375" y="10904"/>
                </a:lnTo>
                <a:cubicBezTo>
                  <a:pt x="7410" y="10867"/>
                  <a:pt x="7440" y="10842"/>
                  <a:pt x="7440" y="10842"/>
                </a:cubicBezTo>
                <a:cubicBezTo>
                  <a:pt x="7440" y="10842"/>
                  <a:pt x="7407" y="10864"/>
                  <a:pt x="7372" y="10904"/>
                </a:cubicBezTo>
                <a:lnTo>
                  <a:pt x="7359" y="10896"/>
                </a:lnTo>
                <a:cubicBezTo>
                  <a:pt x="7365" y="10890"/>
                  <a:pt x="7372" y="10882"/>
                  <a:pt x="7375" y="10875"/>
                </a:cubicBezTo>
                <a:lnTo>
                  <a:pt x="7355" y="10896"/>
                </a:lnTo>
                <a:cubicBezTo>
                  <a:pt x="7297" y="10863"/>
                  <a:pt x="7238" y="10830"/>
                  <a:pt x="7256" y="10830"/>
                </a:cubicBezTo>
                <a:cubicBezTo>
                  <a:pt x="7261" y="10830"/>
                  <a:pt x="7272" y="10832"/>
                  <a:pt x="7291" y="10838"/>
                </a:cubicBezTo>
                <a:lnTo>
                  <a:pt x="7318" y="10856"/>
                </a:lnTo>
                <a:cubicBezTo>
                  <a:pt x="7383" y="10846"/>
                  <a:pt x="7337" y="10776"/>
                  <a:pt x="7410" y="10776"/>
                </a:cubicBezTo>
                <a:close/>
                <a:moveTo>
                  <a:pt x="7348" y="10933"/>
                </a:moveTo>
                <a:cubicBezTo>
                  <a:pt x="7362" y="10933"/>
                  <a:pt x="7375" y="10936"/>
                  <a:pt x="7389" y="10936"/>
                </a:cubicBezTo>
                <a:cubicBezTo>
                  <a:pt x="7386" y="10939"/>
                  <a:pt x="7383" y="10945"/>
                  <a:pt x="7377" y="10945"/>
                </a:cubicBezTo>
                <a:cubicBezTo>
                  <a:pt x="7376" y="10945"/>
                  <a:pt x="7374" y="10945"/>
                  <a:pt x="7372" y="10944"/>
                </a:cubicBezTo>
                <a:cubicBezTo>
                  <a:pt x="7385" y="10954"/>
                  <a:pt x="7392" y="10962"/>
                  <a:pt x="7400" y="10970"/>
                </a:cubicBezTo>
                <a:cubicBezTo>
                  <a:pt x="7420" y="10987"/>
                  <a:pt x="7444" y="11002"/>
                  <a:pt x="7467" y="11016"/>
                </a:cubicBezTo>
                <a:lnTo>
                  <a:pt x="7457" y="11027"/>
                </a:lnTo>
                <a:cubicBezTo>
                  <a:pt x="7440" y="11020"/>
                  <a:pt x="7420" y="11013"/>
                  <a:pt x="7400" y="11009"/>
                </a:cubicBezTo>
                <a:lnTo>
                  <a:pt x="7397" y="11009"/>
                </a:lnTo>
                <a:lnTo>
                  <a:pt x="7410" y="10991"/>
                </a:lnTo>
                <a:lnTo>
                  <a:pt x="7392" y="11009"/>
                </a:lnTo>
                <a:lnTo>
                  <a:pt x="7382" y="11009"/>
                </a:lnTo>
                <a:lnTo>
                  <a:pt x="7372" y="11002"/>
                </a:lnTo>
                <a:cubicBezTo>
                  <a:pt x="7365" y="10994"/>
                  <a:pt x="7359" y="10991"/>
                  <a:pt x="7352" y="10984"/>
                </a:cubicBezTo>
                <a:cubicBezTo>
                  <a:pt x="7342" y="10976"/>
                  <a:pt x="7335" y="10965"/>
                  <a:pt x="7328" y="10954"/>
                </a:cubicBezTo>
                <a:cubicBezTo>
                  <a:pt x="7328" y="10947"/>
                  <a:pt x="7322" y="10940"/>
                  <a:pt x="7325" y="10936"/>
                </a:cubicBezTo>
                <a:lnTo>
                  <a:pt x="7345" y="10936"/>
                </a:lnTo>
                <a:lnTo>
                  <a:pt x="7348" y="10933"/>
                </a:lnTo>
                <a:close/>
                <a:moveTo>
                  <a:pt x="7349" y="11039"/>
                </a:moveTo>
                <a:cubicBezTo>
                  <a:pt x="7351" y="11039"/>
                  <a:pt x="7362" y="11039"/>
                  <a:pt x="7372" y="11042"/>
                </a:cubicBezTo>
                <a:lnTo>
                  <a:pt x="7365" y="11045"/>
                </a:lnTo>
                <a:cubicBezTo>
                  <a:pt x="7362" y="11042"/>
                  <a:pt x="7355" y="11042"/>
                  <a:pt x="7349" y="11039"/>
                </a:cubicBezTo>
                <a:close/>
                <a:moveTo>
                  <a:pt x="7467" y="11020"/>
                </a:moveTo>
                <a:cubicBezTo>
                  <a:pt x="7481" y="11031"/>
                  <a:pt x="7502" y="11042"/>
                  <a:pt x="7529" y="11056"/>
                </a:cubicBezTo>
                <a:cubicBezTo>
                  <a:pt x="7498" y="11042"/>
                  <a:pt x="7484" y="11039"/>
                  <a:pt x="7461" y="11031"/>
                </a:cubicBezTo>
                <a:cubicBezTo>
                  <a:pt x="7461" y="11027"/>
                  <a:pt x="7464" y="11024"/>
                  <a:pt x="7467" y="11020"/>
                </a:cubicBezTo>
                <a:close/>
                <a:moveTo>
                  <a:pt x="7056" y="11079"/>
                </a:moveTo>
                <a:lnTo>
                  <a:pt x="7056" y="11082"/>
                </a:lnTo>
                <a:lnTo>
                  <a:pt x="7053" y="11085"/>
                </a:lnTo>
                <a:lnTo>
                  <a:pt x="7053" y="11082"/>
                </a:lnTo>
                <a:lnTo>
                  <a:pt x="7056" y="11079"/>
                </a:lnTo>
                <a:close/>
                <a:moveTo>
                  <a:pt x="7430" y="11148"/>
                </a:moveTo>
                <a:cubicBezTo>
                  <a:pt x="7427" y="11158"/>
                  <a:pt x="7423" y="11162"/>
                  <a:pt x="7417" y="11173"/>
                </a:cubicBezTo>
                <a:cubicBezTo>
                  <a:pt x="7413" y="11173"/>
                  <a:pt x="7403" y="11165"/>
                  <a:pt x="7397" y="11165"/>
                </a:cubicBezTo>
                <a:cubicBezTo>
                  <a:pt x="7392" y="11165"/>
                  <a:pt x="7400" y="11158"/>
                  <a:pt x="7400" y="11154"/>
                </a:cubicBezTo>
                <a:cubicBezTo>
                  <a:pt x="7410" y="11151"/>
                  <a:pt x="7420" y="11151"/>
                  <a:pt x="7430" y="11148"/>
                </a:cubicBezTo>
                <a:close/>
                <a:moveTo>
                  <a:pt x="7440" y="11148"/>
                </a:moveTo>
                <a:cubicBezTo>
                  <a:pt x="7446" y="11163"/>
                  <a:pt x="7444" y="11174"/>
                  <a:pt x="7428" y="11174"/>
                </a:cubicBezTo>
                <a:cubicBezTo>
                  <a:pt x="7426" y="11174"/>
                  <a:pt x="7423" y="11174"/>
                  <a:pt x="7420" y="11173"/>
                </a:cubicBezTo>
                <a:lnTo>
                  <a:pt x="7434" y="11148"/>
                </a:lnTo>
                <a:close/>
                <a:moveTo>
                  <a:pt x="7372" y="11209"/>
                </a:moveTo>
                <a:lnTo>
                  <a:pt x="7385" y="11216"/>
                </a:lnTo>
                <a:cubicBezTo>
                  <a:pt x="7379" y="11223"/>
                  <a:pt x="7375" y="11228"/>
                  <a:pt x="7369" y="11234"/>
                </a:cubicBezTo>
                <a:lnTo>
                  <a:pt x="7362" y="11231"/>
                </a:lnTo>
                <a:lnTo>
                  <a:pt x="7372" y="11209"/>
                </a:lnTo>
                <a:close/>
                <a:moveTo>
                  <a:pt x="7392" y="11220"/>
                </a:moveTo>
                <a:cubicBezTo>
                  <a:pt x="7403" y="11228"/>
                  <a:pt x="7413" y="11231"/>
                  <a:pt x="7430" y="11234"/>
                </a:cubicBezTo>
                <a:cubicBezTo>
                  <a:pt x="7423" y="11242"/>
                  <a:pt x="7417" y="11249"/>
                  <a:pt x="7413" y="11252"/>
                </a:cubicBezTo>
                <a:lnTo>
                  <a:pt x="7382" y="11242"/>
                </a:lnTo>
                <a:lnTo>
                  <a:pt x="7392" y="11220"/>
                </a:lnTo>
                <a:close/>
                <a:moveTo>
                  <a:pt x="7359" y="11234"/>
                </a:moveTo>
                <a:lnTo>
                  <a:pt x="7369" y="11242"/>
                </a:lnTo>
                <a:lnTo>
                  <a:pt x="7348" y="11263"/>
                </a:lnTo>
                <a:lnTo>
                  <a:pt x="7342" y="11260"/>
                </a:lnTo>
                <a:lnTo>
                  <a:pt x="7359" y="11234"/>
                </a:lnTo>
                <a:close/>
                <a:moveTo>
                  <a:pt x="7437" y="11238"/>
                </a:moveTo>
                <a:lnTo>
                  <a:pt x="7457" y="11249"/>
                </a:lnTo>
                <a:cubicBezTo>
                  <a:pt x="7454" y="11257"/>
                  <a:pt x="7447" y="11263"/>
                  <a:pt x="7444" y="11271"/>
                </a:cubicBezTo>
                <a:lnTo>
                  <a:pt x="7427" y="11260"/>
                </a:lnTo>
                <a:lnTo>
                  <a:pt x="7437" y="11238"/>
                </a:lnTo>
                <a:close/>
                <a:moveTo>
                  <a:pt x="7461" y="11249"/>
                </a:moveTo>
                <a:lnTo>
                  <a:pt x="7467" y="11252"/>
                </a:lnTo>
                <a:lnTo>
                  <a:pt x="7457" y="11274"/>
                </a:lnTo>
                <a:lnTo>
                  <a:pt x="7450" y="11271"/>
                </a:lnTo>
                <a:lnTo>
                  <a:pt x="7461" y="11249"/>
                </a:lnTo>
                <a:close/>
                <a:moveTo>
                  <a:pt x="7421" y="11270"/>
                </a:moveTo>
                <a:cubicBezTo>
                  <a:pt x="7423" y="11270"/>
                  <a:pt x="7431" y="11278"/>
                  <a:pt x="7437" y="11282"/>
                </a:cubicBezTo>
                <a:lnTo>
                  <a:pt x="7420" y="11274"/>
                </a:lnTo>
                <a:lnTo>
                  <a:pt x="7420" y="11271"/>
                </a:lnTo>
                <a:cubicBezTo>
                  <a:pt x="7420" y="11271"/>
                  <a:pt x="7420" y="11270"/>
                  <a:pt x="7421" y="11270"/>
                </a:cubicBezTo>
                <a:close/>
                <a:moveTo>
                  <a:pt x="7484" y="11260"/>
                </a:moveTo>
                <a:lnTo>
                  <a:pt x="7471" y="11282"/>
                </a:lnTo>
                <a:lnTo>
                  <a:pt x="7467" y="11282"/>
                </a:lnTo>
                <a:cubicBezTo>
                  <a:pt x="7471" y="11271"/>
                  <a:pt x="7474" y="11268"/>
                  <a:pt x="7477" y="11260"/>
                </a:cubicBezTo>
                <a:close/>
                <a:moveTo>
                  <a:pt x="7552" y="11198"/>
                </a:moveTo>
                <a:cubicBezTo>
                  <a:pt x="7586" y="11220"/>
                  <a:pt x="7638" y="11249"/>
                  <a:pt x="7678" y="11274"/>
                </a:cubicBezTo>
                <a:cubicBezTo>
                  <a:pt x="7678" y="11278"/>
                  <a:pt x="7675" y="11285"/>
                  <a:pt x="7671" y="11289"/>
                </a:cubicBezTo>
                <a:lnTo>
                  <a:pt x="7668" y="11289"/>
                </a:lnTo>
                <a:cubicBezTo>
                  <a:pt x="7627" y="11263"/>
                  <a:pt x="7586" y="11234"/>
                  <a:pt x="7552" y="11198"/>
                </a:cubicBezTo>
                <a:close/>
                <a:moveTo>
                  <a:pt x="7379" y="11252"/>
                </a:moveTo>
                <a:lnTo>
                  <a:pt x="7407" y="11268"/>
                </a:lnTo>
                <a:lnTo>
                  <a:pt x="7403" y="11271"/>
                </a:lnTo>
                <a:cubicBezTo>
                  <a:pt x="7393" y="11265"/>
                  <a:pt x="7388" y="11263"/>
                  <a:pt x="7387" y="11263"/>
                </a:cubicBezTo>
                <a:cubicBezTo>
                  <a:pt x="7386" y="11263"/>
                  <a:pt x="7390" y="11266"/>
                  <a:pt x="7400" y="11274"/>
                </a:cubicBezTo>
                <a:lnTo>
                  <a:pt x="7400" y="11278"/>
                </a:lnTo>
                <a:cubicBezTo>
                  <a:pt x="7397" y="11282"/>
                  <a:pt x="7392" y="11289"/>
                  <a:pt x="7389" y="11292"/>
                </a:cubicBezTo>
                <a:cubicBezTo>
                  <a:pt x="7388" y="11293"/>
                  <a:pt x="7388" y="11293"/>
                  <a:pt x="7387" y="11293"/>
                </a:cubicBezTo>
                <a:cubicBezTo>
                  <a:pt x="7384" y="11293"/>
                  <a:pt x="7381" y="11288"/>
                  <a:pt x="7379" y="11285"/>
                </a:cubicBezTo>
                <a:cubicBezTo>
                  <a:pt x="7385" y="11263"/>
                  <a:pt x="7372" y="11274"/>
                  <a:pt x="7379" y="11252"/>
                </a:cubicBezTo>
                <a:close/>
                <a:moveTo>
                  <a:pt x="7487" y="11268"/>
                </a:moveTo>
                <a:lnTo>
                  <a:pt x="7502" y="11278"/>
                </a:lnTo>
                <a:lnTo>
                  <a:pt x="7487" y="11297"/>
                </a:lnTo>
                <a:cubicBezTo>
                  <a:pt x="7484" y="11297"/>
                  <a:pt x="7481" y="11292"/>
                  <a:pt x="7477" y="11289"/>
                </a:cubicBezTo>
                <a:lnTo>
                  <a:pt x="7487" y="11268"/>
                </a:lnTo>
                <a:close/>
                <a:moveTo>
                  <a:pt x="7325" y="11292"/>
                </a:moveTo>
                <a:cubicBezTo>
                  <a:pt x="7323" y="11295"/>
                  <a:pt x="7321" y="11296"/>
                  <a:pt x="7319" y="11297"/>
                </a:cubicBezTo>
                <a:lnTo>
                  <a:pt x="7322" y="11292"/>
                </a:lnTo>
                <a:close/>
                <a:moveTo>
                  <a:pt x="7417" y="11285"/>
                </a:moveTo>
                <a:cubicBezTo>
                  <a:pt x="7414" y="11291"/>
                  <a:pt x="7408" y="11296"/>
                  <a:pt x="7405" y="11301"/>
                </a:cubicBezTo>
                <a:lnTo>
                  <a:pt x="7413" y="11285"/>
                </a:lnTo>
                <a:close/>
                <a:moveTo>
                  <a:pt x="7128" y="11303"/>
                </a:moveTo>
                <a:lnTo>
                  <a:pt x="7128" y="11307"/>
                </a:lnTo>
                <a:lnTo>
                  <a:pt x="7124" y="11311"/>
                </a:lnTo>
                <a:lnTo>
                  <a:pt x="7124" y="11307"/>
                </a:lnTo>
                <a:lnTo>
                  <a:pt x="7128" y="11303"/>
                </a:lnTo>
                <a:close/>
                <a:moveTo>
                  <a:pt x="7382" y="11303"/>
                </a:moveTo>
                <a:lnTo>
                  <a:pt x="7372" y="11318"/>
                </a:lnTo>
                <a:lnTo>
                  <a:pt x="7369" y="11318"/>
                </a:lnTo>
                <a:lnTo>
                  <a:pt x="7375" y="11303"/>
                </a:lnTo>
                <a:close/>
                <a:moveTo>
                  <a:pt x="7403" y="11307"/>
                </a:moveTo>
                <a:lnTo>
                  <a:pt x="7403" y="11311"/>
                </a:lnTo>
                <a:lnTo>
                  <a:pt x="7392" y="11322"/>
                </a:lnTo>
                <a:cubicBezTo>
                  <a:pt x="7397" y="11314"/>
                  <a:pt x="7400" y="11311"/>
                  <a:pt x="7403" y="11307"/>
                </a:cubicBezTo>
                <a:close/>
                <a:moveTo>
                  <a:pt x="7417" y="11289"/>
                </a:moveTo>
                <a:lnTo>
                  <a:pt x="7430" y="11297"/>
                </a:lnTo>
                <a:cubicBezTo>
                  <a:pt x="7420" y="11311"/>
                  <a:pt x="7413" y="11322"/>
                  <a:pt x="7407" y="11337"/>
                </a:cubicBezTo>
                <a:lnTo>
                  <a:pt x="7397" y="11332"/>
                </a:lnTo>
                <a:lnTo>
                  <a:pt x="7410" y="11307"/>
                </a:lnTo>
                <a:cubicBezTo>
                  <a:pt x="7413" y="11303"/>
                  <a:pt x="7417" y="11297"/>
                  <a:pt x="7417" y="11289"/>
                </a:cubicBezTo>
                <a:close/>
                <a:moveTo>
                  <a:pt x="7365" y="11329"/>
                </a:moveTo>
                <a:lnTo>
                  <a:pt x="7355" y="11340"/>
                </a:lnTo>
                <a:lnTo>
                  <a:pt x="7362" y="11329"/>
                </a:lnTo>
                <a:close/>
                <a:moveTo>
                  <a:pt x="7437" y="11300"/>
                </a:moveTo>
                <a:lnTo>
                  <a:pt x="7440" y="11303"/>
                </a:lnTo>
                <a:lnTo>
                  <a:pt x="7417" y="11343"/>
                </a:lnTo>
                <a:lnTo>
                  <a:pt x="7413" y="11343"/>
                </a:lnTo>
                <a:lnTo>
                  <a:pt x="7437" y="11300"/>
                </a:lnTo>
                <a:close/>
                <a:moveTo>
                  <a:pt x="7397" y="11340"/>
                </a:moveTo>
                <a:lnTo>
                  <a:pt x="7403" y="11347"/>
                </a:lnTo>
                <a:lnTo>
                  <a:pt x="7397" y="11354"/>
                </a:lnTo>
                <a:cubicBezTo>
                  <a:pt x="7397" y="11351"/>
                  <a:pt x="7392" y="11351"/>
                  <a:pt x="7389" y="11351"/>
                </a:cubicBezTo>
                <a:lnTo>
                  <a:pt x="7397" y="11340"/>
                </a:lnTo>
                <a:close/>
                <a:moveTo>
                  <a:pt x="7505" y="11278"/>
                </a:moveTo>
                <a:cubicBezTo>
                  <a:pt x="7559" y="11322"/>
                  <a:pt x="7599" y="11358"/>
                  <a:pt x="7596" y="11365"/>
                </a:cubicBezTo>
                <a:cubicBezTo>
                  <a:pt x="7566" y="11340"/>
                  <a:pt x="7532" y="11318"/>
                  <a:pt x="7498" y="11300"/>
                </a:cubicBezTo>
                <a:cubicBezTo>
                  <a:pt x="7498" y="11292"/>
                  <a:pt x="7502" y="11285"/>
                  <a:pt x="7505" y="11278"/>
                </a:cubicBezTo>
                <a:close/>
                <a:moveTo>
                  <a:pt x="7471" y="11322"/>
                </a:moveTo>
                <a:lnTo>
                  <a:pt x="7444" y="11369"/>
                </a:lnTo>
                <a:lnTo>
                  <a:pt x="7440" y="11369"/>
                </a:lnTo>
                <a:lnTo>
                  <a:pt x="7464" y="11322"/>
                </a:lnTo>
                <a:close/>
                <a:moveTo>
                  <a:pt x="7484" y="11329"/>
                </a:moveTo>
                <a:cubicBezTo>
                  <a:pt x="7532" y="11359"/>
                  <a:pt x="7572" y="11388"/>
                  <a:pt x="7556" y="11388"/>
                </a:cubicBezTo>
                <a:cubicBezTo>
                  <a:pt x="7552" y="11388"/>
                  <a:pt x="7542" y="11385"/>
                  <a:pt x="7525" y="11380"/>
                </a:cubicBezTo>
                <a:lnTo>
                  <a:pt x="7477" y="11347"/>
                </a:lnTo>
                <a:lnTo>
                  <a:pt x="7484" y="11329"/>
                </a:lnTo>
                <a:close/>
                <a:moveTo>
                  <a:pt x="7459" y="11396"/>
                </a:moveTo>
                <a:lnTo>
                  <a:pt x="7464" y="11401"/>
                </a:lnTo>
                <a:lnTo>
                  <a:pt x="7457" y="11398"/>
                </a:lnTo>
                <a:cubicBezTo>
                  <a:pt x="7457" y="11398"/>
                  <a:pt x="7458" y="11397"/>
                  <a:pt x="7459" y="11396"/>
                </a:cubicBezTo>
                <a:close/>
                <a:moveTo>
                  <a:pt x="7474" y="11351"/>
                </a:moveTo>
                <a:cubicBezTo>
                  <a:pt x="7509" y="11383"/>
                  <a:pt x="7566" y="11431"/>
                  <a:pt x="7542" y="11431"/>
                </a:cubicBezTo>
                <a:cubicBezTo>
                  <a:pt x="7529" y="11423"/>
                  <a:pt x="7522" y="11420"/>
                  <a:pt x="7509" y="11412"/>
                </a:cubicBezTo>
                <a:lnTo>
                  <a:pt x="7484" y="11394"/>
                </a:lnTo>
                <a:lnTo>
                  <a:pt x="7464" y="11380"/>
                </a:lnTo>
                <a:cubicBezTo>
                  <a:pt x="7467" y="11372"/>
                  <a:pt x="7471" y="11361"/>
                  <a:pt x="7474" y="11351"/>
                </a:cubicBezTo>
                <a:close/>
                <a:moveTo>
                  <a:pt x="7355" y="11423"/>
                </a:moveTo>
                <a:cubicBezTo>
                  <a:pt x="7352" y="11427"/>
                  <a:pt x="7352" y="11431"/>
                  <a:pt x="7352" y="11434"/>
                </a:cubicBezTo>
                <a:lnTo>
                  <a:pt x="7348" y="11434"/>
                </a:lnTo>
                <a:cubicBezTo>
                  <a:pt x="7348" y="11431"/>
                  <a:pt x="7352" y="11427"/>
                  <a:pt x="7355" y="11423"/>
                </a:cubicBezTo>
                <a:close/>
                <a:moveTo>
                  <a:pt x="7474" y="11409"/>
                </a:moveTo>
                <a:lnTo>
                  <a:pt x="7477" y="11412"/>
                </a:lnTo>
                <a:cubicBezTo>
                  <a:pt x="7477" y="11417"/>
                  <a:pt x="7474" y="11420"/>
                  <a:pt x="7474" y="11423"/>
                </a:cubicBezTo>
                <a:lnTo>
                  <a:pt x="7487" y="11420"/>
                </a:lnTo>
                <a:cubicBezTo>
                  <a:pt x="7509" y="11438"/>
                  <a:pt x="7523" y="11452"/>
                  <a:pt x="7514" y="11452"/>
                </a:cubicBezTo>
                <a:cubicBezTo>
                  <a:pt x="7509" y="11452"/>
                  <a:pt x="7495" y="11447"/>
                  <a:pt x="7471" y="11434"/>
                </a:cubicBezTo>
                <a:lnTo>
                  <a:pt x="7467" y="11434"/>
                </a:lnTo>
                <a:cubicBezTo>
                  <a:pt x="7461" y="11431"/>
                  <a:pt x="7454" y="11423"/>
                  <a:pt x="7450" y="11417"/>
                </a:cubicBezTo>
                <a:lnTo>
                  <a:pt x="7454" y="11409"/>
                </a:lnTo>
                <a:close/>
                <a:moveTo>
                  <a:pt x="6877" y="11459"/>
                </a:moveTo>
                <a:cubicBezTo>
                  <a:pt x="6884" y="11459"/>
                  <a:pt x="6894" y="11459"/>
                  <a:pt x="6907" y="11460"/>
                </a:cubicBezTo>
                <a:lnTo>
                  <a:pt x="6904" y="11460"/>
                </a:lnTo>
                <a:lnTo>
                  <a:pt x="6910" y="11481"/>
                </a:lnTo>
                <a:lnTo>
                  <a:pt x="6893" y="11474"/>
                </a:lnTo>
                <a:lnTo>
                  <a:pt x="6862" y="11467"/>
                </a:lnTo>
                <a:cubicBezTo>
                  <a:pt x="6852" y="11462"/>
                  <a:pt x="6855" y="11459"/>
                  <a:pt x="6877" y="11459"/>
                </a:cubicBezTo>
                <a:close/>
                <a:moveTo>
                  <a:pt x="7407" y="11514"/>
                </a:moveTo>
                <a:cubicBezTo>
                  <a:pt x="7411" y="11518"/>
                  <a:pt x="7415" y="11521"/>
                  <a:pt x="7419" y="11526"/>
                </a:cubicBezTo>
                <a:cubicBezTo>
                  <a:pt x="7416" y="11523"/>
                  <a:pt x="7413" y="11520"/>
                  <a:pt x="7410" y="11518"/>
                </a:cubicBezTo>
                <a:lnTo>
                  <a:pt x="7407" y="11518"/>
                </a:lnTo>
                <a:cubicBezTo>
                  <a:pt x="7407" y="11518"/>
                  <a:pt x="7407" y="11518"/>
                  <a:pt x="7407" y="11514"/>
                </a:cubicBezTo>
                <a:close/>
                <a:moveTo>
                  <a:pt x="7467" y="11580"/>
                </a:moveTo>
                <a:cubicBezTo>
                  <a:pt x="7454" y="11587"/>
                  <a:pt x="7444" y="11594"/>
                  <a:pt x="7434" y="11606"/>
                </a:cubicBezTo>
                <a:lnTo>
                  <a:pt x="7359" y="11635"/>
                </a:lnTo>
                <a:lnTo>
                  <a:pt x="7365" y="11620"/>
                </a:lnTo>
                <a:lnTo>
                  <a:pt x="7467" y="11580"/>
                </a:lnTo>
                <a:close/>
                <a:moveTo>
                  <a:pt x="7335" y="11675"/>
                </a:moveTo>
                <a:lnTo>
                  <a:pt x="7369" y="11692"/>
                </a:lnTo>
                <a:cubicBezTo>
                  <a:pt x="7365" y="11692"/>
                  <a:pt x="7365" y="11696"/>
                  <a:pt x="7365" y="11699"/>
                </a:cubicBezTo>
                <a:cubicBezTo>
                  <a:pt x="7359" y="11692"/>
                  <a:pt x="7348" y="11685"/>
                  <a:pt x="7338" y="11678"/>
                </a:cubicBezTo>
                <a:lnTo>
                  <a:pt x="7335" y="11678"/>
                </a:lnTo>
                <a:lnTo>
                  <a:pt x="7335" y="11675"/>
                </a:lnTo>
                <a:close/>
                <a:moveTo>
                  <a:pt x="333" y="11696"/>
                </a:moveTo>
                <a:cubicBezTo>
                  <a:pt x="332" y="11702"/>
                  <a:pt x="332" y="11708"/>
                  <a:pt x="334" y="11713"/>
                </a:cubicBezTo>
                <a:cubicBezTo>
                  <a:pt x="334" y="11707"/>
                  <a:pt x="334" y="11702"/>
                  <a:pt x="333" y="11696"/>
                </a:cubicBezTo>
                <a:close/>
                <a:moveTo>
                  <a:pt x="7226" y="11675"/>
                </a:moveTo>
                <a:lnTo>
                  <a:pt x="7233" y="11681"/>
                </a:lnTo>
                <a:lnTo>
                  <a:pt x="7128" y="11725"/>
                </a:lnTo>
                <a:lnTo>
                  <a:pt x="7118" y="11718"/>
                </a:lnTo>
                <a:lnTo>
                  <a:pt x="7226" y="11675"/>
                </a:lnTo>
                <a:close/>
                <a:moveTo>
                  <a:pt x="7104" y="11725"/>
                </a:moveTo>
                <a:lnTo>
                  <a:pt x="7114" y="11732"/>
                </a:lnTo>
                <a:lnTo>
                  <a:pt x="7097" y="11739"/>
                </a:lnTo>
                <a:lnTo>
                  <a:pt x="7087" y="11732"/>
                </a:lnTo>
                <a:lnTo>
                  <a:pt x="7104" y="11725"/>
                </a:lnTo>
                <a:close/>
                <a:moveTo>
                  <a:pt x="7385" y="11699"/>
                </a:moveTo>
                <a:lnTo>
                  <a:pt x="7444" y="11729"/>
                </a:lnTo>
                <a:lnTo>
                  <a:pt x="7434" y="11747"/>
                </a:lnTo>
                <a:cubicBezTo>
                  <a:pt x="7417" y="11736"/>
                  <a:pt x="7400" y="11721"/>
                  <a:pt x="7382" y="11710"/>
                </a:cubicBezTo>
                <a:cubicBezTo>
                  <a:pt x="7382" y="11707"/>
                  <a:pt x="7385" y="11703"/>
                  <a:pt x="7385" y="11699"/>
                </a:cubicBezTo>
                <a:close/>
                <a:moveTo>
                  <a:pt x="7059" y="11739"/>
                </a:moveTo>
                <a:lnTo>
                  <a:pt x="7069" y="11750"/>
                </a:lnTo>
                <a:lnTo>
                  <a:pt x="7049" y="11758"/>
                </a:lnTo>
                <a:cubicBezTo>
                  <a:pt x="7046" y="11758"/>
                  <a:pt x="7043" y="11750"/>
                  <a:pt x="7039" y="11750"/>
                </a:cubicBezTo>
                <a:lnTo>
                  <a:pt x="7059" y="11739"/>
                </a:lnTo>
                <a:close/>
                <a:moveTo>
                  <a:pt x="7019" y="11760"/>
                </a:moveTo>
                <a:cubicBezTo>
                  <a:pt x="7022" y="11760"/>
                  <a:pt x="7028" y="11762"/>
                  <a:pt x="7036" y="11765"/>
                </a:cubicBezTo>
                <a:lnTo>
                  <a:pt x="7022" y="11769"/>
                </a:lnTo>
                <a:cubicBezTo>
                  <a:pt x="7015" y="11762"/>
                  <a:pt x="7015" y="11760"/>
                  <a:pt x="7019" y="11760"/>
                </a:cubicBezTo>
                <a:close/>
                <a:moveTo>
                  <a:pt x="7291" y="11801"/>
                </a:moveTo>
                <a:lnTo>
                  <a:pt x="7298" y="11805"/>
                </a:lnTo>
                <a:lnTo>
                  <a:pt x="7298" y="11819"/>
                </a:lnTo>
                <a:lnTo>
                  <a:pt x="7287" y="11812"/>
                </a:lnTo>
                <a:lnTo>
                  <a:pt x="7291" y="11801"/>
                </a:lnTo>
                <a:close/>
                <a:moveTo>
                  <a:pt x="7318" y="11750"/>
                </a:moveTo>
                <a:cubicBezTo>
                  <a:pt x="7345" y="11772"/>
                  <a:pt x="7372" y="11798"/>
                  <a:pt x="7400" y="11819"/>
                </a:cubicBezTo>
                <a:cubicBezTo>
                  <a:pt x="7397" y="11824"/>
                  <a:pt x="7397" y="11824"/>
                  <a:pt x="7397" y="11824"/>
                </a:cubicBezTo>
                <a:lnTo>
                  <a:pt x="7397" y="11827"/>
                </a:lnTo>
                <a:cubicBezTo>
                  <a:pt x="7365" y="11812"/>
                  <a:pt x="7338" y="11798"/>
                  <a:pt x="7315" y="11779"/>
                </a:cubicBezTo>
                <a:cubicBezTo>
                  <a:pt x="7315" y="11772"/>
                  <a:pt x="7318" y="11761"/>
                  <a:pt x="7318" y="11750"/>
                </a:cubicBezTo>
                <a:close/>
                <a:moveTo>
                  <a:pt x="7267" y="11819"/>
                </a:moveTo>
                <a:lnTo>
                  <a:pt x="7263" y="11830"/>
                </a:lnTo>
                <a:lnTo>
                  <a:pt x="7260" y="11838"/>
                </a:lnTo>
                <a:lnTo>
                  <a:pt x="7260" y="11841"/>
                </a:lnTo>
                <a:lnTo>
                  <a:pt x="7267" y="11819"/>
                </a:lnTo>
                <a:close/>
                <a:moveTo>
                  <a:pt x="7270" y="11816"/>
                </a:moveTo>
                <a:cubicBezTo>
                  <a:pt x="7267" y="11830"/>
                  <a:pt x="7267" y="11841"/>
                  <a:pt x="7270" y="11852"/>
                </a:cubicBezTo>
                <a:cubicBezTo>
                  <a:pt x="7270" y="11853"/>
                  <a:pt x="7271" y="11853"/>
                  <a:pt x="7271" y="11853"/>
                </a:cubicBezTo>
                <a:cubicBezTo>
                  <a:pt x="7274" y="11853"/>
                  <a:pt x="7278" y="11843"/>
                  <a:pt x="7284" y="11827"/>
                </a:cubicBezTo>
                <a:lnTo>
                  <a:pt x="7295" y="11830"/>
                </a:lnTo>
                <a:cubicBezTo>
                  <a:pt x="7295" y="11845"/>
                  <a:pt x="7295" y="11859"/>
                  <a:pt x="7291" y="11870"/>
                </a:cubicBezTo>
                <a:lnTo>
                  <a:pt x="7257" y="11841"/>
                </a:lnTo>
                <a:lnTo>
                  <a:pt x="7267" y="11819"/>
                </a:lnTo>
                <a:lnTo>
                  <a:pt x="7270" y="11816"/>
                </a:lnTo>
                <a:close/>
                <a:moveTo>
                  <a:pt x="7307" y="11810"/>
                </a:moveTo>
                <a:cubicBezTo>
                  <a:pt x="7333" y="11824"/>
                  <a:pt x="7356" y="11838"/>
                  <a:pt x="7379" y="11852"/>
                </a:cubicBezTo>
                <a:lnTo>
                  <a:pt x="7369" y="11874"/>
                </a:lnTo>
                <a:lnTo>
                  <a:pt x="7305" y="11824"/>
                </a:lnTo>
                <a:cubicBezTo>
                  <a:pt x="7305" y="11819"/>
                  <a:pt x="7305" y="11816"/>
                  <a:pt x="7307" y="11810"/>
                </a:cubicBezTo>
                <a:close/>
                <a:moveTo>
                  <a:pt x="7301" y="11838"/>
                </a:moveTo>
                <a:lnTo>
                  <a:pt x="7365" y="11878"/>
                </a:lnTo>
                <a:cubicBezTo>
                  <a:pt x="7355" y="11899"/>
                  <a:pt x="7345" y="11921"/>
                  <a:pt x="7332" y="11943"/>
                </a:cubicBezTo>
                <a:cubicBezTo>
                  <a:pt x="7298" y="11928"/>
                  <a:pt x="7257" y="11939"/>
                  <a:pt x="7223" y="11921"/>
                </a:cubicBezTo>
                <a:cubicBezTo>
                  <a:pt x="7230" y="11904"/>
                  <a:pt x="7236" y="11892"/>
                  <a:pt x="7243" y="11881"/>
                </a:cubicBezTo>
                <a:lnTo>
                  <a:pt x="7240" y="11878"/>
                </a:lnTo>
                <a:cubicBezTo>
                  <a:pt x="7281" y="11898"/>
                  <a:pt x="7304" y="11907"/>
                  <a:pt x="7312" y="11907"/>
                </a:cubicBezTo>
                <a:cubicBezTo>
                  <a:pt x="7324" y="11907"/>
                  <a:pt x="7314" y="11893"/>
                  <a:pt x="7295" y="11874"/>
                </a:cubicBezTo>
                <a:cubicBezTo>
                  <a:pt x="7295" y="11864"/>
                  <a:pt x="7298" y="11848"/>
                  <a:pt x="7301" y="11838"/>
                </a:cubicBezTo>
                <a:close/>
                <a:moveTo>
                  <a:pt x="2173" y="14557"/>
                </a:moveTo>
                <a:cubicBezTo>
                  <a:pt x="2163" y="14564"/>
                  <a:pt x="2153" y="14571"/>
                  <a:pt x="2144" y="14577"/>
                </a:cubicBezTo>
                <a:cubicBezTo>
                  <a:pt x="2154" y="14573"/>
                  <a:pt x="2164" y="14565"/>
                  <a:pt x="2173" y="14557"/>
                </a:cubicBezTo>
                <a:close/>
                <a:moveTo>
                  <a:pt x="4492" y="17863"/>
                </a:moveTo>
                <a:cubicBezTo>
                  <a:pt x="4512" y="17878"/>
                  <a:pt x="4543" y="17900"/>
                  <a:pt x="4593" y="17932"/>
                </a:cubicBezTo>
                <a:lnTo>
                  <a:pt x="4593" y="17935"/>
                </a:lnTo>
                <a:lnTo>
                  <a:pt x="4492" y="17863"/>
                </a:lnTo>
                <a:close/>
                <a:moveTo>
                  <a:pt x="4891" y="18022"/>
                </a:moveTo>
                <a:cubicBezTo>
                  <a:pt x="4900" y="18022"/>
                  <a:pt x="4910" y="18026"/>
                  <a:pt x="4919" y="18033"/>
                </a:cubicBezTo>
                <a:cubicBezTo>
                  <a:pt x="4879" y="18052"/>
                  <a:pt x="4946" y="18150"/>
                  <a:pt x="4974" y="18236"/>
                </a:cubicBezTo>
                <a:cubicBezTo>
                  <a:pt x="4923" y="18186"/>
                  <a:pt x="4869" y="18143"/>
                  <a:pt x="4814" y="18099"/>
                </a:cubicBezTo>
                <a:lnTo>
                  <a:pt x="4811" y="18103"/>
                </a:lnTo>
                <a:cubicBezTo>
                  <a:pt x="4828" y="18056"/>
                  <a:pt x="4860" y="18022"/>
                  <a:pt x="4891" y="18022"/>
                </a:cubicBezTo>
                <a:close/>
                <a:moveTo>
                  <a:pt x="12251" y="21281"/>
                </a:moveTo>
                <a:cubicBezTo>
                  <a:pt x="12244" y="21288"/>
                  <a:pt x="12235" y="21297"/>
                  <a:pt x="12227" y="21306"/>
                </a:cubicBezTo>
                <a:cubicBezTo>
                  <a:pt x="12235" y="21298"/>
                  <a:pt x="12243" y="21289"/>
                  <a:pt x="12251" y="21281"/>
                </a:cubicBezTo>
                <a:close/>
                <a:moveTo>
                  <a:pt x="12227" y="21306"/>
                </a:moveTo>
                <a:cubicBezTo>
                  <a:pt x="12218" y="21316"/>
                  <a:pt x="12209" y="21326"/>
                  <a:pt x="12200" y="21337"/>
                </a:cubicBezTo>
                <a:cubicBezTo>
                  <a:pt x="12210" y="21326"/>
                  <a:pt x="12218" y="21315"/>
                  <a:pt x="12227" y="21306"/>
                </a:cubicBezTo>
                <a:close/>
                <a:moveTo>
                  <a:pt x="8337" y="0"/>
                </a:moveTo>
                <a:cubicBezTo>
                  <a:pt x="8336" y="0"/>
                  <a:pt x="8335" y="2"/>
                  <a:pt x="8333" y="5"/>
                </a:cubicBezTo>
                <a:cubicBezTo>
                  <a:pt x="8330" y="5"/>
                  <a:pt x="8327" y="5"/>
                  <a:pt x="8324" y="5"/>
                </a:cubicBezTo>
                <a:cubicBezTo>
                  <a:pt x="8024" y="5"/>
                  <a:pt x="7715" y="172"/>
                  <a:pt x="7322" y="398"/>
                </a:cubicBezTo>
                <a:lnTo>
                  <a:pt x="7352" y="296"/>
                </a:lnTo>
                <a:cubicBezTo>
                  <a:pt x="7340" y="295"/>
                  <a:pt x="7327" y="295"/>
                  <a:pt x="7314" y="295"/>
                </a:cubicBezTo>
                <a:cubicBezTo>
                  <a:pt x="7130" y="295"/>
                  <a:pt x="6884" y="407"/>
                  <a:pt x="6703" y="431"/>
                </a:cubicBezTo>
                <a:cubicBezTo>
                  <a:pt x="6676" y="525"/>
                  <a:pt x="6578" y="561"/>
                  <a:pt x="6679" y="652"/>
                </a:cubicBezTo>
                <a:cubicBezTo>
                  <a:pt x="6614" y="633"/>
                  <a:pt x="6552" y="625"/>
                  <a:pt x="6494" y="625"/>
                </a:cubicBezTo>
                <a:cubicBezTo>
                  <a:pt x="6243" y="625"/>
                  <a:pt x="6053" y="783"/>
                  <a:pt x="5887" y="936"/>
                </a:cubicBezTo>
                <a:cubicBezTo>
                  <a:pt x="5705" y="1149"/>
                  <a:pt x="5549" y="1352"/>
                  <a:pt x="5256" y="1352"/>
                </a:cubicBezTo>
                <a:cubicBezTo>
                  <a:pt x="5240" y="1352"/>
                  <a:pt x="5222" y="1352"/>
                  <a:pt x="5205" y="1350"/>
                </a:cubicBezTo>
                <a:cubicBezTo>
                  <a:pt x="5250" y="1317"/>
                  <a:pt x="5283" y="1227"/>
                  <a:pt x="5256" y="1227"/>
                </a:cubicBezTo>
                <a:cubicBezTo>
                  <a:pt x="5253" y="1227"/>
                  <a:pt x="5250" y="1228"/>
                  <a:pt x="5245" y="1230"/>
                </a:cubicBezTo>
                <a:cubicBezTo>
                  <a:pt x="5133" y="1339"/>
                  <a:pt x="5031" y="1452"/>
                  <a:pt x="4936" y="1575"/>
                </a:cubicBezTo>
                <a:cubicBezTo>
                  <a:pt x="4994" y="1624"/>
                  <a:pt x="5018" y="1632"/>
                  <a:pt x="5045" y="1632"/>
                </a:cubicBezTo>
                <a:cubicBezTo>
                  <a:pt x="5058" y="1632"/>
                  <a:pt x="5070" y="1630"/>
                  <a:pt x="5086" y="1630"/>
                </a:cubicBezTo>
                <a:cubicBezTo>
                  <a:pt x="5105" y="1630"/>
                  <a:pt x="5131" y="1633"/>
                  <a:pt x="5168" y="1641"/>
                </a:cubicBezTo>
                <a:cubicBezTo>
                  <a:pt x="5171" y="1757"/>
                  <a:pt x="5123" y="1873"/>
                  <a:pt x="5038" y="1950"/>
                </a:cubicBezTo>
                <a:cubicBezTo>
                  <a:pt x="5130" y="1746"/>
                  <a:pt x="4902" y="1764"/>
                  <a:pt x="4784" y="1757"/>
                </a:cubicBezTo>
                <a:cubicBezTo>
                  <a:pt x="4821" y="1783"/>
                  <a:pt x="4831" y="1841"/>
                  <a:pt x="4862" y="1873"/>
                </a:cubicBezTo>
                <a:cubicBezTo>
                  <a:pt x="4834" y="1869"/>
                  <a:pt x="4813" y="1867"/>
                  <a:pt x="4796" y="1867"/>
                </a:cubicBezTo>
                <a:cubicBezTo>
                  <a:pt x="4601" y="1867"/>
                  <a:pt x="4984" y="2129"/>
                  <a:pt x="4672" y="2190"/>
                </a:cubicBezTo>
                <a:lnTo>
                  <a:pt x="4635" y="2121"/>
                </a:lnTo>
                <a:cubicBezTo>
                  <a:pt x="4573" y="2230"/>
                  <a:pt x="4570" y="2386"/>
                  <a:pt x="4468" y="2462"/>
                </a:cubicBezTo>
                <a:cubicBezTo>
                  <a:pt x="4322" y="2374"/>
                  <a:pt x="4501" y="2313"/>
                  <a:pt x="4417" y="2204"/>
                </a:cubicBezTo>
                <a:cubicBezTo>
                  <a:pt x="4298" y="2342"/>
                  <a:pt x="4388" y="2688"/>
                  <a:pt x="4172" y="2688"/>
                </a:cubicBezTo>
                <a:cubicBezTo>
                  <a:pt x="4171" y="2688"/>
                  <a:pt x="4170" y="2688"/>
                  <a:pt x="4168" y="2688"/>
                </a:cubicBezTo>
                <a:cubicBezTo>
                  <a:pt x="4185" y="2597"/>
                  <a:pt x="4260" y="2520"/>
                  <a:pt x="4281" y="2430"/>
                </a:cubicBezTo>
                <a:cubicBezTo>
                  <a:pt x="4253" y="2427"/>
                  <a:pt x="4228" y="2427"/>
                  <a:pt x="4207" y="2427"/>
                </a:cubicBezTo>
                <a:cubicBezTo>
                  <a:pt x="4029" y="2427"/>
                  <a:pt x="4034" y="2477"/>
                  <a:pt x="3934" y="2542"/>
                </a:cubicBezTo>
                <a:lnTo>
                  <a:pt x="3944" y="2535"/>
                </a:lnTo>
                <a:cubicBezTo>
                  <a:pt x="3852" y="2589"/>
                  <a:pt x="3764" y="2648"/>
                  <a:pt x="3680" y="2709"/>
                </a:cubicBezTo>
                <a:lnTo>
                  <a:pt x="3764" y="2684"/>
                </a:lnTo>
                <a:cubicBezTo>
                  <a:pt x="3940" y="3154"/>
                  <a:pt x="3540" y="3105"/>
                  <a:pt x="3567" y="3518"/>
                </a:cubicBezTo>
                <a:cubicBezTo>
                  <a:pt x="3553" y="3320"/>
                  <a:pt x="3530" y="3289"/>
                  <a:pt x="3495" y="3289"/>
                </a:cubicBezTo>
                <a:cubicBezTo>
                  <a:pt x="3479" y="3289"/>
                  <a:pt x="3461" y="3296"/>
                  <a:pt x="3438" y="3296"/>
                </a:cubicBezTo>
                <a:cubicBezTo>
                  <a:pt x="3413" y="3296"/>
                  <a:pt x="3384" y="3287"/>
                  <a:pt x="3349" y="3251"/>
                </a:cubicBezTo>
                <a:cubicBezTo>
                  <a:pt x="3289" y="3271"/>
                  <a:pt x="3213" y="3304"/>
                  <a:pt x="3166" y="3304"/>
                </a:cubicBezTo>
                <a:cubicBezTo>
                  <a:pt x="3145" y="3304"/>
                  <a:pt x="3128" y="3298"/>
                  <a:pt x="3122" y="3279"/>
                </a:cubicBezTo>
                <a:cubicBezTo>
                  <a:pt x="3160" y="3494"/>
                  <a:pt x="2894" y="3414"/>
                  <a:pt x="2956" y="3723"/>
                </a:cubicBezTo>
                <a:cubicBezTo>
                  <a:pt x="2951" y="3721"/>
                  <a:pt x="2947" y="3720"/>
                  <a:pt x="2942" y="3720"/>
                </a:cubicBezTo>
                <a:cubicBezTo>
                  <a:pt x="2908" y="3720"/>
                  <a:pt x="2879" y="3780"/>
                  <a:pt x="2833" y="3780"/>
                </a:cubicBezTo>
                <a:cubicBezTo>
                  <a:pt x="2813" y="3780"/>
                  <a:pt x="2790" y="3770"/>
                  <a:pt x="2762" y="3737"/>
                </a:cubicBezTo>
                <a:cubicBezTo>
                  <a:pt x="2736" y="3811"/>
                  <a:pt x="2746" y="3831"/>
                  <a:pt x="2772" y="3831"/>
                </a:cubicBezTo>
                <a:cubicBezTo>
                  <a:pt x="2801" y="3831"/>
                  <a:pt x="2852" y="3805"/>
                  <a:pt x="2888" y="3805"/>
                </a:cubicBezTo>
                <a:cubicBezTo>
                  <a:pt x="2902" y="3805"/>
                  <a:pt x="2913" y="3808"/>
                  <a:pt x="2921" y="3818"/>
                </a:cubicBezTo>
                <a:cubicBezTo>
                  <a:pt x="2921" y="4170"/>
                  <a:pt x="2358" y="4276"/>
                  <a:pt x="2399" y="4803"/>
                </a:cubicBezTo>
                <a:cubicBezTo>
                  <a:pt x="2327" y="5141"/>
                  <a:pt x="2450" y="5311"/>
                  <a:pt x="2443" y="5594"/>
                </a:cubicBezTo>
                <a:cubicBezTo>
                  <a:pt x="2429" y="5624"/>
                  <a:pt x="2416" y="5653"/>
                  <a:pt x="2406" y="5682"/>
                </a:cubicBezTo>
                <a:cubicBezTo>
                  <a:pt x="2311" y="5679"/>
                  <a:pt x="2286" y="5504"/>
                  <a:pt x="2286" y="5504"/>
                </a:cubicBezTo>
                <a:cubicBezTo>
                  <a:pt x="2137" y="5631"/>
                  <a:pt x="2097" y="5765"/>
                  <a:pt x="2090" y="5951"/>
                </a:cubicBezTo>
                <a:cubicBezTo>
                  <a:pt x="2072" y="5925"/>
                  <a:pt x="2051" y="5916"/>
                  <a:pt x="2024" y="5916"/>
                </a:cubicBezTo>
                <a:cubicBezTo>
                  <a:pt x="1996" y="5916"/>
                  <a:pt x="1962" y="5925"/>
                  <a:pt x="1920" y="5937"/>
                </a:cubicBezTo>
                <a:cubicBezTo>
                  <a:pt x="1886" y="6071"/>
                  <a:pt x="2086" y="6107"/>
                  <a:pt x="1946" y="6245"/>
                </a:cubicBezTo>
                <a:cubicBezTo>
                  <a:pt x="1896" y="6190"/>
                  <a:pt x="1811" y="6114"/>
                  <a:pt x="1774" y="6023"/>
                </a:cubicBezTo>
                <a:cubicBezTo>
                  <a:pt x="1770" y="6206"/>
                  <a:pt x="1818" y="6398"/>
                  <a:pt x="1814" y="6576"/>
                </a:cubicBezTo>
                <a:cubicBezTo>
                  <a:pt x="1812" y="6576"/>
                  <a:pt x="1810" y="6576"/>
                  <a:pt x="1807" y="6576"/>
                </a:cubicBezTo>
                <a:cubicBezTo>
                  <a:pt x="1705" y="6576"/>
                  <a:pt x="1701" y="6421"/>
                  <a:pt x="1658" y="6343"/>
                </a:cubicBezTo>
                <a:cubicBezTo>
                  <a:pt x="1641" y="6543"/>
                  <a:pt x="1583" y="6848"/>
                  <a:pt x="1722" y="6957"/>
                </a:cubicBezTo>
                <a:cubicBezTo>
                  <a:pt x="1745" y="6930"/>
                  <a:pt x="1771" y="6906"/>
                  <a:pt x="1793" y="6883"/>
                </a:cubicBezTo>
                <a:cubicBezTo>
                  <a:pt x="1790" y="6884"/>
                  <a:pt x="1786" y="6885"/>
                  <a:pt x="1782" y="6885"/>
                </a:cubicBezTo>
                <a:cubicBezTo>
                  <a:pt x="1739" y="6885"/>
                  <a:pt x="1669" y="6833"/>
                  <a:pt x="1662" y="6790"/>
                </a:cubicBezTo>
                <a:cubicBezTo>
                  <a:pt x="1606" y="6629"/>
                  <a:pt x="1723" y="6593"/>
                  <a:pt x="1802" y="6593"/>
                </a:cubicBezTo>
                <a:cubicBezTo>
                  <a:pt x="1820" y="6593"/>
                  <a:pt x="1836" y="6594"/>
                  <a:pt x="1848" y="6597"/>
                </a:cubicBezTo>
                <a:lnTo>
                  <a:pt x="1845" y="6721"/>
                </a:lnTo>
                <a:cubicBezTo>
                  <a:pt x="1847" y="6722"/>
                  <a:pt x="1850" y="6722"/>
                  <a:pt x="1853" y="6722"/>
                </a:cubicBezTo>
                <a:cubicBezTo>
                  <a:pt x="2205" y="6722"/>
                  <a:pt x="1947" y="6251"/>
                  <a:pt x="2042" y="6027"/>
                </a:cubicBezTo>
                <a:lnTo>
                  <a:pt x="2205" y="6183"/>
                </a:lnTo>
                <a:cubicBezTo>
                  <a:pt x="1991" y="6746"/>
                  <a:pt x="1824" y="7328"/>
                  <a:pt x="1699" y="7923"/>
                </a:cubicBezTo>
                <a:lnTo>
                  <a:pt x="1689" y="7946"/>
                </a:lnTo>
                <a:cubicBezTo>
                  <a:pt x="1587" y="7866"/>
                  <a:pt x="1488" y="7774"/>
                  <a:pt x="1379" y="7728"/>
                </a:cubicBezTo>
                <a:lnTo>
                  <a:pt x="1294" y="7673"/>
                </a:lnTo>
                <a:lnTo>
                  <a:pt x="1294" y="7702"/>
                </a:lnTo>
                <a:cubicBezTo>
                  <a:pt x="1275" y="7699"/>
                  <a:pt x="1254" y="7697"/>
                  <a:pt x="1233" y="7697"/>
                </a:cubicBezTo>
                <a:cubicBezTo>
                  <a:pt x="1152" y="7697"/>
                  <a:pt x="1060" y="7726"/>
                  <a:pt x="955" y="7804"/>
                </a:cubicBezTo>
                <a:lnTo>
                  <a:pt x="988" y="8138"/>
                </a:lnTo>
                <a:lnTo>
                  <a:pt x="829" y="8160"/>
                </a:lnTo>
                <a:lnTo>
                  <a:pt x="921" y="7939"/>
                </a:lnTo>
                <a:cubicBezTo>
                  <a:pt x="751" y="8000"/>
                  <a:pt x="816" y="8135"/>
                  <a:pt x="849" y="8258"/>
                </a:cubicBezTo>
                <a:cubicBezTo>
                  <a:pt x="835" y="8255"/>
                  <a:pt x="820" y="8253"/>
                  <a:pt x="805" y="8253"/>
                </a:cubicBezTo>
                <a:cubicBezTo>
                  <a:pt x="754" y="8253"/>
                  <a:pt x="706" y="8271"/>
                  <a:pt x="666" y="8301"/>
                </a:cubicBezTo>
                <a:cubicBezTo>
                  <a:pt x="710" y="8429"/>
                  <a:pt x="761" y="8553"/>
                  <a:pt x="809" y="8676"/>
                </a:cubicBezTo>
                <a:cubicBezTo>
                  <a:pt x="728" y="8669"/>
                  <a:pt x="682" y="8565"/>
                  <a:pt x="619" y="8565"/>
                </a:cubicBezTo>
                <a:cubicBezTo>
                  <a:pt x="593" y="8565"/>
                  <a:pt x="564" y="8581"/>
                  <a:pt x="530" y="8625"/>
                </a:cubicBezTo>
                <a:cubicBezTo>
                  <a:pt x="598" y="8796"/>
                  <a:pt x="802" y="8604"/>
                  <a:pt x="802" y="8836"/>
                </a:cubicBezTo>
                <a:cubicBezTo>
                  <a:pt x="642" y="8916"/>
                  <a:pt x="554" y="8843"/>
                  <a:pt x="609" y="9036"/>
                </a:cubicBezTo>
                <a:cubicBezTo>
                  <a:pt x="537" y="9032"/>
                  <a:pt x="506" y="8994"/>
                  <a:pt x="493" y="8929"/>
                </a:cubicBezTo>
                <a:cubicBezTo>
                  <a:pt x="515" y="9096"/>
                  <a:pt x="416" y="9302"/>
                  <a:pt x="537" y="9410"/>
                </a:cubicBezTo>
                <a:cubicBezTo>
                  <a:pt x="361" y="9501"/>
                  <a:pt x="455" y="9842"/>
                  <a:pt x="270" y="9842"/>
                </a:cubicBezTo>
                <a:cubicBezTo>
                  <a:pt x="254" y="9842"/>
                  <a:pt x="237" y="9840"/>
                  <a:pt x="218" y="9836"/>
                </a:cubicBezTo>
                <a:cubicBezTo>
                  <a:pt x="269" y="9897"/>
                  <a:pt x="384" y="10137"/>
                  <a:pt x="378" y="10271"/>
                </a:cubicBezTo>
                <a:cubicBezTo>
                  <a:pt x="332" y="10227"/>
                  <a:pt x="299" y="10208"/>
                  <a:pt x="276" y="10208"/>
                </a:cubicBezTo>
                <a:cubicBezTo>
                  <a:pt x="148" y="10208"/>
                  <a:pt x="261" y="10727"/>
                  <a:pt x="37" y="10727"/>
                </a:cubicBezTo>
                <a:cubicBezTo>
                  <a:pt x="26" y="10727"/>
                  <a:pt x="13" y="10724"/>
                  <a:pt x="0" y="10722"/>
                </a:cubicBezTo>
                <a:cubicBezTo>
                  <a:pt x="272" y="10919"/>
                  <a:pt x="159" y="11457"/>
                  <a:pt x="405" y="11769"/>
                </a:cubicBezTo>
                <a:cubicBezTo>
                  <a:pt x="383" y="11757"/>
                  <a:pt x="344" y="11737"/>
                  <a:pt x="334" y="11713"/>
                </a:cubicBezTo>
                <a:cubicBezTo>
                  <a:pt x="349" y="11900"/>
                  <a:pt x="286" y="11983"/>
                  <a:pt x="279" y="12125"/>
                </a:cubicBezTo>
                <a:cubicBezTo>
                  <a:pt x="300" y="12119"/>
                  <a:pt x="320" y="12117"/>
                  <a:pt x="340" y="12117"/>
                </a:cubicBezTo>
                <a:cubicBezTo>
                  <a:pt x="535" y="12117"/>
                  <a:pt x="680" y="12342"/>
                  <a:pt x="860" y="12405"/>
                </a:cubicBezTo>
                <a:cubicBezTo>
                  <a:pt x="821" y="12524"/>
                  <a:pt x="767" y="12555"/>
                  <a:pt x="709" y="12555"/>
                </a:cubicBezTo>
                <a:cubicBezTo>
                  <a:pt x="646" y="12555"/>
                  <a:pt x="577" y="12521"/>
                  <a:pt x="509" y="12521"/>
                </a:cubicBezTo>
                <a:cubicBezTo>
                  <a:pt x="467" y="12521"/>
                  <a:pt x="426" y="12533"/>
                  <a:pt x="388" y="12572"/>
                </a:cubicBezTo>
                <a:cubicBezTo>
                  <a:pt x="406" y="12562"/>
                  <a:pt x="424" y="12558"/>
                  <a:pt x="442" y="12558"/>
                </a:cubicBezTo>
                <a:cubicBezTo>
                  <a:pt x="561" y="12558"/>
                  <a:pt x="688" y="12739"/>
                  <a:pt x="780" y="12739"/>
                </a:cubicBezTo>
                <a:cubicBezTo>
                  <a:pt x="804" y="12739"/>
                  <a:pt x="825" y="12727"/>
                  <a:pt x="843" y="12699"/>
                </a:cubicBezTo>
                <a:cubicBezTo>
                  <a:pt x="809" y="12924"/>
                  <a:pt x="856" y="12866"/>
                  <a:pt x="741" y="13055"/>
                </a:cubicBezTo>
                <a:cubicBezTo>
                  <a:pt x="799" y="13023"/>
                  <a:pt x="837" y="13010"/>
                  <a:pt x="863" y="13010"/>
                </a:cubicBezTo>
                <a:cubicBezTo>
                  <a:pt x="960" y="13010"/>
                  <a:pt x="917" y="13168"/>
                  <a:pt x="1094" y="13171"/>
                </a:cubicBezTo>
                <a:cubicBezTo>
                  <a:pt x="1118" y="13462"/>
                  <a:pt x="911" y="13403"/>
                  <a:pt x="1142" y="13560"/>
                </a:cubicBezTo>
                <a:cubicBezTo>
                  <a:pt x="1146" y="13625"/>
                  <a:pt x="1112" y="13645"/>
                  <a:pt x="1070" y="13645"/>
                </a:cubicBezTo>
                <a:cubicBezTo>
                  <a:pt x="1006" y="13645"/>
                  <a:pt x="925" y="13600"/>
                  <a:pt x="925" y="13600"/>
                </a:cubicBezTo>
                <a:cubicBezTo>
                  <a:pt x="971" y="13666"/>
                  <a:pt x="1012" y="13690"/>
                  <a:pt x="1049" y="13690"/>
                </a:cubicBezTo>
                <a:cubicBezTo>
                  <a:pt x="1139" y="13690"/>
                  <a:pt x="1207" y="13545"/>
                  <a:pt x="1301" y="13517"/>
                </a:cubicBezTo>
                <a:cubicBezTo>
                  <a:pt x="1546" y="13716"/>
                  <a:pt x="1271" y="13741"/>
                  <a:pt x="1254" y="13909"/>
                </a:cubicBezTo>
                <a:cubicBezTo>
                  <a:pt x="1423" y="14022"/>
                  <a:pt x="1679" y="13985"/>
                  <a:pt x="1760" y="14087"/>
                </a:cubicBezTo>
                <a:cubicBezTo>
                  <a:pt x="1743" y="14116"/>
                  <a:pt x="1719" y="14142"/>
                  <a:pt x="1692" y="14159"/>
                </a:cubicBezTo>
                <a:cubicBezTo>
                  <a:pt x="1711" y="14148"/>
                  <a:pt x="1731" y="14143"/>
                  <a:pt x="1751" y="14143"/>
                </a:cubicBezTo>
                <a:cubicBezTo>
                  <a:pt x="1764" y="14143"/>
                  <a:pt x="1776" y="14145"/>
                  <a:pt x="1787" y="14148"/>
                </a:cubicBezTo>
                <a:cubicBezTo>
                  <a:pt x="1785" y="14142"/>
                  <a:pt x="1785" y="14140"/>
                  <a:pt x="1787" y="14140"/>
                </a:cubicBezTo>
                <a:cubicBezTo>
                  <a:pt x="1795" y="14140"/>
                  <a:pt x="1853" y="14236"/>
                  <a:pt x="1886" y="14280"/>
                </a:cubicBezTo>
                <a:cubicBezTo>
                  <a:pt x="1926" y="14348"/>
                  <a:pt x="1974" y="14414"/>
                  <a:pt x="2025" y="14472"/>
                </a:cubicBezTo>
                <a:cubicBezTo>
                  <a:pt x="2052" y="14501"/>
                  <a:pt x="2083" y="14526"/>
                  <a:pt x="2113" y="14545"/>
                </a:cubicBezTo>
                <a:cubicBezTo>
                  <a:pt x="2122" y="14552"/>
                  <a:pt x="2128" y="14555"/>
                  <a:pt x="2132" y="14555"/>
                </a:cubicBezTo>
                <a:cubicBezTo>
                  <a:pt x="2139" y="14555"/>
                  <a:pt x="2142" y="14550"/>
                  <a:pt x="2144" y="14541"/>
                </a:cubicBezTo>
                <a:lnTo>
                  <a:pt x="2188" y="14541"/>
                </a:lnTo>
                <a:cubicBezTo>
                  <a:pt x="2184" y="14547"/>
                  <a:pt x="2178" y="14552"/>
                  <a:pt x="2173" y="14557"/>
                </a:cubicBezTo>
                <a:cubicBezTo>
                  <a:pt x="2249" y="14504"/>
                  <a:pt x="2327" y="14456"/>
                  <a:pt x="2406" y="14414"/>
                </a:cubicBezTo>
                <a:cubicBezTo>
                  <a:pt x="2443" y="14476"/>
                  <a:pt x="2599" y="14520"/>
                  <a:pt x="2480" y="14618"/>
                </a:cubicBezTo>
                <a:cubicBezTo>
                  <a:pt x="2460" y="14552"/>
                  <a:pt x="2406" y="14566"/>
                  <a:pt x="2351" y="14555"/>
                </a:cubicBezTo>
                <a:lnTo>
                  <a:pt x="2450" y="14643"/>
                </a:lnTo>
                <a:cubicBezTo>
                  <a:pt x="2415" y="14687"/>
                  <a:pt x="2389" y="14703"/>
                  <a:pt x="2369" y="14703"/>
                </a:cubicBezTo>
                <a:cubicBezTo>
                  <a:pt x="2313" y="14703"/>
                  <a:pt x="2296" y="14578"/>
                  <a:pt x="2234" y="14578"/>
                </a:cubicBezTo>
                <a:cubicBezTo>
                  <a:pt x="2222" y="14578"/>
                  <a:pt x="2208" y="14584"/>
                  <a:pt x="2192" y="14595"/>
                </a:cubicBezTo>
                <a:cubicBezTo>
                  <a:pt x="2321" y="14760"/>
                  <a:pt x="2592" y="14963"/>
                  <a:pt x="2610" y="15144"/>
                </a:cubicBezTo>
                <a:cubicBezTo>
                  <a:pt x="2588" y="15160"/>
                  <a:pt x="2569" y="15167"/>
                  <a:pt x="2552" y="15167"/>
                </a:cubicBezTo>
                <a:cubicBezTo>
                  <a:pt x="2460" y="15167"/>
                  <a:pt x="2407" y="14986"/>
                  <a:pt x="2361" y="14986"/>
                </a:cubicBezTo>
                <a:cubicBezTo>
                  <a:pt x="2343" y="14986"/>
                  <a:pt x="2327" y="15014"/>
                  <a:pt x="2311" y="15090"/>
                </a:cubicBezTo>
                <a:lnTo>
                  <a:pt x="2276" y="14792"/>
                </a:lnTo>
                <a:cubicBezTo>
                  <a:pt x="2217" y="14885"/>
                  <a:pt x="2187" y="14914"/>
                  <a:pt x="2169" y="14914"/>
                </a:cubicBezTo>
                <a:cubicBezTo>
                  <a:pt x="2140" y="14914"/>
                  <a:pt x="2146" y="14833"/>
                  <a:pt x="2111" y="14833"/>
                </a:cubicBezTo>
                <a:cubicBezTo>
                  <a:pt x="2091" y="14833"/>
                  <a:pt x="2055" y="14861"/>
                  <a:pt x="1991" y="14949"/>
                </a:cubicBezTo>
                <a:cubicBezTo>
                  <a:pt x="2080" y="15337"/>
                  <a:pt x="2246" y="15305"/>
                  <a:pt x="2361" y="15683"/>
                </a:cubicBezTo>
                <a:cubicBezTo>
                  <a:pt x="2370" y="15684"/>
                  <a:pt x="2379" y="15684"/>
                  <a:pt x="2387" y="15684"/>
                </a:cubicBezTo>
                <a:cubicBezTo>
                  <a:pt x="2492" y="15684"/>
                  <a:pt x="2505" y="15590"/>
                  <a:pt x="2608" y="15590"/>
                </a:cubicBezTo>
                <a:cubicBezTo>
                  <a:pt x="2616" y="15590"/>
                  <a:pt x="2624" y="15590"/>
                  <a:pt x="2633" y="15591"/>
                </a:cubicBezTo>
                <a:cubicBezTo>
                  <a:pt x="3058" y="15944"/>
                  <a:pt x="2399" y="16253"/>
                  <a:pt x="2847" y="16439"/>
                </a:cubicBezTo>
                <a:cubicBezTo>
                  <a:pt x="2852" y="16439"/>
                  <a:pt x="2857" y="16439"/>
                  <a:pt x="2861" y="16439"/>
                </a:cubicBezTo>
                <a:cubicBezTo>
                  <a:pt x="2936" y="16439"/>
                  <a:pt x="3018" y="16415"/>
                  <a:pt x="3093" y="16415"/>
                </a:cubicBezTo>
                <a:cubicBezTo>
                  <a:pt x="3187" y="16415"/>
                  <a:pt x="3266" y="16453"/>
                  <a:pt x="3296" y="16620"/>
                </a:cubicBezTo>
                <a:lnTo>
                  <a:pt x="3058" y="16697"/>
                </a:lnTo>
                <a:cubicBezTo>
                  <a:pt x="3137" y="16820"/>
                  <a:pt x="3213" y="16838"/>
                  <a:pt x="3283" y="16838"/>
                </a:cubicBezTo>
                <a:cubicBezTo>
                  <a:pt x="3311" y="16838"/>
                  <a:pt x="3338" y="16835"/>
                  <a:pt x="3365" y="16835"/>
                </a:cubicBezTo>
                <a:cubicBezTo>
                  <a:pt x="3439" y="16835"/>
                  <a:pt x="3504" y="16859"/>
                  <a:pt x="3557" y="17038"/>
                </a:cubicBezTo>
                <a:cubicBezTo>
                  <a:pt x="3551" y="17039"/>
                  <a:pt x="3546" y="17039"/>
                  <a:pt x="3541" y="17039"/>
                </a:cubicBezTo>
                <a:cubicBezTo>
                  <a:pt x="3450" y="17039"/>
                  <a:pt x="3359" y="16922"/>
                  <a:pt x="3337" y="16922"/>
                </a:cubicBezTo>
                <a:cubicBezTo>
                  <a:pt x="3333" y="16922"/>
                  <a:pt x="3331" y="16926"/>
                  <a:pt x="3333" y="16936"/>
                </a:cubicBezTo>
                <a:cubicBezTo>
                  <a:pt x="3341" y="17069"/>
                  <a:pt x="3379" y="17099"/>
                  <a:pt x="3427" y="17099"/>
                </a:cubicBezTo>
                <a:cubicBezTo>
                  <a:pt x="3471" y="17099"/>
                  <a:pt x="3522" y="17077"/>
                  <a:pt x="3573" y="17077"/>
                </a:cubicBezTo>
                <a:cubicBezTo>
                  <a:pt x="3604" y="17077"/>
                  <a:pt x="3635" y="17087"/>
                  <a:pt x="3662" y="17118"/>
                </a:cubicBezTo>
                <a:lnTo>
                  <a:pt x="3540" y="17296"/>
                </a:lnTo>
                <a:cubicBezTo>
                  <a:pt x="3826" y="17565"/>
                  <a:pt x="4220" y="17743"/>
                  <a:pt x="4556" y="17975"/>
                </a:cubicBezTo>
                <a:cubicBezTo>
                  <a:pt x="4501" y="18012"/>
                  <a:pt x="4406" y="18023"/>
                  <a:pt x="4444" y="18135"/>
                </a:cubicBezTo>
                <a:cubicBezTo>
                  <a:pt x="4906" y="18393"/>
                  <a:pt x="5310" y="18840"/>
                  <a:pt x="5687" y="19218"/>
                </a:cubicBezTo>
                <a:lnTo>
                  <a:pt x="5935" y="19149"/>
                </a:lnTo>
                <a:cubicBezTo>
                  <a:pt x="5972" y="19175"/>
                  <a:pt x="5969" y="19266"/>
                  <a:pt x="5912" y="19273"/>
                </a:cubicBezTo>
                <a:cubicBezTo>
                  <a:pt x="5944" y="19310"/>
                  <a:pt x="5965" y="19325"/>
                  <a:pt x="5979" y="19325"/>
                </a:cubicBezTo>
                <a:cubicBezTo>
                  <a:pt x="6025" y="19325"/>
                  <a:pt x="5999" y="19169"/>
                  <a:pt x="6088" y="19153"/>
                </a:cubicBezTo>
                <a:cubicBezTo>
                  <a:pt x="6186" y="19196"/>
                  <a:pt x="6166" y="19324"/>
                  <a:pt x="6081" y="19335"/>
                </a:cubicBezTo>
                <a:cubicBezTo>
                  <a:pt x="6309" y="19353"/>
                  <a:pt x="6533" y="19389"/>
                  <a:pt x="6750" y="19450"/>
                </a:cubicBezTo>
                <a:cubicBezTo>
                  <a:pt x="7032" y="19542"/>
                  <a:pt x="7097" y="19556"/>
                  <a:pt x="7069" y="19697"/>
                </a:cubicBezTo>
                <a:lnTo>
                  <a:pt x="7019" y="19720"/>
                </a:lnTo>
                <a:cubicBezTo>
                  <a:pt x="7022" y="19737"/>
                  <a:pt x="7019" y="19737"/>
                  <a:pt x="7036" y="19748"/>
                </a:cubicBezTo>
                <a:cubicBezTo>
                  <a:pt x="7059" y="19767"/>
                  <a:pt x="7087" y="19782"/>
                  <a:pt x="7114" y="19792"/>
                </a:cubicBezTo>
                <a:cubicBezTo>
                  <a:pt x="7159" y="19801"/>
                  <a:pt x="7206" y="19808"/>
                  <a:pt x="7251" y="19808"/>
                </a:cubicBezTo>
                <a:cubicBezTo>
                  <a:pt x="7261" y="19808"/>
                  <a:pt x="7271" y="19808"/>
                  <a:pt x="7280" y="19806"/>
                </a:cubicBezTo>
                <a:cubicBezTo>
                  <a:pt x="7290" y="19806"/>
                  <a:pt x="7299" y="19806"/>
                  <a:pt x="7308" y="19806"/>
                </a:cubicBezTo>
                <a:cubicBezTo>
                  <a:pt x="7407" y="19806"/>
                  <a:pt x="7498" y="19813"/>
                  <a:pt x="7536" y="19960"/>
                </a:cubicBezTo>
                <a:lnTo>
                  <a:pt x="7477" y="19949"/>
                </a:lnTo>
                <a:cubicBezTo>
                  <a:pt x="7902" y="20468"/>
                  <a:pt x="8575" y="20676"/>
                  <a:pt x="8928" y="21126"/>
                </a:cubicBezTo>
                <a:cubicBezTo>
                  <a:pt x="8960" y="21088"/>
                  <a:pt x="8998" y="21073"/>
                  <a:pt x="9039" y="21073"/>
                </a:cubicBezTo>
                <a:cubicBezTo>
                  <a:pt x="9115" y="21073"/>
                  <a:pt x="9205" y="21125"/>
                  <a:pt x="9295" y="21169"/>
                </a:cubicBezTo>
                <a:cubicBezTo>
                  <a:pt x="9359" y="21199"/>
                  <a:pt x="9425" y="21223"/>
                  <a:pt x="9482" y="21223"/>
                </a:cubicBezTo>
                <a:cubicBezTo>
                  <a:pt x="9551" y="21223"/>
                  <a:pt x="9608" y="21190"/>
                  <a:pt x="9642" y="21094"/>
                </a:cubicBezTo>
                <a:cubicBezTo>
                  <a:pt x="9951" y="21366"/>
                  <a:pt x="9838" y="21406"/>
                  <a:pt x="10362" y="21598"/>
                </a:cubicBezTo>
                <a:cubicBezTo>
                  <a:pt x="10368" y="21599"/>
                  <a:pt x="10373" y="21600"/>
                  <a:pt x="10380" y="21600"/>
                </a:cubicBezTo>
                <a:cubicBezTo>
                  <a:pt x="10515" y="21600"/>
                  <a:pt x="10594" y="21368"/>
                  <a:pt x="10753" y="21337"/>
                </a:cubicBezTo>
                <a:lnTo>
                  <a:pt x="10759" y="21533"/>
                </a:lnTo>
                <a:cubicBezTo>
                  <a:pt x="10838" y="21464"/>
                  <a:pt x="10916" y="21387"/>
                  <a:pt x="10987" y="21312"/>
                </a:cubicBezTo>
                <a:lnTo>
                  <a:pt x="11127" y="21541"/>
                </a:lnTo>
                <a:lnTo>
                  <a:pt x="11286" y="21475"/>
                </a:lnTo>
                <a:cubicBezTo>
                  <a:pt x="11221" y="21472"/>
                  <a:pt x="11140" y="21398"/>
                  <a:pt x="11147" y="21340"/>
                </a:cubicBezTo>
                <a:cubicBezTo>
                  <a:pt x="11208" y="21313"/>
                  <a:pt x="11280" y="21301"/>
                  <a:pt x="11353" y="21301"/>
                </a:cubicBezTo>
                <a:cubicBezTo>
                  <a:pt x="11559" y="21301"/>
                  <a:pt x="11775" y="21393"/>
                  <a:pt x="11802" y="21467"/>
                </a:cubicBezTo>
                <a:cubicBezTo>
                  <a:pt x="11990" y="21362"/>
                  <a:pt x="12166" y="21243"/>
                  <a:pt x="12336" y="21126"/>
                </a:cubicBezTo>
                <a:cubicBezTo>
                  <a:pt x="12348" y="21188"/>
                  <a:pt x="12302" y="21232"/>
                  <a:pt x="12251" y="21281"/>
                </a:cubicBezTo>
                <a:cubicBezTo>
                  <a:pt x="12286" y="21248"/>
                  <a:pt x="12311" y="21236"/>
                  <a:pt x="12330" y="21236"/>
                </a:cubicBezTo>
                <a:cubicBezTo>
                  <a:pt x="12380" y="21236"/>
                  <a:pt x="12387" y="21326"/>
                  <a:pt x="12431" y="21326"/>
                </a:cubicBezTo>
                <a:cubicBezTo>
                  <a:pt x="12454" y="21326"/>
                  <a:pt x="12487" y="21302"/>
                  <a:pt x="12543" y="21227"/>
                </a:cubicBezTo>
                <a:cubicBezTo>
                  <a:pt x="12492" y="21206"/>
                  <a:pt x="12523" y="21111"/>
                  <a:pt x="12516" y="21071"/>
                </a:cubicBezTo>
                <a:cubicBezTo>
                  <a:pt x="12542" y="21080"/>
                  <a:pt x="12571" y="21084"/>
                  <a:pt x="12602" y="21084"/>
                </a:cubicBezTo>
                <a:cubicBezTo>
                  <a:pt x="12782" y="21084"/>
                  <a:pt x="13032" y="20951"/>
                  <a:pt x="13189" y="20799"/>
                </a:cubicBezTo>
                <a:lnTo>
                  <a:pt x="13212" y="20940"/>
                </a:lnTo>
                <a:cubicBezTo>
                  <a:pt x="13630" y="20740"/>
                  <a:pt x="13966" y="20338"/>
                  <a:pt x="14330" y="19995"/>
                </a:cubicBezTo>
                <a:cubicBezTo>
                  <a:pt x="14305" y="20006"/>
                  <a:pt x="14281" y="20011"/>
                  <a:pt x="14259" y="20011"/>
                </a:cubicBezTo>
                <a:cubicBezTo>
                  <a:pt x="14129" y="20011"/>
                  <a:pt x="14057" y="19845"/>
                  <a:pt x="14133" y="19752"/>
                </a:cubicBezTo>
                <a:lnTo>
                  <a:pt x="14309" y="19865"/>
                </a:lnTo>
                <a:cubicBezTo>
                  <a:pt x="14301" y="19805"/>
                  <a:pt x="14277" y="19798"/>
                  <a:pt x="14252" y="19798"/>
                </a:cubicBezTo>
                <a:cubicBezTo>
                  <a:pt x="14243" y="19798"/>
                  <a:pt x="14235" y="19799"/>
                  <a:pt x="14226" y="19799"/>
                </a:cubicBezTo>
                <a:cubicBezTo>
                  <a:pt x="14194" y="19799"/>
                  <a:pt x="14169" y="19786"/>
                  <a:pt x="14184" y="19665"/>
                </a:cubicBezTo>
                <a:cubicBezTo>
                  <a:pt x="14210" y="19645"/>
                  <a:pt x="14235" y="19636"/>
                  <a:pt x="14258" y="19636"/>
                </a:cubicBezTo>
                <a:cubicBezTo>
                  <a:pt x="14351" y="19636"/>
                  <a:pt x="14410" y="19779"/>
                  <a:pt x="14391" y="19876"/>
                </a:cubicBezTo>
                <a:lnTo>
                  <a:pt x="14490" y="19676"/>
                </a:lnTo>
                <a:cubicBezTo>
                  <a:pt x="14538" y="19713"/>
                  <a:pt x="14523" y="19771"/>
                  <a:pt x="14568" y="19836"/>
                </a:cubicBezTo>
                <a:cubicBezTo>
                  <a:pt x="14544" y="19683"/>
                  <a:pt x="14956" y="19731"/>
                  <a:pt x="14894" y="19479"/>
                </a:cubicBezTo>
                <a:lnTo>
                  <a:pt x="14944" y="19516"/>
                </a:lnTo>
                <a:cubicBezTo>
                  <a:pt x="15260" y="19181"/>
                  <a:pt x="15352" y="18975"/>
                  <a:pt x="15598" y="18688"/>
                </a:cubicBezTo>
                <a:cubicBezTo>
                  <a:pt x="15478" y="18560"/>
                  <a:pt x="15604" y="18477"/>
                  <a:pt x="15576" y="18292"/>
                </a:cubicBezTo>
                <a:cubicBezTo>
                  <a:pt x="15794" y="18124"/>
                  <a:pt x="16093" y="17990"/>
                  <a:pt x="16290" y="17717"/>
                </a:cubicBezTo>
                <a:cubicBezTo>
                  <a:pt x="16375" y="17477"/>
                  <a:pt x="16222" y="17565"/>
                  <a:pt x="16212" y="17412"/>
                </a:cubicBezTo>
                <a:cubicBezTo>
                  <a:pt x="16233" y="17428"/>
                  <a:pt x="16256" y="17433"/>
                  <a:pt x="16279" y="17433"/>
                </a:cubicBezTo>
                <a:cubicBezTo>
                  <a:pt x="16357" y="17433"/>
                  <a:pt x="16441" y="17367"/>
                  <a:pt x="16485" y="17367"/>
                </a:cubicBezTo>
                <a:cubicBezTo>
                  <a:pt x="16509" y="17367"/>
                  <a:pt x="16521" y="17387"/>
                  <a:pt x="16514" y="17448"/>
                </a:cubicBezTo>
                <a:cubicBezTo>
                  <a:pt x="16742" y="17118"/>
                  <a:pt x="16803" y="17023"/>
                  <a:pt x="17011" y="16540"/>
                </a:cubicBezTo>
                <a:cubicBezTo>
                  <a:pt x="16969" y="16541"/>
                  <a:pt x="16934" y="16550"/>
                  <a:pt x="16906" y="16550"/>
                </a:cubicBezTo>
                <a:cubicBezTo>
                  <a:pt x="16878" y="16550"/>
                  <a:pt x="16857" y="16541"/>
                  <a:pt x="16847" y="16511"/>
                </a:cubicBezTo>
                <a:cubicBezTo>
                  <a:pt x="16870" y="16451"/>
                  <a:pt x="16936" y="16416"/>
                  <a:pt x="16995" y="16416"/>
                </a:cubicBezTo>
                <a:cubicBezTo>
                  <a:pt x="17025" y="16416"/>
                  <a:pt x="17053" y="16426"/>
                  <a:pt x="17071" y="16445"/>
                </a:cubicBezTo>
                <a:lnTo>
                  <a:pt x="17071" y="16474"/>
                </a:lnTo>
                <a:cubicBezTo>
                  <a:pt x="17216" y="15885"/>
                  <a:pt x="18151" y="15689"/>
                  <a:pt x="18166" y="15126"/>
                </a:cubicBezTo>
                <a:lnTo>
                  <a:pt x="18275" y="14629"/>
                </a:lnTo>
                <a:cubicBezTo>
                  <a:pt x="18302" y="14594"/>
                  <a:pt x="18319" y="14580"/>
                  <a:pt x="18331" y="14580"/>
                </a:cubicBezTo>
                <a:cubicBezTo>
                  <a:pt x="18371" y="14580"/>
                  <a:pt x="18345" y="14736"/>
                  <a:pt x="18422" y="14736"/>
                </a:cubicBezTo>
                <a:cubicBezTo>
                  <a:pt x="18434" y="14736"/>
                  <a:pt x="18449" y="14733"/>
                  <a:pt x="18468" y="14723"/>
                </a:cubicBezTo>
                <a:cubicBezTo>
                  <a:pt x="18515" y="14142"/>
                  <a:pt x="18910" y="14047"/>
                  <a:pt x="18967" y="13586"/>
                </a:cubicBezTo>
                <a:cubicBezTo>
                  <a:pt x="19521" y="13538"/>
                  <a:pt x="19477" y="12538"/>
                  <a:pt x="19915" y="12281"/>
                </a:cubicBezTo>
                <a:lnTo>
                  <a:pt x="19810" y="12252"/>
                </a:lnTo>
                <a:cubicBezTo>
                  <a:pt x="19766" y="12099"/>
                  <a:pt x="19922" y="12154"/>
                  <a:pt x="19980" y="12088"/>
                </a:cubicBezTo>
                <a:cubicBezTo>
                  <a:pt x="19969" y="12084"/>
                  <a:pt x="19959" y="12083"/>
                  <a:pt x="19948" y="12083"/>
                </a:cubicBezTo>
                <a:cubicBezTo>
                  <a:pt x="19910" y="12083"/>
                  <a:pt x="19879" y="12107"/>
                  <a:pt x="19855" y="12107"/>
                </a:cubicBezTo>
                <a:cubicBezTo>
                  <a:pt x="19839" y="12107"/>
                  <a:pt x="19828" y="12097"/>
                  <a:pt x="19820" y="12067"/>
                </a:cubicBezTo>
                <a:cubicBezTo>
                  <a:pt x="20109" y="11129"/>
                  <a:pt x="20737" y="10278"/>
                  <a:pt x="21128" y="9330"/>
                </a:cubicBezTo>
                <a:cubicBezTo>
                  <a:pt x="21264" y="8982"/>
                  <a:pt x="20669" y="8956"/>
                  <a:pt x="21033" y="8585"/>
                </a:cubicBezTo>
                <a:lnTo>
                  <a:pt x="21186" y="8774"/>
                </a:lnTo>
                <a:cubicBezTo>
                  <a:pt x="21159" y="8043"/>
                  <a:pt x="21600" y="7143"/>
                  <a:pt x="21342" y="6336"/>
                </a:cubicBezTo>
                <a:cubicBezTo>
                  <a:pt x="21393" y="6379"/>
                  <a:pt x="21451" y="6379"/>
                  <a:pt x="21448" y="6459"/>
                </a:cubicBezTo>
                <a:cubicBezTo>
                  <a:pt x="21591" y="6281"/>
                  <a:pt x="21413" y="5834"/>
                  <a:pt x="21301" y="5834"/>
                </a:cubicBezTo>
                <a:cubicBezTo>
                  <a:pt x="21299" y="5834"/>
                  <a:pt x="21297" y="5834"/>
                  <a:pt x="21294" y="5834"/>
                </a:cubicBezTo>
                <a:cubicBezTo>
                  <a:pt x="21288" y="5711"/>
                  <a:pt x="21393" y="5791"/>
                  <a:pt x="21441" y="5703"/>
                </a:cubicBezTo>
                <a:cubicBezTo>
                  <a:pt x="21492" y="5511"/>
                  <a:pt x="21189" y="5311"/>
                  <a:pt x="21304" y="5192"/>
                </a:cubicBezTo>
                <a:cubicBezTo>
                  <a:pt x="21307" y="5188"/>
                  <a:pt x="21310" y="5186"/>
                  <a:pt x="21314" y="5186"/>
                </a:cubicBezTo>
                <a:cubicBezTo>
                  <a:pt x="21324" y="5186"/>
                  <a:pt x="21339" y="5199"/>
                  <a:pt x="21351" y="5215"/>
                </a:cubicBezTo>
                <a:cubicBezTo>
                  <a:pt x="21292" y="5102"/>
                  <a:pt x="21259" y="4859"/>
                  <a:pt x="21184" y="4859"/>
                </a:cubicBezTo>
                <a:cubicBezTo>
                  <a:pt x="21168" y="4859"/>
                  <a:pt x="21151" y="4870"/>
                  <a:pt x="21132" y="4894"/>
                </a:cubicBezTo>
                <a:cubicBezTo>
                  <a:pt x="21125" y="4574"/>
                  <a:pt x="20883" y="4373"/>
                  <a:pt x="20880" y="4115"/>
                </a:cubicBezTo>
                <a:cubicBezTo>
                  <a:pt x="20672" y="4070"/>
                  <a:pt x="20726" y="3691"/>
                  <a:pt x="20549" y="3691"/>
                </a:cubicBezTo>
                <a:cubicBezTo>
                  <a:pt x="20530" y="3691"/>
                  <a:pt x="20508" y="3695"/>
                  <a:pt x="20482" y="3705"/>
                </a:cubicBezTo>
                <a:cubicBezTo>
                  <a:pt x="20731" y="3577"/>
                  <a:pt x="20405" y="3119"/>
                  <a:pt x="20184" y="3062"/>
                </a:cubicBezTo>
                <a:cubicBezTo>
                  <a:pt x="20286" y="3062"/>
                  <a:pt x="20156" y="2873"/>
                  <a:pt x="20289" y="2858"/>
                </a:cubicBezTo>
                <a:cubicBezTo>
                  <a:pt x="20199" y="2732"/>
                  <a:pt x="20085" y="2644"/>
                  <a:pt x="19998" y="2644"/>
                </a:cubicBezTo>
                <a:cubicBezTo>
                  <a:pt x="19961" y="2644"/>
                  <a:pt x="19927" y="2661"/>
                  <a:pt x="19905" y="2698"/>
                </a:cubicBezTo>
                <a:cubicBezTo>
                  <a:pt x="19902" y="2430"/>
                  <a:pt x="19714" y="2328"/>
                  <a:pt x="19549" y="2255"/>
                </a:cubicBezTo>
                <a:cubicBezTo>
                  <a:pt x="19385" y="2175"/>
                  <a:pt x="19253" y="2110"/>
                  <a:pt x="19290" y="1870"/>
                </a:cubicBezTo>
                <a:cubicBezTo>
                  <a:pt x="18760" y="1612"/>
                  <a:pt x="18206" y="1426"/>
                  <a:pt x="17632" y="1310"/>
                </a:cubicBezTo>
                <a:cubicBezTo>
                  <a:pt x="17658" y="1243"/>
                  <a:pt x="17708" y="1220"/>
                  <a:pt x="17769" y="1220"/>
                </a:cubicBezTo>
                <a:cubicBezTo>
                  <a:pt x="17829" y="1220"/>
                  <a:pt x="17899" y="1242"/>
                  <a:pt x="17969" y="1263"/>
                </a:cubicBezTo>
                <a:cubicBezTo>
                  <a:pt x="18039" y="1291"/>
                  <a:pt x="18108" y="1318"/>
                  <a:pt x="18166" y="1318"/>
                </a:cubicBezTo>
                <a:cubicBezTo>
                  <a:pt x="18220" y="1318"/>
                  <a:pt x="18264" y="1295"/>
                  <a:pt x="18288" y="1227"/>
                </a:cubicBezTo>
                <a:cubicBezTo>
                  <a:pt x="18097" y="1180"/>
                  <a:pt x="17928" y="1172"/>
                  <a:pt x="17772" y="1172"/>
                </a:cubicBezTo>
                <a:cubicBezTo>
                  <a:pt x="17683" y="1172"/>
                  <a:pt x="17597" y="1175"/>
                  <a:pt x="17515" y="1175"/>
                </a:cubicBezTo>
                <a:cubicBezTo>
                  <a:pt x="17331" y="1175"/>
                  <a:pt x="17156" y="1162"/>
                  <a:pt x="16969" y="1078"/>
                </a:cubicBezTo>
                <a:cubicBezTo>
                  <a:pt x="16864" y="1016"/>
                  <a:pt x="17068" y="979"/>
                  <a:pt x="17119" y="939"/>
                </a:cubicBezTo>
                <a:cubicBezTo>
                  <a:pt x="16713" y="936"/>
                  <a:pt x="16360" y="771"/>
                  <a:pt x="15996" y="771"/>
                </a:cubicBezTo>
                <a:cubicBezTo>
                  <a:pt x="15929" y="771"/>
                  <a:pt x="15860" y="776"/>
                  <a:pt x="15790" y="790"/>
                </a:cubicBezTo>
                <a:cubicBezTo>
                  <a:pt x="15794" y="766"/>
                  <a:pt x="15845" y="743"/>
                  <a:pt x="15889" y="729"/>
                </a:cubicBezTo>
                <a:cubicBezTo>
                  <a:pt x="15845" y="727"/>
                  <a:pt x="15797" y="707"/>
                  <a:pt x="15760" y="707"/>
                </a:cubicBezTo>
                <a:cubicBezTo>
                  <a:pt x="15726" y="707"/>
                  <a:pt x="15701" y="725"/>
                  <a:pt x="15696" y="787"/>
                </a:cubicBezTo>
                <a:lnTo>
                  <a:pt x="15780" y="766"/>
                </a:lnTo>
                <a:cubicBezTo>
                  <a:pt x="15876" y="960"/>
                  <a:pt x="15462" y="1091"/>
                  <a:pt x="15393" y="1190"/>
                </a:cubicBezTo>
                <a:cubicBezTo>
                  <a:pt x="15543" y="860"/>
                  <a:pt x="14997" y="1052"/>
                  <a:pt x="15260" y="617"/>
                </a:cubicBezTo>
                <a:cubicBezTo>
                  <a:pt x="15207" y="638"/>
                  <a:pt x="15132" y="689"/>
                  <a:pt x="15135" y="780"/>
                </a:cubicBezTo>
                <a:cubicBezTo>
                  <a:pt x="15058" y="743"/>
                  <a:pt x="15036" y="689"/>
                  <a:pt x="15128" y="601"/>
                </a:cubicBezTo>
                <a:cubicBezTo>
                  <a:pt x="14850" y="635"/>
                  <a:pt x="14906" y="764"/>
                  <a:pt x="14711" y="764"/>
                </a:cubicBezTo>
                <a:cubicBezTo>
                  <a:pt x="14695" y="764"/>
                  <a:pt x="14677" y="763"/>
                  <a:pt x="14656" y="761"/>
                </a:cubicBezTo>
                <a:cubicBezTo>
                  <a:pt x="14660" y="700"/>
                  <a:pt x="14717" y="678"/>
                  <a:pt x="14752" y="606"/>
                </a:cubicBezTo>
                <a:cubicBezTo>
                  <a:pt x="14637" y="694"/>
                  <a:pt x="14523" y="783"/>
                  <a:pt x="14374" y="783"/>
                </a:cubicBezTo>
                <a:cubicBezTo>
                  <a:pt x="14334" y="783"/>
                  <a:pt x="14291" y="776"/>
                  <a:pt x="14245" y="761"/>
                </a:cubicBezTo>
                <a:cubicBezTo>
                  <a:pt x="14257" y="730"/>
                  <a:pt x="14241" y="685"/>
                  <a:pt x="14280" y="678"/>
                </a:cubicBezTo>
                <a:cubicBezTo>
                  <a:pt x="13965" y="685"/>
                  <a:pt x="13726" y="888"/>
                  <a:pt x="13420" y="888"/>
                </a:cubicBezTo>
                <a:cubicBezTo>
                  <a:pt x="13359" y="888"/>
                  <a:pt x="13294" y="879"/>
                  <a:pt x="13226" y="860"/>
                </a:cubicBezTo>
                <a:cubicBezTo>
                  <a:pt x="13344" y="583"/>
                  <a:pt x="13080" y="769"/>
                  <a:pt x="13056" y="532"/>
                </a:cubicBezTo>
                <a:lnTo>
                  <a:pt x="12829" y="612"/>
                </a:lnTo>
                <a:lnTo>
                  <a:pt x="12923" y="726"/>
                </a:lnTo>
                <a:cubicBezTo>
                  <a:pt x="12755" y="726"/>
                  <a:pt x="12610" y="857"/>
                  <a:pt x="12464" y="857"/>
                </a:cubicBezTo>
                <a:cubicBezTo>
                  <a:pt x="12438" y="857"/>
                  <a:pt x="12411" y="852"/>
                  <a:pt x="12383" y="841"/>
                </a:cubicBezTo>
                <a:lnTo>
                  <a:pt x="12526" y="736"/>
                </a:lnTo>
                <a:lnTo>
                  <a:pt x="12159" y="806"/>
                </a:lnTo>
                <a:lnTo>
                  <a:pt x="12373" y="878"/>
                </a:lnTo>
                <a:cubicBezTo>
                  <a:pt x="12206" y="999"/>
                  <a:pt x="12362" y="1140"/>
                  <a:pt x="12224" y="1140"/>
                </a:cubicBezTo>
                <a:cubicBezTo>
                  <a:pt x="12205" y="1140"/>
                  <a:pt x="12180" y="1138"/>
                  <a:pt x="12149" y="1133"/>
                </a:cubicBezTo>
                <a:cubicBezTo>
                  <a:pt x="12200" y="1104"/>
                  <a:pt x="11945" y="1147"/>
                  <a:pt x="11874" y="1012"/>
                </a:cubicBezTo>
                <a:cubicBezTo>
                  <a:pt x="11824" y="1068"/>
                  <a:pt x="11757" y="1135"/>
                  <a:pt x="11692" y="1135"/>
                </a:cubicBezTo>
                <a:cubicBezTo>
                  <a:pt x="11659" y="1135"/>
                  <a:pt x="11625" y="1118"/>
                  <a:pt x="11595" y="1070"/>
                </a:cubicBezTo>
                <a:cubicBezTo>
                  <a:pt x="11595" y="987"/>
                  <a:pt x="11690" y="827"/>
                  <a:pt x="11690" y="772"/>
                </a:cubicBezTo>
                <a:cubicBezTo>
                  <a:pt x="11680" y="818"/>
                  <a:pt x="11653" y="835"/>
                  <a:pt x="11614" y="835"/>
                </a:cubicBezTo>
                <a:cubicBezTo>
                  <a:pt x="11519" y="835"/>
                  <a:pt x="11361" y="737"/>
                  <a:pt x="11233" y="737"/>
                </a:cubicBezTo>
                <a:cubicBezTo>
                  <a:pt x="11196" y="737"/>
                  <a:pt x="11162" y="745"/>
                  <a:pt x="11132" y="767"/>
                </a:cubicBezTo>
                <a:cubicBezTo>
                  <a:pt x="11179" y="727"/>
                  <a:pt x="11209" y="668"/>
                  <a:pt x="11221" y="606"/>
                </a:cubicBezTo>
                <a:lnTo>
                  <a:pt x="11085" y="714"/>
                </a:lnTo>
                <a:cubicBezTo>
                  <a:pt x="11021" y="623"/>
                  <a:pt x="11018" y="594"/>
                  <a:pt x="11065" y="507"/>
                </a:cubicBezTo>
                <a:cubicBezTo>
                  <a:pt x="11030" y="486"/>
                  <a:pt x="11003" y="477"/>
                  <a:pt x="10985" y="477"/>
                </a:cubicBezTo>
                <a:cubicBezTo>
                  <a:pt x="10901" y="477"/>
                  <a:pt x="10957" y="646"/>
                  <a:pt x="10893" y="646"/>
                </a:cubicBezTo>
                <a:cubicBezTo>
                  <a:pt x="10872" y="646"/>
                  <a:pt x="10838" y="627"/>
                  <a:pt x="10780" y="577"/>
                </a:cubicBezTo>
                <a:cubicBezTo>
                  <a:pt x="10807" y="572"/>
                  <a:pt x="10804" y="547"/>
                  <a:pt x="10865" y="540"/>
                </a:cubicBezTo>
                <a:cubicBezTo>
                  <a:pt x="10559" y="377"/>
                  <a:pt x="10219" y="417"/>
                  <a:pt x="9937" y="279"/>
                </a:cubicBezTo>
                <a:cubicBezTo>
                  <a:pt x="9919" y="168"/>
                  <a:pt x="9965" y="151"/>
                  <a:pt x="10019" y="151"/>
                </a:cubicBezTo>
                <a:cubicBezTo>
                  <a:pt x="10046" y="151"/>
                  <a:pt x="10075" y="155"/>
                  <a:pt x="10100" y="155"/>
                </a:cubicBezTo>
                <a:cubicBezTo>
                  <a:pt x="10146" y="155"/>
                  <a:pt x="10178" y="140"/>
                  <a:pt x="10154" y="56"/>
                </a:cubicBezTo>
                <a:cubicBezTo>
                  <a:pt x="10094" y="52"/>
                  <a:pt x="10033" y="50"/>
                  <a:pt x="9972" y="50"/>
                </a:cubicBezTo>
                <a:cubicBezTo>
                  <a:pt x="9588" y="50"/>
                  <a:pt x="9197" y="135"/>
                  <a:pt x="8850" y="135"/>
                </a:cubicBezTo>
                <a:cubicBezTo>
                  <a:pt x="8818" y="135"/>
                  <a:pt x="8787" y="135"/>
                  <a:pt x="8755" y="133"/>
                </a:cubicBezTo>
                <a:lnTo>
                  <a:pt x="8833" y="159"/>
                </a:lnTo>
                <a:cubicBezTo>
                  <a:pt x="8819" y="248"/>
                  <a:pt x="8790" y="280"/>
                  <a:pt x="8750" y="280"/>
                </a:cubicBezTo>
                <a:cubicBezTo>
                  <a:pt x="8663" y="280"/>
                  <a:pt x="8527" y="125"/>
                  <a:pt x="8394" y="125"/>
                </a:cubicBezTo>
                <a:cubicBezTo>
                  <a:pt x="8362" y="125"/>
                  <a:pt x="8329" y="135"/>
                  <a:pt x="8298" y="158"/>
                </a:cubicBezTo>
                <a:cubicBezTo>
                  <a:pt x="8339" y="122"/>
                  <a:pt x="8345" y="0"/>
                  <a:pt x="8337"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441" name="Google Shape;38;p2"/>
          <p:cNvSpPr/>
          <p:nvPr/>
        </p:nvSpPr>
        <p:spPr>
          <a:xfrm rot="4025233">
            <a:off x="15709749" y="-1638046"/>
            <a:ext cx="7696375" cy="7227895"/>
          </a:xfrm>
          <a:custGeom>
            <a:avLst/>
            <a:gdLst/>
            <a:ahLst/>
            <a:cxnLst>
              <a:cxn ang="0">
                <a:pos x="wd2" y="hd2"/>
              </a:cxn>
              <a:cxn ang="5400000">
                <a:pos x="wd2" y="hd2"/>
              </a:cxn>
              <a:cxn ang="10800000">
                <a:pos x="wd2" y="hd2"/>
              </a:cxn>
              <a:cxn ang="16200000">
                <a:pos x="wd2" y="hd2"/>
              </a:cxn>
            </a:cxnLst>
            <a:rect l="0" t="0" r="r" b="b"/>
            <a:pathLst>
              <a:path w="21501" h="21600" extrusionOk="0">
                <a:moveTo>
                  <a:pt x="14291" y="677"/>
                </a:moveTo>
                <a:cubicBezTo>
                  <a:pt x="14287" y="677"/>
                  <a:pt x="14284" y="677"/>
                  <a:pt x="14280" y="678"/>
                </a:cubicBezTo>
                <a:cubicBezTo>
                  <a:pt x="14285" y="678"/>
                  <a:pt x="14291" y="678"/>
                  <a:pt x="14296" y="678"/>
                </a:cubicBezTo>
                <a:cubicBezTo>
                  <a:pt x="14298" y="678"/>
                  <a:pt x="14300" y="678"/>
                  <a:pt x="14302" y="678"/>
                </a:cubicBezTo>
                <a:cubicBezTo>
                  <a:pt x="14298" y="677"/>
                  <a:pt x="14295" y="677"/>
                  <a:pt x="14291" y="677"/>
                </a:cubicBezTo>
                <a:close/>
                <a:moveTo>
                  <a:pt x="5860" y="1190"/>
                </a:moveTo>
                <a:cubicBezTo>
                  <a:pt x="5891" y="1230"/>
                  <a:pt x="5915" y="1270"/>
                  <a:pt x="5935" y="1317"/>
                </a:cubicBezTo>
                <a:cubicBezTo>
                  <a:pt x="5894" y="1343"/>
                  <a:pt x="5850" y="1368"/>
                  <a:pt x="5810" y="1397"/>
                </a:cubicBezTo>
                <a:cubicBezTo>
                  <a:pt x="5792" y="1343"/>
                  <a:pt x="5800" y="1274"/>
                  <a:pt x="5860" y="1190"/>
                </a:cubicBezTo>
                <a:close/>
                <a:moveTo>
                  <a:pt x="2701" y="4759"/>
                </a:moveTo>
                <a:lnTo>
                  <a:pt x="2844" y="4774"/>
                </a:lnTo>
                <a:cubicBezTo>
                  <a:pt x="2816" y="4828"/>
                  <a:pt x="2789" y="4883"/>
                  <a:pt x="2759" y="4937"/>
                </a:cubicBezTo>
                <a:cubicBezTo>
                  <a:pt x="2725" y="4886"/>
                  <a:pt x="2704" y="4820"/>
                  <a:pt x="2701" y="4759"/>
                </a:cubicBezTo>
                <a:close/>
                <a:moveTo>
                  <a:pt x="21351" y="5215"/>
                </a:moveTo>
                <a:cubicBezTo>
                  <a:pt x="21360" y="5233"/>
                  <a:pt x="21369" y="5247"/>
                  <a:pt x="21380" y="5256"/>
                </a:cubicBezTo>
                <a:cubicBezTo>
                  <a:pt x="21373" y="5246"/>
                  <a:pt x="21363" y="5229"/>
                  <a:pt x="21351" y="5215"/>
                </a:cubicBezTo>
                <a:close/>
                <a:moveTo>
                  <a:pt x="2194" y="5904"/>
                </a:moveTo>
                <a:cubicBezTo>
                  <a:pt x="2232" y="5904"/>
                  <a:pt x="2271" y="5916"/>
                  <a:pt x="2307" y="5937"/>
                </a:cubicBezTo>
                <a:cubicBezTo>
                  <a:pt x="2276" y="6006"/>
                  <a:pt x="2249" y="6074"/>
                  <a:pt x="2222" y="6143"/>
                </a:cubicBezTo>
                <a:cubicBezTo>
                  <a:pt x="2195" y="6067"/>
                  <a:pt x="2167" y="5987"/>
                  <a:pt x="2144" y="5911"/>
                </a:cubicBezTo>
                <a:cubicBezTo>
                  <a:pt x="2160" y="5906"/>
                  <a:pt x="2176" y="5904"/>
                  <a:pt x="2194" y="5904"/>
                </a:cubicBezTo>
                <a:close/>
                <a:moveTo>
                  <a:pt x="1814" y="6859"/>
                </a:moveTo>
                <a:cubicBezTo>
                  <a:pt x="1808" y="6867"/>
                  <a:pt x="1800" y="6875"/>
                  <a:pt x="1793" y="6883"/>
                </a:cubicBezTo>
                <a:cubicBezTo>
                  <a:pt x="1804" y="6880"/>
                  <a:pt x="1811" y="6873"/>
                  <a:pt x="1814" y="6859"/>
                </a:cubicBezTo>
                <a:close/>
                <a:moveTo>
                  <a:pt x="490" y="8908"/>
                </a:moveTo>
                <a:cubicBezTo>
                  <a:pt x="491" y="8916"/>
                  <a:pt x="492" y="8922"/>
                  <a:pt x="493" y="8929"/>
                </a:cubicBezTo>
                <a:cubicBezTo>
                  <a:pt x="492" y="8922"/>
                  <a:pt x="491" y="8916"/>
                  <a:pt x="490" y="8908"/>
                </a:cubicBezTo>
                <a:close/>
                <a:moveTo>
                  <a:pt x="7739" y="10337"/>
                </a:moveTo>
                <a:cubicBezTo>
                  <a:pt x="7743" y="10344"/>
                  <a:pt x="7750" y="10352"/>
                  <a:pt x="7756" y="10363"/>
                </a:cubicBezTo>
                <a:lnTo>
                  <a:pt x="7766" y="10395"/>
                </a:lnTo>
                <a:cubicBezTo>
                  <a:pt x="7764" y="10395"/>
                  <a:pt x="7763" y="10396"/>
                  <a:pt x="7760" y="10396"/>
                </a:cubicBezTo>
                <a:cubicBezTo>
                  <a:pt x="7759" y="10396"/>
                  <a:pt x="7756" y="10396"/>
                  <a:pt x="7753" y="10395"/>
                </a:cubicBezTo>
                <a:cubicBezTo>
                  <a:pt x="7746" y="10373"/>
                  <a:pt x="7743" y="10355"/>
                  <a:pt x="7739" y="10337"/>
                </a:cubicBezTo>
                <a:close/>
                <a:moveTo>
                  <a:pt x="7664" y="10406"/>
                </a:moveTo>
                <a:cubicBezTo>
                  <a:pt x="7678" y="10435"/>
                  <a:pt x="7681" y="10453"/>
                  <a:pt x="7688" y="10475"/>
                </a:cubicBezTo>
                <a:lnTo>
                  <a:pt x="7685" y="10472"/>
                </a:lnTo>
                <a:cubicBezTo>
                  <a:pt x="7678" y="10449"/>
                  <a:pt x="7671" y="10432"/>
                  <a:pt x="7664" y="10406"/>
                </a:cubicBezTo>
                <a:close/>
                <a:moveTo>
                  <a:pt x="7641" y="10489"/>
                </a:moveTo>
                <a:cubicBezTo>
                  <a:pt x="7651" y="10504"/>
                  <a:pt x="7661" y="10518"/>
                  <a:pt x="7668" y="10537"/>
                </a:cubicBezTo>
                <a:lnTo>
                  <a:pt x="7654" y="10526"/>
                </a:lnTo>
                <a:cubicBezTo>
                  <a:pt x="7654" y="10526"/>
                  <a:pt x="7654" y="10526"/>
                  <a:pt x="7654" y="10526"/>
                </a:cubicBezTo>
                <a:lnTo>
                  <a:pt x="7641" y="10489"/>
                </a:lnTo>
                <a:close/>
                <a:moveTo>
                  <a:pt x="7654" y="10526"/>
                </a:moveTo>
                <a:lnTo>
                  <a:pt x="7671" y="10541"/>
                </a:lnTo>
                <a:lnTo>
                  <a:pt x="7688" y="10573"/>
                </a:lnTo>
                <a:lnTo>
                  <a:pt x="7668" y="10558"/>
                </a:lnTo>
                <a:cubicBezTo>
                  <a:pt x="7664" y="10552"/>
                  <a:pt x="7658" y="10537"/>
                  <a:pt x="7654" y="10526"/>
                </a:cubicBezTo>
                <a:close/>
                <a:moveTo>
                  <a:pt x="7688" y="10489"/>
                </a:moveTo>
                <a:cubicBezTo>
                  <a:pt x="7691" y="10493"/>
                  <a:pt x="7695" y="10493"/>
                  <a:pt x="7695" y="10493"/>
                </a:cubicBezTo>
                <a:lnTo>
                  <a:pt x="7695" y="10497"/>
                </a:lnTo>
                <a:cubicBezTo>
                  <a:pt x="7708" y="10529"/>
                  <a:pt x="7716" y="10552"/>
                  <a:pt x="7723" y="10576"/>
                </a:cubicBezTo>
                <a:lnTo>
                  <a:pt x="7708" y="10566"/>
                </a:lnTo>
                <a:cubicBezTo>
                  <a:pt x="7705" y="10544"/>
                  <a:pt x="7698" y="10515"/>
                  <a:pt x="7688" y="10489"/>
                </a:cubicBezTo>
                <a:close/>
                <a:moveTo>
                  <a:pt x="7716" y="10576"/>
                </a:moveTo>
                <a:lnTo>
                  <a:pt x="7729" y="10587"/>
                </a:lnTo>
                <a:cubicBezTo>
                  <a:pt x="7729" y="10587"/>
                  <a:pt x="7729" y="10595"/>
                  <a:pt x="7733" y="10598"/>
                </a:cubicBezTo>
                <a:lnTo>
                  <a:pt x="7733" y="10602"/>
                </a:lnTo>
                <a:lnTo>
                  <a:pt x="7719" y="10595"/>
                </a:lnTo>
                <a:cubicBezTo>
                  <a:pt x="7719" y="10587"/>
                  <a:pt x="7716" y="10581"/>
                  <a:pt x="7716" y="10576"/>
                </a:cubicBezTo>
                <a:close/>
                <a:moveTo>
                  <a:pt x="7753" y="10409"/>
                </a:moveTo>
                <a:lnTo>
                  <a:pt x="7773" y="10413"/>
                </a:lnTo>
                <a:cubicBezTo>
                  <a:pt x="7780" y="10432"/>
                  <a:pt x="7783" y="10453"/>
                  <a:pt x="7787" y="10472"/>
                </a:cubicBezTo>
                <a:lnTo>
                  <a:pt x="7787" y="10489"/>
                </a:lnTo>
                <a:cubicBezTo>
                  <a:pt x="7787" y="10453"/>
                  <a:pt x="7793" y="10438"/>
                  <a:pt x="7800" y="10435"/>
                </a:cubicBezTo>
                <a:cubicBezTo>
                  <a:pt x="7810" y="10446"/>
                  <a:pt x="7825" y="10457"/>
                  <a:pt x="7838" y="10467"/>
                </a:cubicBezTo>
                <a:cubicBezTo>
                  <a:pt x="7855" y="10493"/>
                  <a:pt x="7872" y="10522"/>
                  <a:pt x="7889" y="10555"/>
                </a:cubicBezTo>
                <a:cubicBezTo>
                  <a:pt x="7865" y="10547"/>
                  <a:pt x="7841" y="10533"/>
                  <a:pt x="7817" y="10522"/>
                </a:cubicBezTo>
                <a:cubicBezTo>
                  <a:pt x="7864" y="10566"/>
                  <a:pt x="7913" y="10610"/>
                  <a:pt x="7892" y="10610"/>
                </a:cubicBezTo>
                <a:cubicBezTo>
                  <a:pt x="7888" y="10610"/>
                  <a:pt x="7883" y="10608"/>
                  <a:pt x="7875" y="10606"/>
                </a:cubicBezTo>
                <a:lnTo>
                  <a:pt x="7770" y="10533"/>
                </a:lnTo>
                <a:cubicBezTo>
                  <a:pt x="7770" y="10518"/>
                  <a:pt x="7773" y="10504"/>
                  <a:pt x="7776" y="10486"/>
                </a:cubicBezTo>
                <a:cubicBezTo>
                  <a:pt x="7790" y="10501"/>
                  <a:pt x="7803" y="10512"/>
                  <a:pt x="7817" y="10522"/>
                </a:cubicBezTo>
                <a:lnTo>
                  <a:pt x="7776" y="10478"/>
                </a:lnTo>
                <a:lnTo>
                  <a:pt x="7770" y="10460"/>
                </a:lnTo>
                <a:cubicBezTo>
                  <a:pt x="7780" y="10460"/>
                  <a:pt x="7787" y="10460"/>
                  <a:pt x="7773" y="10446"/>
                </a:cubicBezTo>
                <a:lnTo>
                  <a:pt x="7766" y="10446"/>
                </a:lnTo>
                <a:cubicBezTo>
                  <a:pt x="7760" y="10435"/>
                  <a:pt x="7756" y="10420"/>
                  <a:pt x="7753" y="10409"/>
                </a:cubicBezTo>
                <a:close/>
                <a:moveTo>
                  <a:pt x="7760" y="10595"/>
                </a:moveTo>
                <a:cubicBezTo>
                  <a:pt x="7767" y="10602"/>
                  <a:pt x="7774" y="10610"/>
                  <a:pt x="7781" y="10618"/>
                </a:cubicBezTo>
                <a:cubicBezTo>
                  <a:pt x="7774" y="10612"/>
                  <a:pt x="7767" y="10607"/>
                  <a:pt x="7760" y="10601"/>
                </a:cubicBezTo>
                <a:cubicBezTo>
                  <a:pt x="7760" y="10598"/>
                  <a:pt x="7760" y="10595"/>
                  <a:pt x="7760" y="10595"/>
                </a:cubicBezTo>
                <a:close/>
                <a:moveTo>
                  <a:pt x="7675" y="10581"/>
                </a:moveTo>
                <a:lnTo>
                  <a:pt x="7698" y="10598"/>
                </a:lnTo>
                <a:cubicBezTo>
                  <a:pt x="7701" y="10602"/>
                  <a:pt x="7705" y="10606"/>
                  <a:pt x="7708" y="10613"/>
                </a:cubicBezTo>
                <a:lnTo>
                  <a:pt x="7705" y="10609"/>
                </a:lnTo>
                <a:cubicBezTo>
                  <a:pt x="7691" y="10609"/>
                  <a:pt x="7691" y="10613"/>
                  <a:pt x="7688" y="10621"/>
                </a:cubicBezTo>
                <a:cubicBezTo>
                  <a:pt x="7685" y="10606"/>
                  <a:pt x="7678" y="10592"/>
                  <a:pt x="7675" y="10581"/>
                </a:cubicBezTo>
                <a:close/>
                <a:moveTo>
                  <a:pt x="7756" y="10609"/>
                </a:moveTo>
                <a:lnTo>
                  <a:pt x="7770" y="10621"/>
                </a:lnTo>
                <a:cubicBezTo>
                  <a:pt x="7766" y="10621"/>
                  <a:pt x="7763" y="10613"/>
                  <a:pt x="7756" y="10613"/>
                </a:cubicBezTo>
                <a:cubicBezTo>
                  <a:pt x="7753" y="10609"/>
                  <a:pt x="7756" y="10609"/>
                  <a:pt x="7756" y="10609"/>
                </a:cubicBezTo>
                <a:close/>
                <a:moveTo>
                  <a:pt x="7726" y="10613"/>
                </a:moveTo>
                <a:lnTo>
                  <a:pt x="7739" y="10621"/>
                </a:lnTo>
                <a:lnTo>
                  <a:pt x="7743" y="10642"/>
                </a:lnTo>
                <a:cubicBezTo>
                  <a:pt x="7739" y="10638"/>
                  <a:pt x="7733" y="10635"/>
                  <a:pt x="7729" y="10632"/>
                </a:cubicBezTo>
                <a:cubicBezTo>
                  <a:pt x="7729" y="10624"/>
                  <a:pt x="7726" y="10616"/>
                  <a:pt x="7726" y="10613"/>
                </a:cubicBezTo>
                <a:close/>
                <a:moveTo>
                  <a:pt x="7753" y="10632"/>
                </a:moveTo>
                <a:cubicBezTo>
                  <a:pt x="7771" y="10643"/>
                  <a:pt x="7783" y="10652"/>
                  <a:pt x="7774" y="10652"/>
                </a:cubicBezTo>
                <a:cubicBezTo>
                  <a:pt x="7771" y="10652"/>
                  <a:pt x="7763" y="10651"/>
                  <a:pt x="7750" y="10647"/>
                </a:cubicBezTo>
                <a:cubicBezTo>
                  <a:pt x="7750" y="10640"/>
                  <a:pt x="7750" y="10635"/>
                  <a:pt x="7753" y="10632"/>
                </a:cubicBezTo>
                <a:close/>
                <a:moveTo>
                  <a:pt x="7476" y="10635"/>
                </a:moveTo>
                <a:cubicBezTo>
                  <a:pt x="7481" y="10635"/>
                  <a:pt x="7500" y="10647"/>
                  <a:pt x="7525" y="10664"/>
                </a:cubicBezTo>
                <a:cubicBezTo>
                  <a:pt x="7536" y="10675"/>
                  <a:pt x="7542" y="10686"/>
                  <a:pt x="7549" y="10696"/>
                </a:cubicBezTo>
                <a:lnTo>
                  <a:pt x="7546" y="10696"/>
                </a:lnTo>
                <a:lnTo>
                  <a:pt x="7487" y="10653"/>
                </a:lnTo>
                <a:cubicBezTo>
                  <a:pt x="7475" y="10640"/>
                  <a:pt x="7472" y="10635"/>
                  <a:pt x="7476" y="10635"/>
                </a:cubicBezTo>
                <a:close/>
                <a:moveTo>
                  <a:pt x="7509" y="10438"/>
                </a:moveTo>
                <a:cubicBezTo>
                  <a:pt x="7569" y="10522"/>
                  <a:pt x="7627" y="10613"/>
                  <a:pt x="7681" y="10704"/>
                </a:cubicBezTo>
                <a:lnTo>
                  <a:pt x="7648" y="10638"/>
                </a:lnTo>
                <a:lnTo>
                  <a:pt x="7685" y="10704"/>
                </a:lnTo>
                <a:cubicBezTo>
                  <a:pt x="7685" y="10704"/>
                  <a:pt x="7681" y="10707"/>
                  <a:pt x="7678" y="10707"/>
                </a:cubicBezTo>
                <a:cubicBezTo>
                  <a:pt x="7624" y="10627"/>
                  <a:pt x="7525" y="10483"/>
                  <a:pt x="7519" y="10464"/>
                </a:cubicBezTo>
                <a:lnTo>
                  <a:pt x="7641" y="10646"/>
                </a:lnTo>
                <a:cubicBezTo>
                  <a:pt x="7569" y="10529"/>
                  <a:pt x="7589" y="10576"/>
                  <a:pt x="7509" y="10438"/>
                </a:cubicBezTo>
                <a:close/>
                <a:moveTo>
                  <a:pt x="7454" y="10635"/>
                </a:moveTo>
                <a:lnTo>
                  <a:pt x="7556" y="10711"/>
                </a:lnTo>
                <a:cubicBezTo>
                  <a:pt x="7556" y="10715"/>
                  <a:pt x="7558" y="10718"/>
                  <a:pt x="7559" y="10721"/>
                </a:cubicBezTo>
                <a:lnTo>
                  <a:pt x="7550" y="10715"/>
                </a:lnTo>
                <a:lnTo>
                  <a:pt x="7559" y="10722"/>
                </a:lnTo>
                <a:cubicBezTo>
                  <a:pt x="7559" y="10721"/>
                  <a:pt x="7559" y="10721"/>
                  <a:pt x="7559" y="10721"/>
                </a:cubicBezTo>
                <a:lnTo>
                  <a:pt x="7566" y="10725"/>
                </a:lnTo>
                <a:lnTo>
                  <a:pt x="7573" y="10741"/>
                </a:lnTo>
                <a:cubicBezTo>
                  <a:pt x="7532" y="10711"/>
                  <a:pt x="7494" y="10678"/>
                  <a:pt x="7457" y="10649"/>
                </a:cubicBezTo>
                <a:lnTo>
                  <a:pt x="7550" y="10715"/>
                </a:lnTo>
                <a:lnTo>
                  <a:pt x="7454" y="10635"/>
                </a:lnTo>
                <a:close/>
                <a:moveTo>
                  <a:pt x="7348" y="10638"/>
                </a:moveTo>
                <a:cubicBezTo>
                  <a:pt x="7464" y="10693"/>
                  <a:pt x="7522" y="10730"/>
                  <a:pt x="7586" y="10765"/>
                </a:cubicBezTo>
                <a:cubicBezTo>
                  <a:pt x="7593" y="10787"/>
                  <a:pt x="7596" y="10805"/>
                  <a:pt x="7576" y="10810"/>
                </a:cubicBezTo>
                <a:lnTo>
                  <a:pt x="7599" y="10816"/>
                </a:lnTo>
                <a:cubicBezTo>
                  <a:pt x="7679" y="10870"/>
                  <a:pt x="7698" y="10886"/>
                  <a:pt x="7689" y="10886"/>
                </a:cubicBezTo>
                <a:cubicBezTo>
                  <a:pt x="7674" y="10886"/>
                  <a:pt x="7571" y="10833"/>
                  <a:pt x="7549" y="10833"/>
                </a:cubicBezTo>
                <a:cubicBezTo>
                  <a:pt x="7541" y="10833"/>
                  <a:pt x="7544" y="10841"/>
                  <a:pt x="7566" y="10860"/>
                </a:cubicBezTo>
                <a:cubicBezTo>
                  <a:pt x="7529" y="10831"/>
                  <a:pt x="7494" y="10805"/>
                  <a:pt x="7454" y="10781"/>
                </a:cubicBezTo>
                <a:cubicBezTo>
                  <a:pt x="7484" y="10787"/>
                  <a:pt x="7512" y="10795"/>
                  <a:pt x="7539" y="10805"/>
                </a:cubicBezTo>
                <a:cubicBezTo>
                  <a:pt x="7318" y="10675"/>
                  <a:pt x="7661" y="10816"/>
                  <a:pt x="7348" y="10638"/>
                </a:cubicBezTo>
                <a:close/>
                <a:moveTo>
                  <a:pt x="7410" y="10776"/>
                </a:moveTo>
                <a:cubicBezTo>
                  <a:pt x="7420" y="10776"/>
                  <a:pt x="7432" y="10777"/>
                  <a:pt x="7447" y="10781"/>
                </a:cubicBezTo>
                <a:cubicBezTo>
                  <a:pt x="7400" y="10787"/>
                  <a:pt x="7487" y="10882"/>
                  <a:pt x="7546" y="10976"/>
                </a:cubicBezTo>
                <a:lnTo>
                  <a:pt x="7477" y="10925"/>
                </a:lnTo>
                <a:cubicBezTo>
                  <a:pt x="7463" y="10921"/>
                  <a:pt x="7452" y="10920"/>
                  <a:pt x="7443" y="10920"/>
                </a:cubicBezTo>
                <a:cubicBezTo>
                  <a:pt x="7430" y="10920"/>
                  <a:pt x="7422" y="10923"/>
                  <a:pt x="7413" y="10925"/>
                </a:cubicBezTo>
                <a:lnTo>
                  <a:pt x="7375" y="10904"/>
                </a:lnTo>
                <a:cubicBezTo>
                  <a:pt x="7410" y="10867"/>
                  <a:pt x="7440" y="10842"/>
                  <a:pt x="7440" y="10842"/>
                </a:cubicBezTo>
                <a:cubicBezTo>
                  <a:pt x="7440" y="10842"/>
                  <a:pt x="7407" y="10864"/>
                  <a:pt x="7372" y="10904"/>
                </a:cubicBezTo>
                <a:lnTo>
                  <a:pt x="7359" y="10896"/>
                </a:lnTo>
                <a:cubicBezTo>
                  <a:pt x="7365" y="10890"/>
                  <a:pt x="7372" y="10882"/>
                  <a:pt x="7375" y="10875"/>
                </a:cubicBezTo>
                <a:lnTo>
                  <a:pt x="7355" y="10896"/>
                </a:lnTo>
                <a:cubicBezTo>
                  <a:pt x="7297" y="10863"/>
                  <a:pt x="7238" y="10830"/>
                  <a:pt x="7256" y="10830"/>
                </a:cubicBezTo>
                <a:cubicBezTo>
                  <a:pt x="7261" y="10830"/>
                  <a:pt x="7272" y="10832"/>
                  <a:pt x="7291" y="10838"/>
                </a:cubicBezTo>
                <a:lnTo>
                  <a:pt x="7318" y="10856"/>
                </a:lnTo>
                <a:cubicBezTo>
                  <a:pt x="7383" y="10846"/>
                  <a:pt x="7337" y="10776"/>
                  <a:pt x="7410" y="10776"/>
                </a:cubicBezTo>
                <a:close/>
                <a:moveTo>
                  <a:pt x="7348" y="10933"/>
                </a:moveTo>
                <a:cubicBezTo>
                  <a:pt x="7362" y="10933"/>
                  <a:pt x="7375" y="10936"/>
                  <a:pt x="7389" y="10936"/>
                </a:cubicBezTo>
                <a:cubicBezTo>
                  <a:pt x="7386" y="10939"/>
                  <a:pt x="7383" y="10945"/>
                  <a:pt x="7377" y="10945"/>
                </a:cubicBezTo>
                <a:cubicBezTo>
                  <a:pt x="7376" y="10945"/>
                  <a:pt x="7374" y="10945"/>
                  <a:pt x="7372" y="10944"/>
                </a:cubicBezTo>
                <a:cubicBezTo>
                  <a:pt x="7385" y="10954"/>
                  <a:pt x="7392" y="10962"/>
                  <a:pt x="7400" y="10970"/>
                </a:cubicBezTo>
                <a:cubicBezTo>
                  <a:pt x="7420" y="10987"/>
                  <a:pt x="7444" y="11002"/>
                  <a:pt x="7467" y="11016"/>
                </a:cubicBezTo>
                <a:lnTo>
                  <a:pt x="7457" y="11027"/>
                </a:lnTo>
                <a:cubicBezTo>
                  <a:pt x="7440" y="11020"/>
                  <a:pt x="7420" y="11013"/>
                  <a:pt x="7400" y="11009"/>
                </a:cubicBezTo>
                <a:lnTo>
                  <a:pt x="7397" y="11009"/>
                </a:lnTo>
                <a:lnTo>
                  <a:pt x="7410" y="10991"/>
                </a:lnTo>
                <a:lnTo>
                  <a:pt x="7392" y="11009"/>
                </a:lnTo>
                <a:lnTo>
                  <a:pt x="7382" y="11009"/>
                </a:lnTo>
                <a:lnTo>
                  <a:pt x="7372" y="11002"/>
                </a:lnTo>
                <a:cubicBezTo>
                  <a:pt x="7365" y="10994"/>
                  <a:pt x="7359" y="10991"/>
                  <a:pt x="7352" y="10984"/>
                </a:cubicBezTo>
                <a:cubicBezTo>
                  <a:pt x="7342" y="10976"/>
                  <a:pt x="7335" y="10965"/>
                  <a:pt x="7328" y="10954"/>
                </a:cubicBezTo>
                <a:cubicBezTo>
                  <a:pt x="7328" y="10947"/>
                  <a:pt x="7322" y="10940"/>
                  <a:pt x="7325" y="10936"/>
                </a:cubicBezTo>
                <a:lnTo>
                  <a:pt x="7345" y="10936"/>
                </a:lnTo>
                <a:lnTo>
                  <a:pt x="7348" y="10933"/>
                </a:lnTo>
                <a:close/>
                <a:moveTo>
                  <a:pt x="7349" y="11039"/>
                </a:moveTo>
                <a:cubicBezTo>
                  <a:pt x="7351" y="11039"/>
                  <a:pt x="7362" y="11039"/>
                  <a:pt x="7372" y="11042"/>
                </a:cubicBezTo>
                <a:lnTo>
                  <a:pt x="7365" y="11045"/>
                </a:lnTo>
                <a:cubicBezTo>
                  <a:pt x="7362" y="11042"/>
                  <a:pt x="7355" y="11042"/>
                  <a:pt x="7349" y="11039"/>
                </a:cubicBezTo>
                <a:close/>
                <a:moveTo>
                  <a:pt x="7467" y="11020"/>
                </a:moveTo>
                <a:cubicBezTo>
                  <a:pt x="7481" y="11031"/>
                  <a:pt x="7502" y="11042"/>
                  <a:pt x="7529" y="11056"/>
                </a:cubicBezTo>
                <a:cubicBezTo>
                  <a:pt x="7498" y="11042"/>
                  <a:pt x="7484" y="11039"/>
                  <a:pt x="7461" y="11031"/>
                </a:cubicBezTo>
                <a:cubicBezTo>
                  <a:pt x="7461" y="11027"/>
                  <a:pt x="7464" y="11024"/>
                  <a:pt x="7467" y="11020"/>
                </a:cubicBezTo>
                <a:close/>
                <a:moveTo>
                  <a:pt x="7056" y="11079"/>
                </a:moveTo>
                <a:lnTo>
                  <a:pt x="7056" y="11082"/>
                </a:lnTo>
                <a:lnTo>
                  <a:pt x="7053" y="11085"/>
                </a:lnTo>
                <a:lnTo>
                  <a:pt x="7053" y="11082"/>
                </a:lnTo>
                <a:lnTo>
                  <a:pt x="7056" y="11079"/>
                </a:lnTo>
                <a:close/>
                <a:moveTo>
                  <a:pt x="7430" y="11148"/>
                </a:moveTo>
                <a:cubicBezTo>
                  <a:pt x="7427" y="11158"/>
                  <a:pt x="7423" y="11162"/>
                  <a:pt x="7417" y="11173"/>
                </a:cubicBezTo>
                <a:cubicBezTo>
                  <a:pt x="7413" y="11173"/>
                  <a:pt x="7403" y="11165"/>
                  <a:pt x="7397" y="11165"/>
                </a:cubicBezTo>
                <a:cubicBezTo>
                  <a:pt x="7392" y="11165"/>
                  <a:pt x="7400" y="11158"/>
                  <a:pt x="7400" y="11154"/>
                </a:cubicBezTo>
                <a:cubicBezTo>
                  <a:pt x="7410" y="11151"/>
                  <a:pt x="7420" y="11151"/>
                  <a:pt x="7430" y="11148"/>
                </a:cubicBezTo>
                <a:close/>
                <a:moveTo>
                  <a:pt x="7440" y="11148"/>
                </a:moveTo>
                <a:cubicBezTo>
                  <a:pt x="7446" y="11163"/>
                  <a:pt x="7444" y="11174"/>
                  <a:pt x="7428" y="11174"/>
                </a:cubicBezTo>
                <a:cubicBezTo>
                  <a:pt x="7426" y="11174"/>
                  <a:pt x="7423" y="11174"/>
                  <a:pt x="7420" y="11173"/>
                </a:cubicBezTo>
                <a:lnTo>
                  <a:pt x="7434" y="11148"/>
                </a:lnTo>
                <a:close/>
                <a:moveTo>
                  <a:pt x="7372" y="11209"/>
                </a:moveTo>
                <a:lnTo>
                  <a:pt x="7385" y="11216"/>
                </a:lnTo>
                <a:cubicBezTo>
                  <a:pt x="7379" y="11223"/>
                  <a:pt x="7375" y="11228"/>
                  <a:pt x="7369" y="11234"/>
                </a:cubicBezTo>
                <a:lnTo>
                  <a:pt x="7362" y="11231"/>
                </a:lnTo>
                <a:lnTo>
                  <a:pt x="7372" y="11209"/>
                </a:lnTo>
                <a:close/>
                <a:moveTo>
                  <a:pt x="7392" y="11220"/>
                </a:moveTo>
                <a:cubicBezTo>
                  <a:pt x="7403" y="11228"/>
                  <a:pt x="7413" y="11231"/>
                  <a:pt x="7430" y="11234"/>
                </a:cubicBezTo>
                <a:cubicBezTo>
                  <a:pt x="7423" y="11242"/>
                  <a:pt x="7417" y="11249"/>
                  <a:pt x="7413" y="11252"/>
                </a:cubicBezTo>
                <a:lnTo>
                  <a:pt x="7382" y="11242"/>
                </a:lnTo>
                <a:lnTo>
                  <a:pt x="7392" y="11220"/>
                </a:lnTo>
                <a:close/>
                <a:moveTo>
                  <a:pt x="7359" y="11234"/>
                </a:moveTo>
                <a:lnTo>
                  <a:pt x="7369" y="11242"/>
                </a:lnTo>
                <a:lnTo>
                  <a:pt x="7348" y="11263"/>
                </a:lnTo>
                <a:lnTo>
                  <a:pt x="7342" y="11260"/>
                </a:lnTo>
                <a:lnTo>
                  <a:pt x="7359" y="11234"/>
                </a:lnTo>
                <a:close/>
                <a:moveTo>
                  <a:pt x="7437" y="11238"/>
                </a:moveTo>
                <a:lnTo>
                  <a:pt x="7457" y="11249"/>
                </a:lnTo>
                <a:cubicBezTo>
                  <a:pt x="7454" y="11257"/>
                  <a:pt x="7447" y="11263"/>
                  <a:pt x="7444" y="11271"/>
                </a:cubicBezTo>
                <a:lnTo>
                  <a:pt x="7427" y="11260"/>
                </a:lnTo>
                <a:lnTo>
                  <a:pt x="7437" y="11238"/>
                </a:lnTo>
                <a:close/>
                <a:moveTo>
                  <a:pt x="7461" y="11249"/>
                </a:moveTo>
                <a:lnTo>
                  <a:pt x="7467" y="11252"/>
                </a:lnTo>
                <a:lnTo>
                  <a:pt x="7457" y="11274"/>
                </a:lnTo>
                <a:lnTo>
                  <a:pt x="7450" y="11271"/>
                </a:lnTo>
                <a:lnTo>
                  <a:pt x="7461" y="11249"/>
                </a:lnTo>
                <a:close/>
                <a:moveTo>
                  <a:pt x="7421" y="11270"/>
                </a:moveTo>
                <a:cubicBezTo>
                  <a:pt x="7423" y="11270"/>
                  <a:pt x="7431" y="11278"/>
                  <a:pt x="7437" y="11282"/>
                </a:cubicBezTo>
                <a:lnTo>
                  <a:pt x="7420" y="11274"/>
                </a:lnTo>
                <a:lnTo>
                  <a:pt x="7420" y="11271"/>
                </a:lnTo>
                <a:cubicBezTo>
                  <a:pt x="7420" y="11271"/>
                  <a:pt x="7420" y="11270"/>
                  <a:pt x="7421" y="11270"/>
                </a:cubicBezTo>
                <a:close/>
                <a:moveTo>
                  <a:pt x="7484" y="11260"/>
                </a:moveTo>
                <a:lnTo>
                  <a:pt x="7471" y="11282"/>
                </a:lnTo>
                <a:lnTo>
                  <a:pt x="7467" y="11282"/>
                </a:lnTo>
                <a:cubicBezTo>
                  <a:pt x="7471" y="11271"/>
                  <a:pt x="7474" y="11268"/>
                  <a:pt x="7477" y="11260"/>
                </a:cubicBezTo>
                <a:close/>
                <a:moveTo>
                  <a:pt x="7552" y="11198"/>
                </a:moveTo>
                <a:cubicBezTo>
                  <a:pt x="7586" y="11220"/>
                  <a:pt x="7638" y="11249"/>
                  <a:pt x="7678" y="11274"/>
                </a:cubicBezTo>
                <a:cubicBezTo>
                  <a:pt x="7678" y="11278"/>
                  <a:pt x="7675" y="11285"/>
                  <a:pt x="7671" y="11289"/>
                </a:cubicBezTo>
                <a:lnTo>
                  <a:pt x="7668" y="11289"/>
                </a:lnTo>
                <a:cubicBezTo>
                  <a:pt x="7627" y="11263"/>
                  <a:pt x="7586" y="11234"/>
                  <a:pt x="7552" y="11198"/>
                </a:cubicBezTo>
                <a:close/>
                <a:moveTo>
                  <a:pt x="7379" y="11252"/>
                </a:moveTo>
                <a:lnTo>
                  <a:pt x="7407" y="11268"/>
                </a:lnTo>
                <a:lnTo>
                  <a:pt x="7403" y="11271"/>
                </a:lnTo>
                <a:cubicBezTo>
                  <a:pt x="7393" y="11265"/>
                  <a:pt x="7388" y="11263"/>
                  <a:pt x="7387" y="11263"/>
                </a:cubicBezTo>
                <a:cubicBezTo>
                  <a:pt x="7386" y="11263"/>
                  <a:pt x="7390" y="11266"/>
                  <a:pt x="7400" y="11274"/>
                </a:cubicBezTo>
                <a:lnTo>
                  <a:pt x="7400" y="11278"/>
                </a:lnTo>
                <a:cubicBezTo>
                  <a:pt x="7397" y="11282"/>
                  <a:pt x="7392" y="11289"/>
                  <a:pt x="7389" y="11292"/>
                </a:cubicBezTo>
                <a:cubicBezTo>
                  <a:pt x="7388" y="11293"/>
                  <a:pt x="7388" y="11293"/>
                  <a:pt x="7387" y="11293"/>
                </a:cubicBezTo>
                <a:cubicBezTo>
                  <a:pt x="7384" y="11293"/>
                  <a:pt x="7381" y="11288"/>
                  <a:pt x="7379" y="11285"/>
                </a:cubicBezTo>
                <a:cubicBezTo>
                  <a:pt x="7385" y="11263"/>
                  <a:pt x="7372" y="11274"/>
                  <a:pt x="7379" y="11252"/>
                </a:cubicBezTo>
                <a:close/>
                <a:moveTo>
                  <a:pt x="7487" y="11268"/>
                </a:moveTo>
                <a:lnTo>
                  <a:pt x="7502" y="11278"/>
                </a:lnTo>
                <a:lnTo>
                  <a:pt x="7487" y="11297"/>
                </a:lnTo>
                <a:cubicBezTo>
                  <a:pt x="7484" y="11297"/>
                  <a:pt x="7481" y="11292"/>
                  <a:pt x="7477" y="11289"/>
                </a:cubicBezTo>
                <a:lnTo>
                  <a:pt x="7487" y="11268"/>
                </a:lnTo>
                <a:close/>
                <a:moveTo>
                  <a:pt x="7325" y="11292"/>
                </a:moveTo>
                <a:cubicBezTo>
                  <a:pt x="7323" y="11295"/>
                  <a:pt x="7321" y="11296"/>
                  <a:pt x="7319" y="11297"/>
                </a:cubicBezTo>
                <a:lnTo>
                  <a:pt x="7322" y="11292"/>
                </a:lnTo>
                <a:close/>
                <a:moveTo>
                  <a:pt x="7417" y="11285"/>
                </a:moveTo>
                <a:cubicBezTo>
                  <a:pt x="7414" y="11291"/>
                  <a:pt x="7408" y="11296"/>
                  <a:pt x="7405" y="11301"/>
                </a:cubicBezTo>
                <a:lnTo>
                  <a:pt x="7413" y="11285"/>
                </a:lnTo>
                <a:close/>
                <a:moveTo>
                  <a:pt x="7128" y="11303"/>
                </a:moveTo>
                <a:lnTo>
                  <a:pt x="7128" y="11307"/>
                </a:lnTo>
                <a:lnTo>
                  <a:pt x="7124" y="11311"/>
                </a:lnTo>
                <a:lnTo>
                  <a:pt x="7124" y="11307"/>
                </a:lnTo>
                <a:lnTo>
                  <a:pt x="7128" y="11303"/>
                </a:lnTo>
                <a:close/>
                <a:moveTo>
                  <a:pt x="7382" y="11303"/>
                </a:moveTo>
                <a:lnTo>
                  <a:pt x="7372" y="11318"/>
                </a:lnTo>
                <a:lnTo>
                  <a:pt x="7369" y="11318"/>
                </a:lnTo>
                <a:lnTo>
                  <a:pt x="7375" y="11303"/>
                </a:lnTo>
                <a:close/>
                <a:moveTo>
                  <a:pt x="7403" y="11307"/>
                </a:moveTo>
                <a:lnTo>
                  <a:pt x="7403" y="11311"/>
                </a:lnTo>
                <a:lnTo>
                  <a:pt x="7392" y="11322"/>
                </a:lnTo>
                <a:cubicBezTo>
                  <a:pt x="7397" y="11314"/>
                  <a:pt x="7400" y="11311"/>
                  <a:pt x="7403" y="11307"/>
                </a:cubicBezTo>
                <a:close/>
                <a:moveTo>
                  <a:pt x="7417" y="11289"/>
                </a:moveTo>
                <a:lnTo>
                  <a:pt x="7430" y="11297"/>
                </a:lnTo>
                <a:cubicBezTo>
                  <a:pt x="7420" y="11311"/>
                  <a:pt x="7413" y="11322"/>
                  <a:pt x="7407" y="11337"/>
                </a:cubicBezTo>
                <a:lnTo>
                  <a:pt x="7397" y="11332"/>
                </a:lnTo>
                <a:lnTo>
                  <a:pt x="7410" y="11307"/>
                </a:lnTo>
                <a:cubicBezTo>
                  <a:pt x="7413" y="11303"/>
                  <a:pt x="7417" y="11297"/>
                  <a:pt x="7417" y="11289"/>
                </a:cubicBezTo>
                <a:close/>
                <a:moveTo>
                  <a:pt x="7365" y="11329"/>
                </a:moveTo>
                <a:lnTo>
                  <a:pt x="7355" y="11340"/>
                </a:lnTo>
                <a:lnTo>
                  <a:pt x="7362" y="11329"/>
                </a:lnTo>
                <a:close/>
                <a:moveTo>
                  <a:pt x="7437" y="11300"/>
                </a:moveTo>
                <a:lnTo>
                  <a:pt x="7440" y="11303"/>
                </a:lnTo>
                <a:lnTo>
                  <a:pt x="7417" y="11343"/>
                </a:lnTo>
                <a:lnTo>
                  <a:pt x="7413" y="11343"/>
                </a:lnTo>
                <a:lnTo>
                  <a:pt x="7437" y="11300"/>
                </a:lnTo>
                <a:close/>
                <a:moveTo>
                  <a:pt x="7397" y="11340"/>
                </a:moveTo>
                <a:lnTo>
                  <a:pt x="7403" y="11347"/>
                </a:lnTo>
                <a:lnTo>
                  <a:pt x="7397" y="11354"/>
                </a:lnTo>
                <a:cubicBezTo>
                  <a:pt x="7397" y="11351"/>
                  <a:pt x="7392" y="11351"/>
                  <a:pt x="7389" y="11351"/>
                </a:cubicBezTo>
                <a:lnTo>
                  <a:pt x="7397" y="11340"/>
                </a:lnTo>
                <a:close/>
                <a:moveTo>
                  <a:pt x="7505" y="11278"/>
                </a:moveTo>
                <a:cubicBezTo>
                  <a:pt x="7559" y="11322"/>
                  <a:pt x="7599" y="11358"/>
                  <a:pt x="7596" y="11365"/>
                </a:cubicBezTo>
                <a:cubicBezTo>
                  <a:pt x="7566" y="11340"/>
                  <a:pt x="7532" y="11318"/>
                  <a:pt x="7498" y="11300"/>
                </a:cubicBezTo>
                <a:cubicBezTo>
                  <a:pt x="7498" y="11292"/>
                  <a:pt x="7502" y="11285"/>
                  <a:pt x="7505" y="11278"/>
                </a:cubicBezTo>
                <a:close/>
                <a:moveTo>
                  <a:pt x="7471" y="11322"/>
                </a:moveTo>
                <a:lnTo>
                  <a:pt x="7444" y="11369"/>
                </a:lnTo>
                <a:lnTo>
                  <a:pt x="7440" y="11369"/>
                </a:lnTo>
                <a:lnTo>
                  <a:pt x="7464" y="11322"/>
                </a:lnTo>
                <a:close/>
                <a:moveTo>
                  <a:pt x="7484" y="11329"/>
                </a:moveTo>
                <a:cubicBezTo>
                  <a:pt x="7532" y="11359"/>
                  <a:pt x="7572" y="11388"/>
                  <a:pt x="7556" y="11388"/>
                </a:cubicBezTo>
                <a:cubicBezTo>
                  <a:pt x="7552" y="11388"/>
                  <a:pt x="7542" y="11385"/>
                  <a:pt x="7525" y="11380"/>
                </a:cubicBezTo>
                <a:lnTo>
                  <a:pt x="7477" y="11347"/>
                </a:lnTo>
                <a:lnTo>
                  <a:pt x="7484" y="11329"/>
                </a:lnTo>
                <a:close/>
                <a:moveTo>
                  <a:pt x="7459" y="11396"/>
                </a:moveTo>
                <a:lnTo>
                  <a:pt x="7464" y="11401"/>
                </a:lnTo>
                <a:lnTo>
                  <a:pt x="7457" y="11398"/>
                </a:lnTo>
                <a:cubicBezTo>
                  <a:pt x="7457" y="11398"/>
                  <a:pt x="7458" y="11397"/>
                  <a:pt x="7459" y="11396"/>
                </a:cubicBezTo>
                <a:close/>
                <a:moveTo>
                  <a:pt x="7474" y="11351"/>
                </a:moveTo>
                <a:cubicBezTo>
                  <a:pt x="7509" y="11383"/>
                  <a:pt x="7566" y="11431"/>
                  <a:pt x="7542" y="11431"/>
                </a:cubicBezTo>
                <a:cubicBezTo>
                  <a:pt x="7529" y="11423"/>
                  <a:pt x="7522" y="11420"/>
                  <a:pt x="7509" y="11412"/>
                </a:cubicBezTo>
                <a:lnTo>
                  <a:pt x="7484" y="11394"/>
                </a:lnTo>
                <a:lnTo>
                  <a:pt x="7464" y="11380"/>
                </a:lnTo>
                <a:cubicBezTo>
                  <a:pt x="7467" y="11372"/>
                  <a:pt x="7471" y="11361"/>
                  <a:pt x="7474" y="11351"/>
                </a:cubicBezTo>
                <a:close/>
                <a:moveTo>
                  <a:pt x="7355" y="11423"/>
                </a:moveTo>
                <a:cubicBezTo>
                  <a:pt x="7352" y="11427"/>
                  <a:pt x="7352" y="11431"/>
                  <a:pt x="7352" y="11434"/>
                </a:cubicBezTo>
                <a:lnTo>
                  <a:pt x="7348" y="11434"/>
                </a:lnTo>
                <a:cubicBezTo>
                  <a:pt x="7348" y="11431"/>
                  <a:pt x="7352" y="11427"/>
                  <a:pt x="7355" y="11423"/>
                </a:cubicBezTo>
                <a:close/>
                <a:moveTo>
                  <a:pt x="7474" y="11409"/>
                </a:moveTo>
                <a:lnTo>
                  <a:pt x="7477" y="11412"/>
                </a:lnTo>
                <a:cubicBezTo>
                  <a:pt x="7477" y="11417"/>
                  <a:pt x="7474" y="11420"/>
                  <a:pt x="7474" y="11423"/>
                </a:cubicBezTo>
                <a:lnTo>
                  <a:pt x="7487" y="11420"/>
                </a:lnTo>
                <a:cubicBezTo>
                  <a:pt x="7509" y="11438"/>
                  <a:pt x="7523" y="11452"/>
                  <a:pt x="7514" y="11452"/>
                </a:cubicBezTo>
                <a:cubicBezTo>
                  <a:pt x="7509" y="11452"/>
                  <a:pt x="7495" y="11447"/>
                  <a:pt x="7471" y="11434"/>
                </a:cubicBezTo>
                <a:lnTo>
                  <a:pt x="7467" y="11434"/>
                </a:lnTo>
                <a:cubicBezTo>
                  <a:pt x="7461" y="11431"/>
                  <a:pt x="7454" y="11423"/>
                  <a:pt x="7450" y="11417"/>
                </a:cubicBezTo>
                <a:lnTo>
                  <a:pt x="7454" y="11409"/>
                </a:lnTo>
                <a:close/>
                <a:moveTo>
                  <a:pt x="6877" y="11459"/>
                </a:moveTo>
                <a:cubicBezTo>
                  <a:pt x="6884" y="11459"/>
                  <a:pt x="6894" y="11459"/>
                  <a:pt x="6907" y="11460"/>
                </a:cubicBezTo>
                <a:lnTo>
                  <a:pt x="6904" y="11460"/>
                </a:lnTo>
                <a:lnTo>
                  <a:pt x="6910" y="11481"/>
                </a:lnTo>
                <a:lnTo>
                  <a:pt x="6893" y="11474"/>
                </a:lnTo>
                <a:lnTo>
                  <a:pt x="6862" y="11467"/>
                </a:lnTo>
                <a:cubicBezTo>
                  <a:pt x="6852" y="11462"/>
                  <a:pt x="6855" y="11459"/>
                  <a:pt x="6877" y="11459"/>
                </a:cubicBezTo>
                <a:close/>
                <a:moveTo>
                  <a:pt x="7407" y="11514"/>
                </a:moveTo>
                <a:cubicBezTo>
                  <a:pt x="7411" y="11518"/>
                  <a:pt x="7415" y="11521"/>
                  <a:pt x="7419" y="11526"/>
                </a:cubicBezTo>
                <a:cubicBezTo>
                  <a:pt x="7416" y="11523"/>
                  <a:pt x="7413" y="11520"/>
                  <a:pt x="7410" y="11518"/>
                </a:cubicBezTo>
                <a:lnTo>
                  <a:pt x="7407" y="11518"/>
                </a:lnTo>
                <a:cubicBezTo>
                  <a:pt x="7407" y="11518"/>
                  <a:pt x="7407" y="11518"/>
                  <a:pt x="7407" y="11514"/>
                </a:cubicBezTo>
                <a:close/>
                <a:moveTo>
                  <a:pt x="7467" y="11580"/>
                </a:moveTo>
                <a:cubicBezTo>
                  <a:pt x="7454" y="11587"/>
                  <a:pt x="7444" y="11594"/>
                  <a:pt x="7434" y="11606"/>
                </a:cubicBezTo>
                <a:lnTo>
                  <a:pt x="7359" y="11635"/>
                </a:lnTo>
                <a:lnTo>
                  <a:pt x="7365" y="11620"/>
                </a:lnTo>
                <a:lnTo>
                  <a:pt x="7467" y="11580"/>
                </a:lnTo>
                <a:close/>
                <a:moveTo>
                  <a:pt x="7335" y="11675"/>
                </a:moveTo>
                <a:lnTo>
                  <a:pt x="7369" y="11692"/>
                </a:lnTo>
                <a:cubicBezTo>
                  <a:pt x="7365" y="11692"/>
                  <a:pt x="7365" y="11696"/>
                  <a:pt x="7365" y="11699"/>
                </a:cubicBezTo>
                <a:cubicBezTo>
                  <a:pt x="7359" y="11692"/>
                  <a:pt x="7348" y="11685"/>
                  <a:pt x="7338" y="11678"/>
                </a:cubicBezTo>
                <a:lnTo>
                  <a:pt x="7335" y="11678"/>
                </a:lnTo>
                <a:lnTo>
                  <a:pt x="7335" y="11675"/>
                </a:lnTo>
                <a:close/>
                <a:moveTo>
                  <a:pt x="333" y="11696"/>
                </a:moveTo>
                <a:cubicBezTo>
                  <a:pt x="332" y="11702"/>
                  <a:pt x="332" y="11708"/>
                  <a:pt x="334" y="11713"/>
                </a:cubicBezTo>
                <a:cubicBezTo>
                  <a:pt x="334" y="11707"/>
                  <a:pt x="334" y="11702"/>
                  <a:pt x="333" y="11696"/>
                </a:cubicBezTo>
                <a:close/>
                <a:moveTo>
                  <a:pt x="7226" y="11675"/>
                </a:moveTo>
                <a:lnTo>
                  <a:pt x="7233" y="11681"/>
                </a:lnTo>
                <a:lnTo>
                  <a:pt x="7128" y="11725"/>
                </a:lnTo>
                <a:lnTo>
                  <a:pt x="7118" y="11718"/>
                </a:lnTo>
                <a:lnTo>
                  <a:pt x="7226" y="11675"/>
                </a:lnTo>
                <a:close/>
                <a:moveTo>
                  <a:pt x="7104" y="11725"/>
                </a:moveTo>
                <a:lnTo>
                  <a:pt x="7114" y="11732"/>
                </a:lnTo>
                <a:lnTo>
                  <a:pt x="7097" y="11739"/>
                </a:lnTo>
                <a:lnTo>
                  <a:pt x="7087" y="11732"/>
                </a:lnTo>
                <a:lnTo>
                  <a:pt x="7104" y="11725"/>
                </a:lnTo>
                <a:close/>
                <a:moveTo>
                  <a:pt x="7385" y="11699"/>
                </a:moveTo>
                <a:lnTo>
                  <a:pt x="7444" y="11729"/>
                </a:lnTo>
                <a:lnTo>
                  <a:pt x="7434" y="11747"/>
                </a:lnTo>
                <a:cubicBezTo>
                  <a:pt x="7417" y="11736"/>
                  <a:pt x="7400" y="11721"/>
                  <a:pt x="7382" y="11710"/>
                </a:cubicBezTo>
                <a:cubicBezTo>
                  <a:pt x="7382" y="11707"/>
                  <a:pt x="7385" y="11703"/>
                  <a:pt x="7385" y="11699"/>
                </a:cubicBezTo>
                <a:close/>
                <a:moveTo>
                  <a:pt x="7059" y="11739"/>
                </a:moveTo>
                <a:lnTo>
                  <a:pt x="7069" y="11750"/>
                </a:lnTo>
                <a:lnTo>
                  <a:pt x="7049" y="11758"/>
                </a:lnTo>
                <a:cubicBezTo>
                  <a:pt x="7046" y="11758"/>
                  <a:pt x="7043" y="11750"/>
                  <a:pt x="7039" y="11750"/>
                </a:cubicBezTo>
                <a:lnTo>
                  <a:pt x="7059" y="11739"/>
                </a:lnTo>
                <a:close/>
                <a:moveTo>
                  <a:pt x="7019" y="11760"/>
                </a:moveTo>
                <a:cubicBezTo>
                  <a:pt x="7022" y="11760"/>
                  <a:pt x="7028" y="11762"/>
                  <a:pt x="7036" y="11765"/>
                </a:cubicBezTo>
                <a:lnTo>
                  <a:pt x="7022" y="11769"/>
                </a:lnTo>
                <a:cubicBezTo>
                  <a:pt x="7015" y="11762"/>
                  <a:pt x="7015" y="11760"/>
                  <a:pt x="7019" y="11760"/>
                </a:cubicBezTo>
                <a:close/>
                <a:moveTo>
                  <a:pt x="7291" y="11801"/>
                </a:moveTo>
                <a:lnTo>
                  <a:pt x="7298" y="11805"/>
                </a:lnTo>
                <a:lnTo>
                  <a:pt x="7298" y="11819"/>
                </a:lnTo>
                <a:lnTo>
                  <a:pt x="7287" y="11812"/>
                </a:lnTo>
                <a:lnTo>
                  <a:pt x="7291" y="11801"/>
                </a:lnTo>
                <a:close/>
                <a:moveTo>
                  <a:pt x="7318" y="11750"/>
                </a:moveTo>
                <a:cubicBezTo>
                  <a:pt x="7345" y="11772"/>
                  <a:pt x="7372" y="11798"/>
                  <a:pt x="7400" y="11819"/>
                </a:cubicBezTo>
                <a:cubicBezTo>
                  <a:pt x="7397" y="11824"/>
                  <a:pt x="7397" y="11824"/>
                  <a:pt x="7397" y="11824"/>
                </a:cubicBezTo>
                <a:lnTo>
                  <a:pt x="7397" y="11827"/>
                </a:lnTo>
                <a:cubicBezTo>
                  <a:pt x="7365" y="11812"/>
                  <a:pt x="7338" y="11798"/>
                  <a:pt x="7315" y="11779"/>
                </a:cubicBezTo>
                <a:cubicBezTo>
                  <a:pt x="7315" y="11772"/>
                  <a:pt x="7318" y="11761"/>
                  <a:pt x="7318" y="11750"/>
                </a:cubicBezTo>
                <a:close/>
                <a:moveTo>
                  <a:pt x="7267" y="11819"/>
                </a:moveTo>
                <a:lnTo>
                  <a:pt x="7263" y="11830"/>
                </a:lnTo>
                <a:lnTo>
                  <a:pt x="7260" y="11838"/>
                </a:lnTo>
                <a:lnTo>
                  <a:pt x="7260" y="11841"/>
                </a:lnTo>
                <a:lnTo>
                  <a:pt x="7267" y="11819"/>
                </a:lnTo>
                <a:close/>
                <a:moveTo>
                  <a:pt x="7270" y="11816"/>
                </a:moveTo>
                <a:cubicBezTo>
                  <a:pt x="7267" y="11830"/>
                  <a:pt x="7267" y="11841"/>
                  <a:pt x="7270" y="11852"/>
                </a:cubicBezTo>
                <a:cubicBezTo>
                  <a:pt x="7270" y="11853"/>
                  <a:pt x="7271" y="11853"/>
                  <a:pt x="7271" y="11853"/>
                </a:cubicBezTo>
                <a:cubicBezTo>
                  <a:pt x="7274" y="11853"/>
                  <a:pt x="7278" y="11843"/>
                  <a:pt x="7284" y="11827"/>
                </a:cubicBezTo>
                <a:lnTo>
                  <a:pt x="7295" y="11830"/>
                </a:lnTo>
                <a:cubicBezTo>
                  <a:pt x="7295" y="11845"/>
                  <a:pt x="7295" y="11859"/>
                  <a:pt x="7291" y="11870"/>
                </a:cubicBezTo>
                <a:lnTo>
                  <a:pt x="7257" y="11841"/>
                </a:lnTo>
                <a:lnTo>
                  <a:pt x="7267" y="11819"/>
                </a:lnTo>
                <a:lnTo>
                  <a:pt x="7270" y="11816"/>
                </a:lnTo>
                <a:close/>
                <a:moveTo>
                  <a:pt x="7307" y="11810"/>
                </a:moveTo>
                <a:cubicBezTo>
                  <a:pt x="7333" y="11824"/>
                  <a:pt x="7356" y="11838"/>
                  <a:pt x="7379" y="11852"/>
                </a:cubicBezTo>
                <a:lnTo>
                  <a:pt x="7369" y="11874"/>
                </a:lnTo>
                <a:lnTo>
                  <a:pt x="7305" y="11824"/>
                </a:lnTo>
                <a:cubicBezTo>
                  <a:pt x="7305" y="11819"/>
                  <a:pt x="7305" y="11816"/>
                  <a:pt x="7307" y="11810"/>
                </a:cubicBezTo>
                <a:close/>
                <a:moveTo>
                  <a:pt x="7301" y="11838"/>
                </a:moveTo>
                <a:lnTo>
                  <a:pt x="7365" y="11878"/>
                </a:lnTo>
                <a:cubicBezTo>
                  <a:pt x="7355" y="11899"/>
                  <a:pt x="7345" y="11921"/>
                  <a:pt x="7332" y="11943"/>
                </a:cubicBezTo>
                <a:cubicBezTo>
                  <a:pt x="7298" y="11928"/>
                  <a:pt x="7257" y="11939"/>
                  <a:pt x="7223" y="11921"/>
                </a:cubicBezTo>
                <a:cubicBezTo>
                  <a:pt x="7230" y="11904"/>
                  <a:pt x="7236" y="11892"/>
                  <a:pt x="7243" y="11881"/>
                </a:cubicBezTo>
                <a:lnTo>
                  <a:pt x="7240" y="11878"/>
                </a:lnTo>
                <a:cubicBezTo>
                  <a:pt x="7281" y="11898"/>
                  <a:pt x="7304" y="11907"/>
                  <a:pt x="7312" y="11907"/>
                </a:cubicBezTo>
                <a:cubicBezTo>
                  <a:pt x="7324" y="11907"/>
                  <a:pt x="7314" y="11893"/>
                  <a:pt x="7295" y="11874"/>
                </a:cubicBezTo>
                <a:cubicBezTo>
                  <a:pt x="7295" y="11864"/>
                  <a:pt x="7298" y="11848"/>
                  <a:pt x="7301" y="11838"/>
                </a:cubicBezTo>
                <a:close/>
                <a:moveTo>
                  <a:pt x="2173" y="14557"/>
                </a:moveTo>
                <a:cubicBezTo>
                  <a:pt x="2163" y="14564"/>
                  <a:pt x="2153" y="14571"/>
                  <a:pt x="2144" y="14577"/>
                </a:cubicBezTo>
                <a:cubicBezTo>
                  <a:pt x="2154" y="14573"/>
                  <a:pt x="2164" y="14565"/>
                  <a:pt x="2173" y="14557"/>
                </a:cubicBezTo>
                <a:close/>
                <a:moveTo>
                  <a:pt x="4492" y="17863"/>
                </a:moveTo>
                <a:cubicBezTo>
                  <a:pt x="4512" y="17878"/>
                  <a:pt x="4543" y="17900"/>
                  <a:pt x="4593" y="17932"/>
                </a:cubicBezTo>
                <a:lnTo>
                  <a:pt x="4593" y="17935"/>
                </a:lnTo>
                <a:lnTo>
                  <a:pt x="4492" y="17863"/>
                </a:lnTo>
                <a:close/>
                <a:moveTo>
                  <a:pt x="4891" y="18022"/>
                </a:moveTo>
                <a:cubicBezTo>
                  <a:pt x="4900" y="18022"/>
                  <a:pt x="4910" y="18026"/>
                  <a:pt x="4919" y="18033"/>
                </a:cubicBezTo>
                <a:cubicBezTo>
                  <a:pt x="4879" y="18052"/>
                  <a:pt x="4946" y="18150"/>
                  <a:pt x="4974" y="18236"/>
                </a:cubicBezTo>
                <a:cubicBezTo>
                  <a:pt x="4923" y="18186"/>
                  <a:pt x="4869" y="18143"/>
                  <a:pt x="4814" y="18099"/>
                </a:cubicBezTo>
                <a:lnTo>
                  <a:pt x="4811" y="18103"/>
                </a:lnTo>
                <a:cubicBezTo>
                  <a:pt x="4828" y="18056"/>
                  <a:pt x="4860" y="18022"/>
                  <a:pt x="4891" y="18022"/>
                </a:cubicBezTo>
                <a:close/>
                <a:moveTo>
                  <a:pt x="12251" y="21281"/>
                </a:moveTo>
                <a:cubicBezTo>
                  <a:pt x="12244" y="21288"/>
                  <a:pt x="12235" y="21297"/>
                  <a:pt x="12227" y="21306"/>
                </a:cubicBezTo>
                <a:cubicBezTo>
                  <a:pt x="12235" y="21298"/>
                  <a:pt x="12243" y="21289"/>
                  <a:pt x="12251" y="21281"/>
                </a:cubicBezTo>
                <a:close/>
                <a:moveTo>
                  <a:pt x="12227" y="21306"/>
                </a:moveTo>
                <a:cubicBezTo>
                  <a:pt x="12218" y="21316"/>
                  <a:pt x="12209" y="21326"/>
                  <a:pt x="12200" y="21337"/>
                </a:cubicBezTo>
                <a:cubicBezTo>
                  <a:pt x="12210" y="21326"/>
                  <a:pt x="12218" y="21315"/>
                  <a:pt x="12227" y="21306"/>
                </a:cubicBezTo>
                <a:close/>
                <a:moveTo>
                  <a:pt x="8337" y="0"/>
                </a:moveTo>
                <a:cubicBezTo>
                  <a:pt x="8336" y="0"/>
                  <a:pt x="8335" y="2"/>
                  <a:pt x="8333" y="5"/>
                </a:cubicBezTo>
                <a:cubicBezTo>
                  <a:pt x="8330" y="5"/>
                  <a:pt x="8327" y="5"/>
                  <a:pt x="8324" y="5"/>
                </a:cubicBezTo>
                <a:cubicBezTo>
                  <a:pt x="8024" y="5"/>
                  <a:pt x="7715" y="172"/>
                  <a:pt x="7322" y="398"/>
                </a:cubicBezTo>
                <a:lnTo>
                  <a:pt x="7352" y="296"/>
                </a:lnTo>
                <a:cubicBezTo>
                  <a:pt x="7340" y="295"/>
                  <a:pt x="7327" y="295"/>
                  <a:pt x="7314" y="295"/>
                </a:cubicBezTo>
                <a:cubicBezTo>
                  <a:pt x="7130" y="295"/>
                  <a:pt x="6884" y="407"/>
                  <a:pt x="6703" y="431"/>
                </a:cubicBezTo>
                <a:cubicBezTo>
                  <a:pt x="6676" y="525"/>
                  <a:pt x="6578" y="561"/>
                  <a:pt x="6679" y="652"/>
                </a:cubicBezTo>
                <a:cubicBezTo>
                  <a:pt x="6614" y="633"/>
                  <a:pt x="6552" y="625"/>
                  <a:pt x="6494" y="625"/>
                </a:cubicBezTo>
                <a:cubicBezTo>
                  <a:pt x="6243" y="625"/>
                  <a:pt x="6053" y="783"/>
                  <a:pt x="5887" y="936"/>
                </a:cubicBezTo>
                <a:cubicBezTo>
                  <a:pt x="5705" y="1149"/>
                  <a:pt x="5549" y="1352"/>
                  <a:pt x="5256" y="1352"/>
                </a:cubicBezTo>
                <a:cubicBezTo>
                  <a:pt x="5240" y="1352"/>
                  <a:pt x="5222" y="1352"/>
                  <a:pt x="5205" y="1350"/>
                </a:cubicBezTo>
                <a:cubicBezTo>
                  <a:pt x="5250" y="1317"/>
                  <a:pt x="5283" y="1227"/>
                  <a:pt x="5256" y="1227"/>
                </a:cubicBezTo>
                <a:cubicBezTo>
                  <a:pt x="5253" y="1227"/>
                  <a:pt x="5250" y="1228"/>
                  <a:pt x="5245" y="1230"/>
                </a:cubicBezTo>
                <a:cubicBezTo>
                  <a:pt x="5133" y="1339"/>
                  <a:pt x="5031" y="1452"/>
                  <a:pt x="4936" y="1575"/>
                </a:cubicBezTo>
                <a:cubicBezTo>
                  <a:pt x="4994" y="1624"/>
                  <a:pt x="5018" y="1632"/>
                  <a:pt x="5045" y="1632"/>
                </a:cubicBezTo>
                <a:cubicBezTo>
                  <a:pt x="5058" y="1632"/>
                  <a:pt x="5070" y="1630"/>
                  <a:pt x="5086" y="1630"/>
                </a:cubicBezTo>
                <a:cubicBezTo>
                  <a:pt x="5105" y="1630"/>
                  <a:pt x="5131" y="1633"/>
                  <a:pt x="5168" y="1641"/>
                </a:cubicBezTo>
                <a:cubicBezTo>
                  <a:pt x="5171" y="1757"/>
                  <a:pt x="5123" y="1873"/>
                  <a:pt x="5038" y="1950"/>
                </a:cubicBezTo>
                <a:cubicBezTo>
                  <a:pt x="5130" y="1746"/>
                  <a:pt x="4902" y="1764"/>
                  <a:pt x="4784" y="1757"/>
                </a:cubicBezTo>
                <a:cubicBezTo>
                  <a:pt x="4821" y="1783"/>
                  <a:pt x="4831" y="1841"/>
                  <a:pt x="4862" y="1873"/>
                </a:cubicBezTo>
                <a:cubicBezTo>
                  <a:pt x="4834" y="1869"/>
                  <a:pt x="4813" y="1867"/>
                  <a:pt x="4796" y="1867"/>
                </a:cubicBezTo>
                <a:cubicBezTo>
                  <a:pt x="4601" y="1867"/>
                  <a:pt x="4984" y="2129"/>
                  <a:pt x="4672" y="2190"/>
                </a:cubicBezTo>
                <a:lnTo>
                  <a:pt x="4635" y="2121"/>
                </a:lnTo>
                <a:cubicBezTo>
                  <a:pt x="4573" y="2230"/>
                  <a:pt x="4570" y="2386"/>
                  <a:pt x="4468" y="2462"/>
                </a:cubicBezTo>
                <a:cubicBezTo>
                  <a:pt x="4322" y="2374"/>
                  <a:pt x="4501" y="2313"/>
                  <a:pt x="4417" y="2204"/>
                </a:cubicBezTo>
                <a:cubicBezTo>
                  <a:pt x="4298" y="2342"/>
                  <a:pt x="4388" y="2688"/>
                  <a:pt x="4172" y="2688"/>
                </a:cubicBezTo>
                <a:cubicBezTo>
                  <a:pt x="4171" y="2688"/>
                  <a:pt x="4170" y="2688"/>
                  <a:pt x="4168" y="2688"/>
                </a:cubicBezTo>
                <a:cubicBezTo>
                  <a:pt x="4185" y="2597"/>
                  <a:pt x="4260" y="2520"/>
                  <a:pt x="4281" y="2430"/>
                </a:cubicBezTo>
                <a:cubicBezTo>
                  <a:pt x="4253" y="2427"/>
                  <a:pt x="4228" y="2427"/>
                  <a:pt x="4207" y="2427"/>
                </a:cubicBezTo>
                <a:cubicBezTo>
                  <a:pt x="4029" y="2427"/>
                  <a:pt x="4034" y="2477"/>
                  <a:pt x="3934" y="2542"/>
                </a:cubicBezTo>
                <a:lnTo>
                  <a:pt x="3944" y="2535"/>
                </a:lnTo>
                <a:cubicBezTo>
                  <a:pt x="3852" y="2589"/>
                  <a:pt x="3764" y="2648"/>
                  <a:pt x="3680" y="2709"/>
                </a:cubicBezTo>
                <a:lnTo>
                  <a:pt x="3764" y="2684"/>
                </a:lnTo>
                <a:cubicBezTo>
                  <a:pt x="3940" y="3154"/>
                  <a:pt x="3540" y="3105"/>
                  <a:pt x="3567" y="3518"/>
                </a:cubicBezTo>
                <a:cubicBezTo>
                  <a:pt x="3553" y="3320"/>
                  <a:pt x="3530" y="3289"/>
                  <a:pt x="3495" y="3289"/>
                </a:cubicBezTo>
                <a:cubicBezTo>
                  <a:pt x="3479" y="3289"/>
                  <a:pt x="3461" y="3296"/>
                  <a:pt x="3438" y="3296"/>
                </a:cubicBezTo>
                <a:cubicBezTo>
                  <a:pt x="3413" y="3296"/>
                  <a:pt x="3384" y="3287"/>
                  <a:pt x="3349" y="3251"/>
                </a:cubicBezTo>
                <a:cubicBezTo>
                  <a:pt x="3289" y="3271"/>
                  <a:pt x="3213" y="3304"/>
                  <a:pt x="3166" y="3304"/>
                </a:cubicBezTo>
                <a:cubicBezTo>
                  <a:pt x="3145" y="3304"/>
                  <a:pt x="3128" y="3298"/>
                  <a:pt x="3122" y="3279"/>
                </a:cubicBezTo>
                <a:cubicBezTo>
                  <a:pt x="3160" y="3494"/>
                  <a:pt x="2894" y="3414"/>
                  <a:pt x="2956" y="3723"/>
                </a:cubicBezTo>
                <a:cubicBezTo>
                  <a:pt x="2951" y="3721"/>
                  <a:pt x="2947" y="3720"/>
                  <a:pt x="2942" y="3720"/>
                </a:cubicBezTo>
                <a:cubicBezTo>
                  <a:pt x="2908" y="3720"/>
                  <a:pt x="2879" y="3780"/>
                  <a:pt x="2833" y="3780"/>
                </a:cubicBezTo>
                <a:cubicBezTo>
                  <a:pt x="2813" y="3780"/>
                  <a:pt x="2790" y="3770"/>
                  <a:pt x="2762" y="3737"/>
                </a:cubicBezTo>
                <a:cubicBezTo>
                  <a:pt x="2736" y="3811"/>
                  <a:pt x="2746" y="3831"/>
                  <a:pt x="2772" y="3831"/>
                </a:cubicBezTo>
                <a:cubicBezTo>
                  <a:pt x="2801" y="3831"/>
                  <a:pt x="2852" y="3805"/>
                  <a:pt x="2888" y="3805"/>
                </a:cubicBezTo>
                <a:cubicBezTo>
                  <a:pt x="2902" y="3805"/>
                  <a:pt x="2913" y="3808"/>
                  <a:pt x="2921" y="3818"/>
                </a:cubicBezTo>
                <a:cubicBezTo>
                  <a:pt x="2921" y="4170"/>
                  <a:pt x="2358" y="4276"/>
                  <a:pt x="2399" y="4803"/>
                </a:cubicBezTo>
                <a:cubicBezTo>
                  <a:pt x="2327" y="5141"/>
                  <a:pt x="2450" y="5311"/>
                  <a:pt x="2443" y="5594"/>
                </a:cubicBezTo>
                <a:cubicBezTo>
                  <a:pt x="2429" y="5624"/>
                  <a:pt x="2416" y="5653"/>
                  <a:pt x="2406" y="5682"/>
                </a:cubicBezTo>
                <a:cubicBezTo>
                  <a:pt x="2311" y="5679"/>
                  <a:pt x="2286" y="5504"/>
                  <a:pt x="2286" y="5504"/>
                </a:cubicBezTo>
                <a:cubicBezTo>
                  <a:pt x="2137" y="5631"/>
                  <a:pt x="2097" y="5765"/>
                  <a:pt x="2090" y="5951"/>
                </a:cubicBezTo>
                <a:cubicBezTo>
                  <a:pt x="2072" y="5925"/>
                  <a:pt x="2051" y="5916"/>
                  <a:pt x="2024" y="5916"/>
                </a:cubicBezTo>
                <a:cubicBezTo>
                  <a:pt x="1996" y="5916"/>
                  <a:pt x="1962" y="5925"/>
                  <a:pt x="1920" y="5937"/>
                </a:cubicBezTo>
                <a:cubicBezTo>
                  <a:pt x="1886" y="6071"/>
                  <a:pt x="2086" y="6107"/>
                  <a:pt x="1946" y="6245"/>
                </a:cubicBezTo>
                <a:cubicBezTo>
                  <a:pt x="1896" y="6190"/>
                  <a:pt x="1811" y="6114"/>
                  <a:pt x="1774" y="6023"/>
                </a:cubicBezTo>
                <a:cubicBezTo>
                  <a:pt x="1770" y="6206"/>
                  <a:pt x="1818" y="6398"/>
                  <a:pt x="1814" y="6576"/>
                </a:cubicBezTo>
                <a:cubicBezTo>
                  <a:pt x="1812" y="6576"/>
                  <a:pt x="1810" y="6576"/>
                  <a:pt x="1807" y="6576"/>
                </a:cubicBezTo>
                <a:cubicBezTo>
                  <a:pt x="1705" y="6576"/>
                  <a:pt x="1701" y="6421"/>
                  <a:pt x="1658" y="6343"/>
                </a:cubicBezTo>
                <a:cubicBezTo>
                  <a:pt x="1641" y="6543"/>
                  <a:pt x="1583" y="6848"/>
                  <a:pt x="1722" y="6957"/>
                </a:cubicBezTo>
                <a:cubicBezTo>
                  <a:pt x="1745" y="6930"/>
                  <a:pt x="1771" y="6906"/>
                  <a:pt x="1793" y="6883"/>
                </a:cubicBezTo>
                <a:cubicBezTo>
                  <a:pt x="1790" y="6884"/>
                  <a:pt x="1786" y="6885"/>
                  <a:pt x="1782" y="6885"/>
                </a:cubicBezTo>
                <a:cubicBezTo>
                  <a:pt x="1739" y="6885"/>
                  <a:pt x="1669" y="6833"/>
                  <a:pt x="1662" y="6790"/>
                </a:cubicBezTo>
                <a:cubicBezTo>
                  <a:pt x="1606" y="6629"/>
                  <a:pt x="1723" y="6593"/>
                  <a:pt x="1802" y="6593"/>
                </a:cubicBezTo>
                <a:cubicBezTo>
                  <a:pt x="1820" y="6593"/>
                  <a:pt x="1836" y="6594"/>
                  <a:pt x="1848" y="6597"/>
                </a:cubicBezTo>
                <a:lnTo>
                  <a:pt x="1845" y="6721"/>
                </a:lnTo>
                <a:cubicBezTo>
                  <a:pt x="1847" y="6722"/>
                  <a:pt x="1850" y="6722"/>
                  <a:pt x="1853" y="6722"/>
                </a:cubicBezTo>
                <a:cubicBezTo>
                  <a:pt x="2205" y="6722"/>
                  <a:pt x="1947" y="6251"/>
                  <a:pt x="2042" y="6027"/>
                </a:cubicBezTo>
                <a:lnTo>
                  <a:pt x="2205" y="6183"/>
                </a:lnTo>
                <a:cubicBezTo>
                  <a:pt x="1991" y="6746"/>
                  <a:pt x="1824" y="7328"/>
                  <a:pt x="1699" y="7923"/>
                </a:cubicBezTo>
                <a:lnTo>
                  <a:pt x="1689" y="7946"/>
                </a:lnTo>
                <a:cubicBezTo>
                  <a:pt x="1587" y="7866"/>
                  <a:pt x="1488" y="7774"/>
                  <a:pt x="1379" y="7728"/>
                </a:cubicBezTo>
                <a:lnTo>
                  <a:pt x="1294" y="7673"/>
                </a:lnTo>
                <a:lnTo>
                  <a:pt x="1294" y="7702"/>
                </a:lnTo>
                <a:cubicBezTo>
                  <a:pt x="1275" y="7699"/>
                  <a:pt x="1254" y="7697"/>
                  <a:pt x="1233" y="7697"/>
                </a:cubicBezTo>
                <a:cubicBezTo>
                  <a:pt x="1152" y="7697"/>
                  <a:pt x="1060" y="7726"/>
                  <a:pt x="955" y="7804"/>
                </a:cubicBezTo>
                <a:lnTo>
                  <a:pt x="988" y="8138"/>
                </a:lnTo>
                <a:lnTo>
                  <a:pt x="829" y="8160"/>
                </a:lnTo>
                <a:lnTo>
                  <a:pt x="921" y="7939"/>
                </a:lnTo>
                <a:cubicBezTo>
                  <a:pt x="751" y="8000"/>
                  <a:pt x="816" y="8135"/>
                  <a:pt x="849" y="8258"/>
                </a:cubicBezTo>
                <a:cubicBezTo>
                  <a:pt x="835" y="8255"/>
                  <a:pt x="820" y="8253"/>
                  <a:pt x="805" y="8253"/>
                </a:cubicBezTo>
                <a:cubicBezTo>
                  <a:pt x="754" y="8253"/>
                  <a:pt x="706" y="8271"/>
                  <a:pt x="666" y="8301"/>
                </a:cubicBezTo>
                <a:cubicBezTo>
                  <a:pt x="710" y="8429"/>
                  <a:pt x="761" y="8553"/>
                  <a:pt x="809" y="8676"/>
                </a:cubicBezTo>
                <a:cubicBezTo>
                  <a:pt x="728" y="8669"/>
                  <a:pt x="682" y="8565"/>
                  <a:pt x="619" y="8565"/>
                </a:cubicBezTo>
                <a:cubicBezTo>
                  <a:pt x="593" y="8565"/>
                  <a:pt x="564" y="8581"/>
                  <a:pt x="530" y="8625"/>
                </a:cubicBezTo>
                <a:cubicBezTo>
                  <a:pt x="598" y="8796"/>
                  <a:pt x="802" y="8604"/>
                  <a:pt x="802" y="8836"/>
                </a:cubicBezTo>
                <a:cubicBezTo>
                  <a:pt x="642" y="8916"/>
                  <a:pt x="554" y="8843"/>
                  <a:pt x="609" y="9036"/>
                </a:cubicBezTo>
                <a:cubicBezTo>
                  <a:pt x="537" y="9032"/>
                  <a:pt x="506" y="8994"/>
                  <a:pt x="493" y="8929"/>
                </a:cubicBezTo>
                <a:cubicBezTo>
                  <a:pt x="515" y="9096"/>
                  <a:pt x="416" y="9302"/>
                  <a:pt x="537" y="9410"/>
                </a:cubicBezTo>
                <a:cubicBezTo>
                  <a:pt x="361" y="9501"/>
                  <a:pt x="455" y="9842"/>
                  <a:pt x="270" y="9842"/>
                </a:cubicBezTo>
                <a:cubicBezTo>
                  <a:pt x="254" y="9842"/>
                  <a:pt x="237" y="9840"/>
                  <a:pt x="218" y="9836"/>
                </a:cubicBezTo>
                <a:cubicBezTo>
                  <a:pt x="269" y="9897"/>
                  <a:pt x="384" y="10137"/>
                  <a:pt x="378" y="10271"/>
                </a:cubicBezTo>
                <a:cubicBezTo>
                  <a:pt x="332" y="10227"/>
                  <a:pt x="299" y="10208"/>
                  <a:pt x="276" y="10208"/>
                </a:cubicBezTo>
                <a:cubicBezTo>
                  <a:pt x="148" y="10208"/>
                  <a:pt x="261" y="10727"/>
                  <a:pt x="37" y="10727"/>
                </a:cubicBezTo>
                <a:cubicBezTo>
                  <a:pt x="26" y="10727"/>
                  <a:pt x="13" y="10724"/>
                  <a:pt x="0" y="10722"/>
                </a:cubicBezTo>
                <a:cubicBezTo>
                  <a:pt x="272" y="10919"/>
                  <a:pt x="159" y="11457"/>
                  <a:pt x="405" y="11769"/>
                </a:cubicBezTo>
                <a:cubicBezTo>
                  <a:pt x="383" y="11757"/>
                  <a:pt x="344" y="11737"/>
                  <a:pt x="334" y="11713"/>
                </a:cubicBezTo>
                <a:cubicBezTo>
                  <a:pt x="349" y="11900"/>
                  <a:pt x="286" y="11983"/>
                  <a:pt x="279" y="12125"/>
                </a:cubicBezTo>
                <a:cubicBezTo>
                  <a:pt x="300" y="12119"/>
                  <a:pt x="320" y="12117"/>
                  <a:pt x="340" y="12117"/>
                </a:cubicBezTo>
                <a:cubicBezTo>
                  <a:pt x="535" y="12117"/>
                  <a:pt x="680" y="12342"/>
                  <a:pt x="860" y="12405"/>
                </a:cubicBezTo>
                <a:cubicBezTo>
                  <a:pt x="821" y="12524"/>
                  <a:pt x="767" y="12555"/>
                  <a:pt x="709" y="12555"/>
                </a:cubicBezTo>
                <a:cubicBezTo>
                  <a:pt x="646" y="12555"/>
                  <a:pt x="577" y="12521"/>
                  <a:pt x="509" y="12521"/>
                </a:cubicBezTo>
                <a:cubicBezTo>
                  <a:pt x="467" y="12521"/>
                  <a:pt x="426" y="12533"/>
                  <a:pt x="388" y="12572"/>
                </a:cubicBezTo>
                <a:cubicBezTo>
                  <a:pt x="406" y="12562"/>
                  <a:pt x="424" y="12558"/>
                  <a:pt x="442" y="12558"/>
                </a:cubicBezTo>
                <a:cubicBezTo>
                  <a:pt x="561" y="12558"/>
                  <a:pt x="688" y="12739"/>
                  <a:pt x="780" y="12739"/>
                </a:cubicBezTo>
                <a:cubicBezTo>
                  <a:pt x="804" y="12739"/>
                  <a:pt x="825" y="12727"/>
                  <a:pt x="843" y="12699"/>
                </a:cubicBezTo>
                <a:cubicBezTo>
                  <a:pt x="809" y="12924"/>
                  <a:pt x="856" y="12866"/>
                  <a:pt x="741" y="13055"/>
                </a:cubicBezTo>
                <a:cubicBezTo>
                  <a:pt x="799" y="13023"/>
                  <a:pt x="837" y="13010"/>
                  <a:pt x="863" y="13010"/>
                </a:cubicBezTo>
                <a:cubicBezTo>
                  <a:pt x="960" y="13010"/>
                  <a:pt x="917" y="13168"/>
                  <a:pt x="1094" y="13171"/>
                </a:cubicBezTo>
                <a:cubicBezTo>
                  <a:pt x="1118" y="13462"/>
                  <a:pt x="911" y="13403"/>
                  <a:pt x="1142" y="13560"/>
                </a:cubicBezTo>
                <a:cubicBezTo>
                  <a:pt x="1146" y="13625"/>
                  <a:pt x="1112" y="13645"/>
                  <a:pt x="1070" y="13645"/>
                </a:cubicBezTo>
                <a:cubicBezTo>
                  <a:pt x="1006" y="13645"/>
                  <a:pt x="925" y="13600"/>
                  <a:pt x="925" y="13600"/>
                </a:cubicBezTo>
                <a:cubicBezTo>
                  <a:pt x="971" y="13666"/>
                  <a:pt x="1012" y="13690"/>
                  <a:pt x="1049" y="13690"/>
                </a:cubicBezTo>
                <a:cubicBezTo>
                  <a:pt x="1139" y="13690"/>
                  <a:pt x="1207" y="13545"/>
                  <a:pt x="1301" y="13517"/>
                </a:cubicBezTo>
                <a:cubicBezTo>
                  <a:pt x="1546" y="13716"/>
                  <a:pt x="1271" y="13741"/>
                  <a:pt x="1254" y="13909"/>
                </a:cubicBezTo>
                <a:cubicBezTo>
                  <a:pt x="1423" y="14022"/>
                  <a:pt x="1679" y="13985"/>
                  <a:pt x="1760" y="14087"/>
                </a:cubicBezTo>
                <a:cubicBezTo>
                  <a:pt x="1743" y="14116"/>
                  <a:pt x="1719" y="14142"/>
                  <a:pt x="1692" y="14159"/>
                </a:cubicBezTo>
                <a:cubicBezTo>
                  <a:pt x="1711" y="14148"/>
                  <a:pt x="1731" y="14143"/>
                  <a:pt x="1751" y="14143"/>
                </a:cubicBezTo>
                <a:cubicBezTo>
                  <a:pt x="1764" y="14143"/>
                  <a:pt x="1776" y="14145"/>
                  <a:pt x="1787" y="14148"/>
                </a:cubicBezTo>
                <a:cubicBezTo>
                  <a:pt x="1785" y="14142"/>
                  <a:pt x="1785" y="14140"/>
                  <a:pt x="1787" y="14140"/>
                </a:cubicBezTo>
                <a:cubicBezTo>
                  <a:pt x="1795" y="14140"/>
                  <a:pt x="1853" y="14236"/>
                  <a:pt x="1886" y="14280"/>
                </a:cubicBezTo>
                <a:cubicBezTo>
                  <a:pt x="1926" y="14348"/>
                  <a:pt x="1974" y="14414"/>
                  <a:pt x="2025" y="14472"/>
                </a:cubicBezTo>
                <a:cubicBezTo>
                  <a:pt x="2052" y="14501"/>
                  <a:pt x="2083" y="14526"/>
                  <a:pt x="2113" y="14545"/>
                </a:cubicBezTo>
                <a:cubicBezTo>
                  <a:pt x="2122" y="14552"/>
                  <a:pt x="2128" y="14555"/>
                  <a:pt x="2132" y="14555"/>
                </a:cubicBezTo>
                <a:cubicBezTo>
                  <a:pt x="2139" y="14555"/>
                  <a:pt x="2142" y="14550"/>
                  <a:pt x="2144" y="14541"/>
                </a:cubicBezTo>
                <a:lnTo>
                  <a:pt x="2188" y="14541"/>
                </a:lnTo>
                <a:cubicBezTo>
                  <a:pt x="2184" y="14547"/>
                  <a:pt x="2178" y="14552"/>
                  <a:pt x="2173" y="14557"/>
                </a:cubicBezTo>
                <a:cubicBezTo>
                  <a:pt x="2249" y="14504"/>
                  <a:pt x="2327" y="14456"/>
                  <a:pt x="2406" y="14414"/>
                </a:cubicBezTo>
                <a:cubicBezTo>
                  <a:pt x="2443" y="14476"/>
                  <a:pt x="2599" y="14520"/>
                  <a:pt x="2480" y="14618"/>
                </a:cubicBezTo>
                <a:cubicBezTo>
                  <a:pt x="2460" y="14552"/>
                  <a:pt x="2406" y="14566"/>
                  <a:pt x="2351" y="14555"/>
                </a:cubicBezTo>
                <a:lnTo>
                  <a:pt x="2450" y="14643"/>
                </a:lnTo>
                <a:cubicBezTo>
                  <a:pt x="2415" y="14687"/>
                  <a:pt x="2389" y="14703"/>
                  <a:pt x="2369" y="14703"/>
                </a:cubicBezTo>
                <a:cubicBezTo>
                  <a:pt x="2313" y="14703"/>
                  <a:pt x="2296" y="14578"/>
                  <a:pt x="2234" y="14578"/>
                </a:cubicBezTo>
                <a:cubicBezTo>
                  <a:pt x="2222" y="14578"/>
                  <a:pt x="2208" y="14584"/>
                  <a:pt x="2192" y="14595"/>
                </a:cubicBezTo>
                <a:cubicBezTo>
                  <a:pt x="2321" y="14760"/>
                  <a:pt x="2592" y="14963"/>
                  <a:pt x="2610" y="15144"/>
                </a:cubicBezTo>
                <a:cubicBezTo>
                  <a:pt x="2588" y="15160"/>
                  <a:pt x="2569" y="15167"/>
                  <a:pt x="2552" y="15167"/>
                </a:cubicBezTo>
                <a:cubicBezTo>
                  <a:pt x="2460" y="15167"/>
                  <a:pt x="2407" y="14986"/>
                  <a:pt x="2361" y="14986"/>
                </a:cubicBezTo>
                <a:cubicBezTo>
                  <a:pt x="2343" y="14986"/>
                  <a:pt x="2327" y="15014"/>
                  <a:pt x="2311" y="15090"/>
                </a:cubicBezTo>
                <a:lnTo>
                  <a:pt x="2276" y="14792"/>
                </a:lnTo>
                <a:cubicBezTo>
                  <a:pt x="2217" y="14885"/>
                  <a:pt x="2187" y="14914"/>
                  <a:pt x="2169" y="14914"/>
                </a:cubicBezTo>
                <a:cubicBezTo>
                  <a:pt x="2140" y="14914"/>
                  <a:pt x="2146" y="14833"/>
                  <a:pt x="2111" y="14833"/>
                </a:cubicBezTo>
                <a:cubicBezTo>
                  <a:pt x="2091" y="14833"/>
                  <a:pt x="2055" y="14861"/>
                  <a:pt x="1991" y="14949"/>
                </a:cubicBezTo>
                <a:cubicBezTo>
                  <a:pt x="2080" y="15337"/>
                  <a:pt x="2246" y="15305"/>
                  <a:pt x="2361" y="15683"/>
                </a:cubicBezTo>
                <a:cubicBezTo>
                  <a:pt x="2370" y="15684"/>
                  <a:pt x="2379" y="15684"/>
                  <a:pt x="2387" y="15684"/>
                </a:cubicBezTo>
                <a:cubicBezTo>
                  <a:pt x="2492" y="15684"/>
                  <a:pt x="2505" y="15590"/>
                  <a:pt x="2608" y="15590"/>
                </a:cubicBezTo>
                <a:cubicBezTo>
                  <a:pt x="2616" y="15590"/>
                  <a:pt x="2624" y="15590"/>
                  <a:pt x="2633" y="15591"/>
                </a:cubicBezTo>
                <a:cubicBezTo>
                  <a:pt x="3058" y="15944"/>
                  <a:pt x="2399" y="16253"/>
                  <a:pt x="2847" y="16439"/>
                </a:cubicBezTo>
                <a:cubicBezTo>
                  <a:pt x="2852" y="16439"/>
                  <a:pt x="2857" y="16439"/>
                  <a:pt x="2861" y="16439"/>
                </a:cubicBezTo>
                <a:cubicBezTo>
                  <a:pt x="2936" y="16439"/>
                  <a:pt x="3018" y="16415"/>
                  <a:pt x="3093" y="16415"/>
                </a:cubicBezTo>
                <a:cubicBezTo>
                  <a:pt x="3187" y="16415"/>
                  <a:pt x="3266" y="16453"/>
                  <a:pt x="3296" y="16620"/>
                </a:cubicBezTo>
                <a:lnTo>
                  <a:pt x="3058" y="16697"/>
                </a:lnTo>
                <a:cubicBezTo>
                  <a:pt x="3137" y="16820"/>
                  <a:pt x="3213" y="16838"/>
                  <a:pt x="3283" y="16838"/>
                </a:cubicBezTo>
                <a:cubicBezTo>
                  <a:pt x="3311" y="16838"/>
                  <a:pt x="3338" y="16835"/>
                  <a:pt x="3365" y="16835"/>
                </a:cubicBezTo>
                <a:cubicBezTo>
                  <a:pt x="3439" y="16835"/>
                  <a:pt x="3504" y="16859"/>
                  <a:pt x="3557" y="17038"/>
                </a:cubicBezTo>
                <a:cubicBezTo>
                  <a:pt x="3551" y="17039"/>
                  <a:pt x="3546" y="17039"/>
                  <a:pt x="3541" y="17039"/>
                </a:cubicBezTo>
                <a:cubicBezTo>
                  <a:pt x="3450" y="17039"/>
                  <a:pt x="3359" y="16922"/>
                  <a:pt x="3337" y="16922"/>
                </a:cubicBezTo>
                <a:cubicBezTo>
                  <a:pt x="3333" y="16922"/>
                  <a:pt x="3331" y="16926"/>
                  <a:pt x="3333" y="16936"/>
                </a:cubicBezTo>
                <a:cubicBezTo>
                  <a:pt x="3341" y="17069"/>
                  <a:pt x="3379" y="17099"/>
                  <a:pt x="3427" y="17099"/>
                </a:cubicBezTo>
                <a:cubicBezTo>
                  <a:pt x="3471" y="17099"/>
                  <a:pt x="3522" y="17077"/>
                  <a:pt x="3573" y="17077"/>
                </a:cubicBezTo>
                <a:cubicBezTo>
                  <a:pt x="3604" y="17077"/>
                  <a:pt x="3635" y="17087"/>
                  <a:pt x="3662" y="17118"/>
                </a:cubicBezTo>
                <a:lnTo>
                  <a:pt x="3540" y="17296"/>
                </a:lnTo>
                <a:cubicBezTo>
                  <a:pt x="3826" y="17565"/>
                  <a:pt x="4220" y="17743"/>
                  <a:pt x="4556" y="17975"/>
                </a:cubicBezTo>
                <a:cubicBezTo>
                  <a:pt x="4501" y="18012"/>
                  <a:pt x="4406" y="18023"/>
                  <a:pt x="4444" y="18135"/>
                </a:cubicBezTo>
                <a:cubicBezTo>
                  <a:pt x="4906" y="18393"/>
                  <a:pt x="5310" y="18840"/>
                  <a:pt x="5687" y="19218"/>
                </a:cubicBezTo>
                <a:lnTo>
                  <a:pt x="5935" y="19149"/>
                </a:lnTo>
                <a:cubicBezTo>
                  <a:pt x="5972" y="19175"/>
                  <a:pt x="5969" y="19266"/>
                  <a:pt x="5912" y="19273"/>
                </a:cubicBezTo>
                <a:cubicBezTo>
                  <a:pt x="5944" y="19310"/>
                  <a:pt x="5965" y="19325"/>
                  <a:pt x="5979" y="19325"/>
                </a:cubicBezTo>
                <a:cubicBezTo>
                  <a:pt x="6025" y="19325"/>
                  <a:pt x="5999" y="19169"/>
                  <a:pt x="6088" y="19153"/>
                </a:cubicBezTo>
                <a:cubicBezTo>
                  <a:pt x="6186" y="19196"/>
                  <a:pt x="6166" y="19324"/>
                  <a:pt x="6081" y="19335"/>
                </a:cubicBezTo>
                <a:cubicBezTo>
                  <a:pt x="6309" y="19353"/>
                  <a:pt x="6533" y="19389"/>
                  <a:pt x="6750" y="19450"/>
                </a:cubicBezTo>
                <a:cubicBezTo>
                  <a:pt x="7032" y="19542"/>
                  <a:pt x="7097" y="19556"/>
                  <a:pt x="7069" y="19697"/>
                </a:cubicBezTo>
                <a:lnTo>
                  <a:pt x="7019" y="19720"/>
                </a:lnTo>
                <a:cubicBezTo>
                  <a:pt x="7022" y="19737"/>
                  <a:pt x="7019" y="19737"/>
                  <a:pt x="7036" y="19748"/>
                </a:cubicBezTo>
                <a:cubicBezTo>
                  <a:pt x="7059" y="19767"/>
                  <a:pt x="7087" y="19782"/>
                  <a:pt x="7114" y="19792"/>
                </a:cubicBezTo>
                <a:cubicBezTo>
                  <a:pt x="7159" y="19801"/>
                  <a:pt x="7206" y="19808"/>
                  <a:pt x="7251" y="19808"/>
                </a:cubicBezTo>
                <a:cubicBezTo>
                  <a:pt x="7261" y="19808"/>
                  <a:pt x="7271" y="19808"/>
                  <a:pt x="7280" y="19806"/>
                </a:cubicBezTo>
                <a:cubicBezTo>
                  <a:pt x="7290" y="19806"/>
                  <a:pt x="7299" y="19806"/>
                  <a:pt x="7308" y="19806"/>
                </a:cubicBezTo>
                <a:cubicBezTo>
                  <a:pt x="7407" y="19806"/>
                  <a:pt x="7498" y="19813"/>
                  <a:pt x="7536" y="19960"/>
                </a:cubicBezTo>
                <a:lnTo>
                  <a:pt x="7477" y="19949"/>
                </a:lnTo>
                <a:cubicBezTo>
                  <a:pt x="7902" y="20468"/>
                  <a:pt x="8575" y="20676"/>
                  <a:pt x="8928" y="21126"/>
                </a:cubicBezTo>
                <a:cubicBezTo>
                  <a:pt x="8960" y="21088"/>
                  <a:pt x="8998" y="21073"/>
                  <a:pt x="9039" y="21073"/>
                </a:cubicBezTo>
                <a:cubicBezTo>
                  <a:pt x="9115" y="21073"/>
                  <a:pt x="9205" y="21125"/>
                  <a:pt x="9295" y="21169"/>
                </a:cubicBezTo>
                <a:cubicBezTo>
                  <a:pt x="9359" y="21199"/>
                  <a:pt x="9425" y="21223"/>
                  <a:pt x="9482" y="21223"/>
                </a:cubicBezTo>
                <a:cubicBezTo>
                  <a:pt x="9551" y="21223"/>
                  <a:pt x="9608" y="21190"/>
                  <a:pt x="9642" y="21094"/>
                </a:cubicBezTo>
                <a:cubicBezTo>
                  <a:pt x="9951" y="21366"/>
                  <a:pt x="9838" y="21406"/>
                  <a:pt x="10362" y="21598"/>
                </a:cubicBezTo>
                <a:cubicBezTo>
                  <a:pt x="10368" y="21599"/>
                  <a:pt x="10373" y="21600"/>
                  <a:pt x="10380" y="21600"/>
                </a:cubicBezTo>
                <a:cubicBezTo>
                  <a:pt x="10515" y="21600"/>
                  <a:pt x="10594" y="21368"/>
                  <a:pt x="10753" y="21337"/>
                </a:cubicBezTo>
                <a:lnTo>
                  <a:pt x="10759" y="21533"/>
                </a:lnTo>
                <a:cubicBezTo>
                  <a:pt x="10838" y="21464"/>
                  <a:pt x="10916" y="21387"/>
                  <a:pt x="10987" y="21312"/>
                </a:cubicBezTo>
                <a:lnTo>
                  <a:pt x="11127" y="21541"/>
                </a:lnTo>
                <a:lnTo>
                  <a:pt x="11286" y="21475"/>
                </a:lnTo>
                <a:cubicBezTo>
                  <a:pt x="11221" y="21472"/>
                  <a:pt x="11140" y="21398"/>
                  <a:pt x="11147" y="21340"/>
                </a:cubicBezTo>
                <a:cubicBezTo>
                  <a:pt x="11208" y="21313"/>
                  <a:pt x="11280" y="21301"/>
                  <a:pt x="11353" y="21301"/>
                </a:cubicBezTo>
                <a:cubicBezTo>
                  <a:pt x="11559" y="21301"/>
                  <a:pt x="11775" y="21393"/>
                  <a:pt x="11802" y="21467"/>
                </a:cubicBezTo>
                <a:cubicBezTo>
                  <a:pt x="11990" y="21362"/>
                  <a:pt x="12166" y="21243"/>
                  <a:pt x="12336" y="21126"/>
                </a:cubicBezTo>
                <a:cubicBezTo>
                  <a:pt x="12348" y="21188"/>
                  <a:pt x="12302" y="21232"/>
                  <a:pt x="12251" y="21281"/>
                </a:cubicBezTo>
                <a:cubicBezTo>
                  <a:pt x="12286" y="21248"/>
                  <a:pt x="12311" y="21236"/>
                  <a:pt x="12330" y="21236"/>
                </a:cubicBezTo>
                <a:cubicBezTo>
                  <a:pt x="12380" y="21236"/>
                  <a:pt x="12387" y="21326"/>
                  <a:pt x="12431" y="21326"/>
                </a:cubicBezTo>
                <a:cubicBezTo>
                  <a:pt x="12454" y="21326"/>
                  <a:pt x="12487" y="21302"/>
                  <a:pt x="12543" y="21227"/>
                </a:cubicBezTo>
                <a:cubicBezTo>
                  <a:pt x="12492" y="21206"/>
                  <a:pt x="12523" y="21111"/>
                  <a:pt x="12516" y="21071"/>
                </a:cubicBezTo>
                <a:cubicBezTo>
                  <a:pt x="12542" y="21080"/>
                  <a:pt x="12571" y="21084"/>
                  <a:pt x="12602" y="21084"/>
                </a:cubicBezTo>
                <a:cubicBezTo>
                  <a:pt x="12782" y="21084"/>
                  <a:pt x="13032" y="20951"/>
                  <a:pt x="13189" y="20799"/>
                </a:cubicBezTo>
                <a:lnTo>
                  <a:pt x="13212" y="20940"/>
                </a:lnTo>
                <a:cubicBezTo>
                  <a:pt x="13630" y="20740"/>
                  <a:pt x="13966" y="20338"/>
                  <a:pt x="14330" y="19995"/>
                </a:cubicBezTo>
                <a:cubicBezTo>
                  <a:pt x="14305" y="20006"/>
                  <a:pt x="14281" y="20011"/>
                  <a:pt x="14259" y="20011"/>
                </a:cubicBezTo>
                <a:cubicBezTo>
                  <a:pt x="14129" y="20011"/>
                  <a:pt x="14057" y="19845"/>
                  <a:pt x="14133" y="19752"/>
                </a:cubicBezTo>
                <a:lnTo>
                  <a:pt x="14309" y="19865"/>
                </a:lnTo>
                <a:cubicBezTo>
                  <a:pt x="14301" y="19805"/>
                  <a:pt x="14277" y="19798"/>
                  <a:pt x="14252" y="19798"/>
                </a:cubicBezTo>
                <a:cubicBezTo>
                  <a:pt x="14243" y="19798"/>
                  <a:pt x="14235" y="19799"/>
                  <a:pt x="14226" y="19799"/>
                </a:cubicBezTo>
                <a:cubicBezTo>
                  <a:pt x="14194" y="19799"/>
                  <a:pt x="14169" y="19786"/>
                  <a:pt x="14184" y="19665"/>
                </a:cubicBezTo>
                <a:cubicBezTo>
                  <a:pt x="14210" y="19645"/>
                  <a:pt x="14235" y="19636"/>
                  <a:pt x="14258" y="19636"/>
                </a:cubicBezTo>
                <a:cubicBezTo>
                  <a:pt x="14351" y="19636"/>
                  <a:pt x="14410" y="19779"/>
                  <a:pt x="14391" y="19876"/>
                </a:cubicBezTo>
                <a:lnTo>
                  <a:pt x="14490" y="19676"/>
                </a:lnTo>
                <a:cubicBezTo>
                  <a:pt x="14538" y="19713"/>
                  <a:pt x="14523" y="19771"/>
                  <a:pt x="14568" y="19836"/>
                </a:cubicBezTo>
                <a:cubicBezTo>
                  <a:pt x="14544" y="19683"/>
                  <a:pt x="14956" y="19731"/>
                  <a:pt x="14894" y="19479"/>
                </a:cubicBezTo>
                <a:lnTo>
                  <a:pt x="14944" y="19516"/>
                </a:lnTo>
                <a:cubicBezTo>
                  <a:pt x="15260" y="19181"/>
                  <a:pt x="15352" y="18975"/>
                  <a:pt x="15598" y="18688"/>
                </a:cubicBezTo>
                <a:cubicBezTo>
                  <a:pt x="15478" y="18560"/>
                  <a:pt x="15604" y="18477"/>
                  <a:pt x="15576" y="18292"/>
                </a:cubicBezTo>
                <a:cubicBezTo>
                  <a:pt x="15794" y="18124"/>
                  <a:pt x="16093" y="17990"/>
                  <a:pt x="16290" y="17717"/>
                </a:cubicBezTo>
                <a:cubicBezTo>
                  <a:pt x="16375" y="17477"/>
                  <a:pt x="16222" y="17565"/>
                  <a:pt x="16212" y="17412"/>
                </a:cubicBezTo>
                <a:cubicBezTo>
                  <a:pt x="16233" y="17428"/>
                  <a:pt x="16256" y="17433"/>
                  <a:pt x="16279" y="17433"/>
                </a:cubicBezTo>
                <a:cubicBezTo>
                  <a:pt x="16357" y="17433"/>
                  <a:pt x="16441" y="17367"/>
                  <a:pt x="16485" y="17367"/>
                </a:cubicBezTo>
                <a:cubicBezTo>
                  <a:pt x="16509" y="17367"/>
                  <a:pt x="16521" y="17387"/>
                  <a:pt x="16514" y="17448"/>
                </a:cubicBezTo>
                <a:cubicBezTo>
                  <a:pt x="16742" y="17118"/>
                  <a:pt x="16803" y="17023"/>
                  <a:pt x="17011" y="16540"/>
                </a:cubicBezTo>
                <a:cubicBezTo>
                  <a:pt x="16969" y="16541"/>
                  <a:pt x="16934" y="16550"/>
                  <a:pt x="16906" y="16550"/>
                </a:cubicBezTo>
                <a:cubicBezTo>
                  <a:pt x="16878" y="16550"/>
                  <a:pt x="16857" y="16541"/>
                  <a:pt x="16847" y="16511"/>
                </a:cubicBezTo>
                <a:cubicBezTo>
                  <a:pt x="16870" y="16451"/>
                  <a:pt x="16936" y="16416"/>
                  <a:pt x="16995" y="16416"/>
                </a:cubicBezTo>
                <a:cubicBezTo>
                  <a:pt x="17025" y="16416"/>
                  <a:pt x="17053" y="16426"/>
                  <a:pt x="17071" y="16445"/>
                </a:cubicBezTo>
                <a:lnTo>
                  <a:pt x="17071" y="16474"/>
                </a:lnTo>
                <a:cubicBezTo>
                  <a:pt x="17216" y="15885"/>
                  <a:pt x="18151" y="15689"/>
                  <a:pt x="18166" y="15126"/>
                </a:cubicBezTo>
                <a:lnTo>
                  <a:pt x="18275" y="14629"/>
                </a:lnTo>
                <a:cubicBezTo>
                  <a:pt x="18302" y="14594"/>
                  <a:pt x="18319" y="14580"/>
                  <a:pt x="18331" y="14580"/>
                </a:cubicBezTo>
                <a:cubicBezTo>
                  <a:pt x="18371" y="14580"/>
                  <a:pt x="18345" y="14736"/>
                  <a:pt x="18422" y="14736"/>
                </a:cubicBezTo>
                <a:cubicBezTo>
                  <a:pt x="18434" y="14736"/>
                  <a:pt x="18449" y="14733"/>
                  <a:pt x="18468" y="14723"/>
                </a:cubicBezTo>
                <a:cubicBezTo>
                  <a:pt x="18515" y="14142"/>
                  <a:pt x="18910" y="14047"/>
                  <a:pt x="18967" y="13586"/>
                </a:cubicBezTo>
                <a:cubicBezTo>
                  <a:pt x="19521" y="13538"/>
                  <a:pt x="19477" y="12538"/>
                  <a:pt x="19915" y="12281"/>
                </a:cubicBezTo>
                <a:lnTo>
                  <a:pt x="19810" y="12252"/>
                </a:lnTo>
                <a:cubicBezTo>
                  <a:pt x="19766" y="12099"/>
                  <a:pt x="19922" y="12154"/>
                  <a:pt x="19980" y="12088"/>
                </a:cubicBezTo>
                <a:cubicBezTo>
                  <a:pt x="19969" y="12084"/>
                  <a:pt x="19959" y="12083"/>
                  <a:pt x="19948" y="12083"/>
                </a:cubicBezTo>
                <a:cubicBezTo>
                  <a:pt x="19910" y="12083"/>
                  <a:pt x="19879" y="12107"/>
                  <a:pt x="19855" y="12107"/>
                </a:cubicBezTo>
                <a:cubicBezTo>
                  <a:pt x="19839" y="12107"/>
                  <a:pt x="19828" y="12097"/>
                  <a:pt x="19820" y="12067"/>
                </a:cubicBezTo>
                <a:cubicBezTo>
                  <a:pt x="20109" y="11129"/>
                  <a:pt x="20737" y="10278"/>
                  <a:pt x="21128" y="9330"/>
                </a:cubicBezTo>
                <a:cubicBezTo>
                  <a:pt x="21264" y="8982"/>
                  <a:pt x="20669" y="8956"/>
                  <a:pt x="21033" y="8585"/>
                </a:cubicBezTo>
                <a:lnTo>
                  <a:pt x="21186" y="8774"/>
                </a:lnTo>
                <a:cubicBezTo>
                  <a:pt x="21159" y="8043"/>
                  <a:pt x="21600" y="7143"/>
                  <a:pt x="21342" y="6336"/>
                </a:cubicBezTo>
                <a:cubicBezTo>
                  <a:pt x="21393" y="6379"/>
                  <a:pt x="21451" y="6379"/>
                  <a:pt x="21448" y="6459"/>
                </a:cubicBezTo>
                <a:cubicBezTo>
                  <a:pt x="21591" y="6281"/>
                  <a:pt x="21413" y="5834"/>
                  <a:pt x="21301" y="5834"/>
                </a:cubicBezTo>
                <a:cubicBezTo>
                  <a:pt x="21299" y="5834"/>
                  <a:pt x="21297" y="5834"/>
                  <a:pt x="21294" y="5834"/>
                </a:cubicBezTo>
                <a:cubicBezTo>
                  <a:pt x="21288" y="5711"/>
                  <a:pt x="21393" y="5791"/>
                  <a:pt x="21441" y="5703"/>
                </a:cubicBezTo>
                <a:cubicBezTo>
                  <a:pt x="21492" y="5511"/>
                  <a:pt x="21189" y="5311"/>
                  <a:pt x="21304" y="5192"/>
                </a:cubicBezTo>
                <a:cubicBezTo>
                  <a:pt x="21307" y="5188"/>
                  <a:pt x="21310" y="5186"/>
                  <a:pt x="21314" y="5186"/>
                </a:cubicBezTo>
                <a:cubicBezTo>
                  <a:pt x="21324" y="5186"/>
                  <a:pt x="21339" y="5199"/>
                  <a:pt x="21351" y="5215"/>
                </a:cubicBezTo>
                <a:cubicBezTo>
                  <a:pt x="21292" y="5102"/>
                  <a:pt x="21259" y="4859"/>
                  <a:pt x="21184" y="4859"/>
                </a:cubicBezTo>
                <a:cubicBezTo>
                  <a:pt x="21168" y="4859"/>
                  <a:pt x="21151" y="4870"/>
                  <a:pt x="21132" y="4894"/>
                </a:cubicBezTo>
                <a:cubicBezTo>
                  <a:pt x="21125" y="4574"/>
                  <a:pt x="20883" y="4373"/>
                  <a:pt x="20880" y="4115"/>
                </a:cubicBezTo>
                <a:cubicBezTo>
                  <a:pt x="20672" y="4070"/>
                  <a:pt x="20726" y="3691"/>
                  <a:pt x="20549" y="3691"/>
                </a:cubicBezTo>
                <a:cubicBezTo>
                  <a:pt x="20530" y="3691"/>
                  <a:pt x="20508" y="3695"/>
                  <a:pt x="20482" y="3705"/>
                </a:cubicBezTo>
                <a:cubicBezTo>
                  <a:pt x="20731" y="3577"/>
                  <a:pt x="20405" y="3119"/>
                  <a:pt x="20184" y="3062"/>
                </a:cubicBezTo>
                <a:cubicBezTo>
                  <a:pt x="20286" y="3062"/>
                  <a:pt x="20156" y="2873"/>
                  <a:pt x="20289" y="2858"/>
                </a:cubicBezTo>
                <a:cubicBezTo>
                  <a:pt x="20199" y="2732"/>
                  <a:pt x="20085" y="2644"/>
                  <a:pt x="19998" y="2644"/>
                </a:cubicBezTo>
                <a:cubicBezTo>
                  <a:pt x="19961" y="2644"/>
                  <a:pt x="19927" y="2661"/>
                  <a:pt x="19905" y="2698"/>
                </a:cubicBezTo>
                <a:cubicBezTo>
                  <a:pt x="19902" y="2430"/>
                  <a:pt x="19714" y="2328"/>
                  <a:pt x="19549" y="2255"/>
                </a:cubicBezTo>
                <a:cubicBezTo>
                  <a:pt x="19385" y="2175"/>
                  <a:pt x="19253" y="2110"/>
                  <a:pt x="19290" y="1870"/>
                </a:cubicBezTo>
                <a:cubicBezTo>
                  <a:pt x="18760" y="1612"/>
                  <a:pt x="18206" y="1426"/>
                  <a:pt x="17632" y="1310"/>
                </a:cubicBezTo>
                <a:cubicBezTo>
                  <a:pt x="17658" y="1243"/>
                  <a:pt x="17708" y="1220"/>
                  <a:pt x="17769" y="1220"/>
                </a:cubicBezTo>
                <a:cubicBezTo>
                  <a:pt x="17829" y="1220"/>
                  <a:pt x="17899" y="1242"/>
                  <a:pt x="17969" y="1263"/>
                </a:cubicBezTo>
                <a:cubicBezTo>
                  <a:pt x="18039" y="1291"/>
                  <a:pt x="18108" y="1318"/>
                  <a:pt x="18166" y="1318"/>
                </a:cubicBezTo>
                <a:cubicBezTo>
                  <a:pt x="18220" y="1318"/>
                  <a:pt x="18264" y="1295"/>
                  <a:pt x="18288" y="1227"/>
                </a:cubicBezTo>
                <a:cubicBezTo>
                  <a:pt x="18097" y="1180"/>
                  <a:pt x="17928" y="1172"/>
                  <a:pt x="17772" y="1172"/>
                </a:cubicBezTo>
                <a:cubicBezTo>
                  <a:pt x="17683" y="1172"/>
                  <a:pt x="17597" y="1175"/>
                  <a:pt x="17515" y="1175"/>
                </a:cubicBezTo>
                <a:cubicBezTo>
                  <a:pt x="17331" y="1175"/>
                  <a:pt x="17156" y="1162"/>
                  <a:pt x="16969" y="1078"/>
                </a:cubicBezTo>
                <a:cubicBezTo>
                  <a:pt x="16864" y="1016"/>
                  <a:pt x="17068" y="979"/>
                  <a:pt x="17119" y="939"/>
                </a:cubicBezTo>
                <a:cubicBezTo>
                  <a:pt x="16713" y="936"/>
                  <a:pt x="16360" y="771"/>
                  <a:pt x="15996" y="771"/>
                </a:cubicBezTo>
                <a:cubicBezTo>
                  <a:pt x="15929" y="771"/>
                  <a:pt x="15860" y="776"/>
                  <a:pt x="15790" y="790"/>
                </a:cubicBezTo>
                <a:cubicBezTo>
                  <a:pt x="15794" y="766"/>
                  <a:pt x="15845" y="743"/>
                  <a:pt x="15889" y="729"/>
                </a:cubicBezTo>
                <a:cubicBezTo>
                  <a:pt x="15845" y="727"/>
                  <a:pt x="15797" y="707"/>
                  <a:pt x="15760" y="707"/>
                </a:cubicBezTo>
                <a:cubicBezTo>
                  <a:pt x="15726" y="707"/>
                  <a:pt x="15701" y="725"/>
                  <a:pt x="15696" y="787"/>
                </a:cubicBezTo>
                <a:lnTo>
                  <a:pt x="15780" y="766"/>
                </a:lnTo>
                <a:cubicBezTo>
                  <a:pt x="15876" y="960"/>
                  <a:pt x="15462" y="1091"/>
                  <a:pt x="15393" y="1190"/>
                </a:cubicBezTo>
                <a:cubicBezTo>
                  <a:pt x="15543" y="860"/>
                  <a:pt x="14997" y="1052"/>
                  <a:pt x="15260" y="617"/>
                </a:cubicBezTo>
                <a:cubicBezTo>
                  <a:pt x="15207" y="638"/>
                  <a:pt x="15132" y="689"/>
                  <a:pt x="15135" y="780"/>
                </a:cubicBezTo>
                <a:cubicBezTo>
                  <a:pt x="15058" y="743"/>
                  <a:pt x="15036" y="689"/>
                  <a:pt x="15128" y="601"/>
                </a:cubicBezTo>
                <a:cubicBezTo>
                  <a:pt x="14850" y="635"/>
                  <a:pt x="14906" y="764"/>
                  <a:pt x="14711" y="764"/>
                </a:cubicBezTo>
                <a:cubicBezTo>
                  <a:pt x="14695" y="764"/>
                  <a:pt x="14677" y="763"/>
                  <a:pt x="14656" y="761"/>
                </a:cubicBezTo>
                <a:cubicBezTo>
                  <a:pt x="14660" y="700"/>
                  <a:pt x="14717" y="678"/>
                  <a:pt x="14752" y="606"/>
                </a:cubicBezTo>
                <a:cubicBezTo>
                  <a:pt x="14637" y="694"/>
                  <a:pt x="14523" y="783"/>
                  <a:pt x="14374" y="783"/>
                </a:cubicBezTo>
                <a:cubicBezTo>
                  <a:pt x="14334" y="783"/>
                  <a:pt x="14291" y="776"/>
                  <a:pt x="14245" y="761"/>
                </a:cubicBezTo>
                <a:cubicBezTo>
                  <a:pt x="14257" y="730"/>
                  <a:pt x="14241" y="685"/>
                  <a:pt x="14280" y="678"/>
                </a:cubicBezTo>
                <a:cubicBezTo>
                  <a:pt x="13965" y="685"/>
                  <a:pt x="13726" y="888"/>
                  <a:pt x="13420" y="888"/>
                </a:cubicBezTo>
                <a:cubicBezTo>
                  <a:pt x="13359" y="888"/>
                  <a:pt x="13294" y="879"/>
                  <a:pt x="13226" y="860"/>
                </a:cubicBezTo>
                <a:cubicBezTo>
                  <a:pt x="13344" y="583"/>
                  <a:pt x="13080" y="769"/>
                  <a:pt x="13056" y="532"/>
                </a:cubicBezTo>
                <a:lnTo>
                  <a:pt x="12829" y="612"/>
                </a:lnTo>
                <a:lnTo>
                  <a:pt x="12923" y="726"/>
                </a:lnTo>
                <a:cubicBezTo>
                  <a:pt x="12755" y="726"/>
                  <a:pt x="12610" y="857"/>
                  <a:pt x="12464" y="857"/>
                </a:cubicBezTo>
                <a:cubicBezTo>
                  <a:pt x="12438" y="857"/>
                  <a:pt x="12411" y="852"/>
                  <a:pt x="12383" y="841"/>
                </a:cubicBezTo>
                <a:lnTo>
                  <a:pt x="12526" y="736"/>
                </a:lnTo>
                <a:lnTo>
                  <a:pt x="12159" y="806"/>
                </a:lnTo>
                <a:lnTo>
                  <a:pt x="12373" y="878"/>
                </a:lnTo>
                <a:cubicBezTo>
                  <a:pt x="12206" y="999"/>
                  <a:pt x="12362" y="1140"/>
                  <a:pt x="12224" y="1140"/>
                </a:cubicBezTo>
                <a:cubicBezTo>
                  <a:pt x="12205" y="1140"/>
                  <a:pt x="12180" y="1138"/>
                  <a:pt x="12149" y="1133"/>
                </a:cubicBezTo>
                <a:cubicBezTo>
                  <a:pt x="12200" y="1104"/>
                  <a:pt x="11945" y="1147"/>
                  <a:pt x="11874" y="1012"/>
                </a:cubicBezTo>
                <a:cubicBezTo>
                  <a:pt x="11824" y="1068"/>
                  <a:pt x="11757" y="1135"/>
                  <a:pt x="11692" y="1135"/>
                </a:cubicBezTo>
                <a:cubicBezTo>
                  <a:pt x="11659" y="1135"/>
                  <a:pt x="11625" y="1118"/>
                  <a:pt x="11595" y="1070"/>
                </a:cubicBezTo>
                <a:cubicBezTo>
                  <a:pt x="11595" y="987"/>
                  <a:pt x="11690" y="827"/>
                  <a:pt x="11690" y="772"/>
                </a:cubicBezTo>
                <a:cubicBezTo>
                  <a:pt x="11680" y="818"/>
                  <a:pt x="11653" y="835"/>
                  <a:pt x="11614" y="835"/>
                </a:cubicBezTo>
                <a:cubicBezTo>
                  <a:pt x="11519" y="835"/>
                  <a:pt x="11361" y="737"/>
                  <a:pt x="11233" y="737"/>
                </a:cubicBezTo>
                <a:cubicBezTo>
                  <a:pt x="11196" y="737"/>
                  <a:pt x="11162" y="745"/>
                  <a:pt x="11132" y="767"/>
                </a:cubicBezTo>
                <a:cubicBezTo>
                  <a:pt x="11179" y="727"/>
                  <a:pt x="11209" y="668"/>
                  <a:pt x="11221" y="606"/>
                </a:cubicBezTo>
                <a:lnTo>
                  <a:pt x="11085" y="714"/>
                </a:lnTo>
                <a:cubicBezTo>
                  <a:pt x="11021" y="623"/>
                  <a:pt x="11018" y="594"/>
                  <a:pt x="11065" y="507"/>
                </a:cubicBezTo>
                <a:cubicBezTo>
                  <a:pt x="11030" y="486"/>
                  <a:pt x="11003" y="477"/>
                  <a:pt x="10985" y="477"/>
                </a:cubicBezTo>
                <a:cubicBezTo>
                  <a:pt x="10901" y="477"/>
                  <a:pt x="10957" y="646"/>
                  <a:pt x="10893" y="646"/>
                </a:cubicBezTo>
                <a:cubicBezTo>
                  <a:pt x="10872" y="646"/>
                  <a:pt x="10838" y="627"/>
                  <a:pt x="10780" y="577"/>
                </a:cubicBezTo>
                <a:cubicBezTo>
                  <a:pt x="10807" y="572"/>
                  <a:pt x="10804" y="547"/>
                  <a:pt x="10865" y="540"/>
                </a:cubicBezTo>
                <a:cubicBezTo>
                  <a:pt x="10559" y="377"/>
                  <a:pt x="10219" y="417"/>
                  <a:pt x="9937" y="279"/>
                </a:cubicBezTo>
                <a:cubicBezTo>
                  <a:pt x="9919" y="168"/>
                  <a:pt x="9965" y="151"/>
                  <a:pt x="10019" y="151"/>
                </a:cubicBezTo>
                <a:cubicBezTo>
                  <a:pt x="10046" y="151"/>
                  <a:pt x="10075" y="155"/>
                  <a:pt x="10100" y="155"/>
                </a:cubicBezTo>
                <a:cubicBezTo>
                  <a:pt x="10146" y="155"/>
                  <a:pt x="10178" y="140"/>
                  <a:pt x="10154" y="56"/>
                </a:cubicBezTo>
                <a:cubicBezTo>
                  <a:pt x="10094" y="52"/>
                  <a:pt x="10033" y="50"/>
                  <a:pt x="9972" y="50"/>
                </a:cubicBezTo>
                <a:cubicBezTo>
                  <a:pt x="9588" y="50"/>
                  <a:pt x="9197" y="135"/>
                  <a:pt x="8850" y="135"/>
                </a:cubicBezTo>
                <a:cubicBezTo>
                  <a:pt x="8818" y="135"/>
                  <a:pt x="8787" y="135"/>
                  <a:pt x="8755" y="133"/>
                </a:cubicBezTo>
                <a:lnTo>
                  <a:pt x="8833" y="159"/>
                </a:lnTo>
                <a:cubicBezTo>
                  <a:pt x="8819" y="248"/>
                  <a:pt x="8790" y="280"/>
                  <a:pt x="8750" y="280"/>
                </a:cubicBezTo>
                <a:cubicBezTo>
                  <a:pt x="8663" y="280"/>
                  <a:pt x="8527" y="125"/>
                  <a:pt x="8394" y="125"/>
                </a:cubicBezTo>
                <a:cubicBezTo>
                  <a:pt x="8362" y="125"/>
                  <a:pt x="8329" y="135"/>
                  <a:pt x="8298" y="158"/>
                </a:cubicBezTo>
                <a:cubicBezTo>
                  <a:pt x="8339" y="122"/>
                  <a:pt x="8345" y="0"/>
                  <a:pt x="8337"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442" name="Google Shape;39;p2"/>
          <p:cNvSpPr/>
          <p:nvPr/>
        </p:nvSpPr>
        <p:spPr>
          <a:xfrm rot="6300053">
            <a:off x="21058505" y="-1432962"/>
            <a:ext cx="2363578" cy="3224472"/>
          </a:xfrm>
          <a:custGeom>
            <a:avLst/>
            <a:gdLst/>
            <a:ahLst/>
            <a:cxnLst>
              <a:cxn ang="0">
                <a:pos x="wd2" y="hd2"/>
              </a:cxn>
              <a:cxn ang="5400000">
                <a:pos x="wd2" y="hd2"/>
              </a:cxn>
              <a:cxn ang="10800000">
                <a:pos x="wd2" y="hd2"/>
              </a:cxn>
              <a:cxn ang="16200000">
                <a:pos x="wd2" y="hd2"/>
              </a:cxn>
            </a:cxnLst>
            <a:rect l="0" t="0" r="r" b="b"/>
            <a:pathLst>
              <a:path w="21261" h="21600" extrusionOk="0">
                <a:moveTo>
                  <a:pt x="13882" y="201"/>
                </a:moveTo>
                <a:cubicBezTo>
                  <a:pt x="13897" y="201"/>
                  <a:pt x="13912" y="202"/>
                  <a:pt x="13925" y="204"/>
                </a:cubicBezTo>
                <a:cubicBezTo>
                  <a:pt x="13876" y="288"/>
                  <a:pt x="13781" y="350"/>
                  <a:pt x="13664" y="379"/>
                </a:cubicBezTo>
                <a:cubicBezTo>
                  <a:pt x="13603" y="395"/>
                  <a:pt x="13542" y="404"/>
                  <a:pt x="13487" y="413"/>
                </a:cubicBezTo>
                <a:cubicBezTo>
                  <a:pt x="13388" y="420"/>
                  <a:pt x="13290" y="441"/>
                  <a:pt x="13208" y="480"/>
                </a:cubicBezTo>
                <a:cubicBezTo>
                  <a:pt x="13244" y="458"/>
                  <a:pt x="13284" y="435"/>
                  <a:pt x="13325" y="413"/>
                </a:cubicBezTo>
                <a:lnTo>
                  <a:pt x="13403" y="371"/>
                </a:lnTo>
                <a:cubicBezTo>
                  <a:pt x="13459" y="337"/>
                  <a:pt x="13520" y="309"/>
                  <a:pt x="13586" y="280"/>
                </a:cubicBezTo>
                <a:cubicBezTo>
                  <a:pt x="13689" y="234"/>
                  <a:pt x="13800" y="201"/>
                  <a:pt x="13882" y="201"/>
                </a:cubicBezTo>
                <a:close/>
                <a:moveTo>
                  <a:pt x="17106" y="915"/>
                </a:moveTo>
                <a:cubicBezTo>
                  <a:pt x="17126" y="927"/>
                  <a:pt x="17146" y="938"/>
                  <a:pt x="17164" y="951"/>
                </a:cubicBezTo>
                <a:cubicBezTo>
                  <a:pt x="17144" y="937"/>
                  <a:pt x="17125" y="925"/>
                  <a:pt x="17106" y="915"/>
                </a:cubicBezTo>
                <a:close/>
                <a:moveTo>
                  <a:pt x="8990" y="6467"/>
                </a:moveTo>
                <a:cubicBezTo>
                  <a:pt x="8952" y="6471"/>
                  <a:pt x="8912" y="6475"/>
                  <a:pt x="8896" y="6475"/>
                </a:cubicBezTo>
                <a:cubicBezTo>
                  <a:pt x="8924" y="6471"/>
                  <a:pt x="8952" y="6471"/>
                  <a:pt x="8990" y="6467"/>
                </a:cubicBezTo>
                <a:close/>
                <a:moveTo>
                  <a:pt x="8613" y="6471"/>
                </a:moveTo>
                <a:lnTo>
                  <a:pt x="8618" y="6475"/>
                </a:lnTo>
                <a:cubicBezTo>
                  <a:pt x="8618" y="6475"/>
                  <a:pt x="8618" y="6476"/>
                  <a:pt x="8618" y="6478"/>
                </a:cubicBezTo>
                <a:lnTo>
                  <a:pt x="8613" y="6471"/>
                </a:lnTo>
                <a:close/>
                <a:moveTo>
                  <a:pt x="8707" y="6604"/>
                </a:moveTo>
                <a:lnTo>
                  <a:pt x="8709" y="6610"/>
                </a:lnTo>
                <a:cubicBezTo>
                  <a:pt x="8709" y="6608"/>
                  <a:pt x="8707" y="6605"/>
                  <a:pt x="8707" y="6604"/>
                </a:cubicBezTo>
                <a:close/>
                <a:moveTo>
                  <a:pt x="12935" y="6646"/>
                </a:moveTo>
                <a:cubicBezTo>
                  <a:pt x="12938" y="6647"/>
                  <a:pt x="12943" y="6648"/>
                  <a:pt x="12946" y="6650"/>
                </a:cubicBezTo>
                <a:cubicBezTo>
                  <a:pt x="12943" y="6648"/>
                  <a:pt x="12938" y="6647"/>
                  <a:pt x="12935" y="6646"/>
                </a:cubicBezTo>
                <a:close/>
                <a:moveTo>
                  <a:pt x="8712" y="6620"/>
                </a:moveTo>
                <a:lnTo>
                  <a:pt x="8712" y="6624"/>
                </a:lnTo>
                <a:cubicBezTo>
                  <a:pt x="8717" y="6632"/>
                  <a:pt x="8717" y="6641"/>
                  <a:pt x="8724" y="6650"/>
                </a:cubicBezTo>
                <a:cubicBezTo>
                  <a:pt x="8729" y="6653"/>
                  <a:pt x="8729" y="6657"/>
                  <a:pt x="8729" y="6662"/>
                </a:cubicBezTo>
                <a:cubicBezTo>
                  <a:pt x="8707" y="6653"/>
                  <a:pt x="8696" y="6641"/>
                  <a:pt x="8700" y="6629"/>
                </a:cubicBezTo>
                <a:cubicBezTo>
                  <a:pt x="8700" y="6629"/>
                  <a:pt x="8707" y="6624"/>
                  <a:pt x="8712" y="6620"/>
                </a:cubicBezTo>
                <a:close/>
                <a:moveTo>
                  <a:pt x="8729" y="6662"/>
                </a:moveTo>
                <a:cubicBezTo>
                  <a:pt x="8740" y="6683"/>
                  <a:pt x="8745" y="6703"/>
                  <a:pt x="8757" y="6723"/>
                </a:cubicBezTo>
                <a:cubicBezTo>
                  <a:pt x="8745" y="6707"/>
                  <a:pt x="8740" y="6683"/>
                  <a:pt x="8729" y="6662"/>
                </a:cubicBezTo>
                <a:close/>
                <a:moveTo>
                  <a:pt x="13158" y="6786"/>
                </a:moveTo>
                <a:cubicBezTo>
                  <a:pt x="13163" y="6794"/>
                  <a:pt x="13168" y="6801"/>
                  <a:pt x="13173" y="6807"/>
                </a:cubicBezTo>
                <a:cubicBezTo>
                  <a:pt x="13170" y="6801"/>
                  <a:pt x="13165" y="6794"/>
                  <a:pt x="13158" y="6786"/>
                </a:cubicBezTo>
                <a:close/>
                <a:moveTo>
                  <a:pt x="8858" y="6844"/>
                </a:moveTo>
                <a:lnTo>
                  <a:pt x="8858" y="6853"/>
                </a:lnTo>
                <a:lnTo>
                  <a:pt x="8851" y="6853"/>
                </a:lnTo>
                <a:cubicBezTo>
                  <a:pt x="8851" y="6853"/>
                  <a:pt x="8851" y="6844"/>
                  <a:pt x="8851" y="6844"/>
                </a:cubicBezTo>
                <a:close/>
                <a:moveTo>
                  <a:pt x="9258" y="6819"/>
                </a:moveTo>
                <a:cubicBezTo>
                  <a:pt x="9269" y="6819"/>
                  <a:pt x="9279" y="6828"/>
                  <a:pt x="9284" y="6849"/>
                </a:cubicBezTo>
                <a:lnTo>
                  <a:pt x="9253" y="6872"/>
                </a:lnTo>
                <a:cubicBezTo>
                  <a:pt x="9230" y="6877"/>
                  <a:pt x="9201" y="6881"/>
                  <a:pt x="9163" y="6890"/>
                </a:cubicBezTo>
                <a:cubicBezTo>
                  <a:pt x="9196" y="6856"/>
                  <a:pt x="9233" y="6819"/>
                  <a:pt x="9258" y="6819"/>
                </a:cubicBezTo>
                <a:close/>
                <a:moveTo>
                  <a:pt x="9119" y="6819"/>
                </a:moveTo>
                <a:lnTo>
                  <a:pt x="9058" y="6898"/>
                </a:lnTo>
                <a:lnTo>
                  <a:pt x="9001" y="6906"/>
                </a:lnTo>
                <a:cubicBezTo>
                  <a:pt x="9013" y="6898"/>
                  <a:pt x="9018" y="6890"/>
                  <a:pt x="9029" y="6881"/>
                </a:cubicBezTo>
                <a:lnTo>
                  <a:pt x="9086" y="6856"/>
                </a:lnTo>
                <a:lnTo>
                  <a:pt x="9058" y="6856"/>
                </a:lnTo>
                <a:cubicBezTo>
                  <a:pt x="9074" y="6844"/>
                  <a:pt x="9096" y="6832"/>
                  <a:pt x="9119" y="6819"/>
                </a:cubicBezTo>
                <a:close/>
                <a:moveTo>
                  <a:pt x="9185" y="6989"/>
                </a:moveTo>
                <a:lnTo>
                  <a:pt x="9173" y="6997"/>
                </a:lnTo>
                <a:lnTo>
                  <a:pt x="9168" y="6993"/>
                </a:lnTo>
                <a:cubicBezTo>
                  <a:pt x="9173" y="6993"/>
                  <a:pt x="9180" y="6989"/>
                  <a:pt x="9185" y="6989"/>
                </a:cubicBezTo>
                <a:close/>
                <a:moveTo>
                  <a:pt x="9474" y="6944"/>
                </a:moveTo>
                <a:cubicBezTo>
                  <a:pt x="9481" y="6944"/>
                  <a:pt x="9486" y="6945"/>
                  <a:pt x="9491" y="6948"/>
                </a:cubicBezTo>
                <a:cubicBezTo>
                  <a:pt x="9474" y="7033"/>
                  <a:pt x="9383" y="7046"/>
                  <a:pt x="9471" y="7067"/>
                </a:cubicBezTo>
                <a:cubicBezTo>
                  <a:pt x="9420" y="7104"/>
                  <a:pt x="9367" y="7147"/>
                  <a:pt x="9345" y="7147"/>
                </a:cubicBezTo>
                <a:cubicBezTo>
                  <a:pt x="9332" y="7147"/>
                  <a:pt x="9330" y="7130"/>
                  <a:pt x="9352" y="7084"/>
                </a:cubicBezTo>
                <a:lnTo>
                  <a:pt x="9335" y="7100"/>
                </a:lnTo>
                <a:cubicBezTo>
                  <a:pt x="9347" y="7081"/>
                  <a:pt x="9340" y="7060"/>
                  <a:pt x="9319" y="7042"/>
                </a:cubicBezTo>
                <a:cubicBezTo>
                  <a:pt x="9372" y="6989"/>
                  <a:pt x="9433" y="6944"/>
                  <a:pt x="9474" y="6944"/>
                </a:cubicBezTo>
                <a:close/>
                <a:moveTo>
                  <a:pt x="9597" y="7121"/>
                </a:moveTo>
                <a:cubicBezTo>
                  <a:pt x="9592" y="7142"/>
                  <a:pt x="9575" y="7167"/>
                  <a:pt x="9559" y="7184"/>
                </a:cubicBezTo>
                <a:lnTo>
                  <a:pt x="9559" y="7179"/>
                </a:lnTo>
                <a:cubicBezTo>
                  <a:pt x="9535" y="7172"/>
                  <a:pt x="9514" y="7167"/>
                  <a:pt x="9491" y="7163"/>
                </a:cubicBezTo>
                <a:lnTo>
                  <a:pt x="9597" y="7121"/>
                </a:lnTo>
                <a:close/>
                <a:moveTo>
                  <a:pt x="9630" y="7188"/>
                </a:moveTo>
                <a:lnTo>
                  <a:pt x="9620" y="7196"/>
                </a:lnTo>
                <a:cubicBezTo>
                  <a:pt x="9613" y="7196"/>
                  <a:pt x="9608" y="7196"/>
                  <a:pt x="9603" y="7191"/>
                </a:cubicBezTo>
                <a:cubicBezTo>
                  <a:pt x="9613" y="7191"/>
                  <a:pt x="9625" y="7188"/>
                  <a:pt x="9630" y="7188"/>
                </a:cubicBezTo>
                <a:close/>
                <a:moveTo>
                  <a:pt x="9931" y="7528"/>
                </a:moveTo>
                <a:lnTo>
                  <a:pt x="9931" y="7531"/>
                </a:lnTo>
                <a:cubicBezTo>
                  <a:pt x="9936" y="7548"/>
                  <a:pt x="9947" y="7564"/>
                  <a:pt x="9954" y="7582"/>
                </a:cubicBezTo>
                <a:lnTo>
                  <a:pt x="9853" y="7627"/>
                </a:lnTo>
                <a:cubicBezTo>
                  <a:pt x="9848" y="7603"/>
                  <a:pt x="9886" y="7564"/>
                  <a:pt x="9931" y="7528"/>
                </a:cubicBezTo>
                <a:close/>
                <a:moveTo>
                  <a:pt x="9959" y="7590"/>
                </a:moveTo>
                <a:cubicBezTo>
                  <a:pt x="9959" y="7598"/>
                  <a:pt x="9964" y="7606"/>
                  <a:pt x="9970" y="7615"/>
                </a:cubicBezTo>
                <a:cubicBezTo>
                  <a:pt x="9949" y="7630"/>
                  <a:pt x="9929" y="7641"/>
                  <a:pt x="9916" y="7641"/>
                </a:cubicBezTo>
                <a:cubicBezTo>
                  <a:pt x="9911" y="7641"/>
                  <a:pt x="9906" y="7638"/>
                  <a:pt x="9902" y="7636"/>
                </a:cubicBezTo>
                <a:lnTo>
                  <a:pt x="9959" y="7590"/>
                </a:lnTo>
                <a:close/>
                <a:moveTo>
                  <a:pt x="10131" y="7619"/>
                </a:moveTo>
                <a:lnTo>
                  <a:pt x="10126" y="7622"/>
                </a:lnTo>
                <a:lnTo>
                  <a:pt x="10036" y="7789"/>
                </a:lnTo>
                <a:cubicBezTo>
                  <a:pt x="9998" y="7747"/>
                  <a:pt x="9954" y="7710"/>
                  <a:pt x="10008" y="7640"/>
                </a:cubicBezTo>
                <a:cubicBezTo>
                  <a:pt x="10020" y="7642"/>
                  <a:pt x="10031" y="7643"/>
                  <a:pt x="10043" y="7643"/>
                </a:cubicBezTo>
                <a:cubicBezTo>
                  <a:pt x="10076" y="7643"/>
                  <a:pt x="10106" y="7635"/>
                  <a:pt x="10131" y="7619"/>
                </a:cubicBezTo>
                <a:close/>
                <a:moveTo>
                  <a:pt x="18138" y="7531"/>
                </a:moveTo>
                <a:cubicBezTo>
                  <a:pt x="18161" y="7643"/>
                  <a:pt x="18150" y="7760"/>
                  <a:pt x="18105" y="7867"/>
                </a:cubicBezTo>
                <a:cubicBezTo>
                  <a:pt x="18044" y="7785"/>
                  <a:pt x="18082" y="7668"/>
                  <a:pt x="18138" y="7531"/>
                </a:cubicBezTo>
                <a:close/>
                <a:moveTo>
                  <a:pt x="10329" y="7564"/>
                </a:moveTo>
                <a:cubicBezTo>
                  <a:pt x="10437" y="7564"/>
                  <a:pt x="10220" y="7720"/>
                  <a:pt x="10203" y="7773"/>
                </a:cubicBezTo>
                <a:cubicBezTo>
                  <a:pt x="10273" y="7736"/>
                  <a:pt x="10392" y="7673"/>
                  <a:pt x="10455" y="7673"/>
                </a:cubicBezTo>
                <a:cubicBezTo>
                  <a:pt x="10493" y="7673"/>
                  <a:pt x="10509" y="7694"/>
                  <a:pt x="10488" y="7755"/>
                </a:cubicBezTo>
                <a:cubicBezTo>
                  <a:pt x="10478" y="7759"/>
                  <a:pt x="10470" y="7760"/>
                  <a:pt x="10463" y="7760"/>
                </a:cubicBezTo>
                <a:cubicBezTo>
                  <a:pt x="10438" y="7760"/>
                  <a:pt x="10437" y="7739"/>
                  <a:pt x="10410" y="7739"/>
                </a:cubicBezTo>
                <a:lnTo>
                  <a:pt x="10370" y="7855"/>
                </a:lnTo>
                <a:cubicBezTo>
                  <a:pt x="10349" y="7867"/>
                  <a:pt x="10321" y="7880"/>
                  <a:pt x="10293" y="7888"/>
                </a:cubicBezTo>
                <a:cubicBezTo>
                  <a:pt x="10288" y="7855"/>
                  <a:pt x="10281" y="7822"/>
                  <a:pt x="10265" y="7789"/>
                </a:cubicBezTo>
                <a:lnTo>
                  <a:pt x="10142" y="7880"/>
                </a:lnTo>
                <a:cubicBezTo>
                  <a:pt x="10131" y="7843"/>
                  <a:pt x="10164" y="7810"/>
                  <a:pt x="10187" y="7776"/>
                </a:cubicBezTo>
                <a:cubicBezTo>
                  <a:pt x="9964" y="7867"/>
                  <a:pt x="10208" y="7864"/>
                  <a:pt x="10048" y="7950"/>
                </a:cubicBezTo>
                <a:cubicBezTo>
                  <a:pt x="10048" y="7938"/>
                  <a:pt x="10048" y="7930"/>
                  <a:pt x="10048" y="7922"/>
                </a:cubicBezTo>
                <a:cubicBezTo>
                  <a:pt x="10081" y="7880"/>
                  <a:pt x="10081" y="7830"/>
                  <a:pt x="10041" y="7792"/>
                </a:cubicBezTo>
                <a:cubicBezTo>
                  <a:pt x="10131" y="7768"/>
                  <a:pt x="10159" y="7569"/>
                  <a:pt x="10321" y="7564"/>
                </a:cubicBezTo>
                <a:cubicBezTo>
                  <a:pt x="10324" y="7564"/>
                  <a:pt x="10326" y="7564"/>
                  <a:pt x="10329" y="7564"/>
                </a:cubicBezTo>
                <a:close/>
                <a:moveTo>
                  <a:pt x="10020" y="7950"/>
                </a:moveTo>
                <a:cubicBezTo>
                  <a:pt x="10025" y="7950"/>
                  <a:pt x="10031" y="7955"/>
                  <a:pt x="10036" y="7955"/>
                </a:cubicBezTo>
                <a:cubicBezTo>
                  <a:pt x="10025" y="7962"/>
                  <a:pt x="10015" y="7967"/>
                  <a:pt x="9998" y="7976"/>
                </a:cubicBezTo>
                <a:cubicBezTo>
                  <a:pt x="10008" y="7967"/>
                  <a:pt x="10015" y="7959"/>
                  <a:pt x="10020" y="7950"/>
                </a:cubicBezTo>
                <a:close/>
                <a:moveTo>
                  <a:pt x="11270" y="8093"/>
                </a:moveTo>
                <a:cubicBezTo>
                  <a:pt x="11288" y="8093"/>
                  <a:pt x="11265" y="8127"/>
                  <a:pt x="11255" y="8158"/>
                </a:cubicBezTo>
                <a:lnTo>
                  <a:pt x="11250" y="8158"/>
                </a:lnTo>
                <a:cubicBezTo>
                  <a:pt x="11227" y="8165"/>
                  <a:pt x="11179" y="8183"/>
                  <a:pt x="11159" y="8183"/>
                </a:cubicBezTo>
                <a:cubicBezTo>
                  <a:pt x="11144" y="8183"/>
                  <a:pt x="11141" y="8174"/>
                  <a:pt x="11166" y="8149"/>
                </a:cubicBezTo>
                <a:cubicBezTo>
                  <a:pt x="11229" y="8108"/>
                  <a:pt x="11257" y="8093"/>
                  <a:pt x="11270" y="8093"/>
                </a:cubicBezTo>
                <a:close/>
                <a:moveTo>
                  <a:pt x="12836" y="8523"/>
                </a:moveTo>
                <a:cubicBezTo>
                  <a:pt x="12841" y="8530"/>
                  <a:pt x="12847" y="8535"/>
                  <a:pt x="12852" y="8539"/>
                </a:cubicBezTo>
                <a:lnTo>
                  <a:pt x="12819" y="8547"/>
                </a:lnTo>
                <a:lnTo>
                  <a:pt x="12836" y="8523"/>
                </a:lnTo>
                <a:close/>
                <a:moveTo>
                  <a:pt x="12624" y="8750"/>
                </a:moveTo>
                <a:cubicBezTo>
                  <a:pt x="12652" y="8750"/>
                  <a:pt x="12657" y="8766"/>
                  <a:pt x="12641" y="8805"/>
                </a:cubicBezTo>
                <a:lnTo>
                  <a:pt x="12636" y="8805"/>
                </a:lnTo>
                <a:cubicBezTo>
                  <a:pt x="12622" y="8808"/>
                  <a:pt x="12614" y="8811"/>
                  <a:pt x="12607" y="8811"/>
                </a:cubicBezTo>
                <a:cubicBezTo>
                  <a:pt x="12586" y="8811"/>
                  <a:pt x="12598" y="8786"/>
                  <a:pt x="12624" y="8750"/>
                </a:cubicBezTo>
                <a:close/>
                <a:moveTo>
                  <a:pt x="13232" y="9909"/>
                </a:moveTo>
                <a:cubicBezTo>
                  <a:pt x="13229" y="9910"/>
                  <a:pt x="13226" y="9913"/>
                  <a:pt x="13224" y="9915"/>
                </a:cubicBezTo>
                <a:cubicBezTo>
                  <a:pt x="13227" y="9913"/>
                  <a:pt x="13229" y="9910"/>
                  <a:pt x="13232" y="9909"/>
                </a:cubicBezTo>
                <a:close/>
                <a:moveTo>
                  <a:pt x="13257" y="9934"/>
                </a:moveTo>
                <a:lnTo>
                  <a:pt x="13247" y="9935"/>
                </a:lnTo>
                <a:cubicBezTo>
                  <a:pt x="13251" y="9935"/>
                  <a:pt x="13254" y="9935"/>
                  <a:pt x="13257" y="9934"/>
                </a:cubicBezTo>
                <a:close/>
                <a:moveTo>
                  <a:pt x="13854" y="10366"/>
                </a:moveTo>
                <a:cubicBezTo>
                  <a:pt x="13848" y="10366"/>
                  <a:pt x="13843" y="10375"/>
                  <a:pt x="13838" y="10375"/>
                </a:cubicBezTo>
                <a:cubicBezTo>
                  <a:pt x="13838" y="10371"/>
                  <a:pt x="13843" y="10371"/>
                  <a:pt x="13843" y="10366"/>
                </a:cubicBezTo>
                <a:close/>
                <a:moveTo>
                  <a:pt x="10876" y="7806"/>
                </a:moveTo>
                <a:cubicBezTo>
                  <a:pt x="10890" y="7806"/>
                  <a:pt x="10899" y="7811"/>
                  <a:pt x="10904" y="7822"/>
                </a:cubicBezTo>
                <a:cubicBezTo>
                  <a:pt x="10909" y="7871"/>
                  <a:pt x="10876" y="7917"/>
                  <a:pt x="10827" y="7943"/>
                </a:cubicBezTo>
                <a:lnTo>
                  <a:pt x="10971" y="7913"/>
                </a:lnTo>
                <a:cubicBezTo>
                  <a:pt x="10981" y="7927"/>
                  <a:pt x="10941" y="7960"/>
                  <a:pt x="10921" y="7962"/>
                </a:cubicBezTo>
                <a:lnTo>
                  <a:pt x="10909" y="7959"/>
                </a:lnTo>
                <a:cubicBezTo>
                  <a:pt x="10911" y="7961"/>
                  <a:pt x="10914" y="7962"/>
                  <a:pt x="10918" y="7962"/>
                </a:cubicBezTo>
                <a:cubicBezTo>
                  <a:pt x="10919" y="7962"/>
                  <a:pt x="10919" y="7962"/>
                  <a:pt x="10921" y="7962"/>
                </a:cubicBezTo>
                <a:lnTo>
                  <a:pt x="11038" y="8000"/>
                </a:lnTo>
                <a:lnTo>
                  <a:pt x="11027" y="8008"/>
                </a:lnTo>
                <a:cubicBezTo>
                  <a:pt x="11100" y="7971"/>
                  <a:pt x="11177" y="7938"/>
                  <a:pt x="11255" y="7909"/>
                </a:cubicBezTo>
                <a:cubicBezTo>
                  <a:pt x="11233" y="7962"/>
                  <a:pt x="11205" y="7930"/>
                  <a:pt x="11172" y="7967"/>
                </a:cubicBezTo>
                <a:lnTo>
                  <a:pt x="11311" y="7938"/>
                </a:lnTo>
                <a:cubicBezTo>
                  <a:pt x="11265" y="8003"/>
                  <a:pt x="11179" y="8042"/>
                  <a:pt x="11126" y="8042"/>
                </a:cubicBezTo>
                <a:cubicBezTo>
                  <a:pt x="11109" y="8042"/>
                  <a:pt x="11095" y="8039"/>
                  <a:pt x="11088" y="8029"/>
                </a:cubicBezTo>
                <a:cubicBezTo>
                  <a:pt x="10989" y="8140"/>
                  <a:pt x="10976" y="8167"/>
                  <a:pt x="10995" y="8167"/>
                </a:cubicBezTo>
                <a:cubicBezTo>
                  <a:pt x="11017" y="8167"/>
                  <a:pt x="11075" y="8137"/>
                  <a:pt x="11113" y="8137"/>
                </a:cubicBezTo>
                <a:cubicBezTo>
                  <a:pt x="11143" y="8137"/>
                  <a:pt x="11159" y="8156"/>
                  <a:pt x="11133" y="8223"/>
                </a:cubicBezTo>
                <a:lnTo>
                  <a:pt x="11038" y="8223"/>
                </a:lnTo>
                <a:cubicBezTo>
                  <a:pt x="10876" y="8407"/>
                  <a:pt x="10989" y="8374"/>
                  <a:pt x="10921" y="8510"/>
                </a:cubicBezTo>
                <a:cubicBezTo>
                  <a:pt x="10971" y="8452"/>
                  <a:pt x="11116" y="8186"/>
                  <a:pt x="11255" y="8158"/>
                </a:cubicBezTo>
                <a:cubicBezTo>
                  <a:pt x="11252" y="8180"/>
                  <a:pt x="11253" y="8199"/>
                  <a:pt x="11283" y="8199"/>
                </a:cubicBezTo>
                <a:cubicBezTo>
                  <a:pt x="11300" y="8199"/>
                  <a:pt x="11321" y="8194"/>
                  <a:pt x="11356" y="8183"/>
                </a:cubicBezTo>
                <a:cubicBezTo>
                  <a:pt x="11233" y="8277"/>
                  <a:pt x="11295" y="8277"/>
                  <a:pt x="11339" y="8298"/>
                </a:cubicBezTo>
                <a:lnTo>
                  <a:pt x="11172" y="8423"/>
                </a:lnTo>
                <a:cubicBezTo>
                  <a:pt x="11260" y="8414"/>
                  <a:pt x="11344" y="8348"/>
                  <a:pt x="11439" y="8307"/>
                </a:cubicBezTo>
                <a:cubicBezTo>
                  <a:pt x="11472" y="8353"/>
                  <a:pt x="11349" y="8460"/>
                  <a:pt x="11250" y="8547"/>
                </a:cubicBezTo>
                <a:cubicBezTo>
                  <a:pt x="11255" y="8556"/>
                  <a:pt x="11260" y="8561"/>
                  <a:pt x="11268" y="8561"/>
                </a:cubicBezTo>
                <a:cubicBezTo>
                  <a:pt x="11314" y="8561"/>
                  <a:pt x="11410" y="8390"/>
                  <a:pt x="11505" y="8390"/>
                </a:cubicBezTo>
                <a:cubicBezTo>
                  <a:pt x="11513" y="8390"/>
                  <a:pt x="11520" y="8391"/>
                  <a:pt x="11528" y="8393"/>
                </a:cubicBezTo>
                <a:cubicBezTo>
                  <a:pt x="11524" y="8447"/>
                  <a:pt x="11559" y="8462"/>
                  <a:pt x="11624" y="8462"/>
                </a:cubicBezTo>
                <a:cubicBezTo>
                  <a:pt x="11670" y="8462"/>
                  <a:pt x="11733" y="8455"/>
                  <a:pt x="11806" y="8447"/>
                </a:cubicBezTo>
                <a:cubicBezTo>
                  <a:pt x="11789" y="8523"/>
                  <a:pt x="11690" y="8514"/>
                  <a:pt x="11655" y="8559"/>
                </a:cubicBezTo>
                <a:lnTo>
                  <a:pt x="11834" y="8493"/>
                </a:lnTo>
                <a:cubicBezTo>
                  <a:pt x="11839" y="8502"/>
                  <a:pt x="11789" y="8530"/>
                  <a:pt x="11768" y="8547"/>
                </a:cubicBezTo>
                <a:cubicBezTo>
                  <a:pt x="11847" y="8535"/>
                  <a:pt x="11938" y="8435"/>
                  <a:pt x="12029" y="8435"/>
                </a:cubicBezTo>
                <a:cubicBezTo>
                  <a:pt x="12032" y="8435"/>
                  <a:pt x="12035" y="8435"/>
                  <a:pt x="12040" y="8435"/>
                </a:cubicBezTo>
                <a:cubicBezTo>
                  <a:pt x="12068" y="8419"/>
                  <a:pt x="12087" y="8412"/>
                  <a:pt x="12095" y="8412"/>
                </a:cubicBezTo>
                <a:cubicBezTo>
                  <a:pt x="12146" y="8412"/>
                  <a:pt x="11954" y="8621"/>
                  <a:pt x="12062" y="8621"/>
                </a:cubicBezTo>
                <a:cubicBezTo>
                  <a:pt x="12078" y="8621"/>
                  <a:pt x="12102" y="8616"/>
                  <a:pt x="12135" y="8605"/>
                </a:cubicBezTo>
                <a:cubicBezTo>
                  <a:pt x="12095" y="8651"/>
                  <a:pt x="12017" y="8672"/>
                  <a:pt x="11951" y="8721"/>
                </a:cubicBezTo>
                <a:cubicBezTo>
                  <a:pt x="12102" y="8708"/>
                  <a:pt x="12250" y="8680"/>
                  <a:pt x="12391" y="8638"/>
                </a:cubicBezTo>
                <a:lnTo>
                  <a:pt x="12323" y="8763"/>
                </a:lnTo>
                <a:cubicBezTo>
                  <a:pt x="12424" y="8642"/>
                  <a:pt x="12636" y="8584"/>
                  <a:pt x="12819" y="8547"/>
                </a:cubicBezTo>
                <a:lnTo>
                  <a:pt x="12786" y="8577"/>
                </a:lnTo>
                <a:lnTo>
                  <a:pt x="12864" y="8547"/>
                </a:lnTo>
                <a:cubicBezTo>
                  <a:pt x="12874" y="8556"/>
                  <a:pt x="12885" y="8568"/>
                  <a:pt x="12897" y="8577"/>
                </a:cubicBezTo>
                <a:cubicBezTo>
                  <a:pt x="12836" y="8614"/>
                  <a:pt x="12768" y="8642"/>
                  <a:pt x="12702" y="8668"/>
                </a:cubicBezTo>
                <a:lnTo>
                  <a:pt x="12786" y="8577"/>
                </a:lnTo>
                <a:cubicBezTo>
                  <a:pt x="12652" y="8626"/>
                  <a:pt x="12530" y="8688"/>
                  <a:pt x="12412" y="8759"/>
                </a:cubicBezTo>
                <a:cubicBezTo>
                  <a:pt x="12429" y="8753"/>
                  <a:pt x="12445" y="8749"/>
                  <a:pt x="12464" y="8749"/>
                </a:cubicBezTo>
                <a:cubicBezTo>
                  <a:pt x="12470" y="8749"/>
                  <a:pt x="12477" y="8749"/>
                  <a:pt x="12485" y="8750"/>
                </a:cubicBezTo>
                <a:cubicBezTo>
                  <a:pt x="12457" y="8759"/>
                  <a:pt x="12429" y="8771"/>
                  <a:pt x="12401" y="8787"/>
                </a:cubicBezTo>
                <a:cubicBezTo>
                  <a:pt x="12397" y="8792"/>
                  <a:pt x="12397" y="8793"/>
                  <a:pt x="12401" y="8793"/>
                </a:cubicBezTo>
                <a:cubicBezTo>
                  <a:pt x="12411" y="8793"/>
                  <a:pt x="12450" y="8779"/>
                  <a:pt x="12497" y="8766"/>
                </a:cubicBezTo>
                <a:lnTo>
                  <a:pt x="12302" y="8908"/>
                </a:lnTo>
                <a:lnTo>
                  <a:pt x="12391" y="8862"/>
                </a:lnTo>
                <a:lnTo>
                  <a:pt x="12346" y="9020"/>
                </a:lnTo>
                <a:cubicBezTo>
                  <a:pt x="12566" y="8970"/>
                  <a:pt x="12852" y="8878"/>
                  <a:pt x="13054" y="8878"/>
                </a:cubicBezTo>
                <a:cubicBezTo>
                  <a:pt x="13102" y="8878"/>
                  <a:pt x="13145" y="8883"/>
                  <a:pt x="13181" y="8896"/>
                </a:cubicBezTo>
                <a:cubicBezTo>
                  <a:pt x="13003" y="8954"/>
                  <a:pt x="12918" y="9027"/>
                  <a:pt x="12730" y="9127"/>
                </a:cubicBezTo>
                <a:cubicBezTo>
                  <a:pt x="12816" y="9059"/>
                  <a:pt x="12778" y="9051"/>
                  <a:pt x="12715" y="9051"/>
                </a:cubicBezTo>
                <a:cubicBezTo>
                  <a:pt x="12695" y="9051"/>
                  <a:pt x="12674" y="9052"/>
                  <a:pt x="12652" y="9052"/>
                </a:cubicBezTo>
                <a:cubicBezTo>
                  <a:pt x="12607" y="9052"/>
                  <a:pt x="12566" y="9047"/>
                  <a:pt x="12563" y="9024"/>
                </a:cubicBezTo>
                <a:cubicBezTo>
                  <a:pt x="12568" y="9061"/>
                  <a:pt x="12474" y="9103"/>
                  <a:pt x="12435" y="9115"/>
                </a:cubicBezTo>
                <a:lnTo>
                  <a:pt x="12707" y="9106"/>
                </a:lnTo>
                <a:cubicBezTo>
                  <a:pt x="12551" y="9185"/>
                  <a:pt x="12607" y="9185"/>
                  <a:pt x="12568" y="9243"/>
                </a:cubicBezTo>
                <a:cubicBezTo>
                  <a:pt x="12680" y="9173"/>
                  <a:pt x="12745" y="9153"/>
                  <a:pt x="12791" y="9153"/>
                </a:cubicBezTo>
                <a:cubicBezTo>
                  <a:pt x="12857" y="9153"/>
                  <a:pt x="12882" y="9195"/>
                  <a:pt x="12948" y="9195"/>
                </a:cubicBezTo>
                <a:cubicBezTo>
                  <a:pt x="12953" y="9195"/>
                  <a:pt x="12958" y="9194"/>
                  <a:pt x="12963" y="9194"/>
                </a:cubicBezTo>
                <a:cubicBezTo>
                  <a:pt x="12897" y="9229"/>
                  <a:pt x="12824" y="9264"/>
                  <a:pt x="12778" y="9264"/>
                </a:cubicBezTo>
                <a:cubicBezTo>
                  <a:pt x="12755" y="9264"/>
                  <a:pt x="12736" y="9255"/>
                  <a:pt x="12730" y="9236"/>
                </a:cubicBezTo>
                <a:cubicBezTo>
                  <a:pt x="12685" y="9276"/>
                  <a:pt x="12687" y="9291"/>
                  <a:pt x="12713" y="9291"/>
                </a:cubicBezTo>
                <a:cubicBezTo>
                  <a:pt x="12769" y="9291"/>
                  <a:pt x="12945" y="9222"/>
                  <a:pt x="13004" y="9222"/>
                </a:cubicBezTo>
                <a:cubicBezTo>
                  <a:pt x="13029" y="9222"/>
                  <a:pt x="13034" y="9234"/>
                  <a:pt x="13003" y="9269"/>
                </a:cubicBezTo>
                <a:cubicBezTo>
                  <a:pt x="12996" y="9261"/>
                  <a:pt x="12998" y="9254"/>
                  <a:pt x="12988" y="9254"/>
                </a:cubicBezTo>
                <a:cubicBezTo>
                  <a:pt x="12981" y="9254"/>
                  <a:pt x="12970" y="9258"/>
                  <a:pt x="12946" y="9269"/>
                </a:cubicBezTo>
                <a:cubicBezTo>
                  <a:pt x="12958" y="9266"/>
                  <a:pt x="12966" y="9265"/>
                  <a:pt x="12975" y="9265"/>
                </a:cubicBezTo>
                <a:cubicBezTo>
                  <a:pt x="13060" y="9265"/>
                  <a:pt x="13037" y="9354"/>
                  <a:pt x="12946" y="9380"/>
                </a:cubicBezTo>
                <a:lnTo>
                  <a:pt x="12930" y="9367"/>
                </a:lnTo>
                <a:cubicBezTo>
                  <a:pt x="12955" y="9439"/>
                  <a:pt x="13052" y="9531"/>
                  <a:pt x="13214" y="9531"/>
                </a:cubicBezTo>
                <a:cubicBezTo>
                  <a:pt x="13272" y="9531"/>
                  <a:pt x="13337" y="9520"/>
                  <a:pt x="13408" y="9492"/>
                </a:cubicBezTo>
                <a:lnTo>
                  <a:pt x="13019" y="9649"/>
                </a:lnTo>
                <a:cubicBezTo>
                  <a:pt x="13252" y="9588"/>
                  <a:pt x="13487" y="9530"/>
                  <a:pt x="13720" y="9467"/>
                </a:cubicBezTo>
                <a:lnTo>
                  <a:pt x="13760" y="9513"/>
                </a:lnTo>
                <a:cubicBezTo>
                  <a:pt x="13518" y="9627"/>
                  <a:pt x="13234" y="9761"/>
                  <a:pt x="13103" y="9761"/>
                </a:cubicBezTo>
                <a:cubicBezTo>
                  <a:pt x="13100" y="9761"/>
                  <a:pt x="13099" y="9761"/>
                  <a:pt x="13097" y="9761"/>
                </a:cubicBezTo>
                <a:cubicBezTo>
                  <a:pt x="13080" y="9795"/>
                  <a:pt x="13057" y="9832"/>
                  <a:pt x="13175" y="9836"/>
                </a:cubicBezTo>
                <a:cubicBezTo>
                  <a:pt x="13196" y="9812"/>
                  <a:pt x="13472" y="9665"/>
                  <a:pt x="13517" y="9665"/>
                </a:cubicBezTo>
                <a:cubicBezTo>
                  <a:pt x="13518" y="9665"/>
                  <a:pt x="13518" y="9665"/>
                  <a:pt x="13520" y="9666"/>
                </a:cubicBezTo>
                <a:cubicBezTo>
                  <a:pt x="13300" y="9825"/>
                  <a:pt x="13406" y="9763"/>
                  <a:pt x="13232" y="9909"/>
                </a:cubicBezTo>
                <a:cubicBezTo>
                  <a:pt x="13290" y="9867"/>
                  <a:pt x="13568" y="9771"/>
                  <a:pt x="13646" y="9771"/>
                </a:cubicBezTo>
                <a:cubicBezTo>
                  <a:pt x="13656" y="9771"/>
                  <a:pt x="13662" y="9774"/>
                  <a:pt x="13664" y="9777"/>
                </a:cubicBezTo>
                <a:cubicBezTo>
                  <a:pt x="13606" y="9793"/>
                  <a:pt x="13330" y="9916"/>
                  <a:pt x="13257" y="9934"/>
                </a:cubicBezTo>
                <a:lnTo>
                  <a:pt x="13651" y="9864"/>
                </a:lnTo>
                <a:cubicBezTo>
                  <a:pt x="13560" y="9886"/>
                  <a:pt x="13351" y="9989"/>
                  <a:pt x="13264" y="10043"/>
                </a:cubicBezTo>
                <a:cubicBezTo>
                  <a:pt x="13275" y="10037"/>
                  <a:pt x="13284" y="10035"/>
                  <a:pt x="13290" y="10035"/>
                </a:cubicBezTo>
                <a:cubicBezTo>
                  <a:pt x="13330" y="10035"/>
                  <a:pt x="13317" y="10111"/>
                  <a:pt x="13358" y="10117"/>
                </a:cubicBezTo>
                <a:lnTo>
                  <a:pt x="13419" y="10052"/>
                </a:lnTo>
                <a:cubicBezTo>
                  <a:pt x="13421" y="10074"/>
                  <a:pt x="13446" y="10081"/>
                  <a:pt x="13487" y="10081"/>
                </a:cubicBezTo>
                <a:cubicBezTo>
                  <a:pt x="13604" y="10081"/>
                  <a:pt x="13844" y="10013"/>
                  <a:pt x="13970" y="10013"/>
                </a:cubicBezTo>
                <a:cubicBezTo>
                  <a:pt x="14011" y="10013"/>
                  <a:pt x="14039" y="10020"/>
                  <a:pt x="14049" y="10038"/>
                </a:cubicBezTo>
                <a:cubicBezTo>
                  <a:pt x="13960" y="10056"/>
                  <a:pt x="13553" y="10189"/>
                  <a:pt x="13537" y="10246"/>
                </a:cubicBezTo>
                <a:lnTo>
                  <a:pt x="13709" y="10205"/>
                </a:lnTo>
                <a:cubicBezTo>
                  <a:pt x="13709" y="10217"/>
                  <a:pt x="13709" y="10229"/>
                  <a:pt x="13720" y="10238"/>
                </a:cubicBezTo>
                <a:cubicBezTo>
                  <a:pt x="13737" y="10217"/>
                  <a:pt x="13760" y="10201"/>
                  <a:pt x="13781" y="10189"/>
                </a:cubicBezTo>
                <a:cubicBezTo>
                  <a:pt x="13899" y="10159"/>
                  <a:pt x="14043" y="10131"/>
                  <a:pt x="14181" y="10101"/>
                </a:cubicBezTo>
                <a:cubicBezTo>
                  <a:pt x="14198" y="10143"/>
                  <a:pt x="14215" y="10180"/>
                  <a:pt x="14238" y="10213"/>
                </a:cubicBezTo>
                <a:cubicBezTo>
                  <a:pt x="14137" y="10226"/>
                  <a:pt x="14031" y="10242"/>
                  <a:pt x="13937" y="10255"/>
                </a:cubicBezTo>
                <a:cubicBezTo>
                  <a:pt x="13953" y="10229"/>
                  <a:pt x="13965" y="10201"/>
                  <a:pt x="13970" y="10171"/>
                </a:cubicBezTo>
                <a:cubicBezTo>
                  <a:pt x="13948" y="10208"/>
                  <a:pt x="13915" y="10238"/>
                  <a:pt x="13876" y="10262"/>
                </a:cubicBezTo>
                <a:cubicBezTo>
                  <a:pt x="13732" y="10283"/>
                  <a:pt x="13598" y="10301"/>
                  <a:pt x="13509" y="10313"/>
                </a:cubicBezTo>
                <a:cubicBezTo>
                  <a:pt x="13442" y="10375"/>
                  <a:pt x="13386" y="10366"/>
                  <a:pt x="13426" y="10411"/>
                </a:cubicBezTo>
                <a:cubicBezTo>
                  <a:pt x="13408" y="10420"/>
                  <a:pt x="13386" y="10429"/>
                  <a:pt x="13365" y="10437"/>
                </a:cubicBezTo>
                <a:cubicBezTo>
                  <a:pt x="13297" y="10362"/>
                  <a:pt x="13085" y="10341"/>
                  <a:pt x="13041" y="10208"/>
                </a:cubicBezTo>
                <a:cubicBezTo>
                  <a:pt x="13003" y="10234"/>
                  <a:pt x="12963" y="10259"/>
                  <a:pt x="12935" y="10287"/>
                </a:cubicBezTo>
                <a:cubicBezTo>
                  <a:pt x="12774" y="10226"/>
                  <a:pt x="12619" y="10159"/>
                  <a:pt x="12469" y="10089"/>
                </a:cubicBezTo>
                <a:cubicBezTo>
                  <a:pt x="12485" y="10072"/>
                  <a:pt x="12502" y="10056"/>
                  <a:pt x="12513" y="10038"/>
                </a:cubicBezTo>
                <a:lnTo>
                  <a:pt x="12417" y="10068"/>
                </a:lnTo>
                <a:cubicBezTo>
                  <a:pt x="12412" y="10064"/>
                  <a:pt x="12412" y="10064"/>
                  <a:pt x="12407" y="10064"/>
                </a:cubicBezTo>
                <a:cubicBezTo>
                  <a:pt x="12435" y="10038"/>
                  <a:pt x="12478" y="10010"/>
                  <a:pt x="12485" y="9981"/>
                </a:cubicBezTo>
                <a:cubicBezTo>
                  <a:pt x="12457" y="10010"/>
                  <a:pt x="12424" y="10035"/>
                  <a:pt x="12384" y="10052"/>
                </a:cubicBezTo>
                <a:cubicBezTo>
                  <a:pt x="12356" y="10038"/>
                  <a:pt x="12323" y="10026"/>
                  <a:pt x="12295" y="10014"/>
                </a:cubicBezTo>
                <a:lnTo>
                  <a:pt x="12295" y="10001"/>
                </a:lnTo>
                <a:cubicBezTo>
                  <a:pt x="12295" y="10001"/>
                  <a:pt x="12295" y="10000"/>
                  <a:pt x="12295" y="10000"/>
                </a:cubicBezTo>
                <a:cubicBezTo>
                  <a:pt x="12293" y="10000"/>
                  <a:pt x="12288" y="10006"/>
                  <a:pt x="12285" y="10010"/>
                </a:cubicBezTo>
                <a:cubicBezTo>
                  <a:pt x="12257" y="9993"/>
                  <a:pt x="12234" y="9977"/>
                  <a:pt x="12201" y="9964"/>
                </a:cubicBezTo>
                <a:cubicBezTo>
                  <a:pt x="12201" y="9961"/>
                  <a:pt x="12212" y="9961"/>
                  <a:pt x="12207" y="9956"/>
                </a:cubicBezTo>
                <a:cubicBezTo>
                  <a:pt x="12202" y="9957"/>
                  <a:pt x="12199" y="9958"/>
                  <a:pt x="12197" y="9958"/>
                </a:cubicBezTo>
                <a:cubicBezTo>
                  <a:pt x="12192" y="9958"/>
                  <a:pt x="12187" y="9956"/>
                  <a:pt x="12184" y="9956"/>
                </a:cubicBezTo>
                <a:cubicBezTo>
                  <a:pt x="11549" y="9633"/>
                  <a:pt x="10961" y="9255"/>
                  <a:pt x="10437" y="8838"/>
                </a:cubicBezTo>
                <a:lnTo>
                  <a:pt x="10432" y="8833"/>
                </a:lnTo>
                <a:cubicBezTo>
                  <a:pt x="10410" y="8796"/>
                  <a:pt x="10387" y="8759"/>
                  <a:pt x="10354" y="8721"/>
                </a:cubicBezTo>
                <a:cubicBezTo>
                  <a:pt x="10432" y="8635"/>
                  <a:pt x="10526" y="8551"/>
                  <a:pt x="10632" y="8481"/>
                </a:cubicBezTo>
                <a:cubicBezTo>
                  <a:pt x="10600" y="8494"/>
                  <a:pt x="10577" y="8500"/>
                  <a:pt x="10562" y="8500"/>
                </a:cubicBezTo>
                <a:cubicBezTo>
                  <a:pt x="10468" y="8500"/>
                  <a:pt x="10693" y="8261"/>
                  <a:pt x="10557" y="8261"/>
                </a:cubicBezTo>
                <a:cubicBezTo>
                  <a:pt x="10531" y="8261"/>
                  <a:pt x="10488" y="8271"/>
                  <a:pt x="10427" y="8295"/>
                </a:cubicBezTo>
                <a:cubicBezTo>
                  <a:pt x="10460" y="8241"/>
                  <a:pt x="10526" y="8249"/>
                  <a:pt x="10577" y="8199"/>
                </a:cubicBezTo>
                <a:cubicBezTo>
                  <a:pt x="10516" y="8227"/>
                  <a:pt x="10473" y="8241"/>
                  <a:pt x="10443" y="8241"/>
                </a:cubicBezTo>
                <a:cubicBezTo>
                  <a:pt x="10408" y="8241"/>
                  <a:pt x="10395" y="8221"/>
                  <a:pt x="10399" y="8183"/>
                </a:cubicBezTo>
                <a:lnTo>
                  <a:pt x="10432" y="8165"/>
                </a:lnTo>
                <a:cubicBezTo>
                  <a:pt x="10314" y="8104"/>
                  <a:pt x="10314" y="8021"/>
                  <a:pt x="10298" y="7917"/>
                </a:cubicBezTo>
                <a:cubicBezTo>
                  <a:pt x="10351" y="7917"/>
                  <a:pt x="10384" y="7947"/>
                  <a:pt x="10435" y="7947"/>
                </a:cubicBezTo>
                <a:cubicBezTo>
                  <a:pt x="10481" y="7947"/>
                  <a:pt x="10542" y="7923"/>
                  <a:pt x="10648" y="7830"/>
                </a:cubicBezTo>
                <a:lnTo>
                  <a:pt x="10615" y="7913"/>
                </a:lnTo>
                <a:cubicBezTo>
                  <a:pt x="10613" y="7909"/>
                  <a:pt x="10610" y="7908"/>
                  <a:pt x="10607" y="7908"/>
                </a:cubicBezTo>
                <a:cubicBezTo>
                  <a:pt x="10600" y="7908"/>
                  <a:pt x="10590" y="7914"/>
                  <a:pt x="10584" y="7914"/>
                </a:cubicBezTo>
                <a:cubicBezTo>
                  <a:pt x="10584" y="7914"/>
                  <a:pt x="10582" y="7913"/>
                  <a:pt x="10582" y="7913"/>
                </a:cubicBezTo>
                <a:cubicBezTo>
                  <a:pt x="10566" y="7949"/>
                  <a:pt x="10566" y="7962"/>
                  <a:pt x="10579" y="7962"/>
                </a:cubicBezTo>
                <a:cubicBezTo>
                  <a:pt x="10623" y="7962"/>
                  <a:pt x="10802" y="7806"/>
                  <a:pt x="10876" y="7806"/>
                </a:cubicBezTo>
                <a:close/>
                <a:moveTo>
                  <a:pt x="13925" y="10362"/>
                </a:moveTo>
                <a:cubicBezTo>
                  <a:pt x="14021" y="10362"/>
                  <a:pt x="14092" y="10378"/>
                  <a:pt x="14092" y="10416"/>
                </a:cubicBezTo>
                <a:cubicBezTo>
                  <a:pt x="14038" y="10441"/>
                  <a:pt x="13976" y="10462"/>
                  <a:pt x="13915" y="10478"/>
                </a:cubicBezTo>
                <a:cubicBezTo>
                  <a:pt x="13920" y="10445"/>
                  <a:pt x="13915" y="10408"/>
                  <a:pt x="13925" y="10362"/>
                </a:cubicBezTo>
                <a:close/>
                <a:moveTo>
                  <a:pt x="13899" y="10366"/>
                </a:moveTo>
                <a:cubicBezTo>
                  <a:pt x="13876" y="10411"/>
                  <a:pt x="13848" y="10457"/>
                  <a:pt x="13821" y="10503"/>
                </a:cubicBezTo>
                <a:cubicBezTo>
                  <a:pt x="13765" y="10516"/>
                  <a:pt x="13715" y="10528"/>
                  <a:pt x="13671" y="10536"/>
                </a:cubicBezTo>
                <a:lnTo>
                  <a:pt x="13619" y="10524"/>
                </a:lnTo>
                <a:cubicBezTo>
                  <a:pt x="13647" y="10520"/>
                  <a:pt x="13676" y="10516"/>
                  <a:pt x="13704" y="10508"/>
                </a:cubicBezTo>
                <a:lnTo>
                  <a:pt x="13408" y="10462"/>
                </a:lnTo>
                <a:lnTo>
                  <a:pt x="13398" y="10457"/>
                </a:lnTo>
                <a:cubicBezTo>
                  <a:pt x="13504" y="10424"/>
                  <a:pt x="13609" y="10395"/>
                  <a:pt x="13720" y="10383"/>
                </a:cubicBezTo>
                <a:cubicBezTo>
                  <a:pt x="13719" y="10411"/>
                  <a:pt x="13732" y="10423"/>
                  <a:pt x="13753" y="10423"/>
                </a:cubicBezTo>
                <a:cubicBezTo>
                  <a:pt x="13788" y="10423"/>
                  <a:pt x="13843" y="10394"/>
                  <a:pt x="13887" y="10366"/>
                </a:cubicBezTo>
                <a:close/>
                <a:moveTo>
                  <a:pt x="14393" y="10495"/>
                </a:moveTo>
                <a:cubicBezTo>
                  <a:pt x="14377" y="10524"/>
                  <a:pt x="14355" y="10557"/>
                  <a:pt x="14339" y="10586"/>
                </a:cubicBezTo>
                <a:lnTo>
                  <a:pt x="14426" y="10562"/>
                </a:lnTo>
                <a:cubicBezTo>
                  <a:pt x="14438" y="10581"/>
                  <a:pt x="14454" y="10607"/>
                  <a:pt x="14466" y="10632"/>
                </a:cubicBezTo>
                <a:lnTo>
                  <a:pt x="14377" y="10653"/>
                </a:lnTo>
                <a:lnTo>
                  <a:pt x="14382" y="10665"/>
                </a:lnTo>
                <a:lnTo>
                  <a:pt x="14471" y="10639"/>
                </a:lnTo>
                <a:cubicBezTo>
                  <a:pt x="14482" y="10660"/>
                  <a:pt x="14499" y="10686"/>
                  <a:pt x="14511" y="10706"/>
                </a:cubicBezTo>
                <a:cubicBezTo>
                  <a:pt x="14499" y="10714"/>
                  <a:pt x="14482" y="10718"/>
                  <a:pt x="14466" y="10723"/>
                </a:cubicBezTo>
                <a:cubicBezTo>
                  <a:pt x="14400" y="10711"/>
                  <a:pt x="14339" y="10693"/>
                  <a:pt x="14271" y="10681"/>
                </a:cubicBezTo>
                <a:cubicBezTo>
                  <a:pt x="14294" y="10653"/>
                  <a:pt x="14315" y="10620"/>
                  <a:pt x="14339" y="10586"/>
                </a:cubicBezTo>
                <a:lnTo>
                  <a:pt x="14254" y="10611"/>
                </a:lnTo>
                <a:lnTo>
                  <a:pt x="14193" y="10665"/>
                </a:lnTo>
                <a:lnTo>
                  <a:pt x="14181" y="10665"/>
                </a:lnTo>
                <a:lnTo>
                  <a:pt x="14181" y="10653"/>
                </a:lnTo>
                <a:cubicBezTo>
                  <a:pt x="14181" y="10648"/>
                  <a:pt x="14172" y="10644"/>
                  <a:pt x="14165" y="10639"/>
                </a:cubicBezTo>
                <a:lnTo>
                  <a:pt x="14254" y="10611"/>
                </a:lnTo>
                <a:lnTo>
                  <a:pt x="14393" y="10495"/>
                </a:lnTo>
                <a:close/>
                <a:moveTo>
                  <a:pt x="2580" y="13031"/>
                </a:moveTo>
                <a:cubicBezTo>
                  <a:pt x="2614" y="13031"/>
                  <a:pt x="2641" y="13036"/>
                  <a:pt x="2675" y="13036"/>
                </a:cubicBezTo>
                <a:lnTo>
                  <a:pt x="2631" y="13093"/>
                </a:lnTo>
                <a:lnTo>
                  <a:pt x="2497" y="13134"/>
                </a:lnTo>
                <a:cubicBezTo>
                  <a:pt x="2485" y="13118"/>
                  <a:pt x="2475" y="13106"/>
                  <a:pt x="2464" y="13093"/>
                </a:cubicBezTo>
                <a:lnTo>
                  <a:pt x="2580" y="13031"/>
                </a:lnTo>
                <a:close/>
                <a:moveTo>
                  <a:pt x="3137" y="13057"/>
                </a:moveTo>
                <a:cubicBezTo>
                  <a:pt x="3186" y="13060"/>
                  <a:pt x="3231" y="13064"/>
                  <a:pt x="3281" y="13069"/>
                </a:cubicBezTo>
                <a:lnTo>
                  <a:pt x="3243" y="13148"/>
                </a:lnTo>
                <a:cubicBezTo>
                  <a:pt x="3219" y="13114"/>
                  <a:pt x="3176" y="13085"/>
                  <a:pt x="3132" y="13069"/>
                </a:cubicBezTo>
                <a:lnTo>
                  <a:pt x="3137" y="13057"/>
                </a:lnTo>
                <a:close/>
                <a:moveTo>
                  <a:pt x="3214" y="13213"/>
                </a:moveTo>
                <a:cubicBezTo>
                  <a:pt x="3203" y="13230"/>
                  <a:pt x="3198" y="13251"/>
                  <a:pt x="3186" y="13267"/>
                </a:cubicBezTo>
                <a:cubicBezTo>
                  <a:pt x="3186" y="13246"/>
                  <a:pt x="3193" y="13225"/>
                  <a:pt x="3214" y="13213"/>
                </a:cubicBezTo>
                <a:close/>
                <a:moveTo>
                  <a:pt x="3411" y="13260"/>
                </a:moveTo>
                <a:cubicBezTo>
                  <a:pt x="3418" y="13260"/>
                  <a:pt x="3424" y="13261"/>
                  <a:pt x="3431" y="13263"/>
                </a:cubicBezTo>
                <a:cubicBezTo>
                  <a:pt x="3431" y="13267"/>
                  <a:pt x="3431" y="13267"/>
                  <a:pt x="3438" y="13272"/>
                </a:cubicBezTo>
                <a:lnTo>
                  <a:pt x="3431" y="13272"/>
                </a:lnTo>
                <a:cubicBezTo>
                  <a:pt x="3405" y="13279"/>
                  <a:pt x="3365" y="13292"/>
                  <a:pt x="3332" y="13304"/>
                </a:cubicBezTo>
                <a:cubicBezTo>
                  <a:pt x="3358" y="13278"/>
                  <a:pt x="3385" y="13260"/>
                  <a:pt x="3411" y="13260"/>
                </a:cubicBezTo>
                <a:close/>
                <a:moveTo>
                  <a:pt x="3431" y="13292"/>
                </a:moveTo>
                <a:cubicBezTo>
                  <a:pt x="3431" y="13325"/>
                  <a:pt x="3426" y="13363"/>
                  <a:pt x="3415" y="13395"/>
                </a:cubicBezTo>
                <a:cubicBezTo>
                  <a:pt x="3360" y="13395"/>
                  <a:pt x="3332" y="13367"/>
                  <a:pt x="3281" y="13363"/>
                </a:cubicBezTo>
                <a:cubicBezTo>
                  <a:pt x="3292" y="13350"/>
                  <a:pt x="3299" y="13342"/>
                  <a:pt x="3309" y="13330"/>
                </a:cubicBezTo>
                <a:lnTo>
                  <a:pt x="3304" y="13330"/>
                </a:lnTo>
                <a:cubicBezTo>
                  <a:pt x="3343" y="13309"/>
                  <a:pt x="3386" y="13297"/>
                  <a:pt x="3431" y="13292"/>
                </a:cubicBezTo>
                <a:close/>
                <a:moveTo>
                  <a:pt x="3765" y="13118"/>
                </a:moveTo>
                <a:cubicBezTo>
                  <a:pt x="3793" y="13122"/>
                  <a:pt x="3826" y="13127"/>
                  <a:pt x="3859" y="13130"/>
                </a:cubicBezTo>
                <a:lnTo>
                  <a:pt x="3838" y="13201"/>
                </a:lnTo>
                <a:lnTo>
                  <a:pt x="3854" y="13201"/>
                </a:lnTo>
                <a:lnTo>
                  <a:pt x="3871" y="13130"/>
                </a:lnTo>
                <a:cubicBezTo>
                  <a:pt x="3904" y="13134"/>
                  <a:pt x="3932" y="13139"/>
                  <a:pt x="3965" y="13143"/>
                </a:cubicBezTo>
                <a:cubicBezTo>
                  <a:pt x="3939" y="13267"/>
                  <a:pt x="3859" y="13400"/>
                  <a:pt x="3826" y="13520"/>
                </a:cubicBezTo>
                <a:cubicBezTo>
                  <a:pt x="3777" y="13533"/>
                  <a:pt x="3727" y="13549"/>
                  <a:pt x="3676" y="13561"/>
                </a:cubicBezTo>
                <a:cubicBezTo>
                  <a:pt x="3682" y="13528"/>
                  <a:pt x="3687" y="13495"/>
                  <a:pt x="3694" y="13458"/>
                </a:cubicBezTo>
                <a:cubicBezTo>
                  <a:pt x="3715" y="13446"/>
                  <a:pt x="3744" y="13428"/>
                  <a:pt x="3772" y="13421"/>
                </a:cubicBezTo>
                <a:lnTo>
                  <a:pt x="3699" y="13425"/>
                </a:lnTo>
                <a:cubicBezTo>
                  <a:pt x="3720" y="13321"/>
                  <a:pt x="3744" y="13218"/>
                  <a:pt x="3765" y="13118"/>
                </a:cubicBezTo>
                <a:close/>
                <a:moveTo>
                  <a:pt x="3562" y="13574"/>
                </a:moveTo>
                <a:cubicBezTo>
                  <a:pt x="3570" y="13574"/>
                  <a:pt x="3577" y="13577"/>
                  <a:pt x="3582" y="13586"/>
                </a:cubicBezTo>
                <a:lnTo>
                  <a:pt x="3515" y="13603"/>
                </a:lnTo>
                <a:cubicBezTo>
                  <a:pt x="3534" y="13587"/>
                  <a:pt x="3548" y="13574"/>
                  <a:pt x="3562" y="13574"/>
                </a:cubicBezTo>
                <a:close/>
                <a:moveTo>
                  <a:pt x="3054" y="13656"/>
                </a:moveTo>
                <a:cubicBezTo>
                  <a:pt x="3054" y="13661"/>
                  <a:pt x="3054" y="13661"/>
                  <a:pt x="3054" y="13665"/>
                </a:cubicBezTo>
                <a:lnTo>
                  <a:pt x="3036" y="13665"/>
                </a:lnTo>
                <a:lnTo>
                  <a:pt x="3054" y="13656"/>
                </a:lnTo>
                <a:close/>
                <a:moveTo>
                  <a:pt x="3398" y="13470"/>
                </a:moveTo>
                <a:cubicBezTo>
                  <a:pt x="3377" y="13545"/>
                  <a:pt x="3353" y="13611"/>
                  <a:pt x="3348" y="13644"/>
                </a:cubicBezTo>
                <a:cubicBezTo>
                  <a:pt x="3372" y="13603"/>
                  <a:pt x="3428" y="13568"/>
                  <a:pt x="3458" y="13568"/>
                </a:cubicBezTo>
                <a:cubicBezTo>
                  <a:pt x="3469" y="13568"/>
                  <a:pt x="3476" y="13574"/>
                  <a:pt x="3476" y="13586"/>
                </a:cubicBezTo>
                <a:lnTo>
                  <a:pt x="3448" y="13624"/>
                </a:lnTo>
                <a:cubicBezTo>
                  <a:pt x="3415" y="13632"/>
                  <a:pt x="3381" y="13637"/>
                  <a:pt x="3348" y="13644"/>
                </a:cubicBezTo>
                <a:lnTo>
                  <a:pt x="3304" y="13653"/>
                </a:lnTo>
                <a:cubicBezTo>
                  <a:pt x="3325" y="13624"/>
                  <a:pt x="3337" y="13591"/>
                  <a:pt x="3337" y="13561"/>
                </a:cubicBezTo>
                <a:lnTo>
                  <a:pt x="3214" y="13670"/>
                </a:lnTo>
                <a:lnTo>
                  <a:pt x="3148" y="13670"/>
                </a:lnTo>
                <a:cubicBezTo>
                  <a:pt x="3153" y="13649"/>
                  <a:pt x="3158" y="13628"/>
                  <a:pt x="3165" y="13607"/>
                </a:cubicBezTo>
                <a:cubicBezTo>
                  <a:pt x="3243" y="13570"/>
                  <a:pt x="3309" y="13524"/>
                  <a:pt x="3398" y="13470"/>
                </a:cubicBezTo>
                <a:close/>
                <a:moveTo>
                  <a:pt x="3588" y="13729"/>
                </a:moveTo>
                <a:cubicBezTo>
                  <a:pt x="3611" y="13729"/>
                  <a:pt x="3601" y="13754"/>
                  <a:pt x="3570" y="13786"/>
                </a:cubicBezTo>
                <a:cubicBezTo>
                  <a:pt x="3553" y="13786"/>
                  <a:pt x="3544" y="13773"/>
                  <a:pt x="3565" y="13735"/>
                </a:cubicBezTo>
                <a:lnTo>
                  <a:pt x="3560" y="13735"/>
                </a:lnTo>
                <a:cubicBezTo>
                  <a:pt x="3572" y="13731"/>
                  <a:pt x="3582" y="13729"/>
                  <a:pt x="3588" y="13729"/>
                </a:cubicBezTo>
                <a:close/>
                <a:moveTo>
                  <a:pt x="5005" y="14327"/>
                </a:moveTo>
                <a:cubicBezTo>
                  <a:pt x="5020" y="14327"/>
                  <a:pt x="5023" y="14336"/>
                  <a:pt x="4995" y="14362"/>
                </a:cubicBezTo>
                <a:cubicBezTo>
                  <a:pt x="4934" y="14400"/>
                  <a:pt x="4906" y="14415"/>
                  <a:pt x="4894" y="14415"/>
                </a:cubicBezTo>
                <a:cubicBezTo>
                  <a:pt x="4876" y="14415"/>
                  <a:pt x="4901" y="14379"/>
                  <a:pt x="4913" y="14350"/>
                </a:cubicBezTo>
                <a:cubicBezTo>
                  <a:pt x="4934" y="14345"/>
                  <a:pt x="4982" y="14327"/>
                  <a:pt x="5005" y="14327"/>
                </a:cubicBezTo>
                <a:close/>
                <a:moveTo>
                  <a:pt x="5237" y="14544"/>
                </a:moveTo>
                <a:cubicBezTo>
                  <a:pt x="5237" y="14544"/>
                  <a:pt x="5237" y="14544"/>
                  <a:pt x="5235" y="14544"/>
                </a:cubicBezTo>
                <a:lnTo>
                  <a:pt x="5245" y="14548"/>
                </a:lnTo>
                <a:cubicBezTo>
                  <a:pt x="5243" y="14545"/>
                  <a:pt x="5242" y="14544"/>
                  <a:pt x="5237" y="14544"/>
                </a:cubicBezTo>
                <a:close/>
                <a:moveTo>
                  <a:pt x="6649" y="15119"/>
                </a:moveTo>
                <a:cubicBezTo>
                  <a:pt x="6647" y="15120"/>
                  <a:pt x="6645" y="15120"/>
                  <a:pt x="6644" y="15120"/>
                </a:cubicBezTo>
                <a:lnTo>
                  <a:pt x="6649" y="15119"/>
                </a:lnTo>
                <a:close/>
                <a:moveTo>
                  <a:pt x="7280" y="15489"/>
                </a:moveTo>
                <a:cubicBezTo>
                  <a:pt x="7279" y="15489"/>
                  <a:pt x="7279" y="15489"/>
                  <a:pt x="7277" y="15489"/>
                </a:cubicBezTo>
                <a:cubicBezTo>
                  <a:pt x="7280" y="15489"/>
                  <a:pt x="7282" y="15489"/>
                  <a:pt x="7285" y="15490"/>
                </a:cubicBezTo>
                <a:cubicBezTo>
                  <a:pt x="7284" y="15489"/>
                  <a:pt x="7282" y="15489"/>
                  <a:pt x="7280" y="15489"/>
                </a:cubicBezTo>
                <a:close/>
                <a:moveTo>
                  <a:pt x="7705" y="15832"/>
                </a:moveTo>
                <a:cubicBezTo>
                  <a:pt x="7700" y="15844"/>
                  <a:pt x="7689" y="15853"/>
                  <a:pt x="7677" y="15862"/>
                </a:cubicBezTo>
                <a:cubicBezTo>
                  <a:pt x="7684" y="15853"/>
                  <a:pt x="7689" y="15844"/>
                  <a:pt x="7700" y="15837"/>
                </a:cubicBezTo>
                <a:lnTo>
                  <a:pt x="7705" y="15832"/>
                </a:lnTo>
                <a:close/>
                <a:moveTo>
                  <a:pt x="7884" y="15787"/>
                </a:moveTo>
                <a:cubicBezTo>
                  <a:pt x="7799" y="15816"/>
                  <a:pt x="7766" y="15844"/>
                  <a:pt x="7750" y="15870"/>
                </a:cubicBezTo>
                <a:cubicBezTo>
                  <a:pt x="7745" y="15870"/>
                  <a:pt x="7733" y="15874"/>
                  <a:pt x="7727" y="15874"/>
                </a:cubicBezTo>
                <a:cubicBezTo>
                  <a:pt x="7761" y="15849"/>
                  <a:pt x="7677" y="15816"/>
                  <a:pt x="7884" y="15787"/>
                </a:cubicBezTo>
                <a:close/>
                <a:moveTo>
                  <a:pt x="7689" y="15837"/>
                </a:moveTo>
                <a:cubicBezTo>
                  <a:pt x="7644" y="15879"/>
                  <a:pt x="7617" y="15894"/>
                  <a:pt x="7601" y="15894"/>
                </a:cubicBezTo>
                <a:cubicBezTo>
                  <a:pt x="7588" y="15894"/>
                  <a:pt x="7579" y="15885"/>
                  <a:pt x="7571" y="15874"/>
                </a:cubicBezTo>
                <a:lnTo>
                  <a:pt x="7689" y="15837"/>
                </a:lnTo>
                <a:close/>
                <a:moveTo>
                  <a:pt x="4245" y="13193"/>
                </a:moveTo>
                <a:lnTo>
                  <a:pt x="4327" y="13209"/>
                </a:lnTo>
                <a:cubicBezTo>
                  <a:pt x="4327" y="13213"/>
                  <a:pt x="4327" y="13218"/>
                  <a:pt x="4327" y="13222"/>
                </a:cubicBezTo>
                <a:cubicBezTo>
                  <a:pt x="4445" y="13263"/>
                  <a:pt x="4483" y="13358"/>
                  <a:pt x="4595" y="13383"/>
                </a:cubicBezTo>
                <a:cubicBezTo>
                  <a:pt x="4588" y="13428"/>
                  <a:pt x="4623" y="13491"/>
                  <a:pt x="4567" y="13565"/>
                </a:cubicBezTo>
                <a:cubicBezTo>
                  <a:pt x="4593" y="13538"/>
                  <a:pt x="4631" y="13483"/>
                  <a:pt x="4668" y="13483"/>
                </a:cubicBezTo>
                <a:cubicBezTo>
                  <a:pt x="4669" y="13483"/>
                  <a:pt x="4671" y="13483"/>
                  <a:pt x="4673" y="13483"/>
                </a:cubicBezTo>
                <a:cubicBezTo>
                  <a:pt x="4673" y="13656"/>
                  <a:pt x="4584" y="13491"/>
                  <a:pt x="4555" y="13689"/>
                </a:cubicBezTo>
                <a:cubicBezTo>
                  <a:pt x="4605" y="13586"/>
                  <a:pt x="4701" y="13565"/>
                  <a:pt x="4779" y="13516"/>
                </a:cubicBezTo>
                <a:cubicBezTo>
                  <a:pt x="4803" y="13449"/>
                  <a:pt x="4792" y="13426"/>
                  <a:pt x="4764" y="13426"/>
                </a:cubicBezTo>
                <a:cubicBezTo>
                  <a:pt x="4724" y="13426"/>
                  <a:pt x="4650" y="13475"/>
                  <a:pt x="4605" y="13507"/>
                </a:cubicBezTo>
                <a:cubicBezTo>
                  <a:pt x="4640" y="13433"/>
                  <a:pt x="4678" y="13358"/>
                  <a:pt x="4734" y="13288"/>
                </a:cubicBezTo>
                <a:cubicBezTo>
                  <a:pt x="4861" y="13318"/>
                  <a:pt x="4990" y="13358"/>
                  <a:pt x="5118" y="13391"/>
                </a:cubicBezTo>
                <a:cubicBezTo>
                  <a:pt x="5184" y="13467"/>
                  <a:pt x="5390" y="13470"/>
                  <a:pt x="5440" y="13603"/>
                </a:cubicBezTo>
                <a:cubicBezTo>
                  <a:pt x="5473" y="13579"/>
                  <a:pt x="5508" y="13549"/>
                  <a:pt x="5541" y="13520"/>
                </a:cubicBezTo>
                <a:cubicBezTo>
                  <a:pt x="5607" y="13545"/>
                  <a:pt x="5680" y="13570"/>
                  <a:pt x="5746" y="13598"/>
                </a:cubicBezTo>
                <a:lnTo>
                  <a:pt x="5774" y="13649"/>
                </a:lnTo>
                <a:lnTo>
                  <a:pt x="5774" y="13616"/>
                </a:lnTo>
                <a:lnTo>
                  <a:pt x="5762" y="13607"/>
                </a:lnTo>
                <a:cubicBezTo>
                  <a:pt x="5842" y="13637"/>
                  <a:pt x="5919" y="13661"/>
                  <a:pt x="5991" y="13694"/>
                </a:cubicBezTo>
                <a:cubicBezTo>
                  <a:pt x="5974" y="13710"/>
                  <a:pt x="5957" y="13728"/>
                  <a:pt x="5948" y="13744"/>
                </a:cubicBezTo>
                <a:lnTo>
                  <a:pt x="6042" y="13715"/>
                </a:lnTo>
                <a:lnTo>
                  <a:pt x="6052" y="13715"/>
                </a:lnTo>
                <a:cubicBezTo>
                  <a:pt x="6025" y="13740"/>
                  <a:pt x="5981" y="13773"/>
                  <a:pt x="5981" y="13802"/>
                </a:cubicBezTo>
                <a:cubicBezTo>
                  <a:pt x="6002" y="13768"/>
                  <a:pt x="6035" y="13744"/>
                  <a:pt x="6075" y="13723"/>
                </a:cubicBezTo>
                <a:cubicBezTo>
                  <a:pt x="6103" y="13735"/>
                  <a:pt x="6131" y="13752"/>
                  <a:pt x="6158" y="13765"/>
                </a:cubicBezTo>
                <a:lnTo>
                  <a:pt x="6158" y="13773"/>
                </a:lnTo>
                <a:cubicBezTo>
                  <a:pt x="6158" y="13773"/>
                  <a:pt x="6158" y="13774"/>
                  <a:pt x="6158" y="13774"/>
                </a:cubicBezTo>
                <a:cubicBezTo>
                  <a:pt x="6159" y="13774"/>
                  <a:pt x="6159" y="13768"/>
                  <a:pt x="6164" y="13768"/>
                </a:cubicBezTo>
                <a:cubicBezTo>
                  <a:pt x="6192" y="13781"/>
                  <a:pt x="6219" y="13798"/>
                  <a:pt x="6247" y="13810"/>
                </a:cubicBezTo>
                <a:cubicBezTo>
                  <a:pt x="6247" y="13814"/>
                  <a:pt x="6242" y="13814"/>
                  <a:pt x="6242" y="13819"/>
                </a:cubicBezTo>
                <a:cubicBezTo>
                  <a:pt x="6242" y="13820"/>
                  <a:pt x="6244" y="13820"/>
                  <a:pt x="6245" y="13820"/>
                </a:cubicBezTo>
                <a:cubicBezTo>
                  <a:pt x="6248" y="13820"/>
                  <a:pt x="6255" y="13819"/>
                  <a:pt x="6258" y="13819"/>
                </a:cubicBezTo>
                <a:cubicBezTo>
                  <a:pt x="6877" y="14117"/>
                  <a:pt x="7404" y="14499"/>
                  <a:pt x="7827" y="14949"/>
                </a:cubicBezTo>
                <a:cubicBezTo>
                  <a:pt x="7856" y="14982"/>
                  <a:pt x="7877" y="15016"/>
                  <a:pt x="7905" y="15045"/>
                </a:cubicBezTo>
                <a:cubicBezTo>
                  <a:pt x="7794" y="15128"/>
                  <a:pt x="7672" y="15203"/>
                  <a:pt x="7538" y="15261"/>
                </a:cubicBezTo>
                <a:cubicBezTo>
                  <a:pt x="7568" y="15253"/>
                  <a:pt x="7589" y="15250"/>
                  <a:pt x="7603" y="15250"/>
                </a:cubicBezTo>
                <a:cubicBezTo>
                  <a:pt x="7715" y="15250"/>
                  <a:pt x="7374" y="15459"/>
                  <a:pt x="7543" y="15459"/>
                </a:cubicBezTo>
                <a:cubicBezTo>
                  <a:pt x="7570" y="15459"/>
                  <a:pt x="7608" y="15454"/>
                  <a:pt x="7660" y="15443"/>
                </a:cubicBezTo>
                <a:cubicBezTo>
                  <a:pt x="7604" y="15485"/>
                  <a:pt x="7550" y="15473"/>
                  <a:pt x="7477" y="15505"/>
                </a:cubicBezTo>
                <a:cubicBezTo>
                  <a:pt x="7532" y="15493"/>
                  <a:pt x="7573" y="15487"/>
                  <a:pt x="7599" y="15487"/>
                </a:cubicBezTo>
                <a:cubicBezTo>
                  <a:pt x="7649" y="15487"/>
                  <a:pt x="7657" y="15506"/>
                  <a:pt x="7632" y="15543"/>
                </a:cubicBezTo>
                <a:lnTo>
                  <a:pt x="7594" y="15550"/>
                </a:lnTo>
                <a:cubicBezTo>
                  <a:pt x="7689" y="15642"/>
                  <a:pt x="7604" y="15729"/>
                  <a:pt x="7555" y="15849"/>
                </a:cubicBezTo>
                <a:cubicBezTo>
                  <a:pt x="7548" y="15844"/>
                  <a:pt x="7540" y="15842"/>
                  <a:pt x="7528" y="15842"/>
                </a:cubicBezTo>
                <a:cubicBezTo>
                  <a:pt x="7508" y="15842"/>
                  <a:pt x="7479" y="15854"/>
                  <a:pt x="7427" y="15895"/>
                </a:cubicBezTo>
                <a:lnTo>
                  <a:pt x="7517" y="15783"/>
                </a:lnTo>
                <a:cubicBezTo>
                  <a:pt x="7492" y="15794"/>
                  <a:pt x="7441" y="15831"/>
                  <a:pt x="7417" y="15831"/>
                </a:cubicBezTo>
                <a:cubicBezTo>
                  <a:pt x="7414" y="15831"/>
                  <a:pt x="7412" y="15830"/>
                  <a:pt x="7411" y="15828"/>
                </a:cubicBezTo>
                <a:lnTo>
                  <a:pt x="7555" y="15695"/>
                </a:lnTo>
                <a:cubicBezTo>
                  <a:pt x="7530" y="15713"/>
                  <a:pt x="7513" y="15720"/>
                  <a:pt x="7500" y="15720"/>
                </a:cubicBezTo>
                <a:cubicBezTo>
                  <a:pt x="7446" y="15720"/>
                  <a:pt x="7497" y="15575"/>
                  <a:pt x="7442" y="15575"/>
                </a:cubicBezTo>
                <a:cubicBezTo>
                  <a:pt x="7437" y="15575"/>
                  <a:pt x="7429" y="15576"/>
                  <a:pt x="7421" y="15580"/>
                </a:cubicBezTo>
                <a:cubicBezTo>
                  <a:pt x="7538" y="15625"/>
                  <a:pt x="7343" y="15729"/>
                  <a:pt x="7326" y="15837"/>
                </a:cubicBezTo>
                <a:cubicBezTo>
                  <a:pt x="7302" y="15844"/>
                  <a:pt x="7284" y="15848"/>
                  <a:pt x="7270" y="15848"/>
                </a:cubicBezTo>
                <a:cubicBezTo>
                  <a:pt x="7138" y="15848"/>
                  <a:pt x="7442" y="15512"/>
                  <a:pt x="7285" y="15490"/>
                </a:cubicBezTo>
                <a:cubicBezTo>
                  <a:pt x="7307" y="15502"/>
                  <a:pt x="7292" y="15596"/>
                  <a:pt x="7227" y="15629"/>
                </a:cubicBezTo>
                <a:cubicBezTo>
                  <a:pt x="7209" y="15576"/>
                  <a:pt x="7216" y="15518"/>
                  <a:pt x="7237" y="15464"/>
                </a:cubicBezTo>
                <a:cubicBezTo>
                  <a:pt x="7229" y="15461"/>
                  <a:pt x="7221" y="15461"/>
                  <a:pt x="7212" y="15461"/>
                </a:cubicBezTo>
                <a:cubicBezTo>
                  <a:pt x="7121" y="15461"/>
                  <a:pt x="7153" y="15592"/>
                  <a:pt x="7060" y="15638"/>
                </a:cubicBezTo>
                <a:cubicBezTo>
                  <a:pt x="7082" y="15592"/>
                  <a:pt x="7083" y="15575"/>
                  <a:pt x="7072" y="15575"/>
                </a:cubicBezTo>
                <a:cubicBezTo>
                  <a:pt x="7042" y="15575"/>
                  <a:pt x="6935" y="15673"/>
                  <a:pt x="6877" y="15688"/>
                </a:cubicBezTo>
                <a:lnTo>
                  <a:pt x="6971" y="15576"/>
                </a:lnTo>
                <a:cubicBezTo>
                  <a:pt x="6961" y="15554"/>
                  <a:pt x="6950" y="15545"/>
                  <a:pt x="6935" y="15545"/>
                </a:cubicBezTo>
                <a:cubicBezTo>
                  <a:pt x="6877" y="15545"/>
                  <a:pt x="6786" y="15688"/>
                  <a:pt x="6738" y="15688"/>
                </a:cubicBezTo>
                <a:cubicBezTo>
                  <a:pt x="6725" y="15688"/>
                  <a:pt x="6715" y="15678"/>
                  <a:pt x="6710" y="15655"/>
                </a:cubicBezTo>
                <a:lnTo>
                  <a:pt x="6887" y="15522"/>
                </a:lnTo>
                <a:lnTo>
                  <a:pt x="6797" y="15534"/>
                </a:lnTo>
                <a:lnTo>
                  <a:pt x="6920" y="15413"/>
                </a:lnTo>
                <a:cubicBezTo>
                  <a:pt x="6869" y="15437"/>
                  <a:pt x="6835" y="15447"/>
                  <a:pt x="6814" y="15447"/>
                </a:cubicBezTo>
                <a:cubicBezTo>
                  <a:pt x="6776" y="15447"/>
                  <a:pt x="6769" y="15420"/>
                  <a:pt x="6748" y="15381"/>
                </a:cubicBezTo>
                <a:cubicBezTo>
                  <a:pt x="6698" y="15457"/>
                  <a:pt x="6582" y="15559"/>
                  <a:pt x="6521" y="15559"/>
                </a:cubicBezTo>
                <a:cubicBezTo>
                  <a:pt x="6515" y="15559"/>
                  <a:pt x="6508" y="15558"/>
                  <a:pt x="6503" y="15555"/>
                </a:cubicBezTo>
                <a:cubicBezTo>
                  <a:pt x="6531" y="15473"/>
                  <a:pt x="6620" y="15459"/>
                  <a:pt x="6531" y="15439"/>
                </a:cubicBezTo>
                <a:cubicBezTo>
                  <a:pt x="6582" y="15400"/>
                  <a:pt x="6639" y="15356"/>
                  <a:pt x="6659" y="15356"/>
                </a:cubicBezTo>
                <a:cubicBezTo>
                  <a:pt x="6672" y="15356"/>
                  <a:pt x="6672" y="15373"/>
                  <a:pt x="6649" y="15418"/>
                </a:cubicBezTo>
                <a:lnTo>
                  <a:pt x="6764" y="15322"/>
                </a:lnTo>
                <a:cubicBezTo>
                  <a:pt x="6792" y="15228"/>
                  <a:pt x="6687" y="15257"/>
                  <a:pt x="6659" y="15244"/>
                </a:cubicBezTo>
                <a:cubicBezTo>
                  <a:pt x="6665" y="15257"/>
                  <a:pt x="6670" y="15269"/>
                  <a:pt x="6665" y="15285"/>
                </a:cubicBezTo>
                <a:lnTo>
                  <a:pt x="6414" y="15385"/>
                </a:lnTo>
                <a:cubicBezTo>
                  <a:pt x="6437" y="15343"/>
                  <a:pt x="6475" y="15306"/>
                  <a:pt x="6526" y="15282"/>
                </a:cubicBezTo>
                <a:cubicBezTo>
                  <a:pt x="6495" y="15282"/>
                  <a:pt x="6440" y="15320"/>
                  <a:pt x="6397" y="15320"/>
                </a:cubicBezTo>
                <a:cubicBezTo>
                  <a:pt x="6394" y="15320"/>
                  <a:pt x="6391" y="15320"/>
                  <a:pt x="6386" y="15319"/>
                </a:cubicBezTo>
                <a:cubicBezTo>
                  <a:pt x="6480" y="15234"/>
                  <a:pt x="6561" y="15144"/>
                  <a:pt x="6644" y="15120"/>
                </a:cubicBezTo>
                <a:lnTo>
                  <a:pt x="6458" y="15170"/>
                </a:lnTo>
                <a:cubicBezTo>
                  <a:pt x="6487" y="15128"/>
                  <a:pt x="6508" y="15037"/>
                  <a:pt x="6553" y="15012"/>
                </a:cubicBezTo>
                <a:cubicBezTo>
                  <a:pt x="6553" y="14996"/>
                  <a:pt x="6539" y="14991"/>
                  <a:pt x="6521" y="14991"/>
                </a:cubicBezTo>
                <a:cubicBezTo>
                  <a:pt x="6467" y="14991"/>
                  <a:pt x="6358" y="15038"/>
                  <a:pt x="6295" y="15038"/>
                </a:cubicBezTo>
                <a:cubicBezTo>
                  <a:pt x="6267" y="15038"/>
                  <a:pt x="6248" y="15029"/>
                  <a:pt x="6247" y="15003"/>
                </a:cubicBezTo>
                <a:cubicBezTo>
                  <a:pt x="6230" y="15016"/>
                  <a:pt x="6202" y="15028"/>
                  <a:pt x="6181" y="15033"/>
                </a:cubicBezTo>
                <a:cubicBezTo>
                  <a:pt x="6141" y="14986"/>
                  <a:pt x="6164" y="14889"/>
                  <a:pt x="6072" y="14889"/>
                </a:cubicBezTo>
                <a:cubicBezTo>
                  <a:pt x="6050" y="14889"/>
                  <a:pt x="6020" y="14895"/>
                  <a:pt x="5981" y="14909"/>
                </a:cubicBezTo>
                <a:lnTo>
                  <a:pt x="6096" y="14730"/>
                </a:lnTo>
                <a:cubicBezTo>
                  <a:pt x="6096" y="14730"/>
                  <a:pt x="6095" y="14730"/>
                  <a:pt x="6095" y="14730"/>
                </a:cubicBezTo>
                <a:cubicBezTo>
                  <a:pt x="6004" y="14730"/>
                  <a:pt x="5953" y="14950"/>
                  <a:pt x="5799" y="14950"/>
                </a:cubicBezTo>
                <a:cubicBezTo>
                  <a:pt x="5797" y="14950"/>
                  <a:pt x="5794" y="14950"/>
                  <a:pt x="5790" y="14949"/>
                </a:cubicBezTo>
                <a:cubicBezTo>
                  <a:pt x="5789" y="14950"/>
                  <a:pt x="5787" y="14950"/>
                  <a:pt x="5786" y="14950"/>
                </a:cubicBezTo>
                <a:cubicBezTo>
                  <a:pt x="5670" y="14950"/>
                  <a:pt x="5903" y="14804"/>
                  <a:pt x="5924" y="14747"/>
                </a:cubicBezTo>
                <a:cubicBezTo>
                  <a:pt x="5852" y="14783"/>
                  <a:pt x="5734" y="14838"/>
                  <a:pt x="5670" y="14838"/>
                </a:cubicBezTo>
                <a:cubicBezTo>
                  <a:pt x="5632" y="14838"/>
                  <a:pt x="5614" y="14817"/>
                  <a:pt x="5640" y="14755"/>
                </a:cubicBezTo>
                <a:cubicBezTo>
                  <a:pt x="5650" y="14753"/>
                  <a:pt x="5658" y="14752"/>
                  <a:pt x="5665" y="14752"/>
                </a:cubicBezTo>
                <a:cubicBezTo>
                  <a:pt x="5695" y="14752"/>
                  <a:pt x="5691" y="14772"/>
                  <a:pt x="5719" y="14776"/>
                </a:cubicBezTo>
                <a:lnTo>
                  <a:pt x="5762" y="14660"/>
                </a:lnTo>
                <a:cubicBezTo>
                  <a:pt x="5974" y="14560"/>
                  <a:pt x="5964" y="14635"/>
                  <a:pt x="6052" y="14490"/>
                </a:cubicBezTo>
                <a:cubicBezTo>
                  <a:pt x="5948" y="14580"/>
                  <a:pt x="5886" y="14604"/>
                  <a:pt x="5842" y="14604"/>
                </a:cubicBezTo>
                <a:cubicBezTo>
                  <a:pt x="5789" y="14604"/>
                  <a:pt x="5759" y="14571"/>
                  <a:pt x="5705" y="14571"/>
                </a:cubicBezTo>
                <a:cubicBezTo>
                  <a:pt x="5660" y="14571"/>
                  <a:pt x="5600" y="14595"/>
                  <a:pt x="5496" y="14681"/>
                </a:cubicBezTo>
                <a:lnTo>
                  <a:pt x="5529" y="14602"/>
                </a:lnTo>
                <a:cubicBezTo>
                  <a:pt x="5531" y="14603"/>
                  <a:pt x="5533" y="14604"/>
                  <a:pt x="5534" y="14604"/>
                </a:cubicBezTo>
                <a:cubicBezTo>
                  <a:pt x="5541" y="14604"/>
                  <a:pt x="5551" y="14599"/>
                  <a:pt x="5557" y="14599"/>
                </a:cubicBezTo>
                <a:cubicBezTo>
                  <a:pt x="5559" y="14599"/>
                  <a:pt x="5562" y="14599"/>
                  <a:pt x="5562" y="14602"/>
                </a:cubicBezTo>
                <a:cubicBezTo>
                  <a:pt x="5584" y="14565"/>
                  <a:pt x="5584" y="14550"/>
                  <a:pt x="5571" y="14550"/>
                </a:cubicBezTo>
                <a:cubicBezTo>
                  <a:pt x="5526" y="14550"/>
                  <a:pt x="5342" y="14697"/>
                  <a:pt x="5268" y="14697"/>
                </a:cubicBezTo>
                <a:cubicBezTo>
                  <a:pt x="5255" y="14697"/>
                  <a:pt x="5245" y="14692"/>
                  <a:pt x="5240" y="14681"/>
                </a:cubicBezTo>
                <a:cubicBezTo>
                  <a:pt x="5240" y="14630"/>
                  <a:pt x="5273" y="14590"/>
                  <a:pt x="5329" y="14565"/>
                </a:cubicBezTo>
                <a:lnTo>
                  <a:pt x="5179" y="14593"/>
                </a:lnTo>
                <a:cubicBezTo>
                  <a:pt x="5170" y="14580"/>
                  <a:pt x="5213" y="14547"/>
                  <a:pt x="5235" y="14544"/>
                </a:cubicBezTo>
                <a:lnTo>
                  <a:pt x="5123" y="14506"/>
                </a:lnTo>
                <a:lnTo>
                  <a:pt x="5134" y="14499"/>
                </a:lnTo>
                <a:cubicBezTo>
                  <a:pt x="5056" y="14532"/>
                  <a:pt x="4979" y="14565"/>
                  <a:pt x="4901" y="14593"/>
                </a:cubicBezTo>
                <a:cubicBezTo>
                  <a:pt x="4929" y="14535"/>
                  <a:pt x="4951" y="14572"/>
                  <a:pt x="4984" y="14535"/>
                </a:cubicBezTo>
                <a:lnTo>
                  <a:pt x="4851" y="14565"/>
                </a:lnTo>
                <a:cubicBezTo>
                  <a:pt x="4906" y="14499"/>
                  <a:pt x="4992" y="14462"/>
                  <a:pt x="5040" y="14462"/>
                </a:cubicBezTo>
                <a:cubicBezTo>
                  <a:pt x="5056" y="14462"/>
                  <a:pt x="5068" y="14465"/>
                  <a:pt x="5073" y="14473"/>
                </a:cubicBezTo>
                <a:cubicBezTo>
                  <a:pt x="5177" y="14366"/>
                  <a:pt x="5190" y="14338"/>
                  <a:pt x="5170" y="14338"/>
                </a:cubicBezTo>
                <a:cubicBezTo>
                  <a:pt x="5151" y="14338"/>
                  <a:pt x="5093" y="14367"/>
                  <a:pt x="5056" y="14367"/>
                </a:cubicBezTo>
                <a:cubicBezTo>
                  <a:pt x="5027" y="14367"/>
                  <a:pt x="5010" y="14348"/>
                  <a:pt x="5040" y="14278"/>
                </a:cubicBezTo>
                <a:lnTo>
                  <a:pt x="5134" y="14278"/>
                </a:lnTo>
                <a:cubicBezTo>
                  <a:pt x="5301" y="14104"/>
                  <a:pt x="5190" y="14134"/>
                  <a:pt x="5263" y="14001"/>
                </a:cubicBezTo>
                <a:cubicBezTo>
                  <a:pt x="5212" y="14059"/>
                  <a:pt x="5056" y="14320"/>
                  <a:pt x="4917" y="14345"/>
                </a:cubicBezTo>
                <a:cubicBezTo>
                  <a:pt x="4924" y="14326"/>
                  <a:pt x="4922" y="14308"/>
                  <a:pt x="4891" y="14308"/>
                </a:cubicBezTo>
                <a:cubicBezTo>
                  <a:pt x="4875" y="14308"/>
                  <a:pt x="4851" y="14313"/>
                  <a:pt x="4817" y="14324"/>
                </a:cubicBezTo>
                <a:cubicBezTo>
                  <a:pt x="4946" y="14229"/>
                  <a:pt x="4878" y="14229"/>
                  <a:pt x="4840" y="14208"/>
                </a:cubicBezTo>
                <a:lnTo>
                  <a:pt x="5007" y="14084"/>
                </a:lnTo>
                <a:cubicBezTo>
                  <a:pt x="4922" y="14092"/>
                  <a:pt x="4840" y="14159"/>
                  <a:pt x="4739" y="14199"/>
                </a:cubicBezTo>
                <a:cubicBezTo>
                  <a:pt x="4717" y="14150"/>
                  <a:pt x="4840" y="14050"/>
                  <a:pt x="4939" y="13959"/>
                </a:cubicBezTo>
                <a:cubicBezTo>
                  <a:pt x="4936" y="13951"/>
                  <a:pt x="4929" y="13947"/>
                  <a:pt x="4922" y="13947"/>
                </a:cubicBezTo>
                <a:cubicBezTo>
                  <a:pt x="4875" y="13947"/>
                  <a:pt x="4775" y="14117"/>
                  <a:pt x="4684" y="14117"/>
                </a:cubicBezTo>
                <a:cubicBezTo>
                  <a:pt x="4676" y="14117"/>
                  <a:pt x="4669" y="14116"/>
                  <a:pt x="4661" y="14113"/>
                </a:cubicBezTo>
                <a:cubicBezTo>
                  <a:pt x="4665" y="14061"/>
                  <a:pt x="4631" y="14045"/>
                  <a:pt x="4570" y="14045"/>
                </a:cubicBezTo>
                <a:cubicBezTo>
                  <a:pt x="4526" y="14045"/>
                  <a:pt x="4463" y="14054"/>
                  <a:pt x="4388" y="14063"/>
                </a:cubicBezTo>
                <a:cubicBezTo>
                  <a:pt x="4405" y="13989"/>
                  <a:pt x="4501" y="13992"/>
                  <a:pt x="4534" y="13947"/>
                </a:cubicBezTo>
                <a:lnTo>
                  <a:pt x="4360" y="14013"/>
                </a:lnTo>
                <a:cubicBezTo>
                  <a:pt x="4355" y="14005"/>
                  <a:pt x="4405" y="13980"/>
                  <a:pt x="4428" y="13964"/>
                </a:cubicBezTo>
                <a:cubicBezTo>
                  <a:pt x="4347" y="13975"/>
                  <a:pt x="4256" y="14076"/>
                  <a:pt x="4165" y="14076"/>
                </a:cubicBezTo>
                <a:cubicBezTo>
                  <a:pt x="4162" y="14076"/>
                  <a:pt x="4159" y="14076"/>
                  <a:pt x="4155" y="14075"/>
                </a:cubicBezTo>
                <a:cubicBezTo>
                  <a:pt x="4127" y="14092"/>
                  <a:pt x="4111" y="14098"/>
                  <a:pt x="4101" y="14098"/>
                </a:cubicBezTo>
                <a:cubicBezTo>
                  <a:pt x="4053" y="14098"/>
                  <a:pt x="4240" y="13891"/>
                  <a:pt x="4139" y="13891"/>
                </a:cubicBezTo>
                <a:cubicBezTo>
                  <a:pt x="4122" y="13891"/>
                  <a:pt x="4099" y="13898"/>
                  <a:pt x="4066" y="13910"/>
                </a:cubicBezTo>
                <a:cubicBezTo>
                  <a:pt x="4106" y="13864"/>
                  <a:pt x="4183" y="13843"/>
                  <a:pt x="4250" y="13794"/>
                </a:cubicBezTo>
                <a:cubicBezTo>
                  <a:pt x="4099" y="13810"/>
                  <a:pt x="3955" y="13840"/>
                  <a:pt x="3816" y="13885"/>
                </a:cubicBezTo>
                <a:lnTo>
                  <a:pt x="3882" y="13761"/>
                </a:lnTo>
                <a:cubicBezTo>
                  <a:pt x="3782" y="13885"/>
                  <a:pt x="3577" y="13943"/>
                  <a:pt x="3393" y="13984"/>
                </a:cubicBezTo>
                <a:lnTo>
                  <a:pt x="3377" y="14005"/>
                </a:lnTo>
                <a:lnTo>
                  <a:pt x="3360" y="13992"/>
                </a:lnTo>
                <a:lnTo>
                  <a:pt x="3393" y="13984"/>
                </a:lnTo>
                <a:lnTo>
                  <a:pt x="3426" y="13955"/>
                </a:lnTo>
                <a:lnTo>
                  <a:pt x="3353" y="13984"/>
                </a:lnTo>
                <a:lnTo>
                  <a:pt x="3320" y="13955"/>
                </a:lnTo>
                <a:cubicBezTo>
                  <a:pt x="3381" y="13919"/>
                  <a:pt x="3443" y="13889"/>
                  <a:pt x="3515" y="13864"/>
                </a:cubicBezTo>
                <a:lnTo>
                  <a:pt x="3426" y="13955"/>
                </a:lnTo>
                <a:cubicBezTo>
                  <a:pt x="3560" y="13901"/>
                  <a:pt x="3682" y="13840"/>
                  <a:pt x="3793" y="13768"/>
                </a:cubicBezTo>
                <a:cubicBezTo>
                  <a:pt x="3777" y="13774"/>
                  <a:pt x="3760" y="13778"/>
                  <a:pt x="3745" y="13778"/>
                </a:cubicBezTo>
                <a:cubicBezTo>
                  <a:pt x="3739" y="13778"/>
                  <a:pt x="3732" y="13778"/>
                  <a:pt x="3727" y="13777"/>
                </a:cubicBezTo>
                <a:cubicBezTo>
                  <a:pt x="3755" y="13768"/>
                  <a:pt x="3782" y="13752"/>
                  <a:pt x="3805" y="13735"/>
                </a:cubicBezTo>
                <a:cubicBezTo>
                  <a:pt x="3808" y="13733"/>
                  <a:pt x="3810" y="13731"/>
                  <a:pt x="3806" y="13731"/>
                </a:cubicBezTo>
                <a:cubicBezTo>
                  <a:pt x="3800" y="13731"/>
                  <a:pt x="3762" y="13745"/>
                  <a:pt x="3715" y="13761"/>
                </a:cubicBezTo>
                <a:lnTo>
                  <a:pt x="3904" y="13619"/>
                </a:lnTo>
                <a:lnTo>
                  <a:pt x="3821" y="13665"/>
                </a:lnTo>
                <a:lnTo>
                  <a:pt x="3859" y="13512"/>
                </a:lnTo>
                <a:lnTo>
                  <a:pt x="3854" y="13512"/>
                </a:lnTo>
                <a:cubicBezTo>
                  <a:pt x="3866" y="13500"/>
                  <a:pt x="3878" y="13483"/>
                  <a:pt x="3878" y="13479"/>
                </a:cubicBezTo>
                <a:cubicBezTo>
                  <a:pt x="3892" y="13522"/>
                  <a:pt x="3835" y="13621"/>
                  <a:pt x="3884" y="13621"/>
                </a:cubicBezTo>
                <a:cubicBezTo>
                  <a:pt x="3887" y="13621"/>
                  <a:pt x="3891" y="13621"/>
                  <a:pt x="3894" y="13619"/>
                </a:cubicBezTo>
                <a:cubicBezTo>
                  <a:pt x="3914" y="13553"/>
                  <a:pt x="3934" y="13538"/>
                  <a:pt x="3949" y="13538"/>
                </a:cubicBezTo>
                <a:cubicBezTo>
                  <a:pt x="3960" y="13538"/>
                  <a:pt x="3970" y="13548"/>
                  <a:pt x="3973" y="13548"/>
                </a:cubicBezTo>
                <a:cubicBezTo>
                  <a:pt x="3980" y="13548"/>
                  <a:pt x="3977" y="13533"/>
                  <a:pt x="3960" y="13467"/>
                </a:cubicBezTo>
                <a:cubicBezTo>
                  <a:pt x="3973" y="13458"/>
                  <a:pt x="3983" y="13456"/>
                  <a:pt x="3992" y="13456"/>
                </a:cubicBezTo>
                <a:cubicBezTo>
                  <a:pt x="4028" y="13456"/>
                  <a:pt x="4023" y="13517"/>
                  <a:pt x="4083" y="13520"/>
                </a:cubicBezTo>
                <a:cubicBezTo>
                  <a:pt x="4111" y="13404"/>
                  <a:pt x="4167" y="13297"/>
                  <a:pt x="4245" y="13193"/>
                </a:cubicBezTo>
                <a:close/>
                <a:moveTo>
                  <a:pt x="7745" y="15916"/>
                </a:moveTo>
                <a:cubicBezTo>
                  <a:pt x="7745" y="15928"/>
                  <a:pt x="7745" y="15940"/>
                  <a:pt x="7750" y="15953"/>
                </a:cubicBezTo>
                <a:cubicBezTo>
                  <a:pt x="7713" y="15989"/>
                  <a:pt x="7697" y="15992"/>
                  <a:pt x="7684" y="15992"/>
                </a:cubicBezTo>
                <a:cubicBezTo>
                  <a:pt x="7682" y="15992"/>
                  <a:pt x="7679" y="15991"/>
                  <a:pt x="7677" y="15991"/>
                </a:cubicBezTo>
                <a:cubicBezTo>
                  <a:pt x="7660" y="15991"/>
                  <a:pt x="7644" y="15997"/>
                  <a:pt x="7583" y="16077"/>
                </a:cubicBezTo>
                <a:cubicBezTo>
                  <a:pt x="7571" y="16077"/>
                  <a:pt x="7571" y="16081"/>
                  <a:pt x="7560" y="16081"/>
                </a:cubicBezTo>
                <a:cubicBezTo>
                  <a:pt x="7555" y="16083"/>
                  <a:pt x="7558" y="16083"/>
                  <a:pt x="7561" y="16083"/>
                </a:cubicBezTo>
                <a:cubicBezTo>
                  <a:pt x="7566" y="16083"/>
                  <a:pt x="7571" y="16083"/>
                  <a:pt x="7571" y="16086"/>
                </a:cubicBezTo>
                <a:lnTo>
                  <a:pt x="7571" y="16089"/>
                </a:lnTo>
                <a:lnTo>
                  <a:pt x="7583" y="16089"/>
                </a:lnTo>
                <a:cubicBezTo>
                  <a:pt x="7591" y="16092"/>
                  <a:pt x="7598" y="16093"/>
                  <a:pt x="7604" y="16093"/>
                </a:cubicBezTo>
                <a:cubicBezTo>
                  <a:pt x="7613" y="16093"/>
                  <a:pt x="7619" y="16092"/>
                  <a:pt x="7627" y="16089"/>
                </a:cubicBezTo>
                <a:lnTo>
                  <a:pt x="7705" y="16086"/>
                </a:lnTo>
                <a:cubicBezTo>
                  <a:pt x="7649" y="16110"/>
                  <a:pt x="7599" y="16139"/>
                  <a:pt x="7555" y="16172"/>
                </a:cubicBezTo>
                <a:cubicBezTo>
                  <a:pt x="7555" y="16165"/>
                  <a:pt x="7527" y="16160"/>
                  <a:pt x="7522" y="16151"/>
                </a:cubicBezTo>
                <a:cubicBezTo>
                  <a:pt x="7472" y="16172"/>
                  <a:pt x="7477" y="16189"/>
                  <a:pt x="7493" y="16205"/>
                </a:cubicBezTo>
                <a:cubicBezTo>
                  <a:pt x="7469" y="16218"/>
                  <a:pt x="7446" y="16225"/>
                  <a:pt x="7426" y="16225"/>
                </a:cubicBezTo>
                <a:cubicBezTo>
                  <a:pt x="7401" y="16225"/>
                  <a:pt x="7383" y="16210"/>
                  <a:pt x="7376" y="16172"/>
                </a:cubicBezTo>
                <a:cubicBezTo>
                  <a:pt x="7416" y="16135"/>
                  <a:pt x="7465" y="16102"/>
                  <a:pt x="7517" y="16077"/>
                </a:cubicBezTo>
                <a:cubicBezTo>
                  <a:pt x="7520" y="16050"/>
                  <a:pt x="7512" y="16044"/>
                  <a:pt x="7498" y="16044"/>
                </a:cubicBezTo>
                <a:cubicBezTo>
                  <a:pt x="7489" y="16044"/>
                  <a:pt x="7475" y="16049"/>
                  <a:pt x="7465" y="16049"/>
                </a:cubicBezTo>
                <a:cubicBezTo>
                  <a:pt x="7454" y="16049"/>
                  <a:pt x="7446" y="16043"/>
                  <a:pt x="7449" y="16019"/>
                </a:cubicBezTo>
                <a:cubicBezTo>
                  <a:pt x="7505" y="15947"/>
                  <a:pt x="7541" y="15929"/>
                  <a:pt x="7573" y="15929"/>
                </a:cubicBezTo>
                <a:cubicBezTo>
                  <a:pt x="7601" y="15929"/>
                  <a:pt x="7627" y="15943"/>
                  <a:pt x="7660" y="15943"/>
                </a:cubicBezTo>
                <a:cubicBezTo>
                  <a:pt x="7684" y="15943"/>
                  <a:pt x="7710" y="15937"/>
                  <a:pt x="7745" y="15916"/>
                </a:cubicBezTo>
                <a:close/>
                <a:moveTo>
                  <a:pt x="6429" y="18726"/>
                </a:moveTo>
                <a:lnTo>
                  <a:pt x="6402" y="18751"/>
                </a:lnTo>
                <a:cubicBezTo>
                  <a:pt x="6411" y="18746"/>
                  <a:pt x="6419" y="18737"/>
                  <a:pt x="6429" y="18726"/>
                </a:cubicBezTo>
                <a:close/>
                <a:moveTo>
                  <a:pt x="13841" y="0"/>
                </a:moveTo>
                <a:cubicBezTo>
                  <a:pt x="13661" y="0"/>
                  <a:pt x="13475" y="37"/>
                  <a:pt x="13275" y="85"/>
                </a:cubicBezTo>
                <a:cubicBezTo>
                  <a:pt x="13274" y="85"/>
                  <a:pt x="13274" y="85"/>
                  <a:pt x="13272" y="85"/>
                </a:cubicBezTo>
                <a:cubicBezTo>
                  <a:pt x="13201" y="85"/>
                  <a:pt x="12687" y="255"/>
                  <a:pt x="12417" y="586"/>
                </a:cubicBezTo>
                <a:cubicBezTo>
                  <a:pt x="12135" y="922"/>
                  <a:pt x="12057" y="1332"/>
                  <a:pt x="12201" y="1718"/>
                </a:cubicBezTo>
                <a:cubicBezTo>
                  <a:pt x="12146" y="1506"/>
                  <a:pt x="12146" y="1291"/>
                  <a:pt x="12212" y="1084"/>
                </a:cubicBezTo>
                <a:cubicBezTo>
                  <a:pt x="12295" y="781"/>
                  <a:pt x="12636" y="449"/>
                  <a:pt x="12953" y="337"/>
                </a:cubicBezTo>
                <a:cubicBezTo>
                  <a:pt x="13080" y="289"/>
                  <a:pt x="13203" y="259"/>
                  <a:pt x="13259" y="259"/>
                </a:cubicBezTo>
                <a:cubicBezTo>
                  <a:pt x="13270" y="259"/>
                  <a:pt x="13280" y="260"/>
                  <a:pt x="13285" y="264"/>
                </a:cubicBezTo>
                <a:cubicBezTo>
                  <a:pt x="13330" y="264"/>
                  <a:pt x="13370" y="271"/>
                  <a:pt x="13408" y="292"/>
                </a:cubicBezTo>
                <a:cubicBezTo>
                  <a:pt x="13431" y="304"/>
                  <a:pt x="13431" y="325"/>
                  <a:pt x="13403" y="350"/>
                </a:cubicBezTo>
                <a:cubicBezTo>
                  <a:pt x="13375" y="374"/>
                  <a:pt x="13347" y="392"/>
                  <a:pt x="13163" y="499"/>
                </a:cubicBezTo>
                <a:cubicBezTo>
                  <a:pt x="12913" y="616"/>
                  <a:pt x="12735" y="805"/>
                  <a:pt x="12669" y="1021"/>
                </a:cubicBezTo>
                <a:cubicBezTo>
                  <a:pt x="12591" y="1291"/>
                  <a:pt x="12685" y="1572"/>
                  <a:pt x="12930" y="1776"/>
                </a:cubicBezTo>
                <a:cubicBezTo>
                  <a:pt x="12857" y="1809"/>
                  <a:pt x="12925" y="1970"/>
                  <a:pt x="13224" y="2132"/>
                </a:cubicBezTo>
                <a:cubicBezTo>
                  <a:pt x="13414" y="2223"/>
                  <a:pt x="13626" y="2277"/>
                  <a:pt x="13848" y="2289"/>
                </a:cubicBezTo>
                <a:lnTo>
                  <a:pt x="14071" y="2301"/>
                </a:lnTo>
                <a:lnTo>
                  <a:pt x="14026" y="2476"/>
                </a:lnTo>
                <a:cubicBezTo>
                  <a:pt x="14238" y="2438"/>
                  <a:pt x="14266" y="2380"/>
                  <a:pt x="14449" y="2331"/>
                </a:cubicBezTo>
                <a:cubicBezTo>
                  <a:pt x="14732" y="2455"/>
                  <a:pt x="14689" y="2608"/>
                  <a:pt x="14649" y="2732"/>
                </a:cubicBezTo>
                <a:cubicBezTo>
                  <a:pt x="14720" y="2777"/>
                  <a:pt x="14762" y="2794"/>
                  <a:pt x="14787" y="2794"/>
                </a:cubicBezTo>
                <a:cubicBezTo>
                  <a:pt x="14826" y="2794"/>
                  <a:pt x="14818" y="2746"/>
                  <a:pt x="14811" y="2692"/>
                </a:cubicBezTo>
                <a:cubicBezTo>
                  <a:pt x="14800" y="2644"/>
                  <a:pt x="14797" y="2581"/>
                  <a:pt x="14864" y="2581"/>
                </a:cubicBezTo>
                <a:cubicBezTo>
                  <a:pt x="14904" y="2581"/>
                  <a:pt x="14970" y="2603"/>
                  <a:pt x="15073" y="2662"/>
                </a:cubicBezTo>
                <a:cubicBezTo>
                  <a:pt x="15372" y="2965"/>
                  <a:pt x="15684" y="3130"/>
                  <a:pt x="16169" y="3512"/>
                </a:cubicBezTo>
                <a:cubicBezTo>
                  <a:pt x="16215" y="3619"/>
                  <a:pt x="16205" y="3649"/>
                  <a:pt x="16175" y="3649"/>
                </a:cubicBezTo>
                <a:cubicBezTo>
                  <a:pt x="16139" y="3649"/>
                  <a:pt x="16075" y="3609"/>
                  <a:pt x="16042" y="3609"/>
                </a:cubicBezTo>
                <a:cubicBezTo>
                  <a:pt x="16025" y="3609"/>
                  <a:pt x="16017" y="3617"/>
                  <a:pt x="16018" y="3640"/>
                </a:cubicBezTo>
                <a:lnTo>
                  <a:pt x="16364" y="3803"/>
                </a:lnTo>
                <a:cubicBezTo>
                  <a:pt x="16397" y="3860"/>
                  <a:pt x="16336" y="3860"/>
                  <a:pt x="16303" y="3864"/>
                </a:cubicBezTo>
                <a:cubicBezTo>
                  <a:pt x="16372" y="3924"/>
                  <a:pt x="16420" y="3934"/>
                  <a:pt x="16465" y="3934"/>
                </a:cubicBezTo>
                <a:cubicBezTo>
                  <a:pt x="16486" y="3934"/>
                  <a:pt x="16506" y="3933"/>
                  <a:pt x="16528" y="3933"/>
                </a:cubicBezTo>
                <a:cubicBezTo>
                  <a:pt x="16592" y="3933"/>
                  <a:pt x="16665" y="3952"/>
                  <a:pt x="16797" y="4101"/>
                </a:cubicBezTo>
                <a:cubicBezTo>
                  <a:pt x="17103" y="4113"/>
                  <a:pt x="16863" y="4892"/>
                  <a:pt x="17320" y="5240"/>
                </a:cubicBezTo>
                <a:cubicBezTo>
                  <a:pt x="17315" y="5278"/>
                  <a:pt x="17296" y="5290"/>
                  <a:pt x="17272" y="5290"/>
                </a:cubicBezTo>
                <a:cubicBezTo>
                  <a:pt x="17232" y="5290"/>
                  <a:pt x="17176" y="5261"/>
                  <a:pt x="17129" y="5261"/>
                </a:cubicBezTo>
                <a:cubicBezTo>
                  <a:pt x="17115" y="5261"/>
                  <a:pt x="17100" y="5264"/>
                  <a:pt x="17087" y="5273"/>
                </a:cubicBezTo>
                <a:cubicBezTo>
                  <a:pt x="17515" y="5816"/>
                  <a:pt x="17425" y="5733"/>
                  <a:pt x="17827" y="6193"/>
                </a:cubicBezTo>
                <a:cubicBezTo>
                  <a:pt x="17811" y="6343"/>
                  <a:pt x="17799" y="6492"/>
                  <a:pt x="17766" y="6641"/>
                </a:cubicBezTo>
                <a:cubicBezTo>
                  <a:pt x="17797" y="6549"/>
                  <a:pt x="17844" y="6510"/>
                  <a:pt x="17897" y="6510"/>
                </a:cubicBezTo>
                <a:cubicBezTo>
                  <a:pt x="18041" y="6510"/>
                  <a:pt x="18242" y="6781"/>
                  <a:pt x="18399" y="7042"/>
                </a:cubicBezTo>
                <a:cubicBezTo>
                  <a:pt x="18411" y="7026"/>
                  <a:pt x="18416" y="7009"/>
                  <a:pt x="18427" y="6993"/>
                </a:cubicBezTo>
                <a:cubicBezTo>
                  <a:pt x="18432" y="7035"/>
                  <a:pt x="18439" y="7081"/>
                  <a:pt x="18444" y="7126"/>
                </a:cubicBezTo>
                <a:lnTo>
                  <a:pt x="18399" y="7047"/>
                </a:lnTo>
                <a:lnTo>
                  <a:pt x="18361" y="7117"/>
                </a:lnTo>
                <a:lnTo>
                  <a:pt x="18456" y="7200"/>
                </a:lnTo>
                <a:cubicBezTo>
                  <a:pt x="18467" y="7296"/>
                  <a:pt x="18472" y="7395"/>
                  <a:pt x="18477" y="7491"/>
                </a:cubicBezTo>
                <a:cubicBezTo>
                  <a:pt x="18406" y="7491"/>
                  <a:pt x="18317" y="7420"/>
                  <a:pt x="18232" y="7337"/>
                </a:cubicBezTo>
                <a:lnTo>
                  <a:pt x="18361" y="7117"/>
                </a:lnTo>
                <a:cubicBezTo>
                  <a:pt x="18217" y="6999"/>
                  <a:pt x="18069" y="6893"/>
                  <a:pt x="17941" y="6893"/>
                </a:cubicBezTo>
                <a:cubicBezTo>
                  <a:pt x="17921" y="6893"/>
                  <a:pt x="17902" y="6896"/>
                  <a:pt x="17882" y="6902"/>
                </a:cubicBezTo>
                <a:cubicBezTo>
                  <a:pt x="17926" y="6960"/>
                  <a:pt x="17960" y="7021"/>
                  <a:pt x="17971" y="7084"/>
                </a:cubicBezTo>
                <a:cubicBezTo>
                  <a:pt x="17938" y="7060"/>
                  <a:pt x="17910" y="7041"/>
                  <a:pt x="17888" y="7041"/>
                </a:cubicBezTo>
                <a:cubicBezTo>
                  <a:pt x="17882" y="7041"/>
                  <a:pt x="17877" y="7042"/>
                  <a:pt x="17872" y="7047"/>
                </a:cubicBezTo>
                <a:cubicBezTo>
                  <a:pt x="17849" y="7068"/>
                  <a:pt x="17910" y="7126"/>
                  <a:pt x="17983" y="7212"/>
                </a:cubicBezTo>
                <a:lnTo>
                  <a:pt x="17726" y="7354"/>
                </a:lnTo>
                <a:lnTo>
                  <a:pt x="17832" y="7382"/>
                </a:lnTo>
                <a:cubicBezTo>
                  <a:pt x="17799" y="7627"/>
                  <a:pt x="17750" y="7867"/>
                  <a:pt x="17677" y="8108"/>
                </a:cubicBezTo>
                <a:cubicBezTo>
                  <a:pt x="17793" y="8365"/>
                  <a:pt x="17933" y="8617"/>
                  <a:pt x="17994" y="8915"/>
                </a:cubicBezTo>
                <a:cubicBezTo>
                  <a:pt x="18088" y="9272"/>
                  <a:pt x="18016" y="9641"/>
                  <a:pt x="17799" y="9964"/>
                </a:cubicBezTo>
                <a:cubicBezTo>
                  <a:pt x="17788" y="9712"/>
                  <a:pt x="17559" y="9811"/>
                  <a:pt x="17371" y="9707"/>
                </a:cubicBezTo>
                <a:cubicBezTo>
                  <a:pt x="17726" y="9616"/>
                  <a:pt x="17626" y="9160"/>
                  <a:pt x="17750" y="8775"/>
                </a:cubicBezTo>
                <a:cubicBezTo>
                  <a:pt x="17707" y="8881"/>
                  <a:pt x="17662" y="8914"/>
                  <a:pt x="17626" y="8914"/>
                </a:cubicBezTo>
                <a:cubicBezTo>
                  <a:pt x="17591" y="8914"/>
                  <a:pt x="17563" y="8885"/>
                  <a:pt x="17548" y="8857"/>
                </a:cubicBezTo>
                <a:cubicBezTo>
                  <a:pt x="17559" y="8974"/>
                  <a:pt x="17554" y="9094"/>
                  <a:pt x="17538" y="9215"/>
                </a:cubicBezTo>
                <a:cubicBezTo>
                  <a:pt x="17531" y="9330"/>
                  <a:pt x="17503" y="9446"/>
                  <a:pt x="17470" y="9562"/>
                </a:cubicBezTo>
                <a:cubicBezTo>
                  <a:pt x="17447" y="9548"/>
                  <a:pt x="17420" y="9542"/>
                  <a:pt x="17394" y="9542"/>
                </a:cubicBezTo>
                <a:cubicBezTo>
                  <a:pt x="17353" y="9542"/>
                  <a:pt x="17311" y="9559"/>
                  <a:pt x="17287" y="9588"/>
                </a:cubicBezTo>
                <a:cubicBezTo>
                  <a:pt x="17232" y="9628"/>
                  <a:pt x="17164" y="9683"/>
                  <a:pt x="17082" y="9732"/>
                </a:cubicBezTo>
                <a:cubicBezTo>
                  <a:pt x="17176" y="9749"/>
                  <a:pt x="17220" y="9786"/>
                  <a:pt x="17220" y="9840"/>
                </a:cubicBezTo>
                <a:cubicBezTo>
                  <a:pt x="17220" y="9898"/>
                  <a:pt x="17159" y="9961"/>
                  <a:pt x="17131" y="10006"/>
                </a:cubicBezTo>
                <a:cubicBezTo>
                  <a:pt x="17030" y="10117"/>
                  <a:pt x="16819" y="10217"/>
                  <a:pt x="16686" y="10301"/>
                </a:cubicBezTo>
                <a:cubicBezTo>
                  <a:pt x="16653" y="10192"/>
                  <a:pt x="16708" y="10101"/>
                  <a:pt x="16943" y="9993"/>
                </a:cubicBezTo>
                <a:cubicBezTo>
                  <a:pt x="16923" y="9990"/>
                  <a:pt x="16905" y="9989"/>
                  <a:pt x="16888" y="9989"/>
                </a:cubicBezTo>
                <a:cubicBezTo>
                  <a:pt x="16748" y="9989"/>
                  <a:pt x="16724" y="10081"/>
                  <a:pt x="16630" y="10201"/>
                </a:cubicBezTo>
                <a:cubicBezTo>
                  <a:pt x="16569" y="10308"/>
                  <a:pt x="16438" y="10400"/>
                  <a:pt x="16308" y="10400"/>
                </a:cubicBezTo>
                <a:cubicBezTo>
                  <a:pt x="16271" y="10400"/>
                  <a:pt x="16237" y="10394"/>
                  <a:pt x="16202" y="10378"/>
                </a:cubicBezTo>
                <a:cubicBezTo>
                  <a:pt x="16285" y="10362"/>
                  <a:pt x="16336" y="10371"/>
                  <a:pt x="16381" y="10308"/>
                </a:cubicBezTo>
                <a:cubicBezTo>
                  <a:pt x="16291" y="10362"/>
                  <a:pt x="16185" y="10387"/>
                  <a:pt x="16075" y="10387"/>
                </a:cubicBezTo>
                <a:cubicBezTo>
                  <a:pt x="16065" y="10387"/>
                  <a:pt x="16055" y="10386"/>
                  <a:pt x="16045" y="10386"/>
                </a:cubicBezTo>
                <a:cubicBezTo>
                  <a:pt x="16033" y="10386"/>
                  <a:pt x="16023" y="10387"/>
                  <a:pt x="16012" y="10387"/>
                </a:cubicBezTo>
                <a:cubicBezTo>
                  <a:pt x="15980" y="10387"/>
                  <a:pt x="15951" y="10384"/>
                  <a:pt x="15941" y="10366"/>
                </a:cubicBezTo>
                <a:cubicBezTo>
                  <a:pt x="15929" y="10329"/>
                  <a:pt x="15929" y="10292"/>
                  <a:pt x="15929" y="10255"/>
                </a:cubicBezTo>
                <a:cubicBezTo>
                  <a:pt x="15929" y="10205"/>
                  <a:pt x="15951" y="10168"/>
                  <a:pt x="15979" y="10163"/>
                </a:cubicBezTo>
                <a:lnTo>
                  <a:pt x="15990" y="10184"/>
                </a:lnTo>
                <a:lnTo>
                  <a:pt x="16002" y="10217"/>
                </a:lnTo>
                <a:lnTo>
                  <a:pt x="15990" y="10180"/>
                </a:lnTo>
                <a:cubicBezTo>
                  <a:pt x="15957" y="10068"/>
                  <a:pt x="15913" y="9961"/>
                  <a:pt x="15851" y="9852"/>
                </a:cubicBezTo>
                <a:lnTo>
                  <a:pt x="15802" y="9765"/>
                </a:lnTo>
                <a:lnTo>
                  <a:pt x="15729" y="9649"/>
                </a:lnTo>
                <a:cubicBezTo>
                  <a:pt x="15661" y="9546"/>
                  <a:pt x="15595" y="9442"/>
                  <a:pt x="15522" y="9346"/>
                </a:cubicBezTo>
                <a:cubicBezTo>
                  <a:pt x="15241" y="8977"/>
                  <a:pt x="14924" y="8708"/>
                  <a:pt x="14754" y="8708"/>
                </a:cubicBezTo>
                <a:cubicBezTo>
                  <a:pt x="14749" y="8708"/>
                  <a:pt x="14744" y="8708"/>
                  <a:pt x="14739" y="8708"/>
                </a:cubicBezTo>
                <a:cubicBezTo>
                  <a:pt x="14762" y="8691"/>
                  <a:pt x="15035" y="8652"/>
                  <a:pt x="15162" y="8652"/>
                </a:cubicBezTo>
                <a:cubicBezTo>
                  <a:pt x="15183" y="8652"/>
                  <a:pt x="15200" y="8653"/>
                  <a:pt x="15212" y="8654"/>
                </a:cubicBezTo>
                <a:cubicBezTo>
                  <a:pt x="14811" y="8502"/>
                  <a:pt x="14393" y="8369"/>
                  <a:pt x="13965" y="8261"/>
                </a:cubicBezTo>
                <a:cubicBezTo>
                  <a:pt x="13864" y="8162"/>
                  <a:pt x="13770" y="8058"/>
                  <a:pt x="13664" y="7967"/>
                </a:cubicBezTo>
                <a:cubicBezTo>
                  <a:pt x="13788" y="7848"/>
                  <a:pt x="13917" y="7704"/>
                  <a:pt x="14117" y="7704"/>
                </a:cubicBezTo>
                <a:cubicBezTo>
                  <a:pt x="14215" y="7704"/>
                  <a:pt x="14330" y="7738"/>
                  <a:pt x="14471" y="7826"/>
                </a:cubicBezTo>
                <a:cubicBezTo>
                  <a:pt x="14320" y="7603"/>
                  <a:pt x="14099" y="7415"/>
                  <a:pt x="13821" y="7275"/>
                </a:cubicBezTo>
                <a:cubicBezTo>
                  <a:pt x="13887" y="7364"/>
                  <a:pt x="13814" y="7598"/>
                  <a:pt x="13694" y="7598"/>
                </a:cubicBezTo>
                <a:cubicBezTo>
                  <a:pt x="13674" y="7598"/>
                  <a:pt x="13652" y="7592"/>
                  <a:pt x="13631" y="7577"/>
                </a:cubicBezTo>
                <a:cubicBezTo>
                  <a:pt x="13467" y="7129"/>
                  <a:pt x="13492" y="7279"/>
                  <a:pt x="13173" y="6807"/>
                </a:cubicBezTo>
                <a:cubicBezTo>
                  <a:pt x="13213" y="6890"/>
                  <a:pt x="13069" y="6952"/>
                  <a:pt x="12895" y="6952"/>
                </a:cubicBezTo>
                <a:cubicBezTo>
                  <a:pt x="12783" y="6952"/>
                  <a:pt x="12657" y="6925"/>
                  <a:pt x="12563" y="6860"/>
                </a:cubicBezTo>
                <a:cubicBezTo>
                  <a:pt x="12641" y="6853"/>
                  <a:pt x="12794" y="6645"/>
                  <a:pt x="12918" y="6645"/>
                </a:cubicBezTo>
                <a:cubicBezTo>
                  <a:pt x="12923" y="6645"/>
                  <a:pt x="12930" y="6646"/>
                  <a:pt x="12935" y="6646"/>
                </a:cubicBezTo>
                <a:cubicBezTo>
                  <a:pt x="12636" y="6581"/>
                  <a:pt x="12336" y="6525"/>
                  <a:pt x="12044" y="6481"/>
                </a:cubicBezTo>
                <a:cubicBezTo>
                  <a:pt x="12047" y="6482"/>
                  <a:pt x="12052" y="6482"/>
                  <a:pt x="12055" y="6482"/>
                </a:cubicBezTo>
                <a:cubicBezTo>
                  <a:pt x="12222" y="6482"/>
                  <a:pt x="12237" y="6270"/>
                  <a:pt x="12156" y="6123"/>
                </a:cubicBezTo>
                <a:cubicBezTo>
                  <a:pt x="12159" y="6131"/>
                  <a:pt x="12158" y="6135"/>
                  <a:pt x="12149" y="6135"/>
                </a:cubicBezTo>
                <a:cubicBezTo>
                  <a:pt x="12075" y="6135"/>
                  <a:pt x="11513" y="5769"/>
                  <a:pt x="11311" y="5716"/>
                </a:cubicBezTo>
                <a:lnTo>
                  <a:pt x="11567" y="5928"/>
                </a:lnTo>
                <a:cubicBezTo>
                  <a:pt x="10787" y="5493"/>
                  <a:pt x="10453" y="5886"/>
                  <a:pt x="9641" y="5522"/>
                </a:cubicBezTo>
                <a:cubicBezTo>
                  <a:pt x="9780" y="5506"/>
                  <a:pt x="10164" y="5281"/>
                  <a:pt x="9735" y="5066"/>
                </a:cubicBezTo>
                <a:lnTo>
                  <a:pt x="9397" y="5136"/>
                </a:lnTo>
                <a:cubicBezTo>
                  <a:pt x="9246" y="5166"/>
                  <a:pt x="9046" y="5194"/>
                  <a:pt x="8874" y="5240"/>
                </a:cubicBezTo>
                <a:cubicBezTo>
                  <a:pt x="8829" y="5252"/>
                  <a:pt x="8790" y="5265"/>
                  <a:pt x="8745" y="5278"/>
                </a:cubicBezTo>
                <a:cubicBezTo>
                  <a:pt x="8459" y="5198"/>
                  <a:pt x="8185" y="5147"/>
                  <a:pt x="7945" y="5147"/>
                </a:cubicBezTo>
                <a:cubicBezTo>
                  <a:pt x="7872" y="5147"/>
                  <a:pt x="7804" y="5152"/>
                  <a:pt x="7738" y="5161"/>
                </a:cubicBezTo>
                <a:cubicBezTo>
                  <a:pt x="7755" y="5141"/>
                  <a:pt x="7778" y="5120"/>
                  <a:pt x="7794" y="5103"/>
                </a:cubicBezTo>
                <a:cubicBezTo>
                  <a:pt x="7978" y="4987"/>
                  <a:pt x="8195" y="4908"/>
                  <a:pt x="8428" y="4866"/>
                </a:cubicBezTo>
                <a:cubicBezTo>
                  <a:pt x="8600" y="4841"/>
                  <a:pt x="8772" y="4827"/>
                  <a:pt x="8944" y="4827"/>
                </a:cubicBezTo>
                <a:cubicBezTo>
                  <a:pt x="9036" y="4827"/>
                  <a:pt x="9127" y="4831"/>
                  <a:pt x="9218" y="4838"/>
                </a:cubicBezTo>
                <a:cubicBezTo>
                  <a:pt x="9102" y="4784"/>
                  <a:pt x="8996" y="4726"/>
                  <a:pt x="8891" y="4660"/>
                </a:cubicBezTo>
                <a:cubicBezTo>
                  <a:pt x="8823" y="4626"/>
                  <a:pt x="8717" y="4586"/>
                  <a:pt x="8317" y="4535"/>
                </a:cubicBezTo>
                <a:cubicBezTo>
                  <a:pt x="8173" y="4481"/>
                  <a:pt x="8272" y="4453"/>
                  <a:pt x="8456" y="4453"/>
                </a:cubicBezTo>
                <a:cubicBezTo>
                  <a:pt x="8651" y="4461"/>
                  <a:pt x="8846" y="4486"/>
                  <a:pt x="9029" y="4532"/>
                </a:cubicBezTo>
                <a:cubicBezTo>
                  <a:pt x="8636" y="4416"/>
                  <a:pt x="8234" y="4349"/>
                  <a:pt x="7841" y="4349"/>
                </a:cubicBezTo>
                <a:cubicBezTo>
                  <a:pt x="7684" y="4349"/>
                  <a:pt x="7530" y="4359"/>
                  <a:pt x="7376" y="4383"/>
                </a:cubicBezTo>
                <a:cubicBezTo>
                  <a:pt x="7265" y="4407"/>
                  <a:pt x="7160" y="4440"/>
                  <a:pt x="7054" y="4474"/>
                </a:cubicBezTo>
                <a:cubicBezTo>
                  <a:pt x="7110" y="4507"/>
                  <a:pt x="7054" y="4565"/>
                  <a:pt x="6959" y="4631"/>
                </a:cubicBezTo>
                <a:lnTo>
                  <a:pt x="6797" y="4738"/>
                </a:lnTo>
                <a:cubicBezTo>
                  <a:pt x="6743" y="4789"/>
                  <a:pt x="6687" y="4838"/>
                  <a:pt x="6625" y="4887"/>
                </a:cubicBezTo>
                <a:cubicBezTo>
                  <a:pt x="6397" y="5091"/>
                  <a:pt x="6325" y="5357"/>
                  <a:pt x="6430" y="5373"/>
                </a:cubicBezTo>
                <a:cubicBezTo>
                  <a:pt x="6492" y="5182"/>
                  <a:pt x="6625" y="5012"/>
                  <a:pt x="6816" y="4875"/>
                </a:cubicBezTo>
                <a:cubicBezTo>
                  <a:pt x="6898" y="4793"/>
                  <a:pt x="7016" y="4751"/>
                  <a:pt x="7126" y="4693"/>
                </a:cubicBezTo>
                <a:cubicBezTo>
                  <a:pt x="7232" y="4635"/>
                  <a:pt x="7350" y="4586"/>
                  <a:pt x="7472" y="4544"/>
                </a:cubicBezTo>
                <a:cubicBezTo>
                  <a:pt x="7578" y="4519"/>
                  <a:pt x="7684" y="4495"/>
                  <a:pt x="7788" y="4477"/>
                </a:cubicBezTo>
                <a:cubicBezTo>
                  <a:pt x="7844" y="4535"/>
                  <a:pt x="7745" y="4626"/>
                  <a:pt x="7578" y="4722"/>
                </a:cubicBezTo>
                <a:cubicBezTo>
                  <a:pt x="7505" y="4775"/>
                  <a:pt x="7416" y="4834"/>
                  <a:pt x="7326" y="4908"/>
                </a:cubicBezTo>
                <a:cubicBezTo>
                  <a:pt x="7237" y="4983"/>
                  <a:pt x="7126" y="5041"/>
                  <a:pt x="7042" y="5136"/>
                </a:cubicBezTo>
                <a:cubicBezTo>
                  <a:pt x="6849" y="5306"/>
                  <a:pt x="6736" y="5551"/>
                  <a:pt x="6698" y="5788"/>
                </a:cubicBezTo>
                <a:cubicBezTo>
                  <a:pt x="6677" y="5815"/>
                  <a:pt x="6652" y="5827"/>
                  <a:pt x="6625" y="5827"/>
                </a:cubicBezTo>
                <a:cubicBezTo>
                  <a:pt x="6487" y="5827"/>
                  <a:pt x="6291" y="5501"/>
                  <a:pt x="6237" y="5476"/>
                </a:cubicBezTo>
                <a:cubicBezTo>
                  <a:pt x="6270" y="5551"/>
                  <a:pt x="6219" y="5770"/>
                  <a:pt x="6270" y="5986"/>
                </a:cubicBezTo>
                <a:cubicBezTo>
                  <a:pt x="6298" y="6201"/>
                  <a:pt x="6381" y="6405"/>
                  <a:pt x="6353" y="6450"/>
                </a:cubicBezTo>
                <a:cubicBezTo>
                  <a:pt x="6270" y="6317"/>
                  <a:pt x="6197" y="6180"/>
                  <a:pt x="6131" y="6040"/>
                </a:cubicBezTo>
                <a:cubicBezTo>
                  <a:pt x="6131" y="6168"/>
                  <a:pt x="6158" y="6297"/>
                  <a:pt x="6219" y="6417"/>
                </a:cubicBezTo>
                <a:cubicBezTo>
                  <a:pt x="6287" y="6533"/>
                  <a:pt x="6359" y="6641"/>
                  <a:pt x="6447" y="6748"/>
                </a:cubicBezTo>
                <a:cubicBezTo>
                  <a:pt x="6625" y="6981"/>
                  <a:pt x="6753" y="7100"/>
                  <a:pt x="6792" y="7361"/>
                </a:cubicBezTo>
                <a:cubicBezTo>
                  <a:pt x="6873" y="7505"/>
                  <a:pt x="6835" y="7877"/>
                  <a:pt x="6959" y="7877"/>
                </a:cubicBezTo>
                <a:cubicBezTo>
                  <a:pt x="6964" y="7877"/>
                  <a:pt x="6971" y="7877"/>
                  <a:pt x="6976" y="7876"/>
                </a:cubicBezTo>
                <a:cubicBezTo>
                  <a:pt x="7016" y="7668"/>
                  <a:pt x="7298" y="7466"/>
                  <a:pt x="7583" y="7345"/>
                </a:cubicBezTo>
                <a:cubicBezTo>
                  <a:pt x="7705" y="7503"/>
                  <a:pt x="7827" y="7656"/>
                  <a:pt x="7938" y="7789"/>
                </a:cubicBezTo>
                <a:lnTo>
                  <a:pt x="7844" y="7810"/>
                </a:lnTo>
                <a:lnTo>
                  <a:pt x="7917" y="7892"/>
                </a:lnTo>
                <a:lnTo>
                  <a:pt x="7994" y="7851"/>
                </a:lnTo>
                <a:cubicBezTo>
                  <a:pt x="8145" y="8025"/>
                  <a:pt x="8279" y="8170"/>
                  <a:pt x="8366" y="8269"/>
                </a:cubicBezTo>
                <a:cubicBezTo>
                  <a:pt x="8373" y="8277"/>
                  <a:pt x="8385" y="8286"/>
                  <a:pt x="8390" y="8295"/>
                </a:cubicBezTo>
                <a:cubicBezTo>
                  <a:pt x="8362" y="8322"/>
                  <a:pt x="8314" y="8332"/>
                  <a:pt x="8257" y="8332"/>
                </a:cubicBezTo>
                <a:cubicBezTo>
                  <a:pt x="8128" y="8332"/>
                  <a:pt x="7951" y="8284"/>
                  <a:pt x="7831" y="8284"/>
                </a:cubicBezTo>
                <a:cubicBezTo>
                  <a:pt x="7750" y="8284"/>
                  <a:pt x="7694" y="8306"/>
                  <a:pt x="7694" y="8377"/>
                </a:cubicBezTo>
                <a:cubicBezTo>
                  <a:pt x="7700" y="8375"/>
                  <a:pt x="7708" y="8374"/>
                  <a:pt x="7718" y="8374"/>
                </a:cubicBezTo>
                <a:cubicBezTo>
                  <a:pt x="7793" y="8374"/>
                  <a:pt x="7935" y="8440"/>
                  <a:pt x="7994" y="8472"/>
                </a:cubicBezTo>
                <a:cubicBezTo>
                  <a:pt x="8072" y="8635"/>
                  <a:pt x="7766" y="8505"/>
                  <a:pt x="8067" y="8792"/>
                </a:cubicBezTo>
                <a:cubicBezTo>
                  <a:pt x="8079" y="8789"/>
                  <a:pt x="8090" y="8787"/>
                  <a:pt x="8102" y="8787"/>
                </a:cubicBezTo>
                <a:cubicBezTo>
                  <a:pt x="8272" y="8787"/>
                  <a:pt x="8452" y="9057"/>
                  <a:pt x="8472" y="9057"/>
                </a:cubicBezTo>
                <a:cubicBezTo>
                  <a:pt x="8481" y="9057"/>
                  <a:pt x="8456" y="9000"/>
                  <a:pt x="8378" y="8833"/>
                </a:cubicBezTo>
                <a:cubicBezTo>
                  <a:pt x="8712" y="9082"/>
                  <a:pt x="8634" y="9157"/>
                  <a:pt x="8996" y="9467"/>
                </a:cubicBezTo>
                <a:cubicBezTo>
                  <a:pt x="9001" y="9419"/>
                  <a:pt x="9059" y="9399"/>
                  <a:pt x="9150" y="9399"/>
                </a:cubicBezTo>
                <a:cubicBezTo>
                  <a:pt x="9279" y="9399"/>
                  <a:pt x="9471" y="9440"/>
                  <a:pt x="9664" y="9500"/>
                </a:cubicBezTo>
                <a:cubicBezTo>
                  <a:pt x="9792" y="9604"/>
                  <a:pt x="9919" y="9707"/>
                  <a:pt x="10053" y="9811"/>
                </a:cubicBezTo>
                <a:cubicBezTo>
                  <a:pt x="10053" y="9819"/>
                  <a:pt x="10053" y="9832"/>
                  <a:pt x="10060" y="9840"/>
                </a:cubicBezTo>
                <a:cubicBezTo>
                  <a:pt x="10215" y="9956"/>
                  <a:pt x="10359" y="10064"/>
                  <a:pt x="10488" y="10168"/>
                </a:cubicBezTo>
                <a:cubicBezTo>
                  <a:pt x="10488" y="10171"/>
                  <a:pt x="10488" y="10180"/>
                  <a:pt x="10476" y="10184"/>
                </a:cubicBezTo>
                <a:cubicBezTo>
                  <a:pt x="10488" y="10184"/>
                  <a:pt x="10493" y="10176"/>
                  <a:pt x="10504" y="10176"/>
                </a:cubicBezTo>
                <a:cubicBezTo>
                  <a:pt x="10660" y="10296"/>
                  <a:pt x="10804" y="10404"/>
                  <a:pt x="10954" y="10508"/>
                </a:cubicBezTo>
                <a:cubicBezTo>
                  <a:pt x="11010" y="10544"/>
                  <a:pt x="11060" y="10581"/>
                  <a:pt x="11116" y="10620"/>
                </a:cubicBezTo>
                <a:cubicBezTo>
                  <a:pt x="11111" y="10644"/>
                  <a:pt x="11088" y="10665"/>
                  <a:pt x="11060" y="10681"/>
                </a:cubicBezTo>
                <a:cubicBezTo>
                  <a:pt x="11100" y="10681"/>
                  <a:pt x="11144" y="10673"/>
                  <a:pt x="11177" y="10657"/>
                </a:cubicBezTo>
                <a:cubicBezTo>
                  <a:pt x="11372" y="10781"/>
                  <a:pt x="11577" y="10893"/>
                  <a:pt x="11796" y="10993"/>
                </a:cubicBezTo>
                <a:cubicBezTo>
                  <a:pt x="11829" y="11063"/>
                  <a:pt x="12168" y="11273"/>
                  <a:pt x="11956" y="11278"/>
                </a:cubicBezTo>
                <a:cubicBezTo>
                  <a:pt x="12090" y="11299"/>
                  <a:pt x="12240" y="11278"/>
                  <a:pt x="12485" y="11370"/>
                </a:cubicBezTo>
                <a:cubicBezTo>
                  <a:pt x="12589" y="11456"/>
                  <a:pt x="12599" y="11483"/>
                  <a:pt x="12561" y="11483"/>
                </a:cubicBezTo>
                <a:cubicBezTo>
                  <a:pt x="12492" y="11483"/>
                  <a:pt x="12264" y="11390"/>
                  <a:pt x="12166" y="11390"/>
                </a:cubicBezTo>
                <a:cubicBezTo>
                  <a:pt x="12113" y="11390"/>
                  <a:pt x="12098" y="11418"/>
                  <a:pt x="12163" y="11498"/>
                </a:cubicBezTo>
                <a:cubicBezTo>
                  <a:pt x="12179" y="11483"/>
                  <a:pt x="12214" y="11477"/>
                  <a:pt x="12262" y="11477"/>
                </a:cubicBezTo>
                <a:cubicBezTo>
                  <a:pt x="12482" y="11477"/>
                  <a:pt x="12979" y="11611"/>
                  <a:pt x="13320" y="11639"/>
                </a:cubicBezTo>
                <a:cubicBezTo>
                  <a:pt x="13280" y="11452"/>
                  <a:pt x="12497" y="11357"/>
                  <a:pt x="12102" y="11266"/>
                </a:cubicBezTo>
                <a:cubicBezTo>
                  <a:pt x="12156" y="11191"/>
                  <a:pt x="12290" y="11149"/>
                  <a:pt x="12469" y="11129"/>
                </a:cubicBezTo>
                <a:cubicBezTo>
                  <a:pt x="12925" y="11312"/>
                  <a:pt x="13408" y="11456"/>
                  <a:pt x="13904" y="11564"/>
                </a:cubicBezTo>
                <a:cubicBezTo>
                  <a:pt x="13948" y="11576"/>
                  <a:pt x="13993" y="11576"/>
                  <a:pt x="14043" y="11589"/>
                </a:cubicBezTo>
                <a:cubicBezTo>
                  <a:pt x="14071" y="11601"/>
                  <a:pt x="14110" y="11606"/>
                  <a:pt x="14148" y="11606"/>
                </a:cubicBezTo>
                <a:cubicBezTo>
                  <a:pt x="14388" y="11652"/>
                  <a:pt x="14633" y="11692"/>
                  <a:pt x="14878" y="11717"/>
                </a:cubicBezTo>
                <a:cubicBezTo>
                  <a:pt x="14894" y="11788"/>
                  <a:pt x="14906" y="11855"/>
                  <a:pt x="14917" y="11920"/>
                </a:cubicBezTo>
                <a:cubicBezTo>
                  <a:pt x="14922" y="12140"/>
                  <a:pt x="14967" y="12438"/>
                  <a:pt x="14955" y="12794"/>
                </a:cubicBezTo>
                <a:cubicBezTo>
                  <a:pt x="14950" y="13279"/>
                  <a:pt x="14816" y="13831"/>
                  <a:pt x="14583" y="14175"/>
                </a:cubicBezTo>
                <a:cubicBezTo>
                  <a:pt x="14593" y="14271"/>
                  <a:pt x="14577" y="14411"/>
                  <a:pt x="14605" y="14465"/>
                </a:cubicBezTo>
                <a:cubicBezTo>
                  <a:pt x="14421" y="14838"/>
                  <a:pt x="14181" y="15191"/>
                  <a:pt x="13892" y="15522"/>
                </a:cubicBezTo>
                <a:cubicBezTo>
                  <a:pt x="13798" y="15604"/>
                  <a:pt x="13704" y="15692"/>
                  <a:pt x="13598" y="15771"/>
                </a:cubicBezTo>
                <a:lnTo>
                  <a:pt x="13715" y="15700"/>
                </a:lnTo>
                <a:lnTo>
                  <a:pt x="13864" y="15550"/>
                </a:lnTo>
                <a:cubicBezTo>
                  <a:pt x="13821" y="15601"/>
                  <a:pt x="13786" y="15650"/>
                  <a:pt x="13737" y="15700"/>
                </a:cubicBezTo>
                <a:cubicBezTo>
                  <a:pt x="13408" y="16048"/>
                  <a:pt x="12996" y="16351"/>
                  <a:pt x="12513" y="16582"/>
                </a:cubicBezTo>
                <a:cubicBezTo>
                  <a:pt x="12513" y="16562"/>
                  <a:pt x="12497" y="16545"/>
                  <a:pt x="12469" y="16533"/>
                </a:cubicBezTo>
                <a:cubicBezTo>
                  <a:pt x="12356" y="16608"/>
                  <a:pt x="12240" y="16682"/>
                  <a:pt x="12111" y="16748"/>
                </a:cubicBezTo>
                <a:cubicBezTo>
                  <a:pt x="12095" y="16752"/>
                  <a:pt x="12085" y="16761"/>
                  <a:pt x="12067" y="16766"/>
                </a:cubicBezTo>
                <a:cubicBezTo>
                  <a:pt x="12067" y="16734"/>
                  <a:pt x="12149" y="16660"/>
                  <a:pt x="12062" y="16660"/>
                </a:cubicBezTo>
                <a:cubicBezTo>
                  <a:pt x="12055" y="16660"/>
                  <a:pt x="12049" y="16661"/>
                  <a:pt x="12040" y="16661"/>
                </a:cubicBezTo>
                <a:cubicBezTo>
                  <a:pt x="12050" y="16699"/>
                  <a:pt x="12012" y="16752"/>
                  <a:pt x="11928" y="16806"/>
                </a:cubicBezTo>
                <a:cubicBezTo>
                  <a:pt x="11690" y="16881"/>
                  <a:pt x="11445" y="16935"/>
                  <a:pt x="11189" y="16972"/>
                </a:cubicBezTo>
                <a:lnTo>
                  <a:pt x="11166" y="16972"/>
                </a:lnTo>
                <a:cubicBezTo>
                  <a:pt x="11156" y="16976"/>
                  <a:pt x="11144" y="16981"/>
                  <a:pt x="11133" y="16985"/>
                </a:cubicBezTo>
                <a:cubicBezTo>
                  <a:pt x="10928" y="17009"/>
                  <a:pt x="10721" y="17027"/>
                  <a:pt x="10509" y="17030"/>
                </a:cubicBezTo>
                <a:cubicBezTo>
                  <a:pt x="10488" y="17027"/>
                  <a:pt x="10460" y="17022"/>
                  <a:pt x="10432" y="17018"/>
                </a:cubicBezTo>
                <a:cubicBezTo>
                  <a:pt x="10403" y="17027"/>
                  <a:pt x="10370" y="17030"/>
                  <a:pt x="10337" y="17030"/>
                </a:cubicBezTo>
                <a:cubicBezTo>
                  <a:pt x="10236" y="17030"/>
                  <a:pt x="10142" y="17030"/>
                  <a:pt x="10041" y="17027"/>
                </a:cubicBezTo>
                <a:cubicBezTo>
                  <a:pt x="10281" y="16177"/>
                  <a:pt x="10109" y="15289"/>
                  <a:pt x="9552" y="14523"/>
                </a:cubicBezTo>
                <a:cubicBezTo>
                  <a:pt x="8285" y="12711"/>
                  <a:pt x="5366" y="11512"/>
                  <a:pt x="2583" y="11512"/>
                </a:cubicBezTo>
                <a:cubicBezTo>
                  <a:pt x="1931" y="11512"/>
                  <a:pt x="1287" y="11578"/>
                  <a:pt x="672" y="11717"/>
                </a:cubicBezTo>
                <a:cubicBezTo>
                  <a:pt x="154" y="11837"/>
                  <a:pt x="-213" y="12344"/>
                  <a:pt x="138" y="12720"/>
                </a:cubicBezTo>
                <a:cubicBezTo>
                  <a:pt x="344" y="12948"/>
                  <a:pt x="561" y="13172"/>
                  <a:pt x="777" y="13388"/>
                </a:cubicBezTo>
                <a:cubicBezTo>
                  <a:pt x="777" y="13574"/>
                  <a:pt x="777" y="13773"/>
                  <a:pt x="634" y="13826"/>
                </a:cubicBezTo>
                <a:cubicBezTo>
                  <a:pt x="1201" y="13992"/>
                  <a:pt x="1151" y="14888"/>
                  <a:pt x="2107" y="15149"/>
                </a:cubicBezTo>
                <a:cubicBezTo>
                  <a:pt x="2133" y="15195"/>
                  <a:pt x="2123" y="15208"/>
                  <a:pt x="2097" y="15208"/>
                </a:cubicBezTo>
                <a:cubicBezTo>
                  <a:pt x="2060" y="15208"/>
                  <a:pt x="1994" y="15183"/>
                  <a:pt x="1953" y="15183"/>
                </a:cubicBezTo>
                <a:cubicBezTo>
                  <a:pt x="1930" y="15183"/>
                  <a:pt x="1915" y="15191"/>
                  <a:pt x="1918" y="15215"/>
                </a:cubicBezTo>
                <a:cubicBezTo>
                  <a:pt x="2191" y="15261"/>
                  <a:pt x="2396" y="15389"/>
                  <a:pt x="2720" y="15688"/>
                </a:cubicBezTo>
                <a:lnTo>
                  <a:pt x="2647" y="15679"/>
                </a:lnTo>
                <a:lnTo>
                  <a:pt x="3972" y="16562"/>
                </a:lnTo>
                <a:cubicBezTo>
                  <a:pt x="4445" y="16885"/>
                  <a:pt x="4962" y="17176"/>
                  <a:pt x="5513" y="17432"/>
                </a:cubicBezTo>
                <a:lnTo>
                  <a:pt x="5491" y="17274"/>
                </a:lnTo>
                <a:cubicBezTo>
                  <a:pt x="5658" y="17353"/>
                  <a:pt x="5814" y="17449"/>
                  <a:pt x="5948" y="17556"/>
                </a:cubicBezTo>
                <a:cubicBezTo>
                  <a:pt x="6420" y="17523"/>
                  <a:pt x="5089" y="17209"/>
                  <a:pt x="5552" y="17142"/>
                </a:cubicBezTo>
                <a:cubicBezTo>
                  <a:pt x="5647" y="17325"/>
                  <a:pt x="6136" y="17528"/>
                  <a:pt x="6581" y="17685"/>
                </a:cubicBezTo>
                <a:cubicBezTo>
                  <a:pt x="6837" y="17780"/>
                  <a:pt x="7138" y="17863"/>
                  <a:pt x="7077" y="17942"/>
                </a:cubicBezTo>
                <a:cubicBezTo>
                  <a:pt x="7060" y="17967"/>
                  <a:pt x="7032" y="17983"/>
                  <a:pt x="6999" y="17996"/>
                </a:cubicBezTo>
                <a:cubicBezTo>
                  <a:pt x="6981" y="18031"/>
                  <a:pt x="6988" y="18044"/>
                  <a:pt x="7007" y="18044"/>
                </a:cubicBezTo>
                <a:cubicBezTo>
                  <a:pt x="7050" y="18044"/>
                  <a:pt x="7155" y="17986"/>
                  <a:pt x="7199" y="17986"/>
                </a:cubicBezTo>
                <a:cubicBezTo>
                  <a:pt x="7224" y="17986"/>
                  <a:pt x="7231" y="18002"/>
                  <a:pt x="7204" y="18050"/>
                </a:cubicBezTo>
                <a:lnTo>
                  <a:pt x="7037" y="18116"/>
                </a:lnTo>
                <a:cubicBezTo>
                  <a:pt x="7087" y="18124"/>
                  <a:pt x="7138" y="18132"/>
                  <a:pt x="7188" y="18145"/>
                </a:cubicBezTo>
                <a:cubicBezTo>
                  <a:pt x="7117" y="18240"/>
                  <a:pt x="6979" y="18300"/>
                  <a:pt x="6834" y="18300"/>
                </a:cubicBezTo>
                <a:cubicBezTo>
                  <a:pt x="6821" y="18300"/>
                  <a:pt x="6806" y="18300"/>
                  <a:pt x="6792" y="18299"/>
                </a:cubicBezTo>
                <a:cubicBezTo>
                  <a:pt x="6821" y="18281"/>
                  <a:pt x="6809" y="18241"/>
                  <a:pt x="6809" y="18220"/>
                </a:cubicBezTo>
                <a:cubicBezTo>
                  <a:pt x="6726" y="18257"/>
                  <a:pt x="6670" y="18323"/>
                  <a:pt x="6649" y="18393"/>
                </a:cubicBezTo>
                <a:cubicBezTo>
                  <a:pt x="6568" y="18528"/>
                  <a:pt x="6483" y="18667"/>
                  <a:pt x="6429" y="18726"/>
                </a:cubicBezTo>
                <a:lnTo>
                  <a:pt x="6703" y="18476"/>
                </a:lnTo>
                <a:cubicBezTo>
                  <a:pt x="6414" y="18920"/>
                  <a:pt x="5974" y="19380"/>
                  <a:pt x="5541" y="19856"/>
                </a:cubicBezTo>
                <a:lnTo>
                  <a:pt x="5218" y="20217"/>
                </a:lnTo>
                <a:lnTo>
                  <a:pt x="5141" y="20308"/>
                </a:lnTo>
                <a:lnTo>
                  <a:pt x="5089" y="20366"/>
                </a:lnTo>
                <a:cubicBezTo>
                  <a:pt x="5040" y="20429"/>
                  <a:pt x="5000" y="20494"/>
                  <a:pt x="4974" y="20561"/>
                </a:cubicBezTo>
                <a:cubicBezTo>
                  <a:pt x="4878" y="20801"/>
                  <a:pt x="4946" y="21062"/>
                  <a:pt x="5146" y="21265"/>
                </a:cubicBezTo>
                <a:cubicBezTo>
                  <a:pt x="5329" y="21452"/>
                  <a:pt x="5614" y="21572"/>
                  <a:pt x="5919" y="21598"/>
                </a:cubicBezTo>
                <a:cubicBezTo>
                  <a:pt x="5951" y="21599"/>
                  <a:pt x="5982" y="21600"/>
                  <a:pt x="6014" y="21600"/>
                </a:cubicBezTo>
                <a:cubicBezTo>
                  <a:pt x="6169" y="21600"/>
                  <a:pt x="6320" y="21575"/>
                  <a:pt x="6458" y="21526"/>
                </a:cubicBezTo>
                <a:cubicBezTo>
                  <a:pt x="6526" y="21498"/>
                  <a:pt x="6587" y="21468"/>
                  <a:pt x="6649" y="21435"/>
                </a:cubicBezTo>
                <a:lnTo>
                  <a:pt x="6698" y="21398"/>
                </a:lnTo>
                <a:cubicBezTo>
                  <a:pt x="6832" y="21307"/>
                  <a:pt x="6964" y="21207"/>
                  <a:pt x="7087" y="21104"/>
                </a:cubicBezTo>
                <a:lnTo>
                  <a:pt x="6948" y="21104"/>
                </a:lnTo>
                <a:cubicBezTo>
                  <a:pt x="7665" y="20503"/>
                  <a:pt x="7677" y="20752"/>
                  <a:pt x="8456" y="20076"/>
                </a:cubicBezTo>
                <a:lnTo>
                  <a:pt x="8439" y="20109"/>
                </a:lnTo>
                <a:cubicBezTo>
                  <a:pt x="8568" y="19907"/>
                  <a:pt x="8735" y="19720"/>
                  <a:pt x="8929" y="19553"/>
                </a:cubicBezTo>
                <a:cubicBezTo>
                  <a:pt x="8907" y="19599"/>
                  <a:pt x="8914" y="19616"/>
                  <a:pt x="8937" y="19616"/>
                </a:cubicBezTo>
                <a:cubicBezTo>
                  <a:pt x="9003" y="19616"/>
                  <a:pt x="9196" y="19493"/>
                  <a:pt x="9268" y="19493"/>
                </a:cubicBezTo>
                <a:cubicBezTo>
                  <a:pt x="9299" y="19493"/>
                  <a:pt x="9307" y="19516"/>
                  <a:pt x="9269" y="19587"/>
                </a:cubicBezTo>
                <a:cubicBezTo>
                  <a:pt x="9564" y="19194"/>
                  <a:pt x="9608" y="19082"/>
                  <a:pt x="9620" y="18998"/>
                </a:cubicBezTo>
                <a:cubicBezTo>
                  <a:pt x="9620" y="18924"/>
                  <a:pt x="9620" y="18845"/>
                  <a:pt x="9646" y="18572"/>
                </a:cubicBezTo>
                <a:cubicBezTo>
                  <a:pt x="9702" y="18563"/>
                  <a:pt x="9759" y="18560"/>
                  <a:pt x="9813" y="18555"/>
                </a:cubicBezTo>
                <a:cubicBezTo>
                  <a:pt x="9803" y="18414"/>
                  <a:pt x="9770" y="18344"/>
                  <a:pt x="9869" y="18136"/>
                </a:cubicBezTo>
                <a:cubicBezTo>
                  <a:pt x="9881" y="18135"/>
                  <a:pt x="9894" y="18135"/>
                  <a:pt x="9912" y="18135"/>
                </a:cubicBezTo>
                <a:cubicBezTo>
                  <a:pt x="9945" y="18135"/>
                  <a:pt x="9988" y="18136"/>
                  <a:pt x="10036" y="18136"/>
                </a:cubicBezTo>
                <a:cubicBezTo>
                  <a:pt x="9881" y="18166"/>
                  <a:pt x="9992" y="18211"/>
                  <a:pt x="10069" y="18260"/>
                </a:cubicBezTo>
                <a:cubicBezTo>
                  <a:pt x="10154" y="18311"/>
                  <a:pt x="10215" y="18360"/>
                  <a:pt x="10109" y="18406"/>
                </a:cubicBezTo>
                <a:cubicBezTo>
                  <a:pt x="10301" y="18470"/>
                  <a:pt x="10397" y="18489"/>
                  <a:pt x="10516" y="18489"/>
                </a:cubicBezTo>
                <a:cubicBezTo>
                  <a:pt x="10529" y="18489"/>
                  <a:pt x="10541" y="18489"/>
                  <a:pt x="10554" y="18489"/>
                </a:cubicBezTo>
                <a:cubicBezTo>
                  <a:pt x="10787" y="18476"/>
                  <a:pt x="11015" y="18448"/>
                  <a:pt x="11238" y="18398"/>
                </a:cubicBezTo>
                <a:cubicBezTo>
                  <a:pt x="11533" y="18334"/>
                  <a:pt x="11764" y="18270"/>
                  <a:pt x="12012" y="18270"/>
                </a:cubicBezTo>
                <a:cubicBezTo>
                  <a:pt x="12103" y="18270"/>
                  <a:pt x="12196" y="18279"/>
                  <a:pt x="12295" y="18299"/>
                </a:cubicBezTo>
                <a:cubicBezTo>
                  <a:pt x="12426" y="18177"/>
                  <a:pt x="12391" y="18139"/>
                  <a:pt x="12280" y="18139"/>
                </a:cubicBezTo>
                <a:cubicBezTo>
                  <a:pt x="12194" y="18139"/>
                  <a:pt x="12059" y="18162"/>
                  <a:pt x="11923" y="18187"/>
                </a:cubicBezTo>
                <a:cubicBezTo>
                  <a:pt x="11698" y="18225"/>
                  <a:pt x="11453" y="18264"/>
                  <a:pt x="11394" y="18264"/>
                </a:cubicBezTo>
                <a:cubicBezTo>
                  <a:pt x="11372" y="18264"/>
                  <a:pt x="11377" y="18258"/>
                  <a:pt x="11422" y="18244"/>
                </a:cubicBezTo>
                <a:cubicBezTo>
                  <a:pt x="11133" y="18190"/>
                  <a:pt x="11850" y="17987"/>
                  <a:pt x="12217" y="17892"/>
                </a:cubicBezTo>
                <a:cubicBezTo>
                  <a:pt x="12308" y="17866"/>
                  <a:pt x="12409" y="17863"/>
                  <a:pt x="12523" y="17863"/>
                </a:cubicBezTo>
                <a:cubicBezTo>
                  <a:pt x="12579" y="17863"/>
                  <a:pt x="12637" y="17864"/>
                  <a:pt x="12700" y="17864"/>
                </a:cubicBezTo>
                <a:cubicBezTo>
                  <a:pt x="13014" y="17864"/>
                  <a:pt x="13414" y="17839"/>
                  <a:pt x="13947" y="17541"/>
                </a:cubicBezTo>
                <a:cubicBezTo>
                  <a:pt x="13859" y="17589"/>
                  <a:pt x="13869" y="17610"/>
                  <a:pt x="13786" y="17656"/>
                </a:cubicBezTo>
                <a:cubicBezTo>
                  <a:pt x="14172" y="17531"/>
                  <a:pt x="14310" y="17221"/>
                  <a:pt x="14755" y="17043"/>
                </a:cubicBezTo>
                <a:cubicBezTo>
                  <a:pt x="14772" y="16778"/>
                  <a:pt x="15188" y="16690"/>
                  <a:pt x="14995" y="16504"/>
                </a:cubicBezTo>
                <a:cubicBezTo>
                  <a:pt x="14821" y="16703"/>
                  <a:pt x="14633" y="16894"/>
                  <a:pt x="14421" y="17072"/>
                </a:cubicBezTo>
                <a:cubicBezTo>
                  <a:pt x="14750" y="16732"/>
                  <a:pt x="14811" y="16317"/>
                  <a:pt x="15367" y="15832"/>
                </a:cubicBezTo>
                <a:cubicBezTo>
                  <a:pt x="15390" y="15899"/>
                  <a:pt x="15317" y="16089"/>
                  <a:pt x="15261" y="16222"/>
                </a:cubicBezTo>
                <a:cubicBezTo>
                  <a:pt x="15468" y="16093"/>
                  <a:pt x="15478" y="15890"/>
                  <a:pt x="15668" y="15741"/>
                </a:cubicBezTo>
                <a:cubicBezTo>
                  <a:pt x="15913" y="15907"/>
                  <a:pt x="15162" y="16520"/>
                  <a:pt x="14917" y="16943"/>
                </a:cubicBezTo>
                <a:cubicBezTo>
                  <a:pt x="15169" y="16866"/>
                  <a:pt x="15350" y="16416"/>
                  <a:pt x="15458" y="16416"/>
                </a:cubicBezTo>
                <a:cubicBezTo>
                  <a:pt x="15484" y="16416"/>
                  <a:pt x="15506" y="16442"/>
                  <a:pt x="15522" y="16504"/>
                </a:cubicBezTo>
                <a:cubicBezTo>
                  <a:pt x="15473" y="16280"/>
                  <a:pt x="15628" y="16126"/>
                  <a:pt x="15790" y="15940"/>
                </a:cubicBezTo>
                <a:cubicBezTo>
                  <a:pt x="15951" y="15750"/>
                  <a:pt x="16136" y="15534"/>
                  <a:pt x="16118" y="15244"/>
                </a:cubicBezTo>
                <a:lnTo>
                  <a:pt x="16263" y="15327"/>
                </a:lnTo>
                <a:cubicBezTo>
                  <a:pt x="16285" y="15240"/>
                  <a:pt x="16275" y="15054"/>
                  <a:pt x="16346" y="14909"/>
                </a:cubicBezTo>
                <a:lnTo>
                  <a:pt x="16442" y="15231"/>
                </a:lnTo>
                <a:cubicBezTo>
                  <a:pt x="16452" y="14776"/>
                  <a:pt x="16936" y="14457"/>
                  <a:pt x="16924" y="14017"/>
                </a:cubicBezTo>
                <a:cubicBezTo>
                  <a:pt x="16835" y="14386"/>
                  <a:pt x="16774" y="14469"/>
                  <a:pt x="16718" y="14469"/>
                </a:cubicBezTo>
                <a:cubicBezTo>
                  <a:pt x="16672" y="14469"/>
                  <a:pt x="16629" y="14416"/>
                  <a:pt x="16572" y="14416"/>
                </a:cubicBezTo>
                <a:cubicBezTo>
                  <a:pt x="16534" y="14416"/>
                  <a:pt x="16493" y="14438"/>
                  <a:pt x="16442" y="14515"/>
                </a:cubicBezTo>
                <a:cubicBezTo>
                  <a:pt x="16480" y="13989"/>
                  <a:pt x="16602" y="13859"/>
                  <a:pt x="16764" y="13703"/>
                </a:cubicBezTo>
                <a:cubicBezTo>
                  <a:pt x="16915" y="13558"/>
                  <a:pt x="17091" y="13383"/>
                  <a:pt x="17075" y="12857"/>
                </a:cubicBezTo>
                <a:cubicBezTo>
                  <a:pt x="17063" y="13000"/>
                  <a:pt x="16992" y="13194"/>
                  <a:pt x="16933" y="13194"/>
                </a:cubicBezTo>
                <a:cubicBezTo>
                  <a:pt x="16913" y="13194"/>
                  <a:pt x="16895" y="13172"/>
                  <a:pt x="16881" y="13118"/>
                </a:cubicBezTo>
                <a:lnTo>
                  <a:pt x="16959" y="12754"/>
                </a:lnTo>
                <a:cubicBezTo>
                  <a:pt x="16969" y="12734"/>
                  <a:pt x="16974" y="12682"/>
                  <a:pt x="16986" y="12682"/>
                </a:cubicBezTo>
                <a:cubicBezTo>
                  <a:pt x="16986" y="12682"/>
                  <a:pt x="16986" y="12683"/>
                  <a:pt x="16986" y="12683"/>
                </a:cubicBezTo>
                <a:cubicBezTo>
                  <a:pt x="16997" y="12683"/>
                  <a:pt x="17004" y="12671"/>
                  <a:pt x="17014" y="12666"/>
                </a:cubicBezTo>
                <a:cubicBezTo>
                  <a:pt x="17030" y="12654"/>
                  <a:pt x="17053" y="12645"/>
                  <a:pt x="17075" y="12638"/>
                </a:cubicBezTo>
                <a:cubicBezTo>
                  <a:pt x="17052" y="12558"/>
                  <a:pt x="17019" y="12532"/>
                  <a:pt x="16971" y="12532"/>
                </a:cubicBezTo>
                <a:cubicBezTo>
                  <a:pt x="16963" y="12532"/>
                  <a:pt x="16956" y="12533"/>
                  <a:pt x="16948" y="12533"/>
                </a:cubicBezTo>
                <a:cubicBezTo>
                  <a:pt x="16916" y="12538"/>
                  <a:pt x="16886" y="12554"/>
                  <a:pt x="16853" y="12554"/>
                </a:cubicBezTo>
                <a:cubicBezTo>
                  <a:pt x="16829" y="12554"/>
                  <a:pt x="16802" y="12544"/>
                  <a:pt x="16776" y="12509"/>
                </a:cubicBezTo>
                <a:cubicBezTo>
                  <a:pt x="16870" y="12484"/>
                  <a:pt x="16858" y="12459"/>
                  <a:pt x="16809" y="12405"/>
                </a:cubicBezTo>
                <a:cubicBezTo>
                  <a:pt x="16776" y="12356"/>
                  <a:pt x="16647" y="12248"/>
                  <a:pt x="16635" y="12186"/>
                </a:cubicBezTo>
                <a:cubicBezTo>
                  <a:pt x="16647" y="12174"/>
                  <a:pt x="16658" y="12165"/>
                  <a:pt x="16680" y="12161"/>
                </a:cubicBezTo>
                <a:lnTo>
                  <a:pt x="16847" y="12277"/>
                </a:lnTo>
                <a:cubicBezTo>
                  <a:pt x="16886" y="12281"/>
                  <a:pt x="16921" y="12282"/>
                  <a:pt x="16949" y="12282"/>
                </a:cubicBezTo>
                <a:cubicBezTo>
                  <a:pt x="17121" y="12282"/>
                  <a:pt x="17091" y="12222"/>
                  <a:pt x="17087" y="12165"/>
                </a:cubicBezTo>
                <a:cubicBezTo>
                  <a:pt x="17082" y="12132"/>
                  <a:pt x="17075" y="12099"/>
                  <a:pt x="17115" y="12074"/>
                </a:cubicBezTo>
                <a:cubicBezTo>
                  <a:pt x="17143" y="12057"/>
                  <a:pt x="17176" y="12049"/>
                  <a:pt x="17209" y="12044"/>
                </a:cubicBezTo>
                <a:lnTo>
                  <a:pt x="17521" y="11995"/>
                </a:lnTo>
                <a:cubicBezTo>
                  <a:pt x="17409" y="12090"/>
                  <a:pt x="17225" y="12186"/>
                  <a:pt x="17232" y="12248"/>
                </a:cubicBezTo>
                <a:cubicBezTo>
                  <a:pt x="17287" y="12223"/>
                  <a:pt x="17348" y="12207"/>
                  <a:pt x="17409" y="12190"/>
                </a:cubicBezTo>
                <a:lnTo>
                  <a:pt x="17687" y="12099"/>
                </a:lnTo>
                <a:lnTo>
                  <a:pt x="17632" y="12272"/>
                </a:lnTo>
                <a:cubicBezTo>
                  <a:pt x="18222" y="11999"/>
                  <a:pt x="18422" y="11958"/>
                  <a:pt x="19018" y="11688"/>
                </a:cubicBezTo>
                <a:cubicBezTo>
                  <a:pt x="18811" y="11680"/>
                  <a:pt x="18917" y="11473"/>
                  <a:pt x="19295" y="11166"/>
                </a:cubicBezTo>
                <a:cubicBezTo>
                  <a:pt x="19365" y="11129"/>
                  <a:pt x="19406" y="11118"/>
                  <a:pt x="19431" y="11118"/>
                </a:cubicBezTo>
                <a:cubicBezTo>
                  <a:pt x="19474" y="11118"/>
                  <a:pt x="19471" y="11152"/>
                  <a:pt x="19491" y="11152"/>
                </a:cubicBezTo>
                <a:cubicBezTo>
                  <a:pt x="19514" y="11152"/>
                  <a:pt x="19568" y="11102"/>
                  <a:pt x="19780" y="10881"/>
                </a:cubicBezTo>
                <a:cubicBezTo>
                  <a:pt x="19768" y="11038"/>
                  <a:pt x="19747" y="11249"/>
                  <a:pt x="19362" y="11365"/>
                </a:cubicBezTo>
                <a:cubicBezTo>
                  <a:pt x="19380" y="11419"/>
                  <a:pt x="19300" y="11527"/>
                  <a:pt x="19312" y="11576"/>
                </a:cubicBezTo>
                <a:cubicBezTo>
                  <a:pt x="19752" y="11419"/>
                  <a:pt x="20107" y="10934"/>
                  <a:pt x="20236" y="10727"/>
                </a:cubicBezTo>
                <a:cubicBezTo>
                  <a:pt x="20180" y="10802"/>
                  <a:pt x="20107" y="10872"/>
                  <a:pt x="20030" y="10934"/>
                </a:cubicBezTo>
                <a:cubicBezTo>
                  <a:pt x="20168" y="10653"/>
                  <a:pt x="20264" y="10366"/>
                  <a:pt x="20319" y="10072"/>
                </a:cubicBezTo>
                <a:cubicBezTo>
                  <a:pt x="20354" y="10042"/>
                  <a:pt x="20378" y="10030"/>
                  <a:pt x="20397" y="10030"/>
                </a:cubicBezTo>
                <a:cubicBezTo>
                  <a:pt x="20441" y="10030"/>
                  <a:pt x="20441" y="10109"/>
                  <a:pt x="20441" y="10189"/>
                </a:cubicBezTo>
                <a:cubicBezTo>
                  <a:pt x="20497" y="10022"/>
                  <a:pt x="20497" y="9894"/>
                  <a:pt x="20564" y="9654"/>
                </a:cubicBezTo>
                <a:cubicBezTo>
                  <a:pt x="20676" y="9745"/>
                  <a:pt x="20848" y="9761"/>
                  <a:pt x="20737" y="10126"/>
                </a:cubicBezTo>
                <a:cubicBezTo>
                  <a:pt x="20820" y="9856"/>
                  <a:pt x="20869" y="9583"/>
                  <a:pt x="20893" y="9309"/>
                </a:cubicBezTo>
                <a:cubicBezTo>
                  <a:pt x="20960" y="9274"/>
                  <a:pt x="21119" y="9015"/>
                  <a:pt x="21179" y="9015"/>
                </a:cubicBezTo>
                <a:cubicBezTo>
                  <a:pt x="21189" y="9015"/>
                  <a:pt x="21195" y="9021"/>
                  <a:pt x="21199" y="9036"/>
                </a:cubicBezTo>
                <a:cubicBezTo>
                  <a:pt x="21387" y="8593"/>
                  <a:pt x="21076" y="7938"/>
                  <a:pt x="21142" y="7375"/>
                </a:cubicBezTo>
                <a:cubicBezTo>
                  <a:pt x="21109" y="7345"/>
                  <a:pt x="21081" y="7287"/>
                  <a:pt x="21048" y="7167"/>
                </a:cubicBezTo>
                <a:cubicBezTo>
                  <a:pt x="21027" y="6641"/>
                  <a:pt x="21098" y="6143"/>
                  <a:pt x="20709" y="5572"/>
                </a:cubicBezTo>
                <a:cubicBezTo>
                  <a:pt x="20759" y="5439"/>
                  <a:pt x="20798" y="5311"/>
                  <a:pt x="20836" y="5178"/>
                </a:cubicBezTo>
                <a:cubicBezTo>
                  <a:pt x="20787" y="5083"/>
                  <a:pt x="20752" y="5050"/>
                  <a:pt x="20724" y="5050"/>
                </a:cubicBezTo>
                <a:cubicBezTo>
                  <a:pt x="20658" y="5050"/>
                  <a:pt x="20631" y="5243"/>
                  <a:pt x="20544" y="5243"/>
                </a:cubicBezTo>
                <a:cubicBezTo>
                  <a:pt x="20491" y="5243"/>
                  <a:pt x="20416" y="5173"/>
                  <a:pt x="20297" y="4950"/>
                </a:cubicBezTo>
                <a:cubicBezTo>
                  <a:pt x="19985" y="4432"/>
                  <a:pt x="20420" y="4697"/>
                  <a:pt x="20403" y="4481"/>
                </a:cubicBezTo>
                <a:cubicBezTo>
                  <a:pt x="20147" y="4241"/>
                  <a:pt x="19651" y="3868"/>
                  <a:pt x="19529" y="3338"/>
                </a:cubicBezTo>
                <a:cubicBezTo>
                  <a:pt x="19674" y="3479"/>
                  <a:pt x="19724" y="3612"/>
                  <a:pt x="19829" y="3752"/>
                </a:cubicBezTo>
                <a:cubicBezTo>
                  <a:pt x="19801" y="3619"/>
                  <a:pt x="19763" y="3482"/>
                  <a:pt x="19730" y="3346"/>
                </a:cubicBezTo>
                <a:cubicBezTo>
                  <a:pt x="20073" y="3590"/>
                  <a:pt x="20233" y="3837"/>
                  <a:pt x="20292" y="3837"/>
                </a:cubicBezTo>
                <a:cubicBezTo>
                  <a:pt x="20321" y="3837"/>
                  <a:pt x="20327" y="3784"/>
                  <a:pt x="20319" y="3652"/>
                </a:cubicBezTo>
                <a:cubicBezTo>
                  <a:pt x="20304" y="3656"/>
                  <a:pt x="20289" y="3657"/>
                  <a:pt x="20273" y="3657"/>
                </a:cubicBezTo>
                <a:cubicBezTo>
                  <a:pt x="20046" y="3657"/>
                  <a:pt x="19829" y="3325"/>
                  <a:pt x="19585" y="3011"/>
                </a:cubicBezTo>
                <a:cubicBezTo>
                  <a:pt x="19350" y="2704"/>
                  <a:pt x="19092" y="2402"/>
                  <a:pt x="18872" y="2402"/>
                </a:cubicBezTo>
                <a:cubicBezTo>
                  <a:pt x="18847" y="2402"/>
                  <a:pt x="18824" y="2406"/>
                  <a:pt x="18801" y="2414"/>
                </a:cubicBezTo>
                <a:cubicBezTo>
                  <a:pt x="18773" y="2326"/>
                  <a:pt x="18740" y="2235"/>
                  <a:pt x="18695" y="2149"/>
                </a:cubicBezTo>
                <a:cubicBezTo>
                  <a:pt x="18750" y="2215"/>
                  <a:pt x="18790" y="2210"/>
                  <a:pt x="18834" y="2277"/>
                </a:cubicBezTo>
                <a:cubicBezTo>
                  <a:pt x="18639" y="1742"/>
                  <a:pt x="18260" y="2103"/>
                  <a:pt x="17759" y="1556"/>
                </a:cubicBezTo>
                <a:cubicBezTo>
                  <a:pt x="17621" y="1396"/>
                  <a:pt x="17526" y="1261"/>
                  <a:pt x="17594" y="1261"/>
                </a:cubicBezTo>
                <a:cubicBezTo>
                  <a:pt x="17611" y="1261"/>
                  <a:pt x="17639" y="1268"/>
                  <a:pt x="17677" y="1287"/>
                </a:cubicBezTo>
                <a:cubicBezTo>
                  <a:pt x="17477" y="1178"/>
                  <a:pt x="17282" y="1071"/>
                  <a:pt x="17070" y="972"/>
                </a:cubicBezTo>
                <a:cubicBezTo>
                  <a:pt x="16981" y="912"/>
                  <a:pt x="16969" y="878"/>
                  <a:pt x="17004" y="878"/>
                </a:cubicBezTo>
                <a:cubicBezTo>
                  <a:pt x="17025" y="878"/>
                  <a:pt x="17062" y="889"/>
                  <a:pt x="17106" y="915"/>
                </a:cubicBezTo>
                <a:cubicBezTo>
                  <a:pt x="16822" y="740"/>
                  <a:pt x="16513" y="590"/>
                  <a:pt x="16179" y="462"/>
                </a:cubicBezTo>
                <a:lnTo>
                  <a:pt x="16197" y="453"/>
                </a:lnTo>
                <a:cubicBezTo>
                  <a:pt x="16028" y="447"/>
                  <a:pt x="15721" y="416"/>
                  <a:pt x="15501" y="416"/>
                </a:cubicBezTo>
                <a:cubicBezTo>
                  <a:pt x="15458" y="416"/>
                  <a:pt x="15418" y="417"/>
                  <a:pt x="15384" y="420"/>
                </a:cubicBezTo>
                <a:cubicBezTo>
                  <a:pt x="15269" y="376"/>
                  <a:pt x="15274" y="366"/>
                  <a:pt x="15317" y="366"/>
                </a:cubicBezTo>
                <a:cubicBezTo>
                  <a:pt x="15352" y="366"/>
                  <a:pt x="15412" y="372"/>
                  <a:pt x="15453" y="372"/>
                </a:cubicBezTo>
                <a:cubicBezTo>
                  <a:pt x="15488" y="372"/>
                  <a:pt x="15511" y="367"/>
                  <a:pt x="15496" y="350"/>
                </a:cubicBezTo>
                <a:lnTo>
                  <a:pt x="15139" y="329"/>
                </a:lnTo>
                <a:lnTo>
                  <a:pt x="14783" y="358"/>
                </a:lnTo>
                <a:cubicBezTo>
                  <a:pt x="14582" y="294"/>
                  <a:pt x="14803" y="217"/>
                  <a:pt x="15117" y="217"/>
                </a:cubicBezTo>
                <a:cubicBezTo>
                  <a:pt x="15271" y="217"/>
                  <a:pt x="15446" y="236"/>
                  <a:pt x="15607" y="283"/>
                </a:cubicBezTo>
                <a:cubicBezTo>
                  <a:pt x="15413" y="97"/>
                  <a:pt x="15256" y="43"/>
                  <a:pt x="15076" y="43"/>
                </a:cubicBezTo>
                <a:cubicBezTo>
                  <a:pt x="15011" y="43"/>
                  <a:pt x="14944" y="50"/>
                  <a:pt x="14873" y="60"/>
                </a:cubicBezTo>
                <a:cubicBezTo>
                  <a:pt x="14732" y="80"/>
                  <a:pt x="14572" y="89"/>
                  <a:pt x="14348" y="131"/>
                </a:cubicBezTo>
                <a:cubicBezTo>
                  <a:pt x="14238" y="147"/>
                  <a:pt x="14110" y="159"/>
                  <a:pt x="13960" y="171"/>
                </a:cubicBezTo>
                <a:lnTo>
                  <a:pt x="13459" y="255"/>
                </a:lnTo>
                <a:cubicBezTo>
                  <a:pt x="13676" y="171"/>
                  <a:pt x="13892" y="85"/>
                  <a:pt x="14153" y="43"/>
                </a:cubicBezTo>
                <a:cubicBezTo>
                  <a:pt x="14049" y="12"/>
                  <a:pt x="13947" y="0"/>
                  <a:pt x="13841" y="0"/>
                </a:cubicBezTo>
                <a:close/>
              </a:path>
            </a:pathLst>
          </a:custGeom>
          <a:solidFill>
            <a:srgbClr val="FFC1BE"/>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grpSp>
        <p:nvGrpSpPr>
          <p:cNvPr id="460" name="Google Shape;40;p2"/>
          <p:cNvGrpSpPr/>
          <p:nvPr/>
        </p:nvGrpSpPr>
        <p:grpSpPr>
          <a:xfrm>
            <a:off x="15160741" y="3594827"/>
            <a:ext cx="13507927" cy="5291786"/>
            <a:chOff x="-1" y="-1"/>
            <a:chExt cx="13507926" cy="5291785"/>
          </a:xfrm>
        </p:grpSpPr>
        <p:sp>
          <p:nvSpPr>
            <p:cNvPr id="443" name="Google Shape;41;p2"/>
            <p:cNvSpPr/>
            <p:nvPr/>
          </p:nvSpPr>
          <p:spPr>
            <a:xfrm>
              <a:off x="11439639" y="4437471"/>
              <a:ext cx="892401" cy="326802"/>
            </a:xfrm>
            <a:custGeom>
              <a:avLst/>
              <a:gdLst/>
              <a:ahLst/>
              <a:cxnLst>
                <a:cxn ang="0">
                  <a:pos x="wd2" y="hd2"/>
                </a:cxn>
                <a:cxn ang="5400000">
                  <a:pos x="wd2" y="hd2"/>
                </a:cxn>
                <a:cxn ang="10800000">
                  <a:pos x="wd2" y="hd2"/>
                </a:cxn>
                <a:cxn ang="16200000">
                  <a:pos x="wd2" y="hd2"/>
                </a:cxn>
              </a:cxnLst>
              <a:rect l="0" t="0" r="r" b="b"/>
              <a:pathLst>
                <a:path w="20859" h="21600" extrusionOk="0">
                  <a:moveTo>
                    <a:pt x="3787" y="0"/>
                  </a:moveTo>
                  <a:cubicBezTo>
                    <a:pt x="2919" y="0"/>
                    <a:pt x="2067" y="225"/>
                    <a:pt x="1246" y="721"/>
                  </a:cubicBezTo>
                  <a:cubicBezTo>
                    <a:pt x="195" y="1464"/>
                    <a:pt x="-474" y="5946"/>
                    <a:pt x="410" y="8063"/>
                  </a:cubicBezTo>
                  <a:cubicBezTo>
                    <a:pt x="2505" y="13064"/>
                    <a:pt x="4759" y="13987"/>
                    <a:pt x="7379" y="15654"/>
                  </a:cubicBezTo>
                  <a:lnTo>
                    <a:pt x="16873" y="21487"/>
                  </a:lnTo>
                  <a:cubicBezTo>
                    <a:pt x="17016" y="21555"/>
                    <a:pt x="17160" y="21600"/>
                    <a:pt x="17303" y="21600"/>
                  </a:cubicBezTo>
                  <a:cubicBezTo>
                    <a:pt x="18123" y="21600"/>
                    <a:pt x="18904" y="20361"/>
                    <a:pt x="19334" y="18289"/>
                  </a:cubicBezTo>
                  <a:lnTo>
                    <a:pt x="20274" y="18672"/>
                  </a:lnTo>
                  <a:cubicBezTo>
                    <a:pt x="20282" y="18672"/>
                    <a:pt x="20290" y="18672"/>
                    <a:pt x="20298" y="18672"/>
                  </a:cubicBezTo>
                  <a:cubicBezTo>
                    <a:pt x="20696" y="18672"/>
                    <a:pt x="21126" y="17005"/>
                    <a:pt x="20648" y="16397"/>
                  </a:cubicBezTo>
                  <a:lnTo>
                    <a:pt x="19661" y="15271"/>
                  </a:lnTo>
                  <a:cubicBezTo>
                    <a:pt x="19764" y="12613"/>
                    <a:pt x="19015" y="10271"/>
                    <a:pt x="18155" y="9572"/>
                  </a:cubicBezTo>
                  <a:cubicBezTo>
                    <a:pt x="13783" y="6442"/>
                    <a:pt x="8518" y="0"/>
                    <a:pt x="378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44" name="Google Shape;42;p2"/>
            <p:cNvSpPr/>
            <p:nvPr/>
          </p:nvSpPr>
          <p:spPr>
            <a:xfrm>
              <a:off x="9559849" y="4137937"/>
              <a:ext cx="885422" cy="356790"/>
            </a:xfrm>
            <a:custGeom>
              <a:avLst/>
              <a:gdLst/>
              <a:ahLst/>
              <a:cxnLst>
                <a:cxn ang="0">
                  <a:pos x="wd2" y="hd2"/>
                </a:cxn>
                <a:cxn ang="5400000">
                  <a:pos x="wd2" y="hd2"/>
                </a:cxn>
                <a:cxn ang="10800000">
                  <a:pos x="wd2" y="hd2"/>
                </a:cxn>
                <a:cxn ang="16200000">
                  <a:pos x="wd2" y="hd2"/>
                </a:cxn>
              </a:cxnLst>
              <a:rect l="0" t="0" r="r" b="b"/>
              <a:pathLst>
                <a:path w="20433" h="21600" extrusionOk="0">
                  <a:moveTo>
                    <a:pt x="18753" y="0"/>
                  </a:moveTo>
                  <a:cubicBezTo>
                    <a:pt x="18313" y="0"/>
                    <a:pt x="17833" y="433"/>
                    <a:pt x="17377" y="1423"/>
                  </a:cubicBezTo>
                  <a:cubicBezTo>
                    <a:pt x="15175" y="6086"/>
                    <a:pt x="12455" y="8727"/>
                    <a:pt x="9624" y="8933"/>
                  </a:cubicBezTo>
                  <a:cubicBezTo>
                    <a:pt x="9561" y="8933"/>
                    <a:pt x="9506" y="8933"/>
                    <a:pt x="9451" y="8933"/>
                  </a:cubicBezTo>
                  <a:cubicBezTo>
                    <a:pt x="6848" y="8933"/>
                    <a:pt x="4615" y="5859"/>
                    <a:pt x="2107" y="5116"/>
                  </a:cubicBezTo>
                  <a:cubicBezTo>
                    <a:pt x="2036" y="5075"/>
                    <a:pt x="1965" y="5075"/>
                    <a:pt x="1902" y="5075"/>
                  </a:cubicBezTo>
                  <a:cubicBezTo>
                    <a:pt x="739" y="5075"/>
                    <a:pt x="-496" y="8273"/>
                    <a:pt x="204" y="11429"/>
                  </a:cubicBezTo>
                  <a:cubicBezTo>
                    <a:pt x="1831" y="18732"/>
                    <a:pt x="4670" y="21600"/>
                    <a:pt x="7745" y="21600"/>
                  </a:cubicBezTo>
                  <a:cubicBezTo>
                    <a:pt x="12305" y="21600"/>
                    <a:pt x="17385" y="15328"/>
                    <a:pt x="19862" y="7963"/>
                  </a:cubicBezTo>
                  <a:cubicBezTo>
                    <a:pt x="21104" y="4209"/>
                    <a:pt x="20129" y="0"/>
                    <a:pt x="1875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45" name="Google Shape;43;p2"/>
            <p:cNvSpPr/>
            <p:nvPr/>
          </p:nvSpPr>
          <p:spPr>
            <a:xfrm>
              <a:off x="10036023" y="3368486"/>
              <a:ext cx="952653" cy="219801"/>
            </a:xfrm>
            <a:custGeom>
              <a:avLst/>
              <a:gdLst/>
              <a:ahLst/>
              <a:cxnLst>
                <a:cxn ang="0">
                  <a:pos x="wd2" y="hd2"/>
                </a:cxn>
                <a:cxn ang="5400000">
                  <a:pos x="wd2" y="hd2"/>
                </a:cxn>
                <a:cxn ang="10800000">
                  <a:pos x="wd2" y="hd2"/>
                </a:cxn>
                <a:cxn ang="16200000">
                  <a:pos x="wd2" y="hd2"/>
                </a:cxn>
              </a:cxnLst>
              <a:rect l="0" t="0" r="r" b="b"/>
              <a:pathLst>
                <a:path w="20672" h="21600" extrusionOk="0">
                  <a:moveTo>
                    <a:pt x="6069" y="0"/>
                  </a:moveTo>
                  <a:cubicBezTo>
                    <a:pt x="4480" y="0"/>
                    <a:pt x="2912" y="603"/>
                    <a:pt x="1403" y="2880"/>
                  </a:cubicBezTo>
                  <a:cubicBezTo>
                    <a:pt x="-334" y="5459"/>
                    <a:pt x="-534" y="15940"/>
                    <a:pt x="1233" y="18753"/>
                  </a:cubicBezTo>
                  <a:cubicBezTo>
                    <a:pt x="2624" y="20964"/>
                    <a:pt x="4102" y="21600"/>
                    <a:pt x="5604" y="21600"/>
                  </a:cubicBezTo>
                  <a:cubicBezTo>
                    <a:pt x="7245" y="21600"/>
                    <a:pt x="8902" y="20863"/>
                    <a:pt x="10492" y="20696"/>
                  </a:cubicBezTo>
                  <a:cubicBezTo>
                    <a:pt x="13701" y="20227"/>
                    <a:pt x="16585" y="19658"/>
                    <a:pt x="19698" y="16175"/>
                  </a:cubicBezTo>
                  <a:cubicBezTo>
                    <a:pt x="20889" y="14701"/>
                    <a:pt x="21066" y="6597"/>
                    <a:pt x="19794" y="5124"/>
                  </a:cubicBezTo>
                  <a:cubicBezTo>
                    <a:pt x="16733" y="1407"/>
                    <a:pt x="13871" y="1072"/>
                    <a:pt x="10713" y="737"/>
                  </a:cubicBezTo>
                  <a:cubicBezTo>
                    <a:pt x="9175" y="569"/>
                    <a:pt x="7615" y="0"/>
                    <a:pt x="60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46" name="Google Shape;44;p2"/>
            <p:cNvSpPr/>
            <p:nvPr/>
          </p:nvSpPr>
          <p:spPr>
            <a:xfrm>
              <a:off x="12122777" y="3609748"/>
              <a:ext cx="620234" cy="275347"/>
            </a:xfrm>
            <a:custGeom>
              <a:avLst/>
              <a:gdLst/>
              <a:ahLst/>
              <a:cxnLst>
                <a:cxn ang="0">
                  <a:pos x="wd2" y="hd2"/>
                </a:cxn>
                <a:cxn ang="5400000">
                  <a:pos x="wd2" y="hd2"/>
                </a:cxn>
                <a:cxn ang="10800000">
                  <a:pos x="wd2" y="hd2"/>
                </a:cxn>
                <a:cxn ang="16200000">
                  <a:pos x="wd2" y="hd2"/>
                </a:cxn>
              </a:cxnLst>
              <a:rect l="0" t="0" r="r" b="b"/>
              <a:pathLst>
                <a:path w="21124" h="21600" extrusionOk="0">
                  <a:moveTo>
                    <a:pt x="1032" y="0"/>
                  </a:moveTo>
                  <a:cubicBezTo>
                    <a:pt x="347" y="0"/>
                    <a:pt x="-245" y="2165"/>
                    <a:pt x="103" y="3529"/>
                  </a:cubicBezTo>
                  <a:cubicBezTo>
                    <a:pt x="2332" y="12965"/>
                    <a:pt x="4757" y="17029"/>
                    <a:pt x="9284" y="19729"/>
                  </a:cubicBezTo>
                  <a:cubicBezTo>
                    <a:pt x="11280" y="20878"/>
                    <a:pt x="13312" y="21520"/>
                    <a:pt x="15378" y="21600"/>
                  </a:cubicBezTo>
                  <a:cubicBezTo>
                    <a:pt x="18233" y="21600"/>
                    <a:pt x="18627" y="20531"/>
                    <a:pt x="20728" y="16654"/>
                  </a:cubicBezTo>
                  <a:cubicBezTo>
                    <a:pt x="21123" y="15933"/>
                    <a:pt x="21355" y="14409"/>
                    <a:pt x="20775" y="13687"/>
                  </a:cubicBezTo>
                  <a:cubicBezTo>
                    <a:pt x="19289" y="11896"/>
                    <a:pt x="18941" y="10640"/>
                    <a:pt x="17142" y="10078"/>
                  </a:cubicBezTo>
                  <a:cubicBezTo>
                    <a:pt x="15227" y="9731"/>
                    <a:pt x="13346" y="9009"/>
                    <a:pt x="11478" y="7940"/>
                  </a:cubicBezTo>
                  <a:cubicBezTo>
                    <a:pt x="9714" y="6763"/>
                    <a:pt x="8193" y="4518"/>
                    <a:pt x="6475" y="3154"/>
                  </a:cubicBezTo>
                  <a:cubicBezTo>
                    <a:pt x="4757" y="1818"/>
                    <a:pt x="2993" y="1363"/>
                    <a:pt x="1275" y="107"/>
                  </a:cubicBezTo>
                  <a:cubicBezTo>
                    <a:pt x="1194" y="27"/>
                    <a:pt x="1113" y="0"/>
                    <a:pt x="1032"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47" name="Google Shape;45;p2"/>
            <p:cNvSpPr/>
            <p:nvPr/>
          </p:nvSpPr>
          <p:spPr>
            <a:xfrm>
              <a:off x="12743954" y="4892396"/>
              <a:ext cx="763971" cy="399388"/>
            </a:xfrm>
            <a:custGeom>
              <a:avLst/>
              <a:gdLst/>
              <a:ahLst/>
              <a:cxnLst>
                <a:cxn ang="0">
                  <a:pos x="wd2" y="hd2"/>
                </a:cxn>
                <a:cxn ang="5400000">
                  <a:pos x="wd2" y="hd2"/>
                </a:cxn>
                <a:cxn ang="10800000">
                  <a:pos x="wd2" y="hd2"/>
                </a:cxn>
                <a:cxn ang="16200000">
                  <a:pos x="wd2" y="hd2"/>
                </a:cxn>
              </a:cxnLst>
              <a:rect l="0" t="0" r="r" b="b"/>
              <a:pathLst>
                <a:path w="20426" h="21600" extrusionOk="0">
                  <a:moveTo>
                    <a:pt x="1760" y="0"/>
                  </a:moveTo>
                  <a:cubicBezTo>
                    <a:pt x="394" y="0"/>
                    <a:pt x="-836" y="4442"/>
                    <a:pt x="740" y="5621"/>
                  </a:cubicBezTo>
                  <a:cubicBezTo>
                    <a:pt x="6908" y="10284"/>
                    <a:pt x="12547" y="17785"/>
                    <a:pt x="18951" y="21508"/>
                  </a:cubicBezTo>
                  <a:cubicBezTo>
                    <a:pt x="19070" y="21563"/>
                    <a:pt x="19179" y="21600"/>
                    <a:pt x="19279" y="21600"/>
                  </a:cubicBezTo>
                  <a:cubicBezTo>
                    <a:pt x="20245" y="21600"/>
                    <a:pt x="20764" y="18983"/>
                    <a:pt x="20181" y="17472"/>
                  </a:cubicBezTo>
                  <a:cubicBezTo>
                    <a:pt x="17876" y="11703"/>
                    <a:pt x="15271" y="8533"/>
                    <a:pt x="12027" y="5308"/>
                  </a:cubicBezTo>
                  <a:cubicBezTo>
                    <a:pt x="8648" y="1972"/>
                    <a:pt x="5559" y="1345"/>
                    <a:pt x="1970" y="37"/>
                  </a:cubicBezTo>
                  <a:cubicBezTo>
                    <a:pt x="1897" y="18"/>
                    <a:pt x="1824" y="0"/>
                    <a:pt x="1760"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48" name="Google Shape;46;p2"/>
            <p:cNvSpPr/>
            <p:nvPr/>
          </p:nvSpPr>
          <p:spPr>
            <a:xfrm>
              <a:off x="8033048" y="3604296"/>
              <a:ext cx="924082" cy="284888"/>
            </a:xfrm>
            <a:custGeom>
              <a:avLst/>
              <a:gdLst/>
              <a:ahLst/>
              <a:cxnLst>
                <a:cxn ang="0">
                  <a:pos x="wd2" y="hd2"/>
                </a:cxn>
                <a:cxn ang="5400000">
                  <a:pos x="wd2" y="hd2"/>
                </a:cxn>
                <a:cxn ang="10800000">
                  <a:pos x="wd2" y="hd2"/>
                </a:cxn>
                <a:cxn ang="16200000">
                  <a:pos x="wd2" y="hd2"/>
                </a:cxn>
              </a:cxnLst>
              <a:rect l="0" t="0" r="r" b="b"/>
              <a:pathLst>
                <a:path w="20865" h="21600" extrusionOk="0">
                  <a:moveTo>
                    <a:pt x="6468" y="0"/>
                  </a:moveTo>
                  <a:cubicBezTo>
                    <a:pt x="4352" y="0"/>
                    <a:pt x="2236" y="1214"/>
                    <a:pt x="643" y="5297"/>
                  </a:cubicBezTo>
                  <a:cubicBezTo>
                    <a:pt x="105" y="6692"/>
                    <a:pt x="-311" y="9560"/>
                    <a:pt x="312" y="11394"/>
                  </a:cubicBezTo>
                  <a:cubicBezTo>
                    <a:pt x="2644" y="18500"/>
                    <a:pt x="6576" y="18241"/>
                    <a:pt x="9554" y="19300"/>
                  </a:cubicBezTo>
                  <a:cubicBezTo>
                    <a:pt x="11947" y="20076"/>
                    <a:pt x="14317" y="21600"/>
                    <a:pt x="16695" y="21600"/>
                  </a:cubicBezTo>
                  <a:cubicBezTo>
                    <a:pt x="17703" y="21600"/>
                    <a:pt x="18719" y="21316"/>
                    <a:pt x="19735" y="20592"/>
                  </a:cubicBezTo>
                  <a:cubicBezTo>
                    <a:pt x="20720" y="19895"/>
                    <a:pt x="21289" y="14960"/>
                    <a:pt x="20481" y="12609"/>
                  </a:cubicBezTo>
                  <a:cubicBezTo>
                    <a:pt x="17765" y="4522"/>
                    <a:pt x="14033" y="2687"/>
                    <a:pt x="10539" y="1111"/>
                  </a:cubicBezTo>
                  <a:cubicBezTo>
                    <a:pt x="9277" y="543"/>
                    <a:pt x="7877" y="0"/>
                    <a:pt x="646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49" name="Google Shape;47;p2"/>
            <p:cNvSpPr/>
            <p:nvPr/>
          </p:nvSpPr>
          <p:spPr>
            <a:xfrm>
              <a:off x="7191228" y="4122943"/>
              <a:ext cx="840053" cy="521040"/>
            </a:xfrm>
            <a:custGeom>
              <a:avLst/>
              <a:gdLst/>
              <a:ahLst/>
              <a:cxnLst>
                <a:cxn ang="0">
                  <a:pos x="wd2" y="hd2"/>
                </a:cxn>
                <a:cxn ang="5400000">
                  <a:pos x="wd2" y="hd2"/>
                </a:cxn>
                <a:cxn ang="10800000">
                  <a:pos x="wd2" y="hd2"/>
                </a:cxn>
                <a:cxn ang="16200000">
                  <a:pos x="wd2" y="hd2"/>
                </a:cxn>
              </a:cxnLst>
              <a:rect l="0" t="0" r="r" b="b"/>
              <a:pathLst>
                <a:path w="20056" h="21600" extrusionOk="0">
                  <a:moveTo>
                    <a:pt x="2618" y="0"/>
                  </a:moveTo>
                  <a:cubicBezTo>
                    <a:pt x="2414" y="0"/>
                    <a:pt x="2219" y="14"/>
                    <a:pt x="2024" y="28"/>
                  </a:cubicBezTo>
                  <a:cubicBezTo>
                    <a:pt x="738" y="170"/>
                    <a:pt x="-547" y="2981"/>
                    <a:pt x="242" y="5170"/>
                  </a:cubicBezTo>
                  <a:cubicBezTo>
                    <a:pt x="1967" y="9875"/>
                    <a:pt x="4570" y="12290"/>
                    <a:pt x="7418" y="14678"/>
                  </a:cubicBezTo>
                  <a:cubicBezTo>
                    <a:pt x="10404" y="17291"/>
                    <a:pt x="13528" y="19523"/>
                    <a:pt x="16700" y="21374"/>
                  </a:cubicBezTo>
                  <a:cubicBezTo>
                    <a:pt x="16985" y="21529"/>
                    <a:pt x="17254" y="21600"/>
                    <a:pt x="17506" y="21600"/>
                  </a:cubicBezTo>
                  <a:cubicBezTo>
                    <a:pt x="19930" y="21600"/>
                    <a:pt x="21053" y="15215"/>
                    <a:pt x="18946" y="12629"/>
                  </a:cubicBezTo>
                  <a:cubicBezTo>
                    <a:pt x="14528" y="7162"/>
                    <a:pt x="8313" y="0"/>
                    <a:pt x="261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50" name="Google Shape;48;p2"/>
            <p:cNvSpPr/>
            <p:nvPr/>
          </p:nvSpPr>
          <p:spPr>
            <a:xfrm>
              <a:off x="6837056" y="2452842"/>
              <a:ext cx="871890" cy="496166"/>
            </a:xfrm>
            <a:custGeom>
              <a:avLst/>
              <a:gdLst/>
              <a:ahLst/>
              <a:cxnLst>
                <a:cxn ang="0">
                  <a:pos x="wd2" y="hd2"/>
                </a:cxn>
                <a:cxn ang="5400000">
                  <a:pos x="wd2" y="hd2"/>
                </a:cxn>
                <a:cxn ang="10800000">
                  <a:pos x="wd2" y="hd2"/>
                </a:cxn>
                <a:cxn ang="16200000">
                  <a:pos x="wd2" y="hd2"/>
                </a:cxn>
              </a:cxnLst>
              <a:rect l="0" t="0" r="r" b="b"/>
              <a:pathLst>
                <a:path w="20818" h="21600" extrusionOk="0">
                  <a:moveTo>
                    <a:pt x="1129" y="0"/>
                  </a:moveTo>
                  <a:cubicBezTo>
                    <a:pt x="592" y="0"/>
                    <a:pt x="120" y="727"/>
                    <a:pt x="71" y="1795"/>
                  </a:cubicBezTo>
                  <a:cubicBezTo>
                    <a:pt x="-612" y="10325"/>
                    <a:pt x="3741" y="15874"/>
                    <a:pt x="7524" y="19063"/>
                  </a:cubicBezTo>
                  <a:cubicBezTo>
                    <a:pt x="9598" y="20843"/>
                    <a:pt x="11575" y="21600"/>
                    <a:pt x="13544" y="21600"/>
                  </a:cubicBezTo>
                  <a:cubicBezTo>
                    <a:pt x="15781" y="21600"/>
                    <a:pt x="18019" y="20636"/>
                    <a:pt x="20419" y="19063"/>
                  </a:cubicBezTo>
                  <a:cubicBezTo>
                    <a:pt x="20931" y="18722"/>
                    <a:pt x="20988" y="17164"/>
                    <a:pt x="20362" y="17164"/>
                  </a:cubicBezTo>
                  <a:cubicBezTo>
                    <a:pt x="20353" y="17164"/>
                    <a:pt x="20345" y="17164"/>
                    <a:pt x="20337" y="17164"/>
                  </a:cubicBezTo>
                  <a:cubicBezTo>
                    <a:pt x="20109" y="17194"/>
                    <a:pt x="19882" y="17209"/>
                    <a:pt x="19654" y="17209"/>
                  </a:cubicBezTo>
                  <a:cubicBezTo>
                    <a:pt x="16204" y="17209"/>
                    <a:pt x="12340" y="14464"/>
                    <a:pt x="9411" y="11379"/>
                  </a:cubicBezTo>
                  <a:cubicBezTo>
                    <a:pt x="6401" y="8189"/>
                    <a:pt x="4757" y="2641"/>
                    <a:pt x="1552" y="148"/>
                  </a:cubicBezTo>
                  <a:cubicBezTo>
                    <a:pt x="1414" y="45"/>
                    <a:pt x="1267" y="0"/>
                    <a:pt x="112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51" name="Google Shape;49;p2"/>
            <p:cNvSpPr/>
            <p:nvPr/>
          </p:nvSpPr>
          <p:spPr>
            <a:xfrm>
              <a:off x="4764652" y="1882738"/>
              <a:ext cx="816168" cy="651555"/>
            </a:xfrm>
            <a:custGeom>
              <a:avLst/>
              <a:gdLst/>
              <a:ahLst/>
              <a:cxnLst>
                <a:cxn ang="0">
                  <a:pos x="wd2" y="hd2"/>
                </a:cxn>
                <a:cxn ang="5400000">
                  <a:pos x="wd2" y="hd2"/>
                </a:cxn>
                <a:cxn ang="10800000">
                  <a:pos x="wd2" y="hd2"/>
                </a:cxn>
                <a:cxn ang="16200000">
                  <a:pos x="wd2" y="hd2"/>
                </a:cxn>
              </a:cxnLst>
              <a:rect l="0" t="0" r="r" b="b"/>
              <a:pathLst>
                <a:path w="21084" h="21600" extrusionOk="0">
                  <a:moveTo>
                    <a:pt x="1653" y="0"/>
                  </a:moveTo>
                  <a:cubicBezTo>
                    <a:pt x="562" y="0"/>
                    <a:pt x="-371" y="1649"/>
                    <a:pt x="148" y="3005"/>
                  </a:cubicBezTo>
                  <a:cubicBezTo>
                    <a:pt x="2076" y="7874"/>
                    <a:pt x="5746" y="10382"/>
                    <a:pt x="9126" y="13500"/>
                  </a:cubicBezTo>
                  <a:cubicBezTo>
                    <a:pt x="12621" y="16765"/>
                    <a:pt x="15965" y="20233"/>
                    <a:pt x="20261" y="21600"/>
                  </a:cubicBezTo>
                  <a:cubicBezTo>
                    <a:pt x="20287" y="21600"/>
                    <a:pt x="20314" y="21600"/>
                    <a:pt x="20349" y="21600"/>
                  </a:cubicBezTo>
                  <a:cubicBezTo>
                    <a:pt x="20868" y="21600"/>
                    <a:pt x="21229" y="20956"/>
                    <a:pt x="21027" y="20301"/>
                  </a:cubicBezTo>
                  <a:cubicBezTo>
                    <a:pt x="18958" y="15319"/>
                    <a:pt x="15490" y="12020"/>
                    <a:pt x="12145" y="8518"/>
                  </a:cubicBezTo>
                  <a:cubicBezTo>
                    <a:pt x="8941" y="5095"/>
                    <a:pt x="6098" y="1254"/>
                    <a:pt x="1953" y="45"/>
                  </a:cubicBezTo>
                  <a:cubicBezTo>
                    <a:pt x="1856" y="11"/>
                    <a:pt x="1750" y="0"/>
                    <a:pt x="165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52" name="Google Shape;50;p2"/>
            <p:cNvSpPr/>
            <p:nvPr/>
          </p:nvSpPr>
          <p:spPr>
            <a:xfrm>
              <a:off x="5887224" y="3328275"/>
              <a:ext cx="680345" cy="442663"/>
            </a:xfrm>
            <a:custGeom>
              <a:avLst/>
              <a:gdLst/>
              <a:ahLst/>
              <a:cxnLst>
                <a:cxn ang="0">
                  <a:pos x="wd2" y="hd2"/>
                </a:cxn>
                <a:cxn ang="5400000">
                  <a:pos x="wd2" y="hd2"/>
                </a:cxn>
                <a:cxn ang="10800000">
                  <a:pos x="wd2" y="hd2"/>
                </a:cxn>
                <a:cxn ang="16200000">
                  <a:pos x="wd2" y="hd2"/>
                </a:cxn>
              </a:cxnLst>
              <a:rect l="0" t="0" r="r" b="b"/>
              <a:pathLst>
                <a:path w="19327" h="21600" extrusionOk="0">
                  <a:moveTo>
                    <a:pt x="2886" y="0"/>
                  </a:moveTo>
                  <a:cubicBezTo>
                    <a:pt x="2692" y="0"/>
                    <a:pt x="2498" y="17"/>
                    <a:pt x="2315" y="33"/>
                  </a:cubicBezTo>
                  <a:cubicBezTo>
                    <a:pt x="775" y="150"/>
                    <a:pt x="-590" y="3276"/>
                    <a:pt x="262" y="5737"/>
                  </a:cubicBezTo>
                  <a:cubicBezTo>
                    <a:pt x="2934" y="13402"/>
                    <a:pt x="9769" y="17160"/>
                    <a:pt x="14204" y="21018"/>
                  </a:cubicBezTo>
                  <a:cubicBezTo>
                    <a:pt x="14678" y="21417"/>
                    <a:pt x="15162" y="21600"/>
                    <a:pt x="15627" y="21600"/>
                  </a:cubicBezTo>
                  <a:cubicBezTo>
                    <a:pt x="18667" y="21600"/>
                    <a:pt x="21010" y="13801"/>
                    <a:pt x="17757" y="10825"/>
                  </a:cubicBezTo>
                  <a:cubicBezTo>
                    <a:pt x="13420" y="6951"/>
                    <a:pt x="7969" y="0"/>
                    <a:pt x="2886"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53" name="Google Shape;51;p2"/>
            <p:cNvSpPr/>
            <p:nvPr/>
          </p:nvSpPr>
          <p:spPr>
            <a:xfrm>
              <a:off x="2643335" y="1742683"/>
              <a:ext cx="912865" cy="355426"/>
            </a:xfrm>
            <a:custGeom>
              <a:avLst/>
              <a:gdLst/>
              <a:ahLst/>
              <a:cxnLst>
                <a:cxn ang="0">
                  <a:pos x="wd2" y="hd2"/>
                </a:cxn>
                <a:cxn ang="5400000">
                  <a:pos x="wd2" y="hd2"/>
                </a:cxn>
                <a:cxn ang="10800000">
                  <a:pos x="wd2" y="hd2"/>
                </a:cxn>
                <a:cxn ang="16200000">
                  <a:pos x="wd2" y="hd2"/>
                </a:cxn>
              </a:cxnLst>
              <a:rect l="0" t="0" r="r" b="b"/>
              <a:pathLst>
                <a:path w="20790" h="21600" extrusionOk="0">
                  <a:moveTo>
                    <a:pt x="5677" y="0"/>
                  </a:moveTo>
                  <a:cubicBezTo>
                    <a:pt x="4225" y="0"/>
                    <a:pt x="2766" y="642"/>
                    <a:pt x="1292" y="2174"/>
                  </a:cubicBezTo>
                  <a:cubicBezTo>
                    <a:pt x="96" y="3438"/>
                    <a:pt x="-641" y="8305"/>
                    <a:pt x="772" y="10334"/>
                  </a:cubicBezTo>
                  <a:cubicBezTo>
                    <a:pt x="3799" y="14787"/>
                    <a:pt x="7198" y="15284"/>
                    <a:pt x="10512" y="17375"/>
                  </a:cubicBezTo>
                  <a:cubicBezTo>
                    <a:pt x="12212" y="18473"/>
                    <a:pt x="13857" y="20357"/>
                    <a:pt x="15580" y="21124"/>
                  </a:cubicBezTo>
                  <a:cubicBezTo>
                    <a:pt x="15860" y="21248"/>
                    <a:pt x="16155" y="21289"/>
                    <a:pt x="16457" y="21289"/>
                  </a:cubicBezTo>
                  <a:cubicBezTo>
                    <a:pt x="17210" y="21289"/>
                    <a:pt x="18010" y="21020"/>
                    <a:pt x="18770" y="21020"/>
                  </a:cubicBezTo>
                  <a:cubicBezTo>
                    <a:pt x="19283" y="21020"/>
                    <a:pt x="19772" y="21144"/>
                    <a:pt x="20229" y="21559"/>
                  </a:cubicBezTo>
                  <a:cubicBezTo>
                    <a:pt x="20268" y="21579"/>
                    <a:pt x="20307" y="21600"/>
                    <a:pt x="20338" y="21600"/>
                  </a:cubicBezTo>
                  <a:cubicBezTo>
                    <a:pt x="20672" y="21600"/>
                    <a:pt x="20959" y="20295"/>
                    <a:pt x="20672" y="19674"/>
                  </a:cubicBezTo>
                  <a:cubicBezTo>
                    <a:pt x="19345" y="16733"/>
                    <a:pt x="19003" y="12219"/>
                    <a:pt x="17513" y="9361"/>
                  </a:cubicBezTo>
                  <a:cubicBezTo>
                    <a:pt x="16186" y="6772"/>
                    <a:pt x="14354" y="5302"/>
                    <a:pt x="12763" y="3852"/>
                  </a:cubicBezTo>
                  <a:cubicBezTo>
                    <a:pt x="10411" y="1677"/>
                    <a:pt x="8052" y="0"/>
                    <a:pt x="567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54" name="Google Shape;52;p2"/>
            <p:cNvSpPr/>
            <p:nvPr/>
          </p:nvSpPr>
          <p:spPr>
            <a:xfrm>
              <a:off x="3647717" y="2751697"/>
              <a:ext cx="824216" cy="300905"/>
            </a:xfrm>
            <a:custGeom>
              <a:avLst/>
              <a:gdLst/>
              <a:ahLst/>
              <a:cxnLst>
                <a:cxn ang="0">
                  <a:pos x="wd2" y="hd2"/>
                </a:cxn>
                <a:cxn ang="5400000">
                  <a:pos x="wd2" y="hd2"/>
                </a:cxn>
                <a:cxn ang="10800000">
                  <a:pos x="wd2" y="hd2"/>
                </a:cxn>
                <a:cxn ang="16200000">
                  <a:pos x="wd2" y="hd2"/>
                </a:cxn>
              </a:cxnLst>
              <a:rect l="0" t="0" r="r" b="b"/>
              <a:pathLst>
                <a:path w="20782" h="21600" extrusionOk="0">
                  <a:moveTo>
                    <a:pt x="3905" y="0"/>
                  </a:moveTo>
                  <a:cubicBezTo>
                    <a:pt x="2952" y="0"/>
                    <a:pt x="1972" y="416"/>
                    <a:pt x="924" y="1419"/>
                  </a:cubicBezTo>
                  <a:cubicBezTo>
                    <a:pt x="56" y="2177"/>
                    <a:pt x="-296" y="5210"/>
                    <a:pt x="288" y="7192"/>
                  </a:cubicBezTo>
                  <a:cubicBezTo>
                    <a:pt x="2574" y="14922"/>
                    <a:pt x="5581" y="15411"/>
                    <a:pt x="8906" y="17564"/>
                  </a:cubicBezTo>
                  <a:cubicBezTo>
                    <a:pt x="11956" y="19619"/>
                    <a:pt x="14817" y="21600"/>
                    <a:pt x="17910" y="21600"/>
                  </a:cubicBezTo>
                  <a:cubicBezTo>
                    <a:pt x="18417" y="21600"/>
                    <a:pt x="18933" y="21551"/>
                    <a:pt x="19457" y="21429"/>
                  </a:cubicBezTo>
                  <a:cubicBezTo>
                    <a:pt x="20703" y="21111"/>
                    <a:pt x="21304" y="16585"/>
                    <a:pt x="20213" y="14433"/>
                  </a:cubicBezTo>
                  <a:cubicBezTo>
                    <a:pt x="17171" y="8684"/>
                    <a:pt x="13846" y="6458"/>
                    <a:pt x="10375" y="3816"/>
                  </a:cubicBezTo>
                  <a:cubicBezTo>
                    <a:pt x="8038" y="2055"/>
                    <a:pt x="6045" y="0"/>
                    <a:pt x="3905"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55" name="Google Shape;53;p2"/>
            <p:cNvSpPr/>
            <p:nvPr/>
          </p:nvSpPr>
          <p:spPr>
            <a:xfrm>
              <a:off x="5688056" y="1430540"/>
              <a:ext cx="677421" cy="456294"/>
            </a:xfrm>
            <a:custGeom>
              <a:avLst/>
              <a:gdLst/>
              <a:ahLst/>
              <a:cxnLst>
                <a:cxn ang="0">
                  <a:pos x="wd2" y="hd2"/>
                </a:cxn>
                <a:cxn ang="5400000">
                  <a:pos x="wd2" y="hd2"/>
                </a:cxn>
                <a:cxn ang="10800000">
                  <a:pos x="wd2" y="hd2"/>
                </a:cxn>
                <a:cxn ang="16200000">
                  <a:pos x="wd2" y="hd2"/>
                </a:cxn>
              </a:cxnLst>
              <a:rect l="0" t="0" r="r" b="b"/>
              <a:pathLst>
                <a:path w="20503" h="21600" extrusionOk="0">
                  <a:moveTo>
                    <a:pt x="938" y="0"/>
                  </a:moveTo>
                  <a:cubicBezTo>
                    <a:pt x="195" y="0"/>
                    <a:pt x="-290" y="1339"/>
                    <a:pt x="195" y="2355"/>
                  </a:cubicBezTo>
                  <a:cubicBezTo>
                    <a:pt x="4403" y="11098"/>
                    <a:pt x="11892" y="15922"/>
                    <a:pt x="17865" y="21245"/>
                  </a:cubicBezTo>
                  <a:cubicBezTo>
                    <a:pt x="18143" y="21503"/>
                    <a:pt x="18422" y="21600"/>
                    <a:pt x="18690" y="21600"/>
                  </a:cubicBezTo>
                  <a:cubicBezTo>
                    <a:pt x="20206" y="21600"/>
                    <a:pt x="21310" y="17970"/>
                    <a:pt x="19742" y="16309"/>
                  </a:cubicBezTo>
                  <a:cubicBezTo>
                    <a:pt x="14048" y="10276"/>
                    <a:pt x="8045" y="2081"/>
                    <a:pt x="1103" y="16"/>
                  </a:cubicBezTo>
                  <a:cubicBezTo>
                    <a:pt x="1041" y="0"/>
                    <a:pt x="989" y="0"/>
                    <a:pt x="93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56" name="Google Shape;54;p2"/>
            <p:cNvSpPr/>
            <p:nvPr/>
          </p:nvSpPr>
          <p:spPr>
            <a:xfrm>
              <a:off x="2831746" y="849874"/>
              <a:ext cx="1332820" cy="334640"/>
            </a:xfrm>
            <a:custGeom>
              <a:avLst/>
              <a:gdLst/>
              <a:ahLst/>
              <a:cxnLst>
                <a:cxn ang="0">
                  <a:pos x="wd2" y="hd2"/>
                </a:cxn>
                <a:cxn ang="5400000">
                  <a:pos x="wd2" y="hd2"/>
                </a:cxn>
                <a:cxn ang="10800000">
                  <a:pos x="wd2" y="hd2"/>
                </a:cxn>
                <a:cxn ang="16200000">
                  <a:pos x="wd2" y="hd2"/>
                </a:cxn>
              </a:cxnLst>
              <a:rect l="0" t="0" r="r" b="b"/>
              <a:pathLst>
                <a:path w="20841" h="21600" extrusionOk="0">
                  <a:moveTo>
                    <a:pt x="7384" y="0"/>
                  </a:moveTo>
                  <a:cubicBezTo>
                    <a:pt x="5161" y="0"/>
                    <a:pt x="2902" y="1298"/>
                    <a:pt x="578" y="4113"/>
                  </a:cubicBezTo>
                  <a:cubicBezTo>
                    <a:pt x="-264" y="4861"/>
                    <a:pt x="-157" y="9898"/>
                    <a:pt x="706" y="10118"/>
                  </a:cubicBezTo>
                  <a:cubicBezTo>
                    <a:pt x="6963" y="12186"/>
                    <a:pt x="13438" y="14033"/>
                    <a:pt x="19503" y="21446"/>
                  </a:cubicBezTo>
                  <a:cubicBezTo>
                    <a:pt x="19583" y="21556"/>
                    <a:pt x="19668" y="21600"/>
                    <a:pt x="19748" y="21600"/>
                  </a:cubicBezTo>
                  <a:cubicBezTo>
                    <a:pt x="20670" y="21600"/>
                    <a:pt x="21336" y="15419"/>
                    <a:pt x="20361" y="13527"/>
                  </a:cubicBezTo>
                  <a:cubicBezTo>
                    <a:pt x="16044" y="5103"/>
                    <a:pt x="11791" y="0"/>
                    <a:pt x="7384"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57" name="Google Shape;55;p2"/>
            <p:cNvSpPr/>
            <p:nvPr/>
          </p:nvSpPr>
          <p:spPr>
            <a:xfrm>
              <a:off x="-2" y="1253001"/>
              <a:ext cx="942228" cy="243314"/>
            </a:xfrm>
            <a:custGeom>
              <a:avLst/>
              <a:gdLst/>
              <a:ahLst/>
              <a:cxnLst>
                <a:cxn ang="0">
                  <a:pos x="wd2" y="hd2"/>
                </a:cxn>
                <a:cxn ang="5400000">
                  <a:pos x="wd2" y="hd2"/>
                </a:cxn>
                <a:cxn ang="10800000">
                  <a:pos x="wd2" y="hd2"/>
                </a:cxn>
                <a:cxn ang="16200000">
                  <a:pos x="wd2" y="hd2"/>
                </a:cxn>
              </a:cxnLst>
              <a:rect l="0" t="0" r="r" b="b"/>
              <a:pathLst>
                <a:path w="21180" h="21600" extrusionOk="0">
                  <a:moveTo>
                    <a:pt x="20863" y="0"/>
                  </a:moveTo>
                  <a:cubicBezTo>
                    <a:pt x="20840" y="0"/>
                    <a:pt x="20817" y="0"/>
                    <a:pt x="20794" y="30"/>
                  </a:cubicBezTo>
                  <a:cubicBezTo>
                    <a:pt x="14038" y="3479"/>
                    <a:pt x="7030" y="5506"/>
                    <a:pt x="611" y="15277"/>
                  </a:cubicBezTo>
                  <a:cubicBezTo>
                    <a:pt x="-155" y="16397"/>
                    <a:pt x="-293" y="21600"/>
                    <a:pt x="733" y="21600"/>
                  </a:cubicBezTo>
                  <a:cubicBezTo>
                    <a:pt x="741" y="21600"/>
                    <a:pt x="749" y="21600"/>
                    <a:pt x="764" y="21600"/>
                  </a:cubicBezTo>
                  <a:cubicBezTo>
                    <a:pt x="7642" y="20390"/>
                    <a:pt x="14298" y="10800"/>
                    <a:pt x="20870" y="3176"/>
                  </a:cubicBezTo>
                  <a:cubicBezTo>
                    <a:pt x="21261" y="2692"/>
                    <a:pt x="21307" y="0"/>
                    <a:pt x="2086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58" name="Google Shape;56;p2"/>
            <p:cNvSpPr/>
            <p:nvPr/>
          </p:nvSpPr>
          <p:spPr>
            <a:xfrm>
              <a:off x="1053605" y="1918177"/>
              <a:ext cx="1063149" cy="296815"/>
            </a:xfrm>
            <a:custGeom>
              <a:avLst/>
              <a:gdLst/>
              <a:ahLst/>
              <a:cxnLst>
                <a:cxn ang="0">
                  <a:pos x="wd2" y="hd2"/>
                </a:cxn>
                <a:cxn ang="5400000">
                  <a:pos x="wd2" y="hd2"/>
                </a:cxn>
                <a:cxn ang="10800000">
                  <a:pos x="wd2" y="hd2"/>
                </a:cxn>
                <a:cxn ang="16200000">
                  <a:pos x="wd2" y="hd2"/>
                </a:cxn>
              </a:cxnLst>
              <a:rect l="0" t="0" r="r" b="b"/>
              <a:pathLst>
                <a:path w="20779" h="21600" extrusionOk="0">
                  <a:moveTo>
                    <a:pt x="11820" y="0"/>
                  </a:moveTo>
                  <a:cubicBezTo>
                    <a:pt x="7737" y="0"/>
                    <a:pt x="3654" y="6522"/>
                    <a:pt x="218" y="17111"/>
                  </a:cubicBezTo>
                  <a:cubicBezTo>
                    <a:pt x="-242" y="18599"/>
                    <a:pt x="84" y="21600"/>
                    <a:pt x="651" y="21600"/>
                  </a:cubicBezTo>
                  <a:cubicBezTo>
                    <a:pt x="717" y="21600"/>
                    <a:pt x="790" y="21575"/>
                    <a:pt x="870" y="21451"/>
                  </a:cubicBezTo>
                  <a:cubicBezTo>
                    <a:pt x="3881" y="17087"/>
                    <a:pt x="7151" y="15499"/>
                    <a:pt x="10441" y="15499"/>
                  </a:cubicBezTo>
                  <a:cubicBezTo>
                    <a:pt x="13412" y="15499"/>
                    <a:pt x="16409" y="16789"/>
                    <a:pt x="19247" y="18451"/>
                  </a:cubicBezTo>
                  <a:cubicBezTo>
                    <a:pt x="19293" y="18475"/>
                    <a:pt x="19340" y="18500"/>
                    <a:pt x="19380" y="18500"/>
                  </a:cubicBezTo>
                  <a:cubicBezTo>
                    <a:pt x="20279" y="18500"/>
                    <a:pt x="21358" y="13813"/>
                    <a:pt x="20412" y="11110"/>
                  </a:cubicBezTo>
                  <a:cubicBezTo>
                    <a:pt x="17715" y="3397"/>
                    <a:pt x="14771" y="0"/>
                    <a:pt x="11820"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59" name="Google Shape;57;p2"/>
            <p:cNvSpPr/>
            <p:nvPr/>
          </p:nvSpPr>
          <p:spPr>
            <a:xfrm>
              <a:off x="1342019" y="-2"/>
              <a:ext cx="1170467" cy="583062"/>
            </a:xfrm>
            <a:custGeom>
              <a:avLst/>
              <a:gdLst/>
              <a:ahLst/>
              <a:cxnLst>
                <a:cxn ang="0">
                  <a:pos x="wd2" y="hd2"/>
                </a:cxn>
                <a:cxn ang="5400000">
                  <a:pos x="wd2" y="hd2"/>
                </a:cxn>
                <a:cxn ang="10800000">
                  <a:pos x="wd2" y="hd2"/>
                </a:cxn>
                <a:cxn ang="16200000">
                  <a:pos x="wd2" y="hd2"/>
                </a:cxn>
              </a:cxnLst>
              <a:rect l="0" t="0" r="r" b="b"/>
              <a:pathLst>
                <a:path w="21107" h="21600" extrusionOk="0">
                  <a:moveTo>
                    <a:pt x="20769" y="0"/>
                  </a:moveTo>
                  <a:cubicBezTo>
                    <a:pt x="20732" y="0"/>
                    <a:pt x="20689" y="13"/>
                    <a:pt x="20646" y="38"/>
                  </a:cubicBezTo>
                  <a:cubicBezTo>
                    <a:pt x="18581" y="1225"/>
                    <a:pt x="16701" y="846"/>
                    <a:pt x="14691" y="2323"/>
                  </a:cubicBezTo>
                  <a:cubicBezTo>
                    <a:pt x="13020" y="3560"/>
                    <a:pt x="11404" y="5264"/>
                    <a:pt x="9769" y="6703"/>
                  </a:cubicBezTo>
                  <a:cubicBezTo>
                    <a:pt x="6463" y="9683"/>
                    <a:pt x="3606" y="13369"/>
                    <a:pt x="570" y="17320"/>
                  </a:cubicBezTo>
                  <a:cubicBezTo>
                    <a:pt x="-364" y="18545"/>
                    <a:pt x="-87" y="21600"/>
                    <a:pt x="945" y="21600"/>
                  </a:cubicBezTo>
                  <a:cubicBezTo>
                    <a:pt x="1062" y="21600"/>
                    <a:pt x="1178" y="21562"/>
                    <a:pt x="1314" y="21486"/>
                  </a:cubicBezTo>
                  <a:cubicBezTo>
                    <a:pt x="4724" y="19366"/>
                    <a:pt x="7889" y="17447"/>
                    <a:pt x="11133" y="14265"/>
                  </a:cubicBezTo>
                  <a:cubicBezTo>
                    <a:pt x="12750" y="12649"/>
                    <a:pt x="14421" y="11248"/>
                    <a:pt x="15994" y="9468"/>
                  </a:cubicBezTo>
                  <a:cubicBezTo>
                    <a:pt x="17899" y="7297"/>
                    <a:pt x="19098" y="4027"/>
                    <a:pt x="20898" y="1515"/>
                  </a:cubicBezTo>
                  <a:cubicBezTo>
                    <a:pt x="21236" y="1060"/>
                    <a:pt x="21144" y="0"/>
                    <a:pt x="207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grpSp>
        <p:nvGrpSpPr>
          <p:cNvPr id="466" name="Google Shape;58;p2"/>
          <p:cNvGrpSpPr/>
          <p:nvPr/>
        </p:nvGrpSpPr>
        <p:grpSpPr>
          <a:xfrm>
            <a:off x="3126738" y="-109159"/>
            <a:ext cx="5790469" cy="4749601"/>
            <a:chOff x="-34" y="-1"/>
            <a:chExt cx="5790468" cy="4749600"/>
          </a:xfrm>
        </p:grpSpPr>
        <p:sp>
          <p:nvSpPr>
            <p:cNvPr id="461" name="Google Shape;59;p2"/>
            <p:cNvSpPr/>
            <p:nvPr/>
          </p:nvSpPr>
          <p:spPr>
            <a:xfrm>
              <a:off x="-35" y="2504730"/>
              <a:ext cx="1646002" cy="1339361"/>
            </a:xfrm>
            <a:custGeom>
              <a:avLst/>
              <a:gdLst/>
              <a:ahLst/>
              <a:cxnLst>
                <a:cxn ang="0">
                  <a:pos x="wd2" y="hd2"/>
                </a:cxn>
                <a:cxn ang="5400000">
                  <a:pos x="wd2" y="hd2"/>
                </a:cxn>
                <a:cxn ang="10800000">
                  <a:pos x="wd2" y="hd2"/>
                </a:cxn>
                <a:cxn ang="16200000">
                  <a:pos x="wd2" y="hd2"/>
                </a:cxn>
              </a:cxnLst>
              <a:rect l="0" t="0" r="r" b="b"/>
              <a:pathLst>
                <a:path w="18118" h="21600" extrusionOk="0">
                  <a:moveTo>
                    <a:pt x="5852" y="6758"/>
                  </a:moveTo>
                  <a:cubicBezTo>
                    <a:pt x="6506" y="6963"/>
                    <a:pt x="7204" y="7003"/>
                    <a:pt x="7910" y="7003"/>
                  </a:cubicBezTo>
                  <a:cubicBezTo>
                    <a:pt x="8369" y="7003"/>
                    <a:pt x="8831" y="6986"/>
                    <a:pt x="9289" y="6986"/>
                  </a:cubicBezTo>
                  <a:cubicBezTo>
                    <a:pt x="9952" y="6986"/>
                    <a:pt x="10604" y="7022"/>
                    <a:pt x="11218" y="7196"/>
                  </a:cubicBezTo>
                  <a:cubicBezTo>
                    <a:pt x="13133" y="7745"/>
                    <a:pt x="13918" y="8746"/>
                    <a:pt x="13355" y="11483"/>
                  </a:cubicBezTo>
                  <a:cubicBezTo>
                    <a:pt x="12941" y="13493"/>
                    <a:pt x="12243" y="15079"/>
                    <a:pt x="11126" y="16412"/>
                  </a:cubicBezTo>
                  <a:cubicBezTo>
                    <a:pt x="9972" y="17782"/>
                    <a:pt x="8402" y="18614"/>
                    <a:pt x="6883" y="18614"/>
                  </a:cubicBezTo>
                  <a:cubicBezTo>
                    <a:pt x="5236" y="18614"/>
                    <a:pt x="3648" y="17635"/>
                    <a:pt x="2713" y="15305"/>
                  </a:cubicBezTo>
                  <a:cubicBezTo>
                    <a:pt x="1207" y="11531"/>
                    <a:pt x="3579" y="8964"/>
                    <a:pt x="5852" y="6773"/>
                  </a:cubicBezTo>
                  <a:lnTo>
                    <a:pt x="5852" y="6758"/>
                  </a:lnTo>
                  <a:close/>
                  <a:moveTo>
                    <a:pt x="7385" y="0"/>
                  </a:moveTo>
                  <a:cubicBezTo>
                    <a:pt x="7248" y="0"/>
                    <a:pt x="7109" y="29"/>
                    <a:pt x="6973" y="86"/>
                  </a:cubicBezTo>
                  <a:cubicBezTo>
                    <a:pt x="3132" y="1681"/>
                    <a:pt x="-1512" y="9888"/>
                    <a:pt x="475" y="15925"/>
                  </a:cubicBezTo>
                  <a:cubicBezTo>
                    <a:pt x="1789" y="19938"/>
                    <a:pt x="4638" y="21600"/>
                    <a:pt x="7514" y="21600"/>
                  </a:cubicBezTo>
                  <a:cubicBezTo>
                    <a:pt x="9020" y="21600"/>
                    <a:pt x="10534" y="21145"/>
                    <a:pt x="11839" y="20332"/>
                  </a:cubicBezTo>
                  <a:cubicBezTo>
                    <a:pt x="15483" y="18063"/>
                    <a:pt x="20088" y="10517"/>
                    <a:pt x="17220" y="4453"/>
                  </a:cubicBezTo>
                  <a:cubicBezTo>
                    <a:pt x="16065" y="2026"/>
                    <a:pt x="13050" y="511"/>
                    <a:pt x="10217" y="511"/>
                  </a:cubicBezTo>
                  <a:cubicBezTo>
                    <a:pt x="9625" y="511"/>
                    <a:pt x="9041" y="576"/>
                    <a:pt x="8484" y="715"/>
                  </a:cubicBezTo>
                  <a:cubicBezTo>
                    <a:pt x="8199" y="254"/>
                    <a:pt x="7797" y="0"/>
                    <a:pt x="7385"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62" name="Google Shape;60;p2"/>
            <p:cNvSpPr/>
            <p:nvPr/>
          </p:nvSpPr>
          <p:spPr>
            <a:xfrm>
              <a:off x="1893992" y="3273677"/>
              <a:ext cx="1777612" cy="1475923"/>
            </a:xfrm>
            <a:custGeom>
              <a:avLst/>
              <a:gdLst/>
              <a:ahLst/>
              <a:cxnLst>
                <a:cxn ang="0">
                  <a:pos x="wd2" y="hd2"/>
                </a:cxn>
                <a:cxn ang="5400000">
                  <a:pos x="wd2" y="hd2"/>
                </a:cxn>
                <a:cxn ang="10800000">
                  <a:pos x="wd2" y="hd2"/>
                </a:cxn>
                <a:cxn ang="16200000">
                  <a:pos x="wd2" y="hd2"/>
                </a:cxn>
              </a:cxnLst>
              <a:rect l="0" t="0" r="r" b="b"/>
              <a:pathLst>
                <a:path w="20084" h="21600" extrusionOk="0">
                  <a:moveTo>
                    <a:pt x="10965" y="4320"/>
                  </a:moveTo>
                  <a:cubicBezTo>
                    <a:pt x="11050" y="4320"/>
                    <a:pt x="11137" y="4322"/>
                    <a:pt x="11225" y="4324"/>
                  </a:cubicBezTo>
                  <a:cubicBezTo>
                    <a:pt x="14684" y="4465"/>
                    <a:pt x="18437" y="8087"/>
                    <a:pt x="17608" y="13157"/>
                  </a:cubicBezTo>
                  <a:cubicBezTo>
                    <a:pt x="17120" y="16139"/>
                    <a:pt x="15372" y="16875"/>
                    <a:pt x="13335" y="16875"/>
                  </a:cubicBezTo>
                  <a:cubicBezTo>
                    <a:pt x="12457" y="16875"/>
                    <a:pt x="11524" y="16740"/>
                    <a:pt x="10617" y="16587"/>
                  </a:cubicBezTo>
                  <a:cubicBezTo>
                    <a:pt x="9491" y="14577"/>
                    <a:pt x="7554" y="13130"/>
                    <a:pt x="6409" y="11160"/>
                  </a:cubicBezTo>
                  <a:cubicBezTo>
                    <a:pt x="5103" y="8926"/>
                    <a:pt x="4976" y="7429"/>
                    <a:pt x="6847" y="5906"/>
                  </a:cubicBezTo>
                  <a:cubicBezTo>
                    <a:pt x="8147" y="4847"/>
                    <a:pt x="9468" y="4320"/>
                    <a:pt x="10965" y="4320"/>
                  </a:cubicBezTo>
                  <a:close/>
                  <a:moveTo>
                    <a:pt x="8913" y="0"/>
                  </a:moveTo>
                  <a:cubicBezTo>
                    <a:pt x="4979" y="0"/>
                    <a:pt x="589" y="2099"/>
                    <a:pt x="35" y="7511"/>
                  </a:cubicBezTo>
                  <a:cubicBezTo>
                    <a:pt x="-331" y="11044"/>
                    <a:pt x="2253" y="16158"/>
                    <a:pt x="5327" y="18628"/>
                  </a:cubicBezTo>
                  <a:cubicBezTo>
                    <a:pt x="5335" y="19396"/>
                    <a:pt x="5623" y="20151"/>
                    <a:pt x="6254" y="20535"/>
                  </a:cubicBezTo>
                  <a:cubicBezTo>
                    <a:pt x="7402" y="21241"/>
                    <a:pt x="8885" y="21600"/>
                    <a:pt x="10453" y="21600"/>
                  </a:cubicBezTo>
                  <a:cubicBezTo>
                    <a:pt x="14339" y="21600"/>
                    <a:pt x="18735" y="19394"/>
                    <a:pt x="19782" y="14821"/>
                  </a:cubicBezTo>
                  <a:cubicBezTo>
                    <a:pt x="21269" y="8317"/>
                    <a:pt x="17010" y="2539"/>
                    <a:pt x="12652" y="704"/>
                  </a:cubicBezTo>
                  <a:cubicBezTo>
                    <a:pt x="11579" y="251"/>
                    <a:pt x="10274" y="0"/>
                    <a:pt x="8913"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63" name="Google Shape;61;p2"/>
            <p:cNvSpPr/>
            <p:nvPr/>
          </p:nvSpPr>
          <p:spPr>
            <a:xfrm>
              <a:off x="3795110" y="2161576"/>
              <a:ext cx="1238842" cy="1334813"/>
            </a:xfrm>
            <a:custGeom>
              <a:avLst/>
              <a:gdLst/>
              <a:ahLst/>
              <a:cxnLst>
                <a:cxn ang="0">
                  <a:pos x="wd2" y="hd2"/>
                </a:cxn>
                <a:cxn ang="5400000">
                  <a:pos x="wd2" y="hd2"/>
                </a:cxn>
                <a:cxn ang="10800000">
                  <a:pos x="wd2" y="hd2"/>
                </a:cxn>
                <a:cxn ang="16200000">
                  <a:pos x="wd2" y="hd2"/>
                </a:cxn>
              </a:cxnLst>
              <a:rect l="0" t="0" r="r" b="b"/>
              <a:pathLst>
                <a:path w="18751" h="21600" extrusionOk="0">
                  <a:moveTo>
                    <a:pt x="8112" y="4992"/>
                  </a:moveTo>
                  <a:cubicBezTo>
                    <a:pt x="11138" y="4992"/>
                    <a:pt x="13900" y="7830"/>
                    <a:pt x="13262" y="11428"/>
                  </a:cubicBezTo>
                  <a:cubicBezTo>
                    <a:pt x="12700" y="14577"/>
                    <a:pt x="10263" y="16629"/>
                    <a:pt x="7748" y="18194"/>
                  </a:cubicBezTo>
                  <a:cubicBezTo>
                    <a:pt x="7583" y="18164"/>
                    <a:pt x="7417" y="18122"/>
                    <a:pt x="7252" y="18072"/>
                  </a:cubicBezTo>
                  <a:cubicBezTo>
                    <a:pt x="2540" y="16438"/>
                    <a:pt x="945" y="8562"/>
                    <a:pt x="5518" y="5746"/>
                  </a:cubicBezTo>
                  <a:lnTo>
                    <a:pt x="5518" y="5740"/>
                  </a:lnTo>
                  <a:cubicBezTo>
                    <a:pt x="6355" y="5223"/>
                    <a:pt x="7244" y="4992"/>
                    <a:pt x="8112" y="4992"/>
                  </a:cubicBezTo>
                  <a:close/>
                  <a:moveTo>
                    <a:pt x="9105" y="0"/>
                  </a:moveTo>
                  <a:cubicBezTo>
                    <a:pt x="6886" y="0"/>
                    <a:pt x="4660" y="889"/>
                    <a:pt x="2884" y="2887"/>
                  </a:cubicBezTo>
                  <a:cubicBezTo>
                    <a:pt x="-1702" y="8032"/>
                    <a:pt x="-742" y="16701"/>
                    <a:pt x="5213" y="20246"/>
                  </a:cubicBezTo>
                  <a:cubicBezTo>
                    <a:pt x="5313" y="20309"/>
                    <a:pt x="5419" y="20357"/>
                    <a:pt x="5526" y="20414"/>
                  </a:cubicBezTo>
                  <a:cubicBezTo>
                    <a:pt x="5630" y="20671"/>
                    <a:pt x="5823" y="20875"/>
                    <a:pt x="6068" y="20988"/>
                  </a:cubicBezTo>
                  <a:cubicBezTo>
                    <a:pt x="7034" y="21409"/>
                    <a:pt x="8000" y="21600"/>
                    <a:pt x="8948" y="21600"/>
                  </a:cubicBezTo>
                  <a:cubicBezTo>
                    <a:pt x="14836" y="21600"/>
                    <a:pt x="19898" y="14161"/>
                    <a:pt x="18523" y="8011"/>
                  </a:cubicBezTo>
                  <a:cubicBezTo>
                    <a:pt x="17438" y="3156"/>
                    <a:pt x="13284" y="0"/>
                    <a:pt x="9105"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64" name="Google Shape;62;p2"/>
            <p:cNvSpPr/>
            <p:nvPr/>
          </p:nvSpPr>
          <p:spPr>
            <a:xfrm>
              <a:off x="4178052" y="-2"/>
              <a:ext cx="1612382" cy="1736832"/>
            </a:xfrm>
            <a:custGeom>
              <a:avLst/>
              <a:gdLst/>
              <a:ahLst/>
              <a:cxnLst>
                <a:cxn ang="0">
                  <a:pos x="wd2" y="hd2"/>
                </a:cxn>
                <a:cxn ang="5400000">
                  <a:pos x="wd2" y="hd2"/>
                </a:cxn>
                <a:cxn ang="10800000">
                  <a:pos x="wd2" y="hd2"/>
                </a:cxn>
                <a:cxn ang="16200000">
                  <a:pos x="wd2" y="hd2"/>
                </a:cxn>
              </a:cxnLst>
              <a:rect l="0" t="0" r="r" b="b"/>
              <a:pathLst>
                <a:path w="18756" h="21600" extrusionOk="0">
                  <a:moveTo>
                    <a:pt x="8110" y="4995"/>
                  </a:moveTo>
                  <a:cubicBezTo>
                    <a:pt x="11137" y="4995"/>
                    <a:pt x="13898" y="7840"/>
                    <a:pt x="13261" y="11437"/>
                  </a:cubicBezTo>
                  <a:cubicBezTo>
                    <a:pt x="12702" y="14587"/>
                    <a:pt x="10265" y="16638"/>
                    <a:pt x="7751" y="18198"/>
                  </a:cubicBezTo>
                  <a:cubicBezTo>
                    <a:pt x="7584" y="18165"/>
                    <a:pt x="7416" y="18127"/>
                    <a:pt x="7248" y="18079"/>
                  </a:cubicBezTo>
                  <a:cubicBezTo>
                    <a:pt x="2542" y="16436"/>
                    <a:pt x="949" y="8561"/>
                    <a:pt x="5519" y="5745"/>
                  </a:cubicBezTo>
                  <a:cubicBezTo>
                    <a:pt x="6355" y="5229"/>
                    <a:pt x="7243" y="4995"/>
                    <a:pt x="8110" y="4995"/>
                  </a:cubicBezTo>
                  <a:close/>
                  <a:moveTo>
                    <a:pt x="9109" y="0"/>
                  </a:moveTo>
                  <a:cubicBezTo>
                    <a:pt x="6890" y="0"/>
                    <a:pt x="4665" y="889"/>
                    <a:pt x="2888" y="2884"/>
                  </a:cubicBezTo>
                  <a:cubicBezTo>
                    <a:pt x="-1701" y="8034"/>
                    <a:pt x="-744" y="16702"/>
                    <a:pt x="5213" y="20247"/>
                  </a:cubicBezTo>
                  <a:cubicBezTo>
                    <a:pt x="5315" y="20307"/>
                    <a:pt x="5422" y="20357"/>
                    <a:pt x="5523" y="20411"/>
                  </a:cubicBezTo>
                  <a:cubicBezTo>
                    <a:pt x="5631" y="20672"/>
                    <a:pt x="5824" y="20879"/>
                    <a:pt x="6067" y="20988"/>
                  </a:cubicBezTo>
                  <a:cubicBezTo>
                    <a:pt x="7033" y="21408"/>
                    <a:pt x="8002" y="21600"/>
                    <a:pt x="8949" y="21600"/>
                  </a:cubicBezTo>
                  <a:cubicBezTo>
                    <a:pt x="14839" y="21600"/>
                    <a:pt x="19899" y="14164"/>
                    <a:pt x="18531" y="8007"/>
                  </a:cubicBezTo>
                  <a:cubicBezTo>
                    <a:pt x="17444" y="3154"/>
                    <a:pt x="13289" y="0"/>
                    <a:pt x="9109"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65" name="Google Shape;63;p2"/>
            <p:cNvSpPr/>
            <p:nvPr/>
          </p:nvSpPr>
          <p:spPr>
            <a:xfrm>
              <a:off x="1805466" y="901871"/>
              <a:ext cx="1613197" cy="1418100"/>
            </a:xfrm>
            <a:custGeom>
              <a:avLst/>
              <a:gdLst/>
              <a:ahLst/>
              <a:cxnLst>
                <a:cxn ang="0">
                  <a:pos x="wd2" y="hd2"/>
                </a:cxn>
                <a:cxn ang="5400000">
                  <a:pos x="wd2" y="hd2"/>
                </a:cxn>
                <a:cxn ang="10800000">
                  <a:pos x="wd2" y="hd2"/>
                </a:cxn>
                <a:cxn ang="16200000">
                  <a:pos x="wd2" y="hd2"/>
                </a:cxn>
              </a:cxnLst>
              <a:rect l="0" t="0" r="r" b="b"/>
              <a:pathLst>
                <a:path w="20760" h="21600" extrusionOk="0">
                  <a:moveTo>
                    <a:pt x="10213" y="5708"/>
                  </a:moveTo>
                  <a:cubicBezTo>
                    <a:pt x="10427" y="5708"/>
                    <a:pt x="10645" y="5720"/>
                    <a:pt x="10864" y="5747"/>
                  </a:cubicBezTo>
                  <a:cubicBezTo>
                    <a:pt x="12636" y="5959"/>
                    <a:pt x="14679" y="7158"/>
                    <a:pt x="15214" y="9349"/>
                  </a:cubicBezTo>
                  <a:cubicBezTo>
                    <a:pt x="15624" y="11049"/>
                    <a:pt x="15146" y="13167"/>
                    <a:pt x="13633" y="13699"/>
                  </a:cubicBezTo>
                  <a:cubicBezTo>
                    <a:pt x="12338" y="14159"/>
                    <a:pt x="12422" y="15924"/>
                    <a:pt x="13345" y="16617"/>
                  </a:cubicBezTo>
                  <a:cubicBezTo>
                    <a:pt x="12501" y="17276"/>
                    <a:pt x="11651" y="17763"/>
                    <a:pt x="10959" y="17976"/>
                  </a:cubicBezTo>
                  <a:cubicBezTo>
                    <a:pt x="10208" y="18206"/>
                    <a:pt x="9334" y="18336"/>
                    <a:pt x="8446" y="18336"/>
                  </a:cubicBezTo>
                  <a:cubicBezTo>
                    <a:pt x="5436" y="18336"/>
                    <a:pt x="2282" y="16828"/>
                    <a:pt x="3296" y="12573"/>
                  </a:cubicBezTo>
                  <a:cubicBezTo>
                    <a:pt x="4174" y="8876"/>
                    <a:pt x="6882" y="5708"/>
                    <a:pt x="10213" y="5708"/>
                  </a:cubicBezTo>
                  <a:close/>
                  <a:moveTo>
                    <a:pt x="11317" y="0"/>
                  </a:moveTo>
                  <a:cubicBezTo>
                    <a:pt x="5650" y="0"/>
                    <a:pt x="411" y="5714"/>
                    <a:pt x="20" y="12680"/>
                  </a:cubicBezTo>
                  <a:cubicBezTo>
                    <a:pt x="-331" y="18885"/>
                    <a:pt x="4077" y="21600"/>
                    <a:pt x="8588" y="21600"/>
                  </a:cubicBezTo>
                  <a:cubicBezTo>
                    <a:pt x="10436" y="21600"/>
                    <a:pt x="12300" y="21145"/>
                    <a:pt x="13863" y="20286"/>
                  </a:cubicBezTo>
                  <a:cubicBezTo>
                    <a:pt x="15793" y="19235"/>
                    <a:pt x="17768" y="17430"/>
                    <a:pt x="18843" y="15132"/>
                  </a:cubicBezTo>
                  <a:cubicBezTo>
                    <a:pt x="19828" y="14139"/>
                    <a:pt x="20481" y="12767"/>
                    <a:pt x="20684" y="11261"/>
                  </a:cubicBezTo>
                  <a:cubicBezTo>
                    <a:pt x="21269" y="6812"/>
                    <a:pt x="18405" y="2504"/>
                    <a:pt x="15091" y="885"/>
                  </a:cubicBezTo>
                  <a:cubicBezTo>
                    <a:pt x="13843" y="279"/>
                    <a:pt x="12569" y="0"/>
                    <a:pt x="11317"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467" name="Title Text"/>
          <p:cNvSpPr txBox="1">
            <a:spLocks noGrp="1"/>
          </p:cNvSpPr>
          <p:nvPr>
            <p:ph type="title"/>
          </p:nvPr>
        </p:nvSpPr>
        <p:spPr>
          <a:xfrm>
            <a:off x="2095799" y="6463731"/>
            <a:ext cx="16057602" cy="5473602"/>
          </a:xfrm>
          <a:prstGeom prst="rect">
            <a:avLst/>
          </a:prstGeom>
        </p:spPr>
        <p:txBody>
          <a:bodyPr lIns="243794" tIns="243794" rIns="243794" bIns="243794" anchor="b"/>
          <a:lstStyle>
            <a:lvl1pPr algn="l">
              <a:defRPr sz="16000">
                <a:solidFill>
                  <a:srgbClr val="3043A1"/>
                </a:solidFill>
                <a:latin typeface="Mansalva"/>
                <a:ea typeface="Mansalva"/>
                <a:cs typeface="Mansalva"/>
                <a:sym typeface="Mansalva"/>
              </a:defRPr>
            </a:lvl1pPr>
          </a:lstStyle>
          <a:p>
            <a:r>
              <a:t>Title Text</a:t>
            </a:r>
          </a:p>
        </p:txBody>
      </p:sp>
      <p:sp>
        <p:nvSpPr>
          <p:cNvPr id="468" name="Body Level One…"/>
          <p:cNvSpPr txBox="1">
            <a:spLocks noGrp="1"/>
          </p:cNvSpPr>
          <p:nvPr>
            <p:ph type="body" sz="quarter" idx="1"/>
          </p:nvPr>
        </p:nvSpPr>
        <p:spPr>
          <a:xfrm>
            <a:off x="15827198" y="1584200"/>
            <a:ext cx="6636803" cy="2113603"/>
          </a:xfrm>
          <a:prstGeom prst="rect">
            <a:avLst/>
          </a:prstGeom>
        </p:spPr>
        <p:txBody>
          <a:bodyPr lIns="243794" tIns="243794" rIns="243794" bIns="243794" anchor="t"/>
          <a:lstStyle>
            <a:lvl1pPr indent="139700" algn="r">
              <a:spcBef>
                <a:spcPts val="0"/>
              </a:spcBef>
              <a:defRPr sz="4800">
                <a:latin typeface="Livvic"/>
                <a:ea typeface="Livvic"/>
                <a:cs typeface="Livvic"/>
                <a:sym typeface="Livvic"/>
              </a:defRPr>
            </a:lvl1pPr>
            <a:lvl2pPr indent="139700" algn="r">
              <a:spcBef>
                <a:spcPts val="0"/>
              </a:spcBef>
              <a:defRPr sz="4800">
                <a:latin typeface="Livvic"/>
                <a:ea typeface="Livvic"/>
                <a:cs typeface="Livvic"/>
                <a:sym typeface="Livvic"/>
              </a:defRPr>
            </a:lvl2pPr>
            <a:lvl3pPr indent="139700" algn="r">
              <a:spcBef>
                <a:spcPts val="0"/>
              </a:spcBef>
              <a:defRPr sz="4800">
                <a:latin typeface="Livvic"/>
                <a:ea typeface="Livvic"/>
                <a:cs typeface="Livvic"/>
                <a:sym typeface="Livvic"/>
              </a:defRPr>
            </a:lvl3pPr>
            <a:lvl4pPr indent="139700" algn="r">
              <a:spcBef>
                <a:spcPts val="0"/>
              </a:spcBef>
              <a:defRPr sz="4800">
                <a:latin typeface="Livvic"/>
                <a:ea typeface="Livvic"/>
                <a:cs typeface="Livvic"/>
                <a:sym typeface="Livvic"/>
              </a:defRPr>
            </a:lvl4pPr>
            <a:lvl5pPr indent="139700" algn="r">
              <a:spcBef>
                <a:spcPts val="0"/>
              </a:spcBef>
              <a:defRPr sz="4800">
                <a:latin typeface="Livvic"/>
                <a:ea typeface="Livvic"/>
                <a:cs typeface="Livvic"/>
                <a:sym typeface="Livvic"/>
              </a:defRPr>
            </a:lvl5pPr>
          </a:lstStyle>
          <a:p>
            <a:r>
              <a:t>Body Level One</a:t>
            </a:r>
          </a:p>
          <a:p>
            <a:pPr lvl="1"/>
            <a:r>
              <a:t>Body Level Two</a:t>
            </a:r>
          </a:p>
          <a:p>
            <a:pPr lvl="2"/>
            <a:r>
              <a:t>Body Level Three</a:t>
            </a:r>
          </a:p>
          <a:p>
            <a:pPr lvl="3"/>
            <a:r>
              <a:t>Body Level Four</a:t>
            </a:r>
          </a:p>
          <a:p>
            <a:pPr lvl="4"/>
            <a:r>
              <a:t>Body Level Five</a:t>
            </a:r>
          </a:p>
        </p:txBody>
      </p:sp>
      <p:sp>
        <p:nvSpPr>
          <p:cNvPr id="4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C1BE"/>
        </a:solidFill>
        <a:effectLst/>
      </p:bgPr>
    </p:bg>
    <p:spTree>
      <p:nvGrpSpPr>
        <p:cNvPr id="1" name=""/>
        <p:cNvGrpSpPr/>
        <p:nvPr/>
      </p:nvGrpSpPr>
      <p:grpSpPr>
        <a:xfrm>
          <a:off x="0" y="0"/>
          <a:ext cx="0" cy="0"/>
          <a:chOff x="0" y="0"/>
          <a:chExt cx="0" cy="0"/>
        </a:xfrm>
      </p:grpSpPr>
      <p:sp>
        <p:nvSpPr>
          <p:cNvPr id="476" name="Title Text"/>
          <p:cNvSpPr txBox="1">
            <a:spLocks noGrp="1"/>
          </p:cNvSpPr>
          <p:nvPr>
            <p:ph type="title"/>
          </p:nvPr>
        </p:nvSpPr>
        <p:spPr>
          <a:xfrm>
            <a:off x="1676400" y="5192986"/>
            <a:ext cx="9238400" cy="2368807"/>
          </a:xfrm>
          <a:prstGeom prst="rect">
            <a:avLst/>
          </a:prstGeom>
        </p:spPr>
        <p:txBody>
          <a:bodyPr lIns="243794" tIns="243794" rIns="243794" bIns="243794" anchor="b"/>
          <a:lstStyle>
            <a:lvl1pPr algn="r">
              <a:defRPr sz="12800">
                <a:solidFill>
                  <a:srgbClr val="3043A1"/>
                </a:solidFill>
                <a:latin typeface="Mansalva"/>
                <a:ea typeface="Mansalva"/>
                <a:cs typeface="Mansalva"/>
                <a:sym typeface="Mansalva"/>
              </a:defRPr>
            </a:lvl1pPr>
          </a:lstStyle>
          <a:p>
            <a:r>
              <a:t>Title Text</a:t>
            </a:r>
          </a:p>
        </p:txBody>
      </p:sp>
      <p:sp>
        <p:nvSpPr>
          <p:cNvPr id="477" name="Body Level One…"/>
          <p:cNvSpPr txBox="1">
            <a:spLocks noGrp="1"/>
          </p:cNvSpPr>
          <p:nvPr>
            <p:ph type="body" sz="quarter" idx="1"/>
          </p:nvPr>
        </p:nvSpPr>
        <p:spPr>
          <a:xfrm>
            <a:off x="2819400" y="7155235"/>
            <a:ext cx="8096000" cy="1540807"/>
          </a:xfrm>
          <a:prstGeom prst="rect">
            <a:avLst/>
          </a:prstGeom>
        </p:spPr>
        <p:txBody>
          <a:bodyPr lIns="243794" tIns="243794" rIns="243794" bIns="243794" anchor="t"/>
          <a:lstStyle>
            <a:lvl1pPr indent="139700" algn="r">
              <a:spcBef>
                <a:spcPts val="0"/>
              </a:spcBef>
              <a:defRPr sz="4800">
                <a:solidFill>
                  <a:srgbClr val="0E1F77"/>
                </a:solidFill>
                <a:latin typeface="Livvic"/>
                <a:ea typeface="Livvic"/>
                <a:cs typeface="Livvic"/>
                <a:sym typeface="Livvic"/>
              </a:defRPr>
            </a:lvl1pPr>
            <a:lvl2pPr indent="139700" algn="r">
              <a:spcBef>
                <a:spcPts val="0"/>
              </a:spcBef>
              <a:defRPr sz="4800">
                <a:solidFill>
                  <a:srgbClr val="0E1F77"/>
                </a:solidFill>
                <a:latin typeface="Livvic"/>
                <a:ea typeface="Livvic"/>
                <a:cs typeface="Livvic"/>
                <a:sym typeface="Livvic"/>
              </a:defRPr>
            </a:lvl2pPr>
            <a:lvl3pPr indent="139700" algn="r">
              <a:spcBef>
                <a:spcPts val="0"/>
              </a:spcBef>
              <a:defRPr sz="4800">
                <a:solidFill>
                  <a:srgbClr val="0E1F77"/>
                </a:solidFill>
                <a:latin typeface="Livvic"/>
                <a:ea typeface="Livvic"/>
                <a:cs typeface="Livvic"/>
                <a:sym typeface="Livvic"/>
              </a:defRPr>
            </a:lvl3pPr>
            <a:lvl4pPr indent="139700" algn="r">
              <a:spcBef>
                <a:spcPts val="0"/>
              </a:spcBef>
              <a:defRPr sz="4800">
                <a:solidFill>
                  <a:srgbClr val="0E1F77"/>
                </a:solidFill>
                <a:latin typeface="Livvic"/>
                <a:ea typeface="Livvic"/>
                <a:cs typeface="Livvic"/>
                <a:sym typeface="Livvic"/>
              </a:defRPr>
            </a:lvl4pPr>
            <a:lvl5pPr indent="139700" algn="r">
              <a:spcBef>
                <a:spcPts val="0"/>
              </a:spcBef>
              <a:defRPr sz="4800">
                <a:solidFill>
                  <a:srgbClr val="0E1F77"/>
                </a:solidFill>
                <a:latin typeface="Livvic"/>
                <a:ea typeface="Livvic"/>
                <a:cs typeface="Livvic"/>
                <a:sym typeface="Livvic"/>
              </a:defRPr>
            </a:lvl5pPr>
          </a:lstStyle>
          <a:p>
            <a:r>
              <a:t>Body Level One</a:t>
            </a:r>
          </a:p>
          <a:p>
            <a:pPr lvl="1"/>
            <a:r>
              <a:t>Body Level Two</a:t>
            </a:r>
          </a:p>
          <a:p>
            <a:pPr lvl="2"/>
            <a:r>
              <a:t>Body Level Three</a:t>
            </a:r>
          </a:p>
          <a:p>
            <a:pPr lvl="3"/>
            <a:r>
              <a:t>Body Level Four</a:t>
            </a:r>
          </a:p>
          <a:p>
            <a:pPr lvl="4"/>
            <a:r>
              <a:t>Body Level Five</a:t>
            </a:r>
          </a:p>
        </p:txBody>
      </p:sp>
      <p:sp>
        <p:nvSpPr>
          <p:cNvPr id="478" name="Google Shape;70;p3"/>
          <p:cNvSpPr/>
          <p:nvPr/>
        </p:nvSpPr>
        <p:spPr>
          <a:xfrm rot="3418500">
            <a:off x="-3157607" y="8837364"/>
            <a:ext cx="8377635" cy="7454733"/>
          </a:xfrm>
          <a:custGeom>
            <a:avLst/>
            <a:gdLst/>
            <a:ahLst/>
            <a:cxnLst>
              <a:cxn ang="0">
                <a:pos x="wd2" y="hd2"/>
              </a:cxn>
              <a:cxn ang="5400000">
                <a:pos x="wd2" y="hd2"/>
              </a:cxn>
              <a:cxn ang="10800000">
                <a:pos x="wd2" y="hd2"/>
              </a:cxn>
              <a:cxn ang="16200000">
                <a:pos x="wd2" y="hd2"/>
              </a:cxn>
            </a:cxnLst>
            <a:rect l="0" t="0" r="r" b="b"/>
            <a:pathLst>
              <a:path w="21501" h="21600" extrusionOk="0">
                <a:moveTo>
                  <a:pt x="14291" y="677"/>
                </a:moveTo>
                <a:cubicBezTo>
                  <a:pt x="14287" y="677"/>
                  <a:pt x="14284" y="677"/>
                  <a:pt x="14280" y="678"/>
                </a:cubicBezTo>
                <a:cubicBezTo>
                  <a:pt x="14285" y="678"/>
                  <a:pt x="14291" y="678"/>
                  <a:pt x="14296" y="678"/>
                </a:cubicBezTo>
                <a:cubicBezTo>
                  <a:pt x="14298" y="678"/>
                  <a:pt x="14300" y="678"/>
                  <a:pt x="14302" y="678"/>
                </a:cubicBezTo>
                <a:cubicBezTo>
                  <a:pt x="14298" y="677"/>
                  <a:pt x="14295" y="677"/>
                  <a:pt x="14291" y="677"/>
                </a:cubicBezTo>
                <a:close/>
                <a:moveTo>
                  <a:pt x="5860" y="1190"/>
                </a:moveTo>
                <a:cubicBezTo>
                  <a:pt x="5891" y="1230"/>
                  <a:pt x="5915" y="1270"/>
                  <a:pt x="5935" y="1317"/>
                </a:cubicBezTo>
                <a:cubicBezTo>
                  <a:pt x="5894" y="1343"/>
                  <a:pt x="5850" y="1368"/>
                  <a:pt x="5810" y="1397"/>
                </a:cubicBezTo>
                <a:cubicBezTo>
                  <a:pt x="5792" y="1343"/>
                  <a:pt x="5800" y="1274"/>
                  <a:pt x="5860" y="1190"/>
                </a:cubicBezTo>
                <a:close/>
                <a:moveTo>
                  <a:pt x="2701" y="4759"/>
                </a:moveTo>
                <a:lnTo>
                  <a:pt x="2844" y="4774"/>
                </a:lnTo>
                <a:cubicBezTo>
                  <a:pt x="2816" y="4828"/>
                  <a:pt x="2789" y="4883"/>
                  <a:pt x="2759" y="4937"/>
                </a:cubicBezTo>
                <a:cubicBezTo>
                  <a:pt x="2725" y="4886"/>
                  <a:pt x="2704" y="4820"/>
                  <a:pt x="2701" y="4759"/>
                </a:cubicBezTo>
                <a:close/>
                <a:moveTo>
                  <a:pt x="21351" y="5215"/>
                </a:moveTo>
                <a:cubicBezTo>
                  <a:pt x="21360" y="5233"/>
                  <a:pt x="21369" y="5247"/>
                  <a:pt x="21380" y="5256"/>
                </a:cubicBezTo>
                <a:cubicBezTo>
                  <a:pt x="21373" y="5246"/>
                  <a:pt x="21363" y="5229"/>
                  <a:pt x="21351" y="5215"/>
                </a:cubicBezTo>
                <a:close/>
                <a:moveTo>
                  <a:pt x="2194" y="5904"/>
                </a:moveTo>
                <a:cubicBezTo>
                  <a:pt x="2232" y="5904"/>
                  <a:pt x="2271" y="5916"/>
                  <a:pt x="2307" y="5937"/>
                </a:cubicBezTo>
                <a:cubicBezTo>
                  <a:pt x="2276" y="6006"/>
                  <a:pt x="2249" y="6074"/>
                  <a:pt x="2222" y="6143"/>
                </a:cubicBezTo>
                <a:cubicBezTo>
                  <a:pt x="2195" y="6067"/>
                  <a:pt x="2167" y="5987"/>
                  <a:pt x="2144" y="5911"/>
                </a:cubicBezTo>
                <a:cubicBezTo>
                  <a:pt x="2160" y="5906"/>
                  <a:pt x="2176" y="5904"/>
                  <a:pt x="2194" y="5904"/>
                </a:cubicBezTo>
                <a:close/>
                <a:moveTo>
                  <a:pt x="1814" y="6859"/>
                </a:moveTo>
                <a:cubicBezTo>
                  <a:pt x="1808" y="6867"/>
                  <a:pt x="1800" y="6875"/>
                  <a:pt x="1793" y="6883"/>
                </a:cubicBezTo>
                <a:cubicBezTo>
                  <a:pt x="1804" y="6880"/>
                  <a:pt x="1811" y="6873"/>
                  <a:pt x="1814" y="6859"/>
                </a:cubicBezTo>
                <a:close/>
                <a:moveTo>
                  <a:pt x="490" y="8908"/>
                </a:moveTo>
                <a:cubicBezTo>
                  <a:pt x="491" y="8916"/>
                  <a:pt x="492" y="8922"/>
                  <a:pt x="493" y="8929"/>
                </a:cubicBezTo>
                <a:cubicBezTo>
                  <a:pt x="492" y="8922"/>
                  <a:pt x="491" y="8916"/>
                  <a:pt x="490" y="8908"/>
                </a:cubicBezTo>
                <a:close/>
                <a:moveTo>
                  <a:pt x="7739" y="10337"/>
                </a:moveTo>
                <a:cubicBezTo>
                  <a:pt x="7743" y="10344"/>
                  <a:pt x="7750" y="10352"/>
                  <a:pt x="7756" y="10363"/>
                </a:cubicBezTo>
                <a:lnTo>
                  <a:pt x="7766" y="10395"/>
                </a:lnTo>
                <a:cubicBezTo>
                  <a:pt x="7764" y="10395"/>
                  <a:pt x="7763" y="10396"/>
                  <a:pt x="7760" y="10396"/>
                </a:cubicBezTo>
                <a:cubicBezTo>
                  <a:pt x="7759" y="10396"/>
                  <a:pt x="7756" y="10396"/>
                  <a:pt x="7753" y="10395"/>
                </a:cubicBezTo>
                <a:cubicBezTo>
                  <a:pt x="7746" y="10373"/>
                  <a:pt x="7743" y="10355"/>
                  <a:pt x="7739" y="10337"/>
                </a:cubicBezTo>
                <a:close/>
                <a:moveTo>
                  <a:pt x="7664" y="10406"/>
                </a:moveTo>
                <a:cubicBezTo>
                  <a:pt x="7678" y="10435"/>
                  <a:pt x="7681" y="10453"/>
                  <a:pt x="7688" y="10475"/>
                </a:cubicBezTo>
                <a:lnTo>
                  <a:pt x="7685" y="10472"/>
                </a:lnTo>
                <a:cubicBezTo>
                  <a:pt x="7678" y="10449"/>
                  <a:pt x="7671" y="10432"/>
                  <a:pt x="7664" y="10406"/>
                </a:cubicBezTo>
                <a:close/>
                <a:moveTo>
                  <a:pt x="7641" y="10489"/>
                </a:moveTo>
                <a:cubicBezTo>
                  <a:pt x="7651" y="10504"/>
                  <a:pt x="7661" y="10518"/>
                  <a:pt x="7668" y="10537"/>
                </a:cubicBezTo>
                <a:lnTo>
                  <a:pt x="7654" y="10526"/>
                </a:lnTo>
                <a:cubicBezTo>
                  <a:pt x="7654" y="10526"/>
                  <a:pt x="7654" y="10526"/>
                  <a:pt x="7654" y="10526"/>
                </a:cubicBezTo>
                <a:lnTo>
                  <a:pt x="7641" y="10489"/>
                </a:lnTo>
                <a:close/>
                <a:moveTo>
                  <a:pt x="7654" y="10526"/>
                </a:moveTo>
                <a:lnTo>
                  <a:pt x="7671" y="10541"/>
                </a:lnTo>
                <a:lnTo>
                  <a:pt x="7688" y="10573"/>
                </a:lnTo>
                <a:lnTo>
                  <a:pt x="7668" y="10558"/>
                </a:lnTo>
                <a:cubicBezTo>
                  <a:pt x="7664" y="10552"/>
                  <a:pt x="7658" y="10537"/>
                  <a:pt x="7654" y="10526"/>
                </a:cubicBezTo>
                <a:close/>
                <a:moveTo>
                  <a:pt x="7688" y="10489"/>
                </a:moveTo>
                <a:cubicBezTo>
                  <a:pt x="7691" y="10493"/>
                  <a:pt x="7695" y="10493"/>
                  <a:pt x="7695" y="10493"/>
                </a:cubicBezTo>
                <a:lnTo>
                  <a:pt x="7695" y="10497"/>
                </a:lnTo>
                <a:cubicBezTo>
                  <a:pt x="7708" y="10529"/>
                  <a:pt x="7716" y="10552"/>
                  <a:pt x="7723" y="10576"/>
                </a:cubicBezTo>
                <a:lnTo>
                  <a:pt x="7708" y="10566"/>
                </a:lnTo>
                <a:cubicBezTo>
                  <a:pt x="7705" y="10544"/>
                  <a:pt x="7698" y="10515"/>
                  <a:pt x="7688" y="10489"/>
                </a:cubicBezTo>
                <a:close/>
                <a:moveTo>
                  <a:pt x="7716" y="10576"/>
                </a:moveTo>
                <a:lnTo>
                  <a:pt x="7729" y="10587"/>
                </a:lnTo>
                <a:cubicBezTo>
                  <a:pt x="7729" y="10587"/>
                  <a:pt x="7729" y="10595"/>
                  <a:pt x="7733" y="10598"/>
                </a:cubicBezTo>
                <a:lnTo>
                  <a:pt x="7733" y="10602"/>
                </a:lnTo>
                <a:lnTo>
                  <a:pt x="7719" y="10595"/>
                </a:lnTo>
                <a:cubicBezTo>
                  <a:pt x="7719" y="10587"/>
                  <a:pt x="7716" y="10581"/>
                  <a:pt x="7716" y="10576"/>
                </a:cubicBezTo>
                <a:close/>
                <a:moveTo>
                  <a:pt x="7753" y="10409"/>
                </a:moveTo>
                <a:lnTo>
                  <a:pt x="7773" y="10413"/>
                </a:lnTo>
                <a:cubicBezTo>
                  <a:pt x="7780" y="10432"/>
                  <a:pt x="7783" y="10453"/>
                  <a:pt x="7787" y="10472"/>
                </a:cubicBezTo>
                <a:lnTo>
                  <a:pt x="7787" y="10489"/>
                </a:lnTo>
                <a:cubicBezTo>
                  <a:pt x="7787" y="10453"/>
                  <a:pt x="7793" y="10438"/>
                  <a:pt x="7800" y="10435"/>
                </a:cubicBezTo>
                <a:cubicBezTo>
                  <a:pt x="7810" y="10446"/>
                  <a:pt x="7825" y="10457"/>
                  <a:pt x="7838" y="10467"/>
                </a:cubicBezTo>
                <a:cubicBezTo>
                  <a:pt x="7855" y="10493"/>
                  <a:pt x="7872" y="10522"/>
                  <a:pt x="7889" y="10555"/>
                </a:cubicBezTo>
                <a:cubicBezTo>
                  <a:pt x="7865" y="10547"/>
                  <a:pt x="7841" y="10533"/>
                  <a:pt x="7817" y="10522"/>
                </a:cubicBezTo>
                <a:cubicBezTo>
                  <a:pt x="7864" y="10566"/>
                  <a:pt x="7913" y="10610"/>
                  <a:pt x="7892" y="10610"/>
                </a:cubicBezTo>
                <a:cubicBezTo>
                  <a:pt x="7888" y="10610"/>
                  <a:pt x="7883" y="10608"/>
                  <a:pt x="7875" y="10606"/>
                </a:cubicBezTo>
                <a:lnTo>
                  <a:pt x="7770" y="10533"/>
                </a:lnTo>
                <a:cubicBezTo>
                  <a:pt x="7770" y="10518"/>
                  <a:pt x="7773" y="10504"/>
                  <a:pt x="7776" y="10486"/>
                </a:cubicBezTo>
                <a:cubicBezTo>
                  <a:pt x="7790" y="10501"/>
                  <a:pt x="7803" y="10512"/>
                  <a:pt x="7817" y="10522"/>
                </a:cubicBezTo>
                <a:lnTo>
                  <a:pt x="7776" y="10478"/>
                </a:lnTo>
                <a:lnTo>
                  <a:pt x="7770" y="10460"/>
                </a:lnTo>
                <a:cubicBezTo>
                  <a:pt x="7780" y="10460"/>
                  <a:pt x="7787" y="10460"/>
                  <a:pt x="7773" y="10446"/>
                </a:cubicBezTo>
                <a:lnTo>
                  <a:pt x="7766" y="10446"/>
                </a:lnTo>
                <a:cubicBezTo>
                  <a:pt x="7760" y="10435"/>
                  <a:pt x="7756" y="10420"/>
                  <a:pt x="7753" y="10409"/>
                </a:cubicBezTo>
                <a:close/>
                <a:moveTo>
                  <a:pt x="7760" y="10595"/>
                </a:moveTo>
                <a:cubicBezTo>
                  <a:pt x="7767" y="10602"/>
                  <a:pt x="7774" y="10610"/>
                  <a:pt x="7781" y="10618"/>
                </a:cubicBezTo>
                <a:cubicBezTo>
                  <a:pt x="7774" y="10612"/>
                  <a:pt x="7767" y="10607"/>
                  <a:pt x="7760" y="10601"/>
                </a:cubicBezTo>
                <a:cubicBezTo>
                  <a:pt x="7760" y="10598"/>
                  <a:pt x="7760" y="10595"/>
                  <a:pt x="7760" y="10595"/>
                </a:cubicBezTo>
                <a:close/>
                <a:moveTo>
                  <a:pt x="7675" y="10581"/>
                </a:moveTo>
                <a:lnTo>
                  <a:pt x="7698" y="10598"/>
                </a:lnTo>
                <a:cubicBezTo>
                  <a:pt x="7701" y="10602"/>
                  <a:pt x="7705" y="10606"/>
                  <a:pt x="7708" y="10613"/>
                </a:cubicBezTo>
                <a:lnTo>
                  <a:pt x="7705" y="10609"/>
                </a:lnTo>
                <a:cubicBezTo>
                  <a:pt x="7691" y="10609"/>
                  <a:pt x="7691" y="10613"/>
                  <a:pt x="7688" y="10621"/>
                </a:cubicBezTo>
                <a:cubicBezTo>
                  <a:pt x="7685" y="10606"/>
                  <a:pt x="7678" y="10592"/>
                  <a:pt x="7675" y="10581"/>
                </a:cubicBezTo>
                <a:close/>
                <a:moveTo>
                  <a:pt x="7756" y="10609"/>
                </a:moveTo>
                <a:lnTo>
                  <a:pt x="7770" y="10621"/>
                </a:lnTo>
                <a:cubicBezTo>
                  <a:pt x="7766" y="10621"/>
                  <a:pt x="7763" y="10613"/>
                  <a:pt x="7756" y="10613"/>
                </a:cubicBezTo>
                <a:cubicBezTo>
                  <a:pt x="7753" y="10609"/>
                  <a:pt x="7756" y="10609"/>
                  <a:pt x="7756" y="10609"/>
                </a:cubicBezTo>
                <a:close/>
                <a:moveTo>
                  <a:pt x="7726" y="10613"/>
                </a:moveTo>
                <a:lnTo>
                  <a:pt x="7739" y="10621"/>
                </a:lnTo>
                <a:lnTo>
                  <a:pt x="7743" y="10642"/>
                </a:lnTo>
                <a:cubicBezTo>
                  <a:pt x="7739" y="10638"/>
                  <a:pt x="7733" y="10635"/>
                  <a:pt x="7729" y="10632"/>
                </a:cubicBezTo>
                <a:cubicBezTo>
                  <a:pt x="7729" y="10624"/>
                  <a:pt x="7726" y="10616"/>
                  <a:pt x="7726" y="10613"/>
                </a:cubicBezTo>
                <a:close/>
                <a:moveTo>
                  <a:pt x="7753" y="10632"/>
                </a:moveTo>
                <a:cubicBezTo>
                  <a:pt x="7771" y="10643"/>
                  <a:pt x="7783" y="10652"/>
                  <a:pt x="7774" y="10652"/>
                </a:cubicBezTo>
                <a:cubicBezTo>
                  <a:pt x="7771" y="10652"/>
                  <a:pt x="7763" y="10651"/>
                  <a:pt x="7750" y="10647"/>
                </a:cubicBezTo>
                <a:cubicBezTo>
                  <a:pt x="7750" y="10640"/>
                  <a:pt x="7750" y="10635"/>
                  <a:pt x="7753" y="10632"/>
                </a:cubicBezTo>
                <a:close/>
                <a:moveTo>
                  <a:pt x="7476" y="10635"/>
                </a:moveTo>
                <a:cubicBezTo>
                  <a:pt x="7481" y="10635"/>
                  <a:pt x="7500" y="10647"/>
                  <a:pt x="7525" y="10664"/>
                </a:cubicBezTo>
                <a:cubicBezTo>
                  <a:pt x="7536" y="10675"/>
                  <a:pt x="7542" y="10686"/>
                  <a:pt x="7549" y="10696"/>
                </a:cubicBezTo>
                <a:lnTo>
                  <a:pt x="7546" y="10696"/>
                </a:lnTo>
                <a:lnTo>
                  <a:pt x="7487" y="10653"/>
                </a:lnTo>
                <a:cubicBezTo>
                  <a:pt x="7475" y="10640"/>
                  <a:pt x="7472" y="10635"/>
                  <a:pt x="7476" y="10635"/>
                </a:cubicBezTo>
                <a:close/>
                <a:moveTo>
                  <a:pt x="7509" y="10438"/>
                </a:moveTo>
                <a:cubicBezTo>
                  <a:pt x="7569" y="10522"/>
                  <a:pt x="7627" y="10613"/>
                  <a:pt x="7681" y="10704"/>
                </a:cubicBezTo>
                <a:lnTo>
                  <a:pt x="7648" y="10638"/>
                </a:lnTo>
                <a:lnTo>
                  <a:pt x="7685" y="10704"/>
                </a:lnTo>
                <a:cubicBezTo>
                  <a:pt x="7685" y="10704"/>
                  <a:pt x="7681" y="10707"/>
                  <a:pt x="7678" y="10707"/>
                </a:cubicBezTo>
                <a:cubicBezTo>
                  <a:pt x="7624" y="10627"/>
                  <a:pt x="7525" y="10483"/>
                  <a:pt x="7519" y="10464"/>
                </a:cubicBezTo>
                <a:lnTo>
                  <a:pt x="7641" y="10646"/>
                </a:lnTo>
                <a:cubicBezTo>
                  <a:pt x="7569" y="10529"/>
                  <a:pt x="7589" y="10576"/>
                  <a:pt x="7509" y="10438"/>
                </a:cubicBezTo>
                <a:close/>
                <a:moveTo>
                  <a:pt x="7454" y="10635"/>
                </a:moveTo>
                <a:lnTo>
                  <a:pt x="7556" y="10711"/>
                </a:lnTo>
                <a:cubicBezTo>
                  <a:pt x="7556" y="10715"/>
                  <a:pt x="7558" y="10718"/>
                  <a:pt x="7559" y="10721"/>
                </a:cubicBezTo>
                <a:lnTo>
                  <a:pt x="7550" y="10715"/>
                </a:lnTo>
                <a:lnTo>
                  <a:pt x="7559" y="10722"/>
                </a:lnTo>
                <a:cubicBezTo>
                  <a:pt x="7559" y="10721"/>
                  <a:pt x="7559" y="10721"/>
                  <a:pt x="7559" y="10721"/>
                </a:cubicBezTo>
                <a:lnTo>
                  <a:pt x="7566" y="10725"/>
                </a:lnTo>
                <a:lnTo>
                  <a:pt x="7573" y="10741"/>
                </a:lnTo>
                <a:cubicBezTo>
                  <a:pt x="7532" y="10711"/>
                  <a:pt x="7494" y="10678"/>
                  <a:pt x="7457" y="10649"/>
                </a:cubicBezTo>
                <a:lnTo>
                  <a:pt x="7550" y="10715"/>
                </a:lnTo>
                <a:lnTo>
                  <a:pt x="7454" y="10635"/>
                </a:lnTo>
                <a:close/>
                <a:moveTo>
                  <a:pt x="7348" y="10638"/>
                </a:moveTo>
                <a:cubicBezTo>
                  <a:pt x="7464" y="10693"/>
                  <a:pt x="7522" y="10730"/>
                  <a:pt x="7586" y="10765"/>
                </a:cubicBezTo>
                <a:cubicBezTo>
                  <a:pt x="7593" y="10787"/>
                  <a:pt x="7596" y="10805"/>
                  <a:pt x="7576" y="10810"/>
                </a:cubicBezTo>
                <a:lnTo>
                  <a:pt x="7599" y="10816"/>
                </a:lnTo>
                <a:cubicBezTo>
                  <a:pt x="7679" y="10870"/>
                  <a:pt x="7698" y="10886"/>
                  <a:pt x="7689" y="10886"/>
                </a:cubicBezTo>
                <a:cubicBezTo>
                  <a:pt x="7674" y="10886"/>
                  <a:pt x="7571" y="10833"/>
                  <a:pt x="7549" y="10833"/>
                </a:cubicBezTo>
                <a:cubicBezTo>
                  <a:pt x="7541" y="10833"/>
                  <a:pt x="7544" y="10841"/>
                  <a:pt x="7566" y="10860"/>
                </a:cubicBezTo>
                <a:cubicBezTo>
                  <a:pt x="7529" y="10831"/>
                  <a:pt x="7494" y="10805"/>
                  <a:pt x="7454" y="10781"/>
                </a:cubicBezTo>
                <a:cubicBezTo>
                  <a:pt x="7484" y="10787"/>
                  <a:pt x="7512" y="10795"/>
                  <a:pt x="7539" y="10805"/>
                </a:cubicBezTo>
                <a:cubicBezTo>
                  <a:pt x="7318" y="10675"/>
                  <a:pt x="7661" y="10816"/>
                  <a:pt x="7348" y="10638"/>
                </a:cubicBezTo>
                <a:close/>
                <a:moveTo>
                  <a:pt x="7410" y="10776"/>
                </a:moveTo>
                <a:cubicBezTo>
                  <a:pt x="7420" y="10776"/>
                  <a:pt x="7432" y="10777"/>
                  <a:pt x="7447" y="10781"/>
                </a:cubicBezTo>
                <a:cubicBezTo>
                  <a:pt x="7400" y="10787"/>
                  <a:pt x="7487" y="10882"/>
                  <a:pt x="7546" y="10976"/>
                </a:cubicBezTo>
                <a:lnTo>
                  <a:pt x="7477" y="10925"/>
                </a:lnTo>
                <a:cubicBezTo>
                  <a:pt x="7463" y="10921"/>
                  <a:pt x="7452" y="10920"/>
                  <a:pt x="7443" y="10920"/>
                </a:cubicBezTo>
                <a:cubicBezTo>
                  <a:pt x="7430" y="10920"/>
                  <a:pt x="7422" y="10923"/>
                  <a:pt x="7413" y="10925"/>
                </a:cubicBezTo>
                <a:lnTo>
                  <a:pt x="7375" y="10904"/>
                </a:lnTo>
                <a:cubicBezTo>
                  <a:pt x="7410" y="10867"/>
                  <a:pt x="7440" y="10842"/>
                  <a:pt x="7440" y="10842"/>
                </a:cubicBezTo>
                <a:cubicBezTo>
                  <a:pt x="7440" y="10842"/>
                  <a:pt x="7407" y="10864"/>
                  <a:pt x="7372" y="10904"/>
                </a:cubicBezTo>
                <a:lnTo>
                  <a:pt x="7359" y="10896"/>
                </a:lnTo>
                <a:cubicBezTo>
                  <a:pt x="7365" y="10890"/>
                  <a:pt x="7372" y="10882"/>
                  <a:pt x="7375" y="10875"/>
                </a:cubicBezTo>
                <a:lnTo>
                  <a:pt x="7355" y="10896"/>
                </a:lnTo>
                <a:cubicBezTo>
                  <a:pt x="7297" y="10863"/>
                  <a:pt x="7238" y="10830"/>
                  <a:pt x="7256" y="10830"/>
                </a:cubicBezTo>
                <a:cubicBezTo>
                  <a:pt x="7261" y="10830"/>
                  <a:pt x="7272" y="10832"/>
                  <a:pt x="7291" y="10838"/>
                </a:cubicBezTo>
                <a:lnTo>
                  <a:pt x="7318" y="10856"/>
                </a:lnTo>
                <a:cubicBezTo>
                  <a:pt x="7383" y="10846"/>
                  <a:pt x="7337" y="10776"/>
                  <a:pt x="7410" y="10776"/>
                </a:cubicBezTo>
                <a:close/>
                <a:moveTo>
                  <a:pt x="7348" y="10933"/>
                </a:moveTo>
                <a:cubicBezTo>
                  <a:pt x="7362" y="10933"/>
                  <a:pt x="7375" y="10936"/>
                  <a:pt x="7389" y="10936"/>
                </a:cubicBezTo>
                <a:cubicBezTo>
                  <a:pt x="7386" y="10939"/>
                  <a:pt x="7383" y="10945"/>
                  <a:pt x="7377" y="10945"/>
                </a:cubicBezTo>
                <a:cubicBezTo>
                  <a:pt x="7376" y="10945"/>
                  <a:pt x="7374" y="10945"/>
                  <a:pt x="7372" y="10944"/>
                </a:cubicBezTo>
                <a:cubicBezTo>
                  <a:pt x="7385" y="10954"/>
                  <a:pt x="7392" y="10962"/>
                  <a:pt x="7400" y="10970"/>
                </a:cubicBezTo>
                <a:cubicBezTo>
                  <a:pt x="7420" y="10987"/>
                  <a:pt x="7444" y="11002"/>
                  <a:pt x="7467" y="11016"/>
                </a:cubicBezTo>
                <a:lnTo>
                  <a:pt x="7457" y="11027"/>
                </a:lnTo>
                <a:cubicBezTo>
                  <a:pt x="7440" y="11020"/>
                  <a:pt x="7420" y="11013"/>
                  <a:pt x="7400" y="11009"/>
                </a:cubicBezTo>
                <a:lnTo>
                  <a:pt x="7397" y="11009"/>
                </a:lnTo>
                <a:lnTo>
                  <a:pt x="7410" y="10991"/>
                </a:lnTo>
                <a:lnTo>
                  <a:pt x="7392" y="11009"/>
                </a:lnTo>
                <a:lnTo>
                  <a:pt x="7382" y="11009"/>
                </a:lnTo>
                <a:lnTo>
                  <a:pt x="7372" y="11002"/>
                </a:lnTo>
                <a:cubicBezTo>
                  <a:pt x="7365" y="10994"/>
                  <a:pt x="7359" y="10991"/>
                  <a:pt x="7352" y="10984"/>
                </a:cubicBezTo>
                <a:cubicBezTo>
                  <a:pt x="7342" y="10976"/>
                  <a:pt x="7335" y="10965"/>
                  <a:pt x="7328" y="10954"/>
                </a:cubicBezTo>
                <a:cubicBezTo>
                  <a:pt x="7328" y="10947"/>
                  <a:pt x="7322" y="10940"/>
                  <a:pt x="7325" y="10936"/>
                </a:cubicBezTo>
                <a:lnTo>
                  <a:pt x="7345" y="10936"/>
                </a:lnTo>
                <a:lnTo>
                  <a:pt x="7348" y="10933"/>
                </a:lnTo>
                <a:close/>
                <a:moveTo>
                  <a:pt x="7349" y="11039"/>
                </a:moveTo>
                <a:cubicBezTo>
                  <a:pt x="7351" y="11039"/>
                  <a:pt x="7362" y="11039"/>
                  <a:pt x="7372" y="11042"/>
                </a:cubicBezTo>
                <a:lnTo>
                  <a:pt x="7365" y="11045"/>
                </a:lnTo>
                <a:cubicBezTo>
                  <a:pt x="7362" y="11042"/>
                  <a:pt x="7355" y="11042"/>
                  <a:pt x="7349" y="11039"/>
                </a:cubicBezTo>
                <a:close/>
                <a:moveTo>
                  <a:pt x="7467" y="11020"/>
                </a:moveTo>
                <a:cubicBezTo>
                  <a:pt x="7481" y="11031"/>
                  <a:pt x="7502" y="11042"/>
                  <a:pt x="7529" y="11056"/>
                </a:cubicBezTo>
                <a:cubicBezTo>
                  <a:pt x="7498" y="11042"/>
                  <a:pt x="7484" y="11039"/>
                  <a:pt x="7461" y="11031"/>
                </a:cubicBezTo>
                <a:cubicBezTo>
                  <a:pt x="7461" y="11027"/>
                  <a:pt x="7464" y="11024"/>
                  <a:pt x="7467" y="11020"/>
                </a:cubicBezTo>
                <a:close/>
                <a:moveTo>
                  <a:pt x="7056" y="11079"/>
                </a:moveTo>
                <a:lnTo>
                  <a:pt x="7056" y="11082"/>
                </a:lnTo>
                <a:lnTo>
                  <a:pt x="7053" y="11085"/>
                </a:lnTo>
                <a:lnTo>
                  <a:pt x="7053" y="11082"/>
                </a:lnTo>
                <a:lnTo>
                  <a:pt x="7056" y="11079"/>
                </a:lnTo>
                <a:close/>
                <a:moveTo>
                  <a:pt x="7430" y="11148"/>
                </a:moveTo>
                <a:cubicBezTo>
                  <a:pt x="7427" y="11158"/>
                  <a:pt x="7423" y="11162"/>
                  <a:pt x="7417" y="11173"/>
                </a:cubicBezTo>
                <a:cubicBezTo>
                  <a:pt x="7413" y="11173"/>
                  <a:pt x="7403" y="11165"/>
                  <a:pt x="7397" y="11165"/>
                </a:cubicBezTo>
                <a:cubicBezTo>
                  <a:pt x="7392" y="11165"/>
                  <a:pt x="7400" y="11158"/>
                  <a:pt x="7400" y="11154"/>
                </a:cubicBezTo>
                <a:cubicBezTo>
                  <a:pt x="7410" y="11151"/>
                  <a:pt x="7420" y="11151"/>
                  <a:pt x="7430" y="11148"/>
                </a:cubicBezTo>
                <a:close/>
                <a:moveTo>
                  <a:pt x="7440" y="11148"/>
                </a:moveTo>
                <a:cubicBezTo>
                  <a:pt x="7446" y="11163"/>
                  <a:pt x="7444" y="11174"/>
                  <a:pt x="7428" y="11174"/>
                </a:cubicBezTo>
                <a:cubicBezTo>
                  <a:pt x="7426" y="11174"/>
                  <a:pt x="7423" y="11174"/>
                  <a:pt x="7420" y="11173"/>
                </a:cubicBezTo>
                <a:lnTo>
                  <a:pt x="7434" y="11148"/>
                </a:lnTo>
                <a:close/>
                <a:moveTo>
                  <a:pt x="7372" y="11209"/>
                </a:moveTo>
                <a:lnTo>
                  <a:pt x="7385" y="11216"/>
                </a:lnTo>
                <a:cubicBezTo>
                  <a:pt x="7379" y="11223"/>
                  <a:pt x="7375" y="11228"/>
                  <a:pt x="7369" y="11234"/>
                </a:cubicBezTo>
                <a:lnTo>
                  <a:pt x="7362" y="11231"/>
                </a:lnTo>
                <a:lnTo>
                  <a:pt x="7372" y="11209"/>
                </a:lnTo>
                <a:close/>
                <a:moveTo>
                  <a:pt x="7392" y="11220"/>
                </a:moveTo>
                <a:cubicBezTo>
                  <a:pt x="7403" y="11228"/>
                  <a:pt x="7413" y="11231"/>
                  <a:pt x="7430" y="11234"/>
                </a:cubicBezTo>
                <a:cubicBezTo>
                  <a:pt x="7423" y="11242"/>
                  <a:pt x="7417" y="11249"/>
                  <a:pt x="7413" y="11252"/>
                </a:cubicBezTo>
                <a:lnTo>
                  <a:pt x="7382" y="11242"/>
                </a:lnTo>
                <a:lnTo>
                  <a:pt x="7392" y="11220"/>
                </a:lnTo>
                <a:close/>
                <a:moveTo>
                  <a:pt x="7359" y="11234"/>
                </a:moveTo>
                <a:lnTo>
                  <a:pt x="7369" y="11242"/>
                </a:lnTo>
                <a:lnTo>
                  <a:pt x="7348" y="11263"/>
                </a:lnTo>
                <a:lnTo>
                  <a:pt x="7342" y="11260"/>
                </a:lnTo>
                <a:lnTo>
                  <a:pt x="7359" y="11234"/>
                </a:lnTo>
                <a:close/>
                <a:moveTo>
                  <a:pt x="7437" y="11238"/>
                </a:moveTo>
                <a:lnTo>
                  <a:pt x="7457" y="11249"/>
                </a:lnTo>
                <a:cubicBezTo>
                  <a:pt x="7454" y="11257"/>
                  <a:pt x="7447" y="11263"/>
                  <a:pt x="7444" y="11271"/>
                </a:cubicBezTo>
                <a:lnTo>
                  <a:pt x="7427" y="11260"/>
                </a:lnTo>
                <a:lnTo>
                  <a:pt x="7437" y="11238"/>
                </a:lnTo>
                <a:close/>
                <a:moveTo>
                  <a:pt x="7461" y="11249"/>
                </a:moveTo>
                <a:lnTo>
                  <a:pt x="7467" y="11252"/>
                </a:lnTo>
                <a:lnTo>
                  <a:pt x="7457" y="11274"/>
                </a:lnTo>
                <a:lnTo>
                  <a:pt x="7450" y="11271"/>
                </a:lnTo>
                <a:lnTo>
                  <a:pt x="7461" y="11249"/>
                </a:lnTo>
                <a:close/>
                <a:moveTo>
                  <a:pt x="7421" y="11270"/>
                </a:moveTo>
                <a:cubicBezTo>
                  <a:pt x="7423" y="11270"/>
                  <a:pt x="7431" y="11278"/>
                  <a:pt x="7437" y="11282"/>
                </a:cubicBezTo>
                <a:lnTo>
                  <a:pt x="7420" y="11274"/>
                </a:lnTo>
                <a:lnTo>
                  <a:pt x="7420" y="11271"/>
                </a:lnTo>
                <a:cubicBezTo>
                  <a:pt x="7420" y="11271"/>
                  <a:pt x="7420" y="11270"/>
                  <a:pt x="7421" y="11270"/>
                </a:cubicBezTo>
                <a:close/>
                <a:moveTo>
                  <a:pt x="7484" y="11260"/>
                </a:moveTo>
                <a:lnTo>
                  <a:pt x="7471" y="11282"/>
                </a:lnTo>
                <a:lnTo>
                  <a:pt x="7467" y="11282"/>
                </a:lnTo>
                <a:cubicBezTo>
                  <a:pt x="7471" y="11271"/>
                  <a:pt x="7474" y="11268"/>
                  <a:pt x="7477" y="11260"/>
                </a:cubicBezTo>
                <a:close/>
                <a:moveTo>
                  <a:pt x="7552" y="11198"/>
                </a:moveTo>
                <a:cubicBezTo>
                  <a:pt x="7586" y="11220"/>
                  <a:pt x="7638" y="11249"/>
                  <a:pt x="7678" y="11274"/>
                </a:cubicBezTo>
                <a:cubicBezTo>
                  <a:pt x="7678" y="11278"/>
                  <a:pt x="7675" y="11285"/>
                  <a:pt x="7671" y="11289"/>
                </a:cubicBezTo>
                <a:lnTo>
                  <a:pt x="7668" y="11289"/>
                </a:lnTo>
                <a:cubicBezTo>
                  <a:pt x="7627" y="11263"/>
                  <a:pt x="7586" y="11234"/>
                  <a:pt x="7552" y="11198"/>
                </a:cubicBezTo>
                <a:close/>
                <a:moveTo>
                  <a:pt x="7379" y="11252"/>
                </a:moveTo>
                <a:lnTo>
                  <a:pt x="7407" y="11268"/>
                </a:lnTo>
                <a:lnTo>
                  <a:pt x="7403" y="11271"/>
                </a:lnTo>
                <a:cubicBezTo>
                  <a:pt x="7393" y="11265"/>
                  <a:pt x="7388" y="11263"/>
                  <a:pt x="7387" y="11263"/>
                </a:cubicBezTo>
                <a:cubicBezTo>
                  <a:pt x="7386" y="11263"/>
                  <a:pt x="7390" y="11266"/>
                  <a:pt x="7400" y="11274"/>
                </a:cubicBezTo>
                <a:lnTo>
                  <a:pt x="7400" y="11278"/>
                </a:lnTo>
                <a:cubicBezTo>
                  <a:pt x="7397" y="11282"/>
                  <a:pt x="7392" y="11289"/>
                  <a:pt x="7389" y="11292"/>
                </a:cubicBezTo>
                <a:cubicBezTo>
                  <a:pt x="7388" y="11293"/>
                  <a:pt x="7388" y="11293"/>
                  <a:pt x="7387" y="11293"/>
                </a:cubicBezTo>
                <a:cubicBezTo>
                  <a:pt x="7384" y="11293"/>
                  <a:pt x="7381" y="11288"/>
                  <a:pt x="7379" y="11285"/>
                </a:cubicBezTo>
                <a:cubicBezTo>
                  <a:pt x="7385" y="11263"/>
                  <a:pt x="7372" y="11274"/>
                  <a:pt x="7379" y="11252"/>
                </a:cubicBezTo>
                <a:close/>
                <a:moveTo>
                  <a:pt x="7487" y="11268"/>
                </a:moveTo>
                <a:lnTo>
                  <a:pt x="7502" y="11278"/>
                </a:lnTo>
                <a:lnTo>
                  <a:pt x="7487" y="11297"/>
                </a:lnTo>
                <a:cubicBezTo>
                  <a:pt x="7484" y="11297"/>
                  <a:pt x="7481" y="11292"/>
                  <a:pt x="7477" y="11289"/>
                </a:cubicBezTo>
                <a:lnTo>
                  <a:pt x="7487" y="11268"/>
                </a:lnTo>
                <a:close/>
                <a:moveTo>
                  <a:pt x="7325" y="11292"/>
                </a:moveTo>
                <a:cubicBezTo>
                  <a:pt x="7323" y="11295"/>
                  <a:pt x="7321" y="11296"/>
                  <a:pt x="7319" y="11297"/>
                </a:cubicBezTo>
                <a:lnTo>
                  <a:pt x="7322" y="11292"/>
                </a:lnTo>
                <a:close/>
                <a:moveTo>
                  <a:pt x="7417" y="11285"/>
                </a:moveTo>
                <a:cubicBezTo>
                  <a:pt x="7414" y="11291"/>
                  <a:pt x="7408" y="11296"/>
                  <a:pt x="7405" y="11301"/>
                </a:cubicBezTo>
                <a:lnTo>
                  <a:pt x="7413" y="11285"/>
                </a:lnTo>
                <a:close/>
                <a:moveTo>
                  <a:pt x="7128" y="11303"/>
                </a:moveTo>
                <a:lnTo>
                  <a:pt x="7128" y="11307"/>
                </a:lnTo>
                <a:lnTo>
                  <a:pt x="7124" y="11311"/>
                </a:lnTo>
                <a:lnTo>
                  <a:pt x="7124" y="11307"/>
                </a:lnTo>
                <a:lnTo>
                  <a:pt x="7128" y="11303"/>
                </a:lnTo>
                <a:close/>
                <a:moveTo>
                  <a:pt x="7382" y="11303"/>
                </a:moveTo>
                <a:lnTo>
                  <a:pt x="7372" y="11318"/>
                </a:lnTo>
                <a:lnTo>
                  <a:pt x="7369" y="11318"/>
                </a:lnTo>
                <a:lnTo>
                  <a:pt x="7375" y="11303"/>
                </a:lnTo>
                <a:close/>
                <a:moveTo>
                  <a:pt x="7403" y="11307"/>
                </a:moveTo>
                <a:lnTo>
                  <a:pt x="7403" y="11311"/>
                </a:lnTo>
                <a:lnTo>
                  <a:pt x="7392" y="11322"/>
                </a:lnTo>
                <a:cubicBezTo>
                  <a:pt x="7397" y="11314"/>
                  <a:pt x="7400" y="11311"/>
                  <a:pt x="7403" y="11307"/>
                </a:cubicBezTo>
                <a:close/>
                <a:moveTo>
                  <a:pt x="7417" y="11289"/>
                </a:moveTo>
                <a:lnTo>
                  <a:pt x="7430" y="11297"/>
                </a:lnTo>
                <a:cubicBezTo>
                  <a:pt x="7420" y="11311"/>
                  <a:pt x="7413" y="11322"/>
                  <a:pt x="7407" y="11337"/>
                </a:cubicBezTo>
                <a:lnTo>
                  <a:pt x="7397" y="11332"/>
                </a:lnTo>
                <a:lnTo>
                  <a:pt x="7410" y="11307"/>
                </a:lnTo>
                <a:cubicBezTo>
                  <a:pt x="7413" y="11303"/>
                  <a:pt x="7417" y="11297"/>
                  <a:pt x="7417" y="11289"/>
                </a:cubicBezTo>
                <a:close/>
                <a:moveTo>
                  <a:pt x="7365" y="11329"/>
                </a:moveTo>
                <a:lnTo>
                  <a:pt x="7355" y="11340"/>
                </a:lnTo>
                <a:lnTo>
                  <a:pt x="7362" y="11329"/>
                </a:lnTo>
                <a:close/>
                <a:moveTo>
                  <a:pt x="7437" y="11300"/>
                </a:moveTo>
                <a:lnTo>
                  <a:pt x="7440" y="11303"/>
                </a:lnTo>
                <a:lnTo>
                  <a:pt x="7417" y="11343"/>
                </a:lnTo>
                <a:lnTo>
                  <a:pt x="7413" y="11343"/>
                </a:lnTo>
                <a:lnTo>
                  <a:pt x="7437" y="11300"/>
                </a:lnTo>
                <a:close/>
                <a:moveTo>
                  <a:pt x="7397" y="11340"/>
                </a:moveTo>
                <a:lnTo>
                  <a:pt x="7403" y="11347"/>
                </a:lnTo>
                <a:lnTo>
                  <a:pt x="7397" y="11354"/>
                </a:lnTo>
                <a:cubicBezTo>
                  <a:pt x="7397" y="11351"/>
                  <a:pt x="7392" y="11351"/>
                  <a:pt x="7389" y="11351"/>
                </a:cubicBezTo>
                <a:lnTo>
                  <a:pt x="7397" y="11340"/>
                </a:lnTo>
                <a:close/>
                <a:moveTo>
                  <a:pt x="7505" y="11278"/>
                </a:moveTo>
                <a:cubicBezTo>
                  <a:pt x="7559" y="11322"/>
                  <a:pt x="7599" y="11358"/>
                  <a:pt x="7596" y="11365"/>
                </a:cubicBezTo>
                <a:cubicBezTo>
                  <a:pt x="7566" y="11340"/>
                  <a:pt x="7532" y="11318"/>
                  <a:pt x="7498" y="11300"/>
                </a:cubicBezTo>
                <a:cubicBezTo>
                  <a:pt x="7498" y="11292"/>
                  <a:pt x="7502" y="11285"/>
                  <a:pt x="7505" y="11278"/>
                </a:cubicBezTo>
                <a:close/>
                <a:moveTo>
                  <a:pt x="7471" y="11322"/>
                </a:moveTo>
                <a:lnTo>
                  <a:pt x="7444" y="11369"/>
                </a:lnTo>
                <a:lnTo>
                  <a:pt x="7440" y="11369"/>
                </a:lnTo>
                <a:lnTo>
                  <a:pt x="7464" y="11322"/>
                </a:lnTo>
                <a:close/>
                <a:moveTo>
                  <a:pt x="7484" y="11329"/>
                </a:moveTo>
                <a:cubicBezTo>
                  <a:pt x="7532" y="11359"/>
                  <a:pt x="7572" y="11388"/>
                  <a:pt x="7556" y="11388"/>
                </a:cubicBezTo>
                <a:cubicBezTo>
                  <a:pt x="7552" y="11388"/>
                  <a:pt x="7542" y="11385"/>
                  <a:pt x="7525" y="11380"/>
                </a:cubicBezTo>
                <a:lnTo>
                  <a:pt x="7477" y="11347"/>
                </a:lnTo>
                <a:lnTo>
                  <a:pt x="7484" y="11329"/>
                </a:lnTo>
                <a:close/>
                <a:moveTo>
                  <a:pt x="7459" y="11396"/>
                </a:moveTo>
                <a:lnTo>
                  <a:pt x="7464" y="11401"/>
                </a:lnTo>
                <a:lnTo>
                  <a:pt x="7457" y="11398"/>
                </a:lnTo>
                <a:cubicBezTo>
                  <a:pt x="7457" y="11398"/>
                  <a:pt x="7458" y="11397"/>
                  <a:pt x="7459" y="11396"/>
                </a:cubicBezTo>
                <a:close/>
                <a:moveTo>
                  <a:pt x="7474" y="11351"/>
                </a:moveTo>
                <a:cubicBezTo>
                  <a:pt x="7509" y="11383"/>
                  <a:pt x="7566" y="11431"/>
                  <a:pt x="7542" y="11431"/>
                </a:cubicBezTo>
                <a:cubicBezTo>
                  <a:pt x="7529" y="11423"/>
                  <a:pt x="7522" y="11420"/>
                  <a:pt x="7509" y="11412"/>
                </a:cubicBezTo>
                <a:lnTo>
                  <a:pt x="7484" y="11394"/>
                </a:lnTo>
                <a:lnTo>
                  <a:pt x="7464" y="11380"/>
                </a:lnTo>
                <a:cubicBezTo>
                  <a:pt x="7467" y="11372"/>
                  <a:pt x="7471" y="11361"/>
                  <a:pt x="7474" y="11351"/>
                </a:cubicBezTo>
                <a:close/>
                <a:moveTo>
                  <a:pt x="7355" y="11423"/>
                </a:moveTo>
                <a:cubicBezTo>
                  <a:pt x="7352" y="11427"/>
                  <a:pt x="7352" y="11431"/>
                  <a:pt x="7352" y="11434"/>
                </a:cubicBezTo>
                <a:lnTo>
                  <a:pt x="7348" y="11434"/>
                </a:lnTo>
                <a:cubicBezTo>
                  <a:pt x="7348" y="11431"/>
                  <a:pt x="7352" y="11427"/>
                  <a:pt x="7355" y="11423"/>
                </a:cubicBezTo>
                <a:close/>
                <a:moveTo>
                  <a:pt x="7474" y="11409"/>
                </a:moveTo>
                <a:lnTo>
                  <a:pt x="7477" y="11412"/>
                </a:lnTo>
                <a:cubicBezTo>
                  <a:pt x="7477" y="11417"/>
                  <a:pt x="7474" y="11420"/>
                  <a:pt x="7474" y="11423"/>
                </a:cubicBezTo>
                <a:lnTo>
                  <a:pt x="7487" y="11420"/>
                </a:lnTo>
                <a:cubicBezTo>
                  <a:pt x="7509" y="11438"/>
                  <a:pt x="7523" y="11452"/>
                  <a:pt x="7514" y="11452"/>
                </a:cubicBezTo>
                <a:cubicBezTo>
                  <a:pt x="7509" y="11452"/>
                  <a:pt x="7495" y="11447"/>
                  <a:pt x="7471" y="11434"/>
                </a:cubicBezTo>
                <a:lnTo>
                  <a:pt x="7467" y="11434"/>
                </a:lnTo>
                <a:cubicBezTo>
                  <a:pt x="7461" y="11431"/>
                  <a:pt x="7454" y="11423"/>
                  <a:pt x="7450" y="11417"/>
                </a:cubicBezTo>
                <a:lnTo>
                  <a:pt x="7454" y="11409"/>
                </a:lnTo>
                <a:close/>
                <a:moveTo>
                  <a:pt x="6877" y="11459"/>
                </a:moveTo>
                <a:cubicBezTo>
                  <a:pt x="6884" y="11459"/>
                  <a:pt x="6894" y="11459"/>
                  <a:pt x="6907" y="11460"/>
                </a:cubicBezTo>
                <a:lnTo>
                  <a:pt x="6904" y="11460"/>
                </a:lnTo>
                <a:lnTo>
                  <a:pt x="6910" y="11481"/>
                </a:lnTo>
                <a:lnTo>
                  <a:pt x="6893" y="11474"/>
                </a:lnTo>
                <a:lnTo>
                  <a:pt x="6862" y="11467"/>
                </a:lnTo>
                <a:cubicBezTo>
                  <a:pt x="6852" y="11462"/>
                  <a:pt x="6855" y="11459"/>
                  <a:pt x="6877" y="11459"/>
                </a:cubicBezTo>
                <a:close/>
                <a:moveTo>
                  <a:pt x="7407" y="11514"/>
                </a:moveTo>
                <a:cubicBezTo>
                  <a:pt x="7411" y="11518"/>
                  <a:pt x="7415" y="11521"/>
                  <a:pt x="7419" y="11526"/>
                </a:cubicBezTo>
                <a:cubicBezTo>
                  <a:pt x="7416" y="11523"/>
                  <a:pt x="7413" y="11520"/>
                  <a:pt x="7410" y="11518"/>
                </a:cubicBezTo>
                <a:lnTo>
                  <a:pt x="7407" y="11518"/>
                </a:lnTo>
                <a:cubicBezTo>
                  <a:pt x="7407" y="11518"/>
                  <a:pt x="7407" y="11518"/>
                  <a:pt x="7407" y="11514"/>
                </a:cubicBezTo>
                <a:close/>
                <a:moveTo>
                  <a:pt x="7467" y="11580"/>
                </a:moveTo>
                <a:cubicBezTo>
                  <a:pt x="7454" y="11587"/>
                  <a:pt x="7444" y="11594"/>
                  <a:pt x="7434" y="11606"/>
                </a:cubicBezTo>
                <a:lnTo>
                  <a:pt x="7359" y="11635"/>
                </a:lnTo>
                <a:lnTo>
                  <a:pt x="7365" y="11620"/>
                </a:lnTo>
                <a:lnTo>
                  <a:pt x="7467" y="11580"/>
                </a:lnTo>
                <a:close/>
                <a:moveTo>
                  <a:pt x="7335" y="11675"/>
                </a:moveTo>
                <a:lnTo>
                  <a:pt x="7369" y="11692"/>
                </a:lnTo>
                <a:cubicBezTo>
                  <a:pt x="7365" y="11692"/>
                  <a:pt x="7365" y="11696"/>
                  <a:pt x="7365" y="11699"/>
                </a:cubicBezTo>
                <a:cubicBezTo>
                  <a:pt x="7359" y="11692"/>
                  <a:pt x="7348" y="11685"/>
                  <a:pt x="7338" y="11678"/>
                </a:cubicBezTo>
                <a:lnTo>
                  <a:pt x="7335" y="11678"/>
                </a:lnTo>
                <a:lnTo>
                  <a:pt x="7335" y="11675"/>
                </a:lnTo>
                <a:close/>
                <a:moveTo>
                  <a:pt x="333" y="11696"/>
                </a:moveTo>
                <a:cubicBezTo>
                  <a:pt x="332" y="11702"/>
                  <a:pt x="332" y="11708"/>
                  <a:pt x="334" y="11713"/>
                </a:cubicBezTo>
                <a:cubicBezTo>
                  <a:pt x="334" y="11707"/>
                  <a:pt x="334" y="11702"/>
                  <a:pt x="333" y="11696"/>
                </a:cubicBezTo>
                <a:close/>
                <a:moveTo>
                  <a:pt x="7226" y="11675"/>
                </a:moveTo>
                <a:lnTo>
                  <a:pt x="7233" y="11681"/>
                </a:lnTo>
                <a:lnTo>
                  <a:pt x="7128" y="11725"/>
                </a:lnTo>
                <a:lnTo>
                  <a:pt x="7118" y="11718"/>
                </a:lnTo>
                <a:lnTo>
                  <a:pt x="7226" y="11675"/>
                </a:lnTo>
                <a:close/>
                <a:moveTo>
                  <a:pt x="7104" y="11725"/>
                </a:moveTo>
                <a:lnTo>
                  <a:pt x="7114" y="11732"/>
                </a:lnTo>
                <a:lnTo>
                  <a:pt x="7097" y="11739"/>
                </a:lnTo>
                <a:lnTo>
                  <a:pt x="7087" y="11732"/>
                </a:lnTo>
                <a:lnTo>
                  <a:pt x="7104" y="11725"/>
                </a:lnTo>
                <a:close/>
                <a:moveTo>
                  <a:pt x="7385" y="11699"/>
                </a:moveTo>
                <a:lnTo>
                  <a:pt x="7444" y="11729"/>
                </a:lnTo>
                <a:lnTo>
                  <a:pt x="7434" y="11747"/>
                </a:lnTo>
                <a:cubicBezTo>
                  <a:pt x="7417" y="11736"/>
                  <a:pt x="7400" y="11721"/>
                  <a:pt x="7382" y="11710"/>
                </a:cubicBezTo>
                <a:cubicBezTo>
                  <a:pt x="7382" y="11707"/>
                  <a:pt x="7385" y="11703"/>
                  <a:pt x="7385" y="11699"/>
                </a:cubicBezTo>
                <a:close/>
                <a:moveTo>
                  <a:pt x="7059" y="11739"/>
                </a:moveTo>
                <a:lnTo>
                  <a:pt x="7069" y="11750"/>
                </a:lnTo>
                <a:lnTo>
                  <a:pt x="7049" y="11758"/>
                </a:lnTo>
                <a:cubicBezTo>
                  <a:pt x="7046" y="11758"/>
                  <a:pt x="7043" y="11750"/>
                  <a:pt x="7039" y="11750"/>
                </a:cubicBezTo>
                <a:lnTo>
                  <a:pt x="7059" y="11739"/>
                </a:lnTo>
                <a:close/>
                <a:moveTo>
                  <a:pt x="7019" y="11760"/>
                </a:moveTo>
                <a:cubicBezTo>
                  <a:pt x="7022" y="11760"/>
                  <a:pt x="7028" y="11762"/>
                  <a:pt x="7036" y="11765"/>
                </a:cubicBezTo>
                <a:lnTo>
                  <a:pt x="7022" y="11769"/>
                </a:lnTo>
                <a:cubicBezTo>
                  <a:pt x="7015" y="11762"/>
                  <a:pt x="7015" y="11760"/>
                  <a:pt x="7019" y="11760"/>
                </a:cubicBezTo>
                <a:close/>
                <a:moveTo>
                  <a:pt x="7291" y="11801"/>
                </a:moveTo>
                <a:lnTo>
                  <a:pt x="7298" y="11805"/>
                </a:lnTo>
                <a:lnTo>
                  <a:pt x="7298" y="11819"/>
                </a:lnTo>
                <a:lnTo>
                  <a:pt x="7287" y="11812"/>
                </a:lnTo>
                <a:lnTo>
                  <a:pt x="7291" y="11801"/>
                </a:lnTo>
                <a:close/>
                <a:moveTo>
                  <a:pt x="7318" y="11750"/>
                </a:moveTo>
                <a:cubicBezTo>
                  <a:pt x="7345" y="11772"/>
                  <a:pt x="7372" y="11798"/>
                  <a:pt x="7400" y="11819"/>
                </a:cubicBezTo>
                <a:cubicBezTo>
                  <a:pt x="7397" y="11824"/>
                  <a:pt x="7397" y="11824"/>
                  <a:pt x="7397" y="11824"/>
                </a:cubicBezTo>
                <a:lnTo>
                  <a:pt x="7397" y="11827"/>
                </a:lnTo>
                <a:cubicBezTo>
                  <a:pt x="7365" y="11812"/>
                  <a:pt x="7338" y="11798"/>
                  <a:pt x="7315" y="11779"/>
                </a:cubicBezTo>
                <a:cubicBezTo>
                  <a:pt x="7315" y="11772"/>
                  <a:pt x="7318" y="11761"/>
                  <a:pt x="7318" y="11750"/>
                </a:cubicBezTo>
                <a:close/>
                <a:moveTo>
                  <a:pt x="7267" y="11819"/>
                </a:moveTo>
                <a:lnTo>
                  <a:pt x="7263" y="11830"/>
                </a:lnTo>
                <a:lnTo>
                  <a:pt x="7260" y="11838"/>
                </a:lnTo>
                <a:lnTo>
                  <a:pt x="7260" y="11841"/>
                </a:lnTo>
                <a:lnTo>
                  <a:pt x="7267" y="11819"/>
                </a:lnTo>
                <a:close/>
                <a:moveTo>
                  <a:pt x="7270" y="11816"/>
                </a:moveTo>
                <a:cubicBezTo>
                  <a:pt x="7267" y="11830"/>
                  <a:pt x="7267" y="11841"/>
                  <a:pt x="7270" y="11852"/>
                </a:cubicBezTo>
                <a:cubicBezTo>
                  <a:pt x="7270" y="11853"/>
                  <a:pt x="7271" y="11853"/>
                  <a:pt x="7271" y="11853"/>
                </a:cubicBezTo>
                <a:cubicBezTo>
                  <a:pt x="7274" y="11853"/>
                  <a:pt x="7278" y="11843"/>
                  <a:pt x="7284" y="11827"/>
                </a:cubicBezTo>
                <a:lnTo>
                  <a:pt x="7295" y="11830"/>
                </a:lnTo>
                <a:cubicBezTo>
                  <a:pt x="7295" y="11845"/>
                  <a:pt x="7295" y="11859"/>
                  <a:pt x="7291" y="11870"/>
                </a:cubicBezTo>
                <a:lnTo>
                  <a:pt x="7257" y="11841"/>
                </a:lnTo>
                <a:lnTo>
                  <a:pt x="7267" y="11819"/>
                </a:lnTo>
                <a:lnTo>
                  <a:pt x="7270" y="11816"/>
                </a:lnTo>
                <a:close/>
                <a:moveTo>
                  <a:pt x="7307" y="11810"/>
                </a:moveTo>
                <a:cubicBezTo>
                  <a:pt x="7333" y="11824"/>
                  <a:pt x="7356" y="11838"/>
                  <a:pt x="7379" y="11852"/>
                </a:cubicBezTo>
                <a:lnTo>
                  <a:pt x="7369" y="11874"/>
                </a:lnTo>
                <a:lnTo>
                  <a:pt x="7305" y="11824"/>
                </a:lnTo>
                <a:cubicBezTo>
                  <a:pt x="7305" y="11819"/>
                  <a:pt x="7305" y="11816"/>
                  <a:pt x="7307" y="11810"/>
                </a:cubicBezTo>
                <a:close/>
                <a:moveTo>
                  <a:pt x="7301" y="11838"/>
                </a:moveTo>
                <a:lnTo>
                  <a:pt x="7365" y="11878"/>
                </a:lnTo>
                <a:cubicBezTo>
                  <a:pt x="7355" y="11899"/>
                  <a:pt x="7345" y="11921"/>
                  <a:pt x="7332" y="11943"/>
                </a:cubicBezTo>
                <a:cubicBezTo>
                  <a:pt x="7298" y="11928"/>
                  <a:pt x="7257" y="11939"/>
                  <a:pt x="7223" y="11921"/>
                </a:cubicBezTo>
                <a:cubicBezTo>
                  <a:pt x="7230" y="11904"/>
                  <a:pt x="7236" y="11892"/>
                  <a:pt x="7243" y="11881"/>
                </a:cubicBezTo>
                <a:lnTo>
                  <a:pt x="7240" y="11878"/>
                </a:lnTo>
                <a:cubicBezTo>
                  <a:pt x="7281" y="11898"/>
                  <a:pt x="7304" y="11907"/>
                  <a:pt x="7312" y="11907"/>
                </a:cubicBezTo>
                <a:cubicBezTo>
                  <a:pt x="7324" y="11907"/>
                  <a:pt x="7314" y="11893"/>
                  <a:pt x="7295" y="11874"/>
                </a:cubicBezTo>
                <a:cubicBezTo>
                  <a:pt x="7295" y="11864"/>
                  <a:pt x="7298" y="11848"/>
                  <a:pt x="7301" y="11838"/>
                </a:cubicBezTo>
                <a:close/>
                <a:moveTo>
                  <a:pt x="2173" y="14557"/>
                </a:moveTo>
                <a:cubicBezTo>
                  <a:pt x="2163" y="14564"/>
                  <a:pt x="2153" y="14571"/>
                  <a:pt x="2144" y="14577"/>
                </a:cubicBezTo>
                <a:cubicBezTo>
                  <a:pt x="2154" y="14573"/>
                  <a:pt x="2164" y="14565"/>
                  <a:pt x="2173" y="14557"/>
                </a:cubicBezTo>
                <a:close/>
                <a:moveTo>
                  <a:pt x="4492" y="17863"/>
                </a:moveTo>
                <a:cubicBezTo>
                  <a:pt x="4512" y="17878"/>
                  <a:pt x="4543" y="17900"/>
                  <a:pt x="4593" y="17932"/>
                </a:cubicBezTo>
                <a:lnTo>
                  <a:pt x="4593" y="17935"/>
                </a:lnTo>
                <a:lnTo>
                  <a:pt x="4492" y="17863"/>
                </a:lnTo>
                <a:close/>
                <a:moveTo>
                  <a:pt x="4891" y="18022"/>
                </a:moveTo>
                <a:cubicBezTo>
                  <a:pt x="4900" y="18022"/>
                  <a:pt x="4910" y="18026"/>
                  <a:pt x="4919" y="18033"/>
                </a:cubicBezTo>
                <a:cubicBezTo>
                  <a:pt x="4879" y="18052"/>
                  <a:pt x="4946" y="18150"/>
                  <a:pt x="4974" y="18236"/>
                </a:cubicBezTo>
                <a:cubicBezTo>
                  <a:pt x="4923" y="18186"/>
                  <a:pt x="4869" y="18143"/>
                  <a:pt x="4814" y="18099"/>
                </a:cubicBezTo>
                <a:lnTo>
                  <a:pt x="4811" y="18103"/>
                </a:lnTo>
                <a:cubicBezTo>
                  <a:pt x="4828" y="18056"/>
                  <a:pt x="4860" y="18022"/>
                  <a:pt x="4891" y="18022"/>
                </a:cubicBezTo>
                <a:close/>
                <a:moveTo>
                  <a:pt x="12251" y="21281"/>
                </a:moveTo>
                <a:cubicBezTo>
                  <a:pt x="12244" y="21288"/>
                  <a:pt x="12235" y="21297"/>
                  <a:pt x="12227" y="21306"/>
                </a:cubicBezTo>
                <a:cubicBezTo>
                  <a:pt x="12235" y="21298"/>
                  <a:pt x="12243" y="21289"/>
                  <a:pt x="12251" y="21281"/>
                </a:cubicBezTo>
                <a:close/>
                <a:moveTo>
                  <a:pt x="12227" y="21306"/>
                </a:moveTo>
                <a:cubicBezTo>
                  <a:pt x="12218" y="21316"/>
                  <a:pt x="12209" y="21326"/>
                  <a:pt x="12200" y="21337"/>
                </a:cubicBezTo>
                <a:cubicBezTo>
                  <a:pt x="12210" y="21326"/>
                  <a:pt x="12218" y="21315"/>
                  <a:pt x="12227" y="21306"/>
                </a:cubicBezTo>
                <a:close/>
                <a:moveTo>
                  <a:pt x="8337" y="0"/>
                </a:moveTo>
                <a:cubicBezTo>
                  <a:pt x="8336" y="0"/>
                  <a:pt x="8335" y="2"/>
                  <a:pt x="8333" y="5"/>
                </a:cubicBezTo>
                <a:cubicBezTo>
                  <a:pt x="8330" y="5"/>
                  <a:pt x="8327" y="5"/>
                  <a:pt x="8324" y="5"/>
                </a:cubicBezTo>
                <a:cubicBezTo>
                  <a:pt x="8024" y="5"/>
                  <a:pt x="7715" y="172"/>
                  <a:pt x="7322" y="398"/>
                </a:cubicBezTo>
                <a:lnTo>
                  <a:pt x="7352" y="296"/>
                </a:lnTo>
                <a:cubicBezTo>
                  <a:pt x="7340" y="295"/>
                  <a:pt x="7327" y="295"/>
                  <a:pt x="7314" y="295"/>
                </a:cubicBezTo>
                <a:cubicBezTo>
                  <a:pt x="7130" y="295"/>
                  <a:pt x="6884" y="407"/>
                  <a:pt x="6703" y="431"/>
                </a:cubicBezTo>
                <a:cubicBezTo>
                  <a:pt x="6676" y="525"/>
                  <a:pt x="6578" y="561"/>
                  <a:pt x="6679" y="652"/>
                </a:cubicBezTo>
                <a:cubicBezTo>
                  <a:pt x="6614" y="633"/>
                  <a:pt x="6552" y="625"/>
                  <a:pt x="6494" y="625"/>
                </a:cubicBezTo>
                <a:cubicBezTo>
                  <a:pt x="6243" y="625"/>
                  <a:pt x="6053" y="783"/>
                  <a:pt x="5887" y="936"/>
                </a:cubicBezTo>
                <a:cubicBezTo>
                  <a:pt x="5705" y="1149"/>
                  <a:pt x="5549" y="1352"/>
                  <a:pt x="5256" y="1352"/>
                </a:cubicBezTo>
                <a:cubicBezTo>
                  <a:pt x="5240" y="1352"/>
                  <a:pt x="5222" y="1352"/>
                  <a:pt x="5205" y="1350"/>
                </a:cubicBezTo>
                <a:cubicBezTo>
                  <a:pt x="5250" y="1317"/>
                  <a:pt x="5283" y="1227"/>
                  <a:pt x="5256" y="1227"/>
                </a:cubicBezTo>
                <a:cubicBezTo>
                  <a:pt x="5253" y="1227"/>
                  <a:pt x="5250" y="1228"/>
                  <a:pt x="5245" y="1230"/>
                </a:cubicBezTo>
                <a:cubicBezTo>
                  <a:pt x="5133" y="1339"/>
                  <a:pt x="5031" y="1452"/>
                  <a:pt x="4936" y="1575"/>
                </a:cubicBezTo>
                <a:cubicBezTo>
                  <a:pt x="4994" y="1624"/>
                  <a:pt x="5018" y="1632"/>
                  <a:pt x="5045" y="1632"/>
                </a:cubicBezTo>
                <a:cubicBezTo>
                  <a:pt x="5058" y="1632"/>
                  <a:pt x="5070" y="1630"/>
                  <a:pt x="5086" y="1630"/>
                </a:cubicBezTo>
                <a:cubicBezTo>
                  <a:pt x="5105" y="1630"/>
                  <a:pt x="5131" y="1633"/>
                  <a:pt x="5168" y="1641"/>
                </a:cubicBezTo>
                <a:cubicBezTo>
                  <a:pt x="5171" y="1757"/>
                  <a:pt x="5123" y="1873"/>
                  <a:pt x="5038" y="1950"/>
                </a:cubicBezTo>
                <a:cubicBezTo>
                  <a:pt x="5130" y="1746"/>
                  <a:pt x="4902" y="1764"/>
                  <a:pt x="4784" y="1757"/>
                </a:cubicBezTo>
                <a:cubicBezTo>
                  <a:pt x="4821" y="1783"/>
                  <a:pt x="4831" y="1841"/>
                  <a:pt x="4862" y="1873"/>
                </a:cubicBezTo>
                <a:cubicBezTo>
                  <a:pt x="4834" y="1869"/>
                  <a:pt x="4813" y="1867"/>
                  <a:pt x="4796" y="1867"/>
                </a:cubicBezTo>
                <a:cubicBezTo>
                  <a:pt x="4601" y="1867"/>
                  <a:pt x="4984" y="2129"/>
                  <a:pt x="4672" y="2190"/>
                </a:cubicBezTo>
                <a:lnTo>
                  <a:pt x="4635" y="2121"/>
                </a:lnTo>
                <a:cubicBezTo>
                  <a:pt x="4573" y="2230"/>
                  <a:pt x="4570" y="2386"/>
                  <a:pt x="4468" y="2462"/>
                </a:cubicBezTo>
                <a:cubicBezTo>
                  <a:pt x="4322" y="2374"/>
                  <a:pt x="4501" y="2313"/>
                  <a:pt x="4417" y="2204"/>
                </a:cubicBezTo>
                <a:cubicBezTo>
                  <a:pt x="4298" y="2342"/>
                  <a:pt x="4388" y="2688"/>
                  <a:pt x="4172" y="2688"/>
                </a:cubicBezTo>
                <a:cubicBezTo>
                  <a:pt x="4171" y="2688"/>
                  <a:pt x="4170" y="2688"/>
                  <a:pt x="4168" y="2688"/>
                </a:cubicBezTo>
                <a:cubicBezTo>
                  <a:pt x="4185" y="2597"/>
                  <a:pt x="4260" y="2520"/>
                  <a:pt x="4281" y="2430"/>
                </a:cubicBezTo>
                <a:cubicBezTo>
                  <a:pt x="4253" y="2427"/>
                  <a:pt x="4228" y="2427"/>
                  <a:pt x="4207" y="2427"/>
                </a:cubicBezTo>
                <a:cubicBezTo>
                  <a:pt x="4029" y="2427"/>
                  <a:pt x="4034" y="2477"/>
                  <a:pt x="3934" y="2542"/>
                </a:cubicBezTo>
                <a:lnTo>
                  <a:pt x="3944" y="2535"/>
                </a:lnTo>
                <a:cubicBezTo>
                  <a:pt x="3852" y="2589"/>
                  <a:pt x="3764" y="2648"/>
                  <a:pt x="3680" y="2709"/>
                </a:cubicBezTo>
                <a:lnTo>
                  <a:pt x="3764" y="2684"/>
                </a:lnTo>
                <a:cubicBezTo>
                  <a:pt x="3940" y="3154"/>
                  <a:pt x="3540" y="3105"/>
                  <a:pt x="3567" y="3518"/>
                </a:cubicBezTo>
                <a:cubicBezTo>
                  <a:pt x="3553" y="3320"/>
                  <a:pt x="3530" y="3289"/>
                  <a:pt x="3495" y="3289"/>
                </a:cubicBezTo>
                <a:cubicBezTo>
                  <a:pt x="3479" y="3289"/>
                  <a:pt x="3461" y="3296"/>
                  <a:pt x="3438" y="3296"/>
                </a:cubicBezTo>
                <a:cubicBezTo>
                  <a:pt x="3413" y="3296"/>
                  <a:pt x="3384" y="3287"/>
                  <a:pt x="3349" y="3251"/>
                </a:cubicBezTo>
                <a:cubicBezTo>
                  <a:pt x="3289" y="3271"/>
                  <a:pt x="3213" y="3304"/>
                  <a:pt x="3166" y="3304"/>
                </a:cubicBezTo>
                <a:cubicBezTo>
                  <a:pt x="3145" y="3304"/>
                  <a:pt x="3128" y="3298"/>
                  <a:pt x="3122" y="3279"/>
                </a:cubicBezTo>
                <a:cubicBezTo>
                  <a:pt x="3160" y="3494"/>
                  <a:pt x="2894" y="3414"/>
                  <a:pt x="2956" y="3723"/>
                </a:cubicBezTo>
                <a:cubicBezTo>
                  <a:pt x="2951" y="3721"/>
                  <a:pt x="2947" y="3720"/>
                  <a:pt x="2942" y="3720"/>
                </a:cubicBezTo>
                <a:cubicBezTo>
                  <a:pt x="2908" y="3720"/>
                  <a:pt x="2879" y="3780"/>
                  <a:pt x="2833" y="3780"/>
                </a:cubicBezTo>
                <a:cubicBezTo>
                  <a:pt x="2813" y="3780"/>
                  <a:pt x="2790" y="3770"/>
                  <a:pt x="2762" y="3737"/>
                </a:cubicBezTo>
                <a:cubicBezTo>
                  <a:pt x="2736" y="3811"/>
                  <a:pt x="2746" y="3831"/>
                  <a:pt x="2772" y="3831"/>
                </a:cubicBezTo>
                <a:cubicBezTo>
                  <a:pt x="2801" y="3831"/>
                  <a:pt x="2852" y="3805"/>
                  <a:pt x="2888" y="3805"/>
                </a:cubicBezTo>
                <a:cubicBezTo>
                  <a:pt x="2902" y="3805"/>
                  <a:pt x="2913" y="3808"/>
                  <a:pt x="2921" y="3818"/>
                </a:cubicBezTo>
                <a:cubicBezTo>
                  <a:pt x="2921" y="4170"/>
                  <a:pt x="2358" y="4276"/>
                  <a:pt x="2399" y="4803"/>
                </a:cubicBezTo>
                <a:cubicBezTo>
                  <a:pt x="2327" y="5141"/>
                  <a:pt x="2450" y="5311"/>
                  <a:pt x="2443" y="5594"/>
                </a:cubicBezTo>
                <a:cubicBezTo>
                  <a:pt x="2429" y="5624"/>
                  <a:pt x="2416" y="5653"/>
                  <a:pt x="2406" y="5682"/>
                </a:cubicBezTo>
                <a:cubicBezTo>
                  <a:pt x="2311" y="5679"/>
                  <a:pt x="2286" y="5504"/>
                  <a:pt x="2286" y="5504"/>
                </a:cubicBezTo>
                <a:cubicBezTo>
                  <a:pt x="2137" y="5631"/>
                  <a:pt x="2097" y="5765"/>
                  <a:pt x="2090" y="5951"/>
                </a:cubicBezTo>
                <a:cubicBezTo>
                  <a:pt x="2072" y="5925"/>
                  <a:pt x="2051" y="5916"/>
                  <a:pt x="2024" y="5916"/>
                </a:cubicBezTo>
                <a:cubicBezTo>
                  <a:pt x="1996" y="5916"/>
                  <a:pt x="1962" y="5925"/>
                  <a:pt x="1920" y="5937"/>
                </a:cubicBezTo>
                <a:cubicBezTo>
                  <a:pt x="1886" y="6071"/>
                  <a:pt x="2086" y="6107"/>
                  <a:pt x="1946" y="6245"/>
                </a:cubicBezTo>
                <a:cubicBezTo>
                  <a:pt x="1896" y="6190"/>
                  <a:pt x="1811" y="6114"/>
                  <a:pt x="1774" y="6023"/>
                </a:cubicBezTo>
                <a:cubicBezTo>
                  <a:pt x="1770" y="6206"/>
                  <a:pt x="1818" y="6398"/>
                  <a:pt x="1814" y="6576"/>
                </a:cubicBezTo>
                <a:cubicBezTo>
                  <a:pt x="1812" y="6576"/>
                  <a:pt x="1810" y="6576"/>
                  <a:pt x="1807" y="6576"/>
                </a:cubicBezTo>
                <a:cubicBezTo>
                  <a:pt x="1705" y="6576"/>
                  <a:pt x="1701" y="6421"/>
                  <a:pt x="1658" y="6343"/>
                </a:cubicBezTo>
                <a:cubicBezTo>
                  <a:pt x="1641" y="6543"/>
                  <a:pt x="1583" y="6848"/>
                  <a:pt x="1722" y="6957"/>
                </a:cubicBezTo>
                <a:cubicBezTo>
                  <a:pt x="1745" y="6930"/>
                  <a:pt x="1771" y="6906"/>
                  <a:pt x="1793" y="6883"/>
                </a:cubicBezTo>
                <a:cubicBezTo>
                  <a:pt x="1790" y="6884"/>
                  <a:pt x="1786" y="6885"/>
                  <a:pt x="1782" y="6885"/>
                </a:cubicBezTo>
                <a:cubicBezTo>
                  <a:pt x="1739" y="6885"/>
                  <a:pt x="1669" y="6833"/>
                  <a:pt x="1662" y="6790"/>
                </a:cubicBezTo>
                <a:cubicBezTo>
                  <a:pt x="1606" y="6629"/>
                  <a:pt x="1723" y="6593"/>
                  <a:pt x="1802" y="6593"/>
                </a:cubicBezTo>
                <a:cubicBezTo>
                  <a:pt x="1820" y="6593"/>
                  <a:pt x="1836" y="6594"/>
                  <a:pt x="1848" y="6597"/>
                </a:cubicBezTo>
                <a:lnTo>
                  <a:pt x="1845" y="6721"/>
                </a:lnTo>
                <a:cubicBezTo>
                  <a:pt x="1847" y="6722"/>
                  <a:pt x="1850" y="6722"/>
                  <a:pt x="1853" y="6722"/>
                </a:cubicBezTo>
                <a:cubicBezTo>
                  <a:pt x="2205" y="6722"/>
                  <a:pt x="1947" y="6251"/>
                  <a:pt x="2042" y="6027"/>
                </a:cubicBezTo>
                <a:lnTo>
                  <a:pt x="2205" y="6183"/>
                </a:lnTo>
                <a:cubicBezTo>
                  <a:pt x="1991" y="6746"/>
                  <a:pt x="1824" y="7328"/>
                  <a:pt x="1699" y="7923"/>
                </a:cubicBezTo>
                <a:lnTo>
                  <a:pt x="1689" y="7946"/>
                </a:lnTo>
                <a:cubicBezTo>
                  <a:pt x="1587" y="7866"/>
                  <a:pt x="1488" y="7774"/>
                  <a:pt x="1379" y="7728"/>
                </a:cubicBezTo>
                <a:lnTo>
                  <a:pt x="1294" y="7673"/>
                </a:lnTo>
                <a:lnTo>
                  <a:pt x="1294" y="7702"/>
                </a:lnTo>
                <a:cubicBezTo>
                  <a:pt x="1275" y="7699"/>
                  <a:pt x="1254" y="7697"/>
                  <a:pt x="1233" y="7697"/>
                </a:cubicBezTo>
                <a:cubicBezTo>
                  <a:pt x="1152" y="7697"/>
                  <a:pt x="1060" y="7726"/>
                  <a:pt x="955" y="7804"/>
                </a:cubicBezTo>
                <a:lnTo>
                  <a:pt x="988" y="8138"/>
                </a:lnTo>
                <a:lnTo>
                  <a:pt x="829" y="8160"/>
                </a:lnTo>
                <a:lnTo>
                  <a:pt x="921" y="7939"/>
                </a:lnTo>
                <a:cubicBezTo>
                  <a:pt x="751" y="8000"/>
                  <a:pt x="816" y="8135"/>
                  <a:pt x="849" y="8258"/>
                </a:cubicBezTo>
                <a:cubicBezTo>
                  <a:pt x="835" y="8255"/>
                  <a:pt x="820" y="8253"/>
                  <a:pt x="805" y="8253"/>
                </a:cubicBezTo>
                <a:cubicBezTo>
                  <a:pt x="754" y="8253"/>
                  <a:pt x="706" y="8271"/>
                  <a:pt x="666" y="8301"/>
                </a:cubicBezTo>
                <a:cubicBezTo>
                  <a:pt x="710" y="8429"/>
                  <a:pt x="761" y="8553"/>
                  <a:pt x="809" y="8676"/>
                </a:cubicBezTo>
                <a:cubicBezTo>
                  <a:pt x="728" y="8669"/>
                  <a:pt x="682" y="8565"/>
                  <a:pt x="619" y="8565"/>
                </a:cubicBezTo>
                <a:cubicBezTo>
                  <a:pt x="593" y="8565"/>
                  <a:pt x="564" y="8581"/>
                  <a:pt x="530" y="8625"/>
                </a:cubicBezTo>
                <a:cubicBezTo>
                  <a:pt x="598" y="8796"/>
                  <a:pt x="802" y="8604"/>
                  <a:pt x="802" y="8836"/>
                </a:cubicBezTo>
                <a:cubicBezTo>
                  <a:pt x="642" y="8916"/>
                  <a:pt x="554" y="8843"/>
                  <a:pt x="609" y="9036"/>
                </a:cubicBezTo>
                <a:cubicBezTo>
                  <a:pt x="537" y="9032"/>
                  <a:pt x="506" y="8994"/>
                  <a:pt x="493" y="8929"/>
                </a:cubicBezTo>
                <a:cubicBezTo>
                  <a:pt x="515" y="9096"/>
                  <a:pt x="416" y="9302"/>
                  <a:pt x="537" y="9410"/>
                </a:cubicBezTo>
                <a:cubicBezTo>
                  <a:pt x="361" y="9501"/>
                  <a:pt x="455" y="9842"/>
                  <a:pt x="270" y="9842"/>
                </a:cubicBezTo>
                <a:cubicBezTo>
                  <a:pt x="254" y="9842"/>
                  <a:pt x="237" y="9840"/>
                  <a:pt x="218" y="9836"/>
                </a:cubicBezTo>
                <a:cubicBezTo>
                  <a:pt x="269" y="9897"/>
                  <a:pt x="384" y="10137"/>
                  <a:pt x="378" y="10271"/>
                </a:cubicBezTo>
                <a:cubicBezTo>
                  <a:pt x="332" y="10227"/>
                  <a:pt x="299" y="10208"/>
                  <a:pt x="276" y="10208"/>
                </a:cubicBezTo>
                <a:cubicBezTo>
                  <a:pt x="148" y="10208"/>
                  <a:pt x="261" y="10727"/>
                  <a:pt x="37" y="10727"/>
                </a:cubicBezTo>
                <a:cubicBezTo>
                  <a:pt x="26" y="10727"/>
                  <a:pt x="13" y="10724"/>
                  <a:pt x="0" y="10722"/>
                </a:cubicBezTo>
                <a:cubicBezTo>
                  <a:pt x="272" y="10919"/>
                  <a:pt x="159" y="11457"/>
                  <a:pt x="405" y="11769"/>
                </a:cubicBezTo>
                <a:cubicBezTo>
                  <a:pt x="383" y="11757"/>
                  <a:pt x="344" y="11737"/>
                  <a:pt x="334" y="11713"/>
                </a:cubicBezTo>
                <a:cubicBezTo>
                  <a:pt x="349" y="11900"/>
                  <a:pt x="286" y="11983"/>
                  <a:pt x="279" y="12125"/>
                </a:cubicBezTo>
                <a:cubicBezTo>
                  <a:pt x="300" y="12119"/>
                  <a:pt x="320" y="12117"/>
                  <a:pt x="340" y="12117"/>
                </a:cubicBezTo>
                <a:cubicBezTo>
                  <a:pt x="535" y="12117"/>
                  <a:pt x="680" y="12342"/>
                  <a:pt x="860" y="12405"/>
                </a:cubicBezTo>
                <a:cubicBezTo>
                  <a:pt x="821" y="12524"/>
                  <a:pt x="767" y="12555"/>
                  <a:pt x="709" y="12555"/>
                </a:cubicBezTo>
                <a:cubicBezTo>
                  <a:pt x="646" y="12555"/>
                  <a:pt x="577" y="12521"/>
                  <a:pt x="509" y="12521"/>
                </a:cubicBezTo>
                <a:cubicBezTo>
                  <a:pt x="467" y="12521"/>
                  <a:pt x="426" y="12533"/>
                  <a:pt x="388" y="12572"/>
                </a:cubicBezTo>
                <a:cubicBezTo>
                  <a:pt x="406" y="12562"/>
                  <a:pt x="424" y="12558"/>
                  <a:pt x="442" y="12558"/>
                </a:cubicBezTo>
                <a:cubicBezTo>
                  <a:pt x="561" y="12558"/>
                  <a:pt x="688" y="12739"/>
                  <a:pt x="780" y="12739"/>
                </a:cubicBezTo>
                <a:cubicBezTo>
                  <a:pt x="804" y="12739"/>
                  <a:pt x="825" y="12727"/>
                  <a:pt x="843" y="12699"/>
                </a:cubicBezTo>
                <a:cubicBezTo>
                  <a:pt x="809" y="12924"/>
                  <a:pt x="856" y="12866"/>
                  <a:pt x="741" y="13055"/>
                </a:cubicBezTo>
                <a:cubicBezTo>
                  <a:pt x="799" y="13023"/>
                  <a:pt x="837" y="13010"/>
                  <a:pt x="863" y="13010"/>
                </a:cubicBezTo>
                <a:cubicBezTo>
                  <a:pt x="960" y="13010"/>
                  <a:pt x="917" y="13168"/>
                  <a:pt x="1094" y="13171"/>
                </a:cubicBezTo>
                <a:cubicBezTo>
                  <a:pt x="1118" y="13462"/>
                  <a:pt x="911" y="13403"/>
                  <a:pt x="1142" y="13560"/>
                </a:cubicBezTo>
                <a:cubicBezTo>
                  <a:pt x="1146" y="13625"/>
                  <a:pt x="1112" y="13645"/>
                  <a:pt x="1070" y="13645"/>
                </a:cubicBezTo>
                <a:cubicBezTo>
                  <a:pt x="1006" y="13645"/>
                  <a:pt x="925" y="13600"/>
                  <a:pt x="925" y="13600"/>
                </a:cubicBezTo>
                <a:cubicBezTo>
                  <a:pt x="971" y="13666"/>
                  <a:pt x="1012" y="13690"/>
                  <a:pt x="1049" y="13690"/>
                </a:cubicBezTo>
                <a:cubicBezTo>
                  <a:pt x="1139" y="13690"/>
                  <a:pt x="1207" y="13545"/>
                  <a:pt x="1301" y="13517"/>
                </a:cubicBezTo>
                <a:cubicBezTo>
                  <a:pt x="1546" y="13716"/>
                  <a:pt x="1271" y="13741"/>
                  <a:pt x="1254" y="13909"/>
                </a:cubicBezTo>
                <a:cubicBezTo>
                  <a:pt x="1423" y="14022"/>
                  <a:pt x="1679" y="13985"/>
                  <a:pt x="1760" y="14087"/>
                </a:cubicBezTo>
                <a:cubicBezTo>
                  <a:pt x="1743" y="14116"/>
                  <a:pt x="1719" y="14142"/>
                  <a:pt x="1692" y="14159"/>
                </a:cubicBezTo>
                <a:cubicBezTo>
                  <a:pt x="1711" y="14148"/>
                  <a:pt x="1731" y="14143"/>
                  <a:pt x="1751" y="14143"/>
                </a:cubicBezTo>
                <a:cubicBezTo>
                  <a:pt x="1764" y="14143"/>
                  <a:pt x="1776" y="14145"/>
                  <a:pt x="1787" y="14148"/>
                </a:cubicBezTo>
                <a:cubicBezTo>
                  <a:pt x="1785" y="14142"/>
                  <a:pt x="1785" y="14140"/>
                  <a:pt x="1787" y="14140"/>
                </a:cubicBezTo>
                <a:cubicBezTo>
                  <a:pt x="1795" y="14140"/>
                  <a:pt x="1853" y="14236"/>
                  <a:pt x="1886" y="14280"/>
                </a:cubicBezTo>
                <a:cubicBezTo>
                  <a:pt x="1926" y="14348"/>
                  <a:pt x="1974" y="14414"/>
                  <a:pt x="2025" y="14472"/>
                </a:cubicBezTo>
                <a:cubicBezTo>
                  <a:pt x="2052" y="14501"/>
                  <a:pt x="2083" y="14526"/>
                  <a:pt x="2113" y="14545"/>
                </a:cubicBezTo>
                <a:cubicBezTo>
                  <a:pt x="2122" y="14552"/>
                  <a:pt x="2128" y="14555"/>
                  <a:pt x="2132" y="14555"/>
                </a:cubicBezTo>
                <a:cubicBezTo>
                  <a:pt x="2139" y="14555"/>
                  <a:pt x="2142" y="14550"/>
                  <a:pt x="2144" y="14541"/>
                </a:cubicBezTo>
                <a:lnTo>
                  <a:pt x="2188" y="14541"/>
                </a:lnTo>
                <a:cubicBezTo>
                  <a:pt x="2184" y="14547"/>
                  <a:pt x="2178" y="14552"/>
                  <a:pt x="2173" y="14557"/>
                </a:cubicBezTo>
                <a:cubicBezTo>
                  <a:pt x="2249" y="14504"/>
                  <a:pt x="2327" y="14456"/>
                  <a:pt x="2406" y="14414"/>
                </a:cubicBezTo>
                <a:cubicBezTo>
                  <a:pt x="2443" y="14476"/>
                  <a:pt x="2599" y="14520"/>
                  <a:pt x="2480" y="14618"/>
                </a:cubicBezTo>
                <a:cubicBezTo>
                  <a:pt x="2460" y="14552"/>
                  <a:pt x="2406" y="14566"/>
                  <a:pt x="2351" y="14555"/>
                </a:cubicBezTo>
                <a:lnTo>
                  <a:pt x="2450" y="14643"/>
                </a:lnTo>
                <a:cubicBezTo>
                  <a:pt x="2415" y="14687"/>
                  <a:pt x="2389" y="14703"/>
                  <a:pt x="2369" y="14703"/>
                </a:cubicBezTo>
                <a:cubicBezTo>
                  <a:pt x="2313" y="14703"/>
                  <a:pt x="2296" y="14578"/>
                  <a:pt x="2234" y="14578"/>
                </a:cubicBezTo>
                <a:cubicBezTo>
                  <a:pt x="2222" y="14578"/>
                  <a:pt x="2208" y="14584"/>
                  <a:pt x="2192" y="14595"/>
                </a:cubicBezTo>
                <a:cubicBezTo>
                  <a:pt x="2321" y="14760"/>
                  <a:pt x="2592" y="14963"/>
                  <a:pt x="2610" y="15144"/>
                </a:cubicBezTo>
                <a:cubicBezTo>
                  <a:pt x="2588" y="15160"/>
                  <a:pt x="2569" y="15167"/>
                  <a:pt x="2552" y="15167"/>
                </a:cubicBezTo>
                <a:cubicBezTo>
                  <a:pt x="2460" y="15167"/>
                  <a:pt x="2407" y="14986"/>
                  <a:pt x="2361" y="14986"/>
                </a:cubicBezTo>
                <a:cubicBezTo>
                  <a:pt x="2343" y="14986"/>
                  <a:pt x="2327" y="15014"/>
                  <a:pt x="2311" y="15090"/>
                </a:cubicBezTo>
                <a:lnTo>
                  <a:pt x="2276" y="14792"/>
                </a:lnTo>
                <a:cubicBezTo>
                  <a:pt x="2217" y="14885"/>
                  <a:pt x="2187" y="14914"/>
                  <a:pt x="2169" y="14914"/>
                </a:cubicBezTo>
                <a:cubicBezTo>
                  <a:pt x="2140" y="14914"/>
                  <a:pt x="2146" y="14833"/>
                  <a:pt x="2111" y="14833"/>
                </a:cubicBezTo>
                <a:cubicBezTo>
                  <a:pt x="2091" y="14833"/>
                  <a:pt x="2055" y="14861"/>
                  <a:pt x="1991" y="14949"/>
                </a:cubicBezTo>
                <a:cubicBezTo>
                  <a:pt x="2080" y="15337"/>
                  <a:pt x="2246" y="15305"/>
                  <a:pt x="2361" y="15683"/>
                </a:cubicBezTo>
                <a:cubicBezTo>
                  <a:pt x="2370" y="15684"/>
                  <a:pt x="2379" y="15684"/>
                  <a:pt x="2387" y="15684"/>
                </a:cubicBezTo>
                <a:cubicBezTo>
                  <a:pt x="2492" y="15684"/>
                  <a:pt x="2505" y="15590"/>
                  <a:pt x="2608" y="15590"/>
                </a:cubicBezTo>
                <a:cubicBezTo>
                  <a:pt x="2616" y="15590"/>
                  <a:pt x="2624" y="15590"/>
                  <a:pt x="2633" y="15591"/>
                </a:cubicBezTo>
                <a:cubicBezTo>
                  <a:pt x="3058" y="15944"/>
                  <a:pt x="2399" y="16253"/>
                  <a:pt x="2847" y="16439"/>
                </a:cubicBezTo>
                <a:cubicBezTo>
                  <a:pt x="2852" y="16439"/>
                  <a:pt x="2857" y="16439"/>
                  <a:pt x="2861" y="16439"/>
                </a:cubicBezTo>
                <a:cubicBezTo>
                  <a:pt x="2936" y="16439"/>
                  <a:pt x="3018" y="16415"/>
                  <a:pt x="3093" y="16415"/>
                </a:cubicBezTo>
                <a:cubicBezTo>
                  <a:pt x="3187" y="16415"/>
                  <a:pt x="3266" y="16453"/>
                  <a:pt x="3296" y="16620"/>
                </a:cubicBezTo>
                <a:lnTo>
                  <a:pt x="3058" y="16697"/>
                </a:lnTo>
                <a:cubicBezTo>
                  <a:pt x="3137" y="16820"/>
                  <a:pt x="3213" y="16838"/>
                  <a:pt x="3283" y="16838"/>
                </a:cubicBezTo>
                <a:cubicBezTo>
                  <a:pt x="3311" y="16838"/>
                  <a:pt x="3338" y="16835"/>
                  <a:pt x="3365" y="16835"/>
                </a:cubicBezTo>
                <a:cubicBezTo>
                  <a:pt x="3439" y="16835"/>
                  <a:pt x="3504" y="16859"/>
                  <a:pt x="3557" y="17038"/>
                </a:cubicBezTo>
                <a:cubicBezTo>
                  <a:pt x="3551" y="17039"/>
                  <a:pt x="3546" y="17039"/>
                  <a:pt x="3541" y="17039"/>
                </a:cubicBezTo>
                <a:cubicBezTo>
                  <a:pt x="3450" y="17039"/>
                  <a:pt x="3359" y="16922"/>
                  <a:pt x="3337" y="16922"/>
                </a:cubicBezTo>
                <a:cubicBezTo>
                  <a:pt x="3333" y="16922"/>
                  <a:pt x="3331" y="16926"/>
                  <a:pt x="3333" y="16936"/>
                </a:cubicBezTo>
                <a:cubicBezTo>
                  <a:pt x="3341" y="17069"/>
                  <a:pt x="3379" y="17099"/>
                  <a:pt x="3427" y="17099"/>
                </a:cubicBezTo>
                <a:cubicBezTo>
                  <a:pt x="3471" y="17099"/>
                  <a:pt x="3522" y="17077"/>
                  <a:pt x="3573" y="17077"/>
                </a:cubicBezTo>
                <a:cubicBezTo>
                  <a:pt x="3604" y="17077"/>
                  <a:pt x="3635" y="17087"/>
                  <a:pt x="3662" y="17118"/>
                </a:cubicBezTo>
                <a:lnTo>
                  <a:pt x="3540" y="17296"/>
                </a:lnTo>
                <a:cubicBezTo>
                  <a:pt x="3826" y="17565"/>
                  <a:pt x="4220" y="17743"/>
                  <a:pt x="4556" y="17975"/>
                </a:cubicBezTo>
                <a:cubicBezTo>
                  <a:pt x="4501" y="18012"/>
                  <a:pt x="4406" y="18023"/>
                  <a:pt x="4444" y="18135"/>
                </a:cubicBezTo>
                <a:cubicBezTo>
                  <a:pt x="4906" y="18393"/>
                  <a:pt x="5310" y="18840"/>
                  <a:pt x="5687" y="19218"/>
                </a:cubicBezTo>
                <a:lnTo>
                  <a:pt x="5935" y="19149"/>
                </a:lnTo>
                <a:cubicBezTo>
                  <a:pt x="5972" y="19175"/>
                  <a:pt x="5969" y="19266"/>
                  <a:pt x="5912" y="19273"/>
                </a:cubicBezTo>
                <a:cubicBezTo>
                  <a:pt x="5944" y="19310"/>
                  <a:pt x="5965" y="19325"/>
                  <a:pt x="5979" y="19325"/>
                </a:cubicBezTo>
                <a:cubicBezTo>
                  <a:pt x="6025" y="19325"/>
                  <a:pt x="5999" y="19169"/>
                  <a:pt x="6088" y="19153"/>
                </a:cubicBezTo>
                <a:cubicBezTo>
                  <a:pt x="6186" y="19196"/>
                  <a:pt x="6166" y="19324"/>
                  <a:pt x="6081" y="19335"/>
                </a:cubicBezTo>
                <a:cubicBezTo>
                  <a:pt x="6309" y="19353"/>
                  <a:pt x="6533" y="19389"/>
                  <a:pt x="6750" y="19450"/>
                </a:cubicBezTo>
                <a:cubicBezTo>
                  <a:pt x="7032" y="19542"/>
                  <a:pt x="7097" y="19556"/>
                  <a:pt x="7069" y="19697"/>
                </a:cubicBezTo>
                <a:lnTo>
                  <a:pt x="7019" y="19720"/>
                </a:lnTo>
                <a:cubicBezTo>
                  <a:pt x="7022" y="19737"/>
                  <a:pt x="7019" y="19737"/>
                  <a:pt x="7036" y="19748"/>
                </a:cubicBezTo>
                <a:cubicBezTo>
                  <a:pt x="7059" y="19767"/>
                  <a:pt x="7087" y="19782"/>
                  <a:pt x="7114" y="19792"/>
                </a:cubicBezTo>
                <a:cubicBezTo>
                  <a:pt x="7159" y="19801"/>
                  <a:pt x="7206" y="19808"/>
                  <a:pt x="7251" y="19808"/>
                </a:cubicBezTo>
                <a:cubicBezTo>
                  <a:pt x="7261" y="19808"/>
                  <a:pt x="7271" y="19808"/>
                  <a:pt x="7280" y="19806"/>
                </a:cubicBezTo>
                <a:cubicBezTo>
                  <a:pt x="7290" y="19806"/>
                  <a:pt x="7299" y="19806"/>
                  <a:pt x="7308" y="19806"/>
                </a:cubicBezTo>
                <a:cubicBezTo>
                  <a:pt x="7407" y="19806"/>
                  <a:pt x="7498" y="19813"/>
                  <a:pt x="7536" y="19960"/>
                </a:cubicBezTo>
                <a:lnTo>
                  <a:pt x="7477" y="19949"/>
                </a:lnTo>
                <a:cubicBezTo>
                  <a:pt x="7902" y="20468"/>
                  <a:pt x="8575" y="20676"/>
                  <a:pt x="8928" y="21126"/>
                </a:cubicBezTo>
                <a:cubicBezTo>
                  <a:pt x="8960" y="21088"/>
                  <a:pt x="8998" y="21073"/>
                  <a:pt x="9039" y="21073"/>
                </a:cubicBezTo>
                <a:cubicBezTo>
                  <a:pt x="9115" y="21073"/>
                  <a:pt x="9205" y="21125"/>
                  <a:pt x="9295" y="21169"/>
                </a:cubicBezTo>
                <a:cubicBezTo>
                  <a:pt x="9359" y="21199"/>
                  <a:pt x="9425" y="21223"/>
                  <a:pt x="9482" y="21223"/>
                </a:cubicBezTo>
                <a:cubicBezTo>
                  <a:pt x="9551" y="21223"/>
                  <a:pt x="9608" y="21190"/>
                  <a:pt x="9642" y="21094"/>
                </a:cubicBezTo>
                <a:cubicBezTo>
                  <a:pt x="9951" y="21366"/>
                  <a:pt x="9838" y="21406"/>
                  <a:pt x="10362" y="21598"/>
                </a:cubicBezTo>
                <a:cubicBezTo>
                  <a:pt x="10368" y="21599"/>
                  <a:pt x="10373" y="21600"/>
                  <a:pt x="10380" y="21600"/>
                </a:cubicBezTo>
                <a:cubicBezTo>
                  <a:pt x="10515" y="21600"/>
                  <a:pt x="10594" y="21368"/>
                  <a:pt x="10753" y="21337"/>
                </a:cubicBezTo>
                <a:lnTo>
                  <a:pt x="10759" y="21533"/>
                </a:lnTo>
                <a:cubicBezTo>
                  <a:pt x="10838" y="21464"/>
                  <a:pt x="10916" y="21387"/>
                  <a:pt x="10987" y="21312"/>
                </a:cubicBezTo>
                <a:lnTo>
                  <a:pt x="11127" y="21541"/>
                </a:lnTo>
                <a:lnTo>
                  <a:pt x="11286" y="21475"/>
                </a:lnTo>
                <a:cubicBezTo>
                  <a:pt x="11221" y="21472"/>
                  <a:pt x="11140" y="21398"/>
                  <a:pt x="11147" y="21340"/>
                </a:cubicBezTo>
                <a:cubicBezTo>
                  <a:pt x="11208" y="21313"/>
                  <a:pt x="11280" y="21301"/>
                  <a:pt x="11353" y="21301"/>
                </a:cubicBezTo>
                <a:cubicBezTo>
                  <a:pt x="11559" y="21301"/>
                  <a:pt x="11775" y="21393"/>
                  <a:pt x="11802" y="21467"/>
                </a:cubicBezTo>
                <a:cubicBezTo>
                  <a:pt x="11990" y="21362"/>
                  <a:pt x="12166" y="21243"/>
                  <a:pt x="12336" y="21126"/>
                </a:cubicBezTo>
                <a:cubicBezTo>
                  <a:pt x="12348" y="21188"/>
                  <a:pt x="12302" y="21232"/>
                  <a:pt x="12251" y="21281"/>
                </a:cubicBezTo>
                <a:cubicBezTo>
                  <a:pt x="12286" y="21248"/>
                  <a:pt x="12311" y="21236"/>
                  <a:pt x="12330" y="21236"/>
                </a:cubicBezTo>
                <a:cubicBezTo>
                  <a:pt x="12380" y="21236"/>
                  <a:pt x="12387" y="21326"/>
                  <a:pt x="12431" y="21326"/>
                </a:cubicBezTo>
                <a:cubicBezTo>
                  <a:pt x="12454" y="21326"/>
                  <a:pt x="12487" y="21302"/>
                  <a:pt x="12543" y="21227"/>
                </a:cubicBezTo>
                <a:cubicBezTo>
                  <a:pt x="12492" y="21206"/>
                  <a:pt x="12523" y="21111"/>
                  <a:pt x="12516" y="21071"/>
                </a:cubicBezTo>
                <a:cubicBezTo>
                  <a:pt x="12542" y="21080"/>
                  <a:pt x="12571" y="21084"/>
                  <a:pt x="12602" y="21084"/>
                </a:cubicBezTo>
                <a:cubicBezTo>
                  <a:pt x="12782" y="21084"/>
                  <a:pt x="13032" y="20951"/>
                  <a:pt x="13189" y="20799"/>
                </a:cubicBezTo>
                <a:lnTo>
                  <a:pt x="13212" y="20940"/>
                </a:lnTo>
                <a:cubicBezTo>
                  <a:pt x="13630" y="20740"/>
                  <a:pt x="13966" y="20338"/>
                  <a:pt x="14330" y="19995"/>
                </a:cubicBezTo>
                <a:cubicBezTo>
                  <a:pt x="14305" y="20006"/>
                  <a:pt x="14281" y="20011"/>
                  <a:pt x="14259" y="20011"/>
                </a:cubicBezTo>
                <a:cubicBezTo>
                  <a:pt x="14129" y="20011"/>
                  <a:pt x="14057" y="19845"/>
                  <a:pt x="14133" y="19752"/>
                </a:cubicBezTo>
                <a:lnTo>
                  <a:pt x="14309" y="19865"/>
                </a:lnTo>
                <a:cubicBezTo>
                  <a:pt x="14301" y="19805"/>
                  <a:pt x="14277" y="19798"/>
                  <a:pt x="14252" y="19798"/>
                </a:cubicBezTo>
                <a:cubicBezTo>
                  <a:pt x="14243" y="19798"/>
                  <a:pt x="14235" y="19799"/>
                  <a:pt x="14226" y="19799"/>
                </a:cubicBezTo>
                <a:cubicBezTo>
                  <a:pt x="14194" y="19799"/>
                  <a:pt x="14169" y="19786"/>
                  <a:pt x="14184" y="19665"/>
                </a:cubicBezTo>
                <a:cubicBezTo>
                  <a:pt x="14210" y="19645"/>
                  <a:pt x="14235" y="19636"/>
                  <a:pt x="14258" y="19636"/>
                </a:cubicBezTo>
                <a:cubicBezTo>
                  <a:pt x="14351" y="19636"/>
                  <a:pt x="14410" y="19779"/>
                  <a:pt x="14391" y="19876"/>
                </a:cubicBezTo>
                <a:lnTo>
                  <a:pt x="14490" y="19676"/>
                </a:lnTo>
                <a:cubicBezTo>
                  <a:pt x="14538" y="19713"/>
                  <a:pt x="14523" y="19771"/>
                  <a:pt x="14568" y="19836"/>
                </a:cubicBezTo>
                <a:cubicBezTo>
                  <a:pt x="14544" y="19683"/>
                  <a:pt x="14956" y="19731"/>
                  <a:pt x="14894" y="19479"/>
                </a:cubicBezTo>
                <a:lnTo>
                  <a:pt x="14944" y="19516"/>
                </a:lnTo>
                <a:cubicBezTo>
                  <a:pt x="15260" y="19181"/>
                  <a:pt x="15352" y="18975"/>
                  <a:pt x="15598" y="18688"/>
                </a:cubicBezTo>
                <a:cubicBezTo>
                  <a:pt x="15478" y="18560"/>
                  <a:pt x="15604" y="18477"/>
                  <a:pt x="15576" y="18292"/>
                </a:cubicBezTo>
                <a:cubicBezTo>
                  <a:pt x="15794" y="18124"/>
                  <a:pt x="16093" y="17990"/>
                  <a:pt x="16290" y="17717"/>
                </a:cubicBezTo>
                <a:cubicBezTo>
                  <a:pt x="16375" y="17477"/>
                  <a:pt x="16222" y="17565"/>
                  <a:pt x="16212" y="17412"/>
                </a:cubicBezTo>
                <a:cubicBezTo>
                  <a:pt x="16233" y="17428"/>
                  <a:pt x="16256" y="17433"/>
                  <a:pt x="16279" y="17433"/>
                </a:cubicBezTo>
                <a:cubicBezTo>
                  <a:pt x="16357" y="17433"/>
                  <a:pt x="16441" y="17367"/>
                  <a:pt x="16485" y="17367"/>
                </a:cubicBezTo>
                <a:cubicBezTo>
                  <a:pt x="16509" y="17367"/>
                  <a:pt x="16521" y="17387"/>
                  <a:pt x="16514" y="17448"/>
                </a:cubicBezTo>
                <a:cubicBezTo>
                  <a:pt x="16742" y="17118"/>
                  <a:pt x="16803" y="17023"/>
                  <a:pt x="17011" y="16540"/>
                </a:cubicBezTo>
                <a:cubicBezTo>
                  <a:pt x="16969" y="16541"/>
                  <a:pt x="16934" y="16550"/>
                  <a:pt x="16906" y="16550"/>
                </a:cubicBezTo>
                <a:cubicBezTo>
                  <a:pt x="16878" y="16550"/>
                  <a:pt x="16857" y="16541"/>
                  <a:pt x="16847" y="16511"/>
                </a:cubicBezTo>
                <a:cubicBezTo>
                  <a:pt x="16870" y="16451"/>
                  <a:pt x="16936" y="16416"/>
                  <a:pt x="16995" y="16416"/>
                </a:cubicBezTo>
                <a:cubicBezTo>
                  <a:pt x="17025" y="16416"/>
                  <a:pt x="17053" y="16426"/>
                  <a:pt x="17071" y="16445"/>
                </a:cubicBezTo>
                <a:lnTo>
                  <a:pt x="17071" y="16474"/>
                </a:lnTo>
                <a:cubicBezTo>
                  <a:pt x="17216" y="15885"/>
                  <a:pt x="18151" y="15689"/>
                  <a:pt x="18166" y="15126"/>
                </a:cubicBezTo>
                <a:lnTo>
                  <a:pt x="18275" y="14629"/>
                </a:lnTo>
                <a:cubicBezTo>
                  <a:pt x="18302" y="14594"/>
                  <a:pt x="18319" y="14580"/>
                  <a:pt x="18331" y="14580"/>
                </a:cubicBezTo>
                <a:cubicBezTo>
                  <a:pt x="18371" y="14580"/>
                  <a:pt x="18345" y="14736"/>
                  <a:pt x="18422" y="14736"/>
                </a:cubicBezTo>
                <a:cubicBezTo>
                  <a:pt x="18434" y="14736"/>
                  <a:pt x="18449" y="14733"/>
                  <a:pt x="18468" y="14723"/>
                </a:cubicBezTo>
                <a:cubicBezTo>
                  <a:pt x="18515" y="14142"/>
                  <a:pt x="18910" y="14047"/>
                  <a:pt x="18967" y="13586"/>
                </a:cubicBezTo>
                <a:cubicBezTo>
                  <a:pt x="19521" y="13538"/>
                  <a:pt x="19477" y="12538"/>
                  <a:pt x="19915" y="12281"/>
                </a:cubicBezTo>
                <a:lnTo>
                  <a:pt x="19810" y="12252"/>
                </a:lnTo>
                <a:cubicBezTo>
                  <a:pt x="19766" y="12099"/>
                  <a:pt x="19922" y="12154"/>
                  <a:pt x="19980" y="12088"/>
                </a:cubicBezTo>
                <a:cubicBezTo>
                  <a:pt x="19969" y="12084"/>
                  <a:pt x="19959" y="12083"/>
                  <a:pt x="19948" y="12083"/>
                </a:cubicBezTo>
                <a:cubicBezTo>
                  <a:pt x="19910" y="12083"/>
                  <a:pt x="19879" y="12107"/>
                  <a:pt x="19855" y="12107"/>
                </a:cubicBezTo>
                <a:cubicBezTo>
                  <a:pt x="19839" y="12107"/>
                  <a:pt x="19828" y="12097"/>
                  <a:pt x="19820" y="12067"/>
                </a:cubicBezTo>
                <a:cubicBezTo>
                  <a:pt x="20109" y="11129"/>
                  <a:pt x="20737" y="10278"/>
                  <a:pt x="21128" y="9330"/>
                </a:cubicBezTo>
                <a:cubicBezTo>
                  <a:pt x="21264" y="8982"/>
                  <a:pt x="20669" y="8956"/>
                  <a:pt x="21033" y="8585"/>
                </a:cubicBezTo>
                <a:lnTo>
                  <a:pt x="21186" y="8774"/>
                </a:lnTo>
                <a:cubicBezTo>
                  <a:pt x="21159" y="8043"/>
                  <a:pt x="21600" y="7143"/>
                  <a:pt x="21342" y="6336"/>
                </a:cubicBezTo>
                <a:cubicBezTo>
                  <a:pt x="21393" y="6379"/>
                  <a:pt x="21451" y="6379"/>
                  <a:pt x="21448" y="6459"/>
                </a:cubicBezTo>
                <a:cubicBezTo>
                  <a:pt x="21591" y="6281"/>
                  <a:pt x="21413" y="5834"/>
                  <a:pt x="21301" y="5834"/>
                </a:cubicBezTo>
                <a:cubicBezTo>
                  <a:pt x="21299" y="5834"/>
                  <a:pt x="21297" y="5834"/>
                  <a:pt x="21294" y="5834"/>
                </a:cubicBezTo>
                <a:cubicBezTo>
                  <a:pt x="21288" y="5711"/>
                  <a:pt x="21393" y="5791"/>
                  <a:pt x="21441" y="5703"/>
                </a:cubicBezTo>
                <a:cubicBezTo>
                  <a:pt x="21492" y="5511"/>
                  <a:pt x="21189" y="5311"/>
                  <a:pt x="21304" y="5192"/>
                </a:cubicBezTo>
                <a:cubicBezTo>
                  <a:pt x="21307" y="5188"/>
                  <a:pt x="21310" y="5186"/>
                  <a:pt x="21314" y="5186"/>
                </a:cubicBezTo>
                <a:cubicBezTo>
                  <a:pt x="21324" y="5186"/>
                  <a:pt x="21339" y="5199"/>
                  <a:pt x="21351" y="5215"/>
                </a:cubicBezTo>
                <a:cubicBezTo>
                  <a:pt x="21292" y="5102"/>
                  <a:pt x="21259" y="4859"/>
                  <a:pt x="21184" y="4859"/>
                </a:cubicBezTo>
                <a:cubicBezTo>
                  <a:pt x="21168" y="4859"/>
                  <a:pt x="21151" y="4870"/>
                  <a:pt x="21132" y="4894"/>
                </a:cubicBezTo>
                <a:cubicBezTo>
                  <a:pt x="21125" y="4574"/>
                  <a:pt x="20883" y="4373"/>
                  <a:pt x="20880" y="4115"/>
                </a:cubicBezTo>
                <a:cubicBezTo>
                  <a:pt x="20672" y="4070"/>
                  <a:pt x="20726" y="3691"/>
                  <a:pt x="20549" y="3691"/>
                </a:cubicBezTo>
                <a:cubicBezTo>
                  <a:pt x="20530" y="3691"/>
                  <a:pt x="20508" y="3695"/>
                  <a:pt x="20482" y="3705"/>
                </a:cubicBezTo>
                <a:cubicBezTo>
                  <a:pt x="20731" y="3577"/>
                  <a:pt x="20405" y="3119"/>
                  <a:pt x="20184" y="3062"/>
                </a:cubicBezTo>
                <a:cubicBezTo>
                  <a:pt x="20286" y="3062"/>
                  <a:pt x="20156" y="2873"/>
                  <a:pt x="20289" y="2858"/>
                </a:cubicBezTo>
                <a:cubicBezTo>
                  <a:pt x="20199" y="2732"/>
                  <a:pt x="20085" y="2644"/>
                  <a:pt x="19998" y="2644"/>
                </a:cubicBezTo>
                <a:cubicBezTo>
                  <a:pt x="19961" y="2644"/>
                  <a:pt x="19927" y="2661"/>
                  <a:pt x="19905" y="2698"/>
                </a:cubicBezTo>
                <a:cubicBezTo>
                  <a:pt x="19902" y="2430"/>
                  <a:pt x="19714" y="2328"/>
                  <a:pt x="19549" y="2255"/>
                </a:cubicBezTo>
                <a:cubicBezTo>
                  <a:pt x="19385" y="2175"/>
                  <a:pt x="19253" y="2110"/>
                  <a:pt x="19290" y="1870"/>
                </a:cubicBezTo>
                <a:cubicBezTo>
                  <a:pt x="18760" y="1612"/>
                  <a:pt x="18206" y="1426"/>
                  <a:pt x="17632" y="1310"/>
                </a:cubicBezTo>
                <a:cubicBezTo>
                  <a:pt x="17658" y="1243"/>
                  <a:pt x="17708" y="1220"/>
                  <a:pt x="17769" y="1220"/>
                </a:cubicBezTo>
                <a:cubicBezTo>
                  <a:pt x="17829" y="1220"/>
                  <a:pt x="17899" y="1242"/>
                  <a:pt x="17969" y="1263"/>
                </a:cubicBezTo>
                <a:cubicBezTo>
                  <a:pt x="18039" y="1291"/>
                  <a:pt x="18108" y="1318"/>
                  <a:pt x="18166" y="1318"/>
                </a:cubicBezTo>
                <a:cubicBezTo>
                  <a:pt x="18220" y="1318"/>
                  <a:pt x="18264" y="1295"/>
                  <a:pt x="18288" y="1227"/>
                </a:cubicBezTo>
                <a:cubicBezTo>
                  <a:pt x="18097" y="1180"/>
                  <a:pt x="17928" y="1172"/>
                  <a:pt x="17772" y="1172"/>
                </a:cubicBezTo>
                <a:cubicBezTo>
                  <a:pt x="17683" y="1172"/>
                  <a:pt x="17597" y="1175"/>
                  <a:pt x="17515" y="1175"/>
                </a:cubicBezTo>
                <a:cubicBezTo>
                  <a:pt x="17331" y="1175"/>
                  <a:pt x="17156" y="1162"/>
                  <a:pt x="16969" y="1078"/>
                </a:cubicBezTo>
                <a:cubicBezTo>
                  <a:pt x="16864" y="1016"/>
                  <a:pt x="17068" y="979"/>
                  <a:pt x="17119" y="939"/>
                </a:cubicBezTo>
                <a:cubicBezTo>
                  <a:pt x="16713" y="936"/>
                  <a:pt x="16360" y="771"/>
                  <a:pt x="15996" y="771"/>
                </a:cubicBezTo>
                <a:cubicBezTo>
                  <a:pt x="15929" y="771"/>
                  <a:pt x="15860" y="776"/>
                  <a:pt x="15790" y="790"/>
                </a:cubicBezTo>
                <a:cubicBezTo>
                  <a:pt x="15794" y="766"/>
                  <a:pt x="15845" y="743"/>
                  <a:pt x="15889" y="729"/>
                </a:cubicBezTo>
                <a:cubicBezTo>
                  <a:pt x="15845" y="727"/>
                  <a:pt x="15797" y="707"/>
                  <a:pt x="15760" y="707"/>
                </a:cubicBezTo>
                <a:cubicBezTo>
                  <a:pt x="15726" y="707"/>
                  <a:pt x="15701" y="725"/>
                  <a:pt x="15696" y="787"/>
                </a:cubicBezTo>
                <a:lnTo>
                  <a:pt x="15780" y="766"/>
                </a:lnTo>
                <a:cubicBezTo>
                  <a:pt x="15876" y="960"/>
                  <a:pt x="15462" y="1091"/>
                  <a:pt x="15393" y="1190"/>
                </a:cubicBezTo>
                <a:cubicBezTo>
                  <a:pt x="15543" y="860"/>
                  <a:pt x="14997" y="1052"/>
                  <a:pt x="15260" y="617"/>
                </a:cubicBezTo>
                <a:cubicBezTo>
                  <a:pt x="15207" y="638"/>
                  <a:pt x="15132" y="689"/>
                  <a:pt x="15135" y="780"/>
                </a:cubicBezTo>
                <a:cubicBezTo>
                  <a:pt x="15058" y="743"/>
                  <a:pt x="15036" y="689"/>
                  <a:pt x="15128" y="601"/>
                </a:cubicBezTo>
                <a:cubicBezTo>
                  <a:pt x="14850" y="635"/>
                  <a:pt x="14906" y="764"/>
                  <a:pt x="14711" y="764"/>
                </a:cubicBezTo>
                <a:cubicBezTo>
                  <a:pt x="14695" y="764"/>
                  <a:pt x="14677" y="763"/>
                  <a:pt x="14656" y="761"/>
                </a:cubicBezTo>
                <a:cubicBezTo>
                  <a:pt x="14660" y="700"/>
                  <a:pt x="14717" y="678"/>
                  <a:pt x="14752" y="606"/>
                </a:cubicBezTo>
                <a:cubicBezTo>
                  <a:pt x="14637" y="694"/>
                  <a:pt x="14523" y="783"/>
                  <a:pt x="14374" y="783"/>
                </a:cubicBezTo>
                <a:cubicBezTo>
                  <a:pt x="14334" y="783"/>
                  <a:pt x="14291" y="776"/>
                  <a:pt x="14245" y="761"/>
                </a:cubicBezTo>
                <a:cubicBezTo>
                  <a:pt x="14257" y="730"/>
                  <a:pt x="14241" y="685"/>
                  <a:pt x="14280" y="678"/>
                </a:cubicBezTo>
                <a:cubicBezTo>
                  <a:pt x="13965" y="685"/>
                  <a:pt x="13726" y="888"/>
                  <a:pt x="13420" y="888"/>
                </a:cubicBezTo>
                <a:cubicBezTo>
                  <a:pt x="13359" y="888"/>
                  <a:pt x="13294" y="879"/>
                  <a:pt x="13226" y="860"/>
                </a:cubicBezTo>
                <a:cubicBezTo>
                  <a:pt x="13344" y="583"/>
                  <a:pt x="13080" y="769"/>
                  <a:pt x="13056" y="532"/>
                </a:cubicBezTo>
                <a:lnTo>
                  <a:pt x="12829" y="612"/>
                </a:lnTo>
                <a:lnTo>
                  <a:pt x="12923" y="726"/>
                </a:lnTo>
                <a:cubicBezTo>
                  <a:pt x="12755" y="726"/>
                  <a:pt x="12610" y="857"/>
                  <a:pt x="12464" y="857"/>
                </a:cubicBezTo>
                <a:cubicBezTo>
                  <a:pt x="12438" y="857"/>
                  <a:pt x="12411" y="852"/>
                  <a:pt x="12383" y="841"/>
                </a:cubicBezTo>
                <a:lnTo>
                  <a:pt x="12526" y="736"/>
                </a:lnTo>
                <a:lnTo>
                  <a:pt x="12159" y="806"/>
                </a:lnTo>
                <a:lnTo>
                  <a:pt x="12373" y="878"/>
                </a:lnTo>
                <a:cubicBezTo>
                  <a:pt x="12206" y="999"/>
                  <a:pt x="12362" y="1140"/>
                  <a:pt x="12224" y="1140"/>
                </a:cubicBezTo>
                <a:cubicBezTo>
                  <a:pt x="12205" y="1140"/>
                  <a:pt x="12180" y="1138"/>
                  <a:pt x="12149" y="1133"/>
                </a:cubicBezTo>
                <a:cubicBezTo>
                  <a:pt x="12200" y="1104"/>
                  <a:pt x="11945" y="1147"/>
                  <a:pt x="11874" y="1012"/>
                </a:cubicBezTo>
                <a:cubicBezTo>
                  <a:pt x="11824" y="1068"/>
                  <a:pt x="11757" y="1135"/>
                  <a:pt x="11692" y="1135"/>
                </a:cubicBezTo>
                <a:cubicBezTo>
                  <a:pt x="11659" y="1135"/>
                  <a:pt x="11625" y="1118"/>
                  <a:pt x="11595" y="1070"/>
                </a:cubicBezTo>
                <a:cubicBezTo>
                  <a:pt x="11595" y="987"/>
                  <a:pt x="11690" y="827"/>
                  <a:pt x="11690" y="772"/>
                </a:cubicBezTo>
                <a:cubicBezTo>
                  <a:pt x="11680" y="818"/>
                  <a:pt x="11653" y="835"/>
                  <a:pt x="11614" y="835"/>
                </a:cubicBezTo>
                <a:cubicBezTo>
                  <a:pt x="11519" y="835"/>
                  <a:pt x="11361" y="737"/>
                  <a:pt x="11233" y="737"/>
                </a:cubicBezTo>
                <a:cubicBezTo>
                  <a:pt x="11196" y="737"/>
                  <a:pt x="11162" y="745"/>
                  <a:pt x="11132" y="767"/>
                </a:cubicBezTo>
                <a:cubicBezTo>
                  <a:pt x="11179" y="727"/>
                  <a:pt x="11209" y="668"/>
                  <a:pt x="11221" y="606"/>
                </a:cubicBezTo>
                <a:lnTo>
                  <a:pt x="11085" y="714"/>
                </a:lnTo>
                <a:cubicBezTo>
                  <a:pt x="11021" y="623"/>
                  <a:pt x="11018" y="594"/>
                  <a:pt x="11065" y="507"/>
                </a:cubicBezTo>
                <a:cubicBezTo>
                  <a:pt x="11030" y="486"/>
                  <a:pt x="11003" y="477"/>
                  <a:pt x="10985" y="477"/>
                </a:cubicBezTo>
                <a:cubicBezTo>
                  <a:pt x="10901" y="477"/>
                  <a:pt x="10957" y="646"/>
                  <a:pt x="10893" y="646"/>
                </a:cubicBezTo>
                <a:cubicBezTo>
                  <a:pt x="10872" y="646"/>
                  <a:pt x="10838" y="627"/>
                  <a:pt x="10780" y="577"/>
                </a:cubicBezTo>
                <a:cubicBezTo>
                  <a:pt x="10807" y="572"/>
                  <a:pt x="10804" y="547"/>
                  <a:pt x="10865" y="540"/>
                </a:cubicBezTo>
                <a:cubicBezTo>
                  <a:pt x="10559" y="377"/>
                  <a:pt x="10219" y="417"/>
                  <a:pt x="9937" y="279"/>
                </a:cubicBezTo>
                <a:cubicBezTo>
                  <a:pt x="9919" y="168"/>
                  <a:pt x="9965" y="151"/>
                  <a:pt x="10019" y="151"/>
                </a:cubicBezTo>
                <a:cubicBezTo>
                  <a:pt x="10046" y="151"/>
                  <a:pt x="10075" y="155"/>
                  <a:pt x="10100" y="155"/>
                </a:cubicBezTo>
                <a:cubicBezTo>
                  <a:pt x="10146" y="155"/>
                  <a:pt x="10178" y="140"/>
                  <a:pt x="10154" y="56"/>
                </a:cubicBezTo>
                <a:cubicBezTo>
                  <a:pt x="10094" y="52"/>
                  <a:pt x="10033" y="50"/>
                  <a:pt x="9972" y="50"/>
                </a:cubicBezTo>
                <a:cubicBezTo>
                  <a:pt x="9588" y="50"/>
                  <a:pt x="9197" y="135"/>
                  <a:pt x="8850" y="135"/>
                </a:cubicBezTo>
                <a:cubicBezTo>
                  <a:pt x="8818" y="135"/>
                  <a:pt x="8787" y="135"/>
                  <a:pt x="8755" y="133"/>
                </a:cubicBezTo>
                <a:lnTo>
                  <a:pt x="8833" y="159"/>
                </a:lnTo>
                <a:cubicBezTo>
                  <a:pt x="8819" y="248"/>
                  <a:pt x="8790" y="280"/>
                  <a:pt x="8750" y="280"/>
                </a:cubicBezTo>
                <a:cubicBezTo>
                  <a:pt x="8663" y="280"/>
                  <a:pt x="8527" y="125"/>
                  <a:pt x="8394" y="125"/>
                </a:cubicBezTo>
                <a:cubicBezTo>
                  <a:pt x="8362" y="125"/>
                  <a:pt x="8329" y="135"/>
                  <a:pt x="8298" y="158"/>
                </a:cubicBezTo>
                <a:cubicBezTo>
                  <a:pt x="8339" y="122"/>
                  <a:pt x="8345" y="0"/>
                  <a:pt x="8337"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grpSp>
        <p:nvGrpSpPr>
          <p:cNvPr id="484" name="Google Shape;71;p3"/>
          <p:cNvGrpSpPr/>
          <p:nvPr/>
        </p:nvGrpSpPr>
        <p:grpSpPr>
          <a:xfrm>
            <a:off x="7429044" y="11892710"/>
            <a:ext cx="5021877" cy="4119165"/>
            <a:chOff x="-30" y="0"/>
            <a:chExt cx="5021876" cy="4119163"/>
          </a:xfrm>
        </p:grpSpPr>
        <p:sp>
          <p:nvSpPr>
            <p:cNvPr id="479" name="Google Shape;72;p3"/>
            <p:cNvSpPr/>
            <p:nvPr/>
          </p:nvSpPr>
          <p:spPr>
            <a:xfrm>
              <a:off x="-31" y="2172265"/>
              <a:ext cx="1427522" cy="1161581"/>
            </a:xfrm>
            <a:custGeom>
              <a:avLst/>
              <a:gdLst/>
              <a:ahLst/>
              <a:cxnLst>
                <a:cxn ang="0">
                  <a:pos x="wd2" y="hd2"/>
                </a:cxn>
                <a:cxn ang="5400000">
                  <a:pos x="wd2" y="hd2"/>
                </a:cxn>
                <a:cxn ang="10800000">
                  <a:pos x="wd2" y="hd2"/>
                </a:cxn>
                <a:cxn ang="16200000">
                  <a:pos x="wd2" y="hd2"/>
                </a:cxn>
              </a:cxnLst>
              <a:rect l="0" t="0" r="r" b="b"/>
              <a:pathLst>
                <a:path w="18118" h="21600" extrusionOk="0">
                  <a:moveTo>
                    <a:pt x="5852" y="6758"/>
                  </a:moveTo>
                  <a:cubicBezTo>
                    <a:pt x="6506" y="6963"/>
                    <a:pt x="7204" y="7003"/>
                    <a:pt x="7910" y="7003"/>
                  </a:cubicBezTo>
                  <a:cubicBezTo>
                    <a:pt x="8369" y="7003"/>
                    <a:pt x="8831" y="6986"/>
                    <a:pt x="9289" y="6986"/>
                  </a:cubicBezTo>
                  <a:cubicBezTo>
                    <a:pt x="9952" y="6986"/>
                    <a:pt x="10604" y="7022"/>
                    <a:pt x="11218" y="7196"/>
                  </a:cubicBezTo>
                  <a:cubicBezTo>
                    <a:pt x="13133" y="7745"/>
                    <a:pt x="13918" y="8746"/>
                    <a:pt x="13355" y="11483"/>
                  </a:cubicBezTo>
                  <a:cubicBezTo>
                    <a:pt x="12941" y="13493"/>
                    <a:pt x="12243" y="15079"/>
                    <a:pt x="11126" y="16412"/>
                  </a:cubicBezTo>
                  <a:cubicBezTo>
                    <a:pt x="9972" y="17782"/>
                    <a:pt x="8402" y="18614"/>
                    <a:pt x="6883" y="18614"/>
                  </a:cubicBezTo>
                  <a:cubicBezTo>
                    <a:pt x="5236" y="18614"/>
                    <a:pt x="3648" y="17635"/>
                    <a:pt x="2713" y="15305"/>
                  </a:cubicBezTo>
                  <a:cubicBezTo>
                    <a:pt x="1207" y="11531"/>
                    <a:pt x="3579" y="8964"/>
                    <a:pt x="5852" y="6773"/>
                  </a:cubicBezTo>
                  <a:lnTo>
                    <a:pt x="5852" y="6758"/>
                  </a:lnTo>
                  <a:close/>
                  <a:moveTo>
                    <a:pt x="7385" y="0"/>
                  </a:moveTo>
                  <a:cubicBezTo>
                    <a:pt x="7248" y="0"/>
                    <a:pt x="7109" y="29"/>
                    <a:pt x="6973" y="86"/>
                  </a:cubicBezTo>
                  <a:cubicBezTo>
                    <a:pt x="3132" y="1681"/>
                    <a:pt x="-1512" y="9888"/>
                    <a:pt x="475" y="15925"/>
                  </a:cubicBezTo>
                  <a:cubicBezTo>
                    <a:pt x="1789" y="19938"/>
                    <a:pt x="4638" y="21600"/>
                    <a:pt x="7514" y="21600"/>
                  </a:cubicBezTo>
                  <a:cubicBezTo>
                    <a:pt x="9020" y="21600"/>
                    <a:pt x="10534" y="21145"/>
                    <a:pt x="11839" y="20332"/>
                  </a:cubicBezTo>
                  <a:cubicBezTo>
                    <a:pt x="15483" y="18063"/>
                    <a:pt x="20088" y="10517"/>
                    <a:pt x="17220" y="4453"/>
                  </a:cubicBezTo>
                  <a:cubicBezTo>
                    <a:pt x="16065" y="2026"/>
                    <a:pt x="13050" y="511"/>
                    <a:pt x="10217" y="511"/>
                  </a:cubicBezTo>
                  <a:cubicBezTo>
                    <a:pt x="9625" y="511"/>
                    <a:pt x="9041" y="576"/>
                    <a:pt x="8484" y="715"/>
                  </a:cubicBezTo>
                  <a:cubicBezTo>
                    <a:pt x="8199" y="254"/>
                    <a:pt x="7797" y="0"/>
                    <a:pt x="7385"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80" name="Google Shape;73;p3"/>
            <p:cNvSpPr/>
            <p:nvPr/>
          </p:nvSpPr>
          <p:spPr>
            <a:xfrm>
              <a:off x="1642595" y="2839144"/>
              <a:ext cx="1541662" cy="1280020"/>
            </a:xfrm>
            <a:custGeom>
              <a:avLst/>
              <a:gdLst/>
              <a:ahLst/>
              <a:cxnLst>
                <a:cxn ang="0">
                  <a:pos x="wd2" y="hd2"/>
                </a:cxn>
                <a:cxn ang="5400000">
                  <a:pos x="wd2" y="hd2"/>
                </a:cxn>
                <a:cxn ang="10800000">
                  <a:pos x="wd2" y="hd2"/>
                </a:cxn>
                <a:cxn ang="16200000">
                  <a:pos x="wd2" y="hd2"/>
                </a:cxn>
              </a:cxnLst>
              <a:rect l="0" t="0" r="r" b="b"/>
              <a:pathLst>
                <a:path w="20084" h="21600" extrusionOk="0">
                  <a:moveTo>
                    <a:pt x="10965" y="4320"/>
                  </a:moveTo>
                  <a:cubicBezTo>
                    <a:pt x="11050" y="4320"/>
                    <a:pt x="11137" y="4322"/>
                    <a:pt x="11225" y="4324"/>
                  </a:cubicBezTo>
                  <a:cubicBezTo>
                    <a:pt x="14684" y="4465"/>
                    <a:pt x="18437" y="8087"/>
                    <a:pt x="17608" y="13157"/>
                  </a:cubicBezTo>
                  <a:cubicBezTo>
                    <a:pt x="17120" y="16139"/>
                    <a:pt x="15372" y="16875"/>
                    <a:pt x="13335" y="16875"/>
                  </a:cubicBezTo>
                  <a:cubicBezTo>
                    <a:pt x="12457" y="16875"/>
                    <a:pt x="11524" y="16740"/>
                    <a:pt x="10617" y="16587"/>
                  </a:cubicBezTo>
                  <a:cubicBezTo>
                    <a:pt x="9491" y="14577"/>
                    <a:pt x="7554" y="13130"/>
                    <a:pt x="6409" y="11160"/>
                  </a:cubicBezTo>
                  <a:cubicBezTo>
                    <a:pt x="5103" y="8926"/>
                    <a:pt x="4976" y="7429"/>
                    <a:pt x="6847" y="5906"/>
                  </a:cubicBezTo>
                  <a:cubicBezTo>
                    <a:pt x="8147" y="4847"/>
                    <a:pt x="9468" y="4320"/>
                    <a:pt x="10965" y="4320"/>
                  </a:cubicBezTo>
                  <a:close/>
                  <a:moveTo>
                    <a:pt x="8913" y="0"/>
                  </a:moveTo>
                  <a:cubicBezTo>
                    <a:pt x="4979" y="0"/>
                    <a:pt x="589" y="2099"/>
                    <a:pt x="35" y="7511"/>
                  </a:cubicBezTo>
                  <a:cubicBezTo>
                    <a:pt x="-331" y="11044"/>
                    <a:pt x="2253" y="16158"/>
                    <a:pt x="5327" y="18628"/>
                  </a:cubicBezTo>
                  <a:cubicBezTo>
                    <a:pt x="5335" y="19396"/>
                    <a:pt x="5623" y="20151"/>
                    <a:pt x="6254" y="20535"/>
                  </a:cubicBezTo>
                  <a:cubicBezTo>
                    <a:pt x="7402" y="21241"/>
                    <a:pt x="8885" y="21600"/>
                    <a:pt x="10453" y="21600"/>
                  </a:cubicBezTo>
                  <a:cubicBezTo>
                    <a:pt x="14339" y="21600"/>
                    <a:pt x="18735" y="19394"/>
                    <a:pt x="19782" y="14821"/>
                  </a:cubicBezTo>
                  <a:cubicBezTo>
                    <a:pt x="21269" y="8317"/>
                    <a:pt x="17010" y="2539"/>
                    <a:pt x="12652" y="704"/>
                  </a:cubicBezTo>
                  <a:cubicBezTo>
                    <a:pt x="11579" y="251"/>
                    <a:pt x="10274" y="0"/>
                    <a:pt x="8913"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81" name="Google Shape;74;p3"/>
            <p:cNvSpPr/>
            <p:nvPr/>
          </p:nvSpPr>
          <p:spPr>
            <a:xfrm>
              <a:off x="3291368" y="1874655"/>
              <a:ext cx="1074406" cy="1157641"/>
            </a:xfrm>
            <a:custGeom>
              <a:avLst/>
              <a:gdLst/>
              <a:ahLst/>
              <a:cxnLst>
                <a:cxn ang="0">
                  <a:pos x="wd2" y="hd2"/>
                </a:cxn>
                <a:cxn ang="5400000">
                  <a:pos x="wd2" y="hd2"/>
                </a:cxn>
                <a:cxn ang="10800000">
                  <a:pos x="wd2" y="hd2"/>
                </a:cxn>
                <a:cxn ang="16200000">
                  <a:pos x="wd2" y="hd2"/>
                </a:cxn>
              </a:cxnLst>
              <a:rect l="0" t="0" r="r" b="b"/>
              <a:pathLst>
                <a:path w="18751" h="21600" extrusionOk="0">
                  <a:moveTo>
                    <a:pt x="8112" y="4992"/>
                  </a:moveTo>
                  <a:cubicBezTo>
                    <a:pt x="11138" y="4992"/>
                    <a:pt x="13900" y="7830"/>
                    <a:pt x="13262" y="11428"/>
                  </a:cubicBezTo>
                  <a:cubicBezTo>
                    <a:pt x="12700" y="14577"/>
                    <a:pt x="10263" y="16629"/>
                    <a:pt x="7748" y="18194"/>
                  </a:cubicBezTo>
                  <a:cubicBezTo>
                    <a:pt x="7583" y="18164"/>
                    <a:pt x="7417" y="18122"/>
                    <a:pt x="7252" y="18072"/>
                  </a:cubicBezTo>
                  <a:cubicBezTo>
                    <a:pt x="2540" y="16438"/>
                    <a:pt x="945" y="8562"/>
                    <a:pt x="5518" y="5746"/>
                  </a:cubicBezTo>
                  <a:lnTo>
                    <a:pt x="5518" y="5740"/>
                  </a:lnTo>
                  <a:cubicBezTo>
                    <a:pt x="6355" y="5223"/>
                    <a:pt x="7244" y="4992"/>
                    <a:pt x="8112" y="4992"/>
                  </a:cubicBezTo>
                  <a:close/>
                  <a:moveTo>
                    <a:pt x="9105" y="0"/>
                  </a:moveTo>
                  <a:cubicBezTo>
                    <a:pt x="6886" y="0"/>
                    <a:pt x="4660" y="889"/>
                    <a:pt x="2884" y="2887"/>
                  </a:cubicBezTo>
                  <a:cubicBezTo>
                    <a:pt x="-1702" y="8032"/>
                    <a:pt x="-742" y="16701"/>
                    <a:pt x="5213" y="20246"/>
                  </a:cubicBezTo>
                  <a:cubicBezTo>
                    <a:pt x="5313" y="20309"/>
                    <a:pt x="5419" y="20357"/>
                    <a:pt x="5526" y="20414"/>
                  </a:cubicBezTo>
                  <a:cubicBezTo>
                    <a:pt x="5630" y="20671"/>
                    <a:pt x="5823" y="20875"/>
                    <a:pt x="6068" y="20988"/>
                  </a:cubicBezTo>
                  <a:cubicBezTo>
                    <a:pt x="7034" y="21409"/>
                    <a:pt x="8000" y="21600"/>
                    <a:pt x="8948" y="21600"/>
                  </a:cubicBezTo>
                  <a:cubicBezTo>
                    <a:pt x="14836" y="21600"/>
                    <a:pt x="19898" y="14161"/>
                    <a:pt x="18523" y="8011"/>
                  </a:cubicBezTo>
                  <a:cubicBezTo>
                    <a:pt x="17438" y="3156"/>
                    <a:pt x="13284" y="0"/>
                    <a:pt x="9105"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82" name="Google Shape;75;p3"/>
            <p:cNvSpPr/>
            <p:nvPr/>
          </p:nvSpPr>
          <p:spPr>
            <a:xfrm>
              <a:off x="3623481" y="-1"/>
              <a:ext cx="1398365" cy="1506290"/>
            </a:xfrm>
            <a:custGeom>
              <a:avLst/>
              <a:gdLst/>
              <a:ahLst/>
              <a:cxnLst>
                <a:cxn ang="0">
                  <a:pos x="wd2" y="hd2"/>
                </a:cxn>
                <a:cxn ang="5400000">
                  <a:pos x="wd2" y="hd2"/>
                </a:cxn>
                <a:cxn ang="10800000">
                  <a:pos x="wd2" y="hd2"/>
                </a:cxn>
                <a:cxn ang="16200000">
                  <a:pos x="wd2" y="hd2"/>
                </a:cxn>
              </a:cxnLst>
              <a:rect l="0" t="0" r="r" b="b"/>
              <a:pathLst>
                <a:path w="18756" h="21600" extrusionOk="0">
                  <a:moveTo>
                    <a:pt x="8110" y="4995"/>
                  </a:moveTo>
                  <a:cubicBezTo>
                    <a:pt x="11137" y="4995"/>
                    <a:pt x="13898" y="7840"/>
                    <a:pt x="13261" y="11437"/>
                  </a:cubicBezTo>
                  <a:cubicBezTo>
                    <a:pt x="12702" y="14587"/>
                    <a:pt x="10265" y="16638"/>
                    <a:pt x="7751" y="18198"/>
                  </a:cubicBezTo>
                  <a:cubicBezTo>
                    <a:pt x="7584" y="18165"/>
                    <a:pt x="7416" y="18127"/>
                    <a:pt x="7248" y="18079"/>
                  </a:cubicBezTo>
                  <a:cubicBezTo>
                    <a:pt x="2542" y="16436"/>
                    <a:pt x="949" y="8561"/>
                    <a:pt x="5519" y="5745"/>
                  </a:cubicBezTo>
                  <a:cubicBezTo>
                    <a:pt x="6355" y="5229"/>
                    <a:pt x="7243" y="4995"/>
                    <a:pt x="8110" y="4995"/>
                  </a:cubicBezTo>
                  <a:close/>
                  <a:moveTo>
                    <a:pt x="9109" y="0"/>
                  </a:moveTo>
                  <a:cubicBezTo>
                    <a:pt x="6890" y="0"/>
                    <a:pt x="4665" y="889"/>
                    <a:pt x="2888" y="2884"/>
                  </a:cubicBezTo>
                  <a:cubicBezTo>
                    <a:pt x="-1701" y="8034"/>
                    <a:pt x="-744" y="16702"/>
                    <a:pt x="5213" y="20247"/>
                  </a:cubicBezTo>
                  <a:cubicBezTo>
                    <a:pt x="5315" y="20307"/>
                    <a:pt x="5422" y="20357"/>
                    <a:pt x="5523" y="20411"/>
                  </a:cubicBezTo>
                  <a:cubicBezTo>
                    <a:pt x="5631" y="20672"/>
                    <a:pt x="5824" y="20879"/>
                    <a:pt x="6067" y="20988"/>
                  </a:cubicBezTo>
                  <a:cubicBezTo>
                    <a:pt x="7033" y="21408"/>
                    <a:pt x="8002" y="21600"/>
                    <a:pt x="8949" y="21600"/>
                  </a:cubicBezTo>
                  <a:cubicBezTo>
                    <a:pt x="14839" y="21600"/>
                    <a:pt x="19899" y="14164"/>
                    <a:pt x="18531" y="8007"/>
                  </a:cubicBezTo>
                  <a:cubicBezTo>
                    <a:pt x="17444" y="3154"/>
                    <a:pt x="13289" y="0"/>
                    <a:pt x="9109"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83" name="Google Shape;76;p3"/>
            <p:cNvSpPr/>
            <p:nvPr/>
          </p:nvSpPr>
          <p:spPr>
            <a:xfrm>
              <a:off x="1565819" y="782158"/>
              <a:ext cx="1399072" cy="1229872"/>
            </a:xfrm>
            <a:custGeom>
              <a:avLst/>
              <a:gdLst/>
              <a:ahLst/>
              <a:cxnLst>
                <a:cxn ang="0">
                  <a:pos x="wd2" y="hd2"/>
                </a:cxn>
                <a:cxn ang="5400000">
                  <a:pos x="wd2" y="hd2"/>
                </a:cxn>
                <a:cxn ang="10800000">
                  <a:pos x="wd2" y="hd2"/>
                </a:cxn>
                <a:cxn ang="16200000">
                  <a:pos x="wd2" y="hd2"/>
                </a:cxn>
              </a:cxnLst>
              <a:rect l="0" t="0" r="r" b="b"/>
              <a:pathLst>
                <a:path w="20760" h="21600" extrusionOk="0">
                  <a:moveTo>
                    <a:pt x="10213" y="5708"/>
                  </a:moveTo>
                  <a:cubicBezTo>
                    <a:pt x="10427" y="5708"/>
                    <a:pt x="10645" y="5720"/>
                    <a:pt x="10864" y="5747"/>
                  </a:cubicBezTo>
                  <a:cubicBezTo>
                    <a:pt x="12636" y="5959"/>
                    <a:pt x="14679" y="7158"/>
                    <a:pt x="15214" y="9349"/>
                  </a:cubicBezTo>
                  <a:cubicBezTo>
                    <a:pt x="15624" y="11049"/>
                    <a:pt x="15146" y="13167"/>
                    <a:pt x="13633" y="13699"/>
                  </a:cubicBezTo>
                  <a:cubicBezTo>
                    <a:pt x="12338" y="14159"/>
                    <a:pt x="12422" y="15924"/>
                    <a:pt x="13345" y="16617"/>
                  </a:cubicBezTo>
                  <a:cubicBezTo>
                    <a:pt x="12501" y="17276"/>
                    <a:pt x="11651" y="17763"/>
                    <a:pt x="10959" y="17976"/>
                  </a:cubicBezTo>
                  <a:cubicBezTo>
                    <a:pt x="10208" y="18206"/>
                    <a:pt x="9334" y="18336"/>
                    <a:pt x="8446" y="18336"/>
                  </a:cubicBezTo>
                  <a:cubicBezTo>
                    <a:pt x="5436" y="18336"/>
                    <a:pt x="2282" y="16828"/>
                    <a:pt x="3296" y="12573"/>
                  </a:cubicBezTo>
                  <a:cubicBezTo>
                    <a:pt x="4174" y="8876"/>
                    <a:pt x="6882" y="5708"/>
                    <a:pt x="10213" y="5708"/>
                  </a:cubicBezTo>
                  <a:close/>
                  <a:moveTo>
                    <a:pt x="11317" y="0"/>
                  </a:moveTo>
                  <a:cubicBezTo>
                    <a:pt x="5650" y="0"/>
                    <a:pt x="411" y="5714"/>
                    <a:pt x="20" y="12680"/>
                  </a:cubicBezTo>
                  <a:cubicBezTo>
                    <a:pt x="-331" y="18885"/>
                    <a:pt x="4077" y="21600"/>
                    <a:pt x="8588" y="21600"/>
                  </a:cubicBezTo>
                  <a:cubicBezTo>
                    <a:pt x="10436" y="21600"/>
                    <a:pt x="12300" y="21145"/>
                    <a:pt x="13863" y="20286"/>
                  </a:cubicBezTo>
                  <a:cubicBezTo>
                    <a:pt x="15793" y="19235"/>
                    <a:pt x="17768" y="17430"/>
                    <a:pt x="18843" y="15132"/>
                  </a:cubicBezTo>
                  <a:cubicBezTo>
                    <a:pt x="19828" y="14139"/>
                    <a:pt x="20481" y="12767"/>
                    <a:pt x="20684" y="11261"/>
                  </a:cubicBezTo>
                  <a:cubicBezTo>
                    <a:pt x="21269" y="6812"/>
                    <a:pt x="18405" y="2504"/>
                    <a:pt x="15091" y="885"/>
                  </a:cubicBezTo>
                  <a:cubicBezTo>
                    <a:pt x="13843" y="279"/>
                    <a:pt x="12569" y="0"/>
                    <a:pt x="11317"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485" name="Google Shape;77;p3"/>
          <p:cNvSpPr/>
          <p:nvPr/>
        </p:nvSpPr>
        <p:spPr>
          <a:xfrm>
            <a:off x="20354050" y="9629654"/>
            <a:ext cx="5326430" cy="5002072"/>
          </a:xfrm>
          <a:custGeom>
            <a:avLst/>
            <a:gdLst/>
            <a:ahLst/>
            <a:cxnLst>
              <a:cxn ang="0">
                <a:pos x="wd2" y="hd2"/>
              </a:cxn>
              <a:cxn ang="5400000">
                <a:pos x="wd2" y="hd2"/>
              </a:cxn>
              <a:cxn ang="10800000">
                <a:pos x="wd2" y="hd2"/>
              </a:cxn>
              <a:cxn ang="16200000">
                <a:pos x="wd2" y="hd2"/>
              </a:cxn>
            </a:cxnLst>
            <a:rect l="0" t="0" r="r" b="b"/>
            <a:pathLst>
              <a:path w="21501" h="21600" extrusionOk="0">
                <a:moveTo>
                  <a:pt x="14291" y="677"/>
                </a:moveTo>
                <a:cubicBezTo>
                  <a:pt x="14287" y="677"/>
                  <a:pt x="14284" y="677"/>
                  <a:pt x="14280" y="678"/>
                </a:cubicBezTo>
                <a:cubicBezTo>
                  <a:pt x="14285" y="678"/>
                  <a:pt x="14291" y="678"/>
                  <a:pt x="14296" y="678"/>
                </a:cubicBezTo>
                <a:cubicBezTo>
                  <a:pt x="14298" y="678"/>
                  <a:pt x="14300" y="678"/>
                  <a:pt x="14302" y="678"/>
                </a:cubicBezTo>
                <a:cubicBezTo>
                  <a:pt x="14298" y="677"/>
                  <a:pt x="14295" y="677"/>
                  <a:pt x="14291" y="677"/>
                </a:cubicBezTo>
                <a:close/>
                <a:moveTo>
                  <a:pt x="5860" y="1190"/>
                </a:moveTo>
                <a:cubicBezTo>
                  <a:pt x="5891" y="1230"/>
                  <a:pt x="5915" y="1270"/>
                  <a:pt x="5935" y="1317"/>
                </a:cubicBezTo>
                <a:cubicBezTo>
                  <a:pt x="5894" y="1343"/>
                  <a:pt x="5850" y="1368"/>
                  <a:pt x="5810" y="1397"/>
                </a:cubicBezTo>
                <a:cubicBezTo>
                  <a:pt x="5792" y="1343"/>
                  <a:pt x="5800" y="1274"/>
                  <a:pt x="5860" y="1190"/>
                </a:cubicBezTo>
                <a:close/>
                <a:moveTo>
                  <a:pt x="2701" y="4759"/>
                </a:moveTo>
                <a:lnTo>
                  <a:pt x="2844" y="4774"/>
                </a:lnTo>
                <a:cubicBezTo>
                  <a:pt x="2816" y="4828"/>
                  <a:pt x="2789" y="4883"/>
                  <a:pt x="2759" y="4937"/>
                </a:cubicBezTo>
                <a:cubicBezTo>
                  <a:pt x="2725" y="4886"/>
                  <a:pt x="2704" y="4820"/>
                  <a:pt x="2701" y="4759"/>
                </a:cubicBezTo>
                <a:close/>
                <a:moveTo>
                  <a:pt x="21351" y="5215"/>
                </a:moveTo>
                <a:cubicBezTo>
                  <a:pt x="21360" y="5233"/>
                  <a:pt x="21369" y="5247"/>
                  <a:pt x="21380" y="5256"/>
                </a:cubicBezTo>
                <a:cubicBezTo>
                  <a:pt x="21373" y="5246"/>
                  <a:pt x="21363" y="5229"/>
                  <a:pt x="21351" y="5215"/>
                </a:cubicBezTo>
                <a:close/>
                <a:moveTo>
                  <a:pt x="2194" y="5904"/>
                </a:moveTo>
                <a:cubicBezTo>
                  <a:pt x="2232" y="5904"/>
                  <a:pt x="2271" y="5916"/>
                  <a:pt x="2307" y="5937"/>
                </a:cubicBezTo>
                <a:cubicBezTo>
                  <a:pt x="2276" y="6006"/>
                  <a:pt x="2249" y="6074"/>
                  <a:pt x="2222" y="6143"/>
                </a:cubicBezTo>
                <a:cubicBezTo>
                  <a:pt x="2195" y="6067"/>
                  <a:pt x="2167" y="5987"/>
                  <a:pt x="2144" y="5911"/>
                </a:cubicBezTo>
                <a:cubicBezTo>
                  <a:pt x="2160" y="5906"/>
                  <a:pt x="2176" y="5904"/>
                  <a:pt x="2194" y="5904"/>
                </a:cubicBezTo>
                <a:close/>
                <a:moveTo>
                  <a:pt x="1814" y="6859"/>
                </a:moveTo>
                <a:cubicBezTo>
                  <a:pt x="1808" y="6867"/>
                  <a:pt x="1800" y="6875"/>
                  <a:pt x="1793" y="6883"/>
                </a:cubicBezTo>
                <a:cubicBezTo>
                  <a:pt x="1804" y="6880"/>
                  <a:pt x="1811" y="6873"/>
                  <a:pt x="1814" y="6859"/>
                </a:cubicBezTo>
                <a:close/>
                <a:moveTo>
                  <a:pt x="490" y="8908"/>
                </a:moveTo>
                <a:cubicBezTo>
                  <a:pt x="491" y="8916"/>
                  <a:pt x="492" y="8922"/>
                  <a:pt x="493" y="8929"/>
                </a:cubicBezTo>
                <a:cubicBezTo>
                  <a:pt x="492" y="8922"/>
                  <a:pt x="491" y="8916"/>
                  <a:pt x="490" y="8908"/>
                </a:cubicBezTo>
                <a:close/>
                <a:moveTo>
                  <a:pt x="7739" y="10337"/>
                </a:moveTo>
                <a:cubicBezTo>
                  <a:pt x="7743" y="10344"/>
                  <a:pt x="7750" y="10352"/>
                  <a:pt x="7756" y="10363"/>
                </a:cubicBezTo>
                <a:lnTo>
                  <a:pt x="7766" y="10395"/>
                </a:lnTo>
                <a:cubicBezTo>
                  <a:pt x="7764" y="10395"/>
                  <a:pt x="7763" y="10396"/>
                  <a:pt x="7760" y="10396"/>
                </a:cubicBezTo>
                <a:cubicBezTo>
                  <a:pt x="7759" y="10396"/>
                  <a:pt x="7756" y="10396"/>
                  <a:pt x="7753" y="10395"/>
                </a:cubicBezTo>
                <a:cubicBezTo>
                  <a:pt x="7746" y="10373"/>
                  <a:pt x="7743" y="10355"/>
                  <a:pt x="7739" y="10337"/>
                </a:cubicBezTo>
                <a:close/>
                <a:moveTo>
                  <a:pt x="7664" y="10406"/>
                </a:moveTo>
                <a:cubicBezTo>
                  <a:pt x="7678" y="10435"/>
                  <a:pt x="7681" y="10453"/>
                  <a:pt x="7688" y="10475"/>
                </a:cubicBezTo>
                <a:lnTo>
                  <a:pt x="7685" y="10472"/>
                </a:lnTo>
                <a:cubicBezTo>
                  <a:pt x="7678" y="10449"/>
                  <a:pt x="7671" y="10432"/>
                  <a:pt x="7664" y="10406"/>
                </a:cubicBezTo>
                <a:close/>
                <a:moveTo>
                  <a:pt x="7641" y="10489"/>
                </a:moveTo>
                <a:cubicBezTo>
                  <a:pt x="7651" y="10504"/>
                  <a:pt x="7661" y="10518"/>
                  <a:pt x="7668" y="10537"/>
                </a:cubicBezTo>
                <a:lnTo>
                  <a:pt x="7654" y="10526"/>
                </a:lnTo>
                <a:cubicBezTo>
                  <a:pt x="7654" y="10526"/>
                  <a:pt x="7654" y="10526"/>
                  <a:pt x="7654" y="10526"/>
                </a:cubicBezTo>
                <a:lnTo>
                  <a:pt x="7641" y="10489"/>
                </a:lnTo>
                <a:close/>
                <a:moveTo>
                  <a:pt x="7654" y="10526"/>
                </a:moveTo>
                <a:lnTo>
                  <a:pt x="7671" y="10541"/>
                </a:lnTo>
                <a:lnTo>
                  <a:pt x="7688" y="10573"/>
                </a:lnTo>
                <a:lnTo>
                  <a:pt x="7668" y="10558"/>
                </a:lnTo>
                <a:cubicBezTo>
                  <a:pt x="7664" y="10552"/>
                  <a:pt x="7658" y="10537"/>
                  <a:pt x="7654" y="10526"/>
                </a:cubicBezTo>
                <a:close/>
                <a:moveTo>
                  <a:pt x="7688" y="10489"/>
                </a:moveTo>
                <a:cubicBezTo>
                  <a:pt x="7691" y="10493"/>
                  <a:pt x="7695" y="10493"/>
                  <a:pt x="7695" y="10493"/>
                </a:cubicBezTo>
                <a:lnTo>
                  <a:pt x="7695" y="10497"/>
                </a:lnTo>
                <a:cubicBezTo>
                  <a:pt x="7708" y="10529"/>
                  <a:pt x="7716" y="10552"/>
                  <a:pt x="7723" y="10576"/>
                </a:cubicBezTo>
                <a:lnTo>
                  <a:pt x="7708" y="10566"/>
                </a:lnTo>
                <a:cubicBezTo>
                  <a:pt x="7705" y="10544"/>
                  <a:pt x="7698" y="10515"/>
                  <a:pt x="7688" y="10489"/>
                </a:cubicBezTo>
                <a:close/>
                <a:moveTo>
                  <a:pt x="7716" y="10576"/>
                </a:moveTo>
                <a:lnTo>
                  <a:pt x="7729" y="10587"/>
                </a:lnTo>
                <a:cubicBezTo>
                  <a:pt x="7729" y="10587"/>
                  <a:pt x="7729" y="10595"/>
                  <a:pt x="7733" y="10598"/>
                </a:cubicBezTo>
                <a:lnTo>
                  <a:pt x="7733" y="10602"/>
                </a:lnTo>
                <a:lnTo>
                  <a:pt x="7719" y="10595"/>
                </a:lnTo>
                <a:cubicBezTo>
                  <a:pt x="7719" y="10587"/>
                  <a:pt x="7716" y="10581"/>
                  <a:pt x="7716" y="10576"/>
                </a:cubicBezTo>
                <a:close/>
                <a:moveTo>
                  <a:pt x="7753" y="10409"/>
                </a:moveTo>
                <a:lnTo>
                  <a:pt x="7773" y="10413"/>
                </a:lnTo>
                <a:cubicBezTo>
                  <a:pt x="7780" y="10432"/>
                  <a:pt x="7783" y="10453"/>
                  <a:pt x="7787" y="10472"/>
                </a:cubicBezTo>
                <a:lnTo>
                  <a:pt x="7787" y="10489"/>
                </a:lnTo>
                <a:cubicBezTo>
                  <a:pt x="7787" y="10453"/>
                  <a:pt x="7793" y="10438"/>
                  <a:pt x="7800" y="10435"/>
                </a:cubicBezTo>
                <a:cubicBezTo>
                  <a:pt x="7810" y="10446"/>
                  <a:pt x="7825" y="10457"/>
                  <a:pt x="7838" y="10467"/>
                </a:cubicBezTo>
                <a:cubicBezTo>
                  <a:pt x="7855" y="10493"/>
                  <a:pt x="7872" y="10522"/>
                  <a:pt x="7889" y="10555"/>
                </a:cubicBezTo>
                <a:cubicBezTo>
                  <a:pt x="7865" y="10547"/>
                  <a:pt x="7841" y="10533"/>
                  <a:pt x="7817" y="10522"/>
                </a:cubicBezTo>
                <a:cubicBezTo>
                  <a:pt x="7864" y="10566"/>
                  <a:pt x="7913" y="10610"/>
                  <a:pt x="7892" y="10610"/>
                </a:cubicBezTo>
                <a:cubicBezTo>
                  <a:pt x="7888" y="10610"/>
                  <a:pt x="7883" y="10608"/>
                  <a:pt x="7875" y="10606"/>
                </a:cubicBezTo>
                <a:lnTo>
                  <a:pt x="7770" y="10533"/>
                </a:lnTo>
                <a:cubicBezTo>
                  <a:pt x="7770" y="10518"/>
                  <a:pt x="7773" y="10504"/>
                  <a:pt x="7776" y="10486"/>
                </a:cubicBezTo>
                <a:cubicBezTo>
                  <a:pt x="7790" y="10501"/>
                  <a:pt x="7803" y="10512"/>
                  <a:pt x="7817" y="10522"/>
                </a:cubicBezTo>
                <a:lnTo>
                  <a:pt x="7776" y="10478"/>
                </a:lnTo>
                <a:lnTo>
                  <a:pt x="7770" y="10460"/>
                </a:lnTo>
                <a:cubicBezTo>
                  <a:pt x="7780" y="10460"/>
                  <a:pt x="7787" y="10460"/>
                  <a:pt x="7773" y="10446"/>
                </a:cubicBezTo>
                <a:lnTo>
                  <a:pt x="7766" y="10446"/>
                </a:lnTo>
                <a:cubicBezTo>
                  <a:pt x="7760" y="10435"/>
                  <a:pt x="7756" y="10420"/>
                  <a:pt x="7753" y="10409"/>
                </a:cubicBezTo>
                <a:close/>
                <a:moveTo>
                  <a:pt x="7760" y="10595"/>
                </a:moveTo>
                <a:cubicBezTo>
                  <a:pt x="7767" y="10602"/>
                  <a:pt x="7774" y="10610"/>
                  <a:pt x="7781" y="10618"/>
                </a:cubicBezTo>
                <a:cubicBezTo>
                  <a:pt x="7774" y="10612"/>
                  <a:pt x="7767" y="10607"/>
                  <a:pt x="7760" y="10601"/>
                </a:cubicBezTo>
                <a:cubicBezTo>
                  <a:pt x="7760" y="10598"/>
                  <a:pt x="7760" y="10595"/>
                  <a:pt x="7760" y="10595"/>
                </a:cubicBezTo>
                <a:close/>
                <a:moveTo>
                  <a:pt x="7675" y="10581"/>
                </a:moveTo>
                <a:lnTo>
                  <a:pt x="7698" y="10598"/>
                </a:lnTo>
                <a:cubicBezTo>
                  <a:pt x="7701" y="10602"/>
                  <a:pt x="7705" y="10606"/>
                  <a:pt x="7708" y="10613"/>
                </a:cubicBezTo>
                <a:lnTo>
                  <a:pt x="7705" y="10609"/>
                </a:lnTo>
                <a:cubicBezTo>
                  <a:pt x="7691" y="10609"/>
                  <a:pt x="7691" y="10613"/>
                  <a:pt x="7688" y="10621"/>
                </a:cubicBezTo>
                <a:cubicBezTo>
                  <a:pt x="7685" y="10606"/>
                  <a:pt x="7678" y="10592"/>
                  <a:pt x="7675" y="10581"/>
                </a:cubicBezTo>
                <a:close/>
                <a:moveTo>
                  <a:pt x="7756" y="10609"/>
                </a:moveTo>
                <a:lnTo>
                  <a:pt x="7770" y="10621"/>
                </a:lnTo>
                <a:cubicBezTo>
                  <a:pt x="7766" y="10621"/>
                  <a:pt x="7763" y="10613"/>
                  <a:pt x="7756" y="10613"/>
                </a:cubicBezTo>
                <a:cubicBezTo>
                  <a:pt x="7753" y="10609"/>
                  <a:pt x="7756" y="10609"/>
                  <a:pt x="7756" y="10609"/>
                </a:cubicBezTo>
                <a:close/>
                <a:moveTo>
                  <a:pt x="7726" y="10613"/>
                </a:moveTo>
                <a:lnTo>
                  <a:pt x="7739" y="10621"/>
                </a:lnTo>
                <a:lnTo>
                  <a:pt x="7743" y="10642"/>
                </a:lnTo>
                <a:cubicBezTo>
                  <a:pt x="7739" y="10638"/>
                  <a:pt x="7733" y="10635"/>
                  <a:pt x="7729" y="10632"/>
                </a:cubicBezTo>
                <a:cubicBezTo>
                  <a:pt x="7729" y="10624"/>
                  <a:pt x="7726" y="10616"/>
                  <a:pt x="7726" y="10613"/>
                </a:cubicBezTo>
                <a:close/>
                <a:moveTo>
                  <a:pt x="7753" y="10632"/>
                </a:moveTo>
                <a:cubicBezTo>
                  <a:pt x="7771" y="10643"/>
                  <a:pt x="7783" y="10652"/>
                  <a:pt x="7774" y="10652"/>
                </a:cubicBezTo>
                <a:cubicBezTo>
                  <a:pt x="7771" y="10652"/>
                  <a:pt x="7763" y="10651"/>
                  <a:pt x="7750" y="10647"/>
                </a:cubicBezTo>
                <a:cubicBezTo>
                  <a:pt x="7750" y="10640"/>
                  <a:pt x="7750" y="10635"/>
                  <a:pt x="7753" y="10632"/>
                </a:cubicBezTo>
                <a:close/>
                <a:moveTo>
                  <a:pt x="7476" y="10635"/>
                </a:moveTo>
                <a:cubicBezTo>
                  <a:pt x="7481" y="10635"/>
                  <a:pt x="7500" y="10647"/>
                  <a:pt x="7525" y="10664"/>
                </a:cubicBezTo>
                <a:cubicBezTo>
                  <a:pt x="7536" y="10675"/>
                  <a:pt x="7542" y="10686"/>
                  <a:pt x="7549" y="10696"/>
                </a:cubicBezTo>
                <a:lnTo>
                  <a:pt x="7546" y="10696"/>
                </a:lnTo>
                <a:lnTo>
                  <a:pt x="7487" y="10653"/>
                </a:lnTo>
                <a:cubicBezTo>
                  <a:pt x="7475" y="10640"/>
                  <a:pt x="7472" y="10635"/>
                  <a:pt x="7476" y="10635"/>
                </a:cubicBezTo>
                <a:close/>
                <a:moveTo>
                  <a:pt x="7509" y="10438"/>
                </a:moveTo>
                <a:cubicBezTo>
                  <a:pt x="7569" y="10522"/>
                  <a:pt x="7627" y="10613"/>
                  <a:pt x="7681" y="10704"/>
                </a:cubicBezTo>
                <a:lnTo>
                  <a:pt x="7648" y="10638"/>
                </a:lnTo>
                <a:lnTo>
                  <a:pt x="7685" y="10704"/>
                </a:lnTo>
                <a:cubicBezTo>
                  <a:pt x="7685" y="10704"/>
                  <a:pt x="7681" y="10707"/>
                  <a:pt x="7678" y="10707"/>
                </a:cubicBezTo>
                <a:cubicBezTo>
                  <a:pt x="7624" y="10627"/>
                  <a:pt x="7525" y="10483"/>
                  <a:pt x="7519" y="10464"/>
                </a:cubicBezTo>
                <a:lnTo>
                  <a:pt x="7641" y="10646"/>
                </a:lnTo>
                <a:cubicBezTo>
                  <a:pt x="7569" y="10529"/>
                  <a:pt x="7589" y="10576"/>
                  <a:pt x="7509" y="10438"/>
                </a:cubicBezTo>
                <a:close/>
                <a:moveTo>
                  <a:pt x="7454" y="10635"/>
                </a:moveTo>
                <a:lnTo>
                  <a:pt x="7556" y="10711"/>
                </a:lnTo>
                <a:cubicBezTo>
                  <a:pt x="7556" y="10715"/>
                  <a:pt x="7558" y="10718"/>
                  <a:pt x="7559" y="10721"/>
                </a:cubicBezTo>
                <a:lnTo>
                  <a:pt x="7550" y="10715"/>
                </a:lnTo>
                <a:lnTo>
                  <a:pt x="7559" y="10722"/>
                </a:lnTo>
                <a:cubicBezTo>
                  <a:pt x="7559" y="10721"/>
                  <a:pt x="7559" y="10721"/>
                  <a:pt x="7559" y="10721"/>
                </a:cubicBezTo>
                <a:lnTo>
                  <a:pt x="7566" y="10725"/>
                </a:lnTo>
                <a:lnTo>
                  <a:pt x="7573" y="10741"/>
                </a:lnTo>
                <a:cubicBezTo>
                  <a:pt x="7532" y="10711"/>
                  <a:pt x="7494" y="10678"/>
                  <a:pt x="7457" y="10649"/>
                </a:cubicBezTo>
                <a:lnTo>
                  <a:pt x="7550" y="10715"/>
                </a:lnTo>
                <a:lnTo>
                  <a:pt x="7454" y="10635"/>
                </a:lnTo>
                <a:close/>
                <a:moveTo>
                  <a:pt x="7348" y="10638"/>
                </a:moveTo>
                <a:cubicBezTo>
                  <a:pt x="7464" y="10693"/>
                  <a:pt x="7522" y="10730"/>
                  <a:pt x="7586" y="10765"/>
                </a:cubicBezTo>
                <a:cubicBezTo>
                  <a:pt x="7593" y="10787"/>
                  <a:pt x="7596" y="10805"/>
                  <a:pt x="7576" y="10810"/>
                </a:cubicBezTo>
                <a:lnTo>
                  <a:pt x="7599" y="10816"/>
                </a:lnTo>
                <a:cubicBezTo>
                  <a:pt x="7679" y="10870"/>
                  <a:pt x="7698" y="10886"/>
                  <a:pt x="7689" y="10886"/>
                </a:cubicBezTo>
                <a:cubicBezTo>
                  <a:pt x="7674" y="10886"/>
                  <a:pt x="7571" y="10833"/>
                  <a:pt x="7549" y="10833"/>
                </a:cubicBezTo>
                <a:cubicBezTo>
                  <a:pt x="7541" y="10833"/>
                  <a:pt x="7544" y="10841"/>
                  <a:pt x="7566" y="10860"/>
                </a:cubicBezTo>
                <a:cubicBezTo>
                  <a:pt x="7529" y="10831"/>
                  <a:pt x="7494" y="10805"/>
                  <a:pt x="7454" y="10781"/>
                </a:cubicBezTo>
                <a:cubicBezTo>
                  <a:pt x="7484" y="10787"/>
                  <a:pt x="7512" y="10795"/>
                  <a:pt x="7539" y="10805"/>
                </a:cubicBezTo>
                <a:cubicBezTo>
                  <a:pt x="7318" y="10675"/>
                  <a:pt x="7661" y="10816"/>
                  <a:pt x="7348" y="10638"/>
                </a:cubicBezTo>
                <a:close/>
                <a:moveTo>
                  <a:pt x="7410" y="10776"/>
                </a:moveTo>
                <a:cubicBezTo>
                  <a:pt x="7420" y="10776"/>
                  <a:pt x="7432" y="10777"/>
                  <a:pt x="7447" y="10781"/>
                </a:cubicBezTo>
                <a:cubicBezTo>
                  <a:pt x="7400" y="10787"/>
                  <a:pt x="7487" y="10882"/>
                  <a:pt x="7546" y="10976"/>
                </a:cubicBezTo>
                <a:lnTo>
                  <a:pt x="7477" y="10925"/>
                </a:lnTo>
                <a:cubicBezTo>
                  <a:pt x="7463" y="10921"/>
                  <a:pt x="7452" y="10920"/>
                  <a:pt x="7443" y="10920"/>
                </a:cubicBezTo>
                <a:cubicBezTo>
                  <a:pt x="7430" y="10920"/>
                  <a:pt x="7422" y="10923"/>
                  <a:pt x="7413" y="10925"/>
                </a:cubicBezTo>
                <a:lnTo>
                  <a:pt x="7375" y="10904"/>
                </a:lnTo>
                <a:cubicBezTo>
                  <a:pt x="7410" y="10867"/>
                  <a:pt x="7440" y="10842"/>
                  <a:pt x="7440" y="10842"/>
                </a:cubicBezTo>
                <a:cubicBezTo>
                  <a:pt x="7440" y="10842"/>
                  <a:pt x="7407" y="10864"/>
                  <a:pt x="7372" y="10904"/>
                </a:cubicBezTo>
                <a:lnTo>
                  <a:pt x="7359" y="10896"/>
                </a:lnTo>
                <a:cubicBezTo>
                  <a:pt x="7365" y="10890"/>
                  <a:pt x="7372" y="10882"/>
                  <a:pt x="7375" y="10875"/>
                </a:cubicBezTo>
                <a:lnTo>
                  <a:pt x="7355" y="10896"/>
                </a:lnTo>
                <a:cubicBezTo>
                  <a:pt x="7297" y="10863"/>
                  <a:pt x="7238" y="10830"/>
                  <a:pt x="7256" y="10830"/>
                </a:cubicBezTo>
                <a:cubicBezTo>
                  <a:pt x="7261" y="10830"/>
                  <a:pt x="7272" y="10832"/>
                  <a:pt x="7291" y="10838"/>
                </a:cubicBezTo>
                <a:lnTo>
                  <a:pt x="7318" y="10856"/>
                </a:lnTo>
                <a:cubicBezTo>
                  <a:pt x="7383" y="10846"/>
                  <a:pt x="7337" y="10776"/>
                  <a:pt x="7410" y="10776"/>
                </a:cubicBezTo>
                <a:close/>
                <a:moveTo>
                  <a:pt x="7348" y="10933"/>
                </a:moveTo>
                <a:cubicBezTo>
                  <a:pt x="7362" y="10933"/>
                  <a:pt x="7375" y="10936"/>
                  <a:pt x="7389" y="10936"/>
                </a:cubicBezTo>
                <a:cubicBezTo>
                  <a:pt x="7386" y="10939"/>
                  <a:pt x="7383" y="10945"/>
                  <a:pt x="7377" y="10945"/>
                </a:cubicBezTo>
                <a:cubicBezTo>
                  <a:pt x="7376" y="10945"/>
                  <a:pt x="7374" y="10945"/>
                  <a:pt x="7372" y="10944"/>
                </a:cubicBezTo>
                <a:cubicBezTo>
                  <a:pt x="7385" y="10954"/>
                  <a:pt x="7392" y="10962"/>
                  <a:pt x="7400" y="10970"/>
                </a:cubicBezTo>
                <a:cubicBezTo>
                  <a:pt x="7420" y="10987"/>
                  <a:pt x="7444" y="11002"/>
                  <a:pt x="7467" y="11016"/>
                </a:cubicBezTo>
                <a:lnTo>
                  <a:pt x="7457" y="11027"/>
                </a:lnTo>
                <a:cubicBezTo>
                  <a:pt x="7440" y="11020"/>
                  <a:pt x="7420" y="11013"/>
                  <a:pt x="7400" y="11009"/>
                </a:cubicBezTo>
                <a:lnTo>
                  <a:pt x="7397" y="11009"/>
                </a:lnTo>
                <a:lnTo>
                  <a:pt x="7410" y="10991"/>
                </a:lnTo>
                <a:lnTo>
                  <a:pt x="7392" y="11009"/>
                </a:lnTo>
                <a:lnTo>
                  <a:pt x="7382" y="11009"/>
                </a:lnTo>
                <a:lnTo>
                  <a:pt x="7372" y="11002"/>
                </a:lnTo>
                <a:cubicBezTo>
                  <a:pt x="7365" y="10994"/>
                  <a:pt x="7359" y="10991"/>
                  <a:pt x="7352" y="10984"/>
                </a:cubicBezTo>
                <a:cubicBezTo>
                  <a:pt x="7342" y="10976"/>
                  <a:pt x="7335" y="10965"/>
                  <a:pt x="7328" y="10954"/>
                </a:cubicBezTo>
                <a:cubicBezTo>
                  <a:pt x="7328" y="10947"/>
                  <a:pt x="7322" y="10940"/>
                  <a:pt x="7325" y="10936"/>
                </a:cubicBezTo>
                <a:lnTo>
                  <a:pt x="7345" y="10936"/>
                </a:lnTo>
                <a:lnTo>
                  <a:pt x="7348" y="10933"/>
                </a:lnTo>
                <a:close/>
                <a:moveTo>
                  <a:pt x="7349" y="11039"/>
                </a:moveTo>
                <a:cubicBezTo>
                  <a:pt x="7351" y="11039"/>
                  <a:pt x="7362" y="11039"/>
                  <a:pt x="7372" y="11042"/>
                </a:cubicBezTo>
                <a:lnTo>
                  <a:pt x="7365" y="11045"/>
                </a:lnTo>
                <a:cubicBezTo>
                  <a:pt x="7362" y="11042"/>
                  <a:pt x="7355" y="11042"/>
                  <a:pt x="7349" y="11039"/>
                </a:cubicBezTo>
                <a:close/>
                <a:moveTo>
                  <a:pt x="7467" y="11020"/>
                </a:moveTo>
                <a:cubicBezTo>
                  <a:pt x="7481" y="11031"/>
                  <a:pt x="7502" y="11042"/>
                  <a:pt x="7529" y="11056"/>
                </a:cubicBezTo>
                <a:cubicBezTo>
                  <a:pt x="7498" y="11042"/>
                  <a:pt x="7484" y="11039"/>
                  <a:pt x="7461" y="11031"/>
                </a:cubicBezTo>
                <a:cubicBezTo>
                  <a:pt x="7461" y="11027"/>
                  <a:pt x="7464" y="11024"/>
                  <a:pt x="7467" y="11020"/>
                </a:cubicBezTo>
                <a:close/>
                <a:moveTo>
                  <a:pt x="7056" y="11079"/>
                </a:moveTo>
                <a:lnTo>
                  <a:pt x="7056" y="11082"/>
                </a:lnTo>
                <a:lnTo>
                  <a:pt x="7053" y="11085"/>
                </a:lnTo>
                <a:lnTo>
                  <a:pt x="7053" y="11082"/>
                </a:lnTo>
                <a:lnTo>
                  <a:pt x="7056" y="11079"/>
                </a:lnTo>
                <a:close/>
                <a:moveTo>
                  <a:pt x="7430" y="11148"/>
                </a:moveTo>
                <a:cubicBezTo>
                  <a:pt x="7427" y="11158"/>
                  <a:pt x="7423" y="11162"/>
                  <a:pt x="7417" y="11173"/>
                </a:cubicBezTo>
                <a:cubicBezTo>
                  <a:pt x="7413" y="11173"/>
                  <a:pt x="7403" y="11165"/>
                  <a:pt x="7397" y="11165"/>
                </a:cubicBezTo>
                <a:cubicBezTo>
                  <a:pt x="7392" y="11165"/>
                  <a:pt x="7400" y="11158"/>
                  <a:pt x="7400" y="11154"/>
                </a:cubicBezTo>
                <a:cubicBezTo>
                  <a:pt x="7410" y="11151"/>
                  <a:pt x="7420" y="11151"/>
                  <a:pt x="7430" y="11148"/>
                </a:cubicBezTo>
                <a:close/>
                <a:moveTo>
                  <a:pt x="7440" y="11148"/>
                </a:moveTo>
                <a:cubicBezTo>
                  <a:pt x="7446" y="11163"/>
                  <a:pt x="7444" y="11174"/>
                  <a:pt x="7428" y="11174"/>
                </a:cubicBezTo>
                <a:cubicBezTo>
                  <a:pt x="7426" y="11174"/>
                  <a:pt x="7423" y="11174"/>
                  <a:pt x="7420" y="11173"/>
                </a:cubicBezTo>
                <a:lnTo>
                  <a:pt x="7434" y="11148"/>
                </a:lnTo>
                <a:close/>
                <a:moveTo>
                  <a:pt x="7372" y="11209"/>
                </a:moveTo>
                <a:lnTo>
                  <a:pt x="7385" y="11216"/>
                </a:lnTo>
                <a:cubicBezTo>
                  <a:pt x="7379" y="11223"/>
                  <a:pt x="7375" y="11228"/>
                  <a:pt x="7369" y="11234"/>
                </a:cubicBezTo>
                <a:lnTo>
                  <a:pt x="7362" y="11231"/>
                </a:lnTo>
                <a:lnTo>
                  <a:pt x="7372" y="11209"/>
                </a:lnTo>
                <a:close/>
                <a:moveTo>
                  <a:pt x="7392" y="11220"/>
                </a:moveTo>
                <a:cubicBezTo>
                  <a:pt x="7403" y="11228"/>
                  <a:pt x="7413" y="11231"/>
                  <a:pt x="7430" y="11234"/>
                </a:cubicBezTo>
                <a:cubicBezTo>
                  <a:pt x="7423" y="11242"/>
                  <a:pt x="7417" y="11249"/>
                  <a:pt x="7413" y="11252"/>
                </a:cubicBezTo>
                <a:lnTo>
                  <a:pt x="7382" y="11242"/>
                </a:lnTo>
                <a:lnTo>
                  <a:pt x="7392" y="11220"/>
                </a:lnTo>
                <a:close/>
                <a:moveTo>
                  <a:pt x="7359" y="11234"/>
                </a:moveTo>
                <a:lnTo>
                  <a:pt x="7369" y="11242"/>
                </a:lnTo>
                <a:lnTo>
                  <a:pt x="7348" y="11263"/>
                </a:lnTo>
                <a:lnTo>
                  <a:pt x="7342" y="11260"/>
                </a:lnTo>
                <a:lnTo>
                  <a:pt x="7359" y="11234"/>
                </a:lnTo>
                <a:close/>
                <a:moveTo>
                  <a:pt x="7437" y="11238"/>
                </a:moveTo>
                <a:lnTo>
                  <a:pt x="7457" y="11249"/>
                </a:lnTo>
                <a:cubicBezTo>
                  <a:pt x="7454" y="11257"/>
                  <a:pt x="7447" y="11263"/>
                  <a:pt x="7444" y="11271"/>
                </a:cubicBezTo>
                <a:lnTo>
                  <a:pt x="7427" y="11260"/>
                </a:lnTo>
                <a:lnTo>
                  <a:pt x="7437" y="11238"/>
                </a:lnTo>
                <a:close/>
                <a:moveTo>
                  <a:pt x="7461" y="11249"/>
                </a:moveTo>
                <a:lnTo>
                  <a:pt x="7467" y="11252"/>
                </a:lnTo>
                <a:lnTo>
                  <a:pt x="7457" y="11274"/>
                </a:lnTo>
                <a:lnTo>
                  <a:pt x="7450" y="11271"/>
                </a:lnTo>
                <a:lnTo>
                  <a:pt x="7461" y="11249"/>
                </a:lnTo>
                <a:close/>
                <a:moveTo>
                  <a:pt x="7421" y="11270"/>
                </a:moveTo>
                <a:cubicBezTo>
                  <a:pt x="7423" y="11270"/>
                  <a:pt x="7431" y="11278"/>
                  <a:pt x="7437" y="11282"/>
                </a:cubicBezTo>
                <a:lnTo>
                  <a:pt x="7420" y="11274"/>
                </a:lnTo>
                <a:lnTo>
                  <a:pt x="7420" y="11271"/>
                </a:lnTo>
                <a:cubicBezTo>
                  <a:pt x="7420" y="11271"/>
                  <a:pt x="7420" y="11270"/>
                  <a:pt x="7421" y="11270"/>
                </a:cubicBezTo>
                <a:close/>
                <a:moveTo>
                  <a:pt x="7484" y="11260"/>
                </a:moveTo>
                <a:lnTo>
                  <a:pt x="7471" y="11282"/>
                </a:lnTo>
                <a:lnTo>
                  <a:pt x="7467" y="11282"/>
                </a:lnTo>
                <a:cubicBezTo>
                  <a:pt x="7471" y="11271"/>
                  <a:pt x="7474" y="11268"/>
                  <a:pt x="7477" y="11260"/>
                </a:cubicBezTo>
                <a:close/>
                <a:moveTo>
                  <a:pt x="7552" y="11198"/>
                </a:moveTo>
                <a:cubicBezTo>
                  <a:pt x="7586" y="11220"/>
                  <a:pt x="7638" y="11249"/>
                  <a:pt x="7678" y="11274"/>
                </a:cubicBezTo>
                <a:cubicBezTo>
                  <a:pt x="7678" y="11278"/>
                  <a:pt x="7675" y="11285"/>
                  <a:pt x="7671" y="11289"/>
                </a:cubicBezTo>
                <a:lnTo>
                  <a:pt x="7668" y="11289"/>
                </a:lnTo>
                <a:cubicBezTo>
                  <a:pt x="7627" y="11263"/>
                  <a:pt x="7586" y="11234"/>
                  <a:pt x="7552" y="11198"/>
                </a:cubicBezTo>
                <a:close/>
                <a:moveTo>
                  <a:pt x="7379" y="11252"/>
                </a:moveTo>
                <a:lnTo>
                  <a:pt x="7407" y="11268"/>
                </a:lnTo>
                <a:lnTo>
                  <a:pt x="7403" y="11271"/>
                </a:lnTo>
                <a:cubicBezTo>
                  <a:pt x="7393" y="11265"/>
                  <a:pt x="7388" y="11263"/>
                  <a:pt x="7387" y="11263"/>
                </a:cubicBezTo>
                <a:cubicBezTo>
                  <a:pt x="7386" y="11263"/>
                  <a:pt x="7390" y="11266"/>
                  <a:pt x="7400" y="11274"/>
                </a:cubicBezTo>
                <a:lnTo>
                  <a:pt x="7400" y="11278"/>
                </a:lnTo>
                <a:cubicBezTo>
                  <a:pt x="7397" y="11282"/>
                  <a:pt x="7392" y="11289"/>
                  <a:pt x="7389" y="11292"/>
                </a:cubicBezTo>
                <a:cubicBezTo>
                  <a:pt x="7388" y="11293"/>
                  <a:pt x="7388" y="11293"/>
                  <a:pt x="7387" y="11293"/>
                </a:cubicBezTo>
                <a:cubicBezTo>
                  <a:pt x="7384" y="11293"/>
                  <a:pt x="7381" y="11288"/>
                  <a:pt x="7379" y="11285"/>
                </a:cubicBezTo>
                <a:cubicBezTo>
                  <a:pt x="7385" y="11263"/>
                  <a:pt x="7372" y="11274"/>
                  <a:pt x="7379" y="11252"/>
                </a:cubicBezTo>
                <a:close/>
                <a:moveTo>
                  <a:pt x="7487" y="11268"/>
                </a:moveTo>
                <a:lnTo>
                  <a:pt x="7502" y="11278"/>
                </a:lnTo>
                <a:lnTo>
                  <a:pt x="7487" y="11297"/>
                </a:lnTo>
                <a:cubicBezTo>
                  <a:pt x="7484" y="11297"/>
                  <a:pt x="7481" y="11292"/>
                  <a:pt x="7477" y="11289"/>
                </a:cubicBezTo>
                <a:lnTo>
                  <a:pt x="7487" y="11268"/>
                </a:lnTo>
                <a:close/>
                <a:moveTo>
                  <a:pt x="7325" y="11292"/>
                </a:moveTo>
                <a:cubicBezTo>
                  <a:pt x="7323" y="11295"/>
                  <a:pt x="7321" y="11296"/>
                  <a:pt x="7319" y="11297"/>
                </a:cubicBezTo>
                <a:lnTo>
                  <a:pt x="7322" y="11292"/>
                </a:lnTo>
                <a:close/>
                <a:moveTo>
                  <a:pt x="7417" y="11285"/>
                </a:moveTo>
                <a:cubicBezTo>
                  <a:pt x="7414" y="11291"/>
                  <a:pt x="7408" y="11296"/>
                  <a:pt x="7405" y="11301"/>
                </a:cubicBezTo>
                <a:lnTo>
                  <a:pt x="7413" y="11285"/>
                </a:lnTo>
                <a:close/>
                <a:moveTo>
                  <a:pt x="7128" y="11303"/>
                </a:moveTo>
                <a:lnTo>
                  <a:pt x="7128" y="11307"/>
                </a:lnTo>
                <a:lnTo>
                  <a:pt x="7124" y="11311"/>
                </a:lnTo>
                <a:lnTo>
                  <a:pt x="7124" y="11307"/>
                </a:lnTo>
                <a:lnTo>
                  <a:pt x="7128" y="11303"/>
                </a:lnTo>
                <a:close/>
                <a:moveTo>
                  <a:pt x="7382" y="11303"/>
                </a:moveTo>
                <a:lnTo>
                  <a:pt x="7372" y="11318"/>
                </a:lnTo>
                <a:lnTo>
                  <a:pt x="7369" y="11318"/>
                </a:lnTo>
                <a:lnTo>
                  <a:pt x="7375" y="11303"/>
                </a:lnTo>
                <a:close/>
                <a:moveTo>
                  <a:pt x="7403" y="11307"/>
                </a:moveTo>
                <a:lnTo>
                  <a:pt x="7403" y="11311"/>
                </a:lnTo>
                <a:lnTo>
                  <a:pt x="7392" y="11322"/>
                </a:lnTo>
                <a:cubicBezTo>
                  <a:pt x="7397" y="11314"/>
                  <a:pt x="7400" y="11311"/>
                  <a:pt x="7403" y="11307"/>
                </a:cubicBezTo>
                <a:close/>
                <a:moveTo>
                  <a:pt x="7417" y="11289"/>
                </a:moveTo>
                <a:lnTo>
                  <a:pt x="7430" y="11297"/>
                </a:lnTo>
                <a:cubicBezTo>
                  <a:pt x="7420" y="11311"/>
                  <a:pt x="7413" y="11322"/>
                  <a:pt x="7407" y="11337"/>
                </a:cubicBezTo>
                <a:lnTo>
                  <a:pt x="7397" y="11332"/>
                </a:lnTo>
                <a:lnTo>
                  <a:pt x="7410" y="11307"/>
                </a:lnTo>
                <a:cubicBezTo>
                  <a:pt x="7413" y="11303"/>
                  <a:pt x="7417" y="11297"/>
                  <a:pt x="7417" y="11289"/>
                </a:cubicBezTo>
                <a:close/>
                <a:moveTo>
                  <a:pt x="7365" y="11329"/>
                </a:moveTo>
                <a:lnTo>
                  <a:pt x="7355" y="11340"/>
                </a:lnTo>
                <a:lnTo>
                  <a:pt x="7362" y="11329"/>
                </a:lnTo>
                <a:close/>
                <a:moveTo>
                  <a:pt x="7437" y="11300"/>
                </a:moveTo>
                <a:lnTo>
                  <a:pt x="7440" y="11303"/>
                </a:lnTo>
                <a:lnTo>
                  <a:pt x="7417" y="11343"/>
                </a:lnTo>
                <a:lnTo>
                  <a:pt x="7413" y="11343"/>
                </a:lnTo>
                <a:lnTo>
                  <a:pt x="7437" y="11300"/>
                </a:lnTo>
                <a:close/>
                <a:moveTo>
                  <a:pt x="7397" y="11340"/>
                </a:moveTo>
                <a:lnTo>
                  <a:pt x="7403" y="11347"/>
                </a:lnTo>
                <a:lnTo>
                  <a:pt x="7397" y="11354"/>
                </a:lnTo>
                <a:cubicBezTo>
                  <a:pt x="7397" y="11351"/>
                  <a:pt x="7392" y="11351"/>
                  <a:pt x="7389" y="11351"/>
                </a:cubicBezTo>
                <a:lnTo>
                  <a:pt x="7397" y="11340"/>
                </a:lnTo>
                <a:close/>
                <a:moveTo>
                  <a:pt x="7505" y="11278"/>
                </a:moveTo>
                <a:cubicBezTo>
                  <a:pt x="7559" y="11322"/>
                  <a:pt x="7599" y="11358"/>
                  <a:pt x="7596" y="11365"/>
                </a:cubicBezTo>
                <a:cubicBezTo>
                  <a:pt x="7566" y="11340"/>
                  <a:pt x="7532" y="11318"/>
                  <a:pt x="7498" y="11300"/>
                </a:cubicBezTo>
                <a:cubicBezTo>
                  <a:pt x="7498" y="11292"/>
                  <a:pt x="7502" y="11285"/>
                  <a:pt x="7505" y="11278"/>
                </a:cubicBezTo>
                <a:close/>
                <a:moveTo>
                  <a:pt x="7471" y="11322"/>
                </a:moveTo>
                <a:lnTo>
                  <a:pt x="7444" y="11369"/>
                </a:lnTo>
                <a:lnTo>
                  <a:pt x="7440" y="11369"/>
                </a:lnTo>
                <a:lnTo>
                  <a:pt x="7464" y="11322"/>
                </a:lnTo>
                <a:close/>
                <a:moveTo>
                  <a:pt x="7484" y="11329"/>
                </a:moveTo>
                <a:cubicBezTo>
                  <a:pt x="7532" y="11359"/>
                  <a:pt x="7572" y="11388"/>
                  <a:pt x="7556" y="11388"/>
                </a:cubicBezTo>
                <a:cubicBezTo>
                  <a:pt x="7552" y="11388"/>
                  <a:pt x="7542" y="11385"/>
                  <a:pt x="7525" y="11380"/>
                </a:cubicBezTo>
                <a:lnTo>
                  <a:pt x="7477" y="11347"/>
                </a:lnTo>
                <a:lnTo>
                  <a:pt x="7484" y="11329"/>
                </a:lnTo>
                <a:close/>
                <a:moveTo>
                  <a:pt x="7459" y="11396"/>
                </a:moveTo>
                <a:lnTo>
                  <a:pt x="7464" y="11401"/>
                </a:lnTo>
                <a:lnTo>
                  <a:pt x="7457" y="11398"/>
                </a:lnTo>
                <a:cubicBezTo>
                  <a:pt x="7457" y="11398"/>
                  <a:pt x="7458" y="11397"/>
                  <a:pt x="7459" y="11396"/>
                </a:cubicBezTo>
                <a:close/>
                <a:moveTo>
                  <a:pt x="7474" y="11351"/>
                </a:moveTo>
                <a:cubicBezTo>
                  <a:pt x="7509" y="11383"/>
                  <a:pt x="7566" y="11431"/>
                  <a:pt x="7542" y="11431"/>
                </a:cubicBezTo>
                <a:cubicBezTo>
                  <a:pt x="7529" y="11423"/>
                  <a:pt x="7522" y="11420"/>
                  <a:pt x="7509" y="11412"/>
                </a:cubicBezTo>
                <a:lnTo>
                  <a:pt x="7484" y="11394"/>
                </a:lnTo>
                <a:lnTo>
                  <a:pt x="7464" y="11380"/>
                </a:lnTo>
                <a:cubicBezTo>
                  <a:pt x="7467" y="11372"/>
                  <a:pt x="7471" y="11361"/>
                  <a:pt x="7474" y="11351"/>
                </a:cubicBezTo>
                <a:close/>
                <a:moveTo>
                  <a:pt x="7355" y="11423"/>
                </a:moveTo>
                <a:cubicBezTo>
                  <a:pt x="7352" y="11427"/>
                  <a:pt x="7352" y="11431"/>
                  <a:pt x="7352" y="11434"/>
                </a:cubicBezTo>
                <a:lnTo>
                  <a:pt x="7348" y="11434"/>
                </a:lnTo>
                <a:cubicBezTo>
                  <a:pt x="7348" y="11431"/>
                  <a:pt x="7352" y="11427"/>
                  <a:pt x="7355" y="11423"/>
                </a:cubicBezTo>
                <a:close/>
                <a:moveTo>
                  <a:pt x="7474" y="11409"/>
                </a:moveTo>
                <a:lnTo>
                  <a:pt x="7477" y="11412"/>
                </a:lnTo>
                <a:cubicBezTo>
                  <a:pt x="7477" y="11417"/>
                  <a:pt x="7474" y="11420"/>
                  <a:pt x="7474" y="11423"/>
                </a:cubicBezTo>
                <a:lnTo>
                  <a:pt x="7487" y="11420"/>
                </a:lnTo>
                <a:cubicBezTo>
                  <a:pt x="7509" y="11438"/>
                  <a:pt x="7523" y="11452"/>
                  <a:pt x="7514" y="11452"/>
                </a:cubicBezTo>
                <a:cubicBezTo>
                  <a:pt x="7509" y="11452"/>
                  <a:pt x="7495" y="11447"/>
                  <a:pt x="7471" y="11434"/>
                </a:cubicBezTo>
                <a:lnTo>
                  <a:pt x="7467" y="11434"/>
                </a:lnTo>
                <a:cubicBezTo>
                  <a:pt x="7461" y="11431"/>
                  <a:pt x="7454" y="11423"/>
                  <a:pt x="7450" y="11417"/>
                </a:cubicBezTo>
                <a:lnTo>
                  <a:pt x="7454" y="11409"/>
                </a:lnTo>
                <a:close/>
                <a:moveTo>
                  <a:pt x="6877" y="11459"/>
                </a:moveTo>
                <a:cubicBezTo>
                  <a:pt x="6884" y="11459"/>
                  <a:pt x="6894" y="11459"/>
                  <a:pt x="6907" y="11460"/>
                </a:cubicBezTo>
                <a:lnTo>
                  <a:pt x="6904" y="11460"/>
                </a:lnTo>
                <a:lnTo>
                  <a:pt x="6910" y="11481"/>
                </a:lnTo>
                <a:lnTo>
                  <a:pt x="6893" y="11474"/>
                </a:lnTo>
                <a:lnTo>
                  <a:pt x="6862" y="11467"/>
                </a:lnTo>
                <a:cubicBezTo>
                  <a:pt x="6852" y="11462"/>
                  <a:pt x="6855" y="11459"/>
                  <a:pt x="6877" y="11459"/>
                </a:cubicBezTo>
                <a:close/>
                <a:moveTo>
                  <a:pt x="7407" y="11514"/>
                </a:moveTo>
                <a:cubicBezTo>
                  <a:pt x="7411" y="11518"/>
                  <a:pt x="7415" y="11521"/>
                  <a:pt x="7419" y="11526"/>
                </a:cubicBezTo>
                <a:cubicBezTo>
                  <a:pt x="7416" y="11523"/>
                  <a:pt x="7413" y="11520"/>
                  <a:pt x="7410" y="11518"/>
                </a:cubicBezTo>
                <a:lnTo>
                  <a:pt x="7407" y="11518"/>
                </a:lnTo>
                <a:cubicBezTo>
                  <a:pt x="7407" y="11518"/>
                  <a:pt x="7407" y="11518"/>
                  <a:pt x="7407" y="11514"/>
                </a:cubicBezTo>
                <a:close/>
                <a:moveTo>
                  <a:pt x="7467" y="11580"/>
                </a:moveTo>
                <a:cubicBezTo>
                  <a:pt x="7454" y="11587"/>
                  <a:pt x="7444" y="11594"/>
                  <a:pt x="7434" y="11606"/>
                </a:cubicBezTo>
                <a:lnTo>
                  <a:pt x="7359" y="11635"/>
                </a:lnTo>
                <a:lnTo>
                  <a:pt x="7365" y="11620"/>
                </a:lnTo>
                <a:lnTo>
                  <a:pt x="7467" y="11580"/>
                </a:lnTo>
                <a:close/>
                <a:moveTo>
                  <a:pt x="7335" y="11675"/>
                </a:moveTo>
                <a:lnTo>
                  <a:pt x="7369" y="11692"/>
                </a:lnTo>
                <a:cubicBezTo>
                  <a:pt x="7365" y="11692"/>
                  <a:pt x="7365" y="11696"/>
                  <a:pt x="7365" y="11699"/>
                </a:cubicBezTo>
                <a:cubicBezTo>
                  <a:pt x="7359" y="11692"/>
                  <a:pt x="7348" y="11685"/>
                  <a:pt x="7338" y="11678"/>
                </a:cubicBezTo>
                <a:lnTo>
                  <a:pt x="7335" y="11678"/>
                </a:lnTo>
                <a:lnTo>
                  <a:pt x="7335" y="11675"/>
                </a:lnTo>
                <a:close/>
                <a:moveTo>
                  <a:pt x="333" y="11696"/>
                </a:moveTo>
                <a:cubicBezTo>
                  <a:pt x="332" y="11702"/>
                  <a:pt x="332" y="11708"/>
                  <a:pt x="334" y="11713"/>
                </a:cubicBezTo>
                <a:cubicBezTo>
                  <a:pt x="334" y="11707"/>
                  <a:pt x="334" y="11702"/>
                  <a:pt x="333" y="11696"/>
                </a:cubicBezTo>
                <a:close/>
                <a:moveTo>
                  <a:pt x="7226" y="11675"/>
                </a:moveTo>
                <a:lnTo>
                  <a:pt x="7233" y="11681"/>
                </a:lnTo>
                <a:lnTo>
                  <a:pt x="7128" y="11725"/>
                </a:lnTo>
                <a:lnTo>
                  <a:pt x="7118" y="11718"/>
                </a:lnTo>
                <a:lnTo>
                  <a:pt x="7226" y="11675"/>
                </a:lnTo>
                <a:close/>
                <a:moveTo>
                  <a:pt x="7104" y="11725"/>
                </a:moveTo>
                <a:lnTo>
                  <a:pt x="7114" y="11732"/>
                </a:lnTo>
                <a:lnTo>
                  <a:pt x="7097" y="11739"/>
                </a:lnTo>
                <a:lnTo>
                  <a:pt x="7087" y="11732"/>
                </a:lnTo>
                <a:lnTo>
                  <a:pt x="7104" y="11725"/>
                </a:lnTo>
                <a:close/>
                <a:moveTo>
                  <a:pt x="7385" y="11699"/>
                </a:moveTo>
                <a:lnTo>
                  <a:pt x="7444" y="11729"/>
                </a:lnTo>
                <a:lnTo>
                  <a:pt x="7434" y="11747"/>
                </a:lnTo>
                <a:cubicBezTo>
                  <a:pt x="7417" y="11736"/>
                  <a:pt x="7400" y="11721"/>
                  <a:pt x="7382" y="11710"/>
                </a:cubicBezTo>
                <a:cubicBezTo>
                  <a:pt x="7382" y="11707"/>
                  <a:pt x="7385" y="11703"/>
                  <a:pt x="7385" y="11699"/>
                </a:cubicBezTo>
                <a:close/>
                <a:moveTo>
                  <a:pt x="7059" y="11739"/>
                </a:moveTo>
                <a:lnTo>
                  <a:pt x="7069" y="11750"/>
                </a:lnTo>
                <a:lnTo>
                  <a:pt x="7049" y="11758"/>
                </a:lnTo>
                <a:cubicBezTo>
                  <a:pt x="7046" y="11758"/>
                  <a:pt x="7043" y="11750"/>
                  <a:pt x="7039" y="11750"/>
                </a:cubicBezTo>
                <a:lnTo>
                  <a:pt x="7059" y="11739"/>
                </a:lnTo>
                <a:close/>
                <a:moveTo>
                  <a:pt x="7019" y="11760"/>
                </a:moveTo>
                <a:cubicBezTo>
                  <a:pt x="7022" y="11760"/>
                  <a:pt x="7028" y="11762"/>
                  <a:pt x="7036" y="11765"/>
                </a:cubicBezTo>
                <a:lnTo>
                  <a:pt x="7022" y="11769"/>
                </a:lnTo>
                <a:cubicBezTo>
                  <a:pt x="7015" y="11762"/>
                  <a:pt x="7015" y="11760"/>
                  <a:pt x="7019" y="11760"/>
                </a:cubicBezTo>
                <a:close/>
                <a:moveTo>
                  <a:pt x="7291" y="11801"/>
                </a:moveTo>
                <a:lnTo>
                  <a:pt x="7298" y="11805"/>
                </a:lnTo>
                <a:lnTo>
                  <a:pt x="7298" y="11819"/>
                </a:lnTo>
                <a:lnTo>
                  <a:pt x="7287" y="11812"/>
                </a:lnTo>
                <a:lnTo>
                  <a:pt x="7291" y="11801"/>
                </a:lnTo>
                <a:close/>
                <a:moveTo>
                  <a:pt x="7318" y="11750"/>
                </a:moveTo>
                <a:cubicBezTo>
                  <a:pt x="7345" y="11772"/>
                  <a:pt x="7372" y="11798"/>
                  <a:pt x="7400" y="11819"/>
                </a:cubicBezTo>
                <a:cubicBezTo>
                  <a:pt x="7397" y="11824"/>
                  <a:pt x="7397" y="11824"/>
                  <a:pt x="7397" y="11824"/>
                </a:cubicBezTo>
                <a:lnTo>
                  <a:pt x="7397" y="11827"/>
                </a:lnTo>
                <a:cubicBezTo>
                  <a:pt x="7365" y="11812"/>
                  <a:pt x="7338" y="11798"/>
                  <a:pt x="7315" y="11779"/>
                </a:cubicBezTo>
                <a:cubicBezTo>
                  <a:pt x="7315" y="11772"/>
                  <a:pt x="7318" y="11761"/>
                  <a:pt x="7318" y="11750"/>
                </a:cubicBezTo>
                <a:close/>
                <a:moveTo>
                  <a:pt x="7267" y="11819"/>
                </a:moveTo>
                <a:lnTo>
                  <a:pt x="7263" y="11830"/>
                </a:lnTo>
                <a:lnTo>
                  <a:pt x="7260" y="11838"/>
                </a:lnTo>
                <a:lnTo>
                  <a:pt x="7260" y="11841"/>
                </a:lnTo>
                <a:lnTo>
                  <a:pt x="7267" y="11819"/>
                </a:lnTo>
                <a:close/>
                <a:moveTo>
                  <a:pt x="7270" y="11816"/>
                </a:moveTo>
                <a:cubicBezTo>
                  <a:pt x="7267" y="11830"/>
                  <a:pt x="7267" y="11841"/>
                  <a:pt x="7270" y="11852"/>
                </a:cubicBezTo>
                <a:cubicBezTo>
                  <a:pt x="7270" y="11853"/>
                  <a:pt x="7271" y="11853"/>
                  <a:pt x="7271" y="11853"/>
                </a:cubicBezTo>
                <a:cubicBezTo>
                  <a:pt x="7274" y="11853"/>
                  <a:pt x="7278" y="11843"/>
                  <a:pt x="7284" y="11827"/>
                </a:cubicBezTo>
                <a:lnTo>
                  <a:pt x="7295" y="11830"/>
                </a:lnTo>
                <a:cubicBezTo>
                  <a:pt x="7295" y="11845"/>
                  <a:pt x="7295" y="11859"/>
                  <a:pt x="7291" y="11870"/>
                </a:cubicBezTo>
                <a:lnTo>
                  <a:pt x="7257" y="11841"/>
                </a:lnTo>
                <a:lnTo>
                  <a:pt x="7267" y="11819"/>
                </a:lnTo>
                <a:lnTo>
                  <a:pt x="7270" y="11816"/>
                </a:lnTo>
                <a:close/>
                <a:moveTo>
                  <a:pt x="7307" y="11810"/>
                </a:moveTo>
                <a:cubicBezTo>
                  <a:pt x="7333" y="11824"/>
                  <a:pt x="7356" y="11838"/>
                  <a:pt x="7379" y="11852"/>
                </a:cubicBezTo>
                <a:lnTo>
                  <a:pt x="7369" y="11874"/>
                </a:lnTo>
                <a:lnTo>
                  <a:pt x="7305" y="11824"/>
                </a:lnTo>
                <a:cubicBezTo>
                  <a:pt x="7305" y="11819"/>
                  <a:pt x="7305" y="11816"/>
                  <a:pt x="7307" y="11810"/>
                </a:cubicBezTo>
                <a:close/>
                <a:moveTo>
                  <a:pt x="7301" y="11838"/>
                </a:moveTo>
                <a:lnTo>
                  <a:pt x="7365" y="11878"/>
                </a:lnTo>
                <a:cubicBezTo>
                  <a:pt x="7355" y="11899"/>
                  <a:pt x="7345" y="11921"/>
                  <a:pt x="7332" y="11943"/>
                </a:cubicBezTo>
                <a:cubicBezTo>
                  <a:pt x="7298" y="11928"/>
                  <a:pt x="7257" y="11939"/>
                  <a:pt x="7223" y="11921"/>
                </a:cubicBezTo>
                <a:cubicBezTo>
                  <a:pt x="7230" y="11904"/>
                  <a:pt x="7236" y="11892"/>
                  <a:pt x="7243" y="11881"/>
                </a:cubicBezTo>
                <a:lnTo>
                  <a:pt x="7240" y="11878"/>
                </a:lnTo>
                <a:cubicBezTo>
                  <a:pt x="7281" y="11898"/>
                  <a:pt x="7304" y="11907"/>
                  <a:pt x="7312" y="11907"/>
                </a:cubicBezTo>
                <a:cubicBezTo>
                  <a:pt x="7324" y="11907"/>
                  <a:pt x="7314" y="11893"/>
                  <a:pt x="7295" y="11874"/>
                </a:cubicBezTo>
                <a:cubicBezTo>
                  <a:pt x="7295" y="11864"/>
                  <a:pt x="7298" y="11848"/>
                  <a:pt x="7301" y="11838"/>
                </a:cubicBezTo>
                <a:close/>
                <a:moveTo>
                  <a:pt x="2173" y="14557"/>
                </a:moveTo>
                <a:cubicBezTo>
                  <a:pt x="2163" y="14564"/>
                  <a:pt x="2153" y="14571"/>
                  <a:pt x="2144" y="14577"/>
                </a:cubicBezTo>
                <a:cubicBezTo>
                  <a:pt x="2154" y="14573"/>
                  <a:pt x="2164" y="14565"/>
                  <a:pt x="2173" y="14557"/>
                </a:cubicBezTo>
                <a:close/>
                <a:moveTo>
                  <a:pt x="4492" y="17863"/>
                </a:moveTo>
                <a:cubicBezTo>
                  <a:pt x="4512" y="17878"/>
                  <a:pt x="4543" y="17900"/>
                  <a:pt x="4593" y="17932"/>
                </a:cubicBezTo>
                <a:lnTo>
                  <a:pt x="4593" y="17935"/>
                </a:lnTo>
                <a:lnTo>
                  <a:pt x="4492" y="17863"/>
                </a:lnTo>
                <a:close/>
                <a:moveTo>
                  <a:pt x="4891" y="18022"/>
                </a:moveTo>
                <a:cubicBezTo>
                  <a:pt x="4900" y="18022"/>
                  <a:pt x="4910" y="18026"/>
                  <a:pt x="4919" y="18033"/>
                </a:cubicBezTo>
                <a:cubicBezTo>
                  <a:pt x="4879" y="18052"/>
                  <a:pt x="4946" y="18150"/>
                  <a:pt x="4974" y="18236"/>
                </a:cubicBezTo>
                <a:cubicBezTo>
                  <a:pt x="4923" y="18186"/>
                  <a:pt x="4869" y="18143"/>
                  <a:pt x="4814" y="18099"/>
                </a:cubicBezTo>
                <a:lnTo>
                  <a:pt x="4811" y="18103"/>
                </a:lnTo>
                <a:cubicBezTo>
                  <a:pt x="4828" y="18056"/>
                  <a:pt x="4860" y="18022"/>
                  <a:pt x="4891" y="18022"/>
                </a:cubicBezTo>
                <a:close/>
                <a:moveTo>
                  <a:pt x="12251" y="21281"/>
                </a:moveTo>
                <a:cubicBezTo>
                  <a:pt x="12244" y="21288"/>
                  <a:pt x="12235" y="21297"/>
                  <a:pt x="12227" y="21306"/>
                </a:cubicBezTo>
                <a:cubicBezTo>
                  <a:pt x="12235" y="21298"/>
                  <a:pt x="12243" y="21289"/>
                  <a:pt x="12251" y="21281"/>
                </a:cubicBezTo>
                <a:close/>
                <a:moveTo>
                  <a:pt x="12227" y="21306"/>
                </a:moveTo>
                <a:cubicBezTo>
                  <a:pt x="12218" y="21316"/>
                  <a:pt x="12209" y="21326"/>
                  <a:pt x="12200" y="21337"/>
                </a:cubicBezTo>
                <a:cubicBezTo>
                  <a:pt x="12210" y="21326"/>
                  <a:pt x="12218" y="21315"/>
                  <a:pt x="12227" y="21306"/>
                </a:cubicBezTo>
                <a:close/>
                <a:moveTo>
                  <a:pt x="8337" y="0"/>
                </a:moveTo>
                <a:cubicBezTo>
                  <a:pt x="8336" y="0"/>
                  <a:pt x="8335" y="2"/>
                  <a:pt x="8333" y="5"/>
                </a:cubicBezTo>
                <a:cubicBezTo>
                  <a:pt x="8330" y="5"/>
                  <a:pt x="8327" y="5"/>
                  <a:pt x="8324" y="5"/>
                </a:cubicBezTo>
                <a:cubicBezTo>
                  <a:pt x="8024" y="5"/>
                  <a:pt x="7715" y="172"/>
                  <a:pt x="7322" y="398"/>
                </a:cubicBezTo>
                <a:lnTo>
                  <a:pt x="7352" y="296"/>
                </a:lnTo>
                <a:cubicBezTo>
                  <a:pt x="7340" y="295"/>
                  <a:pt x="7327" y="295"/>
                  <a:pt x="7314" y="295"/>
                </a:cubicBezTo>
                <a:cubicBezTo>
                  <a:pt x="7130" y="295"/>
                  <a:pt x="6884" y="407"/>
                  <a:pt x="6703" y="431"/>
                </a:cubicBezTo>
                <a:cubicBezTo>
                  <a:pt x="6676" y="525"/>
                  <a:pt x="6578" y="561"/>
                  <a:pt x="6679" y="652"/>
                </a:cubicBezTo>
                <a:cubicBezTo>
                  <a:pt x="6614" y="633"/>
                  <a:pt x="6552" y="625"/>
                  <a:pt x="6494" y="625"/>
                </a:cubicBezTo>
                <a:cubicBezTo>
                  <a:pt x="6243" y="625"/>
                  <a:pt x="6053" y="783"/>
                  <a:pt x="5887" y="936"/>
                </a:cubicBezTo>
                <a:cubicBezTo>
                  <a:pt x="5705" y="1149"/>
                  <a:pt x="5549" y="1352"/>
                  <a:pt x="5256" y="1352"/>
                </a:cubicBezTo>
                <a:cubicBezTo>
                  <a:pt x="5240" y="1352"/>
                  <a:pt x="5222" y="1352"/>
                  <a:pt x="5205" y="1350"/>
                </a:cubicBezTo>
                <a:cubicBezTo>
                  <a:pt x="5250" y="1317"/>
                  <a:pt x="5283" y="1227"/>
                  <a:pt x="5256" y="1227"/>
                </a:cubicBezTo>
                <a:cubicBezTo>
                  <a:pt x="5253" y="1227"/>
                  <a:pt x="5250" y="1228"/>
                  <a:pt x="5245" y="1230"/>
                </a:cubicBezTo>
                <a:cubicBezTo>
                  <a:pt x="5133" y="1339"/>
                  <a:pt x="5031" y="1452"/>
                  <a:pt x="4936" y="1575"/>
                </a:cubicBezTo>
                <a:cubicBezTo>
                  <a:pt x="4994" y="1624"/>
                  <a:pt x="5018" y="1632"/>
                  <a:pt x="5045" y="1632"/>
                </a:cubicBezTo>
                <a:cubicBezTo>
                  <a:pt x="5058" y="1632"/>
                  <a:pt x="5070" y="1630"/>
                  <a:pt x="5086" y="1630"/>
                </a:cubicBezTo>
                <a:cubicBezTo>
                  <a:pt x="5105" y="1630"/>
                  <a:pt x="5131" y="1633"/>
                  <a:pt x="5168" y="1641"/>
                </a:cubicBezTo>
                <a:cubicBezTo>
                  <a:pt x="5171" y="1757"/>
                  <a:pt x="5123" y="1873"/>
                  <a:pt x="5038" y="1950"/>
                </a:cubicBezTo>
                <a:cubicBezTo>
                  <a:pt x="5130" y="1746"/>
                  <a:pt x="4902" y="1764"/>
                  <a:pt x="4784" y="1757"/>
                </a:cubicBezTo>
                <a:cubicBezTo>
                  <a:pt x="4821" y="1783"/>
                  <a:pt x="4831" y="1841"/>
                  <a:pt x="4862" y="1873"/>
                </a:cubicBezTo>
                <a:cubicBezTo>
                  <a:pt x="4834" y="1869"/>
                  <a:pt x="4813" y="1867"/>
                  <a:pt x="4796" y="1867"/>
                </a:cubicBezTo>
                <a:cubicBezTo>
                  <a:pt x="4601" y="1867"/>
                  <a:pt x="4984" y="2129"/>
                  <a:pt x="4672" y="2190"/>
                </a:cubicBezTo>
                <a:lnTo>
                  <a:pt x="4635" y="2121"/>
                </a:lnTo>
                <a:cubicBezTo>
                  <a:pt x="4573" y="2230"/>
                  <a:pt x="4570" y="2386"/>
                  <a:pt x="4468" y="2462"/>
                </a:cubicBezTo>
                <a:cubicBezTo>
                  <a:pt x="4322" y="2374"/>
                  <a:pt x="4501" y="2313"/>
                  <a:pt x="4417" y="2204"/>
                </a:cubicBezTo>
                <a:cubicBezTo>
                  <a:pt x="4298" y="2342"/>
                  <a:pt x="4388" y="2688"/>
                  <a:pt x="4172" y="2688"/>
                </a:cubicBezTo>
                <a:cubicBezTo>
                  <a:pt x="4171" y="2688"/>
                  <a:pt x="4170" y="2688"/>
                  <a:pt x="4168" y="2688"/>
                </a:cubicBezTo>
                <a:cubicBezTo>
                  <a:pt x="4185" y="2597"/>
                  <a:pt x="4260" y="2520"/>
                  <a:pt x="4281" y="2430"/>
                </a:cubicBezTo>
                <a:cubicBezTo>
                  <a:pt x="4253" y="2427"/>
                  <a:pt x="4228" y="2427"/>
                  <a:pt x="4207" y="2427"/>
                </a:cubicBezTo>
                <a:cubicBezTo>
                  <a:pt x="4029" y="2427"/>
                  <a:pt x="4034" y="2477"/>
                  <a:pt x="3934" y="2542"/>
                </a:cubicBezTo>
                <a:lnTo>
                  <a:pt x="3944" y="2535"/>
                </a:lnTo>
                <a:cubicBezTo>
                  <a:pt x="3852" y="2589"/>
                  <a:pt x="3764" y="2648"/>
                  <a:pt x="3680" y="2709"/>
                </a:cubicBezTo>
                <a:lnTo>
                  <a:pt x="3764" y="2684"/>
                </a:lnTo>
                <a:cubicBezTo>
                  <a:pt x="3940" y="3154"/>
                  <a:pt x="3540" y="3105"/>
                  <a:pt x="3567" y="3518"/>
                </a:cubicBezTo>
                <a:cubicBezTo>
                  <a:pt x="3553" y="3320"/>
                  <a:pt x="3530" y="3289"/>
                  <a:pt x="3495" y="3289"/>
                </a:cubicBezTo>
                <a:cubicBezTo>
                  <a:pt x="3479" y="3289"/>
                  <a:pt x="3461" y="3296"/>
                  <a:pt x="3438" y="3296"/>
                </a:cubicBezTo>
                <a:cubicBezTo>
                  <a:pt x="3413" y="3296"/>
                  <a:pt x="3384" y="3287"/>
                  <a:pt x="3349" y="3251"/>
                </a:cubicBezTo>
                <a:cubicBezTo>
                  <a:pt x="3289" y="3271"/>
                  <a:pt x="3213" y="3304"/>
                  <a:pt x="3166" y="3304"/>
                </a:cubicBezTo>
                <a:cubicBezTo>
                  <a:pt x="3145" y="3304"/>
                  <a:pt x="3128" y="3298"/>
                  <a:pt x="3122" y="3279"/>
                </a:cubicBezTo>
                <a:cubicBezTo>
                  <a:pt x="3160" y="3494"/>
                  <a:pt x="2894" y="3414"/>
                  <a:pt x="2956" y="3723"/>
                </a:cubicBezTo>
                <a:cubicBezTo>
                  <a:pt x="2951" y="3721"/>
                  <a:pt x="2947" y="3720"/>
                  <a:pt x="2942" y="3720"/>
                </a:cubicBezTo>
                <a:cubicBezTo>
                  <a:pt x="2908" y="3720"/>
                  <a:pt x="2879" y="3780"/>
                  <a:pt x="2833" y="3780"/>
                </a:cubicBezTo>
                <a:cubicBezTo>
                  <a:pt x="2813" y="3780"/>
                  <a:pt x="2790" y="3770"/>
                  <a:pt x="2762" y="3737"/>
                </a:cubicBezTo>
                <a:cubicBezTo>
                  <a:pt x="2736" y="3811"/>
                  <a:pt x="2746" y="3831"/>
                  <a:pt x="2772" y="3831"/>
                </a:cubicBezTo>
                <a:cubicBezTo>
                  <a:pt x="2801" y="3831"/>
                  <a:pt x="2852" y="3805"/>
                  <a:pt x="2888" y="3805"/>
                </a:cubicBezTo>
                <a:cubicBezTo>
                  <a:pt x="2902" y="3805"/>
                  <a:pt x="2913" y="3808"/>
                  <a:pt x="2921" y="3818"/>
                </a:cubicBezTo>
                <a:cubicBezTo>
                  <a:pt x="2921" y="4170"/>
                  <a:pt x="2358" y="4276"/>
                  <a:pt x="2399" y="4803"/>
                </a:cubicBezTo>
                <a:cubicBezTo>
                  <a:pt x="2327" y="5141"/>
                  <a:pt x="2450" y="5311"/>
                  <a:pt x="2443" y="5594"/>
                </a:cubicBezTo>
                <a:cubicBezTo>
                  <a:pt x="2429" y="5624"/>
                  <a:pt x="2416" y="5653"/>
                  <a:pt x="2406" y="5682"/>
                </a:cubicBezTo>
                <a:cubicBezTo>
                  <a:pt x="2311" y="5679"/>
                  <a:pt x="2286" y="5504"/>
                  <a:pt x="2286" y="5504"/>
                </a:cubicBezTo>
                <a:cubicBezTo>
                  <a:pt x="2137" y="5631"/>
                  <a:pt x="2097" y="5765"/>
                  <a:pt x="2090" y="5951"/>
                </a:cubicBezTo>
                <a:cubicBezTo>
                  <a:pt x="2072" y="5925"/>
                  <a:pt x="2051" y="5916"/>
                  <a:pt x="2024" y="5916"/>
                </a:cubicBezTo>
                <a:cubicBezTo>
                  <a:pt x="1996" y="5916"/>
                  <a:pt x="1962" y="5925"/>
                  <a:pt x="1920" y="5937"/>
                </a:cubicBezTo>
                <a:cubicBezTo>
                  <a:pt x="1886" y="6071"/>
                  <a:pt x="2086" y="6107"/>
                  <a:pt x="1946" y="6245"/>
                </a:cubicBezTo>
                <a:cubicBezTo>
                  <a:pt x="1896" y="6190"/>
                  <a:pt x="1811" y="6114"/>
                  <a:pt x="1774" y="6023"/>
                </a:cubicBezTo>
                <a:cubicBezTo>
                  <a:pt x="1770" y="6206"/>
                  <a:pt x="1818" y="6398"/>
                  <a:pt x="1814" y="6576"/>
                </a:cubicBezTo>
                <a:cubicBezTo>
                  <a:pt x="1812" y="6576"/>
                  <a:pt x="1810" y="6576"/>
                  <a:pt x="1807" y="6576"/>
                </a:cubicBezTo>
                <a:cubicBezTo>
                  <a:pt x="1705" y="6576"/>
                  <a:pt x="1701" y="6421"/>
                  <a:pt x="1658" y="6343"/>
                </a:cubicBezTo>
                <a:cubicBezTo>
                  <a:pt x="1641" y="6543"/>
                  <a:pt x="1583" y="6848"/>
                  <a:pt x="1722" y="6957"/>
                </a:cubicBezTo>
                <a:cubicBezTo>
                  <a:pt x="1745" y="6930"/>
                  <a:pt x="1771" y="6906"/>
                  <a:pt x="1793" y="6883"/>
                </a:cubicBezTo>
                <a:cubicBezTo>
                  <a:pt x="1790" y="6884"/>
                  <a:pt x="1786" y="6885"/>
                  <a:pt x="1782" y="6885"/>
                </a:cubicBezTo>
                <a:cubicBezTo>
                  <a:pt x="1739" y="6885"/>
                  <a:pt x="1669" y="6833"/>
                  <a:pt x="1662" y="6790"/>
                </a:cubicBezTo>
                <a:cubicBezTo>
                  <a:pt x="1606" y="6629"/>
                  <a:pt x="1723" y="6593"/>
                  <a:pt x="1802" y="6593"/>
                </a:cubicBezTo>
                <a:cubicBezTo>
                  <a:pt x="1820" y="6593"/>
                  <a:pt x="1836" y="6594"/>
                  <a:pt x="1848" y="6597"/>
                </a:cubicBezTo>
                <a:lnTo>
                  <a:pt x="1845" y="6721"/>
                </a:lnTo>
                <a:cubicBezTo>
                  <a:pt x="1847" y="6722"/>
                  <a:pt x="1850" y="6722"/>
                  <a:pt x="1853" y="6722"/>
                </a:cubicBezTo>
                <a:cubicBezTo>
                  <a:pt x="2205" y="6722"/>
                  <a:pt x="1947" y="6251"/>
                  <a:pt x="2042" y="6027"/>
                </a:cubicBezTo>
                <a:lnTo>
                  <a:pt x="2205" y="6183"/>
                </a:lnTo>
                <a:cubicBezTo>
                  <a:pt x="1991" y="6746"/>
                  <a:pt x="1824" y="7328"/>
                  <a:pt x="1699" y="7923"/>
                </a:cubicBezTo>
                <a:lnTo>
                  <a:pt x="1689" y="7946"/>
                </a:lnTo>
                <a:cubicBezTo>
                  <a:pt x="1587" y="7866"/>
                  <a:pt x="1488" y="7774"/>
                  <a:pt x="1379" y="7728"/>
                </a:cubicBezTo>
                <a:lnTo>
                  <a:pt x="1294" y="7673"/>
                </a:lnTo>
                <a:lnTo>
                  <a:pt x="1294" y="7702"/>
                </a:lnTo>
                <a:cubicBezTo>
                  <a:pt x="1275" y="7699"/>
                  <a:pt x="1254" y="7697"/>
                  <a:pt x="1233" y="7697"/>
                </a:cubicBezTo>
                <a:cubicBezTo>
                  <a:pt x="1152" y="7697"/>
                  <a:pt x="1060" y="7726"/>
                  <a:pt x="955" y="7804"/>
                </a:cubicBezTo>
                <a:lnTo>
                  <a:pt x="988" y="8138"/>
                </a:lnTo>
                <a:lnTo>
                  <a:pt x="829" y="8160"/>
                </a:lnTo>
                <a:lnTo>
                  <a:pt x="921" y="7939"/>
                </a:lnTo>
                <a:cubicBezTo>
                  <a:pt x="751" y="8000"/>
                  <a:pt x="816" y="8135"/>
                  <a:pt x="849" y="8258"/>
                </a:cubicBezTo>
                <a:cubicBezTo>
                  <a:pt x="835" y="8255"/>
                  <a:pt x="820" y="8253"/>
                  <a:pt x="805" y="8253"/>
                </a:cubicBezTo>
                <a:cubicBezTo>
                  <a:pt x="754" y="8253"/>
                  <a:pt x="706" y="8271"/>
                  <a:pt x="666" y="8301"/>
                </a:cubicBezTo>
                <a:cubicBezTo>
                  <a:pt x="710" y="8429"/>
                  <a:pt x="761" y="8553"/>
                  <a:pt x="809" y="8676"/>
                </a:cubicBezTo>
                <a:cubicBezTo>
                  <a:pt x="728" y="8669"/>
                  <a:pt x="682" y="8565"/>
                  <a:pt x="619" y="8565"/>
                </a:cubicBezTo>
                <a:cubicBezTo>
                  <a:pt x="593" y="8565"/>
                  <a:pt x="564" y="8581"/>
                  <a:pt x="530" y="8625"/>
                </a:cubicBezTo>
                <a:cubicBezTo>
                  <a:pt x="598" y="8796"/>
                  <a:pt x="802" y="8604"/>
                  <a:pt x="802" y="8836"/>
                </a:cubicBezTo>
                <a:cubicBezTo>
                  <a:pt x="642" y="8916"/>
                  <a:pt x="554" y="8843"/>
                  <a:pt x="609" y="9036"/>
                </a:cubicBezTo>
                <a:cubicBezTo>
                  <a:pt x="537" y="9032"/>
                  <a:pt x="506" y="8994"/>
                  <a:pt x="493" y="8929"/>
                </a:cubicBezTo>
                <a:cubicBezTo>
                  <a:pt x="515" y="9096"/>
                  <a:pt x="416" y="9302"/>
                  <a:pt x="537" y="9410"/>
                </a:cubicBezTo>
                <a:cubicBezTo>
                  <a:pt x="361" y="9501"/>
                  <a:pt x="455" y="9842"/>
                  <a:pt x="270" y="9842"/>
                </a:cubicBezTo>
                <a:cubicBezTo>
                  <a:pt x="254" y="9842"/>
                  <a:pt x="237" y="9840"/>
                  <a:pt x="218" y="9836"/>
                </a:cubicBezTo>
                <a:cubicBezTo>
                  <a:pt x="269" y="9897"/>
                  <a:pt x="384" y="10137"/>
                  <a:pt x="378" y="10271"/>
                </a:cubicBezTo>
                <a:cubicBezTo>
                  <a:pt x="332" y="10227"/>
                  <a:pt x="299" y="10208"/>
                  <a:pt x="276" y="10208"/>
                </a:cubicBezTo>
                <a:cubicBezTo>
                  <a:pt x="148" y="10208"/>
                  <a:pt x="261" y="10727"/>
                  <a:pt x="37" y="10727"/>
                </a:cubicBezTo>
                <a:cubicBezTo>
                  <a:pt x="26" y="10727"/>
                  <a:pt x="13" y="10724"/>
                  <a:pt x="0" y="10722"/>
                </a:cubicBezTo>
                <a:cubicBezTo>
                  <a:pt x="272" y="10919"/>
                  <a:pt x="159" y="11457"/>
                  <a:pt x="405" y="11769"/>
                </a:cubicBezTo>
                <a:cubicBezTo>
                  <a:pt x="383" y="11757"/>
                  <a:pt x="344" y="11737"/>
                  <a:pt x="334" y="11713"/>
                </a:cubicBezTo>
                <a:cubicBezTo>
                  <a:pt x="349" y="11900"/>
                  <a:pt x="286" y="11983"/>
                  <a:pt x="279" y="12125"/>
                </a:cubicBezTo>
                <a:cubicBezTo>
                  <a:pt x="300" y="12119"/>
                  <a:pt x="320" y="12117"/>
                  <a:pt x="340" y="12117"/>
                </a:cubicBezTo>
                <a:cubicBezTo>
                  <a:pt x="535" y="12117"/>
                  <a:pt x="680" y="12342"/>
                  <a:pt x="860" y="12405"/>
                </a:cubicBezTo>
                <a:cubicBezTo>
                  <a:pt x="821" y="12524"/>
                  <a:pt x="767" y="12555"/>
                  <a:pt x="709" y="12555"/>
                </a:cubicBezTo>
                <a:cubicBezTo>
                  <a:pt x="646" y="12555"/>
                  <a:pt x="577" y="12521"/>
                  <a:pt x="509" y="12521"/>
                </a:cubicBezTo>
                <a:cubicBezTo>
                  <a:pt x="467" y="12521"/>
                  <a:pt x="426" y="12533"/>
                  <a:pt x="388" y="12572"/>
                </a:cubicBezTo>
                <a:cubicBezTo>
                  <a:pt x="406" y="12562"/>
                  <a:pt x="424" y="12558"/>
                  <a:pt x="442" y="12558"/>
                </a:cubicBezTo>
                <a:cubicBezTo>
                  <a:pt x="561" y="12558"/>
                  <a:pt x="688" y="12739"/>
                  <a:pt x="780" y="12739"/>
                </a:cubicBezTo>
                <a:cubicBezTo>
                  <a:pt x="804" y="12739"/>
                  <a:pt x="825" y="12727"/>
                  <a:pt x="843" y="12699"/>
                </a:cubicBezTo>
                <a:cubicBezTo>
                  <a:pt x="809" y="12924"/>
                  <a:pt x="856" y="12866"/>
                  <a:pt x="741" y="13055"/>
                </a:cubicBezTo>
                <a:cubicBezTo>
                  <a:pt x="799" y="13023"/>
                  <a:pt x="837" y="13010"/>
                  <a:pt x="863" y="13010"/>
                </a:cubicBezTo>
                <a:cubicBezTo>
                  <a:pt x="960" y="13010"/>
                  <a:pt x="917" y="13168"/>
                  <a:pt x="1094" y="13171"/>
                </a:cubicBezTo>
                <a:cubicBezTo>
                  <a:pt x="1118" y="13462"/>
                  <a:pt x="911" y="13403"/>
                  <a:pt x="1142" y="13560"/>
                </a:cubicBezTo>
                <a:cubicBezTo>
                  <a:pt x="1146" y="13625"/>
                  <a:pt x="1112" y="13645"/>
                  <a:pt x="1070" y="13645"/>
                </a:cubicBezTo>
                <a:cubicBezTo>
                  <a:pt x="1006" y="13645"/>
                  <a:pt x="925" y="13600"/>
                  <a:pt x="925" y="13600"/>
                </a:cubicBezTo>
                <a:cubicBezTo>
                  <a:pt x="971" y="13666"/>
                  <a:pt x="1012" y="13690"/>
                  <a:pt x="1049" y="13690"/>
                </a:cubicBezTo>
                <a:cubicBezTo>
                  <a:pt x="1139" y="13690"/>
                  <a:pt x="1207" y="13545"/>
                  <a:pt x="1301" y="13517"/>
                </a:cubicBezTo>
                <a:cubicBezTo>
                  <a:pt x="1546" y="13716"/>
                  <a:pt x="1271" y="13741"/>
                  <a:pt x="1254" y="13909"/>
                </a:cubicBezTo>
                <a:cubicBezTo>
                  <a:pt x="1423" y="14022"/>
                  <a:pt x="1679" y="13985"/>
                  <a:pt x="1760" y="14087"/>
                </a:cubicBezTo>
                <a:cubicBezTo>
                  <a:pt x="1743" y="14116"/>
                  <a:pt x="1719" y="14142"/>
                  <a:pt x="1692" y="14159"/>
                </a:cubicBezTo>
                <a:cubicBezTo>
                  <a:pt x="1711" y="14148"/>
                  <a:pt x="1731" y="14143"/>
                  <a:pt x="1751" y="14143"/>
                </a:cubicBezTo>
                <a:cubicBezTo>
                  <a:pt x="1764" y="14143"/>
                  <a:pt x="1776" y="14145"/>
                  <a:pt x="1787" y="14148"/>
                </a:cubicBezTo>
                <a:cubicBezTo>
                  <a:pt x="1785" y="14142"/>
                  <a:pt x="1785" y="14140"/>
                  <a:pt x="1787" y="14140"/>
                </a:cubicBezTo>
                <a:cubicBezTo>
                  <a:pt x="1795" y="14140"/>
                  <a:pt x="1853" y="14236"/>
                  <a:pt x="1886" y="14280"/>
                </a:cubicBezTo>
                <a:cubicBezTo>
                  <a:pt x="1926" y="14348"/>
                  <a:pt x="1974" y="14414"/>
                  <a:pt x="2025" y="14472"/>
                </a:cubicBezTo>
                <a:cubicBezTo>
                  <a:pt x="2052" y="14501"/>
                  <a:pt x="2083" y="14526"/>
                  <a:pt x="2113" y="14545"/>
                </a:cubicBezTo>
                <a:cubicBezTo>
                  <a:pt x="2122" y="14552"/>
                  <a:pt x="2128" y="14555"/>
                  <a:pt x="2132" y="14555"/>
                </a:cubicBezTo>
                <a:cubicBezTo>
                  <a:pt x="2139" y="14555"/>
                  <a:pt x="2142" y="14550"/>
                  <a:pt x="2144" y="14541"/>
                </a:cubicBezTo>
                <a:lnTo>
                  <a:pt x="2188" y="14541"/>
                </a:lnTo>
                <a:cubicBezTo>
                  <a:pt x="2184" y="14547"/>
                  <a:pt x="2178" y="14552"/>
                  <a:pt x="2173" y="14557"/>
                </a:cubicBezTo>
                <a:cubicBezTo>
                  <a:pt x="2249" y="14504"/>
                  <a:pt x="2327" y="14456"/>
                  <a:pt x="2406" y="14414"/>
                </a:cubicBezTo>
                <a:cubicBezTo>
                  <a:pt x="2443" y="14476"/>
                  <a:pt x="2599" y="14520"/>
                  <a:pt x="2480" y="14618"/>
                </a:cubicBezTo>
                <a:cubicBezTo>
                  <a:pt x="2460" y="14552"/>
                  <a:pt x="2406" y="14566"/>
                  <a:pt x="2351" y="14555"/>
                </a:cubicBezTo>
                <a:lnTo>
                  <a:pt x="2450" y="14643"/>
                </a:lnTo>
                <a:cubicBezTo>
                  <a:pt x="2415" y="14687"/>
                  <a:pt x="2389" y="14703"/>
                  <a:pt x="2369" y="14703"/>
                </a:cubicBezTo>
                <a:cubicBezTo>
                  <a:pt x="2313" y="14703"/>
                  <a:pt x="2296" y="14578"/>
                  <a:pt x="2234" y="14578"/>
                </a:cubicBezTo>
                <a:cubicBezTo>
                  <a:pt x="2222" y="14578"/>
                  <a:pt x="2208" y="14584"/>
                  <a:pt x="2192" y="14595"/>
                </a:cubicBezTo>
                <a:cubicBezTo>
                  <a:pt x="2321" y="14760"/>
                  <a:pt x="2592" y="14963"/>
                  <a:pt x="2610" y="15144"/>
                </a:cubicBezTo>
                <a:cubicBezTo>
                  <a:pt x="2588" y="15160"/>
                  <a:pt x="2569" y="15167"/>
                  <a:pt x="2552" y="15167"/>
                </a:cubicBezTo>
                <a:cubicBezTo>
                  <a:pt x="2460" y="15167"/>
                  <a:pt x="2407" y="14986"/>
                  <a:pt x="2361" y="14986"/>
                </a:cubicBezTo>
                <a:cubicBezTo>
                  <a:pt x="2343" y="14986"/>
                  <a:pt x="2327" y="15014"/>
                  <a:pt x="2311" y="15090"/>
                </a:cubicBezTo>
                <a:lnTo>
                  <a:pt x="2276" y="14792"/>
                </a:lnTo>
                <a:cubicBezTo>
                  <a:pt x="2217" y="14885"/>
                  <a:pt x="2187" y="14914"/>
                  <a:pt x="2169" y="14914"/>
                </a:cubicBezTo>
                <a:cubicBezTo>
                  <a:pt x="2140" y="14914"/>
                  <a:pt x="2146" y="14833"/>
                  <a:pt x="2111" y="14833"/>
                </a:cubicBezTo>
                <a:cubicBezTo>
                  <a:pt x="2091" y="14833"/>
                  <a:pt x="2055" y="14861"/>
                  <a:pt x="1991" y="14949"/>
                </a:cubicBezTo>
                <a:cubicBezTo>
                  <a:pt x="2080" y="15337"/>
                  <a:pt x="2246" y="15305"/>
                  <a:pt x="2361" y="15683"/>
                </a:cubicBezTo>
                <a:cubicBezTo>
                  <a:pt x="2370" y="15684"/>
                  <a:pt x="2379" y="15684"/>
                  <a:pt x="2387" y="15684"/>
                </a:cubicBezTo>
                <a:cubicBezTo>
                  <a:pt x="2492" y="15684"/>
                  <a:pt x="2505" y="15590"/>
                  <a:pt x="2608" y="15590"/>
                </a:cubicBezTo>
                <a:cubicBezTo>
                  <a:pt x="2616" y="15590"/>
                  <a:pt x="2624" y="15590"/>
                  <a:pt x="2633" y="15591"/>
                </a:cubicBezTo>
                <a:cubicBezTo>
                  <a:pt x="3058" y="15944"/>
                  <a:pt x="2399" y="16253"/>
                  <a:pt x="2847" y="16439"/>
                </a:cubicBezTo>
                <a:cubicBezTo>
                  <a:pt x="2852" y="16439"/>
                  <a:pt x="2857" y="16439"/>
                  <a:pt x="2861" y="16439"/>
                </a:cubicBezTo>
                <a:cubicBezTo>
                  <a:pt x="2936" y="16439"/>
                  <a:pt x="3018" y="16415"/>
                  <a:pt x="3093" y="16415"/>
                </a:cubicBezTo>
                <a:cubicBezTo>
                  <a:pt x="3187" y="16415"/>
                  <a:pt x="3266" y="16453"/>
                  <a:pt x="3296" y="16620"/>
                </a:cubicBezTo>
                <a:lnTo>
                  <a:pt x="3058" y="16697"/>
                </a:lnTo>
                <a:cubicBezTo>
                  <a:pt x="3137" y="16820"/>
                  <a:pt x="3213" y="16838"/>
                  <a:pt x="3283" y="16838"/>
                </a:cubicBezTo>
                <a:cubicBezTo>
                  <a:pt x="3311" y="16838"/>
                  <a:pt x="3338" y="16835"/>
                  <a:pt x="3365" y="16835"/>
                </a:cubicBezTo>
                <a:cubicBezTo>
                  <a:pt x="3439" y="16835"/>
                  <a:pt x="3504" y="16859"/>
                  <a:pt x="3557" y="17038"/>
                </a:cubicBezTo>
                <a:cubicBezTo>
                  <a:pt x="3551" y="17039"/>
                  <a:pt x="3546" y="17039"/>
                  <a:pt x="3541" y="17039"/>
                </a:cubicBezTo>
                <a:cubicBezTo>
                  <a:pt x="3450" y="17039"/>
                  <a:pt x="3359" y="16922"/>
                  <a:pt x="3337" y="16922"/>
                </a:cubicBezTo>
                <a:cubicBezTo>
                  <a:pt x="3333" y="16922"/>
                  <a:pt x="3331" y="16926"/>
                  <a:pt x="3333" y="16936"/>
                </a:cubicBezTo>
                <a:cubicBezTo>
                  <a:pt x="3341" y="17069"/>
                  <a:pt x="3379" y="17099"/>
                  <a:pt x="3427" y="17099"/>
                </a:cubicBezTo>
                <a:cubicBezTo>
                  <a:pt x="3471" y="17099"/>
                  <a:pt x="3522" y="17077"/>
                  <a:pt x="3573" y="17077"/>
                </a:cubicBezTo>
                <a:cubicBezTo>
                  <a:pt x="3604" y="17077"/>
                  <a:pt x="3635" y="17087"/>
                  <a:pt x="3662" y="17118"/>
                </a:cubicBezTo>
                <a:lnTo>
                  <a:pt x="3540" y="17296"/>
                </a:lnTo>
                <a:cubicBezTo>
                  <a:pt x="3826" y="17565"/>
                  <a:pt x="4220" y="17743"/>
                  <a:pt x="4556" y="17975"/>
                </a:cubicBezTo>
                <a:cubicBezTo>
                  <a:pt x="4501" y="18012"/>
                  <a:pt x="4406" y="18023"/>
                  <a:pt x="4444" y="18135"/>
                </a:cubicBezTo>
                <a:cubicBezTo>
                  <a:pt x="4906" y="18393"/>
                  <a:pt x="5310" y="18840"/>
                  <a:pt x="5687" y="19218"/>
                </a:cubicBezTo>
                <a:lnTo>
                  <a:pt x="5935" y="19149"/>
                </a:lnTo>
                <a:cubicBezTo>
                  <a:pt x="5972" y="19175"/>
                  <a:pt x="5969" y="19266"/>
                  <a:pt x="5912" y="19273"/>
                </a:cubicBezTo>
                <a:cubicBezTo>
                  <a:pt x="5944" y="19310"/>
                  <a:pt x="5965" y="19325"/>
                  <a:pt x="5979" y="19325"/>
                </a:cubicBezTo>
                <a:cubicBezTo>
                  <a:pt x="6025" y="19325"/>
                  <a:pt x="5999" y="19169"/>
                  <a:pt x="6088" y="19153"/>
                </a:cubicBezTo>
                <a:cubicBezTo>
                  <a:pt x="6186" y="19196"/>
                  <a:pt x="6166" y="19324"/>
                  <a:pt x="6081" y="19335"/>
                </a:cubicBezTo>
                <a:cubicBezTo>
                  <a:pt x="6309" y="19353"/>
                  <a:pt x="6533" y="19389"/>
                  <a:pt x="6750" y="19450"/>
                </a:cubicBezTo>
                <a:cubicBezTo>
                  <a:pt x="7032" y="19542"/>
                  <a:pt x="7097" y="19556"/>
                  <a:pt x="7069" y="19697"/>
                </a:cubicBezTo>
                <a:lnTo>
                  <a:pt x="7019" y="19720"/>
                </a:lnTo>
                <a:cubicBezTo>
                  <a:pt x="7022" y="19737"/>
                  <a:pt x="7019" y="19737"/>
                  <a:pt x="7036" y="19748"/>
                </a:cubicBezTo>
                <a:cubicBezTo>
                  <a:pt x="7059" y="19767"/>
                  <a:pt x="7087" y="19782"/>
                  <a:pt x="7114" y="19792"/>
                </a:cubicBezTo>
                <a:cubicBezTo>
                  <a:pt x="7159" y="19801"/>
                  <a:pt x="7206" y="19808"/>
                  <a:pt x="7251" y="19808"/>
                </a:cubicBezTo>
                <a:cubicBezTo>
                  <a:pt x="7261" y="19808"/>
                  <a:pt x="7271" y="19808"/>
                  <a:pt x="7280" y="19806"/>
                </a:cubicBezTo>
                <a:cubicBezTo>
                  <a:pt x="7290" y="19806"/>
                  <a:pt x="7299" y="19806"/>
                  <a:pt x="7308" y="19806"/>
                </a:cubicBezTo>
                <a:cubicBezTo>
                  <a:pt x="7407" y="19806"/>
                  <a:pt x="7498" y="19813"/>
                  <a:pt x="7536" y="19960"/>
                </a:cubicBezTo>
                <a:lnTo>
                  <a:pt x="7477" y="19949"/>
                </a:lnTo>
                <a:cubicBezTo>
                  <a:pt x="7902" y="20468"/>
                  <a:pt x="8575" y="20676"/>
                  <a:pt x="8928" y="21126"/>
                </a:cubicBezTo>
                <a:cubicBezTo>
                  <a:pt x="8960" y="21088"/>
                  <a:pt x="8998" y="21073"/>
                  <a:pt x="9039" y="21073"/>
                </a:cubicBezTo>
                <a:cubicBezTo>
                  <a:pt x="9115" y="21073"/>
                  <a:pt x="9205" y="21125"/>
                  <a:pt x="9295" y="21169"/>
                </a:cubicBezTo>
                <a:cubicBezTo>
                  <a:pt x="9359" y="21199"/>
                  <a:pt x="9425" y="21223"/>
                  <a:pt x="9482" y="21223"/>
                </a:cubicBezTo>
                <a:cubicBezTo>
                  <a:pt x="9551" y="21223"/>
                  <a:pt x="9608" y="21190"/>
                  <a:pt x="9642" y="21094"/>
                </a:cubicBezTo>
                <a:cubicBezTo>
                  <a:pt x="9951" y="21366"/>
                  <a:pt x="9838" y="21406"/>
                  <a:pt x="10362" y="21598"/>
                </a:cubicBezTo>
                <a:cubicBezTo>
                  <a:pt x="10368" y="21599"/>
                  <a:pt x="10373" y="21600"/>
                  <a:pt x="10380" y="21600"/>
                </a:cubicBezTo>
                <a:cubicBezTo>
                  <a:pt x="10515" y="21600"/>
                  <a:pt x="10594" y="21368"/>
                  <a:pt x="10753" y="21337"/>
                </a:cubicBezTo>
                <a:lnTo>
                  <a:pt x="10759" y="21533"/>
                </a:lnTo>
                <a:cubicBezTo>
                  <a:pt x="10838" y="21464"/>
                  <a:pt x="10916" y="21387"/>
                  <a:pt x="10987" y="21312"/>
                </a:cubicBezTo>
                <a:lnTo>
                  <a:pt x="11127" y="21541"/>
                </a:lnTo>
                <a:lnTo>
                  <a:pt x="11286" y="21475"/>
                </a:lnTo>
                <a:cubicBezTo>
                  <a:pt x="11221" y="21472"/>
                  <a:pt x="11140" y="21398"/>
                  <a:pt x="11147" y="21340"/>
                </a:cubicBezTo>
                <a:cubicBezTo>
                  <a:pt x="11208" y="21313"/>
                  <a:pt x="11280" y="21301"/>
                  <a:pt x="11353" y="21301"/>
                </a:cubicBezTo>
                <a:cubicBezTo>
                  <a:pt x="11559" y="21301"/>
                  <a:pt x="11775" y="21393"/>
                  <a:pt x="11802" y="21467"/>
                </a:cubicBezTo>
                <a:cubicBezTo>
                  <a:pt x="11990" y="21362"/>
                  <a:pt x="12166" y="21243"/>
                  <a:pt x="12336" y="21126"/>
                </a:cubicBezTo>
                <a:cubicBezTo>
                  <a:pt x="12348" y="21188"/>
                  <a:pt x="12302" y="21232"/>
                  <a:pt x="12251" y="21281"/>
                </a:cubicBezTo>
                <a:cubicBezTo>
                  <a:pt x="12286" y="21248"/>
                  <a:pt x="12311" y="21236"/>
                  <a:pt x="12330" y="21236"/>
                </a:cubicBezTo>
                <a:cubicBezTo>
                  <a:pt x="12380" y="21236"/>
                  <a:pt x="12387" y="21326"/>
                  <a:pt x="12431" y="21326"/>
                </a:cubicBezTo>
                <a:cubicBezTo>
                  <a:pt x="12454" y="21326"/>
                  <a:pt x="12487" y="21302"/>
                  <a:pt x="12543" y="21227"/>
                </a:cubicBezTo>
                <a:cubicBezTo>
                  <a:pt x="12492" y="21206"/>
                  <a:pt x="12523" y="21111"/>
                  <a:pt x="12516" y="21071"/>
                </a:cubicBezTo>
                <a:cubicBezTo>
                  <a:pt x="12542" y="21080"/>
                  <a:pt x="12571" y="21084"/>
                  <a:pt x="12602" y="21084"/>
                </a:cubicBezTo>
                <a:cubicBezTo>
                  <a:pt x="12782" y="21084"/>
                  <a:pt x="13032" y="20951"/>
                  <a:pt x="13189" y="20799"/>
                </a:cubicBezTo>
                <a:lnTo>
                  <a:pt x="13212" y="20940"/>
                </a:lnTo>
                <a:cubicBezTo>
                  <a:pt x="13630" y="20740"/>
                  <a:pt x="13966" y="20338"/>
                  <a:pt x="14330" y="19995"/>
                </a:cubicBezTo>
                <a:cubicBezTo>
                  <a:pt x="14305" y="20006"/>
                  <a:pt x="14281" y="20011"/>
                  <a:pt x="14259" y="20011"/>
                </a:cubicBezTo>
                <a:cubicBezTo>
                  <a:pt x="14129" y="20011"/>
                  <a:pt x="14057" y="19845"/>
                  <a:pt x="14133" y="19752"/>
                </a:cubicBezTo>
                <a:lnTo>
                  <a:pt x="14309" y="19865"/>
                </a:lnTo>
                <a:cubicBezTo>
                  <a:pt x="14301" y="19805"/>
                  <a:pt x="14277" y="19798"/>
                  <a:pt x="14252" y="19798"/>
                </a:cubicBezTo>
                <a:cubicBezTo>
                  <a:pt x="14243" y="19798"/>
                  <a:pt x="14235" y="19799"/>
                  <a:pt x="14226" y="19799"/>
                </a:cubicBezTo>
                <a:cubicBezTo>
                  <a:pt x="14194" y="19799"/>
                  <a:pt x="14169" y="19786"/>
                  <a:pt x="14184" y="19665"/>
                </a:cubicBezTo>
                <a:cubicBezTo>
                  <a:pt x="14210" y="19645"/>
                  <a:pt x="14235" y="19636"/>
                  <a:pt x="14258" y="19636"/>
                </a:cubicBezTo>
                <a:cubicBezTo>
                  <a:pt x="14351" y="19636"/>
                  <a:pt x="14410" y="19779"/>
                  <a:pt x="14391" y="19876"/>
                </a:cubicBezTo>
                <a:lnTo>
                  <a:pt x="14490" y="19676"/>
                </a:lnTo>
                <a:cubicBezTo>
                  <a:pt x="14538" y="19713"/>
                  <a:pt x="14523" y="19771"/>
                  <a:pt x="14568" y="19836"/>
                </a:cubicBezTo>
                <a:cubicBezTo>
                  <a:pt x="14544" y="19683"/>
                  <a:pt x="14956" y="19731"/>
                  <a:pt x="14894" y="19479"/>
                </a:cubicBezTo>
                <a:lnTo>
                  <a:pt x="14944" y="19516"/>
                </a:lnTo>
                <a:cubicBezTo>
                  <a:pt x="15260" y="19181"/>
                  <a:pt x="15352" y="18975"/>
                  <a:pt x="15598" y="18688"/>
                </a:cubicBezTo>
                <a:cubicBezTo>
                  <a:pt x="15478" y="18560"/>
                  <a:pt x="15604" y="18477"/>
                  <a:pt x="15576" y="18292"/>
                </a:cubicBezTo>
                <a:cubicBezTo>
                  <a:pt x="15794" y="18124"/>
                  <a:pt x="16093" y="17990"/>
                  <a:pt x="16290" y="17717"/>
                </a:cubicBezTo>
                <a:cubicBezTo>
                  <a:pt x="16375" y="17477"/>
                  <a:pt x="16222" y="17565"/>
                  <a:pt x="16212" y="17412"/>
                </a:cubicBezTo>
                <a:cubicBezTo>
                  <a:pt x="16233" y="17428"/>
                  <a:pt x="16256" y="17433"/>
                  <a:pt x="16279" y="17433"/>
                </a:cubicBezTo>
                <a:cubicBezTo>
                  <a:pt x="16357" y="17433"/>
                  <a:pt x="16441" y="17367"/>
                  <a:pt x="16485" y="17367"/>
                </a:cubicBezTo>
                <a:cubicBezTo>
                  <a:pt x="16509" y="17367"/>
                  <a:pt x="16521" y="17387"/>
                  <a:pt x="16514" y="17448"/>
                </a:cubicBezTo>
                <a:cubicBezTo>
                  <a:pt x="16742" y="17118"/>
                  <a:pt x="16803" y="17023"/>
                  <a:pt x="17011" y="16540"/>
                </a:cubicBezTo>
                <a:cubicBezTo>
                  <a:pt x="16969" y="16541"/>
                  <a:pt x="16934" y="16550"/>
                  <a:pt x="16906" y="16550"/>
                </a:cubicBezTo>
                <a:cubicBezTo>
                  <a:pt x="16878" y="16550"/>
                  <a:pt x="16857" y="16541"/>
                  <a:pt x="16847" y="16511"/>
                </a:cubicBezTo>
                <a:cubicBezTo>
                  <a:pt x="16870" y="16451"/>
                  <a:pt x="16936" y="16416"/>
                  <a:pt x="16995" y="16416"/>
                </a:cubicBezTo>
                <a:cubicBezTo>
                  <a:pt x="17025" y="16416"/>
                  <a:pt x="17053" y="16426"/>
                  <a:pt x="17071" y="16445"/>
                </a:cubicBezTo>
                <a:lnTo>
                  <a:pt x="17071" y="16474"/>
                </a:lnTo>
                <a:cubicBezTo>
                  <a:pt x="17216" y="15885"/>
                  <a:pt x="18151" y="15689"/>
                  <a:pt x="18166" y="15126"/>
                </a:cubicBezTo>
                <a:lnTo>
                  <a:pt x="18275" y="14629"/>
                </a:lnTo>
                <a:cubicBezTo>
                  <a:pt x="18302" y="14594"/>
                  <a:pt x="18319" y="14580"/>
                  <a:pt x="18331" y="14580"/>
                </a:cubicBezTo>
                <a:cubicBezTo>
                  <a:pt x="18371" y="14580"/>
                  <a:pt x="18345" y="14736"/>
                  <a:pt x="18422" y="14736"/>
                </a:cubicBezTo>
                <a:cubicBezTo>
                  <a:pt x="18434" y="14736"/>
                  <a:pt x="18449" y="14733"/>
                  <a:pt x="18468" y="14723"/>
                </a:cubicBezTo>
                <a:cubicBezTo>
                  <a:pt x="18515" y="14142"/>
                  <a:pt x="18910" y="14047"/>
                  <a:pt x="18967" y="13586"/>
                </a:cubicBezTo>
                <a:cubicBezTo>
                  <a:pt x="19521" y="13538"/>
                  <a:pt x="19477" y="12538"/>
                  <a:pt x="19915" y="12281"/>
                </a:cubicBezTo>
                <a:lnTo>
                  <a:pt x="19810" y="12252"/>
                </a:lnTo>
                <a:cubicBezTo>
                  <a:pt x="19766" y="12099"/>
                  <a:pt x="19922" y="12154"/>
                  <a:pt x="19980" y="12088"/>
                </a:cubicBezTo>
                <a:cubicBezTo>
                  <a:pt x="19969" y="12084"/>
                  <a:pt x="19959" y="12083"/>
                  <a:pt x="19948" y="12083"/>
                </a:cubicBezTo>
                <a:cubicBezTo>
                  <a:pt x="19910" y="12083"/>
                  <a:pt x="19879" y="12107"/>
                  <a:pt x="19855" y="12107"/>
                </a:cubicBezTo>
                <a:cubicBezTo>
                  <a:pt x="19839" y="12107"/>
                  <a:pt x="19828" y="12097"/>
                  <a:pt x="19820" y="12067"/>
                </a:cubicBezTo>
                <a:cubicBezTo>
                  <a:pt x="20109" y="11129"/>
                  <a:pt x="20737" y="10278"/>
                  <a:pt x="21128" y="9330"/>
                </a:cubicBezTo>
                <a:cubicBezTo>
                  <a:pt x="21264" y="8982"/>
                  <a:pt x="20669" y="8956"/>
                  <a:pt x="21033" y="8585"/>
                </a:cubicBezTo>
                <a:lnTo>
                  <a:pt x="21186" y="8774"/>
                </a:lnTo>
                <a:cubicBezTo>
                  <a:pt x="21159" y="8043"/>
                  <a:pt x="21600" y="7143"/>
                  <a:pt x="21342" y="6336"/>
                </a:cubicBezTo>
                <a:cubicBezTo>
                  <a:pt x="21393" y="6379"/>
                  <a:pt x="21451" y="6379"/>
                  <a:pt x="21448" y="6459"/>
                </a:cubicBezTo>
                <a:cubicBezTo>
                  <a:pt x="21591" y="6281"/>
                  <a:pt x="21413" y="5834"/>
                  <a:pt x="21301" y="5834"/>
                </a:cubicBezTo>
                <a:cubicBezTo>
                  <a:pt x="21299" y="5834"/>
                  <a:pt x="21297" y="5834"/>
                  <a:pt x="21294" y="5834"/>
                </a:cubicBezTo>
                <a:cubicBezTo>
                  <a:pt x="21288" y="5711"/>
                  <a:pt x="21393" y="5791"/>
                  <a:pt x="21441" y="5703"/>
                </a:cubicBezTo>
                <a:cubicBezTo>
                  <a:pt x="21492" y="5511"/>
                  <a:pt x="21189" y="5311"/>
                  <a:pt x="21304" y="5192"/>
                </a:cubicBezTo>
                <a:cubicBezTo>
                  <a:pt x="21307" y="5188"/>
                  <a:pt x="21310" y="5186"/>
                  <a:pt x="21314" y="5186"/>
                </a:cubicBezTo>
                <a:cubicBezTo>
                  <a:pt x="21324" y="5186"/>
                  <a:pt x="21339" y="5199"/>
                  <a:pt x="21351" y="5215"/>
                </a:cubicBezTo>
                <a:cubicBezTo>
                  <a:pt x="21292" y="5102"/>
                  <a:pt x="21259" y="4859"/>
                  <a:pt x="21184" y="4859"/>
                </a:cubicBezTo>
                <a:cubicBezTo>
                  <a:pt x="21168" y="4859"/>
                  <a:pt x="21151" y="4870"/>
                  <a:pt x="21132" y="4894"/>
                </a:cubicBezTo>
                <a:cubicBezTo>
                  <a:pt x="21125" y="4574"/>
                  <a:pt x="20883" y="4373"/>
                  <a:pt x="20880" y="4115"/>
                </a:cubicBezTo>
                <a:cubicBezTo>
                  <a:pt x="20672" y="4070"/>
                  <a:pt x="20726" y="3691"/>
                  <a:pt x="20549" y="3691"/>
                </a:cubicBezTo>
                <a:cubicBezTo>
                  <a:pt x="20530" y="3691"/>
                  <a:pt x="20508" y="3695"/>
                  <a:pt x="20482" y="3705"/>
                </a:cubicBezTo>
                <a:cubicBezTo>
                  <a:pt x="20731" y="3577"/>
                  <a:pt x="20405" y="3119"/>
                  <a:pt x="20184" y="3062"/>
                </a:cubicBezTo>
                <a:cubicBezTo>
                  <a:pt x="20286" y="3062"/>
                  <a:pt x="20156" y="2873"/>
                  <a:pt x="20289" y="2858"/>
                </a:cubicBezTo>
                <a:cubicBezTo>
                  <a:pt x="20199" y="2732"/>
                  <a:pt x="20085" y="2644"/>
                  <a:pt x="19998" y="2644"/>
                </a:cubicBezTo>
                <a:cubicBezTo>
                  <a:pt x="19961" y="2644"/>
                  <a:pt x="19927" y="2661"/>
                  <a:pt x="19905" y="2698"/>
                </a:cubicBezTo>
                <a:cubicBezTo>
                  <a:pt x="19902" y="2430"/>
                  <a:pt x="19714" y="2328"/>
                  <a:pt x="19549" y="2255"/>
                </a:cubicBezTo>
                <a:cubicBezTo>
                  <a:pt x="19385" y="2175"/>
                  <a:pt x="19253" y="2110"/>
                  <a:pt x="19290" y="1870"/>
                </a:cubicBezTo>
                <a:cubicBezTo>
                  <a:pt x="18760" y="1612"/>
                  <a:pt x="18206" y="1426"/>
                  <a:pt x="17632" y="1310"/>
                </a:cubicBezTo>
                <a:cubicBezTo>
                  <a:pt x="17658" y="1243"/>
                  <a:pt x="17708" y="1220"/>
                  <a:pt x="17769" y="1220"/>
                </a:cubicBezTo>
                <a:cubicBezTo>
                  <a:pt x="17829" y="1220"/>
                  <a:pt x="17899" y="1242"/>
                  <a:pt x="17969" y="1263"/>
                </a:cubicBezTo>
                <a:cubicBezTo>
                  <a:pt x="18039" y="1291"/>
                  <a:pt x="18108" y="1318"/>
                  <a:pt x="18166" y="1318"/>
                </a:cubicBezTo>
                <a:cubicBezTo>
                  <a:pt x="18220" y="1318"/>
                  <a:pt x="18264" y="1295"/>
                  <a:pt x="18288" y="1227"/>
                </a:cubicBezTo>
                <a:cubicBezTo>
                  <a:pt x="18097" y="1180"/>
                  <a:pt x="17928" y="1172"/>
                  <a:pt x="17772" y="1172"/>
                </a:cubicBezTo>
                <a:cubicBezTo>
                  <a:pt x="17683" y="1172"/>
                  <a:pt x="17597" y="1175"/>
                  <a:pt x="17515" y="1175"/>
                </a:cubicBezTo>
                <a:cubicBezTo>
                  <a:pt x="17331" y="1175"/>
                  <a:pt x="17156" y="1162"/>
                  <a:pt x="16969" y="1078"/>
                </a:cubicBezTo>
                <a:cubicBezTo>
                  <a:pt x="16864" y="1016"/>
                  <a:pt x="17068" y="979"/>
                  <a:pt x="17119" y="939"/>
                </a:cubicBezTo>
                <a:cubicBezTo>
                  <a:pt x="16713" y="936"/>
                  <a:pt x="16360" y="771"/>
                  <a:pt x="15996" y="771"/>
                </a:cubicBezTo>
                <a:cubicBezTo>
                  <a:pt x="15929" y="771"/>
                  <a:pt x="15860" y="776"/>
                  <a:pt x="15790" y="790"/>
                </a:cubicBezTo>
                <a:cubicBezTo>
                  <a:pt x="15794" y="766"/>
                  <a:pt x="15845" y="743"/>
                  <a:pt x="15889" y="729"/>
                </a:cubicBezTo>
                <a:cubicBezTo>
                  <a:pt x="15845" y="727"/>
                  <a:pt x="15797" y="707"/>
                  <a:pt x="15760" y="707"/>
                </a:cubicBezTo>
                <a:cubicBezTo>
                  <a:pt x="15726" y="707"/>
                  <a:pt x="15701" y="725"/>
                  <a:pt x="15696" y="787"/>
                </a:cubicBezTo>
                <a:lnTo>
                  <a:pt x="15780" y="766"/>
                </a:lnTo>
                <a:cubicBezTo>
                  <a:pt x="15876" y="960"/>
                  <a:pt x="15462" y="1091"/>
                  <a:pt x="15393" y="1190"/>
                </a:cubicBezTo>
                <a:cubicBezTo>
                  <a:pt x="15543" y="860"/>
                  <a:pt x="14997" y="1052"/>
                  <a:pt x="15260" y="617"/>
                </a:cubicBezTo>
                <a:cubicBezTo>
                  <a:pt x="15207" y="638"/>
                  <a:pt x="15132" y="689"/>
                  <a:pt x="15135" y="780"/>
                </a:cubicBezTo>
                <a:cubicBezTo>
                  <a:pt x="15058" y="743"/>
                  <a:pt x="15036" y="689"/>
                  <a:pt x="15128" y="601"/>
                </a:cubicBezTo>
                <a:cubicBezTo>
                  <a:pt x="14850" y="635"/>
                  <a:pt x="14906" y="764"/>
                  <a:pt x="14711" y="764"/>
                </a:cubicBezTo>
                <a:cubicBezTo>
                  <a:pt x="14695" y="764"/>
                  <a:pt x="14677" y="763"/>
                  <a:pt x="14656" y="761"/>
                </a:cubicBezTo>
                <a:cubicBezTo>
                  <a:pt x="14660" y="700"/>
                  <a:pt x="14717" y="678"/>
                  <a:pt x="14752" y="606"/>
                </a:cubicBezTo>
                <a:cubicBezTo>
                  <a:pt x="14637" y="694"/>
                  <a:pt x="14523" y="783"/>
                  <a:pt x="14374" y="783"/>
                </a:cubicBezTo>
                <a:cubicBezTo>
                  <a:pt x="14334" y="783"/>
                  <a:pt x="14291" y="776"/>
                  <a:pt x="14245" y="761"/>
                </a:cubicBezTo>
                <a:cubicBezTo>
                  <a:pt x="14257" y="730"/>
                  <a:pt x="14241" y="685"/>
                  <a:pt x="14280" y="678"/>
                </a:cubicBezTo>
                <a:cubicBezTo>
                  <a:pt x="13965" y="685"/>
                  <a:pt x="13726" y="888"/>
                  <a:pt x="13420" y="888"/>
                </a:cubicBezTo>
                <a:cubicBezTo>
                  <a:pt x="13359" y="888"/>
                  <a:pt x="13294" y="879"/>
                  <a:pt x="13226" y="860"/>
                </a:cubicBezTo>
                <a:cubicBezTo>
                  <a:pt x="13344" y="583"/>
                  <a:pt x="13080" y="769"/>
                  <a:pt x="13056" y="532"/>
                </a:cubicBezTo>
                <a:lnTo>
                  <a:pt x="12829" y="612"/>
                </a:lnTo>
                <a:lnTo>
                  <a:pt x="12923" y="726"/>
                </a:lnTo>
                <a:cubicBezTo>
                  <a:pt x="12755" y="726"/>
                  <a:pt x="12610" y="857"/>
                  <a:pt x="12464" y="857"/>
                </a:cubicBezTo>
                <a:cubicBezTo>
                  <a:pt x="12438" y="857"/>
                  <a:pt x="12411" y="852"/>
                  <a:pt x="12383" y="841"/>
                </a:cubicBezTo>
                <a:lnTo>
                  <a:pt x="12526" y="736"/>
                </a:lnTo>
                <a:lnTo>
                  <a:pt x="12159" y="806"/>
                </a:lnTo>
                <a:lnTo>
                  <a:pt x="12373" y="878"/>
                </a:lnTo>
                <a:cubicBezTo>
                  <a:pt x="12206" y="999"/>
                  <a:pt x="12362" y="1140"/>
                  <a:pt x="12224" y="1140"/>
                </a:cubicBezTo>
                <a:cubicBezTo>
                  <a:pt x="12205" y="1140"/>
                  <a:pt x="12180" y="1138"/>
                  <a:pt x="12149" y="1133"/>
                </a:cubicBezTo>
                <a:cubicBezTo>
                  <a:pt x="12200" y="1104"/>
                  <a:pt x="11945" y="1147"/>
                  <a:pt x="11874" y="1012"/>
                </a:cubicBezTo>
                <a:cubicBezTo>
                  <a:pt x="11824" y="1068"/>
                  <a:pt x="11757" y="1135"/>
                  <a:pt x="11692" y="1135"/>
                </a:cubicBezTo>
                <a:cubicBezTo>
                  <a:pt x="11659" y="1135"/>
                  <a:pt x="11625" y="1118"/>
                  <a:pt x="11595" y="1070"/>
                </a:cubicBezTo>
                <a:cubicBezTo>
                  <a:pt x="11595" y="987"/>
                  <a:pt x="11690" y="827"/>
                  <a:pt x="11690" y="772"/>
                </a:cubicBezTo>
                <a:cubicBezTo>
                  <a:pt x="11680" y="818"/>
                  <a:pt x="11653" y="835"/>
                  <a:pt x="11614" y="835"/>
                </a:cubicBezTo>
                <a:cubicBezTo>
                  <a:pt x="11519" y="835"/>
                  <a:pt x="11361" y="737"/>
                  <a:pt x="11233" y="737"/>
                </a:cubicBezTo>
                <a:cubicBezTo>
                  <a:pt x="11196" y="737"/>
                  <a:pt x="11162" y="745"/>
                  <a:pt x="11132" y="767"/>
                </a:cubicBezTo>
                <a:cubicBezTo>
                  <a:pt x="11179" y="727"/>
                  <a:pt x="11209" y="668"/>
                  <a:pt x="11221" y="606"/>
                </a:cubicBezTo>
                <a:lnTo>
                  <a:pt x="11085" y="714"/>
                </a:lnTo>
                <a:cubicBezTo>
                  <a:pt x="11021" y="623"/>
                  <a:pt x="11018" y="594"/>
                  <a:pt x="11065" y="507"/>
                </a:cubicBezTo>
                <a:cubicBezTo>
                  <a:pt x="11030" y="486"/>
                  <a:pt x="11003" y="477"/>
                  <a:pt x="10985" y="477"/>
                </a:cubicBezTo>
                <a:cubicBezTo>
                  <a:pt x="10901" y="477"/>
                  <a:pt x="10957" y="646"/>
                  <a:pt x="10893" y="646"/>
                </a:cubicBezTo>
                <a:cubicBezTo>
                  <a:pt x="10872" y="646"/>
                  <a:pt x="10838" y="627"/>
                  <a:pt x="10780" y="577"/>
                </a:cubicBezTo>
                <a:cubicBezTo>
                  <a:pt x="10807" y="572"/>
                  <a:pt x="10804" y="547"/>
                  <a:pt x="10865" y="540"/>
                </a:cubicBezTo>
                <a:cubicBezTo>
                  <a:pt x="10559" y="377"/>
                  <a:pt x="10219" y="417"/>
                  <a:pt x="9937" y="279"/>
                </a:cubicBezTo>
                <a:cubicBezTo>
                  <a:pt x="9919" y="168"/>
                  <a:pt x="9965" y="151"/>
                  <a:pt x="10019" y="151"/>
                </a:cubicBezTo>
                <a:cubicBezTo>
                  <a:pt x="10046" y="151"/>
                  <a:pt x="10075" y="155"/>
                  <a:pt x="10100" y="155"/>
                </a:cubicBezTo>
                <a:cubicBezTo>
                  <a:pt x="10146" y="155"/>
                  <a:pt x="10178" y="140"/>
                  <a:pt x="10154" y="56"/>
                </a:cubicBezTo>
                <a:cubicBezTo>
                  <a:pt x="10094" y="52"/>
                  <a:pt x="10033" y="50"/>
                  <a:pt x="9972" y="50"/>
                </a:cubicBezTo>
                <a:cubicBezTo>
                  <a:pt x="9588" y="50"/>
                  <a:pt x="9197" y="135"/>
                  <a:pt x="8850" y="135"/>
                </a:cubicBezTo>
                <a:cubicBezTo>
                  <a:pt x="8818" y="135"/>
                  <a:pt x="8787" y="135"/>
                  <a:pt x="8755" y="133"/>
                </a:cubicBezTo>
                <a:lnTo>
                  <a:pt x="8833" y="159"/>
                </a:lnTo>
                <a:cubicBezTo>
                  <a:pt x="8819" y="248"/>
                  <a:pt x="8790" y="280"/>
                  <a:pt x="8750" y="280"/>
                </a:cubicBezTo>
                <a:cubicBezTo>
                  <a:pt x="8663" y="280"/>
                  <a:pt x="8527" y="125"/>
                  <a:pt x="8394" y="125"/>
                </a:cubicBezTo>
                <a:cubicBezTo>
                  <a:pt x="8362" y="125"/>
                  <a:pt x="8329" y="135"/>
                  <a:pt x="8298" y="158"/>
                </a:cubicBezTo>
                <a:cubicBezTo>
                  <a:pt x="8339" y="122"/>
                  <a:pt x="8345" y="0"/>
                  <a:pt x="8337"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grpSp>
        <p:nvGrpSpPr>
          <p:cNvPr id="509" name="Google Shape;78;p3"/>
          <p:cNvGrpSpPr/>
          <p:nvPr/>
        </p:nvGrpSpPr>
        <p:grpSpPr>
          <a:xfrm>
            <a:off x="19041023" y="-2050831"/>
            <a:ext cx="6904028" cy="6598956"/>
            <a:chOff x="-19" y="7"/>
            <a:chExt cx="6904027" cy="6598955"/>
          </a:xfrm>
        </p:grpSpPr>
        <p:sp>
          <p:nvSpPr>
            <p:cNvPr id="486" name="Google Shape;79;p3"/>
            <p:cNvSpPr/>
            <p:nvPr/>
          </p:nvSpPr>
          <p:spPr>
            <a:xfrm rot="1692394">
              <a:off x="5978882" y="2251911"/>
              <a:ext cx="765492" cy="867810"/>
            </a:xfrm>
            <a:custGeom>
              <a:avLst/>
              <a:gdLst/>
              <a:ahLst/>
              <a:cxnLst>
                <a:cxn ang="0">
                  <a:pos x="wd2" y="hd2"/>
                </a:cxn>
                <a:cxn ang="5400000">
                  <a:pos x="wd2" y="hd2"/>
                </a:cxn>
                <a:cxn ang="10800000">
                  <a:pos x="wd2" y="hd2"/>
                </a:cxn>
                <a:cxn ang="16200000">
                  <a:pos x="wd2" y="hd2"/>
                </a:cxn>
              </a:cxnLst>
              <a:rect l="0" t="0" r="r" b="b"/>
              <a:pathLst>
                <a:path w="19943" h="21600" extrusionOk="0">
                  <a:moveTo>
                    <a:pt x="6530" y="0"/>
                  </a:moveTo>
                  <a:cubicBezTo>
                    <a:pt x="6466" y="0"/>
                    <a:pt x="6398" y="0"/>
                    <a:pt x="6333" y="0"/>
                  </a:cubicBezTo>
                  <a:cubicBezTo>
                    <a:pt x="4622" y="47"/>
                    <a:pt x="3537" y="1026"/>
                    <a:pt x="2911" y="2439"/>
                  </a:cubicBezTo>
                  <a:cubicBezTo>
                    <a:pt x="1227" y="3903"/>
                    <a:pt x="153" y="6002"/>
                    <a:pt x="229" y="8709"/>
                  </a:cubicBezTo>
                  <a:cubicBezTo>
                    <a:pt x="229" y="8745"/>
                    <a:pt x="256" y="8770"/>
                    <a:pt x="271" y="8807"/>
                  </a:cubicBezTo>
                  <a:cubicBezTo>
                    <a:pt x="-279" y="10941"/>
                    <a:pt x="13" y="13319"/>
                    <a:pt x="1113" y="15196"/>
                  </a:cubicBezTo>
                  <a:cubicBezTo>
                    <a:pt x="2388" y="17381"/>
                    <a:pt x="4406" y="18516"/>
                    <a:pt x="6587" y="18857"/>
                  </a:cubicBezTo>
                  <a:cubicBezTo>
                    <a:pt x="6090" y="20002"/>
                    <a:pt x="6678" y="21600"/>
                    <a:pt x="8351" y="21600"/>
                  </a:cubicBezTo>
                  <a:cubicBezTo>
                    <a:pt x="9425" y="21600"/>
                    <a:pt x="10024" y="20940"/>
                    <a:pt x="10214" y="20161"/>
                  </a:cubicBezTo>
                  <a:cubicBezTo>
                    <a:pt x="10931" y="19940"/>
                    <a:pt x="11617" y="19465"/>
                    <a:pt x="12334" y="18929"/>
                  </a:cubicBezTo>
                  <a:cubicBezTo>
                    <a:pt x="13954" y="17711"/>
                    <a:pt x="15373" y="16541"/>
                    <a:pt x="16788" y="15077"/>
                  </a:cubicBezTo>
                  <a:cubicBezTo>
                    <a:pt x="19804" y="11952"/>
                    <a:pt x="21321" y="7404"/>
                    <a:pt x="18294" y="3744"/>
                  </a:cubicBezTo>
                  <a:cubicBezTo>
                    <a:pt x="16207" y="1229"/>
                    <a:pt x="12998" y="33"/>
                    <a:pt x="9857" y="33"/>
                  </a:cubicBezTo>
                  <a:cubicBezTo>
                    <a:pt x="9330" y="33"/>
                    <a:pt x="8803" y="69"/>
                    <a:pt x="8287" y="134"/>
                  </a:cubicBezTo>
                  <a:cubicBezTo>
                    <a:pt x="7714" y="47"/>
                    <a:pt x="7118" y="0"/>
                    <a:pt x="6530"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87" name="Google Shape;80;p3"/>
            <p:cNvSpPr/>
            <p:nvPr/>
          </p:nvSpPr>
          <p:spPr>
            <a:xfrm rot="1692394">
              <a:off x="5061200" y="1808045"/>
              <a:ext cx="862481" cy="931726"/>
            </a:xfrm>
            <a:custGeom>
              <a:avLst/>
              <a:gdLst/>
              <a:ahLst/>
              <a:cxnLst>
                <a:cxn ang="0">
                  <a:pos x="wd2" y="hd2"/>
                </a:cxn>
                <a:cxn ang="5400000">
                  <a:pos x="wd2" y="hd2"/>
                </a:cxn>
                <a:cxn ang="10800000">
                  <a:pos x="wd2" y="hd2"/>
                </a:cxn>
                <a:cxn ang="16200000">
                  <a:pos x="wd2" y="hd2"/>
                </a:cxn>
              </a:cxnLst>
              <a:rect l="0" t="0" r="r" b="b"/>
              <a:pathLst>
                <a:path w="18908" h="21600" extrusionOk="0">
                  <a:moveTo>
                    <a:pt x="6133" y="7875"/>
                  </a:moveTo>
                  <a:cubicBezTo>
                    <a:pt x="6325" y="8098"/>
                    <a:pt x="6548" y="8314"/>
                    <a:pt x="6759" y="8540"/>
                  </a:cubicBezTo>
                  <a:cubicBezTo>
                    <a:pt x="6944" y="8732"/>
                    <a:pt x="7190" y="8857"/>
                    <a:pt x="7448" y="8891"/>
                  </a:cubicBezTo>
                  <a:cubicBezTo>
                    <a:pt x="6791" y="9583"/>
                    <a:pt x="6685" y="10663"/>
                    <a:pt x="7180" y="11494"/>
                  </a:cubicBezTo>
                  <a:cubicBezTo>
                    <a:pt x="5935" y="11153"/>
                    <a:pt x="5022" y="9327"/>
                    <a:pt x="6133" y="7875"/>
                  </a:cubicBezTo>
                  <a:close/>
                  <a:moveTo>
                    <a:pt x="8967" y="6464"/>
                  </a:moveTo>
                  <a:cubicBezTo>
                    <a:pt x="9692" y="6464"/>
                    <a:pt x="10378" y="6711"/>
                    <a:pt x="11014" y="7105"/>
                  </a:cubicBezTo>
                  <a:cubicBezTo>
                    <a:pt x="11885" y="8435"/>
                    <a:pt x="12313" y="9914"/>
                    <a:pt x="12067" y="11514"/>
                  </a:cubicBezTo>
                  <a:cubicBezTo>
                    <a:pt x="11971" y="11278"/>
                    <a:pt x="11831" y="11062"/>
                    <a:pt x="11668" y="10866"/>
                  </a:cubicBezTo>
                  <a:lnTo>
                    <a:pt x="9960" y="8915"/>
                  </a:lnTo>
                  <a:cubicBezTo>
                    <a:pt x="9574" y="8466"/>
                    <a:pt x="9143" y="8287"/>
                    <a:pt x="8728" y="8287"/>
                  </a:cubicBezTo>
                  <a:cubicBezTo>
                    <a:pt x="8636" y="8287"/>
                    <a:pt x="8546" y="8294"/>
                    <a:pt x="8457" y="8311"/>
                  </a:cubicBezTo>
                  <a:cubicBezTo>
                    <a:pt x="8629" y="8027"/>
                    <a:pt x="8706" y="7696"/>
                    <a:pt x="8661" y="7369"/>
                  </a:cubicBezTo>
                  <a:cubicBezTo>
                    <a:pt x="8620" y="7072"/>
                    <a:pt x="8584" y="6788"/>
                    <a:pt x="8521" y="6505"/>
                  </a:cubicBezTo>
                  <a:lnTo>
                    <a:pt x="8521" y="6495"/>
                  </a:lnTo>
                  <a:cubicBezTo>
                    <a:pt x="8671" y="6474"/>
                    <a:pt x="8821" y="6464"/>
                    <a:pt x="8967" y="6464"/>
                  </a:cubicBezTo>
                  <a:close/>
                  <a:moveTo>
                    <a:pt x="11776" y="13593"/>
                  </a:moveTo>
                  <a:cubicBezTo>
                    <a:pt x="11962" y="14559"/>
                    <a:pt x="12843" y="15109"/>
                    <a:pt x="13762" y="15109"/>
                  </a:cubicBezTo>
                  <a:cubicBezTo>
                    <a:pt x="13848" y="15109"/>
                    <a:pt x="13934" y="15102"/>
                    <a:pt x="14020" y="15092"/>
                  </a:cubicBezTo>
                  <a:cubicBezTo>
                    <a:pt x="13838" y="15548"/>
                    <a:pt x="13548" y="15932"/>
                    <a:pt x="13174" y="16230"/>
                  </a:cubicBezTo>
                  <a:cubicBezTo>
                    <a:pt x="12696" y="16594"/>
                    <a:pt x="12175" y="16746"/>
                    <a:pt x="11642" y="16746"/>
                  </a:cubicBezTo>
                  <a:cubicBezTo>
                    <a:pt x="10864" y="16746"/>
                    <a:pt x="10062" y="16425"/>
                    <a:pt x="9347" y="15980"/>
                  </a:cubicBezTo>
                  <a:cubicBezTo>
                    <a:pt x="9229" y="15855"/>
                    <a:pt x="9102" y="15754"/>
                    <a:pt x="8974" y="15662"/>
                  </a:cubicBezTo>
                  <a:cubicBezTo>
                    <a:pt x="10037" y="15355"/>
                    <a:pt x="10991" y="14697"/>
                    <a:pt x="11681" y="13776"/>
                  </a:cubicBezTo>
                  <a:cubicBezTo>
                    <a:pt x="11722" y="13718"/>
                    <a:pt x="11735" y="13651"/>
                    <a:pt x="11776" y="13593"/>
                  </a:cubicBezTo>
                  <a:close/>
                  <a:moveTo>
                    <a:pt x="8214" y="0"/>
                  </a:moveTo>
                  <a:cubicBezTo>
                    <a:pt x="7237" y="0"/>
                    <a:pt x="6334" y="324"/>
                    <a:pt x="5664" y="1131"/>
                  </a:cubicBezTo>
                  <a:cubicBezTo>
                    <a:pt x="5373" y="1448"/>
                    <a:pt x="5354" y="1938"/>
                    <a:pt x="5590" y="2292"/>
                  </a:cubicBezTo>
                  <a:cubicBezTo>
                    <a:pt x="3493" y="3075"/>
                    <a:pt x="1786" y="4699"/>
                    <a:pt x="1141" y="7129"/>
                  </a:cubicBezTo>
                  <a:cubicBezTo>
                    <a:pt x="1103" y="7126"/>
                    <a:pt x="1067" y="7122"/>
                    <a:pt x="1029" y="7122"/>
                  </a:cubicBezTo>
                  <a:cubicBezTo>
                    <a:pt x="324" y="7122"/>
                    <a:pt x="-286" y="7821"/>
                    <a:pt x="142" y="8675"/>
                  </a:cubicBezTo>
                  <a:cubicBezTo>
                    <a:pt x="400" y="9185"/>
                    <a:pt x="681" y="9765"/>
                    <a:pt x="959" y="10356"/>
                  </a:cubicBezTo>
                  <a:cubicBezTo>
                    <a:pt x="1205" y="11595"/>
                    <a:pt x="1786" y="12729"/>
                    <a:pt x="2635" y="13627"/>
                  </a:cubicBezTo>
                  <a:cubicBezTo>
                    <a:pt x="3161" y="14616"/>
                    <a:pt x="3742" y="15571"/>
                    <a:pt x="4365" y="16489"/>
                  </a:cubicBezTo>
                  <a:cubicBezTo>
                    <a:pt x="3611" y="17968"/>
                    <a:pt x="4097" y="20307"/>
                    <a:pt x="5846" y="20591"/>
                  </a:cubicBezTo>
                  <a:lnTo>
                    <a:pt x="6717" y="20739"/>
                  </a:lnTo>
                  <a:cubicBezTo>
                    <a:pt x="6886" y="20763"/>
                    <a:pt x="7056" y="20776"/>
                    <a:pt x="7225" y="20776"/>
                  </a:cubicBezTo>
                  <a:cubicBezTo>
                    <a:pt x="7595" y="20776"/>
                    <a:pt x="7965" y="20716"/>
                    <a:pt x="8316" y="20591"/>
                  </a:cubicBezTo>
                  <a:cubicBezTo>
                    <a:pt x="9344" y="21222"/>
                    <a:pt x="10461" y="21600"/>
                    <a:pt x="11684" y="21600"/>
                  </a:cubicBezTo>
                  <a:cubicBezTo>
                    <a:pt x="12721" y="21600"/>
                    <a:pt x="13835" y="21327"/>
                    <a:pt x="15032" y="20705"/>
                  </a:cubicBezTo>
                  <a:cubicBezTo>
                    <a:pt x="21314" y="17421"/>
                    <a:pt x="19060" y="7676"/>
                    <a:pt x="14624" y="3824"/>
                  </a:cubicBezTo>
                  <a:lnTo>
                    <a:pt x="14611" y="3811"/>
                  </a:lnTo>
                  <a:cubicBezTo>
                    <a:pt x="14474" y="3585"/>
                    <a:pt x="14333" y="3359"/>
                    <a:pt x="14174" y="3153"/>
                  </a:cubicBezTo>
                  <a:cubicBezTo>
                    <a:pt x="13053" y="1678"/>
                    <a:pt x="10439" y="0"/>
                    <a:pt x="8214"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88" name="Google Shape;81;p3"/>
            <p:cNvSpPr/>
            <p:nvPr/>
          </p:nvSpPr>
          <p:spPr>
            <a:xfrm rot="1692394">
              <a:off x="4140966" y="1207677"/>
              <a:ext cx="846611" cy="971769"/>
            </a:xfrm>
            <a:custGeom>
              <a:avLst/>
              <a:gdLst/>
              <a:ahLst/>
              <a:cxnLst>
                <a:cxn ang="0">
                  <a:pos x="wd2" y="hd2"/>
                </a:cxn>
                <a:cxn ang="5400000">
                  <a:pos x="wd2" y="hd2"/>
                </a:cxn>
                <a:cxn ang="10800000">
                  <a:pos x="wd2" y="hd2"/>
                </a:cxn>
                <a:cxn ang="16200000">
                  <a:pos x="wd2" y="hd2"/>
                </a:cxn>
              </a:cxnLst>
              <a:rect l="0" t="0" r="r" b="b"/>
              <a:pathLst>
                <a:path w="20593" h="21600" extrusionOk="0">
                  <a:moveTo>
                    <a:pt x="9310" y="15978"/>
                  </a:moveTo>
                  <a:cubicBezTo>
                    <a:pt x="9873" y="16079"/>
                    <a:pt x="10443" y="16127"/>
                    <a:pt x="11010" y="16127"/>
                  </a:cubicBezTo>
                  <a:cubicBezTo>
                    <a:pt x="11304" y="16127"/>
                    <a:pt x="11602" y="16111"/>
                    <a:pt x="11899" y="16085"/>
                  </a:cubicBezTo>
                  <a:cubicBezTo>
                    <a:pt x="12292" y="16804"/>
                    <a:pt x="12434" y="17613"/>
                    <a:pt x="12101" y="18396"/>
                  </a:cubicBezTo>
                  <a:cubicBezTo>
                    <a:pt x="11743" y="19234"/>
                    <a:pt x="10826" y="20137"/>
                    <a:pt x="9834" y="20409"/>
                  </a:cubicBezTo>
                  <a:cubicBezTo>
                    <a:pt x="10206" y="20280"/>
                    <a:pt x="10479" y="19975"/>
                    <a:pt x="10539" y="19616"/>
                  </a:cubicBezTo>
                  <a:cubicBezTo>
                    <a:pt x="10564" y="19386"/>
                    <a:pt x="10624" y="19156"/>
                    <a:pt x="10695" y="18940"/>
                  </a:cubicBezTo>
                  <a:cubicBezTo>
                    <a:pt x="11003" y="18079"/>
                    <a:pt x="10468" y="17130"/>
                    <a:pt x="9682" y="16674"/>
                  </a:cubicBezTo>
                  <a:cubicBezTo>
                    <a:pt x="9466" y="16545"/>
                    <a:pt x="9239" y="16444"/>
                    <a:pt x="9012" y="16357"/>
                  </a:cubicBezTo>
                  <a:cubicBezTo>
                    <a:pt x="9119" y="16237"/>
                    <a:pt x="9228" y="16108"/>
                    <a:pt x="9310" y="15978"/>
                  </a:cubicBezTo>
                  <a:close/>
                  <a:moveTo>
                    <a:pt x="12756" y="0"/>
                  </a:moveTo>
                  <a:cubicBezTo>
                    <a:pt x="12735" y="0"/>
                    <a:pt x="12710" y="0"/>
                    <a:pt x="12686" y="0"/>
                  </a:cubicBezTo>
                  <a:cubicBezTo>
                    <a:pt x="11290" y="19"/>
                    <a:pt x="10040" y="618"/>
                    <a:pt x="9657" y="1906"/>
                  </a:cubicBezTo>
                  <a:cubicBezTo>
                    <a:pt x="9561" y="2210"/>
                    <a:pt x="9537" y="2524"/>
                    <a:pt x="9572" y="2832"/>
                  </a:cubicBezTo>
                  <a:cubicBezTo>
                    <a:pt x="9204" y="2874"/>
                    <a:pt x="8835" y="2939"/>
                    <a:pt x="8478" y="3026"/>
                  </a:cubicBezTo>
                  <a:cubicBezTo>
                    <a:pt x="7677" y="3266"/>
                    <a:pt x="6940" y="3657"/>
                    <a:pt x="6306" y="4159"/>
                  </a:cubicBezTo>
                  <a:cubicBezTo>
                    <a:pt x="5725" y="3101"/>
                    <a:pt x="4542" y="2469"/>
                    <a:pt x="3380" y="2469"/>
                  </a:cubicBezTo>
                  <a:cubicBezTo>
                    <a:pt x="2449" y="2469"/>
                    <a:pt x="1531" y="2874"/>
                    <a:pt x="943" y="3790"/>
                  </a:cubicBezTo>
                  <a:cubicBezTo>
                    <a:pt x="-392" y="5858"/>
                    <a:pt x="-165" y="8418"/>
                    <a:pt x="727" y="10836"/>
                  </a:cubicBezTo>
                  <a:cubicBezTo>
                    <a:pt x="741" y="11056"/>
                    <a:pt x="823" y="11250"/>
                    <a:pt x="954" y="11425"/>
                  </a:cubicBezTo>
                  <a:cubicBezTo>
                    <a:pt x="1528" y="12765"/>
                    <a:pt x="2254" y="14040"/>
                    <a:pt x="3136" y="15237"/>
                  </a:cubicBezTo>
                  <a:cubicBezTo>
                    <a:pt x="2959" y="16881"/>
                    <a:pt x="3409" y="18548"/>
                    <a:pt x="4687" y="19746"/>
                  </a:cubicBezTo>
                  <a:cubicBezTo>
                    <a:pt x="5941" y="20914"/>
                    <a:pt x="7982" y="21600"/>
                    <a:pt x="9937" y="21600"/>
                  </a:cubicBezTo>
                  <a:cubicBezTo>
                    <a:pt x="11828" y="21600"/>
                    <a:pt x="13642" y="20962"/>
                    <a:pt x="14605" y="19506"/>
                  </a:cubicBezTo>
                  <a:cubicBezTo>
                    <a:pt x="15002" y="19797"/>
                    <a:pt x="15509" y="19946"/>
                    <a:pt x="16015" y="19946"/>
                  </a:cubicBezTo>
                  <a:cubicBezTo>
                    <a:pt x="17060" y="19946"/>
                    <a:pt x="18091" y="19322"/>
                    <a:pt x="18109" y="18069"/>
                  </a:cubicBezTo>
                  <a:cubicBezTo>
                    <a:pt x="18109" y="17351"/>
                    <a:pt x="18002" y="16632"/>
                    <a:pt x="17797" y="15946"/>
                  </a:cubicBezTo>
                  <a:cubicBezTo>
                    <a:pt x="20407" y="13331"/>
                    <a:pt x="21208" y="10522"/>
                    <a:pt x="20124" y="7091"/>
                  </a:cubicBezTo>
                  <a:cubicBezTo>
                    <a:pt x="19210" y="4201"/>
                    <a:pt x="16557" y="0"/>
                    <a:pt x="1275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89" name="Google Shape;82;p3"/>
            <p:cNvSpPr/>
            <p:nvPr/>
          </p:nvSpPr>
          <p:spPr>
            <a:xfrm rot="1692394">
              <a:off x="3022624" y="646682"/>
              <a:ext cx="880577" cy="971331"/>
            </a:xfrm>
            <a:custGeom>
              <a:avLst/>
              <a:gdLst/>
              <a:ahLst/>
              <a:cxnLst>
                <a:cxn ang="0">
                  <a:pos x="wd2" y="hd2"/>
                </a:cxn>
                <a:cxn ang="5400000">
                  <a:pos x="wd2" y="hd2"/>
                </a:cxn>
                <a:cxn ang="10800000">
                  <a:pos x="wd2" y="hd2"/>
                </a:cxn>
                <a:cxn ang="16200000">
                  <a:pos x="wd2" y="hd2"/>
                </a:cxn>
              </a:cxnLst>
              <a:rect l="0" t="0" r="r" b="b"/>
              <a:pathLst>
                <a:path w="20624" h="21600" extrusionOk="0">
                  <a:moveTo>
                    <a:pt x="14435" y="13091"/>
                  </a:moveTo>
                  <a:cubicBezTo>
                    <a:pt x="14046" y="13823"/>
                    <a:pt x="13313" y="14311"/>
                    <a:pt x="12474" y="14422"/>
                  </a:cubicBezTo>
                  <a:cubicBezTo>
                    <a:pt x="12379" y="14435"/>
                    <a:pt x="12273" y="14441"/>
                    <a:pt x="12164" y="14441"/>
                  </a:cubicBezTo>
                  <a:cubicBezTo>
                    <a:pt x="11584" y="14441"/>
                    <a:pt x="10841" y="14247"/>
                    <a:pt x="10397" y="13855"/>
                  </a:cubicBezTo>
                  <a:cubicBezTo>
                    <a:pt x="11775" y="13800"/>
                    <a:pt x="13139" y="13551"/>
                    <a:pt x="14435" y="13091"/>
                  </a:cubicBezTo>
                  <a:close/>
                  <a:moveTo>
                    <a:pt x="9091" y="0"/>
                  </a:moveTo>
                  <a:cubicBezTo>
                    <a:pt x="7308" y="0"/>
                    <a:pt x="5504" y="427"/>
                    <a:pt x="3833" y="1376"/>
                  </a:cubicBezTo>
                  <a:cubicBezTo>
                    <a:pt x="1019" y="2979"/>
                    <a:pt x="-747" y="6107"/>
                    <a:pt x="320" y="9137"/>
                  </a:cubicBezTo>
                  <a:cubicBezTo>
                    <a:pt x="-324" y="11349"/>
                    <a:pt x="44" y="13441"/>
                    <a:pt x="1067" y="15270"/>
                  </a:cubicBezTo>
                  <a:lnTo>
                    <a:pt x="1067" y="15293"/>
                  </a:lnTo>
                  <a:cubicBezTo>
                    <a:pt x="1170" y="15717"/>
                    <a:pt x="1296" y="16131"/>
                    <a:pt x="1456" y="16536"/>
                  </a:cubicBezTo>
                  <a:cubicBezTo>
                    <a:pt x="1800" y="17375"/>
                    <a:pt x="2387" y="18158"/>
                    <a:pt x="2858" y="18942"/>
                  </a:cubicBezTo>
                  <a:cubicBezTo>
                    <a:pt x="2933" y="19052"/>
                    <a:pt x="3049" y="19100"/>
                    <a:pt x="3161" y="19100"/>
                  </a:cubicBezTo>
                  <a:cubicBezTo>
                    <a:pt x="3345" y="19100"/>
                    <a:pt x="3526" y="18977"/>
                    <a:pt x="3533" y="18770"/>
                  </a:cubicBezTo>
                  <a:cubicBezTo>
                    <a:pt x="3533" y="18628"/>
                    <a:pt x="3546" y="18475"/>
                    <a:pt x="3557" y="18323"/>
                  </a:cubicBezTo>
                  <a:cubicBezTo>
                    <a:pt x="5139" y="19716"/>
                    <a:pt x="7011" y="20774"/>
                    <a:pt x="9054" y="21438"/>
                  </a:cubicBezTo>
                  <a:cubicBezTo>
                    <a:pt x="9402" y="21551"/>
                    <a:pt x="9729" y="21600"/>
                    <a:pt x="10039" y="21600"/>
                  </a:cubicBezTo>
                  <a:cubicBezTo>
                    <a:pt x="11420" y="21600"/>
                    <a:pt x="12399" y="20583"/>
                    <a:pt x="12737" y="19389"/>
                  </a:cubicBezTo>
                  <a:cubicBezTo>
                    <a:pt x="13115" y="19369"/>
                    <a:pt x="13484" y="19314"/>
                    <a:pt x="13862" y="19236"/>
                  </a:cubicBezTo>
                  <a:cubicBezTo>
                    <a:pt x="17569" y="18495"/>
                    <a:pt x="19840" y="15477"/>
                    <a:pt x="20474" y="12068"/>
                  </a:cubicBezTo>
                  <a:cubicBezTo>
                    <a:pt x="20853" y="10008"/>
                    <a:pt x="20509" y="7894"/>
                    <a:pt x="19496" y="6042"/>
                  </a:cubicBezTo>
                  <a:cubicBezTo>
                    <a:pt x="19138" y="3348"/>
                    <a:pt x="17057" y="861"/>
                    <a:pt x="13999" y="861"/>
                  </a:cubicBezTo>
                  <a:cubicBezTo>
                    <a:pt x="13927" y="861"/>
                    <a:pt x="13855" y="861"/>
                    <a:pt x="13780" y="865"/>
                  </a:cubicBezTo>
                  <a:cubicBezTo>
                    <a:pt x="13726" y="865"/>
                    <a:pt x="13654" y="887"/>
                    <a:pt x="13600" y="897"/>
                  </a:cubicBezTo>
                  <a:cubicBezTo>
                    <a:pt x="12174" y="321"/>
                    <a:pt x="10640" y="0"/>
                    <a:pt x="9091"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90" name="Google Shape;83;p3"/>
            <p:cNvSpPr/>
            <p:nvPr/>
          </p:nvSpPr>
          <p:spPr>
            <a:xfrm rot="1692394">
              <a:off x="3049525" y="1952228"/>
              <a:ext cx="946829" cy="978177"/>
            </a:xfrm>
            <a:custGeom>
              <a:avLst/>
              <a:gdLst/>
              <a:ahLst/>
              <a:cxnLst>
                <a:cxn ang="0">
                  <a:pos x="wd2" y="hd2"/>
                </a:cxn>
                <a:cxn ang="5400000">
                  <a:pos x="wd2" y="hd2"/>
                </a:cxn>
                <a:cxn ang="10800000">
                  <a:pos x="wd2" y="hd2"/>
                </a:cxn>
                <a:cxn ang="16200000">
                  <a:pos x="wd2" y="hd2"/>
                </a:cxn>
              </a:cxnLst>
              <a:rect l="0" t="0" r="r" b="b"/>
              <a:pathLst>
                <a:path w="20776" h="21600" extrusionOk="0">
                  <a:moveTo>
                    <a:pt x="9373" y="8604"/>
                  </a:moveTo>
                  <a:cubicBezTo>
                    <a:pt x="11363" y="8604"/>
                    <a:pt x="11417" y="10974"/>
                    <a:pt x="10491" y="12208"/>
                  </a:cubicBezTo>
                  <a:cubicBezTo>
                    <a:pt x="9839" y="13083"/>
                    <a:pt x="9088" y="13440"/>
                    <a:pt x="8338" y="13440"/>
                  </a:cubicBezTo>
                  <a:cubicBezTo>
                    <a:pt x="7826" y="13440"/>
                    <a:pt x="7315" y="13276"/>
                    <a:pt x="6836" y="12999"/>
                  </a:cubicBezTo>
                  <a:cubicBezTo>
                    <a:pt x="7031" y="11568"/>
                    <a:pt x="7590" y="8604"/>
                    <a:pt x="9373" y="8604"/>
                  </a:cubicBezTo>
                  <a:close/>
                  <a:moveTo>
                    <a:pt x="11427" y="15369"/>
                  </a:moveTo>
                  <a:cubicBezTo>
                    <a:pt x="11040" y="15996"/>
                    <a:pt x="10577" y="16568"/>
                    <a:pt x="10063" y="17099"/>
                  </a:cubicBezTo>
                  <a:cubicBezTo>
                    <a:pt x="9363" y="16870"/>
                    <a:pt x="8708" y="16513"/>
                    <a:pt x="8149" y="16050"/>
                  </a:cubicBezTo>
                  <a:cubicBezTo>
                    <a:pt x="8226" y="16050"/>
                    <a:pt x="8302" y="16054"/>
                    <a:pt x="8379" y="16054"/>
                  </a:cubicBezTo>
                  <a:cubicBezTo>
                    <a:pt x="8989" y="16054"/>
                    <a:pt x="9600" y="15977"/>
                    <a:pt x="10203" y="15822"/>
                  </a:cubicBezTo>
                  <a:lnTo>
                    <a:pt x="10203" y="15832"/>
                  </a:lnTo>
                  <a:cubicBezTo>
                    <a:pt x="10622" y="15713"/>
                    <a:pt x="11040" y="15562"/>
                    <a:pt x="11427" y="15369"/>
                  </a:cubicBezTo>
                  <a:close/>
                  <a:moveTo>
                    <a:pt x="11852" y="0"/>
                  </a:moveTo>
                  <a:cubicBezTo>
                    <a:pt x="9488" y="0"/>
                    <a:pt x="7437" y="994"/>
                    <a:pt x="6558" y="3247"/>
                  </a:cubicBezTo>
                  <a:cubicBezTo>
                    <a:pt x="6235" y="3087"/>
                    <a:pt x="5890" y="2958"/>
                    <a:pt x="5545" y="2871"/>
                  </a:cubicBezTo>
                  <a:cubicBezTo>
                    <a:pt x="5213" y="2791"/>
                    <a:pt x="4884" y="2755"/>
                    <a:pt x="4568" y="2755"/>
                  </a:cubicBezTo>
                  <a:cubicBezTo>
                    <a:pt x="2411" y="2755"/>
                    <a:pt x="686" y="4453"/>
                    <a:pt x="181" y="6604"/>
                  </a:cubicBezTo>
                  <a:cubicBezTo>
                    <a:pt x="-250" y="8443"/>
                    <a:pt x="117" y="10196"/>
                    <a:pt x="977" y="11700"/>
                  </a:cubicBezTo>
                  <a:cubicBezTo>
                    <a:pt x="817" y="13562"/>
                    <a:pt x="1632" y="15584"/>
                    <a:pt x="2622" y="17099"/>
                  </a:cubicBezTo>
                  <a:cubicBezTo>
                    <a:pt x="4446" y="19873"/>
                    <a:pt x="7325" y="21600"/>
                    <a:pt x="10497" y="21600"/>
                  </a:cubicBezTo>
                  <a:cubicBezTo>
                    <a:pt x="11210" y="21600"/>
                    <a:pt x="11941" y="21513"/>
                    <a:pt x="12676" y="21330"/>
                  </a:cubicBezTo>
                  <a:cubicBezTo>
                    <a:pt x="13900" y="21028"/>
                    <a:pt x="14286" y="19706"/>
                    <a:pt x="13986" y="18668"/>
                  </a:cubicBezTo>
                  <a:cubicBezTo>
                    <a:pt x="15932" y="17996"/>
                    <a:pt x="17622" y="16948"/>
                    <a:pt x="18995" y="15063"/>
                  </a:cubicBezTo>
                  <a:cubicBezTo>
                    <a:pt x="21050" y="12218"/>
                    <a:pt x="21350" y="8466"/>
                    <a:pt x="19772" y="5328"/>
                  </a:cubicBezTo>
                  <a:cubicBezTo>
                    <a:pt x="18427" y="2675"/>
                    <a:pt x="15836" y="370"/>
                    <a:pt x="12836" y="58"/>
                  </a:cubicBezTo>
                  <a:cubicBezTo>
                    <a:pt x="12504" y="19"/>
                    <a:pt x="12175" y="0"/>
                    <a:pt x="11852"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91" name="Google Shape;84;p3"/>
            <p:cNvSpPr/>
            <p:nvPr/>
          </p:nvSpPr>
          <p:spPr>
            <a:xfrm rot="1692394">
              <a:off x="4098228" y="2437470"/>
              <a:ext cx="691458" cy="895036"/>
            </a:xfrm>
            <a:custGeom>
              <a:avLst/>
              <a:gdLst/>
              <a:ahLst/>
              <a:cxnLst>
                <a:cxn ang="0">
                  <a:pos x="wd2" y="hd2"/>
                </a:cxn>
                <a:cxn ang="5400000">
                  <a:pos x="wd2" y="hd2"/>
                </a:cxn>
                <a:cxn ang="10800000">
                  <a:pos x="wd2" y="hd2"/>
                </a:cxn>
                <a:cxn ang="16200000">
                  <a:pos x="wd2" y="hd2"/>
                </a:cxn>
              </a:cxnLst>
              <a:rect l="0" t="0" r="r" b="b"/>
              <a:pathLst>
                <a:path w="20731" h="21600" extrusionOk="0">
                  <a:moveTo>
                    <a:pt x="9110" y="7225"/>
                  </a:moveTo>
                  <a:cubicBezTo>
                    <a:pt x="9198" y="7435"/>
                    <a:pt x="9359" y="7625"/>
                    <a:pt x="9582" y="7769"/>
                  </a:cubicBezTo>
                  <a:cubicBezTo>
                    <a:pt x="9887" y="7945"/>
                    <a:pt x="10197" y="8124"/>
                    <a:pt x="10507" y="8300"/>
                  </a:cubicBezTo>
                  <a:cubicBezTo>
                    <a:pt x="10590" y="8813"/>
                    <a:pt x="11027" y="9263"/>
                    <a:pt x="11751" y="9263"/>
                  </a:cubicBezTo>
                  <a:cubicBezTo>
                    <a:pt x="11795" y="9263"/>
                    <a:pt x="11843" y="9263"/>
                    <a:pt x="11887" y="9259"/>
                  </a:cubicBezTo>
                  <a:lnTo>
                    <a:pt x="12005" y="9259"/>
                  </a:lnTo>
                  <a:cubicBezTo>
                    <a:pt x="12533" y="9625"/>
                    <a:pt x="13017" y="10039"/>
                    <a:pt x="13432" y="10500"/>
                  </a:cubicBezTo>
                  <a:cubicBezTo>
                    <a:pt x="13297" y="10584"/>
                    <a:pt x="13166" y="10665"/>
                    <a:pt x="13035" y="10749"/>
                  </a:cubicBezTo>
                  <a:cubicBezTo>
                    <a:pt x="12070" y="10419"/>
                    <a:pt x="11044" y="10257"/>
                    <a:pt x="10023" y="10257"/>
                  </a:cubicBezTo>
                  <a:cubicBezTo>
                    <a:pt x="9019" y="10257"/>
                    <a:pt x="8015" y="10415"/>
                    <a:pt x="7067" y="10724"/>
                  </a:cubicBezTo>
                  <a:cubicBezTo>
                    <a:pt x="6718" y="10844"/>
                    <a:pt x="6395" y="10974"/>
                    <a:pt x="6068" y="11114"/>
                  </a:cubicBezTo>
                  <a:cubicBezTo>
                    <a:pt x="5701" y="10289"/>
                    <a:pt x="6247" y="9129"/>
                    <a:pt x="7203" y="8300"/>
                  </a:cubicBezTo>
                  <a:cubicBezTo>
                    <a:pt x="7923" y="7674"/>
                    <a:pt x="8538" y="7344"/>
                    <a:pt x="9110" y="7225"/>
                  </a:cubicBezTo>
                  <a:close/>
                  <a:moveTo>
                    <a:pt x="10376" y="14404"/>
                  </a:moveTo>
                  <a:cubicBezTo>
                    <a:pt x="10608" y="14404"/>
                    <a:pt x="10830" y="14425"/>
                    <a:pt x="11049" y="14474"/>
                  </a:cubicBezTo>
                  <a:cubicBezTo>
                    <a:pt x="11991" y="14699"/>
                    <a:pt x="12930" y="15184"/>
                    <a:pt x="13825" y="15799"/>
                  </a:cubicBezTo>
                  <a:cubicBezTo>
                    <a:pt x="13358" y="16473"/>
                    <a:pt x="12638" y="17014"/>
                    <a:pt x="11769" y="17359"/>
                  </a:cubicBezTo>
                  <a:cubicBezTo>
                    <a:pt x="11551" y="16364"/>
                    <a:pt x="11123" y="15419"/>
                    <a:pt x="10490" y="14544"/>
                  </a:cubicBezTo>
                  <a:cubicBezTo>
                    <a:pt x="10464" y="14509"/>
                    <a:pt x="10402" y="14449"/>
                    <a:pt x="10376" y="14404"/>
                  </a:cubicBezTo>
                  <a:close/>
                  <a:moveTo>
                    <a:pt x="9547" y="0"/>
                  </a:moveTo>
                  <a:cubicBezTo>
                    <a:pt x="6299" y="0"/>
                    <a:pt x="3130" y="1209"/>
                    <a:pt x="1322" y="3735"/>
                  </a:cubicBezTo>
                  <a:cubicBezTo>
                    <a:pt x="-690" y="6575"/>
                    <a:pt x="-480" y="10264"/>
                    <a:pt x="2471" y="12334"/>
                  </a:cubicBezTo>
                  <a:cubicBezTo>
                    <a:pt x="2558" y="12819"/>
                    <a:pt x="2763" y="13290"/>
                    <a:pt x="3073" y="13729"/>
                  </a:cubicBezTo>
                  <a:cubicBezTo>
                    <a:pt x="2763" y="14249"/>
                    <a:pt x="2588" y="14815"/>
                    <a:pt x="2575" y="15394"/>
                  </a:cubicBezTo>
                  <a:cubicBezTo>
                    <a:pt x="2514" y="17524"/>
                    <a:pt x="4806" y="19003"/>
                    <a:pt x="7067" y="19748"/>
                  </a:cubicBezTo>
                  <a:cubicBezTo>
                    <a:pt x="7334" y="19829"/>
                    <a:pt x="7613" y="19903"/>
                    <a:pt x="7892" y="19948"/>
                  </a:cubicBezTo>
                  <a:cubicBezTo>
                    <a:pt x="8141" y="20258"/>
                    <a:pt x="8451" y="20518"/>
                    <a:pt x="8818" y="20729"/>
                  </a:cubicBezTo>
                  <a:cubicBezTo>
                    <a:pt x="8992" y="20859"/>
                    <a:pt x="9215" y="20953"/>
                    <a:pt x="9451" y="21003"/>
                  </a:cubicBezTo>
                  <a:cubicBezTo>
                    <a:pt x="9542" y="20985"/>
                    <a:pt x="9625" y="20975"/>
                    <a:pt x="9695" y="20975"/>
                  </a:cubicBezTo>
                  <a:cubicBezTo>
                    <a:pt x="9970" y="20975"/>
                    <a:pt x="10049" y="21108"/>
                    <a:pt x="9918" y="21379"/>
                  </a:cubicBezTo>
                  <a:cubicBezTo>
                    <a:pt x="10010" y="21533"/>
                    <a:pt x="10167" y="21600"/>
                    <a:pt x="10328" y="21600"/>
                  </a:cubicBezTo>
                  <a:cubicBezTo>
                    <a:pt x="10612" y="21600"/>
                    <a:pt x="10913" y="21403"/>
                    <a:pt x="10931" y="21154"/>
                  </a:cubicBezTo>
                  <a:cubicBezTo>
                    <a:pt x="10979" y="20693"/>
                    <a:pt x="11433" y="20493"/>
                    <a:pt x="11682" y="20054"/>
                  </a:cubicBezTo>
                  <a:cubicBezTo>
                    <a:pt x="13563" y="19794"/>
                    <a:pt x="15327" y="19193"/>
                    <a:pt x="16868" y="18293"/>
                  </a:cubicBezTo>
                  <a:cubicBezTo>
                    <a:pt x="17191" y="18589"/>
                    <a:pt x="17514" y="18884"/>
                    <a:pt x="17793" y="19144"/>
                  </a:cubicBezTo>
                  <a:cubicBezTo>
                    <a:pt x="18051" y="19372"/>
                    <a:pt x="18382" y="19471"/>
                    <a:pt x="18719" y="19471"/>
                  </a:cubicBezTo>
                  <a:cubicBezTo>
                    <a:pt x="19579" y="19471"/>
                    <a:pt x="20456" y="18817"/>
                    <a:pt x="20129" y="18058"/>
                  </a:cubicBezTo>
                  <a:cubicBezTo>
                    <a:pt x="19867" y="17443"/>
                    <a:pt x="19587" y="16839"/>
                    <a:pt x="19290" y="16248"/>
                  </a:cubicBezTo>
                  <a:cubicBezTo>
                    <a:pt x="19775" y="15654"/>
                    <a:pt x="20129" y="15004"/>
                    <a:pt x="20321" y="14319"/>
                  </a:cubicBezTo>
                  <a:cubicBezTo>
                    <a:pt x="20644" y="13089"/>
                    <a:pt x="20439" y="11754"/>
                    <a:pt x="19849" y="10500"/>
                  </a:cubicBezTo>
                  <a:cubicBezTo>
                    <a:pt x="19923" y="10440"/>
                    <a:pt x="19998" y="10405"/>
                    <a:pt x="20072" y="10345"/>
                  </a:cubicBezTo>
                  <a:cubicBezTo>
                    <a:pt x="20849" y="9804"/>
                    <a:pt x="20910" y="8785"/>
                    <a:pt x="20408" y="8075"/>
                  </a:cubicBezTo>
                  <a:cubicBezTo>
                    <a:pt x="20539" y="5970"/>
                    <a:pt x="18836" y="3820"/>
                    <a:pt x="17073" y="2446"/>
                  </a:cubicBezTo>
                  <a:cubicBezTo>
                    <a:pt x="14999" y="836"/>
                    <a:pt x="12245" y="0"/>
                    <a:pt x="9547"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92" name="Google Shape;85;p3"/>
            <p:cNvSpPr/>
            <p:nvPr/>
          </p:nvSpPr>
          <p:spPr>
            <a:xfrm rot="1692394">
              <a:off x="5167317" y="2941657"/>
              <a:ext cx="838714" cy="875670"/>
            </a:xfrm>
            <a:custGeom>
              <a:avLst/>
              <a:gdLst/>
              <a:ahLst/>
              <a:cxnLst>
                <a:cxn ang="0">
                  <a:pos x="wd2" y="hd2"/>
                </a:cxn>
                <a:cxn ang="5400000">
                  <a:pos x="wd2" y="hd2"/>
                </a:cxn>
                <a:cxn ang="10800000">
                  <a:pos x="wd2" y="hd2"/>
                </a:cxn>
                <a:cxn ang="16200000">
                  <a:pos x="wd2" y="hd2"/>
                </a:cxn>
              </a:cxnLst>
              <a:rect l="0" t="0" r="r" b="b"/>
              <a:pathLst>
                <a:path w="20713" h="21600" extrusionOk="0">
                  <a:moveTo>
                    <a:pt x="6393" y="7700"/>
                  </a:moveTo>
                  <a:cubicBezTo>
                    <a:pt x="6321" y="8641"/>
                    <a:pt x="7238" y="9223"/>
                    <a:pt x="8050" y="9331"/>
                  </a:cubicBezTo>
                  <a:cubicBezTo>
                    <a:pt x="8302" y="9356"/>
                    <a:pt x="8565" y="9371"/>
                    <a:pt x="8824" y="9371"/>
                  </a:cubicBezTo>
                  <a:cubicBezTo>
                    <a:pt x="9050" y="9371"/>
                    <a:pt x="9277" y="9360"/>
                    <a:pt x="9503" y="9345"/>
                  </a:cubicBezTo>
                  <a:lnTo>
                    <a:pt x="9503" y="9428"/>
                  </a:lnTo>
                  <a:cubicBezTo>
                    <a:pt x="9478" y="10118"/>
                    <a:pt x="9381" y="10807"/>
                    <a:pt x="9223" y="11482"/>
                  </a:cubicBezTo>
                  <a:cubicBezTo>
                    <a:pt x="9090" y="11666"/>
                    <a:pt x="8946" y="11834"/>
                    <a:pt x="8813" y="12028"/>
                  </a:cubicBezTo>
                  <a:cubicBezTo>
                    <a:pt x="8424" y="12172"/>
                    <a:pt x="8043" y="12251"/>
                    <a:pt x="7684" y="12251"/>
                  </a:cubicBezTo>
                  <a:cubicBezTo>
                    <a:pt x="6824" y="12251"/>
                    <a:pt x="6076" y="11795"/>
                    <a:pt x="5580" y="10613"/>
                  </a:cubicBezTo>
                  <a:cubicBezTo>
                    <a:pt x="5242" y="9791"/>
                    <a:pt x="5728" y="9137"/>
                    <a:pt x="5677" y="8376"/>
                  </a:cubicBezTo>
                  <a:cubicBezTo>
                    <a:pt x="5656" y="8243"/>
                    <a:pt x="5677" y="8110"/>
                    <a:pt x="5753" y="8002"/>
                  </a:cubicBezTo>
                  <a:cubicBezTo>
                    <a:pt x="5968" y="7916"/>
                    <a:pt x="6188" y="7819"/>
                    <a:pt x="6393" y="7700"/>
                  </a:cubicBezTo>
                  <a:close/>
                  <a:moveTo>
                    <a:pt x="3246" y="12136"/>
                  </a:moveTo>
                  <a:cubicBezTo>
                    <a:pt x="3405" y="12258"/>
                    <a:pt x="3559" y="12366"/>
                    <a:pt x="3728" y="12474"/>
                  </a:cubicBezTo>
                  <a:cubicBezTo>
                    <a:pt x="5328" y="13526"/>
                    <a:pt x="7069" y="13961"/>
                    <a:pt x="8859" y="13997"/>
                  </a:cubicBezTo>
                  <a:cubicBezTo>
                    <a:pt x="8885" y="14094"/>
                    <a:pt x="8946" y="14201"/>
                    <a:pt x="9032" y="14277"/>
                  </a:cubicBezTo>
                  <a:cubicBezTo>
                    <a:pt x="9503" y="14639"/>
                    <a:pt x="10082" y="14830"/>
                    <a:pt x="10675" y="14830"/>
                  </a:cubicBezTo>
                  <a:cubicBezTo>
                    <a:pt x="10265" y="14966"/>
                    <a:pt x="9845" y="15035"/>
                    <a:pt x="9424" y="15035"/>
                  </a:cubicBezTo>
                  <a:cubicBezTo>
                    <a:pt x="8798" y="15035"/>
                    <a:pt x="8173" y="14887"/>
                    <a:pt x="7601" y="14589"/>
                  </a:cubicBezTo>
                  <a:cubicBezTo>
                    <a:pt x="7144" y="14349"/>
                    <a:pt x="6691" y="14241"/>
                    <a:pt x="6267" y="14241"/>
                  </a:cubicBezTo>
                  <a:cubicBezTo>
                    <a:pt x="5436" y="14241"/>
                    <a:pt x="4706" y="14650"/>
                    <a:pt x="4224" y="15268"/>
                  </a:cubicBezTo>
                  <a:cubicBezTo>
                    <a:pt x="3646" y="14262"/>
                    <a:pt x="3405" y="13210"/>
                    <a:pt x="3246" y="12136"/>
                  </a:cubicBezTo>
                  <a:close/>
                  <a:moveTo>
                    <a:pt x="7436" y="0"/>
                  </a:moveTo>
                  <a:cubicBezTo>
                    <a:pt x="5652" y="0"/>
                    <a:pt x="3890" y="535"/>
                    <a:pt x="2459" y="1717"/>
                  </a:cubicBezTo>
                  <a:cubicBezTo>
                    <a:pt x="740" y="3143"/>
                    <a:pt x="-238" y="5402"/>
                    <a:pt x="50" y="7614"/>
                  </a:cubicBezTo>
                  <a:cubicBezTo>
                    <a:pt x="147" y="8390"/>
                    <a:pt x="427" y="9137"/>
                    <a:pt x="862" y="9791"/>
                  </a:cubicBezTo>
                  <a:cubicBezTo>
                    <a:pt x="-335" y="11992"/>
                    <a:pt x="837" y="15049"/>
                    <a:pt x="2279" y="16970"/>
                  </a:cubicBezTo>
                  <a:cubicBezTo>
                    <a:pt x="2966" y="17915"/>
                    <a:pt x="3815" y="18723"/>
                    <a:pt x="4782" y="19377"/>
                  </a:cubicBezTo>
                  <a:cubicBezTo>
                    <a:pt x="5702" y="20404"/>
                    <a:pt x="6936" y="21104"/>
                    <a:pt x="8306" y="21370"/>
                  </a:cubicBezTo>
                  <a:cubicBezTo>
                    <a:pt x="8834" y="21525"/>
                    <a:pt x="9381" y="21600"/>
                    <a:pt x="9931" y="21600"/>
                  </a:cubicBezTo>
                  <a:cubicBezTo>
                    <a:pt x="10514" y="21600"/>
                    <a:pt x="11096" y="21514"/>
                    <a:pt x="11657" y="21345"/>
                  </a:cubicBezTo>
                  <a:cubicBezTo>
                    <a:pt x="11873" y="21273"/>
                    <a:pt x="12067" y="21155"/>
                    <a:pt x="12225" y="20982"/>
                  </a:cubicBezTo>
                  <a:cubicBezTo>
                    <a:pt x="14620" y="20149"/>
                    <a:pt x="16907" y="18335"/>
                    <a:pt x="18457" y="16162"/>
                  </a:cubicBezTo>
                  <a:cubicBezTo>
                    <a:pt x="18550" y="16270"/>
                    <a:pt x="18669" y="16317"/>
                    <a:pt x="18787" y="16317"/>
                  </a:cubicBezTo>
                  <a:cubicBezTo>
                    <a:pt x="19046" y="16317"/>
                    <a:pt x="19294" y="16083"/>
                    <a:pt x="19219" y="15774"/>
                  </a:cubicBezTo>
                  <a:cubicBezTo>
                    <a:pt x="19183" y="15580"/>
                    <a:pt x="19136" y="15401"/>
                    <a:pt x="19100" y="15218"/>
                  </a:cubicBezTo>
                  <a:cubicBezTo>
                    <a:pt x="19521" y="14507"/>
                    <a:pt x="19873" y="13745"/>
                    <a:pt x="20129" y="12944"/>
                  </a:cubicBezTo>
                  <a:cubicBezTo>
                    <a:pt x="21265" y="9320"/>
                    <a:pt x="20877" y="4834"/>
                    <a:pt x="17791" y="2273"/>
                  </a:cubicBezTo>
                  <a:cubicBezTo>
                    <a:pt x="16565" y="1253"/>
                    <a:pt x="15325" y="776"/>
                    <a:pt x="14135" y="776"/>
                  </a:cubicBezTo>
                  <a:cubicBezTo>
                    <a:pt x="13448" y="776"/>
                    <a:pt x="12779" y="934"/>
                    <a:pt x="12139" y="1246"/>
                  </a:cubicBezTo>
                  <a:cubicBezTo>
                    <a:pt x="10708" y="445"/>
                    <a:pt x="9064" y="0"/>
                    <a:pt x="743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93" name="Google Shape;86;p3"/>
            <p:cNvSpPr/>
            <p:nvPr/>
          </p:nvSpPr>
          <p:spPr>
            <a:xfrm rot="1692394">
              <a:off x="4116141" y="3600672"/>
              <a:ext cx="793411" cy="901151"/>
            </a:xfrm>
            <a:custGeom>
              <a:avLst/>
              <a:gdLst/>
              <a:ahLst/>
              <a:cxnLst>
                <a:cxn ang="0">
                  <a:pos x="wd2" y="hd2"/>
                </a:cxn>
                <a:cxn ang="5400000">
                  <a:pos x="wd2" y="hd2"/>
                </a:cxn>
                <a:cxn ang="10800000">
                  <a:pos x="wd2" y="hd2"/>
                </a:cxn>
                <a:cxn ang="16200000">
                  <a:pos x="wd2" y="hd2"/>
                </a:cxn>
              </a:cxnLst>
              <a:rect l="0" t="0" r="r" b="b"/>
              <a:pathLst>
                <a:path w="18205" h="21600" extrusionOk="0">
                  <a:moveTo>
                    <a:pt x="10760" y="9137"/>
                  </a:moveTo>
                  <a:cubicBezTo>
                    <a:pt x="10854" y="9137"/>
                    <a:pt x="10947" y="9144"/>
                    <a:pt x="11041" y="9165"/>
                  </a:cubicBezTo>
                  <a:cubicBezTo>
                    <a:pt x="11378" y="9235"/>
                    <a:pt x="11682" y="9538"/>
                    <a:pt x="11940" y="9950"/>
                  </a:cubicBezTo>
                  <a:cubicBezTo>
                    <a:pt x="11809" y="9971"/>
                    <a:pt x="11679" y="9982"/>
                    <a:pt x="11549" y="9982"/>
                  </a:cubicBezTo>
                  <a:cubicBezTo>
                    <a:pt x="11218" y="9982"/>
                    <a:pt x="10894" y="9919"/>
                    <a:pt x="10580" y="9811"/>
                  </a:cubicBezTo>
                  <a:cubicBezTo>
                    <a:pt x="9681" y="9455"/>
                    <a:pt x="10186" y="9137"/>
                    <a:pt x="10760" y="9137"/>
                  </a:cubicBezTo>
                  <a:close/>
                  <a:moveTo>
                    <a:pt x="12862" y="13028"/>
                  </a:moveTo>
                  <a:cubicBezTo>
                    <a:pt x="12905" y="13356"/>
                    <a:pt x="12905" y="13685"/>
                    <a:pt x="12862" y="14002"/>
                  </a:cubicBezTo>
                  <a:cubicBezTo>
                    <a:pt x="12644" y="14958"/>
                    <a:pt x="12113" y="15314"/>
                    <a:pt x="11485" y="15314"/>
                  </a:cubicBezTo>
                  <a:cubicBezTo>
                    <a:pt x="10607" y="15314"/>
                    <a:pt x="9544" y="14623"/>
                    <a:pt x="8903" y="13897"/>
                  </a:cubicBezTo>
                  <a:cubicBezTo>
                    <a:pt x="8813" y="13779"/>
                    <a:pt x="8736" y="13650"/>
                    <a:pt x="8669" y="13521"/>
                  </a:cubicBezTo>
                  <a:cubicBezTo>
                    <a:pt x="9077" y="13587"/>
                    <a:pt x="9488" y="13618"/>
                    <a:pt x="9895" y="13618"/>
                  </a:cubicBezTo>
                  <a:cubicBezTo>
                    <a:pt x="10911" y="13618"/>
                    <a:pt x="11916" y="13419"/>
                    <a:pt x="12862" y="13028"/>
                  </a:cubicBezTo>
                  <a:close/>
                  <a:moveTo>
                    <a:pt x="11335" y="0"/>
                  </a:moveTo>
                  <a:cubicBezTo>
                    <a:pt x="11275" y="0"/>
                    <a:pt x="11215" y="0"/>
                    <a:pt x="11151" y="3"/>
                  </a:cubicBezTo>
                  <a:cubicBezTo>
                    <a:pt x="9421" y="49"/>
                    <a:pt x="7781" y="754"/>
                    <a:pt x="6498" y="1975"/>
                  </a:cubicBezTo>
                  <a:cubicBezTo>
                    <a:pt x="6421" y="1707"/>
                    <a:pt x="6274" y="1459"/>
                    <a:pt x="6094" y="1260"/>
                  </a:cubicBezTo>
                  <a:cubicBezTo>
                    <a:pt x="5980" y="1152"/>
                    <a:pt x="5870" y="1057"/>
                    <a:pt x="5746" y="977"/>
                  </a:cubicBezTo>
                  <a:cubicBezTo>
                    <a:pt x="5516" y="810"/>
                    <a:pt x="5185" y="722"/>
                    <a:pt x="4858" y="722"/>
                  </a:cubicBezTo>
                  <a:cubicBezTo>
                    <a:pt x="4544" y="722"/>
                    <a:pt x="4230" y="803"/>
                    <a:pt x="4012" y="977"/>
                  </a:cubicBezTo>
                  <a:cubicBezTo>
                    <a:pt x="-2338" y="5968"/>
                    <a:pt x="-380" y="16271"/>
                    <a:pt x="4544" y="21450"/>
                  </a:cubicBezTo>
                  <a:cubicBezTo>
                    <a:pt x="4640" y="21555"/>
                    <a:pt x="4751" y="21600"/>
                    <a:pt x="4861" y="21600"/>
                  </a:cubicBezTo>
                  <a:cubicBezTo>
                    <a:pt x="5178" y="21600"/>
                    <a:pt x="5469" y="21216"/>
                    <a:pt x="5285" y="20850"/>
                  </a:cubicBezTo>
                  <a:cubicBezTo>
                    <a:pt x="3992" y="18337"/>
                    <a:pt x="3565" y="15859"/>
                    <a:pt x="3665" y="13192"/>
                  </a:cubicBezTo>
                  <a:cubicBezTo>
                    <a:pt x="3879" y="14027"/>
                    <a:pt x="4183" y="14812"/>
                    <a:pt x="4587" y="15552"/>
                  </a:cubicBezTo>
                  <a:cubicBezTo>
                    <a:pt x="6007" y="18106"/>
                    <a:pt x="8843" y="20155"/>
                    <a:pt x="11732" y="20155"/>
                  </a:cubicBezTo>
                  <a:cubicBezTo>
                    <a:pt x="12137" y="20155"/>
                    <a:pt x="12547" y="20113"/>
                    <a:pt x="12952" y="20029"/>
                  </a:cubicBezTo>
                  <a:cubicBezTo>
                    <a:pt x="16559" y="19265"/>
                    <a:pt x="18123" y="15283"/>
                    <a:pt x="18190" y="11782"/>
                  </a:cubicBezTo>
                  <a:cubicBezTo>
                    <a:pt x="18190" y="10924"/>
                    <a:pt x="18099" y="10079"/>
                    <a:pt x="17919" y="9256"/>
                  </a:cubicBezTo>
                  <a:cubicBezTo>
                    <a:pt x="19262" y="5343"/>
                    <a:pt x="15661" y="0"/>
                    <a:pt x="11335"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94" name="Google Shape;87;p3"/>
            <p:cNvSpPr/>
            <p:nvPr/>
          </p:nvSpPr>
          <p:spPr>
            <a:xfrm rot="1692394">
              <a:off x="3030907" y="3125902"/>
              <a:ext cx="858269" cy="874360"/>
            </a:xfrm>
            <a:custGeom>
              <a:avLst/>
              <a:gdLst/>
              <a:ahLst/>
              <a:cxnLst>
                <a:cxn ang="0">
                  <a:pos x="wd2" y="hd2"/>
                </a:cxn>
                <a:cxn ang="5400000">
                  <a:pos x="wd2" y="hd2"/>
                </a:cxn>
                <a:cxn ang="10800000">
                  <a:pos x="wd2" y="hd2"/>
                </a:cxn>
                <a:cxn ang="16200000">
                  <a:pos x="wd2" y="hd2"/>
                </a:cxn>
              </a:cxnLst>
              <a:rect l="0" t="0" r="r" b="b"/>
              <a:pathLst>
                <a:path w="19839" h="21600" extrusionOk="0">
                  <a:moveTo>
                    <a:pt x="13950" y="8234"/>
                  </a:moveTo>
                  <a:cubicBezTo>
                    <a:pt x="14367" y="8381"/>
                    <a:pt x="14764" y="8611"/>
                    <a:pt x="15104" y="8913"/>
                  </a:cubicBezTo>
                  <a:lnTo>
                    <a:pt x="15094" y="8913"/>
                  </a:lnTo>
                  <a:cubicBezTo>
                    <a:pt x="15400" y="9528"/>
                    <a:pt x="15525" y="10233"/>
                    <a:pt x="15468" y="10920"/>
                  </a:cubicBezTo>
                  <a:cubicBezTo>
                    <a:pt x="15377" y="10439"/>
                    <a:pt x="15185" y="9978"/>
                    <a:pt x="14855" y="9687"/>
                  </a:cubicBezTo>
                  <a:cubicBezTo>
                    <a:pt x="14549" y="9431"/>
                    <a:pt x="14232" y="9205"/>
                    <a:pt x="13892" y="9021"/>
                  </a:cubicBezTo>
                  <a:cubicBezTo>
                    <a:pt x="13892" y="8755"/>
                    <a:pt x="13916" y="8500"/>
                    <a:pt x="13950" y="8234"/>
                  </a:cubicBezTo>
                  <a:close/>
                  <a:moveTo>
                    <a:pt x="9776" y="0"/>
                  </a:moveTo>
                  <a:cubicBezTo>
                    <a:pt x="9725" y="0"/>
                    <a:pt x="9671" y="0"/>
                    <a:pt x="9621" y="4"/>
                  </a:cubicBezTo>
                  <a:cubicBezTo>
                    <a:pt x="4932" y="183"/>
                    <a:pt x="1657" y="4931"/>
                    <a:pt x="445" y="9385"/>
                  </a:cubicBezTo>
                  <a:cubicBezTo>
                    <a:pt x="-925" y="14384"/>
                    <a:pt x="1014" y="17884"/>
                    <a:pt x="4228" y="21283"/>
                  </a:cubicBezTo>
                  <a:cubicBezTo>
                    <a:pt x="4440" y="21506"/>
                    <a:pt x="4693" y="21600"/>
                    <a:pt x="4942" y="21600"/>
                  </a:cubicBezTo>
                  <a:cubicBezTo>
                    <a:pt x="5703" y="21600"/>
                    <a:pt x="6437" y="20730"/>
                    <a:pt x="5918" y="19891"/>
                  </a:cubicBezTo>
                  <a:cubicBezTo>
                    <a:pt x="5871" y="19819"/>
                    <a:pt x="5851" y="19722"/>
                    <a:pt x="5817" y="19650"/>
                  </a:cubicBezTo>
                  <a:cubicBezTo>
                    <a:pt x="6201" y="19830"/>
                    <a:pt x="6618" y="19953"/>
                    <a:pt x="7049" y="19978"/>
                  </a:cubicBezTo>
                  <a:lnTo>
                    <a:pt x="9883" y="20172"/>
                  </a:lnTo>
                  <a:cubicBezTo>
                    <a:pt x="9924" y="20172"/>
                    <a:pt x="9964" y="20176"/>
                    <a:pt x="10005" y="20176"/>
                  </a:cubicBezTo>
                  <a:cubicBezTo>
                    <a:pt x="10705" y="20176"/>
                    <a:pt x="11351" y="19787"/>
                    <a:pt x="11842" y="19251"/>
                  </a:cubicBezTo>
                  <a:cubicBezTo>
                    <a:pt x="12081" y="19215"/>
                    <a:pt x="12307" y="19129"/>
                    <a:pt x="12499" y="18985"/>
                  </a:cubicBezTo>
                  <a:cubicBezTo>
                    <a:pt x="15683" y="18985"/>
                    <a:pt x="18810" y="16913"/>
                    <a:pt x="19601" y="13453"/>
                  </a:cubicBezTo>
                  <a:cubicBezTo>
                    <a:pt x="20675" y="8845"/>
                    <a:pt x="18036" y="3766"/>
                    <a:pt x="13263" y="3766"/>
                  </a:cubicBezTo>
                  <a:cubicBezTo>
                    <a:pt x="13246" y="3766"/>
                    <a:pt x="13229" y="3766"/>
                    <a:pt x="13212" y="3766"/>
                  </a:cubicBezTo>
                  <a:cubicBezTo>
                    <a:pt x="13122" y="3766"/>
                    <a:pt x="13021" y="3806"/>
                    <a:pt x="12920" y="3806"/>
                  </a:cubicBezTo>
                  <a:cubicBezTo>
                    <a:pt x="12953" y="3719"/>
                    <a:pt x="12987" y="3633"/>
                    <a:pt x="13021" y="3539"/>
                  </a:cubicBezTo>
                  <a:cubicBezTo>
                    <a:pt x="13505" y="1299"/>
                    <a:pt x="11651" y="0"/>
                    <a:pt x="977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95" name="Google Shape;88;p3"/>
            <p:cNvSpPr/>
            <p:nvPr/>
          </p:nvSpPr>
          <p:spPr>
            <a:xfrm rot="1692394">
              <a:off x="2043325" y="2462251"/>
              <a:ext cx="834636" cy="860966"/>
            </a:xfrm>
            <a:custGeom>
              <a:avLst/>
              <a:gdLst/>
              <a:ahLst/>
              <a:cxnLst>
                <a:cxn ang="0">
                  <a:pos x="wd2" y="hd2"/>
                </a:cxn>
                <a:cxn ang="5400000">
                  <a:pos x="wd2" y="hd2"/>
                </a:cxn>
                <a:cxn ang="10800000">
                  <a:pos x="wd2" y="hd2"/>
                </a:cxn>
                <a:cxn ang="16200000">
                  <a:pos x="wd2" y="hd2"/>
                </a:cxn>
              </a:cxnLst>
              <a:rect l="0" t="0" r="r" b="b"/>
              <a:pathLst>
                <a:path w="19986" h="21600" extrusionOk="0">
                  <a:moveTo>
                    <a:pt x="10352" y="11357"/>
                  </a:moveTo>
                  <a:cubicBezTo>
                    <a:pt x="10453" y="11357"/>
                    <a:pt x="10561" y="11368"/>
                    <a:pt x="10669" y="11386"/>
                  </a:cubicBezTo>
                  <a:cubicBezTo>
                    <a:pt x="10809" y="11953"/>
                    <a:pt x="10917" y="12515"/>
                    <a:pt x="10986" y="13107"/>
                  </a:cubicBezTo>
                  <a:cubicBezTo>
                    <a:pt x="10680" y="13279"/>
                    <a:pt x="10345" y="13370"/>
                    <a:pt x="10056" y="13370"/>
                  </a:cubicBezTo>
                  <a:cubicBezTo>
                    <a:pt x="9390" y="13370"/>
                    <a:pt x="8936" y="12902"/>
                    <a:pt x="9508" y="11854"/>
                  </a:cubicBezTo>
                  <a:lnTo>
                    <a:pt x="9494" y="11854"/>
                  </a:lnTo>
                  <a:cubicBezTo>
                    <a:pt x="9689" y="11489"/>
                    <a:pt x="9993" y="11357"/>
                    <a:pt x="10352" y="11357"/>
                  </a:cubicBezTo>
                  <a:close/>
                  <a:moveTo>
                    <a:pt x="5283" y="0"/>
                  </a:moveTo>
                  <a:cubicBezTo>
                    <a:pt x="4384" y="0"/>
                    <a:pt x="3491" y="953"/>
                    <a:pt x="3561" y="1896"/>
                  </a:cubicBezTo>
                  <a:cubicBezTo>
                    <a:pt x="3606" y="2681"/>
                    <a:pt x="3735" y="3445"/>
                    <a:pt x="3923" y="4194"/>
                  </a:cubicBezTo>
                  <a:cubicBezTo>
                    <a:pt x="1811" y="5805"/>
                    <a:pt x="416" y="8252"/>
                    <a:pt x="75" y="10981"/>
                  </a:cubicBezTo>
                  <a:cubicBezTo>
                    <a:pt x="-490" y="15653"/>
                    <a:pt x="2163" y="20964"/>
                    <a:pt x="7009" y="21553"/>
                  </a:cubicBezTo>
                  <a:cubicBezTo>
                    <a:pt x="7274" y="21585"/>
                    <a:pt x="7528" y="21600"/>
                    <a:pt x="7776" y="21600"/>
                  </a:cubicBezTo>
                  <a:cubicBezTo>
                    <a:pt x="9184" y="21600"/>
                    <a:pt x="10317" y="21078"/>
                    <a:pt x="11195" y="20201"/>
                  </a:cubicBezTo>
                  <a:cubicBezTo>
                    <a:pt x="11969" y="20643"/>
                    <a:pt x="12855" y="20862"/>
                    <a:pt x="13761" y="20862"/>
                  </a:cubicBezTo>
                  <a:cubicBezTo>
                    <a:pt x="15198" y="20862"/>
                    <a:pt x="16683" y="20311"/>
                    <a:pt x="17826" y="19240"/>
                  </a:cubicBezTo>
                  <a:cubicBezTo>
                    <a:pt x="21110" y="16168"/>
                    <a:pt x="20277" y="11299"/>
                    <a:pt x="17802" y="8004"/>
                  </a:cubicBezTo>
                  <a:cubicBezTo>
                    <a:pt x="16522" y="4884"/>
                    <a:pt x="13427" y="2619"/>
                    <a:pt x="10083" y="2327"/>
                  </a:cubicBezTo>
                  <a:cubicBezTo>
                    <a:pt x="10035" y="2327"/>
                    <a:pt x="9982" y="2331"/>
                    <a:pt x="9933" y="2331"/>
                  </a:cubicBezTo>
                  <a:cubicBezTo>
                    <a:pt x="9909" y="2331"/>
                    <a:pt x="9881" y="2331"/>
                    <a:pt x="9860" y="2327"/>
                  </a:cubicBezTo>
                  <a:cubicBezTo>
                    <a:pt x="8640" y="986"/>
                    <a:pt x="7138" y="113"/>
                    <a:pt x="5367" y="4"/>
                  </a:cubicBezTo>
                  <a:cubicBezTo>
                    <a:pt x="5339" y="0"/>
                    <a:pt x="5311" y="0"/>
                    <a:pt x="5283"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96" name="Google Shape;89;p3"/>
            <p:cNvSpPr/>
            <p:nvPr/>
          </p:nvSpPr>
          <p:spPr>
            <a:xfrm rot="1692394">
              <a:off x="5232648" y="4244887"/>
              <a:ext cx="795989" cy="723367"/>
            </a:xfrm>
            <a:custGeom>
              <a:avLst/>
              <a:gdLst/>
              <a:ahLst/>
              <a:cxnLst>
                <a:cxn ang="0">
                  <a:pos x="wd2" y="hd2"/>
                </a:cxn>
                <a:cxn ang="5400000">
                  <a:pos x="wd2" y="hd2"/>
                </a:cxn>
                <a:cxn ang="10800000">
                  <a:pos x="wd2" y="hd2"/>
                </a:cxn>
                <a:cxn ang="16200000">
                  <a:pos x="wd2" y="hd2"/>
                </a:cxn>
              </a:cxnLst>
              <a:rect l="0" t="0" r="r" b="b"/>
              <a:pathLst>
                <a:path w="18833" h="21600" extrusionOk="0">
                  <a:moveTo>
                    <a:pt x="10206" y="0"/>
                  </a:moveTo>
                  <a:cubicBezTo>
                    <a:pt x="8639" y="0"/>
                    <a:pt x="7026" y="526"/>
                    <a:pt x="5521" y="1700"/>
                  </a:cubicBezTo>
                  <a:cubicBezTo>
                    <a:pt x="4491" y="1761"/>
                    <a:pt x="3516" y="2083"/>
                    <a:pt x="2831" y="2887"/>
                  </a:cubicBezTo>
                  <a:cubicBezTo>
                    <a:pt x="1962" y="3926"/>
                    <a:pt x="1453" y="5622"/>
                    <a:pt x="1222" y="7274"/>
                  </a:cubicBezTo>
                  <a:cubicBezTo>
                    <a:pt x="-356" y="8609"/>
                    <a:pt x="-518" y="11813"/>
                    <a:pt x="1404" y="12791"/>
                  </a:cubicBezTo>
                  <a:cubicBezTo>
                    <a:pt x="2228" y="16683"/>
                    <a:pt x="4491" y="20139"/>
                    <a:pt x="7633" y="21235"/>
                  </a:cubicBezTo>
                  <a:cubicBezTo>
                    <a:pt x="8332" y="21483"/>
                    <a:pt x="9038" y="21600"/>
                    <a:pt x="9734" y="21600"/>
                  </a:cubicBezTo>
                  <a:cubicBezTo>
                    <a:pt x="13093" y="21600"/>
                    <a:pt x="16256" y="18883"/>
                    <a:pt x="17809" y="15091"/>
                  </a:cubicBezTo>
                  <a:cubicBezTo>
                    <a:pt x="21082" y="7104"/>
                    <a:pt x="15963" y="0"/>
                    <a:pt x="1020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97" name="Google Shape;90;p3"/>
            <p:cNvSpPr/>
            <p:nvPr/>
          </p:nvSpPr>
          <p:spPr>
            <a:xfrm rot="1692394">
              <a:off x="4326409" y="4779319"/>
              <a:ext cx="910961" cy="872321"/>
            </a:xfrm>
            <a:custGeom>
              <a:avLst/>
              <a:gdLst/>
              <a:ahLst/>
              <a:cxnLst>
                <a:cxn ang="0">
                  <a:pos x="wd2" y="hd2"/>
                </a:cxn>
                <a:cxn ang="5400000">
                  <a:pos x="wd2" y="hd2"/>
                </a:cxn>
                <a:cxn ang="10800000">
                  <a:pos x="wd2" y="hd2"/>
                </a:cxn>
                <a:cxn ang="16200000">
                  <a:pos x="wd2" y="hd2"/>
                </a:cxn>
              </a:cxnLst>
              <a:rect l="0" t="0" r="r" b="b"/>
              <a:pathLst>
                <a:path w="19897" h="21600" extrusionOk="0">
                  <a:moveTo>
                    <a:pt x="11219" y="2758"/>
                  </a:moveTo>
                  <a:cubicBezTo>
                    <a:pt x="12329" y="2758"/>
                    <a:pt x="13293" y="3479"/>
                    <a:pt x="13983" y="4557"/>
                  </a:cubicBezTo>
                  <a:cubicBezTo>
                    <a:pt x="12914" y="4665"/>
                    <a:pt x="11864" y="5019"/>
                    <a:pt x="10901" y="5574"/>
                  </a:cubicBezTo>
                  <a:cubicBezTo>
                    <a:pt x="10789" y="5560"/>
                    <a:pt x="10678" y="5552"/>
                    <a:pt x="10567" y="5552"/>
                  </a:cubicBezTo>
                  <a:cubicBezTo>
                    <a:pt x="10074" y="5552"/>
                    <a:pt x="9581" y="5700"/>
                    <a:pt x="9145" y="5989"/>
                  </a:cubicBezTo>
                  <a:cubicBezTo>
                    <a:pt x="8674" y="5707"/>
                    <a:pt x="8172" y="5477"/>
                    <a:pt x="7660" y="5322"/>
                  </a:cubicBezTo>
                  <a:cubicBezTo>
                    <a:pt x="7981" y="4763"/>
                    <a:pt x="8366" y="4265"/>
                    <a:pt x="8805" y="3840"/>
                  </a:cubicBezTo>
                  <a:lnTo>
                    <a:pt x="8814" y="3840"/>
                  </a:lnTo>
                  <a:cubicBezTo>
                    <a:pt x="9660" y="3083"/>
                    <a:pt x="10471" y="2758"/>
                    <a:pt x="11219" y="2758"/>
                  </a:cubicBezTo>
                  <a:close/>
                  <a:moveTo>
                    <a:pt x="15932" y="7990"/>
                  </a:moveTo>
                  <a:cubicBezTo>
                    <a:pt x="16222" y="8062"/>
                    <a:pt x="16480" y="8220"/>
                    <a:pt x="16715" y="8426"/>
                  </a:cubicBezTo>
                  <a:cubicBezTo>
                    <a:pt x="17774" y="9446"/>
                    <a:pt x="18032" y="12781"/>
                    <a:pt x="17399" y="14176"/>
                  </a:cubicBezTo>
                  <a:cubicBezTo>
                    <a:pt x="17014" y="15017"/>
                    <a:pt x="16394" y="15720"/>
                    <a:pt x="15688" y="16278"/>
                  </a:cubicBezTo>
                  <a:cubicBezTo>
                    <a:pt x="15634" y="15514"/>
                    <a:pt x="15484" y="14761"/>
                    <a:pt x="15226" y="14057"/>
                  </a:cubicBezTo>
                  <a:cubicBezTo>
                    <a:pt x="15494" y="13376"/>
                    <a:pt x="15621" y="12648"/>
                    <a:pt x="15634" y="11909"/>
                  </a:cubicBezTo>
                  <a:cubicBezTo>
                    <a:pt x="15901" y="10622"/>
                    <a:pt x="16009" y="9302"/>
                    <a:pt x="15932" y="7990"/>
                  </a:cubicBezTo>
                  <a:close/>
                  <a:moveTo>
                    <a:pt x="8334" y="13776"/>
                  </a:moveTo>
                  <a:cubicBezTo>
                    <a:pt x="8855" y="14386"/>
                    <a:pt x="9425" y="14541"/>
                    <a:pt x="10303" y="14750"/>
                  </a:cubicBezTo>
                  <a:cubicBezTo>
                    <a:pt x="10338" y="14757"/>
                    <a:pt x="10373" y="14761"/>
                    <a:pt x="10411" y="14761"/>
                  </a:cubicBezTo>
                  <a:cubicBezTo>
                    <a:pt x="10745" y="14761"/>
                    <a:pt x="11123" y="14425"/>
                    <a:pt x="10999" y="14007"/>
                  </a:cubicBezTo>
                  <a:cubicBezTo>
                    <a:pt x="11352" y="14335"/>
                    <a:pt x="11362" y="14919"/>
                    <a:pt x="11235" y="16167"/>
                  </a:cubicBezTo>
                  <a:cubicBezTo>
                    <a:pt x="11266" y="16397"/>
                    <a:pt x="11276" y="16643"/>
                    <a:pt x="11266" y="16884"/>
                  </a:cubicBezTo>
                  <a:cubicBezTo>
                    <a:pt x="10945" y="17079"/>
                    <a:pt x="10602" y="17248"/>
                    <a:pt x="10258" y="17382"/>
                  </a:cubicBezTo>
                  <a:cubicBezTo>
                    <a:pt x="9361" y="17162"/>
                    <a:pt x="8525" y="16664"/>
                    <a:pt x="7850" y="15961"/>
                  </a:cubicBezTo>
                  <a:cubicBezTo>
                    <a:pt x="7850" y="15633"/>
                    <a:pt x="7882" y="15305"/>
                    <a:pt x="7959" y="14991"/>
                  </a:cubicBezTo>
                  <a:cubicBezTo>
                    <a:pt x="8063" y="14577"/>
                    <a:pt x="8194" y="14166"/>
                    <a:pt x="8334" y="13776"/>
                  </a:cubicBezTo>
                  <a:close/>
                  <a:moveTo>
                    <a:pt x="10926" y="0"/>
                  </a:moveTo>
                  <a:cubicBezTo>
                    <a:pt x="9832" y="0"/>
                    <a:pt x="8576" y="512"/>
                    <a:pt x="7167" y="1716"/>
                  </a:cubicBezTo>
                  <a:cubicBezTo>
                    <a:pt x="6126" y="2603"/>
                    <a:pt x="5303" y="3793"/>
                    <a:pt x="4791" y="5152"/>
                  </a:cubicBezTo>
                  <a:cubicBezTo>
                    <a:pt x="4049" y="5271"/>
                    <a:pt x="3343" y="5538"/>
                    <a:pt x="2682" y="5938"/>
                  </a:cubicBezTo>
                  <a:cubicBezTo>
                    <a:pt x="474" y="7312"/>
                    <a:pt x="-219" y="9493"/>
                    <a:pt x="58" y="11801"/>
                  </a:cubicBezTo>
                  <a:cubicBezTo>
                    <a:pt x="153" y="12723"/>
                    <a:pt x="389" y="13621"/>
                    <a:pt x="777" y="14443"/>
                  </a:cubicBezTo>
                  <a:cubicBezTo>
                    <a:pt x="2338" y="18207"/>
                    <a:pt x="5996" y="21600"/>
                    <a:pt x="9463" y="21600"/>
                  </a:cubicBezTo>
                  <a:cubicBezTo>
                    <a:pt x="10077" y="21600"/>
                    <a:pt x="10688" y="21495"/>
                    <a:pt x="11276" y="21265"/>
                  </a:cubicBezTo>
                  <a:cubicBezTo>
                    <a:pt x="11467" y="21290"/>
                    <a:pt x="11654" y="21304"/>
                    <a:pt x="11842" y="21304"/>
                  </a:cubicBezTo>
                  <a:cubicBezTo>
                    <a:pt x="13289" y="21304"/>
                    <a:pt x="14622" y="20490"/>
                    <a:pt x="15408" y="18449"/>
                  </a:cubicBezTo>
                  <a:cubicBezTo>
                    <a:pt x="15535" y="18085"/>
                    <a:pt x="15634" y="17710"/>
                    <a:pt x="15675" y="17320"/>
                  </a:cubicBezTo>
                  <a:cubicBezTo>
                    <a:pt x="19046" y="15294"/>
                    <a:pt x="21381" y="11097"/>
                    <a:pt x="18792" y="7045"/>
                  </a:cubicBezTo>
                  <a:cubicBezTo>
                    <a:pt x="17987" y="5743"/>
                    <a:pt x="16756" y="4860"/>
                    <a:pt x="15366" y="4615"/>
                  </a:cubicBezTo>
                  <a:cubicBezTo>
                    <a:pt x="14590" y="1997"/>
                    <a:pt x="13079" y="0"/>
                    <a:pt x="109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98" name="Google Shape;91;p3"/>
            <p:cNvSpPr/>
            <p:nvPr/>
          </p:nvSpPr>
          <p:spPr>
            <a:xfrm rot="1692394">
              <a:off x="3247743" y="4304317"/>
              <a:ext cx="740996" cy="706771"/>
            </a:xfrm>
            <a:custGeom>
              <a:avLst/>
              <a:gdLst/>
              <a:ahLst/>
              <a:cxnLst>
                <a:cxn ang="0">
                  <a:pos x="wd2" y="hd2"/>
                </a:cxn>
                <a:cxn ang="5400000">
                  <a:pos x="wd2" y="hd2"/>
                </a:cxn>
                <a:cxn ang="10800000">
                  <a:pos x="wd2" y="hd2"/>
                </a:cxn>
                <a:cxn ang="16200000">
                  <a:pos x="wd2" y="hd2"/>
                </a:cxn>
              </a:cxnLst>
              <a:rect l="0" t="0" r="r" b="b"/>
              <a:pathLst>
                <a:path w="20075" h="21600" extrusionOk="0">
                  <a:moveTo>
                    <a:pt x="9138" y="10626"/>
                  </a:moveTo>
                  <a:cubicBezTo>
                    <a:pt x="10381" y="10626"/>
                    <a:pt x="11667" y="11739"/>
                    <a:pt x="12567" y="12927"/>
                  </a:cubicBezTo>
                  <a:cubicBezTo>
                    <a:pt x="12567" y="13078"/>
                    <a:pt x="12567" y="13230"/>
                    <a:pt x="12555" y="13377"/>
                  </a:cubicBezTo>
                  <a:cubicBezTo>
                    <a:pt x="11770" y="14694"/>
                    <a:pt x="10464" y="15695"/>
                    <a:pt x="9158" y="15695"/>
                  </a:cubicBezTo>
                  <a:cubicBezTo>
                    <a:pt x="8499" y="15695"/>
                    <a:pt x="7840" y="15441"/>
                    <a:pt x="7245" y="14845"/>
                  </a:cubicBezTo>
                  <a:cubicBezTo>
                    <a:pt x="6953" y="14547"/>
                    <a:pt x="6712" y="14186"/>
                    <a:pt x="6538" y="13795"/>
                  </a:cubicBezTo>
                  <a:cubicBezTo>
                    <a:pt x="6740" y="12825"/>
                    <a:pt x="7059" y="11895"/>
                    <a:pt x="7537" y="11387"/>
                  </a:cubicBezTo>
                  <a:cubicBezTo>
                    <a:pt x="8038" y="10849"/>
                    <a:pt x="8582" y="10626"/>
                    <a:pt x="9138" y="10626"/>
                  </a:cubicBezTo>
                  <a:close/>
                  <a:moveTo>
                    <a:pt x="9466" y="0"/>
                  </a:moveTo>
                  <a:cubicBezTo>
                    <a:pt x="7276" y="0"/>
                    <a:pt x="5087" y="716"/>
                    <a:pt x="3315" y="2176"/>
                  </a:cubicBezTo>
                  <a:cubicBezTo>
                    <a:pt x="9" y="4899"/>
                    <a:pt x="-563" y="9078"/>
                    <a:pt x="459" y="12762"/>
                  </a:cubicBezTo>
                  <a:cubicBezTo>
                    <a:pt x="751" y="15593"/>
                    <a:pt x="2053" y="18320"/>
                    <a:pt x="4163" y="19980"/>
                  </a:cubicBezTo>
                  <a:cubicBezTo>
                    <a:pt x="5588" y="21102"/>
                    <a:pt x="7162" y="21600"/>
                    <a:pt x="8724" y="21600"/>
                  </a:cubicBezTo>
                  <a:cubicBezTo>
                    <a:pt x="10949" y="21600"/>
                    <a:pt x="13154" y="20585"/>
                    <a:pt x="14879" y="18890"/>
                  </a:cubicBezTo>
                  <a:cubicBezTo>
                    <a:pt x="15273" y="19753"/>
                    <a:pt x="16094" y="20341"/>
                    <a:pt x="16902" y="20341"/>
                  </a:cubicBezTo>
                  <a:cubicBezTo>
                    <a:pt x="17538" y="20341"/>
                    <a:pt x="18169" y="19980"/>
                    <a:pt x="18583" y="19112"/>
                  </a:cubicBezTo>
                  <a:cubicBezTo>
                    <a:pt x="21037" y="13977"/>
                    <a:pt x="20508" y="7253"/>
                    <a:pt x="16670" y="3106"/>
                  </a:cubicBezTo>
                  <a:cubicBezTo>
                    <a:pt x="14760" y="1046"/>
                    <a:pt x="12113" y="0"/>
                    <a:pt x="946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99" name="Google Shape;92;p3"/>
            <p:cNvSpPr/>
            <p:nvPr/>
          </p:nvSpPr>
          <p:spPr>
            <a:xfrm rot="1692394">
              <a:off x="2026881" y="3745870"/>
              <a:ext cx="749666" cy="780592"/>
            </a:xfrm>
            <a:custGeom>
              <a:avLst/>
              <a:gdLst/>
              <a:ahLst/>
              <a:cxnLst>
                <a:cxn ang="0">
                  <a:pos x="wd2" y="hd2"/>
                </a:cxn>
                <a:cxn ang="5400000">
                  <a:pos x="wd2" y="hd2"/>
                </a:cxn>
                <a:cxn ang="10800000">
                  <a:pos x="wd2" y="hd2"/>
                </a:cxn>
                <a:cxn ang="16200000">
                  <a:pos x="wd2" y="hd2"/>
                </a:cxn>
              </a:cxnLst>
              <a:rect l="0" t="0" r="r" b="b"/>
              <a:pathLst>
                <a:path w="19048" h="21600" extrusionOk="0">
                  <a:moveTo>
                    <a:pt x="8649" y="13030"/>
                  </a:moveTo>
                  <a:cubicBezTo>
                    <a:pt x="9296" y="13643"/>
                    <a:pt x="10017" y="14158"/>
                    <a:pt x="10787" y="14565"/>
                  </a:cubicBezTo>
                  <a:cubicBezTo>
                    <a:pt x="10765" y="14605"/>
                    <a:pt x="10776" y="14646"/>
                    <a:pt x="10765" y="14686"/>
                  </a:cubicBezTo>
                  <a:cubicBezTo>
                    <a:pt x="10650" y="14916"/>
                    <a:pt x="10502" y="15133"/>
                    <a:pt x="10328" y="15298"/>
                  </a:cubicBezTo>
                  <a:cubicBezTo>
                    <a:pt x="9844" y="15254"/>
                    <a:pt x="9370" y="15053"/>
                    <a:pt x="8971" y="14726"/>
                  </a:cubicBezTo>
                  <a:cubicBezTo>
                    <a:pt x="8823" y="14170"/>
                    <a:pt x="8708" y="13602"/>
                    <a:pt x="8649" y="13030"/>
                  </a:cubicBezTo>
                  <a:close/>
                  <a:moveTo>
                    <a:pt x="5789" y="0"/>
                  </a:moveTo>
                  <a:cubicBezTo>
                    <a:pt x="3732" y="0"/>
                    <a:pt x="1783" y="1463"/>
                    <a:pt x="1228" y="3715"/>
                  </a:cubicBezTo>
                  <a:cubicBezTo>
                    <a:pt x="743" y="5709"/>
                    <a:pt x="592" y="7784"/>
                    <a:pt x="803" y="9831"/>
                  </a:cubicBezTo>
                  <a:cubicBezTo>
                    <a:pt x="-1798" y="14807"/>
                    <a:pt x="2360" y="19610"/>
                    <a:pt x="7017" y="20722"/>
                  </a:cubicBezTo>
                  <a:cubicBezTo>
                    <a:pt x="7835" y="21221"/>
                    <a:pt x="8752" y="21600"/>
                    <a:pt x="9651" y="21600"/>
                  </a:cubicBezTo>
                  <a:cubicBezTo>
                    <a:pt x="10132" y="21600"/>
                    <a:pt x="10609" y="21491"/>
                    <a:pt x="11061" y="21237"/>
                  </a:cubicBezTo>
                  <a:cubicBezTo>
                    <a:pt x="11560" y="20923"/>
                    <a:pt x="12022" y="20532"/>
                    <a:pt x="12418" y="20069"/>
                  </a:cubicBezTo>
                  <a:cubicBezTo>
                    <a:pt x="12618" y="19948"/>
                    <a:pt x="12818" y="19827"/>
                    <a:pt x="13003" y="19678"/>
                  </a:cubicBezTo>
                  <a:cubicBezTo>
                    <a:pt x="13502" y="19473"/>
                    <a:pt x="13976" y="19215"/>
                    <a:pt x="14423" y="18905"/>
                  </a:cubicBezTo>
                  <a:cubicBezTo>
                    <a:pt x="15744" y="17942"/>
                    <a:pt x="16828" y="16326"/>
                    <a:pt x="17486" y="14525"/>
                  </a:cubicBezTo>
                  <a:cubicBezTo>
                    <a:pt x="19218" y="12841"/>
                    <a:pt x="19802" y="9899"/>
                    <a:pt x="17712" y="7446"/>
                  </a:cubicBezTo>
                  <a:cubicBezTo>
                    <a:pt x="14823" y="4081"/>
                    <a:pt x="11087" y="1330"/>
                    <a:pt x="6966" y="165"/>
                  </a:cubicBezTo>
                  <a:cubicBezTo>
                    <a:pt x="6577" y="52"/>
                    <a:pt x="6181" y="0"/>
                    <a:pt x="5789"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00" name="Google Shape;93;p3"/>
            <p:cNvSpPr/>
            <p:nvPr/>
          </p:nvSpPr>
          <p:spPr>
            <a:xfrm rot="1692394">
              <a:off x="1996031" y="1352366"/>
              <a:ext cx="932063" cy="743170"/>
            </a:xfrm>
            <a:custGeom>
              <a:avLst/>
              <a:gdLst/>
              <a:ahLst/>
              <a:cxnLst>
                <a:cxn ang="0">
                  <a:pos x="wd2" y="hd2"/>
                </a:cxn>
                <a:cxn ang="5400000">
                  <a:pos x="wd2" y="hd2"/>
                </a:cxn>
                <a:cxn ang="10800000">
                  <a:pos x="wd2" y="hd2"/>
                </a:cxn>
                <a:cxn ang="16200000">
                  <a:pos x="wd2" y="hd2"/>
                </a:cxn>
              </a:cxnLst>
              <a:rect l="0" t="0" r="r" b="b"/>
              <a:pathLst>
                <a:path w="19459" h="21600" extrusionOk="0">
                  <a:moveTo>
                    <a:pt x="5882" y="7567"/>
                  </a:moveTo>
                  <a:cubicBezTo>
                    <a:pt x="6064" y="7567"/>
                    <a:pt x="6250" y="7647"/>
                    <a:pt x="6423" y="7838"/>
                  </a:cubicBezTo>
                  <a:cubicBezTo>
                    <a:pt x="6441" y="7850"/>
                    <a:pt x="6453" y="7867"/>
                    <a:pt x="6474" y="7880"/>
                  </a:cubicBezTo>
                  <a:cubicBezTo>
                    <a:pt x="6474" y="8049"/>
                    <a:pt x="6493" y="8235"/>
                    <a:pt x="6505" y="8422"/>
                  </a:cubicBezTo>
                  <a:cubicBezTo>
                    <a:pt x="6055" y="9061"/>
                    <a:pt x="5675" y="9789"/>
                    <a:pt x="5377" y="10584"/>
                  </a:cubicBezTo>
                  <a:cubicBezTo>
                    <a:pt x="5204" y="11054"/>
                    <a:pt x="5052" y="11553"/>
                    <a:pt x="4927" y="12065"/>
                  </a:cubicBezTo>
                  <a:cubicBezTo>
                    <a:pt x="4468" y="11312"/>
                    <a:pt x="4183" y="10385"/>
                    <a:pt x="4407" y="9332"/>
                  </a:cubicBezTo>
                  <a:cubicBezTo>
                    <a:pt x="4550" y="8637"/>
                    <a:pt x="5213" y="7567"/>
                    <a:pt x="5882" y="7567"/>
                  </a:cubicBezTo>
                  <a:close/>
                  <a:moveTo>
                    <a:pt x="10846" y="13018"/>
                  </a:moveTo>
                  <a:cubicBezTo>
                    <a:pt x="11204" y="13018"/>
                    <a:pt x="11502" y="13348"/>
                    <a:pt x="11751" y="13805"/>
                  </a:cubicBezTo>
                  <a:cubicBezTo>
                    <a:pt x="11271" y="14033"/>
                    <a:pt x="10779" y="14203"/>
                    <a:pt x="10277" y="14304"/>
                  </a:cubicBezTo>
                  <a:cubicBezTo>
                    <a:pt x="9572" y="13860"/>
                    <a:pt x="10034" y="13119"/>
                    <a:pt x="10791" y="13022"/>
                  </a:cubicBezTo>
                  <a:lnTo>
                    <a:pt x="10779" y="13022"/>
                  </a:lnTo>
                  <a:cubicBezTo>
                    <a:pt x="10803" y="13018"/>
                    <a:pt x="10824" y="13018"/>
                    <a:pt x="10846" y="13018"/>
                  </a:cubicBezTo>
                  <a:close/>
                  <a:moveTo>
                    <a:pt x="12526" y="0"/>
                  </a:moveTo>
                  <a:cubicBezTo>
                    <a:pt x="10779" y="0"/>
                    <a:pt x="9052" y="1020"/>
                    <a:pt x="7824" y="2954"/>
                  </a:cubicBezTo>
                  <a:cubicBezTo>
                    <a:pt x="7119" y="2488"/>
                    <a:pt x="6359" y="2273"/>
                    <a:pt x="5596" y="2273"/>
                  </a:cubicBezTo>
                  <a:cubicBezTo>
                    <a:pt x="2611" y="2273"/>
                    <a:pt x="-377" y="5590"/>
                    <a:pt x="39" y="10301"/>
                  </a:cubicBezTo>
                  <a:cubicBezTo>
                    <a:pt x="356" y="13860"/>
                    <a:pt x="2298" y="16852"/>
                    <a:pt x="4572" y="18333"/>
                  </a:cubicBezTo>
                  <a:cubicBezTo>
                    <a:pt x="5061" y="18646"/>
                    <a:pt x="5563" y="18887"/>
                    <a:pt x="6085" y="19044"/>
                  </a:cubicBezTo>
                  <a:cubicBezTo>
                    <a:pt x="7371" y="20690"/>
                    <a:pt x="9323" y="21600"/>
                    <a:pt x="11301" y="21600"/>
                  </a:cubicBezTo>
                  <a:cubicBezTo>
                    <a:pt x="12612" y="21600"/>
                    <a:pt x="13931" y="21202"/>
                    <a:pt x="15077" y="20356"/>
                  </a:cubicBezTo>
                  <a:cubicBezTo>
                    <a:pt x="20384" y="16441"/>
                    <a:pt x="21223" y="5514"/>
                    <a:pt x="15639" y="1160"/>
                  </a:cubicBezTo>
                  <a:cubicBezTo>
                    <a:pt x="14663" y="377"/>
                    <a:pt x="13590" y="0"/>
                    <a:pt x="125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01" name="Google Shape;94;p3"/>
            <p:cNvSpPr/>
            <p:nvPr/>
          </p:nvSpPr>
          <p:spPr>
            <a:xfrm rot="1692394">
              <a:off x="1179317" y="3251015"/>
              <a:ext cx="646274" cy="645907"/>
            </a:xfrm>
            <a:custGeom>
              <a:avLst/>
              <a:gdLst/>
              <a:ahLst/>
              <a:cxnLst>
                <a:cxn ang="0">
                  <a:pos x="wd2" y="hd2"/>
                </a:cxn>
                <a:cxn ang="5400000">
                  <a:pos x="wd2" y="hd2"/>
                </a:cxn>
                <a:cxn ang="10800000">
                  <a:pos x="wd2" y="hd2"/>
                </a:cxn>
                <a:cxn ang="16200000">
                  <a:pos x="wd2" y="hd2"/>
                </a:cxn>
              </a:cxnLst>
              <a:rect l="0" t="0" r="r" b="b"/>
              <a:pathLst>
                <a:path w="21150" h="21600" extrusionOk="0">
                  <a:moveTo>
                    <a:pt x="10127" y="9295"/>
                  </a:moveTo>
                  <a:cubicBezTo>
                    <a:pt x="10484" y="9295"/>
                    <a:pt x="10942" y="9495"/>
                    <a:pt x="11499" y="9953"/>
                  </a:cubicBezTo>
                  <a:cubicBezTo>
                    <a:pt x="12238" y="10557"/>
                    <a:pt x="12481" y="11462"/>
                    <a:pt x="12867" y="12261"/>
                  </a:cubicBezTo>
                  <a:lnTo>
                    <a:pt x="12867" y="12280"/>
                  </a:lnTo>
                  <a:cubicBezTo>
                    <a:pt x="12209" y="13030"/>
                    <a:pt x="11342" y="13556"/>
                    <a:pt x="10608" y="13556"/>
                  </a:cubicBezTo>
                  <a:cubicBezTo>
                    <a:pt x="9798" y="13556"/>
                    <a:pt x="9145" y="12913"/>
                    <a:pt x="9112" y="11228"/>
                  </a:cubicBezTo>
                  <a:cubicBezTo>
                    <a:pt x="9093" y="10094"/>
                    <a:pt x="9412" y="9295"/>
                    <a:pt x="10127" y="9295"/>
                  </a:cubicBezTo>
                  <a:close/>
                  <a:moveTo>
                    <a:pt x="9898" y="0"/>
                  </a:moveTo>
                  <a:cubicBezTo>
                    <a:pt x="4542" y="0"/>
                    <a:pt x="116" y="4519"/>
                    <a:pt x="1" y="10001"/>
                  </a:cubicBezTo>
                  <a:cubicBezTo>
                    <a:pt x="-75" y="14934"/>
                    <a:pt x="2937" y="19930"/>
                    <a:pt x="7716" y="21293"/>
                  </a:cubicBezTo>
                  <a:cubicBezTo>
                    <a:pt x="8483" y="21493"/>
                    <a:pt x="9279" y="21600"/>
                    <a:pt x="10070" y="21600"/>
                  </a:cubicBezTo>
                  <a:cubicBezTo>
                    <a:pt x="10370" y="21600"/>
                    <a:pt x="10670" y="21585"/>
                    <a:pt x="10970" y="21556"/>
                  </a:cubicBezTo>
                  <a:cubicBezTo>
                    <a:pt x="11132" y="21556"/>
                    <a:pt x="11294" y="21585"/>
                    <a:pt x="11452" y="21585"/>
                  </a:cubicBezTo>
                  <a:cubicBezTo>
                    <a:pt x="11471" y="21585"/>
                    <a:pt x="11495" y="21585"/>
                    <a:pt x="11514" y="21585"/>
                  </a:cubicBezTo>
                  <a:cubicBezTo>
                    <a:pt x="17489" y="21585"/>
                    <a:pt x="20820" y="16590"/>
                    <a:pt x="21044" y="11574"/>
                  </a:cubicBezTo>
                  <a:cubicBezTo>
                    <a:pt x="21525" y="8068"/>
                    <a:pt x="20372" y="4465"/>
                    <a:pt x="17356" y="2250"/>
                  </a:cubicBezTo>
                  <a:cubicBezTo>
                    <a:pt x="16007" y="1300"/>
                    <a:pt x="14454" y="677"/>
                    <a:pt x="12834" y="463"/>
                  </a:cubicBezTo>
                  <a:cubicBezTo>
                    <a:pt x="11966" y="185"/>
                    <a:pt x="11070" y="39"/>
                    <a:pt x="10156" y="5"/>
                  </a:cubicBezTo>
                  <a:cubicBezTo>
                    <a:pt x="10070" y="5"/>
                    <a:pt x="9984" y="0"/>
                    <a:pt x="9898"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02" name="Google Shape;95;p3"/>
            <p:cNvSpPr/>
            <p:nvPr/>
          </p:nvSpPr>
          <p:spPr>
            <a:xfrm rot="1692394">
              <a:off x="2200958" y="138301"/>
              <a:ext cx="772449" cy="745354"/>
            </a:xfrm>
            <a:custGeom>
              <a:avLst/>
              <a:gdLst/>
              <a:ahLst/>
              <a:cxnLst>
                <a:cxn ang="0">
                  <a:pos x="wd2" y="hd2"/>
                </a:cxn>
                <a:cxn ang="5400000">
                  <a:pos x="wd2" y="hd2"/>
                </a:cxn>
                <a:cxn ang="10800000">
                  <a:pos x="wd2" y="hd2"/>
                </a:cxn>
                <a:cxn ang="16200000">
                  <a:pos x="wd2" y="hd2"/>
                </a:cxn>
              </a:cxnLst>
              <a:rect l="0" t="0" r="r" b="b"/>
              <a:pathLst>
                <a:path w="18788" h="21600" extrusionOk="0">
                  <a:moveTo>
                    <a:pt x="8866" y="8203"/>
                  </a:moveTo>
                  <a:cubicBezTo>
                    <a:pt x="8558" y="10591"/>
                    <a:pt x="9681" y="13633"/>
                    <a:pt x="11809" y="13633"/>
                  </a:cubicBezTo>
                  <a:cubicBezTo>
                    <a:pt x="12050" y="13633"/>
                    <a:pt x="12298" y="13595"/>
                    <a:pt x="12564" y="13515"/>
                  </a:cubicBezTo>
                  <a:cubicBezTo>
                    <a:pt x="14494" y="12916"/>
                    <a:pt x="14993" y="10827"/>
                    <a:pt x="14837" y="8642"/>
                  </a:cubicBezTo>
                  <a:cubicBezTo>
                    <a:pt x="18089" y="12865"/>
                    <a:pt x="14062" y="18161"/>
                    <a:pt x="9908" y="18161"/>
                  </a:cubicBezTo>
                  <a:cubicBezTo>
                    <a:pt x="9844" y="18161"/>
                    <a:pt x="9780" y="18161"/>
                    <a:pt x="9713" y="18157"/>
                  </a:cubicBezTo>
                  <a:cubicBezTo>
                    <a:pt x="7606" y="18085"/>
                    <a:pt x="5530" y="17250"/>
                    <a:pt x="4673" y="14790"/>
                  </a:cubicBezTo>
                  <a:cubicBezTo>
                    <a:pt x="3983" y="12790"/>
                    <a:pt x="4053" y="10574"/>
                    <a:pt x="5042" y="8743"/>
                  </a:cubicBezTo>
                  <a:cubicBezTo>
                    <a:pt x="5052" y="8713"/>
                    <a:pt x="5066" y="8701"/>
                    <a:pt x="5077" y="8684"/>
                  </a:cubicBezTo>
                  <a:cubicBezTo>
                    <a:pt x="4493" y="11342"/>
                    <a:pt x="4995" y="14321"/>
                    <a:pt x="7127" y="16579"/>
                  </a:cubicBezTo>
                  <a:cubicBezTo>
                    <a:pt x="7244" y="16701"/>
                    <a:pt x="7379" y="16752"/>
                    <a:pt x="7510" y="16752"/>
                  </a:cubicBezTo>
                  <a:cubicBezTo>
                    <a:pt x="7910" y="16752"/>
                    <a:pt x="8282" y="16279"/>
                    <a:pt x="8020" y="15756"/>
                  </a:cubicBezTo>
                  <a:cubicBezTo>
                    <a:pt x="6745" y="13228"/>
                    <a:pt x="7379" y="10047"/>
                    <a:pt x="8866" y="8203"/>
                  </a:cubicBezTo>
                  <a:close/>
                  <a:moveTo>
                    <a:pt x="7765" y="0"/>
                  </a:moveTo>
                  <a:cubicBezTo>
                    <a:pt x="3554" y="0"/>
                    <a:pt x="-540" y="4848"/>
                    <a:pt x="59" y="10929"/>
                  </a:cubicBezTo>
                  <a:cubicBezTo>
                    <a:pt x="381" y="14195"/>
                    <a:pt x="2265" y="16752"/>
                    <a:pt x="4709" y="18313"/>
                  </a:cubicBezTo>
                  <a:cubicBezTo>
                    <a:pt x="4482" y="18794"/>
                    <a:pt x="4578" y="19406"/>
                    <a:pt x="4935" y="19760"/>
                  </a:cubicBezTo>
                  <a:cubicBezTo>
                    <a:pt x="5314" y="20203"/>
                    <a:pt x="5697" y="20684"/>
                    <a:pt x="6161" y="20997"/>
                  </a:cubicBezTo>
                  <a:cubicBezTo>
                    <a:pt x="6639" y="21309"/>
                    <a:pt x="7212" y="21423"/>
                    <a:pt x="7758" y="21566"/>
                  </a:cubicBezTo>
                  <a:cubicBezTo>
                    <a:pt x="7843" y="21587"/>
                    <a:pt x="7928" y="21600"/>
                    <a:pt x="8013" y="21600"/>
                  </a:cubicBezTo>
                  <a:cubicBezTo>
                    <a:pt x="8728" y="21600"/>
                    <a:pt x="9359" y="20777"/>
                    <a:pt x="9284" y="19988"/>
                  </a:cubicBezTo>
                  <a:cubicBezTo>
                    <a:pt x="9653" y="20039"/>
                    <a:pt x="10021" y="20060"/>
                    <a:pt x="10389" y="20060"/>
                  </a:cubicBezTo>
                  <a:cubicBezTo>
                    <a:pt x="11310" y="20060"/>
                    <a:pt x="12227" y="19908"/>
                    <a:pt x="13123" y="19604"/>
                  </a:cubicBezTo>
                  <a:cubicBezTo>
                    <a:pt x="19654" y="17275"/>
                    <a:pt x="21060" y="6924"/>
                    <a:pt x="14575" y="3220"/>
                  </a:cubicBezTo>
                  <a:cubicBezTo>
                    <a:pt x="13920" y="2848"/>
                    <a:pt x="13230" y="2595"/>
                    <a:pt x="12514" y="2481"/>
                  </a:cubicBezTo>
                  <a:cubicBezTo>
                    <a:pt x="11101" y="755"/>
                    <a:pt x="9422" y="0"/>
                    <a:pt x="7765"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03" name="Google Shape;96;p3"/>
            <p:cNvSpPr/>
            <p:nvPr/>
          </p:nvSpPr>
          <p:spPr>
            <a:xfrm rot="1692394">
              <a:off x="997144" y="2179131"/>
              <a:ext cx="815109" cy="682454"/>
            </a:xfrm>
            <a:custGeom>
              <a:avLst/>
              <a:gdLst/>
              <a:ahLst/>
              <a:cxnLst>
                <a:cxn ang="0">
                  <a:pos x="wd2" y="hd2"/>
                </a:cxn>
                <a:cxn ang="5400000">
                  <a:pos x="wd2" y="hd2"/>
                </a:cxn>
                <a:cxn ang="10800000">
                  <a:pos x="wd2" y="hd2"/>
                </a:cxn>
                <a:cxn ang="16200000">
                  <a:pos x="wd2" y="hd2"/>
                </a:cxn>
              </a:cxnLst>
              <a:rect l="0" t="0" r="r" b="b"/>
              <a:pathLst>
                <a:path w="21063" h="21600" extrusionOk="0">
                  <a:moveTo>
                    <a:pt x="11826" y="0"/>
                  </a:moveTo>
                  <a:cubicBezTo>
                    <a:pt x="11307" y="0"/>
                    <a:pt x="10780" y="46"/>
                    <a:pt x="10238" y="143"/>
                  </a:cubicBezTo>
                  <a:cubicBezTo>
                    <a:pt x="8440" y="452"/>
                    <a:pt x="6984" y="1304"/>
                    <a:pt x="5972" y="2595"/>
                  </a:cubicBezTo>
                  <a:cubicBezTo>
                    <a:pt x="3112" y="3802"/>
                    <a:pt x="794" y="6982"/>
                    <a:pt x="298" y="10627"/>
                  </a:cubicBezTo>
                  <a:cubicBezTo>
                    <a:pt x="-244" y="12687"/>
                    <a:pt x="-41" y="14922"/>
                    <a:pt x="858" y="16784"/>
                  </a:cubicBezTo>
                  <a:cubicBezTo>
                    <a:pt x="2314" y="19858"/>
                    <a:pt x="5196" y="21595"/>
                    <a:pt x="8052" y="21595"/>
                  </a:cubicBezTo>
                  <a:cubicBezTo>
                    <a:pt x="8221" y="21595"/>
                    <a:pt x="8387" y="21586"/>
                    <a:pt x="8556" y="21577"/>
                  </a:cubicBezTo>
                  <a:cubicBezTo>
                    <a:pt x="8756" y="21591"/>
                    <a:pt x="8955" y="21600"/>
                    <a:pt x="9155" y="21600"/>
                  </a:cubicBezTo>
                  <a:cubicBezTo>
                    <a:pt x="9994" y="21600"/>
                    <a:pt x="10825" y="21466"/>
                    <a:pt x="11645" y="21204"/>
                  </a:cubicBezTo>
                  <a:cubicBezTo>
                    <a:pt x="15761" y="19826"/>
                    <a:pt x="18647" y="15296"/>
                    <a:pt x="20509" y="10858"/>
                  </a:cubicBezTo>
                  <a:cubicBezTo>
                    <a:pt x="21130" y="9369"/>
                    <a:pt x="21356" y="7337"/>
                    <a:pt x="20509" y="5880"/>
                  </a:cubicBezTo>
                  <a:cubicBezTo>
                    <a:pt x="18399" y="2212"/>
                    <a:pt x="15370" y="0"/>
                    <a:pt x="118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04" name="Google Shape;97;p3"/>
            <p:cNvSpPr/>
            <p:nvPr/>
          </p:nvSpPr>
          <p:spPr>
            <a:xfrm rot="1692394">
              <a:off x="1186088" y="812407"/>
              <a:ext cx="805457" cy="803595"/>
            </a:xfrm>
            <a:custGeom>
              <a:avLst/>
              <a:gdLst/>
              <a:ahLst/>
              <a:cxnLst>
                <a:cxn ang="0">
                  <a:pos x="wd2" y="hd2"/>
                </a:cxn>
                <a:cxn ang="5400000">
                  <a:pos x="wd2" y="hd2"/>
                </a:cxn>
                <a:cxn ang="10800000">
                  <a:pos x="wd2" y="hd2"/>
                </a:cxn>
                <a:cxn ang="16200000">
                  <a:pos x="wd2" y="hd2"/>
                </a:cxn>
              </a:cxnLst>
              <a:rect l="0" t="0" r="r" b="b"/>
              <a:pathLst>
                <a:path w="20138" h="21600" extrusionOk="0">
                  <a:moveTo>
                    <a:pt x="8749" y="9882"/>
                  </a:moveTo>
                  <a:cubicBezTo>
                    <a:pt x="10154" y="9882"/>
                    <a:pt x="11828" y="11193"/>
                    <a:pt x="10616" y="12532"/>
                  </a:cubicBezTo>
                  <a:cubicBezTo>
                    <a:pt x="10139" y="13060"/>
                    <a:pt x="9608" y="13279"/>
                    <a:pt x="9076" y="13279"/>
                  </a:cubicBezTo>
                  <a:cubicBezTo>
                    <a:pt x="8534" y="13279"/>
                    <a:pt x="7991" y="13052"/>
                    <a:pt x="7504" y="12700"/>
                  </a:cubicBezTo>
                  <a:cubicBezTo>
                    <a:pt x="7245" y="12160"/>
                    <a:pt x="7111" y="11581"/>
                    <a:pt x="7223" y="11056"/>
                  </a:cubicBezTo>
                  <a:cubicBezTo>
                    <a:pt x="7391" y="10219"/>
                    <a:pt x="8035" y="9882"/>
                    <a:pt x="8749" y="9882"/>
                  </a:cubicBezTo>
                  <a:close/>
                  <a:moveTo>
                    <a:pt x="11406" y="0"/>
                  </a:moveTo>
                  <a:cubicBezTo>
                    <a:pt x="10521" y="0"/>
                    <a:pt x="9670" y="188"/>
                    <a:pt x="8938" y="650"/>
                  </a:cubicBezTo>
                  <a:cubicBezTo>
                    <a:pt x="8348" y="1033"/>
                    <a:pt x="7846" y="1558"/>
                    <a:pt x="7478" y="2192"/>
                  </a:cubicBezTo>
                  <a:cubicBezTo>
                    <a:pt x="6910" y="1922"/>
                    <a:pt x="6299" y="1785"/>
                    <a:pt x="5680" y="1785"/>
                  </a:cubicBezTo>
                  <a:cubicBezTo>
                    <a:pt x="5578" y="1785"/>
                    <a:pt x="5476" y="1789"/>
                    <a:pt x="5371" y="1796"/>
                  </a:cubicBezTo>
                  <a:cubicBezTo>
                    <a:pt x="3034" y="1980"/>
                    <a:pt x="1268" y="3918"/>
                    <a:pt x="497" y="6184"/>
                  </a:cubicBezTo>
                  <a:cubicBezTo>
                    <a:pt x="-559" y="9276"/>
                    <a:pt x="140" y="12794"/>
                    <a:pt x="1905" y="15440"/>
                  </a:cubicBezTo>
                  <a:cubicBezTo>
                    <a:pt x="2935" y="17811"/>
                    <a:pt x="4748" y="19815"/>
                    <a:pt x="6929" y="20841"/>
                  </a:cubicBezTo>
                  <a:cubicBezTo>
                    <a:pt x="8035" y="21361"/>
                    <a:pt x="9171" y="21600"/>
                    <a:pt x="10285" y="21600"/>
                  </a:cubicBezTo>
                  <a:cubicBezTo>
                    <a:pt x="13681" y="21600"/>
                    <a:pt x="16888" y="19361"/>
                    <a:pt x="18613" y="16007"/>
                  </a:cubicBezTo>
                  <a:cubicBezTo>
                    <a:pt x="21041" y="11291"/>
                    <a:pt x="20819" y="4481"/>
                    <a:pt x="16116" y="1479"/>
                  </a:cubicBezTo>
                  <a:cubicBezTo>
                    <a:pt x="14842" y="673"/>
                    <a:pt x="13069" y="0"/>
                    <a:pt x="1140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05" name="Google Shape;98;p3"/>
            <p:cNvSpPr/>
            <p:nvPr/>
          </p:nvSpPr>
          <p:spPr>
            <a:xfrm rot="1692394">
              <a:off x="3525497" y="5521266"/>
              <a:ext cx="1040683" cy="884260"/>
            </a:xfrm>
            <a:custGeom>
              <a:avLst/>
              <a:gdLst/>
              <a:ahLst/>
              <a:cxnLst>
                <a:cxn ang="0">
                  <a:pos x="wd2" y="hd2"/>
                </a:cxn>
                <a:cxn ang="5400000">
                  <a:pos x="wd2" y="hd2"/>
                </a:cxn>
                <a:cxn ang="10800000">
                  <a:pos x="wd2" y="hd2"/>
                </a:cxn>
                <a:cxn ang="16200000">
                  <a:pos x="wd2" y="hd2"/>
                </a:cxn>
              </a:cxnLst>
              <a:rect l="0" t="0" r="r" b="b"/>
              <a:pathLst>
                <a:path w="20353" h="21600" extrusionOk="0">
                  <a:moveTo>
                    <a:pt x="8249" y="6747"/>
                  </a:moveTo>
                  <a:cubicBezTo>
                    <a:pt x="8519" y="7021"/>
                    <a:pt x="8747" y="7345"/>
                    <a:pt x="8929" y="7715"/>
                  </a:cubicBezTo>
                  <a:cubicBezTo>
                    <a:pt x="8573" y="8084"/>
                    <a:pt x="8129" y="8277"/>
                    <a:pt x="7682" y="8277"/>
                  </a:cubicBezTo>
                  <a:cubicBezTo>
                    <a:pt x="7443" y="8277"/>
                    <a:pt x="7204" y="8223"/>
                    <a:pt x="6976" y="8113"/>
                  </a:cubicBezTo>
                  <a:cubicBezTo>
                    <a:pt x="7340" y="7583"/>
                    <a:pt x="7770" y="7131"/>
                    <a:pt x="8240" y="6758"/>
                  </a:cubicBezTo>
                  <a:lnTo>
                    <a:pt x="8249" y="6747"/>
                  </a:lnTo>
                  <a:close/>
                  <a:moveTo>
                    <a:pt x="11976" y="5527"/>
                  </a:moveTo>
                  <a:cubicBezTo>
                    <a:pt x="12762" y="5609"/>
                    <a:pt x="13519" y="5908"/>
                    <a:pt x="14143" y="6509"/>
                  </a:cubicBezTo>
                  <a:cubicBezTo>
                    <a:pt x="14977" y="7334"/>
                    <a:pt x="15512" y="8301"/>
                    <a:pt x="15962" y="9344"/>
                  </a:cubicBezTo>
                  <a:cubicBezTo>
                    <a:pt x="15783" y="9276"/>
                    <a:pt x="15600" y="9240"/>
                    <a:pt x="15421" y="9240"/>
                  </a:cubicBezTo>
                  <a:cubicBezTo>
                    <a:pt x="14638" y="9240"/>
                    <a:pt x="13912" y="9866"/>
                    <a:pt x="13664" y="10841"/>
                  </a:cubicBezTo>
                  <a:cubicBezTo>
                    <a:pt x="13442" y="11677"/>
                    <a:pt x="12964" y="12470"/>
                    <a:pt x="12437" y="13174"/>
                  </a:cubicBezTo>
                  <a:cubicBezTo>
                    <a:pt x="12745" y="12420"/>
                    <a:pt x="12955" y="11595"/>
                    <a:pt x="13061" y="10756"/>
                  </a:cubicBezTo>
                  <a:cubicBezTo>
                    <a:pt x="13291" y="8806"/>
                    <a:pt x="12821" y="7010"/>
                    <a:pt x="11976" y="5527"/>
                  </a:cubicBezTo>
                  <a:close/>
                  <a:moveTo>
                    <a:pt x="3958" y="7583"/>
                  </a:moveTo>
                  <a:cubicBezTo>
                    <a:pt x="4379" y="9632"/>
                    <a:pt x="5712" y="11332"/>
                    <a:pt x="7656" y="11438"/>
                  </a:cubicBezTo>
                  <a:cubicBezTo>
                    <a:pt x="7691" y="11438"/>
                    <a:pt x="7725" y="11438"/>
                    <a:pt x="7759" y="11438"/>
                  </a:cubicBezTo>
                  <a:cubicBezTo>
                    <a:pt x="8203" y="11438"/>
                    <a:pt x="8647" y="11367"/>
                    <a:pt x="9074" y="11211"/>
                  </a:cubicBezTo>
                  <a:cubicBezTo>
                    <a:pt x="8872" y="11929"/>
                    <a:pt x="8565" y="12601"/>
                    <a:pt x="8163" y="13174"/>
                  </a:cubicBezTo>
                  <a:cubicBezTo>
                    <a:pt x="7577" y="13647"/>
                    <a:pt x="6902" y="13932"/>
                    <a:pt x="6244" y="13932"/>
                  </a:cubicBezTo>
                  <a:cubicBezTo>
                    <a:pt x="5245" y="13932"/>
                    <a:pt x="4277" y="13274"/>
                    <a:pt x="3687" y="11595"/>
                  </a:cubicBezTo>
                  <a:cubicBezTo>
                    <a:pt x="3123" y="9966"/>
                    <a:pt x="3334" y="8589"/>
                    <a:pt x="3958" y="7597"/>
                  </a:cubicBezTo>
                  <a:lnTo>
                    <a:pt x="3958" y="7583"/>
                  </a:lnTo>
                  <a:close/>
                  <a:moveTo>
                    <a:pt x="12001" y="0"/>
                  </a:moveTo>
                  <a:cubicBezTo>
                    <a:pt x="10558" y="0"/>
                    <a:pt x="9066" y="473"/>
                    <a:pt x="7847" y="1348"/>
                  </a:cubicBezTo>
                  <a:cubicBezTo>
                    <a:pt x="7705" y="1327"/>
                    <a:pt x="7565" y="1316"/>
                    <a:pt x="7423" y="1316"/>
                  </a:cubicBezTo>
                  <a:cubicBezTo>
                    <a:pt x="6851" y="1316"/>
                    <a:pt x="6287" y="1494"/>
                    <a:pt x="5777" y="1839"/>
                  </a:cubicBezTo>
                  <a:cubicBezTo>
                    <a:pt x="3812" y="2031"/>
                    <a:pt x="1925" y="3215"/>
                    <a:pt x="863" y="5467"/>
                  </a:cubicBezTo>
                  <a:cubicBezTo>
                    <a:pt x="-1122" y="9621"/>
                    <a:pt x="478" y="15628"/>
                    <a:pt x="4015" y="17531"/>
                  </a:cubicBezTo>
                  <a:cubicBezTo>
                    <a:pt x="4732" y="17915"/>
                    <a:pt x="5495" y="18114"/>
                    <a:pt x="6270" y="18114"/>
                  </a:cubicBezTo>
                  <a:cubicBezTo>
                    <a:pt x="6529" y="18114"/>
                    <a:pt x="6791" y="18093"/>
                    <a:pt x="7053" y="18047"/>
                  </a:cubicBezTo>
                  <a:cubicBezTo>
                    <a:pt x="6976" y="18296"/>
                    <a:pt x="6964" y="18573"/>
                    <a:pt x="7013" y="18836"/>
                  </a:cubicBezTo>
                  <a:cubicBezTo>
                    <a:pt x="7340" y="20405"/>
                    <a:pt x="8824" y="21205"/>
                    <a:pt x="9994" y="21493"/>
                  </a:cubicBezTo>
                  <a:cubicBezTo>
                    <a:pt x="10279" y="21568"/>
                    <a:pt x="10564" y="21600"/>
                    <a:pt x="10845" y="21600"/>
                  </a:cubicBezTo>
                  <a:cubicBezTo>
                    <a:pt x="12038" y="21600"/>
                    <a:pt x="13197" y="20992"/>
                    <a:pt x="14183" y="20142"/>
                  </a:cubicBezTo>
                  <a:cubicBezTo>
                    <a:pt x="16144" y="18442"/>
                    <a:pt x="17457" y="15674"/>
                    <a:pt x="17363" y="12744"/>
                  </a:cubicBezTo>
                  <a:cubicBezTo>
                    <a:pt x="17833" y="13558"/>
                    <a:pt x="18340" y="14383"/>
                    <a:pt x="18436" y="15173"/>
                  </a:cubicBezTo>
                  <a:cubicBezTo>
                    <a:pt x="18459" y="15386"/>
                    <a:pt x="18607" y="15486"/>
                    <a:pt x="18761" y="15486"/>
                  </a:cubicBezTo>
                  <a:cubicBezTo>
                    <a:pt x="18920" y="15486"/>
                    <a:pt x="19083" y="15379"/>
                    <a:pt x="19117" y="15173"/>
                  </a:cubicBezTo>
                  <a:cubicBezTo>
                    <a:pt x="19316" y="13917"/>
                    <a:pt x="20179" y="12996"/>
                    <a:pt x="20324" y="11620"/>
                  </a:cubicBezTo>
                  <a:cubicBezTo>
                    <a:pt x="20478" y="10051"/>
                    <a:pt x="19980" y="8301"/>
                    <a:pt x="19518" y="6889"/>
                  </a:cubicBezTo>
                  <a:cubicBezTo>
                    <a:pt x="18522" y="3873"/>
                    <a:pt x="16643" y="1337"/>
                    <a:pt x="14094" y="366"/>
                  </a:cubicBezTo>
                  <a:cubicBezTo>
                    <a:pt x="13437" y="117"/>
                    <a:pt x="12725" y="0"/>
                    <a:pt x="12001"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06" name="Google Shape;99;p3"/>
            <p:cNvSpPr/>
            <p:nvPr/>
          </p:nvSpPr>
          <p:spPr>
            <a:xfrm rot="1692394">
              <a:off x="2402074" y="4886072"/>
              <a:ext cx="708253" cy="695268"/>
            </a:xfrm>
            <a:custGeom>
              <a:avLst/>
              <a:gdLst/>
              <a:ahLst/>
              <a:cxnLst>
                <a:cxn ang="0">
                  <a:pos x="wd2" y="hd2"/>
                </a:cxn>
                <a:cxn ang="5400000">
                  <a:pos x="wd2" y="hd2"/>
                </a:cxn>
                <a:cxn ang="10800000">
                  <a:pos x="wd2" y="hd2"/>
                </a:cxn>
                <a:cxn ang="16200000">
                  <a:pos x="wd2" y="hd2"/>
                </a:cxn>
              </a:cxnLst>
              <a:rect l="0" t="0" r="r" b="b"/>
              <a:pathLst>
                <a:path w="18353" h="21600" extrusionOk="0">
                  <a:moveTo>
                    <a:pt x="13228" y="11313"/>
                  </a:moveTo>
                  <a:cubicBezTo>
                    <a:pt x="13507" y="12974"/>
                    <a:pt x="13126" y="14661"/>
                    <a:pt x="11398" y="15272"/>
                  </a:cubicBezTo>
                  <a:cubicBezTo>
                    <a:pt x="11194" y="15344"/>
                    <a:pt x="10994" y="15376"/>
                    <a:pt x="10798" y="15376"/>
                  </a:cubicBezTo>
                  <a:cubicBezTo>
                    <a:pt x="10149" y="15376"/>
                    <a:pt x="9557" y="15018"/>
                    <a:pt x="9100" y="14480"/>
                  </a:cubicBezTo>
                  <a:cubicBezTo>
                    <a:pt x="9213" y="14358"/>
                    <a:pt x="9330" y="14236"/>
                    <a:pt x="9444" y="14114"/>
                  </a:cubicBezTo>
                  <a:lnTo>
                    <a:pt x="10217" y="14114"/>
                  </a:lnTo>
                  <a:cubicBezTo>
                    <a:pt x="11881" y="14114"/>
                    <a:pt x="12873" y="12833"/>
                    <a:pt x="13228" y="11313"/>
                  </a:cubicBezTo>
                  <a:close/>
                  <a:moveTo>
                    <a:pt x="8338" y="0"/>
                  </a:moveTo>
                  <a:cubicBezTo>
                    <a:pt x="6667" y="0"/>
                    <a:pt x="5007" y="556"/>
                    <a:pt x="3550" y="1647"/>
                  </a:cubicBezTo>
                  <a:cubicBezTo>
                    <a:pt x="3347" y="1633"/>
                    <a:pt x="3147" y="1583"/>
                    <a:pt x="2943" y="1570"/>
                  </a:cubicBezTo>
                  <a:cubicBezTo>
                    <a:pt x="2905" y="1570"/>
                    <a:pt x="2871" y="1565"/>
                    <a:pt x="2837" y="1565"/>
                  </a:cubicBezTo>
                  <a:cubicBezTo>
                    <a:pt x="1468" y="1565"/>
                    <a:pt x="702" y="3311"/>
                    <a:pt x="973" y="4736"/>
                  </a:cubicBezTo>
                  <a:cubicBezTo>
                    <a:pt x="72" y="6595"/>
                    <a:pt x="-283" y="8893"/>
                    <a:pt x="249" y="11481"/>
                  </a:cubicBezTo>
                  <a:cubicBezTo>
                    <a:pt x="706" y="13734"/>
                    <a:pt x="1849" y="15606"/>
                    <a:pt x="3362" y="16366"/>
                  </a:cubicBezTo>
                  <a:cubicBezTo>
                    <a:pt x="4776" y="19465"/>
                    <a:pt x="7357" y="21600"/>
                    <a:pt x="10266" y="21600"/>
                  </a:cubicBezTo>
                  <a:cubicBezTo>
                    <a:pt x="11662" y="21600"/>
                    <a:pt x="13130" y="21111"/>
                    <a:pt x="14586" y="20008"/>
                  </a:cubicBezTo>
                  <a:cubicBezTo>
                    <a:pt x="21317" y="14873"/>
                    <a:pt x="18193" y="4008"/>
                    <a:pt x="11753" y="810"/>
                  </a:cubicBezTo>
                  <a:cubicBezTo>
                    <a:pt x="10655" y="267"/>
                    <a:pt x="9493" y="0"/>
                    <a:pt x="8338"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07" name="Google Shape;100;p3"/>
            <p:cNvSpPr/>
            <p:nvPr/>
          </p:nvSpPr>
          <p:spPr>
            <a:xfrm rot="1692394">
              <a:off x="1168981" y="4272507"/>
              <a:ext cx="649775" cy="680997"/>
            </a:xfrm>
            <a:custGeom>
              <a:avLst/>
              <a:gdLst/>
              <a:ahLst/>
              <a:cxnLst>
                <a:cxn ang="0">
                  <a:pos x="wd2" y="hd2"/>
                </a:cxn>
                <a:cxn ang="5400000">
                  <a:pos x="wd2" y="hd2"/>
                </a:cxn>
                <a:cxn ang="10800000">
                  <a:pos x="wd2" y="hd2"/>
                </a:cxn>
                <a:cxn ang="16200000">
                  <a:pos x="wd2" y="hd2"/>
                </a:cxn>
              </a:cxnLst>
              <a:rect l="0" t="0" r="r" b="b"/>
              <a:pathLst>
                <a:path w="17716" h="21600" extrusionOk="0">
                  <a:moveTo>
                    <a:pt x="9302" y="0"/>
                  </a:moveTo>
                  <a:cubicBezTo>
                    <a:pt x="7500" y="0"/>
                    <a:pt x="5685" y="568"/>
                    <a:pt x="4169" y="1635"/>
                  </a:cubicBezTo>
                  <a:cubicBezTo>
                    <a:pt x="-3219" y="6844"/>
                    <a:pt x="-83" y="20039"/>
                    <a:pt x="8055" y="21531"/>
                  </a:cubicBezTo>
                  <a:cubicBezTo>
                    <a:pt x="8309" y="21577"/>
                    <a:pt x="8552" y="21600"/>
                    <a:pt x="8786" y="21600"/>
                  </a:cubicBezTo>
                  <a:cubicBezTo>
                    <a:pt x="10449" y="21600"/>
                    <a:pt x="11656" y="20482"/>
                    <a:pt x="12466" y="18903"/>
                  </a:cubicBezTo>
                  <a:cubicBezTo>
                    <a:pt x="14749" y="17910"/>
                    <a:pt x="16511" y="15749"/>
                    <a:pt x="17262" y="13042"/>
                  </a:cubicBezTo>
                  <a:cubicBezTo>
                    <a:pt x="18381" y="9080"/>
                    <a:pt x="17420" y="4420"/>
                    <a:pt x="14483" y="1884"/>
                  </a:cubicBezTo>
                  <a:cubicBezTo>
                    <a:pt x="12994" y="600"/>
                    <a:pt x="11152" y="0"/>
                    <a:pt x="9302"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08" name="Google Shape;101;p3"/>
            <p:cNvSpPr/>
            <p:nvPr/>
          </p:nvSpPr>
          <p:spPr>
            <a:xfrm rot="1692394">
              <a:off x="133318" y="3509814"/>
              <a:ext cx="752861" cy="753364"/>
            </a:xfrm>
            <a:custGeom>
              <a:avLst/>
              <a:gdLst/>
              <a:ahLst/>
              <a:cxnLst>
                <a:cxn ang="0">
                  <a:pos x="wd2" y="hd2"/>
                </a:cxn>
                <a:cxn ang="5400000">
                  <a:pos x="wd2" y="hd2"/>
                </a:cxn>
                <a:cxn ang="10800000">
                  <a:pos x="wd2" y="hd2"/>
                </a:cxn>
                <a:cxn ang="16200000">
                  <a:pos x="wd2" y="hd2"/>
                </a:cxn>
              </a:cxnLst>
              <a:rect l="0" t="0" r="r" b="b"/>
              <a:pathLst>
                <a:path w="15616" h="21600" extrusionOk="0">
                  <a:moveTo>
                    <a:pt x="6766" y="0"/>
                  </a:moveTo>
                  <a:cubicBezTo>
                    <a:pt x="5458" y="0"/>
                    <a:pt x="4112" y="568"/>
                    <a:pt x="3015" y="1678"/>
                  </a:cubicBezTo>
                  <a:cubicBezTo>
                    <a:pt x="-3492" y="8266"/>
                    <a:pt x="1569" y="21600"/>
                    <a:pt x="8391" y="21600"/>
                  </a:cubicBezTo>
                  <a:cubicBezTo>
                    <a:pt x="9293" y="21600"/>
                    <a:pt x="10227" y="21366"/>
                    <a:pt x="11166" y="20857"/>
                  </a:cubicBezTo>
                  <a:cubicBezTo>
                    <a:pt x="18108" y="17062"/>
                    <a:pt x="16634" y="330"/>
                    <a:pt x="8777" y="271"/>
                  </a:cubicBezTo>
                  <a:cubicBezTo>
                    <a:pt x="8656" y="271"/>
                    <a:pt x="8523" y="313"/>
                    <a:pt x="8403" y="313"/>
                  </a:cubicBezTo>
                  <a:cubicBezTo>
                    <a:pt x="7880" y="104"/>
                    <a:pt x="7328" y="0"/>
                    <a:pt x="676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grpSp>
        <p:nvGrpSpPr>
          <p:cNvPr id="518" name="Google Shape;102;p3"/>
          <p:cNvGrpSpPr/>
          <p:nvPr/>
        </p:nvGrpSpPr>
        <p:grpSpPr>
          <a:xfrm>
            <a:off x="17519189" y="10955714"/>
            <a:ext cx="4106327" cy="2891615"/>
            <a:chOff x="-17" y="0"/>
            <a:chExt cx="4106326" cy="2891613"/>
          </a:xfrm>
        </p:grpSpPr>
        <p:sp>
          <p:nvSpPr>
            <p:cNvPr id="510" name="Google Shape;103;p3"/>
            <p:cNvSpPr/>
            <p:nvPr/>
          </p:nvSpPr>
          <p:spPr>
            <a:xfrm>
              <a:off x="3466079" y="2494510"/>
              <a:ext cx="640230" cy="397103"/>
            </a:xfrm>
            <a:custGeom>
              <a:avLst/>
              <a:gdLst/>
              <a:ahLst/>
              <a:cxnLst>
                <a:cxn ang="0">
                  <a:pos x="wd2" y="hd2"/>
                </a:cxn>
                <a:cxn ang="5400000">
                  <a:pos x="wd2" y="hd2"/>
                </a:cxn>
                <a:cxn ang="10800000">
                  <a:pos x="wd2" y="hd2"/>
                </a:cxn>
                <a:cxn ang="16200000">
                  <a:pos x="wd2" y="hd2"/>
                </a:cxn>
              </a:cxnLst>
              <a:rect l="0" t="0" r="r" b="b"/>
              <a:pathLst>
                <a:path w="20056" h="21600" extrusionOk="0">
                  <a:moveTo>
                    <a:pt x="2618" y="0"/>
                  </a:moveTo>
                  <a:cubicBezTo>
                    <a:pt x="2414" y="0"/>
                    <a:pt x="2219" y="14"/>
                    <a:pt x="2024" y="28"/>
                  </a:cubicBezTo>
                  <a:cubicBezTo>
                    <a:pt x="738" y="170"/>
                    <a:pt x="-547" y="2981"/>
                    <a:pt x="242" y="5170"/>
                  </a:cubicBezTo>
                  <a:cubicBezTo>
                    <a:pt x="1967" y="9875"/>
                    <a:pt x="4570" y="12290"/>
                    <a:pt x="7418" y="14678"/>
                  </a:cubicBezTo>
                  <a:cubicBezTo>
                    <a:pt x="10404" y="17291"/>
                    <a:pt x="13528" y="19523"/>
                    <a:pt x="16700" y="21374"/>
                  </a:cubicBezTo>
                  <a:cubicBezTo>
                    <a:pt x="16985" y="21529"/>
                    <a:pt x="17254" y="21600"/>
                    <a:pt x="17506" y="21600"/>
                  </a:cubicBezTo>
                  <a:cubicBezTo>
                    <a:pt x="19930" y="21600"/>
                    <a:pt x="21053" y="15215"/>
                    <a:pt x="18946" y="12629"/>
                  </a:cubicBezTo>
                  <a:cubicBezTo>
                    <a:pt x="14528" y="7162"/>
                    <a:pt x="8313" y="0"/>
                    <a:pt x="261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11" name="Google Shape;104;p3"/>
            <p:cNvSpPr/>
            <p:nvPr/>
          </p:nvSpPr>
          <p:spPr>
            <a:xfrm>
              <a:off x="3196154" y="1221669"/>
              <a:ext cx="664496" cy="378143"/>
            </a:xfrm>
            <a:custGeom>
              <a:avLst/>
              <a:gdLst/>
              <a:ahLst/>
              <a:cxnLst>
                <a:cxn ang="0">
                  <a:pos x="wd2" y="hd2"/>
                </a:cxn>
                <a:cxn ang="5400000">
                  <a:pos x="wd2" y="hd2"/>
                </a:cxn>
                <a:cxn ang="10800000">
                  <a:pos x="wd2" y="hd2"/>
                </a:cxn>
                <a:cxn ang="16200000">
                  <a:pos x="wd2" y="hd2"/>
                </a:cxn>
              </a:cxnLst>
              <a:rect l="0" t="0" r="r" b="b"/>
              <a:pathLst>
                <a:path w="20818" h="21600" extrusionOk="0">
                  <a:moveTo>
                    <a:pt x="1129" y="0"/>
                  </a:moveTo>
                  <a:cubicBezTo>
                    <a:pt x="592" y="0"/>
                    <a:pt x="120" y="727"/>
                    <a:pt x="71" y="1795"/>
                  </a:cubicBezTo>
                  <a:cubicBezTo>
                    <a:pt x="-612" y="10325"/>
                    <a:pt x="3741" y="15874"/>
                    <a:pt x="7524" y="19063"/>
                  </a:cubicBezTo>
                  <a:cubicBezTo>
                    <a:pt x="9598" y="20843"/>
                    <a:pt x="11575" y="21600"/>
                    <a:pt x="13544" y="21600"/>
                  </a:cubicBezTo>
                  <a:cubicBezTo>
                    <a:pt x="15781" y="21600"/>
                    <a:pt x="18019" y="20636"/>
                    <a:pt x="20419" y="19063"/>
                  </a:cubicBezTo>
                  <a:cubicBezTo>
                    <a:pt x="20931" y="18722"/>
                    <a:pt x="20988" y="17164"/>
                    <a:pt x="20362" y="17164"/>
                  </a:cubicBezTo>
                  <a:cubicBezTo>
                    <a:pt x="20353" y="17164"/>
                    <a:pt x="20345" y="17164"/>
                    <a:pt x="20337" y="17164"/>
                  </a:cubicBezTo>
                  <a:cubicBezTo>
                    <a:pt x="20109" y="17194"/>
                    <a:pt x="19882" y="17209"/>
                    <a:pt x="19654" y="17209"/>
                  </a:cubicBezTo>
                  <a:cubicBezTo>
                    <a:pt x="16204" y="17209"/>
                    <a:pt x="12340" y="14464"/>
                    <a:pt x="9411" y="11379"/>
                  </a:cubicBezTo>
                  <a:cubicBezTo>
                    <a:pt x="6401" y="8189"/>
                    <a:pt x="4757" y="2641"/>
                    <a:pt x="1552" y="148"/>
                  </a:cubicBezTo>
                  <a:cubicBezTo>
                    <a:pt x="1414" y="45"/>
                    <a:pt x="1267" y="0"/>
                    <a:pt x="112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12" name="Google Shape;105;p3"/>
            <p:cNvSpPr/>
            <p:nvPr/>
          </p:nvSpPr>
          <p:spPr>
            <a:xfrm>
              <a:off x="1616704" y="787181"/>
              <a:ext cx="622032" cy="496571"/>
            </a:xfrm>
            <a:custGeom>
              <a:avLst/>
              <a:gdLst/>
              <a:ahLst/>
              <a:cxnLst>
                <a:cxn ang="0">
                  <a:pos x="wd2" y="hd2"/>
                </a:cxn>
                <a:cxn ang="5400000">
                  <a:pos x="wd2" y="hd2"/>
                </a:cxn>
                <a:cxn ang="10800000">
                  <a:pos x="wd2" y="hd2"/>
                </a:cxn>
                <a:cxn ang="16200000">
                  <a:pos x="wd2" y="hd2"/>
                </a:cxn>
              </a:cxnLst>
              <a:rect l="0" t="0" r="r" b="b"/>
              <a:pathLst>
                <a:path w="21084" h="21600" extrusionOk="0">
                  <a:moveTo>
                    <a:pt x="1653" y="0"/>
                  </a:moveTo>
                  <a:cubicBezTo>
                    <a:pt x="562" y="0"/>
                    <a:pt x="-371" y="1649"/>
                    <a:pt x="148" y="3005"/>
                  </a:cubicBezTo>
                  <a:cubicBezTo>
                    <a:pt x="2076" y="7874"/>
                    <a:pt x="5746" y="10382"/>
                    <a:pt x="9126" y="13500"/>
                  </a:cubicBezTo>
                  <a:cubicBezTo>
                    <a:pt x="12621" y="16765"/>
                    <a:pt x="15965" y="20233"/>
                    <a:pt x="20261" y="21600"/>
                  </a:cubicBezTo>
                  <a:cubicBezTo>
                    <a:pt x="20287" y="21600"/>
                    <a:pt x="20314" y="21600"/>
                    <a:pt x="20349" y="21600"/>
                  </a:cubicBezTo>
                  <a:cubicBezTo>
                    <a:pt x="20868" y="21600"/>
                    <a:pt x="21229" y="20956"/>
                    <a:pt x="21027" y="20301"/>
                  </a:cubicBezTo>
                  <a:cubicBezTo>
                    <a:pt x="18958" y="15319"/>
                    <a:pt x="15490" y="12020"/>
                    <a:pt x="12145" y="8518"/>
                  </a:cubicBezTo>
                  <a:cubicBezTo>
                    <a:pt x="8941" y="5095"/>
                    <a:pt x="6098" y="1254"/>
                    <a:pt x="1953" y="45"/>
                  </a:cubicBezTo>
                  <a:cubicBezTo>
                    <a:pt x="1856" y="11"/>
                    <a:pt x="1750" y="0"/>
                    <a:pt x="165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13" name="Google Shape;106;p3"/>
            <p:cNvSpPr/>
            <p:nvPr/>
          </p:nvSpPr>
          <p:spPr>
            <a:xfrm>
              <a:off x="2472257" y="1888865"/>
              <a:ext cx="518512" cy="337370"/>
            </a:xfrm>
            <a:custGeom>
              <a:avLst/>
              <a:gdLst/>
              <a:ahLst/>
              <a:cxnLst>
                <a:cxn ang="0">
                  <a:pos x="wd2" y="hd2"/>
                </a:cxn>
                <a:cxn ang="5400000">
                  <a:pos x="wd2" y="hd2"/>
                </a:cxn>
                <a:cxn ang="10800000">
                  <a:pos x="wd2" y="hd2"/>
                </a:cxn>
                <a:cxn ang="16200000">
                  <a:pos x="wd2" y="hd2"/>
                </a:cxn>
              </a:cxnLst>
              <a:rect l="0" t="0" r="r" b="b"/>
              <a:pathLst>
                <a:path w="19327" h="21600" extrusionOk="0">
                  <a:moveTo>
                    <a:pt x="2886" y="0"/>
                  </a:moveTo>
                  <a:cubicBezTo>
                    <a:pt x="2692" y="0"/>
                    <a:pt x="2498" y="17"/>
                    <a:pt x="2315" y="33"/>
                  </a:cubicBezTo>
                  <a:cubicBezTo>
                    <a:pt x="775" y="150"/>
                    <a:pt x="-590" y="3276"/>
                    <a:pt x="262" y="5737"/>
                  </a:cubicBezTo>
                  <a:cubicBezTo>
                    <a:pt x="2934" y="13402"/>
                    <a:pt x="9769" y="17160"/>
                    <a:pt x="14204" y="21018"/>
                  </a:cubicBezTo>
                  <a:cubicBezTo>
                    <a:pt x="14678" y="21417"/>
                    <a:pt x="15162" y="21600"/>
                    <a:pt x="15627" y="21600"/>
                  </a:cubicBezTo>
                  <a:cubicBezTo>
                    <a:pt x="18667" y="21600"/>
                    <a:pt x="21010" y="13801"/>
                    <a:pt x="17757" y="10825"/>
                  </a:cubicBezTo>
                  <a:cubicBezTo>
                    <a:pt x="13420" y="6951"/>
                    <a:pt x="7969" y="0"/>
                    <a:pt x="2886"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14" name="Google Shape;107;p3"/>
            <p:cNvSpPr/>
            <p:nvPr/>
          </p:nvSpPr>
          <p:spPr>
            <a:xfrm>
              <a:off x="-18" y="680438"/>
              <a:ext cx="695728" cy="270886"/>
            </a:xfrm>
            <a:custGeom>
              <a:avLst/>
              <a:gdLst/>
              <a:ahLst/>
              <a:cxnLst>
                <a:cxn ang="0">
                  <a:pos x="wd2" y="hd2"/>
                </a:cxn>
                <a:cxn ang="5400000">
                  <a:pos x="wd2" y="hd2"/>
                </a:cxn>
                <a:cxn ang="10800000">
                  <a:pos x="wd2" y="hd2"/>
                </a:cxn>
                <a:cxn ang="16200000">
                  <a:pos x="wd2" y="hd2"/>
                </a:cxn>
              </a:cxnLst>
              <a:rect l="0" t="0" r="r" b="b"/>
              <a:pathLst>
                <a:path w="20790" h="21600" extrusionOk="0">
                  <a:moveTo>
                    <a:pt x="5677" y="0"/>
                  </a:moveTo>
                  <a:cubicBezTo>
                    <a:pt x="4225" y="0"/>
                    <a:pt x="2766" y="642"/>
                    <a:pt x="1292" y="2174"/>
                  </a:cubicBezTo>
                  <a:cubicBezTo>
                    <a:pt x="96" y="3438"/>
                    <a:pt x="-641" y="8305"/>
                    <a:pt x="772" y="10334"/>
                  </a:cubicBezTo>
                  <a:cubicBezTo>
                    <a:pt x="3799" y="14787"/>
                    <a:pt x="7198" y="15284"/>
                    <a:pt x="10512" y="17375"/>
                  </a:cubicBezTo>
                  <a:cubicBezTo>
                    <a:pt x="12212" y="18473"/>
                    <a:pt x="13857" y="20357"/>
                    <a:pt x="15580" y="21124"/>
                  </a:cubicBezTo>
                  <a:cubicBezTo>
                    <a:pt x="15860" y="21248"/>
                    <a:pt x="16155" y="21289"/>
                    <a:pt x="16457" y="21289"/>
                  </a:cubicBezTo>
                  <a:cubicBezTo>
                    <a:pt x="17210" y="21289"/>
                    <a:pt x="18010" y="21020"/>
                    <a:pt x="18770" y="21020"/>
                  </a:cubicBezTo>
                  <a:cubicBezTo>
                    <a:pt x="19283" y="21020"/>
                    <a:pt x="19772" y="21144"/>
                    <a:pt x="20229" y="21559"/>
                  </a:cubicBezTo>
                  <a:cubicBezTo>
                    <a:pt x="20268" y="21579"/>
                    <a:pt x="20307" y="21600"/>
                    <a:pt x="20338" y="21600"/>
                  </a:cubicBezTo>
                  <a:cubicBezTo>
                    <a:pt x="20672" y="21600"/>
                    <a:pt x="20959" y="20295"/>
                    <a:pt x="20672" y="19674"/>
                  </a:cubicBezTo>
                  <a:cubicBezTo>
                    <a:pt x="19345" y="16733"/>
                    <a:pt x="19003" y="12219"/>
                    <a:pt x="17513" y="9361"/>
                  </a:cubicBezTo>
                  <a:cubicBezTo>
                    <a:pt x="16186" y="6772"/>
                    <a:pt x="14354" y="5302"/>
                    <a:pt x="12763" y="3852"/>
                  </a:cubicBezTo>
                  <a:cubicBezTo>
                    <a:pt x="10411" y="1677"/>
                    <a:pt x="8052" y="0"/>
                    <a:pt x="567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15" name="Google Shape;108;p3"/>
            <p:cNvSpPr/>
            <p:nvPr/>
          </p:nvSpPr>
          <p:spPr>
            <a:xfrm>
              <a:off x="765452" y="1449440"/>
              <a:ext cx="628167" cy="229334"/>
            </a:xfrm>
            <a:custGeom>
              <a:avLst/>
              <a:gdLst/>
              <a:ahLst/>
              <a:cxnLst>
                <a:cxn ang="0">
                  <a:pos x="wd2" y="hd2"/>
                </a:cxn>
                <a:cxn ang="5400000">
                  <a:pos x="wd2" y="hd2"/>
                </a:cxn>
                <a:cxn ang="10800000">
                  <a:pos x="wd2" y="hd2"/>
                </a:cxn>
                <a:cxn ang="16200000">
                  <a:pos x="wd2" y="hd2"/>
                </a:cxn>
              </a:cxnLst>
              <a:rect l="0" t="0" r="r" b="b"/>
              <a:pathLst>
                <a:path w="20782" h="21600" extrusionOk="0">
                  <a:moveTo>
                    <a:pt x="3905" y="0"/>
                  </a:moveTo>
                  <a:cubicBezTo>
                    <a:pt x="2952" y="0"/>
                    <a:pt x="1972" y="416"/>
                    <a:pt x="924" y="1419"/>
                  </a:cubicBezTo>
                  <a:cubicBezTo>
                    <a:pt x="56" y="2177"/>
                    <a:pt x="-296" y="5210"/>
                    <a:pt x="288" y="7192"/>
                  </a:cubicBezTo>
                  <a:cubicBezTo>
                    <a:pt x="2574" y="14922"/>
                    <a:pt x="5581" y="15411"/>
                    <a:pt x="8906" y="17564"/>
                  </a:cubicBezTo>
                  <a:cubicBezTo>
                    <a:pt x="11956" y="19619"/>
                    <a:pt x="14817" y="21600"/>
                    <a:pt x="17910" y="21600"/>
                  </a:cubicBezTo>
                  <a:cubicBezTo>
                    <a:pt x="18417" y="21600"/>
                    <a:pt x="18933" y="21551"/>
                    <a:pt x="19457" y="21429"/>
                  </a:cubicBezTo>
                  <a:cubicBezTo>
                    <a:pt x="20703" y="21111"/>
                    <a:pt x="21304" y="16585"/>
                    <a:pt x="20213" y="14433"/>
                  </a:cubicBezTo>
                  <a:cubicBezTo>
                    <a:pt x="17171" y="8684"/>
                    <a:pt x="13846" y="6458"/>
                    <a:pt x="10375" y="3816"/>
                  </a:cubicBezTo>
                  <a:cubicBezTo>
                    <a:pt x="8038" y="2055"/>
                    <a:pt x="6045" y="0"/>
                    <a:pt x="3905"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16" name="Google Shape;109;p3"/>
            <p:cNvSpPr/>
            <p:nvPr/>
          </p:nvSpPr>
          <p:spPr>
            <a:xfrm>
              <a:off x="2320465" y="442546"/>
              <a:ext cx="516284" cy="347755"/>
            </a:xfrm>
            <a:custGeom>
              <a:avLst/>
              <a:gdLst/>
              <a:ahLst/>
              <a:cxnLst>
                <a:cxn ang="0">
                  <a:pos x="wd2" y="hd2"/>
                </a:cxn>
                <a:cxn ang="5400000">
                  <a:pos x="wd2" y="hd2"/>
                </a:cxn>
                <a:cxn ang="10800000">
                  <a:pos x="wd2" y="hd2"/>
                </a:cxn>
                <a:cxn ang="16200000">
                  <a:pos x="wd2" y="hd2"/>
                </a:cxn>
              </a:cxnLst>
              <a:rect l="0" t="0" r="r" b="b"/>
              <a:pathLst>
                <a:path w="20503" h="21600" extrusionOk="0">
                  <a:moveTo>
                    <a:pt x="938" y="0"/>
                  </a:moveTo>
                  <a:cubicBezTo>
                    <a:pt x="195" y="0"/>
                    <a:pt x="-290" y="1339"/>
                    <a:pt x="195" y="2355"/>
                  </a:cubicBezTo>
                  <a:cubicBezTo>
                    <a:pt x="4403" y="11098"/>
                    <a:pt x="11892" y="15922"/>
                    <a:pt x="17865" y="21245"/>
                  </a:cubicBezTo>
                  <a:cubicBezTo>
                    <a:pt x="18143" y="21503"/>
                    <a:pt x="18422" y="21600"/>
                    <a:pt x="18690" y="21600"/>
                  </a:cubicBezTo>
                  <a:cubicBezTo>
                    <a:pt x="20206" y="21600"/>
                    <a:pt x="21310" y="17970"/>
                    <a:pt x="19742" y="16309"/>
                  </a:cubicBezTo>
                  <a:cubicBezTo>
                    <a:pt x="14048" y="10276"/>
                    <a:pt x="8045" y="2081"/>
                    <a:pt x="1103" y="16"/>
                  </a:cubicBezTo>
                  <a:cubicBezTo>
                    <a:pt x="1041" y="0"/>
                    <a:pt x="989" y="0"/>
                    <a:pt x="93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17" name="Google Shape;110;p3"/>
            <p:cNvSpPr/>
            <p:nvPr/>
          </p:nvSpPr>
          <p:spPr>
            <a:xfrm>
              <a:off x="143578" y="-1"/>
              <a:ext cx="1015786" cy="255042"/>
            </a:xfrm>
            <a:custGeom>
              <a:avLst/>
              <a:gdLst/>
              <a:ahLst/>
              <a:cxnLst>
                <a:cxn ang="0">
                  <a:pos x="wd2" y="hd2"/>
                </a:cxn>
                <a:cxn ang="5400000">
                  <a:pos x="wd2" y="hd2"/>
                </a:cxn>
                <a:cxn ang="10800000">
                  <a:pos x="wd2" y="hd2"/>
                </a:cxn>
                <a:cxn ang="16200000">
                  <a:pos x="wd2" y="hd2"/>
                </a:cxn>
              </a:cxnLst>
              <a:rect l="0" t="0" r="r" b="b"/>
              <a:pathLst>
                <a:path w="20841" h="21600" extrusionOk="0">
                  <a:moveTo>
                    <a:pt x="7384" y="0"/>
                  </a:moveTo>
                  <a:cubicBezTo>
                    <a:pt x="5161" y="0"/>
                    <a:pt x="2902" y="1298"/>
                    <a:pt x="578" y="4113"/>
                  </a:cubicBezTo>
                  <a:cubicBezTo>
                    <a:pt x="-264" y="4861"/>
                    <a:pt x="-157" y="9898"/>
                    <a:pt x="706" y="10118"/>
                  </a:cubicBezTo>
                  <a:cubicBezTo>
                    <a:pt x="6963" y="12186"/>
                    <a:pt x="13438" y="14033"/>
                    <a:pt x="19503" y="21446"/>
                  </a:cubicBezTo>
                  <a:cubicBezTo>
                    <a:pt x="19583" y="21556"/>
                    <a:pt x="19668" y="21600"/>
                    <a:pt x="19748" y="21600"/>
                  </a:cubicBezTo>
                  <a:cubicBezTo>
                    <a:pt x="20670" y="21600"/>
                    <a:pt x="21336" y="15419"/>
                    <a:pt x="20361" y="13527"/>
                  </a:cubicBezTo>
                  <a:cubicBezTo>
                    <a:pt x="16044" y="5103"/>
                    <a:pt x="11791" y="0"/>
                    <a:pt x="7384"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5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and body">
    <p:bg>
      <p:bgPr>
        <a:solidFill>
          <a:srgbClr val="FFC1BE"/>
        </a:solidFill>
        <a:effectLst/>
      </p:bgPr>
    </p:bg>
    <p:spTree>
      <p:nvGrpSpPr>
        <p:cNvPr id="1" name=""/>
        <p:cNvGrpSpPr/>
        <p:nvPr/>
      </p:nvGrpSpPr>
      <p:grpSpPr>
        <a:xfrm>
          <a:off x="0" y="0"/>
          <a:ext cx="0" cy="0"/>
          <a:chOff x="0" y="0"/>
          <a:chExt cx="0" cy="0"/>
        </a:xfrm>
      </p:grpSpPr>
      <p:sp>
        <p:nvSpPr>
          <p:cNvPr id="526" name="Google Shape;112;p4"/>
          <p:cNvSpPr/>
          <p:nvPr/>
        </p:nvSpPr>
        <p:spPr>
          <a:xfrm>
            <a:off x="673165" y="1903895"/>
            <a:ext cx="7142804" cy="6707879"/>
          </a:xfrm>
          <a:custGeom>
            <a:avLst/>
            <a:gdLst/>
            <a:ahLst/>
            <a:cxnLst>
              <a:cxn ang="0">
                <a:pos x="wd2" y="hd2"/>
              </a:cxn>
              <a:cxn ang="5400000">
                <a:pos x="wd2" y="hd2"/>
              </a:cxn>
              <a:cxn ang="10800000">
                <a:pos x="wd2" y="hd2"/>
              </a:cxn>
              <a:cxn ang="16200000">
                <a:pos x="wd2" y="hd2"/>
              </a:cxn>
            </a:cxnLst>
            <a:rect l="0" t="0" r="r" b="b"/>
            <a:pathLst>
              <a:path w="21501" h="21600" extrusionOk="0">
                <a:moveTo>
                  <a:pt x="14291" y="677"/>
                </a:moveTo>
                <a:cubicBezTo>
                  <a:pt x="14287" y="677"/>
                  <a:pt x="14284" y="677"/>
                  <a:pt x="14280" y="678"/>
                </a:cubicBezTo>
                <a:cubicBezTo>
                  <a:pt x="14285" y="678"/>
                  <a:pt x="14291" y="678"/>
                  <a:pt x="14296" y="678"/>
                </a:cubicBezTo>
                <a:cubicBezTo>
                  <a:pt x="14298" y="678"/>
                  <a:pt x="14300" y="678"/>
                  <a:pt x="14302" y="678"/>
                </a:cubicBezTo>
                <a:cubicBezTo>
                  <a:pt x="14298" y="677"/>
                  <a:pt x="14295" y="677"/>
                  <a:pt x="14291" y="677"/>
                </a:cubicBezTo>
                <a:close/>
                <a:moveTo>
                  <a:pt x="5860" y="1190"/>
                </a:moveTo>
                <a:cubicBezTo>
                  <a:pt x="5891" y="1230"/>
                  <a:pt x="5915" y="1270"/>
                  <a:pt x="5935" y="1317"/>
                </a:cubicBezTo>
                <a:cubicBezTo>
                  <a:pt x="5894" y="1343"/>
                  <a:pt x="5850" y="1368"/>
                  <a:pt x="5810" y="1397"/>
                </a:cubicBezTo>
                <a:cubicBezTo>
                  <a:pt x="5792" y="1343"/>
                  <a:pt x="5800" y="1274"/>
                  <a:pt x="5860" y="1190"/>
                </a:cubicBezTo>
                <a:close/>
                <a:moveTo>
                  <a:pt x="2701" y="4759"/>
                </a:moveTo>
                <a:lnTo>
                  <a:pt x="2844" y="4774"/>
                </a:lnTo>
                <a:cubicBezTo>
                  <a:pt x="2816" y="4828"/>
                  <a:pt x="2789" y="4883"/>
                  <a:pt x="2759" y="4937"/>
                </a:cubicBezTo>
                <a:cubicBezTo>
                  <a:pt x="2725" y="4886"/>
                  <a:pt x="2704" y="4820"/>
                  <a:pt x="2701" y="4759"/>
                </a:cubicBezTo>
                <a:close/>
                <a:moveTo>
                  <a:pt x="21351" y="5215"/>
                </a:moveTo>
                <a:cubicBezTo>
                  <a:pt x="21360" y="5233"/>
                  <a:pt x="21369" y="5247"/>
                  <a:pt x="21380" y="5256"/>
                </a:cubicBezTo>
                <a:cubicBezTo>
                  <a:pt x="21373" y="5246"/>
                  <a:pt x="21363" y="5229"/>
                  <a:pt x="21351" y="5215"/>
                </a:cubicBezTo>
                <a:close/>
                <a:moveTo>
                  <a:pt x="2194" y="5904"/>
                </a:moveTo>
                <a:cubicBezTo>
                  <a:pt x="2232" y="5904"/>
                  <a:pt x="2271" y="5916"/>
                  <a:pt x="2307" y="5937"/>
                </a:cubicBezTo>
                <a:cubicBezTo>
                  <a:pt x="2276" y="6006"/>
                  <a:pt x="2249" y="6074"/>
                  <a:pt x="2222" y="6143"/>
                </a:cubicBezTo>
                <a:cubicBezTo>
                  <a:pt x="2195" y="6067"/>
                  <a:pt x="2167" y="5987"/>
                  <a:pt x="2144" y="5911"/>
                </a:cubicBezTo>
                <a:cubicBezTo>
                  <a:pt x="2160" y="5906"/>
                  <a:pt x="2176" y="5904"/>
                  <a:pt x="2194" y="5904"/>
                </a:cubicBezTo>
                <a:close/>
                <a:moveTo>
                  <a:pt x="1814" y="6859"/>
                </a:moveTo>
                <a:cubicBezTo>
                  <a:pt x="1808" y="6867"/>
                  <a:pt x="1800" y="6875"/>
                  <a:pt x="1793" y="6883"/>
                </a:cubicBezTo>
                <a:cubicBezTo>
                  <a:pt x="1804" y="6880"/>
                  <a:pt x="1811" y="6873"/>
                  <a:pt x="1814" y="6859"/>
                </a:cubicBezTo>
                <a:close/>
                <a:moveTo>
                  <a:pt x="490" y="8908"/>
                </a:moveTo>
                <a:cubicBezTo>
                  <a:pt x="491" y="8916"/>
                  <a:pt x="492" y="8922"/>
                  <a:pt x="493" y="8929"/>
                </a:cubicBezTo>
                <a:cubicBezTo>
                  <a:pt x="492" y="8922"/>
                  <a:pt x="491" y="8916"/>
                  <a:pt x="490" y="8908"/>
                </a:cubicBezTo>
                <a:close/>
                <a:moveTo>
                  <a:pt x="7739" y="10337"/>
                </a:moveTo>
                <a:cubicBezTo>
                  <a:pt x="7743" y="10344"/>
                  <a:pt x="7750" y="10352"/>
                  <a:pt x="7756" y="10363"/>
                </a:cubicBezTo>
                <a:lnTo>
                  <a:pt x="7766" y="10395"/>
                </a:lnTo>
                <a:cubicBezTo>
                  <a:pt x="7764" y="10395"/>
                  <a:pt x="7763" y="10396"/>
                  <a:pt x="7760" y="10396"/>
                </a:cubicBezTo>
                <a:cubicBezTo>
                  <a:pt x="7759" y="10396"/>
                  <a:pt x="7756" y="10396"/>
                  <a:pt x="7753" y="10395"/>
                </a:cubicBezTo>
                <a:cubicBezTo>
                  <a:pt x="7746" y="10373"/>
                  <a:pt x="7743" y="10355"/>
                  <a:pt x="7739" y="10337"/>
                </a:cubicBezTo>
                <a:close/>
                <a:moveTo>
                  <a:pt x="7664" y="10406"/>
                </a:moveTo>
                <a:cubicBezTo>
                  <a:pt x="7678" y="10435"/>
                  <a:pt x="7681" y="10453"/>
                  <a:pt x="7688" y="10475"/>
                </a:cubicBezTo>
                <a:lnTo>
                  <a:pt x="7685" y="10472"/>
                </a:lnTo>
                <a:cubicBezTo>
                  <a:pt x="7678" y="10449"/>
                  <a:pt x="7671" y="10432"/>
                  <a:pt x="7664" y="10406"/>
                </a:cubicBezTo>
                <a:close/>
                <a:moveTo>
                  <a:pt x="7641" y="10489"/>
                </a:moveTo>
                <a:cubicBezTo>
                  <a:pt x="7651" y="10504"/>
                  <a:pt x="7661" y="10518"/>
                  <a:pt x="7668" y="10537"/>
                </a:cubicBezTo>
                <a:lnTo>
                  <a:pt x="7654" y="10526"/>
                </a:lnTo>
                <a:cubicBezTo>
                  <a:pt x="7654" y="10526"/>
                  <a:pt x="7654" y="10526"/>
                  <a:pt x="7654" y="10526"/>
                </a:cubicBezTo>
                <a:lnTo>
                  <a:pt x="7641" y="10489"/>
                </a:lnTo>
                <a:close/>
                <a:moveTo>
                  <a:pt x="7654" y="10526"/>
                </a:moveTo>
                <a:lnTo>
                  <a:pt x="7671" y="10541"/>
                </a:lnTo>
                <a:lnTo>
                  <a:pt x="7688" y="10573"/>
                </a:lnTo>
                <a:lnTo>
                  <a:pt x="7668" y="10558"/>
                </a:lnTo>
                <a:cubicBezTo>
                  <a:pt x="7664" y="10552"/>
                  <a:pt x="7658" y="10537"/>
                  <a:pt x="7654" y="10526"/>
                </a:cubicBezTo>
                <a:close/>
                <a:moveTo>
                  <a:pt x="7688" y="10489"/>
                </a:moveTo>
                <a:cubicBezTo>
                  <a:pt x="7691" y="10493"/>
                  <a:pt x="7695" y="10493"/>
                  <a:pt x="7695" y="10493"/>
                </a:cubicBezTo>
                <a:lnTo>
                  <a:pt x="7695" y="10497"/>
                </a:lnTo>
                <a:cubicBezTo>
                  <a:pt x="7708" y="10529"/>
                  <a:pt x="7716" y="10552"/>
                  <a:pt x="7723" y="10576"/>
                </a:cubicBezTo>
                <a:lnTo>
                  <a:pt x="7708" y="10566"/>
                </a:lnTo>
                <a:cubicBezTo>
                  <a:pt x="7705" y="10544"/>
                  <a:pt x="7698" y="10515"/>
                  <a:pt x="7688" y="10489"/>
                </a:cubicBezTo>
                <a:close/>
                <a:moveTo>
                  <a:pt x="7716" y="10576"/>
                </a:moveTo>
                <a:lnTo>
                  <a:pt x="7729" y="10587"/>
                </a:lnTo>
                <a:cubicBezTo>
                  <a:pt x="7729" y="10587"/>
                  <a:pt x="7729" y="10595"/>
                  <a:pt x="7733" y="10598"/>
                </a:cubicBezTo>
                <a:lnTo>
                  <a:pt x="7733" y="10602"/>
                </a:lnTo>
                <a:lnTo>
                  <a:pt x="7719" y="10595"/>
                </a:lnTo>
                <a:cubicBezTo>
                  <a:pt x="7719" y="10587"/>
                  <a:pt x="7716" y="10581"/>
                  <a:pt x="7716" y="10576"/>
                </a:cubicBezTo>
                <a:close/>
                <a:moveTo>
                  <a:pt x="7753" y="10409"/>
                </a:moveTo>
                <a:lnTo>
                  <a:pt x="7773" y="10413"/>
                </a:lnTo>
                <a:cubicBezTo>
                  <a:pt x="7780" y="10432"/>
                  <a:pt x="7783" y="10453"/>
                  <a:pt x="7787" y="10472"/>
                </a:cubicBezTo>
                <a:lnTo>
                  <a:pt x="7787" y="10489"/>
                </a:lnTo>
                <a:cubicBezTo>
                  <a:pt x="7787" y="10453"/>
                  <a:pt x="7793" y="10438"/>
                  <a:pt x="7800" y="10435"/>
                </a:cubicBezTo>
                <a:cubicBezTo>
                  <a:pt x="7810" y="10446"/>
                  <a:pt x="7825" y="10457"/>
                  <a:pt x="7838" y="10467"/>
                </a:cubicBezTo>
                <a:cubicBezTo>
                  <a:pt x="7855" y="10493"/>
                  <a:pt x="7872" y="10522"/>
                  <a:pt x="7889" y="10555"/>
                </a:cubicBezTo>
                <a:cubicBezTo>
                  <a:pt x="7865" y="10547"/>
                  <a:pt x="7841" y="10533"/>
                  <a:pt x="7817" y="10522"/>
                </a:cubicBezTo>
                <a:cubicBezTo>
                  <a:pt x="7864" y="10566"/>
                  <a:pt x="7913" y="10610"/>
                  <a:pt x="7892" y="10610"/>
                </a:cubicBezTo>
                <a:cubicBezTo>
                  <a:pt x="7888" y="10610"/>
                  <a:pt x="7883" y="10608"/>
                  <a:pt x="7875" y="10606"/>
                </a:cubicBezTo>
                <a:lnTo>
                  <a:pt x="7770" y="10533"/>
                </a:lnTo>
                <a:cubicBezTo>
                  <a:pt x="7770" y="10518"/>
                  <a:pt x="7773" y="10504"/>
                  <a:pt x="7776" y="10486"/>
                </a:cubicBezTo>
                <a:cubicBezTo>
                  <a:pt x="7790" y="10501"/>
                  <a:pt x="7803" y="10512"/>
                  <a:pt x="7817" y="10522"/>
                </a:cubicBezTo>
                <a:lnTo>
                  <a:pt x="7776" y="10478"/>
                </a:lnTo>
                <a:lnTo>
                  <a:pt x="7770" y="10460"/>
                </a:lnTo>
                <a:cubicBezTo>
                  <a:pt x="7780" y="10460"/>
                  <a:pt x="7787" y="10460"/>
                  <a:pt x="7773" y="10446"/>
                </a:cubicBezTo>
                <a:lnTo>
                  <a:pt x="7766" y="10446"/>
                </a:lnTo>
                <a:cubicBezTo>
                  <a:pt x="7760" y="10435"/>
                  <a:pt x="7756" y="10420"/>
                  <a:pt x="7753" y="10409"/>
                </a:cubicBezTo>
                <a:close/>
                <a:moveTo>
                  <a:pt x="7760" y="10595"/>
                </a:moveTo>
                <a:cubicBezTo>
                  <a:pt x="7767" y="10602"/>
                  <a:pt x="7774" y="10610"/>
                  <a:pt x="7781" y="10618"/>
                </a:cubicBezTo>
                <a:cubicBezTo>
                  <a:pt x="7774" y="10612"/>
                  <a:pt x="7767" y="10607"/>
                  <a:pt x="7760" y="10601"/>
                </a:cubicBezTo>
                <a:cubicBezTo>
                  <a:pt x="7760" y="10598"/>
                  <a:pt x="7760" y="10595"/>
                  <a:pt x="7760" y="10595"/>
                </a:cubicBezTo>
                <a:close/>
                <a:moveTo>
                  <a:pt x="7675" y="10581"/>
                </a:moveTo>
                <a:lnTo>
                  <a:pt x="7698" y="10598"/>
                </a:lnTo>
                <a:cubicBezTo>
                  <a:pt x="7701" y="10602"/>
                  <a:pt x="7705" y="10606"/>
                  <a:pt x="7708" y="10613"/>
                </a:cubicBezTo>
                <a:lnTo>
                  <a:pt x="7705" y="10609"/>
                </a:lnTo>
                <a:cubicBezTo>
                  <a:pt x="7691" y="10609"/>
                  <a:pt x="7691" y="10613"/>
                  <a:pt x="7688" y="10621"/>
                </a:cubicBezTo>
                <a:cubicBezTo>
                  <a:pt x="7685" y="10606"/>
                  <a:pt x="7678" y="10592"/>
                  <a:pt x="7675" y="10581"/>
                </a:cubicBezTo>
                <a:close/>
                <a:moveTo>
                  <a:pt x="7756" y="10609"/>
                </a:moveTo>
                <a:lnTo>
                  <a:pt x="7770" y="10621"/>
                </a:lnTo>
                <a:cubicBezTo>
                  <a:pt x="7766" y="10621"/>
                  <a:pt x="7763" y="10613"/>
                  <a:pt x="7756" y="10613"/>
                </a:cubicBezTo>
                <a:cubicBezTo>
                  <a:pt x="7753" y="10609"/>
                  <a:pt x="7756" y="10609"/>
                  <a:pt x="7756" y="10609"/>
                </a:cubicBezTo>
                <a:close/>
                <a:moveTo>
                  <a:pt x="7726" y="10613"/>
                </a:moveTo>
                <a:lnTo>
                  <a:pt x="7739" y="10621"/>
                </a:lnTo>
                <a:lnTo>
                  <a:pt x="7743" y="10642"/>
                </a:lnTo>
                <a:cubicBezTo>
                  <a:pt x="7739" y="10638"/>
                  <a:pt x="7733" y="10635"/>
                  <a:pt x="7729" y="10632"/>
                </a:cubicBezTo>
                <a:cubicBezTo>
                  <a:pt x="7729" y="10624"/>
                  <a:pt x="7726" y="10616"/>
                  <a:pt x="7726" y="10613"/>
                </a:cubicBezTo>
                <a:close/>
                <a:moveTo>
                  <a:pt x="7753" y="10632"/>
                </a:moveTo>
                <a:cubicBezTo>
                  <a:pt x="7771" y="10643"/>
                  <a:pt x="7783" y="10652"/>
                  <a:pt x="7774" y="10652"/>
                </a:cubicBezTo>
                <a:cubicBezTo>
                  <a:pt x="7771" y="10652"/>
                  <a:pt x="7763" y="10651"/>
                  <a:pt x="7750" y="10647"/>
                </a:cubicBezTo>
                <a:cubicBezTo>
                  <a:pt x="7750" y="10640"/>
                  <a:pt x="7750" y="10635"/>
                  <a:pt x="7753" y="10632"/>
                </a:cubicBezTo>
                <a:close/>
                <a:moveTo>
                  <a:pt x="7476" y="10635"/>
                </a:moveTo>
                <a:cubicBezTo>
                  <a:pt x="7481" y="10635"/>
                  <a:pt x="7500" y="10647"/>
                  <a:pt x="7525" y="10664"/>
                </a:cubicBezTo>
                <a:cubicBezTo>
                  <a:pt x="7536" y="10675"/>
                  <a:pt x="7542" y="10686"/>
                  <a:pt x="7549" y="10696"/>
                </a:cubicBezTo>
                <a:lnTo>
                  <a:pt x="7546" y="10696"/>
                </a:lnTo>
                <a:lnTo>
                  <a:pt x="7487" y="10653"/>
                </a:lnTo>
                <a:cubicBezTo>
                  <a:pt x="7475" y="10640"/>
                  <a:pt x="7472" y="10635"/>
                  <a:pt x="7476" y="10635"/>
                </a:cubicBezTo>
                <a:close/>
                <a:moveTo>
                  <a:pt x="7509" y="10438"/>
                </a:moveTo>
                <a:cubicBezTo>
                  <a:pt x="7569" y="10522"/>
                  <a:pt x="7627" y="10613"/>
                  <a:pt x="7681" y="10704"/>
                </a:cubicBezTo>
                <a:lnTo>
                  <a:pt x="7648" y="10638"/>
                </a:lnTo>
                <a:lnTo>
                  <a:pt x="7685" y="10704"/>
                </a:lnTo>
                <a:cubicBezTo>
                  <a:pt x="7685" y="10704"/>
                  <a:pt x="7681" y="10707"/>
                  <a:pt x="7678" y="10707"/>
                </a:cubicBezTo>
                <a:cubicBezTo>
                  <a:pt x="7624" y="10627"/>
                  <a:pt x="7525" y="10483"/>
                  <a:pt x="7519" y="10464"/>
                </a:cubicBezTo>
                <a:lnTo>
                  <a:pt x="7641" y="10646"/>
                </a:lnTo>
                <a:cubicBezTo>
                  <a:pt x="7569" y="10529"/>
                  <a:pt x="7589" y="10576"/>
                  <a:pt x="7509" y="10438"/>
                </a:cubicBezTo>
                <a:close/>
                <a:moveTo>
                  <a:pt x="7454" y="10635"/>
                </a:moveTo>
                <a:lnTo>
                  <a:pt x="7556" y="10711"/>
                </a:lnTo>
                <a:cubicBezTo>
                  <a:pt x="7556" y="10715"/>
                  <a:pt x="7558" y="10718"/>
                  <a:pt x="7559" y="10721"/>
                </a:cubicBezTo>
                <a:lnTo>
                  <a:pt x="7550" y="10715"/>
                </a:lnTo>
                <a:lnTo>
                  <a:pt x="7559" y="10722"/>
                </a:lnTo>
                <a:cubicBezTo>
                  <a:pt x="7559" y="10721"/>
                  <a:pt x="7559" y="10721"/>
                  <a:pt x="7559" y="10721"/>
                </a:cubicBezTo>
                <a:lnTo>
                  <a:pt x="7566" y="10725"/>
                </a:lnTo>
                <a:lnTo>
                  <a:pt x="7573" y="10741"/>
                </a:lnTo>
                <a:cubicBezTo>
                  <a:pt x="7532" y="10711"/>
                  <a:pt x="7494" y="10678"/>
                  <a:pt x="7457" y="10649"/>
                </a:cubicBezTo>
                <a:lnTo>
                  <a:pt x="7550" y="10715"/>
                </a:lnTo>
                <a:lnTo>
                  <a:pt x="7454" y="10635"/>
                </a:lnTo>
                <a:close/>
                <a:moveTo>
                  <a:pt x="7348" y="10638"/>
                </a:moveTo>
                <a:cubicBezTo>
                  <a:pt x="7464" y="10693"/>
                  <a:pt x="7522" y="10730"/>
                  <a:pt x="7586" y="10765"/>
                </a:cubicBezTo>
                <a:cubicBezTo>
                  <a:pt x="7593" y="10787"/>
                  <a:pt x="7596" y="10805"/>
                  <a:pt x="7576" y="10810"/>
                </a:cubicBezTo>
                <a:lnTo>
                  <a:pt x="7599" y="10816"/>
                </a:lnTo>
                <a:cubicBezTo>
                  <a:pt x="7679" y="10870"/>
                  <a:pt x="7698" y="10886"/>
                  <a:pt x="7689" y="10886"/>
                </a:cubicBezTo>
                <a:cubicBezTo>
                  <a:pt x="7674" y="10886"/>
                  <a:pt x="7571" y="10833"/>
                  <a:pt x="7549" y="10833"/>
                </a:cubicBezTo>
                <a:cubicBezTo>
                  <a:pt x="7541" y="10833"/>
                  <a:pt x="7544" y="10841"/>
                  <a:pt x="7566" y="10860"/>
                </a:cubicBezTo>
                <a:cubicBezTo>
                  <a:pt x="7529" y="10831"/>
                  <a:pt x="7494" y="10805"/>
                  <a:pt x="7454" y="10781"/>
                </a:cubicBezTo>
                <a:cubicBezTo>
                  <a:pt x="7484" y="10787"/>
                  <a:pt x="7512" y="10795"/>
                  <a:pt x="7539" y="10805"/>
                </a:cubicBezTo>
                <a:cubicBezTo>
                  <a:pt x="7318" y="10675"/>
                  <a:pt x="7661" y="10816"/>
                  <a:pt x="7348" y="10638"/>
                </a:cubicBezTo>
                <a:close/>
                <a:moveTo>
                  <a:pt x="7410" y="10776"/>
                </a:moveTo>
                <a:cubicBezTo>
                  <a:pt x="7420" y="10776"/>
                  <a:pt x="7432" y="10777"/>
                  <a:pt x="7447" y="10781"/>
                </a:cubicBezTo>
                <a:cubicBezTo>
                  <a:pt x="7400" y="10787"/>
                  <a:pt x="7487" y="10882"/>
                  <a:pt x="7546" y="10976"/>
                </a:cubicBezTo>
                <a:lnTo>
                  <a:pt x="7477" y="10925"/>
                </a:lnTo>
                <a:cubicBezTo>
                  <a:pt x="7463" y="10921"/>
                  <a:pt x="7452" y="10920"/>
                  <a:pt x="7443" y="10920"/>
                </a:cubicBezTo>
                <a:cubicBezTo>
                  <a:pt x="7430" y="10920"/>
                  <a:pt x="7422" y="10923"/>
                  <a:pt x="7413" y="10925"/>
                </a:cubicBezTo>
                <a:lnTo>
                  <a:pt x="7375" y="10904"/>
                </a:lnTo>
                <a:cubicBezTo>
                  <a:pt x="7410" y="10867"/>
                  <a:pt x="7440" y="10842"/>
                  <a:pt x="7440" y="10842"/>
                </a:cubicBezTo>
                <a:cubicBezTo>
                  <a:pt x="7440" y="10842"/>
                  <a:pt x="7407" y="10864"/>
                  <a:pt x="7372" y="10904"/>
                </a:cubicBezTo>
                <a:lnTo>
                  <a:pt x="7359" y="10896"/>
                </a:lnTo>
                <a:cubicBezTo>
                  <a:pt x="7365" y="10890"/>
                  <a:pt x="7372" y="10882"/>
                  <a:pt x="7375" y="10875"/>
                </a:cubicBezTo>
                <a:lnTo>
                  <a:pt x="7355" y="10896"/>
                </a:lnTo>
                <a:cubicBezTo>
                  <a:pt x="7297" y="10863"/>
                  <a:pt x="7238" y="10830"/>
                  <a:pt x="7256" y="10830"/>
                </a:cubicBezTo>
                <a:cubicBezTo>
                  <a:pt x="7261" y="10830"/>
                  <a:pt x="7272" y="10832"/>
                  <a:pt x="7291" y="10838"/>
                </a:cubicBezTo>
                <a:lnTo>
                  <a:pt x="7318" y="10856"/>
                </a:lnTo>
                <a:cubicBezTo>
                  <a:pt x="7383" y="10846"/>
                  <a:pt x="7337" y="10776"/>
                  <a:pt x="7410" y="10776"/>
                </a:cubicBezTo>
                <a:close/>
                <a:moveTo>
                  <a:pt x="7348" y="10933"/>
                </a:moveTo>
                <a:cubicBezTo>
                  <a:pt x="7362" y="10933"/>
                  <a:pt x="7375" y="10936"/>
                  <a:pt x="7389" y="10936"/>
                </a:cubicBezTo>
                <a:cubicBezTo>
                  <a:pt x="7386" y="10939"/>
                  <a:pt x="7383" y="10945"/>
                  <a:pt x="7377" y="10945"/>
                </a:cubicBezTo>
                <a:cubicBezTo>
                  <a:pt x="7376" y="10945"/>
                  <a:pt x="7374" y="10945"/>
                  <a:pt x="7372" y="10944"/>
                </a:cubicBezTo>
                <a:cubicBezTo>
                  <a:pt x="7385" y="10954"/>
                  <a:pt x="7392" y="10962"/>
                  <a:pt x="7400" y="10970"/>
                </a:cubicBezTo>
                <a:cubicBezTo>
                  <a:pt x="7420" y="10987"/>
                  <a:pt x="7444" y="11002"/>
                  <a:pt x="7467" y="11016"/>
                </a:cubicBezTo>
                <a:lnTo>
                  <a:pt x="7457" y="11027"/>
                </a:lnTo>
                <a:cubicBezTo>
                  <a:pt x="7440" y="11020"/>
                  <a:pt x="7420" y="11013"/>
                  <a:pt x="7400" y="11009"/>
                </a:cubicBezTo>
                <a:lnTo>
                  <a:pt x="7397" y="11009"/>
                </a:lnTo>
                <a:lnTo>
                  <a:pt x="7410" y="10991"/>
                </a:lnTo>
                <a:lnTo>
                  <a:pt x="7392" y="11009"/>
                </a:lnTo>
                <a:lnTo>
                  <a:pt x="7382" y="11009"/>
                </a:lnTo>
                <a:lnTo>
                  <a:pt x="7372" y="11002"/>
                </a:lnTo>
                <a:cubicBezTo>
                  <a:pt x="7365" y="10994"/>
                  <a:pt x="7359" y="10991"/>
                  <a:pt x="7352" y="10984"/>
                </a:cubicBezTo>
                <a:cubicBezTo>
                  <a:pt x="7342" y="10976"/>
                  <a:pt x="7335" y="10965"/>
                  <a:pt x="7328" y="10954"/>
                </a:cubicBezTo>
                <a:cubicBezTo>
                  <a:pt x="7328" y="10947"/>
                  <a:pt x="7322" y="10940"/>
                  <a:pt x="7325" y="10936"/>
                </a:cubicBezTo>
                <a:lnTo>
                  <a:pt x="7345" y="10936"/>
                </a:lnTo>
                <a:lnTo>
                  <a:pt x="7348" y="10933"/>
                </a:lnTo>
                <a:close/>
                <a:moveTo>
                  <a:pt x="7349" y="11039"/>
                </a:moveTo>
                <a:cubicBezTo>
                  <a:pt x="7351" y="11039"/>
                  <a:pt x="7362" y="11039"/>
                  <a:pt x="7372" y="11042"/>
                </a:cubicBezTo>
                <a:lnTo>
                  <a:pt x="7365" y="11045"/>
                </a:lnTo>
                <a:cubicBezTo>
                  <a:pt x="7362" y="11042"/>
                  <a:pt x="7355" y="11042"/>
                  <a:pt x="7349" y="11039"/>
                </a:cubicBezTo>
                <a:close/>
                <a:moveTo>
                  <a:pt x="7467" y="11020"/>
                </a:moveTo>
                <a:cubicBezTo>
                  <a:pt x="7481" y="11031"/>
                  <a:pt x="7502" y="11042"/>
                  <a:pt x="7529" y="11056"/>
                </a:cubicBezTo>
                <a:cubicBezTo>
                  <a:pt x="7498" y="11042"/>
                  <a:pt x="7484" y="11039"/>
                  <a:pt x="7461" y="11031"/>
                </a:cubicBezTo>
                <a:cubicBezTo>
                  <a:pt x="7461" y="11027"/>
                  <a:pt x="7464" y="11024"/>
                  <a:pt x="7467" y="11020"/>
                </a:cubicBezTo>
                <a:close/>
                <a:moveTo>
                  <a:pt x="7056" y="11079"/>
                </a:moveTo>
                <a:lnTo>
                  <a:pt x="7056" y="11082"/>
                </a:lnTo>
                <a:lnTo>
                  <a:pt x="7053" y="11085"/>
                </a:lnTo>
                <a:lnTo>
                  <a:pt x="7053" y="11082"/>
                </a:lnTo>
                <a:lnTo>
                  <a:pt x="7056" y="11079"/>
                </a:lnTo>
                <a:close/>
                <a:moveTo>
                  <a:pt x="7430" y="11148"/>
                </a:moveTo>
                <a:cubicBezTo>
                  <a:pt x="7427" y="11158"/>
                  <a:pt x="7423" y="11162"/>
                  <a:pt x="7417" y="11173"/>
                </a:cubicBezTo>
                <a:cubicBezTo>
                  <a:pt x="7413" y="11173"/>
                  <a:pt x="7403" y="11165"/>
                  <a:pt x="7397" y="11165"/>
                </a:cubicBezTo>
                <a:cubicBezTo>
                  <a:pt x="7392" y="11165"/>
                  <a:pt x="7400" y="11158"/>
                  <a:pt x="7400" y="11154"/>
                </a:cubicBezTo>
                <a:cubicBezTo>
                  <a:pt x="7410" y="11151"/>
                  <a:pt x="7420" y="11151"/>
                  <a:pt x="7430" y="11148"/>
                </a:cubicBezTo>
                <a:close/>
                <a:moveTo>
                  <a:pt x="7440" y="11148"/>
                </a:moveTo>
                <a:cubicBezTo>
                  <a:pt x="7446" y="11163"/>
                  <a:pt x="7444" y="11174"/>
                  <a:pt x="7428" y="11174"/>
                </a:cubicBezTo>
                <a:cubicBezTo>
                  <a:pt x="7426" y="11174"/>
                  <a:pt x="7423" y="11174"/>
                  <a:pt x="7420" y="11173"/>
                </a:cubicBezTo>
                <a:lnTo>
                  <a:pt x="7434" y="11148"/>
                </a:lnTo>
                <a:close/>
                <a:moveTo>
                  <a:pt x="7372" y="11209"/>
                </a:moveTo>
                <a:lnTo>
                  <a:pt x="7385" y="11216"/>
                </a:lnTo>
                <a:cubicBezTo>
                  <a:pt x="7379" y="11223"/>
                  <a:pt x="7375" y="11228"/>
                  <a:pt x="7369" y="11234"/>
                </a:cubicBezTo>
                <a:lnTo>
                  <a:pt x="7362" y="11231"/>
                </a:lnTo>
                <a:lnTo>
                  <a:pt x="7372" y="11209"/>
                </a:lnTo>
                <a:close/>
                <a:moveTo>
                  <a:pt x="7392" y="11220"/>
                </a:moveTo>
                <a:cubicBezTo>
                  <a:pt x="7403" y="11228"/>
                  <a:pt x="7413" y="11231"/>
                  <a:pt x="7430" y="11234"/>
                </a:cubicBezTo>
                <a:cubicBezTo>
                  <a:pt x="7423" y="11242"/>
                  <a:pt x="7417" y="11249"/>
                  <a:pt x="7413" y="11252"/>
                </a:cubicBezTo>
                <a:lnTo>
                  <a:pt x="7382" y="11242"/>
                </a:lnTo>
                <a:lnTo>
                  <a:pt x="7392" y="11220"/>
                </a:lnTo>
                <a:close/>
                <a:moveTo>
                  <a:pt x="7359" y="11234"/>
                </a:moveTo>
                <a:lnTo>
                  <a:pt x="7369" y="11242"/>
                </a:lnTo>
                <a:lnTo>
                  <a:pt x="7348" y="11263"/>
                </a:lnTo>
                <a:lnTo>
                  <a:pt x="7342" y="11260"/>
                </a:lnTo>
                <a:lnTo>
                  <a:pt x="7359" y="11234"/>
                </a:lnTo>
                <a:close/>
                <a:moveTo>
                  <a:pt x="7437" y="11238"/>
                </a:moveTo>
                <a:lnTo>
                  <a:pt x="7457" y="11249"/>
                </a:lnTo>
                <a:cubicBezTo>
                  <a:pt x="7454" y="11257"/>
                  <a:pt x="7447" y="11263"/>
                  <a:pt x="7444" y="11271"/>
                </a:cubicBezTo>
                <a:lnTo>
                  <a:pt x="7427" y="11260"/>
                </a:lnTo>
                <a:lnTo>
                  <a:pt x="7437" y="11238"/>
                </a:lnTo>
                <a:close/>
                <a:moveTo>
                  <a:pt x="7461" y="11249"/>
                </a:moveTo>
                <a:lnTo>
                  <a:pt x="7467" y="11252"/>
                </a:lnTo>
                <a:lnTo>
                  <a:pt x="7457" y="11274"/>
                </a:lnTo>
                <a:lnTo>
                  <a:pt x="7450" y="11271"/>
                </a:lnTo>
                <a:lnTo>
                  <a:pt x="7461" y="11249"/>
                </a:lnTo>
                <a:close/>
                <a:moveTo>
                  <a:pt x="7421" y="11270"/>
                </a:moveTo>
                <a:cubicBezTo>
                  <a:pt x="7423" y="11270"/>
                  <a:pt x="7431" y="11278"/>
                  <a:pt x="7437" y="11282"/>
                </a:cubicBezTo>
                <a:lnTo>
                  <a:pt x="7420" y="11274"/>
                </a:lnTo>
                <a:lnTo>
                  <a:pt x="7420" y="11271"/>
                </a:lnTo>
                <a:cubicBezTo>
                  <a:pt x="7420" y="11271"/>
                  <a:pt x="7420" y="11270"/>
                  <a:pt x="7421" y="11270"/>
                </a:cubicBezTo>
                <a:close/>
                <a:moveTo>
                  <a:pt x="7484" y="11260"/>
                </a:moveTo>
                <a:lnTo>
                  <a:pt x="7471" y="11282"/>
                </a:lnTo>
                <a:lnTo>
                  <a:pt x="7467" y="11282"/>
                </a:lnTo>
                <a:cubicBezTo>
                  <a:pt x="7471" y="11271"/>
                  <a:pt x="7474" y="11268"/>
                  <a:pt x="7477" y="11260"/>
                </a:cubicBezTo>
                <a:close/>
                <a:moveTo>
                  <a:pt x="7552" y="11198"/>
                </a:moveTo>
                <a:cubicBezTo>
                  <a:pt x="7586" y="11220"/>
                  <a:pt x="7638" y="11249"/>
                  <a:pt x="7678" y="11274"/>
                </a:cubicBezTo>
                <a:cubicBezTo>
                  <a:pt x="7678" y="11278"/>
                  <a:pt x="7675" y="11285"/>
                  <a:pt x="7671" y="11289"/>
                </a:cubicBezTo>
                <a:lnTo>
                  <a:pt x="7668" y="11289"/>
                </a:lnTo>
                <a:cubicBezTo>
                  <a:pt x="7627" y="11263"/>
                  <a:pt x="7586" y="11234"/>
                  <a:pt x="7552" y="11198"/>
                </a:cubicBezTo>
                <a:close/>
                <a:moveTo>
                  <a:pt x="7379" y="11252"/>
                </a:moveTo>
                <a:lnTo>
                  <a:pt x="7407" y="11268"/>
                </a:lnTo>
                <a:lnTo>
                  <a:pt x="7403" y="11271"/>
                </a:lnTo>
                <a:cubicBezTo>
                  <a:pt x="7393" y="11265"/>
                  <a:pt x="7388" y="11263"/>
                  <a:pt x="7387" y="11263"/>
                </a:cubicBezTo>
                <a:cubicBezTo>
                  <a:pt x="7386" y="11263"/>
                  <a:pt x="7390" y="11266"/>
                  <a:pt x="7400" y="11274"/>
                </a:cubicBezTo>
                <a:lnTo>
                  <a:pt x="7400" y="11278"/>
                </a:lnTo>
                <a:cubicBezTo>
                  <a:pt x="7397" y="11282"/>
                  <a:pt x="7392" y="11289"/>
                  <a:pt x="7389" y="11292"/>
                </a:cubicBezTo>
                <a:cubicBezTo>
                  <a:pt x="7388" y="11293"/>
                  <a:pt x="7388" y="11293"/>
                  <a:pt x="7387" y="11293"/>
                </a:cubicBezTo>
                <a:cubicBezTo>
                  <a:pt x="7384" y="11293"/>
                  <a:pt x="7381" y="11288"/>
                  <a:pt x="7379" y="11285"/>
                </a:cubicBezTo>
                <a:cubicBezTo>
                  <a:pt x="7385" y="11263"/>
                  <a:pt x="7372" y="11274"/>
                  <a:pt x="7379" y="11252"/>
                </a:cubicBezTo>
                <a:close/>
                <a:moveTo>
                  <a:pt x="7487" y="11268"/>
                </a:moveTo>
                <a:lnTo>
                  <a:pt x="7502" y="11278"/>
                </a:lnTo>
                <a:lnTo>
                  <a:pt x="7487" y="11297"/>
                </a:lnTo>
                <a:cubicBezTo>
                  <a:pt x="7484" y="11297"/>
                  <a:pt x="7481" y="11292"/>
                  <a:pt x="7477" y="11289"/>
                </a:cubicBezTo>
                <a:lnTo>
                  <a:pt x="7487" y="11268"/>
                </a:lnTo>
                <a:close/>
                <a:moveTo>
                  <a:pt x="7325" y="11292"/>
                </a:moveTo>
                <a:cubicBezTo>
                  <a:pt x="7323" y="11295"/>
                  <a:pt x="7321" y="11296"/>
                  <a:pt x="7319" y="11297"/>
                </a:cubicBezTo>
                <a:lnTo>
                  <a:pt x="7322" y="11292"/>
                </a:lnTo>
                <a:close/>
                <a:moveTo>
                  <a:pt x="7417" y="11285"/>
                </a:moveTo>
                <a:cubicBezTo>
                  <a:pt x="7414" y="11291"/>
                  <a:pt x="7408" y="11296"/>
                  <a:pt x="7405" y="11301"/>
                </a:cubicBezTo>
                <a:lnTo>
                  <a:pt x="7413" y="11285"/>
                </a:lnTo>
                <a:close/>
                <a:moveTo>
                  <a:pt x="7128" y="11303"/>
                </a:moveTo>
                <a:lnTo>
                  <a:pt x="7128" y="11307"/>
                </a:lnTo>
                <a:lnTo>
                  <a:pt x="7124" y="11311"/>
                </a:lnTo>
                <a:lnTo>
                  <a:pt x="7124" y="11307"/>
                </a:lnTo>
                <a:lnTo>
                  <a:pt x="7128" y="11303"/>
                </a:lnTo>
                <a:close/>
                <a:moveTo>
                  <a:pt x="7382" y="11303"/>
                </a:moveTo>
                <a:lnTo>
                  <a:pt x="7372" y="11318"/>
                </a:lnTo>
                <a:lnTo>
                  <a:pt x="7369" y="11318"/>
                </a:lnTo>
                <a:lnTo>
                  <a:pt x="7375" y="11303"/>
                </a:lnTo>
                <a:close/>
                <a:moveTo>
                  <a:pt x="7403" y="11307"/>
                </a:moveTo>
                <a:lnTo>
                  <a:pt x="7403" y="11311"/>
                </a:lnTo>
                <a:lnTo>
                  <a:pt x="7392" y="11322"/>
                </a:lnTo>
                <a:cubicBezTo>
                  <a:pt x="7397" y="11314"/>
                  <a:pt x="7400" y="11311"/>
                  <a:pt x="7403" y="11307"/>
                </a:cubicBezTo>
                <a:close/>
                <a:moveTo>
                  <a:pt x="7417" y="11289"/>
                </a:moveTo>
                <a:lnTo>
                  <a:pt x="7430" y="11297"/>
                </a:lnTo>
                <a:cubicBezTo>
                  <a:pt x="7420" y="11311"/>
                  <a:pt x="7413" y="11322"/>
                  <a:pt x="7407" y="11337"/>
                </a:cubicBezTo>
                <a:lnTo>
                  <a:pt x="7397" y="11332"/>
                </a:lnTo>
                <a:lnTo>
                  <a:pt x="7410" y="11307"/>
                </a:lnTo>
                <a:cubicBezTo>
                  <a:pt x="7413" y="11303"/>
                  <a:pt x="7417" y="11297"/>
                  <a:pt x="7417" y="11289"/>
                </a:cubicBezTo>
                <a:close/>
                <a:moveTo>
                  <a:pt x="7365" y="11329"/>
                </a:moveTo>
                <a:lnTo>
                  <a:pt x="7355" y="11340"/>
                </a:lnTo>
                <a:lnTo>
                  <a:pt x="7362" y="11329"/>
                </a:lnTo>
                <a:close/>
                <a:moveTo>
                  <a:pt x="7437" y="11300"/>
                </a:moveTo>
                <a:lnTo>
                  <a:pt x="7440" y="11303"/>
                </a:lnTo>
                <a:lnTo>
                  <a:pt x="7417" y="11343"/>
                </a:lnTo>
                <a:lnTo>
                  <a:pt x="7413" y="11343"/>
                </a:lnTo>
                <a:lnTo>
                  <a:pt x="7437" y="11300"/>
                </a:lnTo>
                <a:close/>
                <a:moveTo>
                  <a:pt x="7397" y="11340"/>
                </a:moveTo>
                <a:lnTo>
                  <a:pt x="7403" y="11347"/>
                </a:lnTo>
                <a:lnTo>
                  <a:pt x="7397" y="11354"/>
                </a:lnTo>
                <a:cubicBezTo>
                  <a:pt x="7397" y="11351"/>
                  <a:pt x="7392" y="11351"/>
                  <a:pt x="7389" y="11351"/>
                </a:cubicBezTo>
                <a:lnTo>
                  <a:pt x="7397" y="11340"/>
                </a:lnTo>
                <a:close/>
                <a:moveTo>
                  <a:pt x="7505" y="11278"/>
                </a:moveTo>
                <a:cubicBezTo>
                  <a:pt x="7559" y="11322"/>
                  <a:pt x="7599" y="11358"/>
                  <a:pt x="7596" y="11365"/>
                </a:cubicBezTo>
                <a:cubicBezTo>
                  <a:pt x="7566" y="11340"/>
                  <a:pt x="7532" y="11318"/>
                  <a:pt x="7498" y="11300"/>
                </a:cubicBezTo>
                <a:cubicBezTo>
                  <a:pt x="7498" y="11292"/>
                  <a:pt x="7502" y="11285"/>
                  <a:pt x="7505" y="11278"/>
                </a:cubicBezTo>
                <a:close/>
                <a:moveTo>
                  <a:pt x="7471" y="11322"/>
                </a:moveTo>
                <a:lnTo>
                  <a:pt x="7444" y="11369"/>
                </a:lnTo>
                <a:lnTo>
                  <a:pt x="7440" y="11369"/>
                </a:lnTo>
                <a:lnTo>
                  <a:pt x="7464" y="11322"/>
                </a:lnTo>
                <a:close/>
                <a:moveTo>
                  <a:pt x="7484" y="11329"/>
                </a:moveTo>
                <a:cubicBezTo>
                  <a:pt x="7532" y="11359"/>
                  <a:pt x="7572" y="11388"/>
                  <a:pt x="7556" y="11388"/>
                </a:cubicBezTo>
                <a:cubicBezTo>
                  <a:pt x="7552" y="11388"/>
                  <a:pt x="7542" y="11385"/>
                  <a:pt x="7525" y="11380"/>
                </a:cubicBezTo>
                <a:lnTo>
                  <a:pt x="7477" y="11347"/>
                </a:lnTo>
                <a:lnTo>
                  <a:pt x="7484" y="11329"/>
                </a:lnTo>
                <a:close/>
                <a:moveTo>
                  <a:pt x="7459" y="11396"/>
                </a:moveTo>
                <a:lnTo>
                  <a:pt x="7464" y="11401"/>
                </a:lnTo>
                <a:lnTo>
                  <a:pt x="7457" y="11398"/>
                </a:lnTo>
                <a:cubicBezTo>
                  <a:pt x="7457" y="11398"/>
                  <a:pt x="7458" y="11397"/>
                  <a:pt x="7459" y="11396"/>
                </a:cubicBezTo>
                <a:close/>
                <a:moveTo>
                  <a:pt x="7474" y="11351"/>
                </a:moveTo>
                <a:cubicBezTo>
                  <a:pt x="7509" y="11383"/>
                  <a:pt x="7566" y="11431"/>
                  <a:pt x="7542" y="11431"/>
                </a:cubicBezTo>
                <a:cubicBezTo>
                  <a:pt x="7529" y="11423"/>
                  <a:pt x="7522" y="11420"/>
                  <a:pt x="7509" y="11412"/>
                </a:cubicBezTo>
                <a:lnTo>
                  <a:pt x="7484" y="11394"/>
                </a:lnTo>
                <a:lnTo>
                  <a:pt x="7464" y="11380"/>
                </a:lnTo>
                <a:cubicBezTo>
                  <a:pt x="7467" y="11372"/>
                  <a:pt x="7471" y="11361"/>
                  <a:pt x="7474" y="11351"/>
                </a:cubicBezTo>
                <a:close/>
                <a:moveTo>
                  <a:pt x="7355" y="11423"/>
                </a:moveTo>
                <a:cubicBezTo>
                  <a:pt x="7352" y="11427"/>
                  <a:pt x="7352" y="11431"/>
                  <a:pt x="7352" y="11434"/>
                </a:cubicBezTo>
                <a:lnTo>
                  <a:pt x="7348" y="11434"/>
                </a:lnTo>
                <a:cubicBezTo>
                  <a:pt x="7348" y="11431"/>
                  <a:pt x="7352" y="11427"/>
                  <a:pt x="7355" y="11423"/>
                </a:cubicBezTo>
                <a:close/>
                <a:moveTo>
                  <a:pt x="7474" y="11409"/>
                </a:moveTo>
                <a:lnTo>
                  <a:pt x="7477" y="11412"/>
                </a:lnTo>
                <a:cubicBezTo>
                  <a:pt x="7477" y="11417"/>
                  <a:pt x="7474" y="11420"/>
                  <a:pt x="7474" y="11423"/>
                </a:cubicBezTo>
                <a:lnTo>
                  <a:pt x="7487" y="11420"/>
                </a:lnTo>
                <a:cubicBezTo>
                  <a:pt x="7509" y="11438"/>
                  <a:pt x="7523" y="11452"/>
                  <a:pt x="7514" y="11452"/>
                </a:cubicBezTo>
                <a:cubicBezTo>
                  <a:pt x="7509" y="11452"/>
                  <a:pt x="7495" y="11447"/>
                  <a:pt x="7471" y="11434"/>
                </a:cubicBezTo>
                <a:lnTo>
                  <a:pt x="7467" y="11434"/>
                </a:lnTo>
                <a:cubicBezTo>
                  <a:pt x="7461" y="11431"/>
                  <a:pt x="7454" y="11423"/>
                  <a:pt x="7450" y="11417"/>
                </a:cubicBezTo>
                <a:lnTo>
                  <a:pt x="7454" y="11409"/>
                </a:lnTo>
                <a:close/>
                <a:moveTo>
                  <a:pt x="6877" y="11459"/>
                </a:moveTo>
                <a:cubicBezTo>
                  <a:pt x="6884" y="11459"/>
                  <a:pt x="6894" y="11459"/>
                  <a:pt x="6907" y="11460"/>
                </a:cubicBezTo>
                <a:lnTo>
                  <a:pt x="6904" y="11460"/>
                </a:lnTo>
                <a:lnTo>
                  <a:pt x="6910" y="11481"/>
                </a:lnTo>
                <a:lnTo>
                  <a:pt x="6893" y="11474"/>
                </a:lnTo>
                <a:lnTo>
                  <a:pt x="6862" y="11467"/>
                </a:lnTo>
                <a:cubicBezTo>
                  <a:pt x="6852" y="11462"/>
                  <a:pt x="6855" y="11459"/>
                  <a:pt x="6877" y="11459"/>
                </a:cubicBezTo>
                <a:close/>
                <a:moveTo>
                  <a:pt x="7407" y="11514"/>
                </a:moveTo>
                <a:cubicBezTo>
                  <a:pt x="7411" y="11518"/>
                  <a:pt x="7415" y="11521"/>
                  <a:pt x="7419" y="11526"/>
                </a:cubicBezTo>
                <a:cubicBezTo>
                  <a:pt x="7416" y="11523"/>
                  <a:pt x="7413" y="11520"/>
                  <a:pt x="7410" y="11518"/>
                </a:cubicBezTo>
                <a:lnTo>
                  <a:pt x="7407" y="11518"/>
                </a:lnTo>
                <a:cubicBezTo>
                  <a:pt x="7407" y="11518"/>
                  <a:pt x="7407" y="11518"/>
                  <a:pt x="7407" y="11514"/>
                </a:cubicBezTo>
                <a:close/>
                <a:moveTo>
                  <a:pt x="7467" y="11580"/>
                </a:moveTo>
                <a:cubicBezTo>
                  <a:pt x="7454" y="11587"/>
                  <a:pt x="7444" y="11594"/>
                  <a:pt x="7434" y="11606"/>
                </a:cubicBezTo>
                <a:lnTo>
                  <a:pt x="7359" y="11635"/>
                </a:lnTo>
                <a:lnTo>
                  <a:pt x="7365" y="11620"/>
                </a:lnTo>
                <a:lnTo>
                  <a:pt x="7467" y="11580"/>
                </a:lnTo>
                <a:close/>
                <a:moveTo>
                  <a:pt x="7335" y="11675"/>
                </a:moveTo>
                <a:lnTo>
                  <a:pt x="7369" y="11692"/>
                </a:lnTo>
                <a:cubicBezTo>
                  <a:pt x="7365" y="11692"/>
                  <a:pt x="7365" y="11696"/>
                  <a:pt x="7365" y="11699"/>
                </a:cubicBezTo>
                <a:cubicBezTo>
                  <a:pt x="7359" y="11692"/>
                  <a:pt x="7348" y="11685"/>
                  <a:pt x="7338" y="11678"/>
                </a:cubicBezTo>
                <a:lnTo>
                  <a:pt x="7335" y="11678"/>
                </a:lnTo>
                <a:lnTo>
                  <a:pt x="7335" y="11675"/>
                </a:lnTo>
                <a:close/>
                <a:moveTo>
                  <a:pt x="333" y="11696"/>
                </a:moveTo>
                <a:cubicBezTo>
                  <a:pt x="332" y="11702"/>
                  <a:pt x="332" y="11708"/>
                  <a:pt x="334" y="11713"/>
                </a:cubicBezTo>
                <a:cubicBezTo>
                  <a:pt x="334" y="11707"/>
                  <a:pt x="334" y="11702"/>
                  <a:pt x="333" y="11696"/>
                </a:cubicBezTo>
                <a:close/>
                <a:moveTo>
                  <a:pt x="7226" y="11675"/>
                </a:moveTo>
                <a:lnTo>
                  <a:pt x="7233" y="11681"/>
                </a:lnTo>
                <a:lnTo>
                  <a:pt x="7128" y="11725"/>
                </a:lnTo>
                <a:lnTo>
                  <a:pt x="7118" y="11718"/>
                </a:lnTo>
                <a:lnTo>
                  <a:pt x="7226" y="11675"/>
                </a:lnTo>
                <a:close/>
                <a:moveTo>
                  <a:pt x="7104" y="11725"/>
                </a:moveTo>
                <a:lnTo>
                  <a:pt x="7114" y="11732"/>
                </a:lnTo>
                <a:lnTo>
                  <a:pt x="7097" y="11739"/>
                </a:lnTo>
                <a:lnTo>
                  <a:pt x="7087" y="11732"/>
                </a:lnTo>
                <a:lnTo>
                  <a:pt x="7104" y="11725"/>
                </a:lnTo>
                <a:close/>
                <a:moveTo>
                  <a:pt x="7385" y="11699"/>
                </a:moveTo>
                <a:lnTo>
                  <a:pt x="7444" y="11729"/>
                </a:lnTo>
                <a:lnTo>
                  <a:pt x="7434" y="11747"/>
                </a:lnTo>
                <a:cubicBezTo>
                  <a:pt x="7417" y="11736"/>
                  <a:pt x="7400" y="11721"/>
                  <a:pt x="7382" y="11710"/>
                </a:cubicBezTo>
                <a:cubicBezTo>
                  <a:pt x="7382" y="11707"/>
                  <a:pt x="7385" y="11703"/>
                  <a:pt x="7385" y="11699"/>
                </a:cubicBezTo>
                <a:close/>
                <a:moveTo>
                  <a:pt x="7059" y="11739"/>
                </a:moveTo>
                <a:lnTo>
                  <a:pt x="7069" y="11750"/>
                </a:lnTo>
                <a:lnTo>
                  <a:pt x="7049" y="11758"/>
                </a:lnTo>
                <a:cubicBezTo>
                  <a:pt x="7046" y="11758"/>
                  <a:pt x="7043" y="11750"/>
                  <a:pt x="7039" y="11750"/>
                </a:cubicBezTo>
                <a:lnTo>
                  <a:pt x="7059" y="11739"/>
                </a:lnTo>
                <a:close/>
                <a:moveTo>
                  <a:pt x="7019" y="11760"/>
                </a:moveTo>
                <a:cubicBezTo>
                  <a:pt x="7022" y="11760"/>
                  <a:pt x="7028" y="11762"/>
                  <a:pt x="7036" y="11765"/>
                </a:cubicBezTo>
                <a:lnTo>
                  <a:pt x="7022" y="11769"/>
                </a:lnTo>
                <a:cubicBezTo>
                  <a:pt x="7015" y="11762"/>
                  <a:pt x="7015" y="11760"/>
                  <a:pt x="7019" y="11760"/>
                </a:cubicBezTo>
                <a:close/>
                <a:moveTo>
                  <a:pt x="7291" y="11801"/>
                </a:moveTo>
                <a:lnTo>
                  <a:pt x="7298" y="11805"/>
                </a:lnTo>
                <a:lnTo>
                  <a:pt x="7298" y="11819"/>
                </a:lnTo>
                <a:lnTo>
                  <a:pt x="7287" y="11812"/>
                </a:lnTo>
                <a:lnTo>
                  <a:pt x="7291" y="11801"/>
                </a:lnTo>
                <a:close/>
                <a:moveTo>
                  <a:pt x="7318" y="11750"/>
                </a:moveTo>
                <a:cubicBezTo>
                  <a:pt x="7345" y="11772"/>
                  <a:pt x="7372" y="11798"/>
                  <a:pt x="7400" y="11819"/>
                </a:cubicBezTo>
                <a:cubicBezTo>
                  <a:pt x="7397" y="11824"/>
                  <a:pt x="7397" y="11824"/>
                  <a:pt x="7397" y="11824"/>
                </a:cubicBezTo>
                <a:lnTo>
                  <a:pt x="7397" y="11827"/>
                </a:lnTo>
                <a:cubicBezTo>
                  <a:pt x="7365" y="11812"/>
                  <a:pt x="7338" y="11798"/>
                  <a:pt x="7315" y="11779"/>
                </a:cubicBezTo>
                <a:cubicBezTo>
                  <a:pt x="7315" y="11772"/>
                  <a:pt x="7318" y="11761"/>
                  <a:pt x="7318" y="11750"/>
                </a:cubicBezTo>
                <a:close/>
                <a:moveTo>
                  <a:pt x="7267" y="11819"/>
                </a:moveTo>
                <a:lnTo>
                  <a:pt x="7263" y="11830"/>
                </a:lnTo>
                <a:lnTo>
                  <a:pt x="7260" y="11838"/>
                </a:lnTo>
                <a:lnTo>
                  <a:pt x="7260" y="11841"/>
                </a:lnTo>
                <a:lnTo>
                  <a:pt x="7267" y="11819"/>
                </a:lnTo>
                <a:close/>
                <a:moveTo>
                  <a:pt x="7270" y="11816"/>
                </a:moveTo>
                <a:cubicBezTo>
                  <a:pt x="7267" y="11830"/>
                  <a:pt x="7267" y="11841"/>
                  <a:pt x="7270" y="11852"/>
                </a:cubicBezTo>
                <a:cubicBezTo>
                  <a:pt x="7270" y="11853"/>
                  <a:pt x="7271" y="11853"/>
                  <a:pt x="7271" y="11853"/>
                </a:cubicBezTo>
                <a:cubicBezTo>
                  <a:pt x="7274" y="11853"/>
                  <a:pt x="7278" y="11843"/>
                  <a:pt x="7284" y="11827"/>
                </a:cubicBezTo>
                <a:lnTo>
                  <a:pt x="7295" y="11830"/>
                </a:lnTo>
                <a:cubicBezTo>
                  <a:pt x="7295" y="11845"/>
                  <a:pt x="7295" y="11859"/>
                  <a:pt x="7291" y="11870"/>
                </a:cubicBezTo>
                <a:lnTo>
                  <a:pt x="7257" y="11841"/>
                </a:lnTo>
                <a:lnTo>
                  <a:pt x="7267" y="11819"/>
                </a:lnTo>
                <a:lnTo>
                  <a:pt x="7270" y="11816"/>
                </a:lnTo>
                <a:close/>
                <a:moveTo>
                  <a:pt x="7307" y="11810"/>
                </a:moveTo>
                <a:cubicBezTo>
                  <a:pt x="7333" y="11824"/>
                  <a:pt x="7356" y="11838"/>
                  <a:pt x="7379" y="11852"/>
                </a:cubicBezTo>
                <a:lnTo>
                  <a:pt x="7369" y="11874"/>
                </a:lnTo>
                <a:lnTo>
                  <a:pt x="7305" y="11824"/>
                </a:lnTo>
                <a:cubicBezTo>
                  <a:pt x="7305" y="11819"/>
                  <a:pt x="7305" y="11816"/>
                  <a:pt x="7307" y="11810"/>
                </a:cubicBezTo>
                <a:close/>
                <a:moveTo>
                  <a:pt x="7301" y="11838"/>
                </a:moveTo>
                <a:lnTo>
                  <a:pt x="7365" y="11878"/>
                </a:lnTo>
                <a:cubicBezTo>
                  <a:pt x="7355" y="11899"/>
                  <a:pt x="7345" y="11921"/>
                  <a:pt x="7332" y="11943"/>
                </a:cubicBezTo>
                <a:cubicBezTo>
                  <a:pt x="7298" y="11928"/>
                  <a:pt x="7257" y="11939"/>
                  <a:pt x="7223" y="11921"/>
                </a:cubicBezTo>
                <a:cubicBezTo>
                  <a:pt x="7230" y="11904"/>
                  <a:pt x="7236" y="11892"/>
                  <a:pt x="7243" y="11881"/>
                </a:cubicBezTo>
                <a:lnTo>
                  <a:pt x="7240" y="11878"/>
                </a:lnTo>
                <a:cubicBezTo>
                  <a:pt x="7281" y="11898"/>
                  <a:pt x="7304" y="11907"/>
                  <a:pt x="7312" y="11907"/>
                </a:cubicBezTo>
                <a:cubicBezTo>
                  <a:pt x="7324" y="11907"/>
                  <a:pt x="7314" y="11893"/>
                  <a:pt x="7295" y="11874"/>
                </a:cubicBezTo>
                <a:cubicBezTo>
                  <a:pt x="7295" y="11864"/>
                  <a:pt x="7298" y="11848"/>
                  <a:pt x="7301" y="11838"/>
                </a:cubicBezTo>
                <a:close/>
                <a:moveTo>
                  <a:pt x="2173" y="14557"/>
                </a:moveTo>
                <a:cubicBezTo>
                  <a:pt x="2163" y="14564"/>
                  <a:pt x="2153" y="14571"/>
                  <a:pt x="2144" y="14577"/>
                </a:cubicBezTo>
                <a:cubicBezTo>
                  <a:pt x="2154" y="14573"/>
                  <a:pt x="2164" y="14565"/>
                  <a:pt x="2173" y="14557"/>
                </a:cubicBezTo>
                <a:close/>
                <a:moveTo>
                  <a:pt x="4492" y="17863"/>
                </a:moveTo>
                <a:cubicBezTo>
                  <a:pt x="4512" y="17878"/>
                  <a:pt x="4543" y="17900"/>
                  <a:pt x="4593" y="17932"/>
                </a:cubicBezTo>
                <a:lnTo>
                  <a:pt x="4593" y="17935"/>
                </a:lnTo>
                <a:lnTo>
                  <a:pt x="4492" y="17863"/>
                </a:lnTo>
                <a:close/>
                <a:moveTo>
                  <a:pt x="4891" y="18022"/>
                </a:moveTo>
                <a:cubicBezTo>
                  <a:pt x="4900" y="18022"/>
                  <a:pt x="4910" y="18026"/>
                  <a:pt x="4919" y="18033"/>
                </a:cubicBezTo>
                <a:cubicBezTo>
                  <a:pt x="4879" y="18052"/>
                  <a:pt x="4946" y="18150"/>
                  <a:pt x="4974" y="18236"/>
                </a:cubicBezTo>
                <a:cubicBezTo>
                  <a:pt x="4923" y="18186"/>
                  <a:pt x="4869" y="18143"/>
                  <a:pt x="4814" y="18099"/>
                </a:cubicBezTo>
                <a:lnTo>
                  <a:pt x="4811" y="18103"/>
                </a:lnTo>
                <a:cubicBezTo>
                  <a:pt x="4828" y="18056"/>
                  <a:pt x="4860" y="18022"/>
                  <a:pt x="4891" y="18022"/>
                </a:cubicBezTo>
                <a:close/>
                <a:moveTo>
                  <a:pt x="12251" y="21281"/>
                </a:moveTo>
                <a:cubicBezTo>
                  <a:pt x="12244" y="21288"/>
                  <a:pt x="12235" y="21297"/>
                  <a:pt x="12227" y="21306"/>
                </a:cubicBezTo>
                <a:cubicBezTo>
                  <a:pt x="12235" y="21298"/>
                  <a:pt x="12243" y="21289"/>
                  <a:pt x="12251" y="21281"/>
                </a:cubicBezTo>
                <a:close/>
                <a:moveTo>
                  <a:pt x="12227" y="21306"/>
                </a:moveTo>
                <a:cubicBezTo>
                  <a:pt x="12218" y="21316"/>
                  <a:pt x="12209" y="21326"/>
                  <a:pt x="12200" y="21337"/>
                </a:cubicBezTo>
                <a:cubicBezTo>
                  <a:pt x="12210" y="21326"/>
                  <a:pt x="12218" y="21315"/>
                  <a:pt x="12227" y="21306"/>
                </a:cubicBezTo>
                <a:close/>
                <a:moveTo>
                  <a:pt x="8337" y="0"/>
                </a:moveTo>
                <a:cubicBezTo>
                  <a:pt x="8336" y="0"/>
                  <a:pt x="8335" y="2"/>
                  <a:pt x="8333" y="5"/>
                </a:cubicBezTo>
                <a:cubicBezTo>
                  <a:pt x="8330" y="5"/>
                  <a:pt x="8327" y="5"/>
                  <a:pt x="8324" y="5"/>
                </a:cubicBezTo>
                <a:cubicBezTo>
                  <a:pt x="8024" y="5"/>
                  <a:pt x="7715" y="172"/>
                  <a:pt x="7322" y="398"/>
                </a:cubicBezTo>
                <a:lnTo>
                  <a:pt x="7352" y="296"/>
                </a:lnTo>
                <a:cubicBezTo>
                  <a:pt x="7340" y="295"/>
                  <a:pt x="7327" y="295"/>
                  <a:pt x="7314" y="295"/>
                </a:cubicBezTo>
                <a:cubicBezTo>
                  <a:pt x="7130" y="295"/>
                  <a:pt x="6884" y="407"/>
                  <a:pt x="6703" y="431"/>
                </a:cubicBezTo>
                <a:cubicBezTo>
                  <a:pt x="6676" y="525"/>
                  <a:pt x="6578" y="561"/>
                  <a:pt x="6679" y="652"/>
                </a:cubicBezTo>
                <a:cubicBezTo>
                  <a:pt x="6614" y="633"/>
                  <a:pt x="6552" y="625"/>
                  <a:pt x="6494" y="625"/>
                </a:cubicBezTo>
                <a:cubicBezTo>
                  <a:pt x="6243" y="625"/>
                  <a:pt x="6053" y="783"/>
                  <a:pt x="5887" y="936"/>
                </a:cubicBezTo>
                <a:cubicBezTo>
                  <a:pt x="5705" y="1149"/>
                  <a:pt x="5549" y="1352"/>
                  <a:pt x="5256" y="1352"/>
                </a:cubicBezTo>
                <a:cubicBezTo>
                  <a:pt x="5240" y="1352"/>
                  <a:pt x="5222" y="1352"/>
                  <a:pt x="5205" y="1350"/>
                </a:cubicBezTo>
                <a:cubicBezTo>
                  <a:pt x="5250" y="1317"/>
                  <a:pt x="5283" y="1227"/>
                  <a:pt x="5256" y="1227"/>
                </a:cubicBezTo>
                <a:cubicBezTo>
                  <a:pt x="5253" y="1227"/>
                  <a:pt x="5250" y="1228"/>
                  <a:pt x="5245" y="1230"/>
                </a:cubicBezTo>
                <a:cubicBezTo>
                  <a:pt x="5133" y="1339"/>
                  <a:pt x="5031" y="1452"/>
                  <a:pt x="4936" y="1575"/>
                </a:cubicBezTo>
                <a:cubicBezTo>
                  <a:pt x="4994" y="1624"/>
                  <a:pt x="5018" y="1632"/>
                  <a:pt x="5045" y="1632"/>
                </a:cubicBezTo>
                <a:cubicBezTo>
                  <a:pt x="5058" y="1632"/>
                  <a:pt x="5070" y="1630"/>
                  <a:pt x="5086" y="1630"/>
                </a:cubicBezTo>
                <a:cubicBezTo>
                  <a:pt x="5105" y="1630"/>
                  <a:pt x="5131" y="1633"/>
                  <a:pt x="5168" y="1641"/>
                </a:cubicBezTo>
                <a:cubicBezTo>
                  <a:pt x="5171" y="1757"/>
                  <a:pt x="5123" y="1873"/>
                  <a:pt x="5038" y="1950"/>
                </a:cubicBezTo>
                <a:cubicBezTo>
                  <a:pt x="5130" y="1746"/>
                  <a:pt x="4902" y="1764"/>
                  <a:pt x="4784" y="1757"/>
                </a:cubicBezTo>
                <a:cubicBezTo>
                  <a:pt x="4821" y="1783"/>
                  <a:pt x="4831" y="1841"/>
                  <a:pt x="4862" y="1873"/>
                </a:cubicBezTo>
                <a:cubicBezTo>
                  <a:pt x="4834" y="1869"/>
                  <a:pt x="4813" y="1867"/>
                  <a:pt x="4796" y="1867"/>
                </a:cubicBezTo>
                <a:cubicBezTo>
                  <a:pt x="4601" y="1867"/>
                  <a:pt x="4984" y="2129"/>
                  <a:pt x="4672" y="2190"/>
                </a:cubicBezTo>
                <a:lnTo>
                  <a:pt x="4635" y="2121"/>
                </a:lnTo>
                <a:cubicBezTo>
                  <a:pt x="4573" y="2230"/>
                  <a:pt x="4570" y="2386"/>
                  <a:pt x="4468" y="2462"/>
                </a:cubicBezTo>
                <a:cubicBezTo>
                  <a:pt x="4322" y="2374"/>
                  <a:pt x="4501" y="2313"/>
                  <a:pt x="4417" y="2204"/>
                </a:cubicBezTo>
                <a:cubicBezTo>
                  <a:pt x="4298" y="2342"/>
                  <a:pt x="4388" y="2688"/>
                  <a:pt x="4172" y="2688"/>
                </a:cubicBezTo>
                <a:cubicBezTo>
                  <a:pt x="4171" y="2688"/>
                  <a:pt x="4170" y="2688"/>
                  <a:pt x="4168" y="2688"/>
                </a:cubicBezTo>
                <a:cubicBezTo>
                  <a:pt x="4185" y="2597"/>
                  <a:pt x="4260" y="2520"/>
                  <a:pt x="4281" y="2430"/>
                </a:cubicBezTo>
                <a:cubicBezTo>
                  <a:pt x="4253" y="2427"/>
                  <a:pt x="4228" y="2427"/>
                  <a:pt x="4207" y="2427"/>
                </a:cubicBezTo>
                <a:cubicBezTo>
                  <a:pt x="4029" y="2427"/>
                  <a:pt x="4034" y="2477"/>
                  <a:pt x="3934" y="2542"/>
                </a:cubicBezTo>
                <a:lnTo>
                  <a:pt x="3944" y="2535"/>
                </a:lnTo>
                <a:cubicBezTo>
                  <a:pt x="3852" y="2589"/>
                  <a:pt x="3764" y="2648"/>
                  <a:pt x="3680" y="2709"/>
                </a:cubicBezTo>
                <a:lnTo>
                  <a:pt x="3764" y="2684"/>
                </a:lnTo>
                <a:cubicBezTo>
                  <a:pt x="3940" y="3154"/>
                  <a:pt x="3540" y="3105"/>
                  <a:pt x="3567" y="3518"/>
                </a:cubicBezTo>
                <a:cubicBezTo>
                  <a:pt x="3553" y="3320"/>
                  <a:pt x="3530" y="3289"/>
                  <a:pt x="3495" y="3289"/>
                </a:cubicBezTo>
                <a:cubicBezTo>
                  <a:pt x="3479" y="3289"/>
                  <a:pt x="3461" y="3296"/>
                  <a:pt x="3438" y="3296"/>
                </a:cubicBezTo>
                <a:cubicBezTo>
                  <a:pt x="3413" y="3296"/>
                  <a:pt x="3384" y="3287"/>
                  <a:pt x="3349" y="3251"/>
                </a:cubicBezTo>
                <a:cubicBezTo>
                  <a:pt x="3289" y="3271"/>
                  <a:pt x="3213" y="3304"/>
                  <a:pt x="3166" y="3304"/>
                </a:cubicBezTo>
                <a:cubicBezTo>
                  <a:pt x="3145" y="3304"/>
                  <a:pt x="3128" y="3298"/>
                  <a:pt x="3122" y="3279"/>
                </a:cubicBezTo>
                <a:cubicBezTo>
                  <a:pt x="3160" y="3494"/>
                  <a:pt x="2894" y="3414"/>
                  <a:pt x="2956" y="3723"/>
                </a:cubicBezTo>
                <a:cubicBezTo>
                  <a:pt x="2951" y="3721"/>
                  <a:pt x="2947" y="3720"/>
                  <a:pt x="2942" y="3720"/>
                </a:cubicBezTo>
                <a:cubicBezTo>
                  <a:pt x="2908" y="3720"/>
                  <a:pt x="2879" y="3780"/>
                  <a:pt x="2833" y="3780"/>
                </a:cubicBezTo>
                <a:cubicBezTo>
                  <a:pt x="2813" y="3780"/>
                  <a:pt x="2790" y="3770"/>
                  <a:pt x="2762" y="3737"/>
                </a:cubicBezTo>
                <a:cubicBezTo>
                  <a:pt x="2736" y="3811"/>
                  <a:pt x="2746" y="3831"/>
                  <a:pt x="2772" y="3831"/>
                </a:cubicBezTo>
                <a:cubicBezTo>
                  <a:pt x="2801" y="3831"/>
                  <a:pt x="2852" y="3805"/>
                  <a:pt x="2888" y="3805"/>
                </a:cubicBezTo>
                <a:cubicBezTo>
                  <a:pt x="2902" y="3805"/>
                  <a:pt x="2913" y="3808"/>
                  <a:pt x="2921" y="3818"/>
                </a:cubicBezTo>
                <a:cubicBezTo>
                  <a:pt x="2921" y="4170"/>
                  <a:pt x="2358" y="4276"/>
                  <a:pt x="2399" y="4803"/>
                </a:cubicBezTo>
                <a:cubicBezTo>
                  <a:pt x="2327" y="5141"/>
                  <a:pt x="2450" y="5311"/>
                  <a:pt x="2443" y="5594"/>
                </a:cubicBezTo>
                <a:cubicBezTo>
                  <a:pt x="2429" y="5624"/>
                  <a:pt x="2416" y="5653"/>
                  <a:pt x="2406" y="5682"/>
                </a:cubicBezTo>
                <a:cubicBezTo>
                  <a:pt x="2311" y="5679"/>
                  <a:pt x="2286" y="5504"/>
                  <a:pt x="2286" y="5504"/>
                </a:cubicBezTo>
                <a:cubicBezTo>
                  <a:pt x="2137" y="5631"/>
                  <a:pt x="2097" y="5765"/>
                  <a:pt x="2090" y="5951"/>
                </a:cubicBezTo>
                <a:cubicBezTo>
                  <a:pt x="2072" y="5925"/>
                  <a:pt x="2051" y="5916"/>
                  <a:pt x="2024" y="5916"/>
                </a:cubicBezTo>
                <a:cubicBezTo>
                  <a:pt x="1996" y="5916"/>
                  <a:pt x="1962" y="5925"/>
                  <a:pt x="1920" y="5937"/>
                </a:cubicBezTo>
                <a:cubicBezTo>
                  <a:pt x="1886" y="6071"/>
                  <a:pt x="2086" y="6107"/>
                  <a:pt x="1946" y="6245"/>
                </a:cubicBezTo>
                <a:cubicBezTo>
                  <a:pt x="1896" y="6190"/>
                  <a:pt x="1811" y="6114"/>
                  <a:pt x="1774" y="6023"/>
                </a:cubicBezTo>
                <a:cubicBezTo>
                  <a:pt x="1770" y="6206"/>
                  <a:pt x="1818" y="6398"/>
                  <a:pt x="1814" y="6576"/>
                </a:cubicBezTo>
                <a:cubicBezTo>
                  <a:pt x="1812" y="6576"/>
                  <a:pt x="1810" y="6576"/>
                  <a:pt x="1807" y="6576"/>
                </a:cubicBezTo>
                <a:cubicBezTo>
                  <a:pt x="1705" y="6576"/>
                  <a:pt x="1701" y="6421"/>
                  <a:pt x="1658" y="6343"/>
                </a:cubicBezTo>
                <a:cubicBezTo>
                  <a:pt x="1641" y="6543"/>
                  <a:pt x="1583" y="6848"/>
                  <a:pt x="1722" y="6957"/>
                </a:cubicBezTo>
                <a:cubicBezTo>
                  <a:pt x="1745" y="6930"/>
                  <a:pt x="1771" y="6906"/>
                  <a:pt x="1793" y="6883"/>
                </a:cubicBezTo>
                <a:cubicBezTo>
                  <a:pt x="1790" y="6884"/>
                  <a:pt x="1786" y="6885"/>
                  <a:pt x="1782" y="6885"/>
                </a:cubicBezTo>
                <a:cubicBezTo>
                  <a:pt x="1739" y="6885"/>
                  <a:pt x="1669" y="6833"/>
                  <a:pt x="1662" y="6790"/>
                </a:cubicBezTo>
                <a:cubicBezTo>
                  <a:pt x="1606" y="6629"/>
                  <a:pt x="1723" y="6593"/>
                  <a:pt x="1802" y="6593"/>
                </a:cubicBezTo>
                <a:cubicBezTo>
                  <a:pt x="1820" y="6593"/>
                  <a:pt x="1836" y="6594"/>
                  <a:pt x="1848" y="6597"/>
                </a:cubicBezTo>
                <a:lnTo>
                  <a:pt x="1845" y="6721"/>
                </a:lnTo>
                <a:cubicBezTo>
                  <a:pt x="1847" y="6722"/>
                  <a:pt x="1850" y="6722"/>
                  <a:pt x="1853" y="6722"/>
                </a:cubicBezTo>
                <a:cubicBezTo>
                  <a:pt x="2205" y="6722"/>
                  <a:pt x="1947" y="6251"/>
                  <a:pt x="2042" y="6027"/>
                </a:cubicBezTo>
                <a:lnTo>
                  <a:pt x="2205" y="6183"/>
                </a:lnTo>
                <a:cubicBezTo>
                  <a:pt x="1991" y="6746"/>
                  <a:pt x="1824" y="7328"/>
                  <a:pt x="1699" y="7923"/>
                </a:cubicBezTo>
                <a:lnTo>
                  <a:pt x="1689" y="7946"/>
                </a:lnTo>
                <a:cubicBezTo>
                  <a:pt x="1587" y="7866"/>
                  <a:pt x="1488" y="7774"/>
                  <a:pt x="1379" y="7728"/>
                </a:cubicBezTo>
                <a:lnTo>
                  <a:pt x="1294" y="7673"/>
                </a:lnTo>
                <a:lnTo>
                  <a:pt x="1294" y="7702"/>
                </a:lnTo>
                <a:cubicBezTo>
                  <a:pt x="1275" y="7699"/>
                  <a:pt x="1254" y="7697"/>
                  <a:pt x="1233" y="7697"/>
                </a:cubicBezTo>
                <a:cubicBezTo>
                  <a:pt x="1152" y="7697"/>
                  <a:pt x="1060" y="7726"/>
                  <a:pt x="955" y="7804"/>
                </a:cubicBezTo>
                <a:lnTo>
                  <a:pt x="988" y="8138"/>
                </a:lnTo>
                <a:lnTo>
                  <a:pt x="829" y="8160"/>
                </a:lnTo>
                <a:lnTo>
                  <a:pt x="921" y="7939"/>
                </a:lnTo>
                <a:cubicBezTo>
                  <a:pt x="751" y="8000"/>
                  <a:pt x="816" y="8135"/>
                  <a:pt x="849" y="8258"/>
                </a:cubicBezTo>
                <a:cubicBezTo>
                  <a:pt x="835" y="8255"/>
                  <a:pt x="820" y="8253"/>
                  <a:pt x="805" y="8253"/>
                </a:cubicBezTo>
                <a:cubicBezTo>
                  <a:pt x="754" y="8253"/>
                  <a:pt x="706" y="8271"/>
                  <a:pt x="666" y="8301"/>
                </a:cubicBezTo>
                <a:cubicBezTo>
                  <a:pt x="710" y="8429"/>
                  <a:pt x="761" y="8553"/>
                  <a:pt x="809" y="8676"/>
                </a:cubicBezTo>
                <a:cubicBezTo>
                  <a:pt x="728" y="8669"/>
                  <a:pt x="682" y="8565"/>
                  <a:pt x="619" y="8565"/>
                </a:cubicBezTo>
                <a:cubicBezTo>
                  <a:pt x="593" y="8565"/>
                  <a:pt x="564" y="8581"/>
                  <a:pt x="530" y="8625"/>
                </a:cubicBezTo>
                <a:cubicBezTo>
                  <a:pt x="598" y="8796"/>
                  <a:pt x="802" y="8604"/>
                  <a:pt x="802" y="8836"/>
                </a:cubicBezTo>
                <a:cubicBezTo>
                  <a:pt x="642" y="8916"/>
                  <a:pt x="554" y="8843"/>
                  <a:pt x="609" y="9036"/>
                </a:cubicBezTo>
                <a:cubicBezTo>
                  <a:pt x="537" y="9032"/>
                  <a:pt x="506" y="8994"/>
                  <a:pt x="493" y="8929"/>
                </a:cubicBezTo>
                <a:cubicBezTo>
                  <a:pt x="515" y="9096"/>
                  <a:pt x="416" y="9302"/>
                  <a:pt x="537" y="9410"/>
                </a:cubicBezTo>
                <a:cubicBezTo>
                  <a:pt x="361" y="9501"/>
                  <a:pt x="455" y="9842"/>
                  <a:pt x="270" y="9842"/>
                </a:cubicBezTo>
                <a:cubicBezTo>
                  <a:pt x="254" y="9842"/>
                  <a:pt x="237" y="9840"/>
                  <a:pt x="218" y="9836"/>
                </a:cubicBezTo>
                <a:cubicBezTo>
                  <a:pt x="269" y="9897"/>
                  <a:pt x="384" y="10137"/>
                  <a:pt x="378" y="10271"/>
                </a:cubicBezTo>
                <a:cubicBezTo>
                  <a:pt x="332" y="10227"/>
                  <a:pt x="299" y="10208"/>
                  <a:pt x="276" y="10208"/>
                </a:cubicBezTo>
                <a:cubicBezTo>
                  <a:pt x="148" y="10208"/>
                  <a:pt x="261" y="10727"/>
                  <a:pt x="37" y="10727"/>
                </a:cubicBezTo>
                <a:cubicBezTo>
                  <a:pt x="26" y="10727"/>
                  <a:pt x="13" y="10724"/>
                  <a:pt x="0" y="10722"/>
                </a:cubicBezTo>
                <a:cubicBezTo>
                  <a:pt x="272" y="10919"/>
                  <a:pt x="159" y="11457"/>
                  <a:pt x="405" y="11769"/>
                </a:cubicBezTo>
                <a:cubicBezTo>
                  <a:pt x="383" y="11757"/>
                  <a:pt x="344" y="11737"/>
                  <a:pt x="334" y="11713"/>
                </a:cubicBezTo>
                <a:cubicBezTo>
                  <a:pt x="349" y="11900"/>
                  <a:pt x="286" y="11983"/>
                  <a:pt x="279" y="12125"/>
                </a:cubicBezTo>
                <a:cubicBezTo>
                  <a:pt x="300" y="12119"/>
                  <a:pt x="320" y="12117"/>
                  <a:pt x="340" y="12117"/>
                </a:cubicBezTo>
                <a:cubicBezTo>
                  <a:pt x="535" y="12117"/>
                  <a:pt x="680" y="12342"/>
                  <a:pt x="860" y="12405"/>
                </a:cubicBezTo>
                <a:cubicBezTo>
                  <a:pt x="821" y="12524"/>
                  <a:pt x="767" y="12555"/>
                  <a:pt x="709" y="12555"/>
                </a:cubicBezTo>
                <a:cubicBezTo>
                  <a:pt x="646" y="12555"/>
                  <a:pt x="577" y="12521"/>
                  <a:pt x="509" y="12521"/>
                </a:cubicBezTo>
                <a:cubicBezTo>
                  <a:pt x="467" y="12521"/>
                  <a:pt x="426" y="12533"/>
                  <a:pt x="388" y="12572"/>
                </a:cubicBezTo>
                <a:cubicBezTo>
                  <a:pt x="406" y="12562"/>
                  <a:pt x="424" y="12558"/>
                  <a:pt x="442" y="12558"/>
                </a:cubicBezTo>
                <a:cubicBezTo>
                  <a:pt x="561" y="12558"/>
                  <a:pt x="688" y="12739"/>
                  <a:pt x="780" y="12739"/>
                </a:cubicBezTo>
                <a:cubicBezTo>
                  <a:pt x="804" y="12739"/>
                  <a:pt x="825" y="12727"/>
                  <a:pt x="843" y="12699"/>
                </a:cubicBezTo>
                <a:cubicBezTo>
                  <a:pt x="809" y="12924"/>
                  <a:pt x="856" y="12866"/>
                  <a:pt x="741" y="13055"/>
                </a:cubicBezTo>
                <a:cubicBezTo>
                  <a:pt x="799" y="13023"/>
                  <a:pt x="837" y="13010"/>
                  <a:pt x="863" y="13010"/>
                </a:cubicBezTo>
                <a:cubicBezTo>
                  <a:pt x="960" y="13010"/>
                  <a:pt x="917" y="13168"/>
                  <a:pt x="1094" y="13171"/>
                </a:cubicBezTo>
                <a:cubicBezTo>
                  <a:pt x="1118" y="13462"/>
                  <a:pt x="911" y="13403"/>
                  <a:pt x="1142" y="13560"/>
                </a:cubicBezTo>
                <a:cubicBezTo>
                  <a:pt x="1146" y="13625"/>
                  <a:pt x="1112" y="13645"/>
                  <a:pt x="1070" y="13645"/>
                </a:cubicBezTo>
                <a:cubicBezTo>
                  <a:pt x="1006" y="13645"/>
                  <a:pt x="925" y="13600"/>
                  <a:pt x="925" y="13600"/>
                </a:cubicBezTo>
                <a:cubicBezTo>
                  <a:pt x="971" y="13666"/>
                  <a:pt x="1012" y="13690"/>
                  <a:pt x="1049" y="13690"/>
                </a:cubicBezTo>
                <a:cubicBezTo>
                  <a:pt x="1139" y="13690"/>
                  <a:pt x="1207" y="13545"/>
                  <a:pt x="1301" y="13517"/>
                </a:cubicBezTo>
                <a:cubicBezTo>
                  <a:pt x="1546" y="13716"/>
                  <a:pt x="1271" y="13741"/>
                  <a:pt x="1254" y="13909"/>
                </a:cubicBezTo>
                <a:cubicBezTo>
                  <a:pt x="1423" y="14022"/>
                  <a:pt x="1679" y="13985"/>
                  <a:pt x="1760" y="14087"/>
                </a:cubicBezTo>
                <a:cubicBezTo>
                  <a:pt x="1743" y="14116"/>
                  <a:pt x="1719" y="14142"/>
                  <a:pt x="1692" y="14159"/>
                </a:cubicBezTo>
                <a:cubicBezTo>
                  <a:pt x="1711" y="14148"/>
                  <a:pt x="1731" y="14143"/>
                  <a:pt x="1751" y="14143"/>
                </a:cubicBezTo>
                <a:cubicBezTo>
                  <a:pt x="1764" y="14143"/>
                  <a:pt x="1776" y="14145"/>
                  <a:pt x="1787" y="14148"/>
                </a:cubicBezTo>
                <a:cubicBezTo>
                  <a:pt x="1785" y="14142"/>
                  <a:pt x="1785" y="14140"/>
                  <a:pt x="1787" y="14140"/>
                </a:cubicBezTo>
                <a:cubicBezTo>
                  <a:pt x="1795" y="14140"/>
                  <a:pt x="1853" y="14236"/>
                  <a:pt x="1886" y="14280"/>
                </a:cubicBezTo>
                <a:cubicBezTo>
                  <a:pt x="1926" y="14348"/>
                  <a:pt x="1974" y="14414"/>
                  <a:pt x="2025" y="14472"/>
                </a:cubicBezTo>
                <a:cubicBezTo>
                  <a:pt x="2052" y="14501"/>
                  <a:pt x="2083" y="14526"/>
                  <a:pt x="2113" y="14545"/>
                </a:cubicBezTo>
                <a:cubicBezTo>
                  <a:pt x="2122" y="14552"/>
                  <a:pt x="2128" y="14555"/>
                  <a:pt x="2132" y="14555"/>
                </a:cubicBezTo>
                <a:cubicBezTo>
                  <a:pt x="2139" y="14555"/>
                  <a:pt x="2142" y="14550"/>
                  <a:pt x="2144" y="14541"/>
                </a:cubicBezTo>
                <a:lnTo>
                  <a:pt x="2188" y="14541"/>
                </a:lnTo>
                <a:cubicBezTo>
                  <a:pt x="2184" y="14547"/>
                  <a:pt x="2178" y="14552"/>
                  <a:pt x="2173" y="14557"/>
                </a:cubicBezTo>
                <a:cubicBezTo>
                  <a:pt x="2249" y="14504"/>
                  <a:pt x="2327" y="14456"/>
                  <a:pt x="2406" y="14414"/>
                </a:cubicBezTo>
                <a:cubicBezTo>
                  <a:pt x="2443" y="14476"/>
                  <a:pt x="2599" y="14520"/>
                  <a:pt x="2480" y="14618"/>
                </a:cubicBezTo>
                <a:cubicBezTo>
                  <a:pt x="2460" y="14552"/>
                  <a:pt x="2406" y="14566"/>
                  <a:pt x="2351" y="14555"/>
                </a:cubicBezTo>
                <a:lnTo>
                  <a:pt x="2450" y="14643"/>
                </a:lnTo>
                <a:cubicBezTo>
                  <a:pt x="2415" y="14687"/>
                  <a:pt x="2389" y="14703"/>
                  <a:pt x="2369" y="14703"/>
                </a:cubicBezTo>
                <a:cubicBezTo>
                  <a:pt x="2313" y="14703"/>
                  <a:pt x="2296" y="14578"/>
                  <a:pt x="2234" y="14578"/>
                </a:cubicBezTo>
                <a:cubicBezTo>
                  <a:pt x="2222" y="14578"/>
                  <a:pt x="2208" y="14584"/>
                  <a:pt x="2192" y="14595"/>
                </a:cubicBezTo>
                <a:cubicBezTo>
                  <a:pt x="2321" y="14760"/>
                  <a:pt x="2592" y="14963"/>
                  <a:pt x="2610" y="15144"/>
                </a:cubicBezTo>
                <a:cubicBezTo>
                  <a:pt x="2588" y="15160"/>
                  <a:pt x="2569" y="15167"/>
                  <a:pt x="2552" y="15167"/>
                </a:cubicBezTo>
                <a:cubicBezTo>
                  <a:pt x="2460" y="15167"/>
                  <a:pt x="2407" y="14986"/>
                  <a:pt x="2361" y="14986"/>
                </a:cubicBezTo>
                <a:cubicBezTo>
                  <a:pt x="2343" y="14986"/>
                  <a:pt x="2327" y="15014"/>
                  <a:pt x="2311" y="15090"/>
                </a:cubicBezTo>
                <a:lnTo>
                  <a:pt x="2276" y="14792"/>
                </a:lnTo>
                <a:cubicBezTo>
                  <a:pt x="2217" y="14885"/>
                  <a:pt x="2187" y="14914"/>
                  <a:pt x="2169" y="14914"/>
                </a:cubicBezTo>
                <a:cubicBezTo>
                  <a:pt x="2140" y="14914"/>
                  <a:pt x="2146" y="14833"/>
                  <a:pt x="2111" y="14833"/>
                </a:cubicBezTo>
                <a:cubicBezTo>
                  <a:pt x="2091" y="14833"/>
                  <a:pt x="2055" y="14861"/>
                  <a:pt x="1991" y="14949"/>
                </a:cubicBezTo>
                <a:cubicBezTo>
                  <a:pt x="2080" y="15337"/>
                  <a:pt x="2246" y="15305"/>
                  <a:pt x="2361" y="15683"/>
                </a:cubicBezTo>
                <a:cubicBezTo>
                  <a:pt x="2370" y="15684"/>
                  <a:pt x="2379" y="15684"/>
                  <a:pt x="2387" y="15684"/>
                </a:cubicBezTo>
                <a:cubicBezTo>
                  <a:pt x="2492" y="15684"/>
                  <a:pt x="2505" y="15590"/>
                  <a:pt x="2608" y="15590"/>
                </a:cubicBezTo>
                <a:cubicBezTo>
                  <a:pt x="2616" y="15590"/>
                  <a:pt x="2624" y="15590"/>
                  <a:pt x="2633" y="15591"/>
                </a:cubicBezTo>
                <a:cubicBezTo>
                  <a:pt x="3058" y="15944"/>
                  <a:pt x="2399" y="16253"/>
                  <a:pt x="2847" y="16439"/>
                </a:cubicBezTo>
                <a:cubicBezTo>
                  <a:pt x="2852" y="16439"/>
                  <a:pt x="2857" y="16439"/>
                  <a:pt x="2861" y="16439"/>
                </a:cubicBezTo>
                <a:cubicBezTo>
                  <a:pt x="2936" y="16439"/>
                  <a:pt x="3018" y="16415"/>
                  <a:pt x="3093" y="16415"/>
                </a:cubicBezTo>
                <a:cubicBezTo>
                  <a:pt x="3187" y="16415"/>
                  <a:pt x="3266" y="16453"/>
                  <a:pt x="3296" y="16620"/>
                </a:cubicBezTo>
                <a:lnTo>
                  <a:pt x="3058" y="16697"/>
                </a:lnTo>
                <a:cubicBezTo>
                  <a:pt x="3137" y="16820"/>
                  <a:pt x="3213" y="16838"/>
                  <a:pt x="3283" y="16838"/>
                </a:cubicBezTo>
                <a:cubicBezTo>
                  <a:pt x="3311" y="16838"/>
                  <a:pt x="3338" y="16835"/>
                  <a:pt x="3365" y="16835"/>
                </a:cubicBezTo>
                <a:cubicBezTo>
                  <a:pt x="3439" y="16835"/>
                  <a:pt x="3504" y="16859"/>
                  <a:pt x="3557" y="17038"/>
                </a:cubicBezTo>
                <a:cubicBezTo>
                  <a:pt x="3551" y="17039"/>
                  <a:pt x="3546" y="17039"/>
                  <a:pt x="3541" y="17039"/>
                </a:cubicBezTo>
                <a:cubicBezTo>
                  <a:pt x="3450" y="17039"/>
                  <a:pt x="3359" y="16922"/>
                  <a:pt x="3337" y="16922"/>
                </a:cubicBezTo>
                <a:cubicBezTo>
                  <a:pt x="3333" y="16922"/>
                  <a:pt x="3331" y="16926"/>
                  <a:pt x="3333" y="16936"/>
                </a:cubicBezTo>
                <a:cubicBezTo>
                  <a:pt x="3341" y="17069"/>
                  <a:pt x="3379" y="17099"/>
                  <a:pt x="3427" y="17099"/>
                </a:cubicBezTo>
                <a:cubicBezTo>
                  <a:pt x="3471" y="17099"/>
                  <a:pt x="3522" y="17077"/>
                  <a:pt x="3573" y="17077"/>
                </a:cubicBezTo>
                <a:cubicBezTo>
                  <a:pt x="3604" y="17077"/>
                  <a:pt x="3635" y="17087"/>
                  <a:pt x="3662" y="17118"/>
                </a:cubicBezTo>
                <a:lnTo>
                  <a:pt x="3540" y="17296"/>
                </a:lnTo>
                <a:cubicBezTo>
                  <a:pt x="3826" y="17565"/>
                  <a:pt x="4220" y="17743"/>
                  <a:pt x="4556" y="17975"/>
                </a:cubicBezTo>
                <a:cubicBezTo>
                  <a:pt x="4501" y="18012"/>
                  <a:pt x="4406" y="18023"/>
                  <a:pt x="4444" y="18135"/>
                </a:cubicBezTo>
                <a:cubicBezTo>
                  <a:pt x="4906" y="18393"/>
                  <a:pt x="5310" y="18840"/>
                  <a:pt x="5687" y="19218"/>
                </a:cubicBezTo>
                <a:lnTo>
                  <a:pt x="5935" y="19149"/>
                </a:lnTo>
                <a:cubicBezTo>
                  <a:pt x="5972" y="19175"/>
                  <a:pt x="5969" y="19266"/>
                  <a:pt x="5912" y="19273"/>
                </a:cubicBezTo>
                <a:cubicBezTo>
                  <a:pt x="5944" y="19310"/>
                  <a:pt x="5965" y="19325"/>
                  <a:pt x="5979" y="19325"/>
                </a:cubicBezTo>
                <a:cubicBezTo>
                  <a:pt x="6025" y="19325"/>
                  <a:pt x="5999" y="19169"/>
                  <a:pt x="6088" y="19153"/>
                </a:cubicBezTo>
                <a:cubicBezTo>
                  <a:pt x="6186" y="19196"/>
                  <a:pt x="6166" y="19324"/>
                  <a:pt x="6081" y="19335"/>
                </a:cubicBezTo>
                <a:cubicBezTo>
                  <a:pt x="6309" y="19353"/>
                  <a:pt x="6533" y="19389"/>
                  <a:pt x="6750" y="19450"/>
                </a:cubicBezTo>
                <a:cubicBezTo>
                  <a:pt x="7032" y="19542"/>
                  <a:pt x="7097" y="19556"/>
                  <a:pt x="7069" y="19697"/>
                </a:cubicBezTo>
                <a:lnTo>
                  <a:pt x="7019" y="19720"/>
                </a:lnTo>
                <a:cubicBezTo>
                  <a:pt x="7022" y="19737"/>
                  <a:pt x="7019" y="19737"/>
                  <a:pt x="7036" y="19748"/>
                </a:cubicBezTo>
                <a:cubicBezTo>
                  <a:pt x="7059" y="19767"/>
                  <a:pt x="7087" y="19782"/>
                  <a:pt x="7114" y="19792"/>
                </a:cubicBezTo>
                <a:cubicBezTo>
                  <a:pt x="7159" y="19801"/>
                  <a:pt x="7206" y="19808"/>
                  <a:pt x="7251" y="19808"/>
                </a:cubicBezTo>
                <a:cubicBezTo>
                  <a:pt x="7261" y="19808"/>
                  <a:pt x="7271" y="19808"/>
                  <a:pt x="7280" y="19806"/>
                </a:cubicBezTo>
                <a:cubicBezTo>
                  <a:pt x="7290" y="19806"/>
                  <a:pt x="7299" y="19806"/>
                  <a:pt x="7308" y="19806"/>
                </a:cubicBezTo>
                <a:cubicBezTo>
                  <a:pt x="7407" y="19806"/>
                  <a:pt x="7498" y="19813"/>
                  <a:pt x="7536" y="19960"/>
                </a:cubicBezTo>
                <a:lnTo>
                  <a:pt x="7477" y="19949"/>
                </a:lnTo>
                <a:cubicBezTo>
                  <a:pt x="7902" y="20468"/>
                  <a:pt x="8575" y="20676"/>
                  <a:pt x="8928" y="21126"/>
                </a:cubicBezTo>
                <a:cubicBezTo>
                  <a:pt x="8960" y="21088"/>
                  <a:pt x="8998" y="21073"/>
                  <a:pt x="9039" y="21073"/>
                </a:cubicBezTo>
                <a:cubicBezTo>
                  <a:pt x="9115" y="21073"/>
                  <a:pt x="9205" y="21125"/>
                  <a:pt x="9295" y="21169"/>
                </a:cubicBezTo>
                <a:cubicBezTo>
                  <a:pt x="9359" y="21199"/>
                  <a:pt x="9425" y="21223"/>
                  <a:pt x="9482" y="21223"/>
                </a:cubicBezTo>
                <a:cubicBezTo>
                  <a:pt x="9551" y="21223"/>
                  <a:pt x="9608" y="21190"/>
                  <a:pt x="9642" y="21094"/>
                </a:cubicBezTo>
                <a:cubicBezTo>
                  <a:pt x="9951" y="21366"/>
                  <a:pt x="9838" y="21406"/>
                  <a:pt x="10362" y="21598"/>
                </a:cubicBezTo>
                <a:cubicBezTo>
                  <a:pt x="10368" y="21599"/>
                  <a:pt x="10373" y="21600"/>
                  <a:pt x="10380" y="21600"/>
                </a:cubicBezTo>
                <a:cubicBezTo>
                  <a:pt x="10515" y="21600"/>
                  <a:pt x="10594" y="21368"/>
                  <a:pt x="10753" y="21337"/>
                </a:cubicBezTo>
                <a:lnTo>
                  <a:pt x="10759" y="21533"/>
                </a:lnTo>
                <a:cubicBezTo>
                  <a:pt x="10838" y="21464"/>
                  <a:pt x="10916" y="21387"/>
                  <a:pt x="10987" y="21312"/>
                </a:cubicBezTo>
                <a:lnTo>
                  <a:pt x="11127" y="21541"/>
                </a:lnTo>
                <a:lnTo>
                  <a:pt x="11286" y="21475"/>
                </a:lnTo>
                <a:cubicBezTo>
                  <a:pt x="11221" y="21472"/>
                  <a:pt x="11140" y="21398"/>
                  <a:pt x="11147" y="21340"/>
                </a:cubicBezTo>
                <a:cubicBezTo>
                  <a:pt x="11208" y="21313"/>
                  <a:pt x="11280" y="21301"/>
                  <a:pt x="11353" y="21301"/>
                </a:cubicBezTo>
                <a:cubicBezTo>
                  <a:pt x="11559" y="21301"/>
                  <a:pt x="11775" y="21393"/>
                  <a:pt x="11802" y="21467"/>
                </a:cubicBezTo>
                <a:cubicBezTo>
                  <a:pt x="11990" y="21362"/>
                  <a:pt x="12166" y="21243"/>
                  <a:pt x="12336" y="21126"/>
                </a:cubicBezTo>
                <a:cubicBezTo>
                  <a:pt x="12348" y="21188"/>
                  <a:pt x="12302" y="21232"/>
                  <a:pt x="12251" y="21281"/>
                </a:cubicBezTo>
                <a:cubicBezTo>
                  <a:pt x="12286" y="21248"/>
                  <a:pt x="12311" y="21236"/>
                  <a:pt x="12330" y="21236"/>
                </a:cubicBezTo>
                <a:cubicBezTo>
                  <a:pt x="12380" y="21236"/>
                  <a:pt x="12387" y="21326"/>
                  <a:pt x="12431" y="21326"/>
                </a:cubicBezTo>
                <a:cubicBezTo>
                  <a:pt x="12454" y="21326"/>
                  <a:pt x="12487" y="21302"/>
                  <a:pt x="12543" y="21227"/>
                </a:cubicBezTo>
                <a:cubicBezTo>
                  <a:pt x="12492" y="21206"/>
                  <a:pt x="12523" y="21111"/>
                  <a:pt x="12516" y="21071"/>
                </a:cubicBezTo>
                <a:cubicBezTo>
                  <a:pt x="12542" y="21080"/>
                  <a:pt x="12571" y="21084"/>
                  <a:pt x="12602" y="21084"/>
                </a:cubicBezTo>
                <a:cubicBezTo>
                  <a:pt x="12782" y="21084"/>
                  <a:pt x="13032" y="20951"/>
                  <a:pt x="13189" y="20799"/>
                </a:cubicBezTo>
                <a:lnTo>
                  <a:pt x="13212" y="20940"/>
                </a:lnTo>
                <a:cubicBezTo>
                  <a:pt x="13630" y="20740"/>
                  <a:pt x="13966" y="20338"/>
                  <a:pt x="14330" y="19995"/>
                </a:cubicBezTo>
                <a:cubicBezTo>
                  <a:pt x="14305" y="20006"/>
                  <a:pt x="14281" y="20011"/>
                  <a:pt x="14259" y="20011"/>
                </a:cubicBezTo>
                <a:cubicBezTo>
                  <a:pt x="14129" y="20011"/>
                  <a:pt x="14057" y="19845"/>
                  <a:pt x="14133" y="19752"/>
                </a:cubicBezTo>
                <a:lnTo>
                  <a:pt x="14309" y="19865"/>
                </a:lnTo>
                <a:cubicBezTo>
                  <a:pt x="14301" y="19805"/>
                  <a:pt x="14277" y="19798"/>
                  <a:pt x="14252" y="19798"/>
                </a:cubicBezTo>
                <a:cubicBezTo>
                  <a:pt x="14243" y="19798"/>
                  <a:pt x="14235" y="19799"/>
                  <a:pt x="14226" y="19799"/>
                </a:cubicBezTo>
                <a:cubicBezTo>
                  <a:pt x="14194" y="19799"/>
                  <a:pt x="14169" y="19786"/>
                  <a:pt x="14184" y="19665"/>
                </a:cubicBezTo>
                <a:cubicBezTo>
                  <a:pt x="14210" y="19645"/>
                  <a:pt x="14235" y="19636"/>
                  <a:pt x="14258" y="19636"/>
                </a:cubicBezTo>
                <a:cubicBezTo>
                  <a:pt x="14351" y="19636"/>
                  <a:pt x="14410" y="19779"/>
                  <a:pt x="14391" y="19876"/>
                </a:cubicBezTo>
                <a:lnTo>
                  <a:pt x="14490" y="19676"/>
                </a:lnTo>
                <a:cubicBezTo>
                  <a:pt x="14538" y="19713"/>
                  <a:pt x="14523" y="19771"/>
                  <a:pt x="14568" y="19836"/>
                </a:cubicBezTo>
                <a:cubicBezTo>
                  <a:pt x="14544" y="19683"/>
                  <a:pt x="14956" y="19731"/>
                  <a:pt x="14894" y="19479"/>
                </a:cubicBezTo>
                <a:lnTo>
                  <a:pt x="14944" y="19516"/>
                </a:lnTo>
                <a:cubicBezTo>
                  <a:pt x="15260" y="19181"/>
                  <a:pt x="15352" y="18975"/>
                  <a:pt x="15598" y="18688"/>
                </a:cubicBezTo>
                <a:cubicBezTo>
                  <a:pt x="15478" y="18560"/>
                  <a:pt x="15604" y="18477"/>
                  <a:pt x="15576" y="18292"/>
                </a:cubicBezTo>
                <a:cubicBezTo>
                  <a:pt x="15794" y="18124"/>
                  <a:pt x="16093" y="17990"/>
                  <a:pt x="16290" y="17717"/>
                </a:cubicBezTo>
                <a:cubicBezTo>
                  <a:pt x="16375" y="17477"/>
                  <a:pt x="16222" y="17565"/>
                  <a:pt x="16212" y="17412"/>
                </a:cubicBezTo>
                <a:cubicBezTo>
                  <a:pt x="16233" y="17428"/>
                  <a:pt x="16256" y="17433"/>
                  <a:pt x="16279" y="17433"/>
                </a:cubicBezTo>
                <a:cubicBezTo>
                  <a:pt x="16357" y="17433"/>
                  <a:pt x="16441" y="17367"/>
                  <a:pt x="16485" y="17367"/>
                </a:cubicBezTo>
                <a:cubicBezTo>
                  <a:pt x="16509" y="17367"/>
                  <a:pt x="16521" y="17387"/>
                  <a:pt x="16514" y="17448"/>
                </a:cubicBezTo>
                <a:cubicBezTo>
                  <a:pt x="16742" y="17118"/>
                  <a:pt x="16803" y="17023"/>
                  <a:pt x="17011" y="16540"/>
                </a:cubicBezTo>
                <a:cubicBezTo>
                  <a:pt x="16969" y="16541"/>
                  <a:pt x="16934" y="16550"/>
                  <a:pt x="16906" y="16550"/>
                </a:cubicBezTo>
                <a:cubicBezTo>
                  <a:pt x="16878" y="16550"/>
                  <a:pt x="16857" y="16541"/>
                  <a:pt x="16847" y="16511"/>
                </a:cubicBezTo>
                <a:cubicBezTo>
                  <a:pt x="16870" y="16451"/>
                  <a:pt x="16936" y="16416"/>
                  <a:pt x="16995" y="16416"/>
                </a:cubicBezTo>
                <a:cubicBezTo>
                  <a:pt x="17025" y="16416"/>
                  <a:pt x="17053" y="16426"/>
                  <a:pt x="17071" y="16445"/>
                </a:cubicBezTo>
                <a:lnTo>
                  <a:pt x="17071" y="16474"/>
                </a:lnTo>
                <a:cubicBezTo>
                  <a:pt x="17216" y="15885"/>
                  <a:pt x="18151" y="15689"/>
                  <a:pt x="18166" y="15126"/>
                </a:cubicBezTo>
                <a:lnTo>
                  <a:pt x="18275" y="14629"/>
                </a:lnTo>
                <a:cubicBezTo>
                  <a:pt x="18302" y="14594"/>
                  <a:pt x="18319" y="14580"/>
                  <a:pt x="18331" y="14580"/>
                </a:cubicBezTo>
                <a:cubicBezTo>
                  <a:pt x="18371" y="14580"/>
                  <a:pt x="18345" y="14736"/>
                  <a:pt x="18422" y="14736"/>
                </a:cubicBezTo>
                <a:cubicBezTo>
                  <a:pt x="18434" y="14736"/>
                  <a:pt x="18449" y="14733"/>
                  <a:pt x="18468" y="14723"/>
                </a:cubicBezTo>
                <a:cubicBezTo>
                  <a:pt x="18515" y="14142"/>
                  <a:pt x="18910" y="14047"/>
                  <a:pt x="18967" y="13586"/>
                </a:cubicBezTo>
                <a:cubicBezTo>
                  <a:pt x="19521" y="13538"/>
                  <a:pt x="19477" y="12538"/>
                  <a:pt x="19915" y="12281"/>
                </a:cubicBezTo>
                <a:lnTo>
                  <a:pt x="19810" y="12252"/>
                </a:lnTo>
                <a:cubicBezTo>
                  <a:pt x="19766" y="12099"/>
                  <a:pt x="19922" y="12154"/>
                  <a:pt x="19980" y="12088"/>
                </a:cubicBezTo>
                <a:cubicBezTo>
                  <a:pt x="19969" y="12084"/>
                  <a:pt x="19959" y="12083"/>
                  <a:pt x="19948" y="12083"/>
                </a:cubicBezTo>
                <a:cubicBezTo>
                  <a:pt x="19910" y="12083"/>
                  <a:pt x="19879" y="12107"/>
                  <a:pt x="19855" y="12107"/>
                </a:cubicBezTo>
                <a:cubicBezTo>
                  <a:pt x="19839" y="12107"/>
                  <a:pt x="19828" y="12097"/>
                  <a:pt x="19820" y="12067"/>
                </a:cubicBezTo>
                <a:cubicBezTo>
                  <a:pt x="20109" y="11129"/>
                  <a:pt x="20737" y="10278"/>
                  <a:pt x="21128" y="9330"/>
                </a:cubicBezTo>
                <a:cubicBezTo>
                  <a:pt x="21264" y="8982"/>
                  <a:pt x="20669" y="8956"/>
                  <a:pt x="21033" y="8585"/>
                </a:cubicBezTo>
                <a:lnTo>
                  <a:pt x="21186" y="8774"/>
                </a:lnTo>
                <a:cubicBezTo>
                  <a:pt x="21159" y="8043"/>
                  <a:pt x="21600" y="7143"/>
                  <a:pt x="21342" y="6336"/>
                </a:cubicBezTo>
                <a:cubicBezTo>
                  <a:pt x="21393" y="6379"/>
                  <a:pt x="21451" y="6379"/>
                  <a:pt x="21448" y="6459"/>
                </a:cubicBezTo>
                <a:cubicBezTo>
                  <a:pt x="21591" y="6281"/>
                  <a:pt x="21413" y="5834"/>
                  <a:pt x="21301" y="5834"/>
                </a:cubicBezTo>
                <a:cubicBezTo>
                  <a:pt x="21299" y="5834"/>
                  <a:pt x="21297" y="5834"/>
                  <a:pt x="21294" y="5834"/>
                </a:cubicBezTo>
                <a:cubicBezTo>
                  <a:pt x="21288" y="5711"/>
                  <a:pt x="21393" y="5791"/>
                  <a:pt x="21441" y="5703"/>
                </a:cubicBezTo>
                <a:cubicBezTo>
                  <a:pt x="21492" y="5511"/>
                  <a:pt x="21189" y="5311"/>
                  <a:pt x="21304" y="5192"/>
                </a:cubicBezTo>
                <a:cubicBezTo>
                  <a:pt x="21307" y="5188"/>
                  <a:pt x="21310" y="5186"/>
                  <a:pt x="21314" y="5186"/>
                </a:cubicBezTo>
                <a:cubicBezTo>
                  <a:pt x="21324" y="5186"/>
                  <a:pt x="21339" y="5199"/>
                  <a:pt x="21351" y="5215"/>
                </a:cubicBezTo>
                <a:cubicBezTo>
                  <a:pt x="21292" y="5102"/>
                  <a:pt x="21259" y="4859"/>
                  <a:pt x="21184" y="4859"/>
                </a:cubicBezTo>
                <a:cubicBezTo>
                  <a:pt x="21168" y="4859"/>
                  <a:pt x="21151" y="4870"/>
                  <a:pt x="21132" y="4894"/>
                </a:cubicBezTo>
                <a:cubicBezTo>
                  <a:pt x="21125" y="4574"/>
                  <a:pt x="20883" y="4373"/>
                  <a:pt x="20880" y="4115"/>
                </a:cubicBezTo>
                <a:cubicBezTo>
                  <a:pt x="20672" y="4070"/>
                  <a:pt x="20726" y="3691"/>
                  <a:pt x="20549" y="3691"/>
                </a:cubicBezTo>
                <a:cubicBezTo>
                  <a:pt x="20530" y="3691"/>
                  <a:pt x="20508" y="3695"/>
                  <a:pt x="20482" y="3705"/>
                </a:cubicBezTo>
                <a:cubicBezTo>
                  <a:pt x="20731" y="3577"/>
                  <a:pt x="20405" y="3119"/>
                  <a:pt x="20184" y="3062"/>
                </a:cubicBezTo>
                <a:cubicBezTo>
                  <a:pt x="20286" y="3062"/>
                  <a:pt x="20156" y="2873"/>
                  <a:pt x="20289" y="2858"/>
                </a:cubicBezTo>
                <a:cubicBezTo>
                  <a:pt x="20199" y="2732"/>
                  <a:pt x="20085" y="2644"/>
                  <a:pt x="19998" y="2644"/>
                </a:cubicBezTo>
                <a:cubicBezTo>
                  <a:pt x="19961" y="2644"/>
                  <a:pt x="19927" y="2661"/>
                  <a:pt x="19905" y="2698"/>
                </a:cubicBezTo>
                <a:cubicBezTo>
                  <a:pt x="19902" y="2430"/>
                  <a:pt x="19714" y="2328"/>
                  <a:pt x="19549" y="2255"/>
                </a:cubicBezTo>
                <a:cubicBezTo>
                  <a:pt x="19385" y="2175"/>
                  <a:pt x="19253" y="2110"/>
                  <a:pt x="19290" y="1870"/>
                </a:cubicBezTo>
                <a:cubicBezTo>
                  <a:pt x="18760" y="1612"/>
                  <a:pt x="18206" y="1426"/>
                  <a:pt x="17632" y="1310"/>
                </a:cubicBezTo>
                <a:cubicBezTo>
                  <a:pt x="17658" y="1243"/>
                  <a:pt x="17708" y="1220"/>
                  <a:pt x="17769" y="1220"/>
                </a:cubicBezTo>
                <a:cubicBezTo>
                  <a:pt x="17829" y="1220"/>
                  <a:pt x="17899" y="1242"/>
                  <a:pt x="17969" y="1263"/>
                </a:cubicBezTo>
                <a:cubicBezTo>
                  <a:pt x="18039" y="1291"/>
                  <a:pt x="18108" y="1318"/>
                  <a:pt x="18166" y="1318"/>
                </a:cubicBezTo>
                <a:cubicBezTo>
                  <a:pt x="18220" y="1318"/>
                  <a:pt x="18264" y="1295"/>
                  <a:pt x="18288" y="1227"/>
                </a:cubicBezTo>
                <a:cubicBezTo>
                  <a:pt x="18097" y="1180"/>
                  <a:pt x="17928" y="1172"/>
                  <a:pt x="17772" y="1172"/>
                </a:cubicBezTo>
                <a:cubicBezTo>
                  <a:pt x="17683" y="1172"/>
                  <a:pt x="17597" y="1175"/>
                  <a:pt x="17515" y="1175"/>
                </a:cubicBezTo>
                <a:cubicBezTo>
                  <a:pt x="17331" y="1175"/>
                  <a:pt x="17156" y="1162"/>
                  <a:pt x="16969" y="1078"/>
                </a:cubicBezTo>
                <a:cubicBezTo>
                  <a:pt x="16864" y="1016"/>
                  <a:pt x="17068" y="979"/>
                  <a:pt x="17119" y="939"/>
                </a:cubicBezTo>
                <a:cubicBezTo>
                  <a:pt x="16713" y="936"/>
                  <a:pt x="16360" y="771"/>
                  <a:pt x="15996" y="771"/>
                </a:cubicBezTo>
                <a:cubicBezTo>
                  <a:pt x="15929" y="771"/>
                  <a:pt x="15860" y="776"/>
                  <a:pt x="15790" y="790"/>
                </a:cubicBezTo>
                <a:cubicBezTo>
                  <a:pt x="15794" y="766"/>
                  <a:pt x="15845" y="743"/>
                  <a:pt x="15889" y="729"/>
                </a:cubicBezTo>
                <a:cubicBezTo>
                  <a:pt x="15845" y="727"/>
                  <a:pt x="15797" y="707"/>
                  <a:pt x="15760" y="707"/>
                </a:cubicBezTo>
                <a:cubicBezTo>
                  <a:pt x="15726" y="707"/>
                  <a:pt x="15701" y="725"/>
                  <a:pt x="15696" y="787"/>
                </a:cubicBezTo>
                <a:lnTo>
                  <a:pt x="15780" y="766"/>
                </a:lnTo>
                <a:cubicBezTo>
                  <a:pt x="15876" y="960"/>
                  <a:pt x="15462" y="1091"/>
                  <a:pt x="15393" y="1190"/>
                </a:cubicBezTo>
                <a:cubicBezTo>
                  <a:pt x="15543" y="860"/>
                  <a:pt x="14997" y="1052"/>
                  <a:pt x="15260" y="617"/>
                </a:cubicBezTo>
                <a:cubicBezTo>
                  <a:pt x="15207" y="638"/>
                  <a:pt x="15132" y="689"/>
                  <a:pt x="15135" y="780"/>
                </a:cubicBezTo>
                <a:cubicBezTo>
                  <a:pt x="15058" y="743"/>
                  <a:pt x="15036" y="689"/>
                  <a:pt x="15128" y="601"/>
                </a:cubicBezTo>
                <a:cubicBezTo>
                  <a:pt x="14850" y="635"/>
                  <a:pt x="14906" y="764"/>
                  <a:pt x="14711" y="764"/>
                </a:cubicBezTo>
                <a:cubicBezTo>
                  <a:pt x="14695" y="764"/>
                  <a:pt x="14677" y="763"/>
                  <a:pt x="14656" y="761"/>
                </a:cubicBezTo>
                <a:cubicBezTo>
                  <a:pt x="14660" y="700"/>
                  <a:pt x="14717" y="678"/>
                  <a:pt x="14752" y="606"/>
                </a:cubicBezTo>
                <a:cubicBezTo>
                  <a:pt x="14637" y="694"/>
                  <a:pt x="14523" y="783"/>
                  <a:pt x="14374" y="783"/>
                </a:cubicBezTo>
                <a:cubicBezTo>
                  <a:pt x="14334" y="783"/>
                  <a:pt x="14291" y="776"/>
                  <a:pt x="14245" y="761"/>
                </a:cubicBezTo>
                <a:cubicBezTo>
                  <a:pt x="14257" y="730"/>
                  <a:pt x="14241" y="685"/>
                  <a:pt x="14280" y="678"/>
                </a:cubicBezTo>
                <a:cubicBezTo>
                  <a:pt x="13965" y="685"/>
                  <a:pt x="13726" y="888"/>
                  <a:pt x="13420" y="888"/>
                </a:cubicBezTo>
                <a:cubicBezTo>
                  <a:pt x="13359" y="888"/>
                  <a:pt x="13294" y="879"/>
                  <a:pt x="13226" y="860"/>
                </a:cubicBezTo>
                <a:cubicBezTo>
                  <a:pt x="13344" y="583"/>
                  <a:pt x="13080" y="769"/>
                  <a:pt x="13056" y="532"/>
                </a:cubicBezTo>
                <a:lnTo>
                  <a:pt x="12829" y="612"/>
                </a:lnTo>
                <a:lnTo>
                  <a:pt x="12923" y="726"/>
                </a:lnTo>
                <a:cubicBezTo>
                  <a:pt x="12755" y="726"/>
                  <a:pt x="12610" y="857"/>
                  <a:pt x="12464" y="857"/>
                </a:cubicBezTo>
                <a:cubicBezTo>
                  <a:pt x="12438" y="857"/>
                  <a:pt x="12411" y="852"/>
                  <a:pt x="12383" y="841"/>
                </a:cubicBezTo>
                <a:lnTo>
                  <a:pt x="12526" y="736"/>
                </a:lnTo>
                <a:lnTo>
                  <a:pt x="12159" y="806"/>
                </a:lnTo>
                <a:lnTo>
                  <a:pt x="12373" y="878"/>
                </a:lnTo>
                <a:cubicBezTo>
                  <a:pt x="12206" y="999"/>
                  <a:pt x="12362" y="1140"/>
                  <a:pt x="12224" y="1140"/>
                </a:cubicBezTo>
                <a:cubicBezTo>
                  <a:pt x="12205" y="1140"/>
                  <a:pt x="12180" y="1138"/>
                  <a:pt x="12149" y="1133"/>
                </a:cubicBezTo>
                <a:cubicBezTo>
                  <a:pt x="12200" y="1104"/>
                  <a:pt x="11945" y="1147"/>
                  <a:pt x="11874" y="1012"/>
                </a:cubicBezTo>
                <a:cubicBezTo>
                  <a:pt x="11824" y="1068"/>
                  <a:pt x="11757" y="1135"/>
                  <a:pt x="11692" y="1135"/>
                </a:cubicBezTo>
                <a:cubicBezTo>
                  <a:pt x="11659" y="1135"/>
                  <a:pt x="11625" y="1118"/>
                  <a:pt x="11595" y="1070"/>
                </a:cubicBezTo>
                <a:cubicBezTo>
                  <a:pt x="11595" y="987"/>
                  <a:pt x="11690" y="827"/>
                  <a:pt x="11690" y="772"/>
                </a:cubicBezTo>
                <a:cubicBezTo>
                  <a:pt x="11680" y="818"/>
                  <a:pt x="11653" y="835"/>
                  <a:pt x="11614" y="835"/>
                </a:cubicBezTo>
                <a:cubicBezTo>
                  <a:pt x="11519" y="835"/>
                  <a:pt x="11361" y="737"/>
                  <a:pt x="11233" y="737"/>
                </a:cubicBezTo>
                <a:cubicBezTo>
                  <a:pt x="11196" y="737"/>
                  <a:pt x="11162" y="745"/>
                  <a:pt x="11132" y="767"/>
                </a:cubicBezTo>
                <a:cubicBezTo>
                  <a:pt x="11179" y="727"/>
                  <a:pt x="11209" y="668"/>
                  <a:pt x="11221" y="606"/>
                </a:cubicBezTo>
                <a:lnTo>
                  <a:pt x="11085" y="714"/>
                </a:lnTo>
                <a:cubicBezTo>
                  <a:pt x="11021" y="623"/>
                  <a:pt x="11018" y="594"/>
                  <a:pt x="11065" y="507"/>
                </a:cubicBezTo>
                <a:cubicBezTo>
                  <a:pt x="11030" y="486"/>
                  <a:pt x="11003" y="477"/>
                  <a:pt x="10985" y="477"/>
                </a:cubicBezTo>
                <a:cubicBezTo>
                  <a:pt x="10901" y="477"/>
                  <a:pt x="10957" y="646"/>
                  <a:pt x="10893" y="646"/>
                </a:cubicBezTo>
                <a:cubicBezTo>
                  <a:pt x="10872" y="646"/>
                  <a:pt x="10838" y="627"/>
                  <a:pt x="10780" y="577"/>
                </a:cubicBezTo>
                <a:cubicBezTo>
                  <a:pt x="10807" y="572"/>
                  <a:pt x="10804" y="547"/>
                  <a:pt x="10865" y="540"/>
                </a:cubicBezTo>
                <a:cubicBezTo>
                  <a:pt x="10559" y="377"/>
                  <a:pt x="10219" y="417"/>
                  <a:pt x="9937" y="279"/>
                </a:cubicBezTo>
                <a:cubicBezTo>
                  <a:pt x="9919" y="168"/>
                  <a:pt x="9965" y="151"/>
                  <a:pt x="10019" y="151"/>
                </a:cubicBezTo>
                <a:cubicBezTo>
                  <a:pt x="10046" y="151"/>
                  <a:pt x="10075" y="155"/>
                  <a:pt x="10100" y="155"/>
                </a:cubicBezTo>
                <a:cubicBezTo>
                  <a:pt x="10146" y="155"/>
                  <a:pt x="10178" y="140"/>
                  <a:pt x="10154" y="56"/>
                </a:cubicBezTo>
                <a:cubicBezTo>
                  <a:pt x="10094" y="52"/>
                  <a:pt x="10033" y="50"/>
                  <a:pt x="9972" y="50"/>
                </a:cubicBezTo>
                <a:cubicBezTo>
                  <a:pt x="9588" y="50"/>
                  <a:pt x="9197" y="135"/>
                  <a:pt x="8850" y="135"/>
                </a:cubicBezTo>
                <a:cubicBezTo>
                  <a:pt x="8818" y="135"/>
                  <a:pt x="8787" y="135"/>
                  <a:pt x="8755" y="133"/>
                </a:cubicBezTo>
                <a:lnTo>
                  <a:pt x="8833" y="159"/>
                </a:lnTo>
                <a:cubicBezTo>
                  <a:pt x="8819" y="248"/>
                  <a:pt x="8790" y="280"/>
                  <a:pt x="8750" y="280"/>
                </a:cubicBezTo>
                <a:cubicBezTo>
                  <a:pt x="8663" y="280"/>
                  <a:pt x="8527" y="125"/>
                  <a:pt x="8394" y="125"/>
                </a:cubicBezTo>
                <a:cubicBezTo>
                  <a:pt x="8362" y="125"/>
                  <a:pt x="8329" y="135"/>
                  <a:pt x="8298" y="158"/>
                </a:cubicBezTo>
                <a:cubicBezTo>
                  <a:pt x="8339" y="122"/>
                  <a:pt x="8345" y="0"/>
                  <a:pt x="8337"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527" name="Google Shape;113;p4"/>
          <p:cNvSpPr/>
          <p:nvPr/>
        </p:nvSpPr>
        <p:spPr>
          <a:xfrm>
            <a:off x="16789401" y="9148943"/>
            <a:ext cx="7721664" cy="7431757"/>
          </a:xfrm>
          <a:custGeom>
            <a:avLst/>
            <a:gdLst/>
            <a:ahLst/>
            <a:cxnLst>
              <a:cxn ang="0">
                <a:pos x="wd2" y="hd2"/>
              </a:cxn>
              <a:cxn ang="5400000">
                <a:pos x="wd2" y="hd2"/>
              </a:cxn>
              <a:cxn ang="10800000">
                <a:pos x="wd2" y="hd2"/>
              </a:cxn>
              <a:cxn ang="16200000">
                <a:pos x="wd2" y="hd2"/>
              </a:cxn>
            </a:cxnLst>
            <a:rect l="0" t="0" r="r" b="b"/>
            <a:pathLst>
              <a:path w="21600" h="21600" extrusionOk="0">
                <a:moveTo>
                  <a:pt x="8705" y="47"/>
                </a:moveTo>
                <a:cubicBezTo>
                  <a:pt x="8699" y="50"/>
                  <a:pt x="8693" y="53"/>
                  <a:pt x="8687" y="57"/>
                </a:cubicBezTo>
                <a:cubicBezTo>
                  <a:pt x="8693" y="53"/>
                  <a:pt x="8700" y="50"/>
                  <a:pt x="8705" y="47"/>
                </a:cubicBezTo>
                <a:close/>
                <a:moveTo>
                  <a:pt x="6054" y="752"/>
                </a:moveTo>
                <a:cubicBezTo>
                  <a:pt x="6048" y="752"/>
                  <a:pt x="6042" y="755"/>
                  <a:pt x="6038" y="759"/>
                </a:cubicBezTo>
                <a:cubicBezTo>
                  <a:pt x="6043" y="757"/>
                  <a:pt x="6049" y="754"/>
                  <a:pt x="6054" y="752"/>
                </a:cubicBezTo>
                <a:close/>
                <a:moveTo>
                  <a:pt x="11014" y="767"/>
                </a:moveTo>
                <a:cubicBezTo>
                  <a:pt x="11020" y="778"/>
                  <a:pt x="11029" y="784"/>
                  <a:pt x="11042" y="784"/>
                </a:cubicBezTo>
                <a:cubicBezTo>
                  <a:pt x="11043" y="784"/>
                  <a:pt x="11045" y="784"/>
                  <a:pt x="11046" y="784"/>
                </a:cubicBezTo>
                <a:cubicBezTo>
                  <a:pt x="11036" y="779"/>
                  <a:pt x="11025" y="773"/>
                  <a:pt x="11014" y="767"/>
                </a:cubicBezTo>
                <a:close/>
                <a:moveTo>
                  <a:pt x="12038" y="827"/>
                </a:moveTo>
                <a:cubicBezTo>
                  <a:pt x="12067" y="880"/>
                  <a:pt x="12077" y="943"/>
                  <a:pt x="12063" y="1002"/>
                </a:cubicBezTo>
                <a:cubicBezTo>
                  <a:pt x="11989" y="996"/>
                  <a:pt x="11916" y="988"/>
                  <a:pt x="11842" y="982"/>
                </a:cubicBezTo>
                <a:cubicBezTo>
                  <a:pt x="11907" y="929"/>
                  <a:pt x="11971" y="876"/>
                  <a:pt x="12038" y="827"/>
                </a:cubicBezTo>
                <a:close/>
                <a:moveTo>
                  <a:pt x="13293" y="1045"/>
                </a:moveTo>
                <a:lnTo>
                  <a:pt x="13322" y="1200"/>
                </a:lnTo>
                <a:cubicBezTo>
                  <a:pt x="13263" y="1188"/>
                  <a:pt x="13203" y="1175"/>
                  <a:pt x="13144" y="1165"/>
                </a:cubicBezTo>
                <a:cubicBezTo>
                  <a:pt x="13167" y="1124"/>
                  <a:pt x="13210" y="1086"/>
                  <a:pt x="13293" y="1045"/>
                </a:cubicBezTo>
                <a:close/>
                <a:moveTo>
                  <a:pt x="15755" y="1634"/>
                </a:moveTo>
                <a:lnTo>
                  <a:pt x="15764" y="1641"/>
                </a:lnTo>
                <a:cubicBezTo>
                  <a:pt x="15761" y="1639"/>
                  <a:pt x="15758" y="1636"/>
                  <a:pt x="15755" y="1634"/>
                </a:cubicBezTo>
                <a:close/>
                <a:moveTo>
                  <a:pt x="17534" y="3191"/>
                </a:moveTo>
                <a:cubicBezTo>
                  <a:pt x="17565" y="3191"/>
                  <a:pt x="17599" y="3198"/>
                  <a:pt x="17640" y="3214"/>
                </a:cubicBezTo>
                <a:cubicBezTo>
                  <a:pt x="17612" y="3257"/>
                  <a:pt x="17581" y="3296"/>
                  <a:pt x="17545" y="3330"/>
                </a:cubicBezTo>
                <a:cubicBezTo>
                  <a:pt x="17508" y="3296"/>
                  <a:pt x="17469" y="3259"/>
                  <a:pt x="17429" y="3224"/>
                </a:cubicBezTo>
                <a:cubicBezTo>
                  <a:pt x="17458" y="3204"/>
                  <a:pt x="17492" y="3191"/>
                  <a:pt x="17534" y="3191"/>
                </a:cubicBezTo>
                <a:close/>
                <a:moveTo>
                  <a:pt x="3943" y="3534"/>
                </a:moveTo>
                <a:cubicBezTo>
                  <a:pt x="3943" y="3535"/>
                  <a:pt x="3944" y="3535"/>
                  <a:pt x="3945" y="3536"/>
                </a:cubicBezTo>
                <a:cubicBezTo>
                  <a:pt x="3944" y="3535"/>
                  <a:pt x="3943" y="3535"/>
                  <a:pt x="3943" y="3534"/>
                </a:cubicBezTo>
                <a:close/>
                <a:moveTo>
                  <a:pt x="1614" y="7034"/>
                </a:moveTo>
                <a:cubicBezTo>
                  <a:pt x="1608" y="7055"/>
                  <a:pt x="1602" y="7083"/>
                  <a:pt x="1594" y="7119"/>
                </a:cubicBezTo>
                <a:lnTo>
                  <a:pt x="1590" y="7119"/>
                </a:lnTo>
                <a:cubicBezTo>
                  <a:pt x="1599" y="7087"/>
                  <a:pt x="1607" y="7058"/>
                  <a:pt x="1614" y="7034"/>
                </a:cubicBezTo>
                <a:close/>
                <a:moveTo>
                  <a:pt x="8365" y="7452"/>
                </a:moveTo>
                <a:cubicBezTo>
                  <a:pt x="8367" y="7452"/>
                  <a:pt x="8372" y="7467"/>
                  <a:pt x="8381" y="7503"/>
                </a:cubicBezTo>
                <a:lnTo>
                  <a:pt x="8364" y="7517"/>
                </a:lnTo>
                <a:lnTo>
                  <a:pt x="8364" y="7460"/>
                </a:lnTo>
                <a:cubicBezTo>
                  <a:pt x="8364" y="7455"/>
                  <a:pt x="8365" y="7452"/>
                  <a:pt x="8365" y="7452"/>
                </a:cubicBezTo>
                <a:close/>
                <a:moveTo>
                  <a:pt x="8782" y="7537"/>
                </a:moveTo>
                <a:lnTo>
                  <a:pt x="8788" y="7539"/>
                </a:lnTo>
                <a:lnTo>
                  <a:pt x="8782" y="7543"/>
                </a:lnTo>
                <a:lnTo>
                  <a:pt x="8778" y="7541"/>
                </a:lnTo>
                <a:lnTo>
                  <a:pt x="8782" y="7537"/>
                </a:lnTo>
                <a:close/>
                <a:moveTo>
                  <a:pt x="1504" y="7400"/>
                </a:moveTo>
                <a:cubicBezTo>
                  <a:pt x="1568" y="7405"/>
                  <a:pt x="1621" y="7443"/>
                  <a:pt x="1602" y="7492"/>
                </a:cubicBezTo>
                <a:cubicBezTo>
                  <a:pt x="1597" y="7486"/>
                  <a:pt x="1592" y="7483"/>
                  <a:pt x="1585" y="7483"/>
                </a:cubicBezTo>
                <a:cubicBezTo>
                  <a:pt x="1550" y="7483"/>
                  <a:pt x="1491" y="7564"/>
                  <a:pt x="1431" y="7612"/>
                </a:cubicBezTo>
                <a:cubicBezTo>
                  <a:pt x="1459" y="7543"/>
                  <a:pt x="1484" y="7474"/>
                  <a:pt x="1504" y="7403"/>
                </a:cubicBezTo>
                <a:lnTo>
                  <a:pt x="1504" y="7400"/>
                </a:lnTo>
                <a:close/>
                <a:moveTo>
                  <a:pt x="8599" y="7684"/>
                </a:moveTo>
                <a:lnTo>
                  <a:pt x="8595" y="7688"/>
                </a:lnTo>
                <a:lnTo>
                  <a:pt x="8591" y="7685"/>
                </a:lnTo>
                <a:lnTo>
                  <a:pt x="8595" y="7684"/>
                </a:lnTo>
                <a:close/>
                <a:moveTo>
                  <a:pt x="8136" y="7711"/>
                </a:moveTo>
                <a:cubicBezTo>
                  <a:pt x="8138" y="7711"/>
                  <a:pt x="8139" y="7719"/>
                  <a:pt x="8139" y="7730"/>
                </a:cubicBezTo>
                <a:lnTo>
                  <a:pt x="8130" y="7721"/>
                </a:lnTo>
                <a:cubicBezTo>
                  <a:pt x="8133" y="7713"/>
                  <a:pt x="8134" y="7711"/>
                  <a:pt x="8136" y="7711"/>
                </a:cubicBezTo>
                <a:close/>
                <a:moveTo>
                  <a:pt x="8152" y="7730"/>
                </a:moveTo>
                <a:lnTo>
                  <a:pt x="8168" y="7751"/>
                </a:lnTo>
                <a:lnTo>
                  <a:pt x="8164" y="7763"/>
                </a:lnTo>
                <a:lnTo>
                  <a:pt x="8150" y="7745"/>
                </a:lnTo>
                <a:cubicBezTo>
                  <a:pt x="8150" y="7741"/>
                  <a:pt x="8152" y="7734"/>
                  <a:pt x="8152" y="7730"/>
                </a:cubicBezTo>
                <a:close/>
                <a:moveTo>
                  <a:pt x="9004" y="7773"/>
                </a:moveTo>
                <a:cubicBezTo>
                  <a:pt x="9004" y="7773"/>
                  <a:pt x="9005" y="7773"/>
                  <a:pt x="9005" y="7773"/>
                </a:cubicBezTo>
                <a:lnTo>
                  <a:pt x="9009" y="7776"/>
                </a:lnTo>
                <a:cubicBezTo>
                  <a:pt x="9011" y="7777"/>
                  <a:pt x="9011" y="7790"/>
                  <a:pt x="9013" y="7794"/>
                </a:cubicBezTo>
                <a:lnTo>
                  <a:pt x="8991" y="7782"/>
                </a:lnTo>
                <a:cubicBezTo>
                  <a:pt x="8997" y="7780"/>
                  <a:pt x="9000" y="7773"/>
                  <a:pt x="9004" y="7773"/>
                </a:cubicBezTo>
                <a:close/>
                <a:moveTo>
                  <a:pt x="8186" y="7773"/>
                </a:moveTo>
                <a:lnTo>
                  <a:pt x="8197" y="7790"/>
                </a:lnTo>
                <a:cubicBezTo>
                  <a:pt x="8195" y="7794"/>
                  <a:pt x="8195" y="7800"/>
                  <a:pt x="8193" y="7804"/>
                </a:cubicBezTo>
                <a:lnTo>
                  <a:pt x="8182" y="7788"/>
                </a:lnTo>
                <a:cubicBezTo>
                  <a:pt x="8182" y="7784"/>
                  <a:pt x="8183" y="7779"/>
                  <a:pt x="8186" y="7773"/>
                </a:cubicBezTo>
                <a:close/>
                <a:moveTo>
                  <a:pt x="8915" y="7831"/>
                </a:moveTo>
                <a:cubicBezTo>
                  <a:pt x="8916" y="7831"/>
                  <a:pt x="8921" y="7841"/>
                  <a:pt x="8923" y="7855"/>
                </a:cubicBezTo>
                <a:lnTo>
                  <a:pt x="8921" y="7855"/>
                </a:lnTo>
                <a:lnTo>
                  <a:pt x="8915" y="7853"/>
                </a:lnTo>
                <a:lnTo>
                  <a:pt x="8915" y="7833"/>
                </a:lnTo>
                <a:cubicBezTo>
                  <a:pt x="8915" y="7832"/>
                  <a:pt x="8915" y="7831"/>
                  <a:pt x="8915" y="7831"/>
                </a:cubicBezTo>
                <a:close/>
                <a:moveTo>
                  <a:pt x="8917" y="7859"/>
                </a:moveTo>
                <a:lnTo>
                  <a:pt x="8915" y="7863"/>
                </a:lnTo>
                <a:cubicBezTo>
                  <a:pt x="8915" y="7863"/>
                  <a:pt x="8915" y="7863"/>
                  <a:pt x="8915" y="7861"/>
                </a:cubicBezTo>
                <a:lnTo>
                  <a:pt x="8915" y="7859"/>
                </a:lnTo>
                <a:close/>
                <a:moveTo>
                  <a:pt x="8662" y="7875"/>
                </a:moveTo>
                <a:lnTo>
                  <a:pt x="8674" y="7882"/>
                </a:lnTo>
                <a:lnTo>
                  <a:pt x="8674" y="7883"/>
                </a:lnTo>
                <a:cubicBezTo>
                  <a:pt x="8670" y="7882"/>
                  <a:pt x="8666" y="7879"/>
                  <a:pt x="8662" y="7875"/>
                </a:cubicBezTo>
                <a:close/>
                <a:moveTo>
                  <a:pt x="8711" y="7894"/>
                </a:moveTo>
                <a:lnTo>
                  <a:pt x="8739" y="7902"/>
                </a:lnTo>
                <a:lnTo>
                  <a:pt x="8734" y="7914"/>
                </a:lnTo>
                <a:cubicBezTo>
                  <a:pt x="8725" y="7910"/>
                  <a:pt x="8717" y="7906"/>
                  <a:pt x="8709" y="7902"/>
                </a:cubicBezTo>
                <a:cubicBezTo>
                  <a:pt x="8709" y="7900"/>
                  <a:pt x="8711" y="7895"/>
                  <a:pt x="8711" y="7894"/>
                </a:cubicBezTo>
                <a:close/>
                <a:moveTo>
                  <a:pt x="8207" y="7804"/>
                </a:moveTo>
                <a:lnTo>
                  <a:pt x="8284" y="7904"/>
                </a:lnTo>
                <a:cubicBezTo>
                  <a:pt x="8282" y="7906"/>
                  <a:pt x="8280" y="7910"/>
                  <a:pt x="8280" y="7914"/>
                </a:cubicBezTo>
                <a:lnTo>
                  <a:pt x="8280" y="7916"/>
                </a:lnTo>
                <a:lnTo>
                  <a:pt x="8205" y="7818"/>
                </a:lnTo>
                <a:cubicBezTo>
                  <a:pt x="8205" y="7814"/>
                  <a:pt x="8207" y="7808"/>
                  <a:pt x="8207" y="7804"/>
                </a:cubicBezTo>
                <a:close/>
                <a:moveTo>
                  <a:pt x="8742" y="7904"/>
                </a:moveTo>
                <a:lnTo>
                  <a:pt x="8764" y="7910"/>
                </a:lnTo>
                <a:cubicBezTo>
                  <a:pt x="8764" y="7916"/>
                  <a:pt x="8764" y="7920"/>
                  <a:pt x="8762" y="7924"/>
                </a:cubicBezTo>
                <a:lnTo>
                  <a:pt x="8740" y="7916"/>
                </a:lnTo>
                <a:cubicBezTo>
                  <a:pt x="8740" y="7912"/>
                  <a:pt x="8742" y="7908"/>
                  <a:pt x="8742" y="7904"/>
                </a:cubicBezTo>
                <a:close/>
                <a:moveTo>
                  <a:pt x="9336" y="7836"/>
                </a:moveTo>
                <a:cubicBezTo>
                  <a:pt x="9340" y="7836"/>
                  <a:pt x="9334" y="7861"/>
                  <a:pt x="9325" y="7897"/>
                </a:cubicBezTo>
                <a:cubicBezTo>
                  <a:pt x="9316" y="7910"/>
                  <a:pt x="9309" y="7920"/>
                  <a:pt x="9301" y="7930"/>
                </a:cubicBezTo>
                <a:cubicBezTo>
                  <a:pt x="9309" y="7904"/>
                  <a:pt x="9316" y="7879"/>
                  <a:pt x="9325" y="7853"/>
                </a:cubicBezTo>
                <a:cubicBezTo>
                  <a:pt x="9330" y="7840"/>
                  <a:pt x="9335" y="7836"/>
                  <a:pt x="9336" y="7836"/>
                </a:cubicBezTo>
                <a:close/>
                <a:moveTo>
                  <a:pt x="8640" y="7932"/>
                </a:moveTo>
                <a:lnTo>
                  <a:pt x="8654" y="7934"/>
                </a:lnTo>
                <a:cubicBezTo>
                  <a:pt x="8654" y="7934"/>
                  <a:pt x="8654" y="7936"/>
                  <a:pt x="8654" y="7936"/>
                </a:cubicBezTo>
                <a:lnTo>
                  <a:pt x="8640" y="7932"/>
                </a:lnTo>
                <a:close/>
                <a:moveTo>
                  <a:pt x="8987" y="7785"/>
                </a:moveTo>
                <a:lnTo>
                  <a:pt x="9013" y="7798"/>
                </a:lnTo>
                <a:cubicBezTo>
                  <a:pt x="9019" y="7812"/>
                  <a:pt x="9021" y="7826"/>
                  <a:pt x="9023" y="7843"/>
                </a:cubicBezTo>
                <a:cubicBezTo>
                  <a:pt x="9021" y="7839"/>
                  <a:pt x="9015" y="7836"/>
                  <a:pt x="9011" y="7828"/>
                </a:cubicBezTo>
                <a:lnTo>
                  <a:pt x="9011" y="7826"/>
                </a:lnTo>
                <a:cubicBezTo>
                  <a:pt x="9005" y="7843"/>
                  <a:pt x="9003" y="7853"/>
                  <a:pt x="8999" y="7863"/>
                </a:cubicBezTo>
                <a:cubicBezTo>
                  <a:pt x="8987" y="7889"/>
                  <a:pt x="8980" y="7918"/>
                  <a:pt x="8972" y="7945"/>
                </a:cubicBezTo>
                <a:lnTo>
                  <a:pt x="8960" y="7940"/>
                </a:lnTo>
                <a:cubicBezTo>
                  <a:pt x="8960" y="7918"/>
                  <a:pt x="8960" y="7895"/>
                  <a:pt x="8958" y="7875"/>
                </a:cubicBezTo>
                <a:lnTo>
                  <a:pt x="8958" y="7873"/>
                </a:lnTo>
                <a:lnTo>
                  <a:pt x="8980" y="7879"/>
                </a:lnTo>
                <a:cubicBezTo>
                  <a:pt x="8970" y="7875"/>
                  <a:pt x="8966" y="7873"/>
                  <a:pt x="8956" y="7869"/>
                </a:cubicBezTo>
                <a:cubicBezTo>
                  <a:pt x="8956" y="7865"/>
                  <a:pt x="8954" y="7861"/>
                  <a:pt x="8952" y="7855"/>
                </a:cubicBezTo>
                <a:cubicBezTo>
                  <a:pt x="8952" y="7851"/>
                  <a:pt x="8956" y="7849"/>
                  <a:pt x="8956" y="7845"/>
                </a:cubicBezTo>
                <a:lnTo>
                  <a:pt x="8999" y="7863"/>
                </a:lnTo>
                <a:cubicBezTo>
                  <a:pt x="8986" y="7857"/>
                  <a:pt x="8970" y="7849"/>
                  <a:pt x="8958" y="7843"/>
                </a:cubicBezTo>
                <a:cubicBezTo>
                  <a:pt x="8962" y="7834"/>
                  <a:pt x="8964" y="7824"/>
                  <a:pt x="8968" y="7816"/>
                </a:cubicBezTo>
                <a:cubicBezTo>
                  <a:pt x="8972" y="7804"/>
                  <a:pt x="8980" y="7794"/>
                  <a:pt x="8987" y="7785"/>
                </a:cubicBezTo>
                <a:close/>
                <a:moveTo>
                  <a:pt x="8664" y="7936"/>
                </a:moveTo>
                <a:cubicBezTo>
                  <a:pt x="8670" y="7936"/>
                  <a:pt x="8676" y="7938"/>
                  <a:pt x="8680" y="7938"/>
                </a:cubicBezTo>
                <a:lnTo>
                  <a:pt x="8680" y="7946"/>
                </a:lnTo>
                <a:lnTo>
                  <a:pt x="8668" y="7940"/>
                </a:lnTo>
                <a:lnTo>
                  <a:pt x="8664" y="7940"/>
                </a:lnTo>
                <a:lnTo>
                  <a:pt x="8664" y="7936"/>
                </a:lnTo>
                <a:close/>
                <a:moveTo>
                  <a:pt x="8822" y="7922"/>
                </a:moveTo>
                <a:cubicBezTo>
                  <a:pt x="8831" y="7930"/>
                  <a:pt x="8835" y="7940"/>
                  <a:pt x="8841" y="7952"/>
                </a:cubicBezTo>
                <a:lnTo>
                  <a:pt x="8813" y="7942"/>
                </a:lnTo>
                <a:lnTo>
                  <a:pt x="8813" y="7922"/>
                </a:lnTo>
                <a:close/>
                <a:moveTo>
                  <a:pt x="9330" y="7814"/>
                </a:moveTo>
                <a:lnTo>
                  <a:pt x="9291" y="7942"/>
                </a:lnTo>
                <a:cubicBezTo>
                  <a:pt x="9287" y="7946"/>
                  <a:pt x="9286" y="7949"/>
                  <a:pt x="9282" y="7952"/>
                </a:cubicBezTo>
                <a:lnTo>
                  <a:pt x="9330" y="7814"/>
                </a:lnTo>
                <a:close/>
                <a:moveTo>
                  <a:pt x="8546" y="7955"/>
                </a:moveTo>
                <a:lnTo>
                  <a:pt x="8560" y="7957"/>
                </a:lnTo>
                <a:cubicBezTo>
                  <a:pt x="8560" y="7958"/>
                  <a:pt x="8560" y="7958"/>
                  <a:pt x="8560" y="7958"/>
                </a:cubicBezTo>
                <a:cubicBezTo>
                  <a:pt x="8556" y="7958"/>
                  <a:pt x="8550" y="7958"/>
                  <a:pt x="8546" y="7957"/>
                </a:cubicBezTo>
                <a:lnTo>
                  <a:pt x="8546" y="7955"/>
                </a:lnTo>
                <a:close/>
                <a:moveTo>
                  <a:pt x="8728" y="7930"/>
                </a:moveTo>
                <a:cubicBezTo>
                  <a:pt x="8729" y="7930"/>
                  <a:pt x="8730" y="7930"/>
                  <a:pt x="8733" y="7930"/>
                </a:cubicBezTo>
                <a:lnTo>
                  <a:pt x="8727" y="7961"/>
                </a:lnTo>
                <a:lnTo>
                  <a:pt x="8721" y="7958"/>
                </a:lnTo>
                <a:cubicBezTo>
                  <a:pt x="8721" y="7946"/>
                  <a:pt x="8721" y="7941"/>
                  <a:pt x="8719" y="7941"/>
                </a:cubicBezTo>
                <a:cubicBezTo>
                  <a:pt x="8718" y="7941"/>
                  <a:pt x="8716" y="7946"/>
                  <a:pt x="8713" y="7957"/>
                </a:cubicBezTo>
                <a:lnTo>
                  <a:pt x="8695" y="7951"/>
                </a:lnTo>
                <a:cubicBezTo>
                  <a:pt x="8695" y="7946"/>
                  <a:pt x="8697" y="7945"/>
                  <a:pt x="8699" y="7940"/>
                </a:cubicBezTo>
                <a:cubicBezTo>
                  <a:pt x="8719" y="7940"/>
                  <a:pt x="8711" y="7930"/>
                  <a:pt x="8728" y="7930"/>
                </a:cubicBezTo>
                <a:close/>
                <a:moveTo>
                  <a:pt x="9319" y="7822"/>
                </a:moveTo>
                <a:lnTo>
                  <a:pt x="9277" y="7958"/>
                </a:lnTo>
                <a:lnTo>
                  <a:pt x="9270" y="7969"/>
                </a:lnTo>
                <a:cubicBezTo>
                  <a:pt x="9282" y="7918"/>
                  <a:pt x="9299" y="7869"/>
                  <a:pt x="9319" y="7822"/>
                </a:cubicBezTo>
                <a:close/>
                <a:moveTo>
                  <a:pt x="8815" y="7949"/>
                </a:moveTo>
                <a:lnTo>
                  <a:pt x="8841" y="7955"/>
                </a:lnTo>
                <a:lnTo>
                  <a:pt x="8842" y="7961"/>
                </a:lnTo>
                <a:cubicBezTo>
                  <a:pt x="8837" y="7966"/>
                  <a:pt x="8832" y="7969"/>
                  <a:pt x="8828" y="7969"/>
                </a:cubicBezTo>
                <a:cubicBezTo>
                  <a:pt x="8822" y="7969"/>
                  <a:pt x="8817" y="7963"/>
                  <a:pt x="8815" y="7949"/>
                </a:cubicBezTo>
                <a:close/>
                <a:moveTo>
                  <a:pt x="8668" y="7967"/>
                </a:moveTo>
                <a:cubicBezTo>
                  <a:pt x="8674" y="7967"/>
                  <a:pt x="8677" y="7969"/>
                  <a:pt x="8683" y="7969"/>
                </a:cubicBezTo>
                <a:lnTo>
                  <a:pt x="8683" y="7971"/>
                </a:lnTo>
                <a:cubicBezTo>
                  <a:pt x="8677" y="7969"/>
                  <a:pt x="8677" y="7969"/>
                  <a:pt x="8668" y="7967"/>
                </a:cubicBezTo>
                <a:close/>
                <a:moveTo>
                  <a:pt x="8740" y="7930"/>
                </a:moveTo>
                <a:cubicBezTo>
                  <a:pt x="8746" y="7930"/>
                  <a:pt x="8754" y="7932"/>
                  <a:pt x="8762" y="7934"/>
                </a:cubicBezTo>
                <a:cubicBezTo>
                  <a:pt x="8760" y="7949"/>
                  <a:pt x="8760" y="7958"/>
                  <a:pt x="8758" y="7977"/>
                </a:cubicBezTo>
                <a:cubicBezTo>
                  <a:pt x="8754" y="7973"/>
                  <a:pt x="8744" y="7969"/>
                  <a:pt x="8736" y="7964"/>
                </a:cubicBezTo>
                <a:cubicBezTo>
                  <a:pt x="8736" y="7955"/>
                  <a:pt x="8739" y="7942"/>
                  <a:pt x="8739" y="7930"/>
                </a:cubicBezTo>
                <a:close/>
                <a:moveTo>
                  <a:pt x="8690" y="7971"/>
                </a:moveTo>
                <a:lnTo>
                  <a:pt x="8709" y="7975"/>
                </a:lnTo>
                <a:cubicBezTo>
                  <a:pt x="8709" y="7977"/>
                  <a:pt x="8707" y="7979"/>
                  <a:pt x="8707" y="7981"/>
                </a:cubicBezTo>
                <a:cubicBezTo>
                  <a:pt x="8705" y="7979"/>
                  <a:pt x="8695" y="7975"/>
                  <a:pt x="8690" y="7973"/>
                </a:cubicBezTo>
                <a:lnTo>
                  <a:pt x="8690" y="7971"/>
                </a:lnTo>
                <a:close/>
                <a:moveTo>
                  <a:pt x="8638" y="7971"/>
                </a:moveTo>
                <a:lnTo>
                  <a:pt x="8650" y="7973"/>
                </a:lnTo>
                <a:cubicBezTo>
                  <a:pt x="8648" y="7977"/>
                  <a:pt x="8647" y="7979"/>
                  <a:pt x="8647" y="7983"/>
                </a:cubicBezTo>
                <a:cubicBezTo>
                  <a:pt x="8642" y="7981"/>
                  <a:pt x="8640" y="7981"/>
                  <a:pt x="8638" y="7981"/>
                </a:cubicBezTo>
                <a:lnTo>
                  <a:pt x="8637" y="7981"/>
                </a:lnTo>
                <a:cubicBezTo>
                  <a:pt x="8638" y="7977"/>
                  <a:pt x="8638" y="7975"/>
                  <a:pt x="8638" y="7971"/>
                </a:cubicBezTo>
                <a:close/>
                <a:moveTo>
                  <a:pt x="8143" y="7990"/>
                </a:moveTo>
                <a:lnTo>
                  <a:pt x="8152" y="7991"/>
                </a:lnTo>
                <a:lnTo>
                  <a:pt x="8160" y="7991"/>
                </a:lnTo>
                <a:lnTo>
                  <a:pt x="8143" y="7990"/>
                </a:lnTo>
                <a:close/>
                <a:moveTo>
                  <a:pt x="8631" y="7987"/>
                </a:moveTo>
                <a:lnTo>
                  <a:pt x="8642" y="7989"/>
                </a:lnTo>
                <a:lnTo>
                  <a:pt x="8642" y="7994"/>
                </a:lnTo>
                <a:lnTo>
                  <a:pt x="8631" y="7989"/>
                </a:lnTo>
                <a:cubicBezTo>
                  <a:pt x="8631" y="7989"/>
                  <a:pt x="8631" y="7987"/>
                  <a:pt x="8631" y="7987"/>
                </a:cubicBezTo>
                <a:close/>
                <a:moveTo>
                  <a:pt x="8658" y="7975"/>
                </a:moveTo>
                <a:lnTo>
                  <a:pt x="8683" y="7979"/>
                </a:lnTo>
                <a:cubicBezTo>
                  <a:pt x="8691" y="7981"/>
                  <a:pt x="8697" y="7983"/>
                  <a:pt x="8705" y="7983"/>
                </a:cubicBezTo>
                <a:cubicBezTo>
                  <a:pt x="8705" y="7987"/>
                  <a:pt x="8703" y="7994"/>
                  <a:pt x="8701" y="7997"/>
                </a:cubicBezTo>
                <a:cubicBezTo>
                  <a:pt x="8683" y="7994"/>
                  <a:pt x="8672" y="7989"/>
                  <a:pt x="8654" y="7985"/>
                </a:cubicBezTo>
                <a:cubicBezTo>
                  <a:pt x="8658" y="7983"/>
                  <a:pt x="8658" y="7979"/>
                  <a:pt x="8660" y="7977"/>
                </a:cubicBezTo>
                <a:lnTo>
                  <a:pt x="8658" y="7975"/>
                </a:lnTo>
                <a:close/>
                <a:moveTo>
                  <a:pt x="8721" y="7977"/>
                </a:moveTo>
                <a:cubicBezTo>
                  <a:pt x="8721" y="7985"/>
                  <a:pt x="8719" y="7991"/>
                  <a:pt x="8717" y="8000"/>
                </a:cubicBezTo>
                <a:lnTo>
                  <a:pt x="8715" y="8000"/>
                </a:lnTo>
                <a:cubicBezTo>
                  <a:pt x="8717" y="7989"/>
                  <a:pt x="8717" y="7985"/>
                  <a:pt x="8717" y="7977"/>
                </a:cubicBezTo>
                <a:close/>
                <a:moveTo>
                  <a:pt x="8229" y="8006"/>
                </a:moveTo>
                <a:cubicBezTo>
                  <a:pt x="8225" y="8007"/>
                  <a:pt x="8221" y="8007"/>
                  <a:pt x="8217" y="8007"/>
                </a:cubicBezTo>
                <a:lnTo>
                  <a:pt x="8217" y="8006"/>
                </a:lnTo>
                <a:close/>
                <a:moveTo>
                  <a:pt x="8654" y="7991"/>
                </a:moveTo>
                <a:cubicBezTo>
                  <a:pt x="8670" y="7995"/>
                  <a:pt x="8686" y="8000"/>
                  <a:pt x="8701" y="8001"/>
                </a:cubicBezTo>
                <a:cubicBezTo>
                  <a:pt x="8701" y="8003"/>
                  <a:pt x="8701" y="8006"/>
                  <a:pt x="8701" y="8007"/>
                </a:cubicBezTo>
                <a:lnTo>
                  <a:pt x="8654" y="7995"/>
                </a:lnTo>
                <a:cubicBezTo>
                  <a:pt x="8654" y="7994"/>
                  <a:pt x="8654" y="7994"/>
                  <a:pt x="8654" y="7991"/>
                </a:cubicBezTo>
                <a:close/>
                <a:moveTo>
                  <a:pt x="8734" y="7981"/>
                </a:moveTo>
                <a:lnTo>
                  <a:pt x="8756" y="7987"/>
                </a:lnTo>
                <a:cubicBezTo>
                  <a:pt x="8756" y="7991"/>
                  <a:pt x="8754" y="8001"/>
                  <a:pt x="8754" y="8007"/>
                </a:cubicBezTo>
                <a:cubicBezTo>
                  <a:pt x="8746" y="8006"/>
                  <a:pt x="8739" y="8003"/>
                  <a:pt x="8730" y="8003"/>
                </a:cubicBezTo>
                <a:cubicBezTo>
                  <a:pt x="8733" y="7995"/>
                  <a:pt x="8734" y="7989"/>
                  <a:pt x="8734" y="7981"/>
                </a:cubicBezTo>
                <a:close/>
                <a:moveTo>
                  <a:pt x="9611" y="7963"/>
                </a:moveTo>
                <a:cubicBezTo>
                  <a:pt x="9586" y="7981"/>
                  <a:pt x="9570" y="7995"/>
                  <a:pt x="9554" y="8007"/>
                </a:cubicBezTo>
                <a:cubicBezTo>
                  <a:pt x="9554" y="8007"/>
                  <a:pt x="9554" y="8006"/>
                  <a:pt x="9554" y="8003"/>
                </a:cubicBezTo>
                <a:cubicBezTo>
                  <a:pt x="9572" y="7989"/>
                  <a:pt x="9587" y="7977"/>
                  <a:pt x="9611" y="7963"/>
                </a:cubicBezTo>
                <a:close/>
                <a:moveTo>
                  <a:pt x="9074" y="7667"/>
                </a:moveTo>
                <a:cubicBezTo>
                  <a:pt x="9076" y="7667"/>
                  <a:pt x="9078" y="7679"/>
                  <a:pt x="9079" y="7708"/>
                </a:cubicBezTo>
                <a:lnTo>
                  <a:pt x="9072" y="7741"/>
                </a:lnTo>
                <a:cubicBezTo>
                  <a:pt x="9087" y="7769"/>
                  <a:pt x="9105" y="7771"/>
                  <a:pt x="9123" y="7771"/>
                </a:cubicBezTo>
                <a:cubicBezTo>
                  <a:pt x="9127" y="7771"/>
                  <a:pt x="9129" y="7771"/>
                  <a:pt x="9133" y="7771"/>
                </a:cubicBezTo>
                <a:cubicBezTo>
                  <a:pt x="9157" y="7771"/>
                  <a:pt x="9180" y="7776"/>
                  <a:pt x="9189" y="7851"/>
                </a:cubicBezTo>
                <a:cubicBezTo>
                  <a:pt x="9186" y="7844"/>
                  <a:pt x="9182" y="7841"/>
                  <a:pt x="9177" y="7841"/>
                </a:cubicBezTo>
                <a:cubicBezTo>
                  <a:pt x="9149" y="7841"/>
                  <a:pt x="9095" y="7938"/>
                  <a:pt x="9036" y="8016"/>
                </a:cubicBezTo>
                <a:lnTo>
                  <a:pt x="9062" y="7930"/>
                </a:lnTo>
                <a:cubicBezTo>
                  <a:pt x="9062" y="7888"/>
                  <a:pt x="9050" y="7873"/>
                  <a:pt x="9036" y="7863"/>
                </a:cubicBezTo>
                <a:cubicBezTo>
                  <a:pt x="9040" y="7849"/>
                  <a:pt x="9042" y="7833"/>
                  <a:pt x="9044" y="7816"/>
                </a:cubicBezTo>
                <a:cubicBezTo>
                  <a:pt x="9091" y="7840"/>
                  <a:pt x="9127" y="7863"/>
                  <a:pt x="9127" y="7863"/>
                </a:cubicBezTo>
                <a:cubicBezTo>
                  <a:pt x="9131" y="7859"/>
                  <a:pt x="9093" y="7836"/>
                  <a:pt x="9044" y="7812"/>
                </a:cubicBezTo>
                <a:cubicBezTo>
                  <a:pt x="9044" y="7806"/>
                  <a:pt x="9046" y="7802"/>
                  <a:pt x="9048" y="7796"/>
                </a:cubicBezTo>
                <a:cubicBezTo>
                  <a:pt x="9056" y="7800"/>
                  <a:pt x="9066" y="7804"/>
                  <a:pt x="9072" y="7808"/>
                </a:cubicBezTo>
                <a:cubicBezTo>
                  <a:pt x="9068" y="7804"/>
                  <a:pt x="9056" y="7796"/>
                  <a:pt x="9048" y="7791"/>
                </a:cubicBezTo>
                <a:cubicBezTo>
                  <a:pt x="9058" y="7728"/>
                  <a:pt x="9067" y="7667"/>
                  <a:pt x="9074" y="7667"/>
                </a:cubicBezTo>
                <a:close/>
                <a:moveTo>
                  <a:pt x="8186" y="8010"/>
                </a:moveTo>
                <a:lnTo>
                  <a:pt x="8186" y="8018"/>
                </a:lnTo>
                <a:lnTo>
                  <a:pt x="8172" y="8020"/>
                </a:lnTo>
                <a:lnTo>
                  <a:pt x="8173" y="8010"/>
                </a:lnTo>
                <a:close/>
                <a:moveTo>
                  <a:pt x="8730" y="8010"/>
                </a:moveTo>
                <a:cubicBezTo>
                  <a:pt x="8739" y="8012"/>
                  <a:pt x="8746" y="8014"/>
                  <a:pt x="8754" y="8016"/>
                </a:cubicBezTo>
                <a:cubicBezTo>
                  <a:pt x="8754" y="8018"/>
                  <a:pt x="8754" y="8020"/>
                  <a:pt x="8754" y="8024"/>
                </a:cubicBezTo>
                <a:lnTo>
                  <a:pt x="8730" y="8018"/>
                </a:lnTo>
                <a:cubicBezTo>
                  <a:pt x="8730" y="8014"/>
                  <a:pt x="8730" y="8012"/>
                  <a:pt x="8730" y="8010"/>
                </a:cubicBezTo>
                <a:close/>
                <a:moveTo>
                  <a:pt x="8960" y="7945"/>
                </a:moveTo>
                <a:lnTo>
                  <a:pt x="8972" y="7949"/>
                </a:lnTo>
                <a:cubicBezTo>
                  <a:pt x="8968" y="7967"/>
                  <a:pt x="8962" y="7991"/>
                  <a:pt x="8956" y="8026"/>
                </a:cubicBezTo>
                <a:cubicBezTo>
                  <a:pt x="8960" y="7987"/>
                  <a:pt x="8960" y="7971"/>
                  <a:pt x="8960" y="7945"/>
                </a:cubicBezTo>
                <a:close/>
                <a:moveTo>
                  <a:pt x="8617" y="8024"/>
                </a:moveTo>
                <a:lnTo>
                  <a:pt x="8631" y="8026"/>
                </a:lnTo>
                <a:lnTo>
                  <a:pt x="8631" y="8028"/>
                </a:lnTo>
                <a:lnTo>
                  <a:pt x="8617" y="8024"/>
                </a:lnTo>
                <a:close/>
                <a:moveTo>
                  <a:pt x="8160" y="7989"/>
                </a:moveTo>
                <a:lnTo>
                  <a:pt x="8164" y="7991"/>
                </a:lnTo>
                <a:lnTo>
                  <a:pt x="8164" y="7994"/>
                </a:lnTo>
                <a:lnTo>
                  <a:pt x="8152" y="7991"/>
                </a:lnTo>
                <a:lnTo>
                  <a:pt x="8140" y="7991"/>
                </a:lnTo>
                <a:lnTo>
                  <a:pt x="8166" y="7995"/>
                </a:lnTo>
                <a:cubicBezTo>
                  <a:pt x="8154" y="7997"/>
                  <a:pt x="8144" y="8000"/>
                  <a:pt x="8134" y="8006"/>
                </a:cubicBezTo>
                <a:cubicBezTo>
                  <a:pt x="8133" y="8010"/>
                  <a:pt x="8143" y="8012"/>
                  <a:pt x="8162" y="8012"/>
                </a:cubicBezTo>
                <a:lnTo>
                  <a:pt x="8160" y="8022"/>
                </a:lnTo>
                <a:cubicBezTo>
                  <a:pt x="8146" y="8026"/>
                  <a:pt x="8134" y="8030"/>
                  <a:pt x="8123" y="8032"/>
                </a:cubicBezTo>
                <a:cubicBezTo>
                  <a:pt x="8127" y="8018"/>
                  <a:pt x="8133" y="8003"/>
                  <a:pt x="8139" y="7989"/>
                </a:cubicBezTo>
                <a:lnTo>
                  <a:pt x="8143" y="7990"/>
                </a:lnTo>
                <a:lnTo>
                  <a:pt x="8140" y="7989"/>
                </a:lnTo>
                <a:close/>
                <a:moveTo>
                  <a:pt x="9523" y="7963"/>
                </a:moveTo>
                <a:cubicBezTo>
                  <a:pt x="9513" y="7977"/>
                  <a:pt x="9501" y="7991"/>
                  <a:pt x="9490" y="8006"/>
                </a:cubicBezTo>
                <a:cubicBezTo>
                  <a:pt x="9490" y="8002"/>
                  <a:pt x="9492" y="7995"/>
                  <a:pt x="9493" y="7991"/>
                </a:cubicBezTo>
                <a:lnTo>
                  <a:pt x="9485" y="8010"/>
                </a:lnTo>
                <a:cubicBezTo>
                  <a:pt x="9477" y="8018"/>
                  <a:pt x="9470" y="8028"/>
                  <a:pt x="9462" y="8036"/>
                </a:cubicBezTo>
                <a:cubicBezTo>
                  <a:pt x="9464" y="8028"/>
                  <a:pt x="9466" y="8018"/>
                  <a:pt x="9468" y="8010"/>
                </a:cubicBezTo>
                <a:lnTo>
                  <a:pt x="9493" y="7989"/>
                </a:lnTo>
                <a:cubicBezTo>
                  <a:pt x="9493" y="7990"/>
                  <a:pt x="9493" y="7990"/>
                  <a:pt x="9493" y="7991"/>
                </a:cubicBezTo>
                <a:lnTo>
                  <a:pt x="9493" y="7989"/>
                </a:lnTo>
                <a:cubicBezTo>
                  <a:pt x="9493" y="7989"/>
                  <a:pt x="9493" y="7988"/>
                  <a:pt x="9493" y="7987"/>
                </a:cubicBezTo>
                <a:cubicBezTo>
                  <a:pt x="9503" y="7979"/>
                  <a:pt x="9511" y="7973"/>
                  <a:pt x="9523" y="7963"/>
                </a:cubicBezTo>
                <a:close/>
                <a:moveTo>
                  <a:pt x="8727" y="8032"/>
                </a:moveTo>
                <a:lnTo>
                  <a:pt x="8752" y="8036"/>
                </a:lnTo>
                <a:lnTo>
                  <a:pt x="8752" y="8042"/>
                </a:lnTo>
                <a:lnTo>
                  <a:pt x="8727" y="8036"/>
                </a:lnTo>
                <a:lnTo>
                  <a:pt x="8727" y="8032"/>
                </a:lnTo>
                <a:close/>
                <a:moveTo>
                  <a:pt x="8642" y="8028"/>
                </a:moveTo>
                <a:lnTo>
                  <a:pt x="8693" y="8036"/>
                </a:lnTo>
                <a:cubicBezTo>
                  <a:pt x="8693" y="8040"/>
                  <a:pt x="8693" y="8042"/>
                  <a:pt x="8691" y="8046"/>
                </a:cubicBezTo>
                <a:lnTo>
                  <a:pt x="8642" y="8032"/>
                </a:lnTo>
                <a:lnTo>
                  <a:pt x="8642" y="8028"/>
                </a:lnTo>
                <a:close/>
                <a:moveTo>
                  <a:pt x="8319" y="8018"/>
                </a:moveTo>
                <a:lnTo>
                  <a:pt x="8313" y="8056"/>
                </a:lnTo>
                <a:cubicBezTo>
                  <a:pt x="8309" y="8056"/>
                  <a:pt x="8307" y="8055"/>
                  <a:pt x="8305" y="8055"/>
                </a:cubicBezTo>
                <a:cubicBezTo>
                  <a:pt x="8309" y="8044"/>
                  <a:pt x="8311" y="8032"/>
                  <a:pt x="8315" y="8018"/>
                </a:cubicBezTo>
                <a:close/>
                <a:moveTo>
                  <a:pt x="9697" y="8014"/>
                </a:moveTo>
                <a:cubicBezTo>
                  <a:pt x="9691" y="8024"/>
                  <a:pt x="9685" y="8032"/>
                  <a:pt x="9679" y="8042"/>
                </a:cubicBezTo>
                <a:cubicBezTo>
                  <a:pt x="9672" y="8048"/>
                  <a:pt x="9662" y="8055"/>
                  <a:pt x="9654" y="8061"/>
                </a:cubicBezTo>
                <a:cubicBezTo>
                  <a:pt x="9652" y="8058"/>
                  <a:pt x="9648" y="8061"/>
                  <a:pt x="9648" y="8048"/>
                </a:cubicBezTo>
                <a:lnTo>
                  <a:pt x="9648" y="8046"/>
                </a:lnTo>
                <a:cubicBezTo>
                  <a:pt x="9664" y="8034"/>
                  <a:pt x="9679" y="8022"/>
                  <a:pt x="9697" y="8014"/>
                </a:cubicBezTo>
                <a:close/>
                <a:moveTo>
                  <a:pt x="8489" y="8042"/>
                </a:moveTo>
                <a:cubicBezTo>
                  <a:pt x="8487" y="8048"/>
                  <a:pt x="8485" y="8055"/>
                  <a:pt x="8482" y="8062"/>
                </a:cubicBezTo>
                <a:cubicBezTo>
                  <a:pt x="8483" y="8056"/>
                  <a:pt x="8485" y="8049"/>
                  <a:pt x="8487" y="8042"/>
                </a:cubicBezTo>
                <a:close/>
                <a:moveTo>
                  <a:pt x="8727" y="8040"/>
                </a:moveTo>
                <a:lnTo>
                  <a:pt x="8752" y="8044"/>
                </a:lnTo>
                <a:cubicBezTo>
                  <a:pt x="8748" y="8052"/>
                  <a:pt x="8746" y="8055"/>
                  <a:pt x="8746" y="8063"/>
                </a:cubicBezTo>
                <a:lnTo>
                  <a:pt x="8723" y="8055"/>
                </a:lnTo>
                <a:cubicBezTo>
                  <a:pt x="8723" y="8050"/>
                  <a:pt x="8727" y="8046"/>
                  <a:pt x="8727" y="8040"/>
                </a:cubicBezTo>
                <a:close/>
                <a:moveTo>
                  <a:pt x="8619" y="8056"/>
                </a:moveTo>
                <a:cubicBezTo>
                  <a:pt x="8619" y="8058"/>
                  <a:pt x="8617" y="8063"/>
                  <a:pt x="8615" y="8067"/>
                </a:cubicBezTo>
                <a:lnTo>
                  <a:pt x="8615" y="8056"/>
                </a:lnTo>
                <a:close/>
                <a:moveTo>
                  <a:pt x="9450" y="8024"/>
                </a:moveTo>
                <a:cubicBezTo>
                  <a:pt x="9448" y="8034"/>
                  <a:pt x="9446" y="8044"/>
                  <a:pt x="9442" y="8055"/>
                </a:cubicBezTo>
                <a:lnTo>
                  <a:pt x="9442" y="8056"/>
                </a:lnTo>
                <a:lnTo>
                  <a:pt x="9431" y="8069"/>
                </a:lnTo>
                <a:cubicBezTo>
                  <a:pt x="9432" y="8067"/>
                  <a:pt x="9432" y="8064"/>
                  <a:pt x="9432" y="8063"/>
                </a:cubicBezTo>
                <a:cubicBezTo>
                  <a:pt x="9431" y="8052"/>
                  <a:pt x="9425" y="8052"/>
                  <a:pt x="9418" y="8050"/>
                </a:cubicBezTo>
                <a:cubicBezTo>
                  <a:pt x="9428" y="8042"/>
                  <a:pt x="9441" y="8032"/>
                  <a:pt x="9450" y="8024"/>
                </a:cubicBezTo>
                <a:close/>
                <a:moveTo>
                  <a:pt x="9526" y="7813"/>
                </a:moveTo>
                <a:cubicBezTo>
                  <a:pt x="9505" y="7854"/>
                  <a:pt x="9377" y="8017"/>
                  <a:pt x="9335" y="8070"/>
                </a:cubicBezTo>
                <a:lnTo>
                  <a:pt x="9383" y="8014"/>
                </a:lnTo>
                <a:lnTo>
                  <a:pt x="9336" y="8075"/>
                </a:lnTo>
                <a:cubicBezTo>
                  <a:pt x="9335" y="8073"/>
                  <a:pt x="9332" y="8070"/>
                  <a:pt x="9330" y="8069"/>
                </a:cubicBezTo>
                <a:cubicBezTo>
                  <a:pt x="9388" y="7987"/>
                  <a:pt x="9491" y="7839"/>
                  <a:pt x="9507" y="7828"/>
                </a:cubicBezTo>
                <a:lnTo>
                  <a:pt x="9378" y="8010"/>
                </a:lnTo>
                <a:cubicBezTo>
                  <a:pt x="9461" y="7903"/>
                  <a:pt x="9425" y="7935"/>
                  <a:pt x="9526" y="7813"/>
                </a:cubicBezTo>
                <a:close/>
                <a:moveTo>
                  <a:pt x="9540" y="8014"/>
                </a:moveTo>
                <a:cubicBezTo>
                  <a:pt x="9538" y="8016"/>
                  <a:pt x="9536" y="8020"/>
                  <a:pt x="9536" y="8022"/>
                </a:cubicBezTo>
                <a:cubicBezTo>
                  <a:pt x="9507" y="8046"/>
                  <a:pt x="9491" y="8061"/>
                  <a:pt x="9470" y="8077"/>
                </a:cubicBezTo>
                <a:cubicBezTo>
                  <a:pt x="9471" y="8069"/>
                  <a:pt x="9474" y="8067"/>
                  <a:pt x="9476" y="8058"/>
                </a:cubicBezTo>
                <a:cubicBezTo>
                  <a:pt x="9495" y="8044"/>
                  <a:pt x="9519" y="8030"/>
                  <a:pt x="9540" y="8014"/>
                </a:cubicBezTo>
                <a:close/>
                <a:moveTo>
                  <a:pt x="9468" y="8064"/>
                </a:moveTo>
                <a:lnTo>
                  <a:pt x="9462" y="8083"/>
                </a:lnTo>
                <a:lnTo>
                  <a:pt x="9450" y="8091"/>
                </a:lnTo>
                <a:cubicBezTo>
                  <a:pt x="9450" y="8085"/>
                  <a:pt x="9450" y="8081"/>
                  <a:pt x="9452" y="8075"/>
                </a:cubicBezTo>
                <a:lnTo>
                  <a:pt x="9468" y="8064"/>
                </a:lnTo>
                <a:close/>
                <a:moveTo>
                  <a:pt x="8054" y="7973"/>
                </a:moveTo>
                <a:lnTo>
                  <a:pt x="8097" y="7981"/>
                </a:lnTo>
                <a:cubicBezTo>
                  <a:pt x="8091" y="8045"/>
                  <a:pt x="8092" y="8069"/>
                  <a:pt x="8098" y="8069"/>
                </a:cubicBezTo>
                <a:cubicBezTo>
                  <a:pt x="8103" y="8069"/>
                  <a:pt x="8111" y="8055"/>
                  <a:pt x="8119" y="8034"/>
                </a:cubicBezTo>
                <a:cubicBezTo>
                  <a:pt x="8130" y="8032"/>
                  <a:pt x="8146" y="8032"/>
                  <a:pt x="8158" y="8030"/>
                </a:cubicBezTo>
                <a:lnTo>
                  <a:pt x="8140" y="8112"/>
                </a:lnTo>
                <a:cubicBezTo>
                  <a:pt x="8115" y="8107"/>
                  <a:pt x="8091" y="8101"/>
                  <a:pt x="8066" y="8097"/>
                </a:cubicBezTo>
                <a:cubicBezTo>
                  <a:pt x="8070" y="8056"/>
                  <a:pt x="8048" y="8018"/>
                  <a:pt x="8054" y="7977"/>
                </a:cubicBezTo>
                <a:cubicBezTo>
                  <a:pt x="8054" y="7975"/>
                  <a:pt x="8054" y="7975"/>
                  <a:pt x="8054" y="7973"/>
                </a:cubicBezTo>
                <a:close/>
                <a:moveTo>
                  <a:pt x="9436" y="8087"/>
                </a:moveTo>
                <a:cubicBezTo>
                  <a:pt x="9434" y="8093"/>
                  <a:pt x="9432" y="8097"/>
                  <a:pt x="9432" y="8103"/>
                </a:cubicBezTo>
                <a:lnTo>
                  <a:pt x="9413" y="8116"/>
                </a:lnTo>
                <a:cubicBezTo>
                  <a:pt x="9415" y="8112"/>
                  <a:pt x="9418" y="8103"/>
                  <a:pt x="9421" y="8097"/>
                </a:cubicBezTo>
                <a:lnTo>
                  <a:pt x="9436" y="8087"/>
                </a:lnTo>
                <a:close/>
                <a:moveTo>
                  <a:pt x="8183" y="8028"/>
                </a:moveTo>
                <a:cubicBezTo>
                  <a:pt x="8178" y="8058"/>
                  <a:pt x="8173" y="8089"/>
                  <a:pt x="8168" y="8118"/>
                </a:cubicBezTo>
                <a:lnTo>
                  <a:pt x="8144" y="8113"/>
                </a:lnTo>
                <a:lnTo>
                  <a:pt x="8168" y="8028"/>
                </a:lnTo>
                <a:close/>
                <a:moveTo>
                  <a:pt x="8364" y="8026"/>
                </a:moveTo>
                <a:lnTo>
                  <a:pt x="8380" y="8028"/>
                </a:lnTo>
                <a:lnTo>
                  <a:pt x="8452" y="8124"/>
                </a:lnTo>
                <a:cubicBezTo>
                  <a:pt x="8440" y="8112"/>
                  <a:pt x="8429" y="8103"/>
                  <a:pt x="8417" y="8095"/>
                </a:cubicBezTo>
                <a:lnTo>
                  <a:pt x="8364" y="8026"/>
                </a:lnTo>
                <a:close/>
                <a:moveTo>
                  <a:pt x="8245" y="8022"/>
                </a:moveTo>
                <a:cubicBezTo>
                  <a:pt x="8232" y="8056"/>
                  <a:pt x="8219" y="8091"/>
                  <a:pt x="8205" y="8125"/>
                </a:cubicBezTo>
                <a:lnTo>
                  <a:pt x="8197" y="8124"/>
                </a:lnTo>
                <a:cubicBezTo>
                  <a:pt x="8201" y="8091"/>
                  <a:pt x="8207" y="8056"/>
                  <a:pt x="8215" y="8024"/>
                </a:cubicBezTo>
                <a:lnTo>
                  <a:pt x="8245" y="8022"/>
                </a:lnTo>
                <a:close/>
                <a:moveTo>
                  <a:pt x="8603" y="8052"/>
                </a:moveTo>
                <a:cubicBezTo>
                  <a:pt x="8605" y="8061"/>
                  <a:pt x="8609" y="8069"/>
                  <a:pt x="8611" y="8075"/>
                </a:cubicBezTo>
                <a:cubicBezTo>
                  <a:pt x="8611" y="8077"/>
                  <a:pt x="8611" y="8079"/>
                  <a:pt x="8609" y="8081"/>
                </a:cubicBezTo>
                <a:lnTo>
                  <a:pt x="8597" y="8081"/>
                </a:lnTo>
                <a:lnTo>
                  <a:pt x="8605" y="8093"/>
                </a:lnTo>
                <a:cubicBezTo>
                  <a:pt x="8597" y="8116"/>
                  <a:pt x="8590" y="8133"/>
                  <a:pt x="8586" y="8133"/>
                </a:cubicBezTo>
                <a:cubicBezTo>
                  <a:pt x="8582" y="8133"/>
                  <a:pt x="8581" y="8118"/>
                  <a:pt x="8584" y="8081"/>
                </a:cubicBezTo>
                <a:cubicBezTo>
                  <a:pt x="8588" y="8070"/>
                  <a:pt x="8591" y="8063"/>
                  <a:pt x="8597" y="8052"/>
                </a:cubicBezTo>
                <a:close/>
                <a:moveTo>
                  <a:pt x="9450" y="8119"/>
                </a:moveTo>
                <a:lnTo>
                  <a:pt x="9444" y="8136"/>
                </a:lnTo>
                <a:cubicBezTo>
                  <a:pt x="9444" y="8130"/>
                  <a:pt x="9446" y="8125"/>
                  <a:pt x="9446" y="8119"/>
                </a:cubicBezTo>
                <a:close/>
                <a:moveTo>
                  <a:pt x="9289" y="7706"/>
                </a:moveTo>
                <a:cubicBezTo>
                  <a:pt x="9276" y="7843"/>
                  <a:pt x="9262" y="7914"/>
                  <a:pt x="9248" y="7991"/>
                </a:cubicBezTo>
                <a:cubicBezTo>
                  <a:pt x="9238" y="8001"/>
                  <a:pt x="9229" y="8007"/>
                  <a:pt x="9220" y="8007"/>
                </a:cubicBezTo>
                <a:cubicBezTo>
                  <a:pt x="9215" y="8007"/>
                  <a:pt x="9209" y="8003"/>
                  <a:pt x="9205" y="7995"/>
                </a:cubicBezTo>
                <a:lnTo>
                  <a:pt x="9207" y="8024"/>
                </a:lnTo>
                <a:cubicBezTo>
                  <a:pt x="9185" y="8110"/>
                  <a:pt x="9174" y="8140"/>
                  <a:pt x="9170" y="8140"/>
                </a:cubicBezTo>
                <a:cubicBezTo>
                  <a:pt x="9160" y="8140"/>
                  <a:pt x="9185" y="7972"/>
                  <a:pt x="9169" y="7972"/>
                </a:cubicBezTo>
                <a:cubicBezTo>
                  <a:pt x="9166" y="7972"/>
                  <a:pt x="9160" y="7981"/>
                  <a:pt x="9152" y="8001"/>
                </a:cubicBezTo>
                <a:cubicBezTo>
                  <a:pt x="9168" y="7955"/>
                  <a:pt x="9181" y="7910"/>
                  <a:pt x="9191" y="7863"/>
                </a:cubicBezTo>
                <a:cubicBezTo>
                  <a:pt x="9193" y="7894"/>
                  <a:pt x="9195" y="7924"/>
                  <a:pt x="9195" y="7957"/>
                </a:cubicBezTo>
                <a:cubicBezTo>
                  <a:pt x="9210" y="7875"/>
                  <a:pt x="9218" y="7854"/>
                  <a:pt x="9224" y="7854"/>
                </a:cubicBezTo>
                <a:cubicBezTo>
                  <a:pt x="9231" y="7854"/>
                  <a:pt x="9236" y="7880"/>
                  <a:pt x="9244" y="7880"/>
                </a:cubicBezTo>
                <a:cubicBezTo>
                  <a:pt x="9252" y="7880"/>
                  <a:pt x="9265" y="7847"/>
                  <a:pt x="9289" y="7706"/>
                </a:cubicBezTo>
                <a:close/>
                <a:moveTo>
                  <a:pt x="8311" y="8077"/>
                </a:moveTo>
                <a:lnTo>
                  <a:pt x="8303" y="8144"/>
                </a:lnTo>
                <a:lnTo>
                  <a:pt x="8282" y="8140"/>
                </a:lnTo>
                <a:cubicBezTo>
                  <a:pt x="8288" y="8122"/>
                  <a:pt x="8293" y="8097"/>
                  <a:pt x="8299" y="8077"/>
                </a:cubicBezTo>
                <a:close/>
                <a:moveTo>
                  <a:pt x="9427" y="8119"/>
                </a:moveTo>
                <a:cubicBezTo>
                  <a:pt x="9423" y="8141"/>
                  <a:pt x="9418" y="8155"/>
                  <a:pt x="9415" y="8155"/>
                </a:cubicBezTo>
                <a:cubicBezTo>
                  <a:pt x="9413" y="8155"/>
                  <a:pt x="9411" y="8145"/>
                  <a:pt x="9411" y="8122"/>
                </a:cubicBezTo>
                <a:cubicBezTo>
                  <a:pt x="9415" y="8122"/>
                  <a:pt x="9421" y="8122"/>
                  <a:pt x="9427" y="8119"/>
                </a:cubicBezTo>
                <a:close/>
                <a:moveTo>
                  <a:pt x="8668" y="8061"/>
                </a:moveTo>
                <a:lnTo>
                  <a:pt x="8687" y="8063"/>
                </a:lnTo>
                <a:cubicBezTo>
                  <a:pt x="8677" y="8113"/>
                  <a:pt x="8665" y="8159"/>
                  <a:pt x="8659" y="8159"/>
                </a:cubicBezTo>
                <a:cubicBezTo>
                  <a:pt x="8656" y="8159"/>
                  <a:pt x="8654" y="8148"/>
                  <a:pt x="8654" y="8122"/>
                </a:cubicBezTo>
                <a:lnTo>
                  <a:pt x="8654" y="8119"/>
                </a:lnTo>
                <a:lnTo>
                  <a:pt x="8668" y="8061"/>
                </a:lnTo>
                <a:close/>
                <a:moveTo>
                  <a:pt x="8631" y="8058"/>
                </a:moveTo>
                <a:lnTo>
                  <a:pt x="8664" y="8061"/>
                </a:lnTo>
                <a:cubicBezTo>
                  <a:pt x="8647" y="8099"/>
                  <a:pt x="8625" y="8161"/>
                  <a:pt x="8614" y="8161"/>
                </a:cubicBezTo>
                <a:cubicBezTo>
                  <a:pt x="8613" y="8161"/>
                  <a:pt x="8612" y="8159"/>
                  <a:pt x="8611" y="8156"/>
                </a:cubicBezTo>
                <a:cubicBezTo>
                  <a:pt x="8615" y="8136"/>
                  <a:pt x="8617" y="8130"/>
                  <a:pt x="8619" y="8113"/>
                </a:cubicBezTo>
                <a:lnTo>
                  <a:pt x="8627" y="8083"/>
                </a:lnTo>
                <a:lnTo>
                  <a:pt x="8625" y="8083"/>
                </a:lnTo>
                <a:cubicBezTo>
                  <a:pt x="8627" y="8073"/>
                  <a:pt x="8628" y="8063"/>
                  <a:pt x="8631" y="8058"/>
                </a:cubicBezTo>
                <a:close/>
                <a:moveTo>
                  <a:pt x="9466" y="8118"/>
                </a:moveTo>
                <a:cubicBezTo>
                  <a:pt x="9457" y="8135"/>
                  <a:pt x="9449" y="8151"/>
                  <a:pt x="9443" y="8168"/>
                </a:cubicBezTo>
                <a:cubicBezTo>
                  <a:pt x="9448" y="8155"/>
                  <a:pt x="9453" y="8135"/>
                  <a:pt x="9458" y="8118"/>
                </a:cubicBezTo>
                <a:close/>
                <a:moveTo>
                  <a:pt x="8719" y="8067"/>
                </a:moveTo>
                <a:cubicBezTo>
                  <a:pt x="8727" y="8067"/>
                  <a:pt x="8734" y="8069"/>
                  <a:pt x="8742" y="8069"/>
                </a:cubicBezTo>
                <a:cubicBezTo>
                  <a:pt x="8721" y="8136"/>
                  <a:pt x="8700" y="8189"/>
                  <a:pt x="8690" y="8189"/>
                </a:cubicBezTo>
                <a:cubicBezTo>
                  <a:pt x="8690" y="8189"/>
                  <a:pt x="8690" y="8189"/>
                  <a:pt x="8690" y="8189"/>
                </a:cubicBezTo>
                <a:cubicBezTo>
                  <a:pt x="8705" y="8150"/>
                  <a:pt x="8715" y="8109"/>
                  <a:pt x="8721" y="8069"/>
                </a:cubicBezTo>
                <a:lnTo>
                  <a:pt x="8719" y="8067"/>
                </a:lnTo>
                <a:close/>
                <a:moveTo>
                  <a:pt x="8832" y="8093"/>
                </a:moveTo>
                <a:cubicBezTo>
                  <a:pt x="8825" y="8136"/>
                  <a:pt x="8813" y="8195"/>
                  <a:pt x="8801" y="8246"/>
                </a:cubicBezTo>
                <a:lnTo>
                  <a:pt x="8785" y="8242"/>
                </a:lnTo>
                <a:cubicBezTo>
                  <a:pt x="8795" y="8191"/>
                  <a:pt x="8811" y="8140"/>
                  <a:pt x="8832" y="8093"/>
                </a:cubicBezTo>
                <a:close/>
                <a:moveTo>
                  <a:pt x="9636" y="8055"/>
                </a:moveTo>
                <a:lnTo>
                  <a:pt x="9636" y="8075"/>
                </a:lnTo>
                <a:cubicBezTo>
                  <a:pt x="9621" y="8087"/>
                  <a:pt x="9605" y="8097"/>
                  <a:pt x="9587" y="8107"/>
                </a:cubicBezTo>
                <a:lnTo>
                  <a:pt x="9572" y="8116"/>
                </a:lnTo>
                <a:cubicBezTo>
                  <a:pt x="9591" y="8109"/>
                  <a:pt x="9605" y="8106"/>
                  <a:pt x="9614" y="8106"/>
                </a:cubicBezTo>
                <a:cubicBezTo>
                  <a:pt x="9620" y="8106"/>
                  <a:pt x="9624" y="8107"/>
                  <a:pt x="9626" y="8109"/>
                </a:cubicBezTo>
                <a:cubicBezTo>
                  <a:pt x="9619" y="8125"/>
                  <a:pt x="9613" y="8144"/>
                  <a:pt x="9607" y="8161"/>
                </a:cubicBezTo>
                <a:cubicBezTo>
                  <a:pt x="9589" y="8185"/>
                  <a:pt x="9568" y="8211"/>
                  <a:pt x="9543" y="8240"/>
                </a:cubicBezTo>
                <a:cubicBezTo>
                  <a:pt x="9544" y="8211"/>
                  <a:pt x="9546" y="8183"/>
                  <a:pt x="9552" y="8156"/>
                </a:cubicBezTo>
                <a:cubicBezTo>
                  <a:pt x="9529" y="8209"/>
                  <a:pt x="9506" y="8264"/>
                  <a:pt x="9495" y="8264"/>
                </a:cubicBezTo>
                <a:cubicBezTo>
                  <a:pt x="9491" y="8264"/>
                  <a:pt x="9490" y="8256"/>
                  <a:pt x="9490" y="8240"/>
                </a:cubicBezTo>
                <a:cubicBezTo>
                  <a:pt x="9497" y="8209"/>
                  <a:pt x="9511" y="8161"/>
                  <a:pt x="9524" y="8109"/>
                </a:cubicBezTo>
                <a:cubicBezTo>
                  <a:pt x="9538" y="8107"/>
                  <a:pt x="9552" y="8106"/>
                  <a:pt x="9570" y="8101"/>
                </a:cubicBezTo>
                <a:cubicBezTo>
                  <a:pt x="9564" y="8119"/>
                  <a:pt x="9558" y="8138"/>
                  <a:pt x="9552" y="8156"/>
                </a:cubicBezTo>
                <a:lnTo>
                  <a:pt x="9579" y="8099"/>
                </a:lnTo>
                <a:lnTo>
                  <a:pt x="9593" y="8089"/>
                </a:lnTo>
                <a:cubicBezTo>
                  <a:pt x="9594" y="8093"/>
                  <a:pt x="9596" y="8097"/>
                  <a:pt x="9598" y="8097"/>
                </a:cubicBezTo>
                <a:cubicBezTo>
                  <a:pt x="9601" y="8097"/>
                  <a:pt x="9604" y="8094"/>
                  <a:pt x="9609" y="8085"/>
                </a:cubicBezTo>
                <a:cubicBezTo>
                  <a:pt x="9609" y="8079"/>
                  <a:pt x="9609" y="8081"/>
                  <a:pt x="9607" y="8077"/>
                </a:cubicBezTo>
                <a:lnTo>
                  <a:pt x="9636" y="8055"/>
                </a:lnTo>
                <a:close/>
                <a:moveTo>
                  <a:pt x="20826" y="11803"/>
                </a:moveTo>
                <a:cubicBezTo>
                  <a:pt x="20828" y="11808"/>
                  <a:pt x="20830" y="11814"/>
                  <a:pt x="20831" y="11819"/>
                </a:cubicBezTo>
                <a:cubicBezTo>
                  <a:pt x="20830" y="11813"/>
                  <a:pt x="20828" y="11808"/>
                  <a:pt x="20826" y="11803"/>
                </a:cubicBezTo>
                <a:close/>
                <a:moveTo>
                  <a:pt x="21204" y="13399"/>
                </a:moveTo>
                <a:cubicBezTo>
                  <a:pt x="21203" y="13399"/>
                  <a:pt x="21202" y="13399"/>
                  <a:pt x="21202" y="13399"/>
                </a:cubicBezTo>
                <a:cubicBezTo>
                  <a:pt x="21202" y="13400"/>
                  <a:pt x="21202" y="13401"/>
                  <a:pt x="21202" y="13401"/>
                </a:cubicBezTo>
                <a:cubicBezTo>
                  <a:pt x="21203" y="13401"/>
                  <a:pt x="21203" y="13400"/>
                  <a:pt x="21204" y="13399"/>
                </a:cubicBezTo>
                <a:cubicBezTo>
                  <a:pt x="21204" y="13399"/>
                  <a:pt x="21204" y="13399"/>
                  <a:pt x="21204" y="13399"/>
                </a:cubicBezTo>
                <a:close/>
                <a:moveTo>
                  <a:pt x="21212" y="13297"/>
                </a:moveTo>
                <a:cubicBezTo>
                  <a:pt x="21202" y="13297"/>
                  <a:pt x="21190" y="13298"/>
                  <a:pt x="21176" y="13302"/>
                </a:cubicBezTo>
                <a:lnTo>
                  <a:pt x="21225" y="13381"/>
                </a:lnTo>
                <a:cubicBezTo>
                  <a:pt x="21218" y="13389"/>
                  <a:pt x="21211" y="13395"/>
                  <a:pt x="21204" y="13399"/>
                </a:cubicBezTo>
                <a:cubicBezTo>
                  <a:pt x="21229" y="13400"/>
                  <a:pt x="21263" y="13442"/>
                  <a:pt x="21292" y="13483"/>
                </a:cubicBezTo>
                <a:cubicBezTo>
                  <a:pt x="21271" y="13405"/>
                  <a:pt x="21295" y="13297"/>
                  <a:pt x="21212" y="13297"/>
                </a:cubicBezTo>
                <a:close/>
                <a:moveTo>
                  <a:pt x="851" y="16080"/>
                </a:moveTo>
                <a:cubicBezTo>
                  <a:pt x="880" y="16094"/>
                  <a:pt x="908" y="16111"/>
                  <a:pt x="934" y="16127"/>
                </a:cubicBezTo>
                <a:cubicBezTo>
                  <a:pt x="914" y="16113"/>
                  <a:pt x="887" y="16097"/>
                  <a:pt x="851" y="16080"/>
                </a:cubicBezTo>
                <a:close/>
                <a:moveTo>
                  <a:pt x="18860" y="20547"/>
                </a:moveTo>
                <a:cubicBezTo>
                  <a:pt x="18847" y="20562"/>
                  <a:pt x="18836" y="20576"/>
                  <a:pt x="18829" y="20590"/>
                </a:cubicBezTo>
                <a:cubicBezTo>
                  <a:pt x="18839" y="20579"/>
                  <a:pt x="18851" y="20564"/>
                  <a:pt x="18860" y="20547"/>
                </a:cubicBezTo>
                <a:close/>
                <a:moveTo>
                  <a:pt x="8986" y="0"/>
                </a:moveTo>
                <a:cubicBezTo>
                  <a:pt x="8848" y="124"/>
                  <a:pt x="9093" y="273"/>
                  <a:pt x="8875" y="348"/>
                </a:cubicBezTo>
                <a:cubicBezTo>
                  <a:pt x="8785" y="247"/>
                  <a:pt x="8779" y="160"/>
                  <a:pt x="8725" y="160"/>
                </a:cubicBezTo>
                <a:cubicBezTo>
                  <a:pt x="8702" y="160"/>
                  <a:pt x="8673" y="175"/>
                  <a:pt x="8627" y="208"/>
                </a:cubicBezTo>
                <a:cubicBezTo>
                  <a:pt x="8607" y="136"/>
                  <a:pt x="8634" y="89"/>
                  <a:pt x="8687" y="57"/>
                </a:cubicBezTo>
                <a:cubicBezTo>
                  <a:pt x="8541" y="131"/>
                  <a:pt x="8316" y="94"/>
                  <a:pt x="8252" y="252"/>
                </a:cubicBezTo>
                <a:cubicBezTo>
                  <a:pt x="8205" y="202"/>
                  <a:pt x="8142" y="189"/>
                  <a:pt x="8077" y="189"/>
                </a:cubicBezTo>
                <a:cubicBezTo>
                  <a:pt x="8019" y="189"/>
                  <a:pt x="7959" y="199"/>
                  <a:pt x="7907" y="199"/>
                </a:cubicBezTo>
                <a:cubicBezTo>
                  <a:pt x="7825" y="199"/>
                  <a:pt x="7760" y="176"/>
                  <a:pt x="7752" y="55"/>
                </a:cubicBezTo>
                <a:cubicBezTo>
                  <a:pt x="7711" y="124"/>
                  <a:pt x="7523" y="320"/>
                  <a:pt x="7395" y="357"/>
                </a:cubicBezTo>
                <a:cubicBezTo>
                  <a:pt x="7453" y="228"/>
                  <a:pt x="7420" y="193"/>
                  <a:pt x="7348" y="193"/>
                </a:cubicBezTo>
                <a:cubicBezTo>
                  <a:pt x="7265" y="193"/>
                  <a:pt x="7129" y="240"/>
                  <a:pt x="7020" y="240"/>
                </a:cubicBezTo>
                <a:cubicBezTo>
                  <a:pt x="6933" y="240"/>
                  <a:pt x="6864" y="210"/>
                  <a:pt x="6852" y="104"/>
                </a:cubicBezTo>
                <a:cubicBezTo>
                  <a:pt x="6758" y="446"/>
                  <a:pt x="6219" y="499"/>
                  <a:pt x="6009" y="852"/>
                </a:cubicBezTo>
                <a:cubicBezTo>
                  <a:pt x="6013" y="825"/>
                  <a:pt x="6017" y="778"/>
                  <a:pt x="6038" y="759"/>
                </a:cubicBezTo>
                <a:cubicBezTo>
                  <a:pt x="5868" y="835"/>
                  <a:pt x="5770" y="795"/>
                  <a:pt x="5637" y="831"/>
                </a:cubicBezTo>
                <a:cubicBezTo>
                  <a:pt x="5758" y="1049"/>
                  <a:pt x="5562" y="1294"/>
                  <a:pt x="5562" y="1519"/>
                </a:cubicBezTo>
                <a:cubicBezTo>
                  <a:pt x="5227" y="1511"/>
                  <a:pt x="5460" y="1204"/>
                  <a:pt x="5252" y="1083"/>
                </a:cubicBezTo>
                <a:cubicBezTo>
                  <a:pt x="5388" y="1224"/>
                  <a:pt x="5100" y="1540"/>
                  <a:pt x="5280" y="1595"/>
                </a:cubicBezTo>
                <a:cubicBezTo>
                  <a:pt x="5149" y="1615"/>
                  <a:pt x="5120" y="1635"/>
                  <a:pt x="5074" y="1635"/>
                </a:cubicBezTo>
                <a:cubicBezTo>
                  <a:pt x="5042" y="1635"/>
                  <a:pt x="5003" y="1625"/>
                  <a:pt x="4913" y="1599"/>
                </a:cubicBezTo>
                <a:cubicBezTo>
                  <a:pt x="5133" y="1825"/>
                  <a:pt x="4850" y="1768"/>
                  <a:pt x="4919" y="2004"/>
                </a:cubicBezTo>
                <a:cubicBezTo>
                  <a:pt x="4858" y="2031"/>
                  <a:pt x="4810" y="2039"/>
                  <a:pt x="4772" y="2039"/>
                </a:cubicBezTo>
                <a:cubicBezTo>
                  <a:pt x="4716" y="2039"/>
                  <a:pt x="4682" y="2022"/>
                  <a:pt x="4656" y="2022"/>
                </a:cubicBezTo>
                <a:cubicBezTo>
                  <a:pt x="4622" y="2022"/>
                  <a:pt x="4603" y="2050"/>
                  <a:pt x="4572" y="2174"/>
                </a:cubicBezTo>
                <a:cubicBezTo>
                  <a:pt x="4557" y="2180"/>
                  <a:pt x="4544" y="2182"/>
                  <a:pt x="4532" y="2182"/>
                </a:cubicBezTo>
                <a:cubicBezTo>
                  <a:pt x="4429" y="2182"/>
                  <a:pt x="4464" y="1959"/>
                  <a:pt x="4464" y="1959"/>
                </a:cubicBezTo>
                <a:cubicBezTo>
                  <a:pt x="4303" y="2202"/>
                  <a:pt x="4582" y="2202"/>
                  <a:pt x="4664" y="2326"/>
                </a:cubicBezTo>
                <a:cubicBezTo>
                  <a:pt x="4623" y="2444"/>
                  <a:pt x="4582" y="2480"/>
                  <a:pt x="4538" y="2480"/>
                </a:cubicBezTo>
                <a:cubicBezTo>
                  <a:pt x="4471" y="2480"/>
                  <a:pt x="4397" y="2396"/>
                  <a:pt x="4310" y="2396"/>
                </a:cubicBezTo>
                <a:cubicBezTo>
                  <a:pt x="4301" y="2396"/>
                  <a:pt x="4292" y="2398"/>
                  <a:pt x="4282" y="2399"/>
                </a:cubicBezTo>
                <a:cubicBezTo>
                  <a:pt x="4233" y="2614"/>
                  <a:pt x="4347" y="2862"/>
                  <a:pt x="4276" y="2980"/>
                </a:cubicBezTo>
                <a:cubicBezTo>
                  <a:pt x="4243" y="2972"/>
                  <a:pt x="4213" y="2956"/>
                  <a:pt x="4188" y="2933"/>
                </a:cubicBezTo>
                <a:cubicBezTo>
                  <a:pt x="4213" y="2957"/>
                  <a:pt x="4229" y="2993"/>
                  <a:pt x="4227" y="3029"/>
                </a:cubicBezTo>
                <a:cubicBezTo>
                  <a:pt x="4231" y="3026"/>
                  <a:pt x="4234" y="3025"/>
                  <a:pt x="4235" y="3025"/>
                </a:cubicBezTo>
                <a:cubicBezTo>
                  <a:pt x="4248" y="3025"/>
                  <a:pt x="4170" y="3124"/>
                  <a:pt x="4135" y="3169"/>
                </a:cubicBezTo>
                <a:cubicBezTo>
                  <a:pt x="4084" y="3235"/>
                  <a:pt x="4041" y="3304"/>
                  <a:pt x="4002" y="3378"/>
                </a:cubicBezTo>
                <a:cubicBezTo>
                  <a:pt x="3984" y="3414"/>
                  <a:pt x="3970" y="3451"/>
                  <a:pt x="3963" y="3491"/>
                </a:cubicBezTo>
                <a:cubicBezTo>
                  <a:pt x="3953" y="3518"/>
                  <a:pt x="3963" y="3522"/>
                  <a:pt x="3976" y="3522"/>
                </a:cubicBezTo>
                <a:lnTo>
                  <a:pt x="3992" y="3565"/>
                </a:lnTo>
                <a:cubicBezTo>
                  <a:pt x="3975" y="3557"/>
                  <a:pt x="3960" y="3547"/>
                  <a:pt x="3945" y="3536"/>
                </a:cubicBezTo>
                <a:cubicBezTo>
                  <a:pt x="4028" y="3600"/>
                  <a:pt x="4108" y="3674"/>
                  <a:pt x="4182" y="3752"/>
                </a:cubicBezTo>
                <a:cubicBezTo>
                  <a:pt x="4144" y="3799"/>
                  <a:pt x="4143" y="3920"/>
                  <a:pt x="4077" y="3920"/>
                </a:cubicBezTo>
                <a:cubicBezTo>
                  <a:pt x="4061" y="3920"/>
                  <a:pt x="4041" y="3913"/>
                  <a:pt x="4015" y="3894"/>
                </a:cubicBezTo>
                <a:cubicBezTo>
                  <a:pt x="4070" y="3852"/>
                  <a:pt x="4037" y="3799"/>
                  <a:pt x="4031" y="3740"/>
                </a:cubicBezTo>
                <a:lnTo>
                  <a:pt x="3982" y="3870"/>
                </a:lnTo>
                <a:cubicBezTo>
                  <a:pt x="3755" y="3773"/>
                  <a:pt x="4072" y="3691"/>
                  <a:pt x="3943" y="3585"/>
                </a:cubicBezTo>
                <a:cubicBezTo>
                  <a:pt x="3833" y="3773"/>
                  <a:pt x="3727" y="4117"/>
                  <a:pt x="3564" y="4190"/>
                </a:cubicBezTo>
                <a:cubicBezTo>
                  <a:pt x="3396" y="4062"/>
                  <a:pt x="3788" y="3861"/>
                  <a:pt x="3561" y="3861"/>
                </a:cubicBezTo>
                <a:cubicBezTo>
                  <a:pt x="3550" y="3861"/>
                  <a:pt x="3536" y="3861"/>
                  <a:pt x="3521" y="3862"/>
                </a:cubicBezTo>
                <a:lnTo>
                  <a:pt x="3786" y="3734"/>
                </a:lnTo>
                <a:cubicBezTo>
                  <a:pt x="3403" y="3614"/>
                  <a:pt x="3933" y="3634"/>
                  <a:pt x="3547" y="3485"/>
                </a:cubicBezTo>
                <a:cubicBezTo>
                  <a:pt x="3218" y="3699"/>
                  <a:pt x="3298" y="3862"/>
                  <a:pt x="2984" y="4098"/>
                </a:cubicBezTo>
                <a:cubicBezTo>
                  <a:pt x="3010" y="4249"/>
                  <a:pt x="3131" y="4204"/>
                  <a:pt x="3156" y="4353"/>
                </a:cubicBezTo>
                <a:cubicBezTo>
                  <a:pt x="3080" y="4573"/>
                  <a:pt x="2954" y="4611"/>
                  <a:pt x="2828" y="4611"/>
                </a:cubicBezTo>
                <a:cubicBezTo>
                  <a:pt x="2760" y="4611"/>
                  <a:pt x="2693" y="4600"/>
                  <a:pt x="2634" y="4600"/>
                </a:cubicBezTo>
                <a:cubicBezTo>
                  <a:pt x="2526" y="4600"/>
                  <a:pt x="2443" y="4636"/>
                  <a:pt x="2431" y="4838"/>
                </a:cubicBezTo>
                <a:cubicBezTo>
                  <a:pt x="2480" y="5015"/>
                  <a:pt x="2676" y="5207"/>
                  <a:pt x="2405" y="5362"/>
                </a:cubicBezTo>
                <a:lnTo>
                  <a:pt x="2259" y="5137"/>
                </a:lnTo>
                <a:cubicBezTo>
                  <a:pt x="2027" y="5449"/>
                  <a:pt x="2433" y="5514"/>
                  <a:pt x="2098" y="5765"/>
                </a:cubicBezTo>
                <a:cubicBezTo>
                  <a:pt x="2049" y="5662"/>
                  <a:pt x="2158" y="5495"/>
                  <a:pt x="2132" y="5495"/>
                </a:cubicBezTo>
                <a:cubicBezTo>
                  <a:pt x="2129" y="5495"/>
                  <a:pt x="2126" y="5497"/>
                  <a:pt x="2122" y="5500"/>
                </a:cubicBezTo>
                <a:cubicBezTo>
                  <a:pt x="1825" y="5620"/>
                  <a:pt x="2149" y="5730"/>
                  <a:pt x="2055" y="5899"/>
                </a:cubicBezTo>
                <a:lnTo>
                  <a:pt x="1849" y="5828"/>
                </a:lnTo>
                <a:cubicBezTo>
                  <a:pt x="1688" y="6205"/>
                  <a:pt x="1651" y="6673"/>
                  <a:pt x="1539" y="7095"/>
                </a:cubicBezTo>
                <a:cubicBezTo>
                  <a:pt x="1500" y="7060"/>
                  <a:pt x="1469" y="6999"/>
                  <a:pt x="1418" y="6999"/>
                </a:cubicBezTo>
                <a:cubicBezTo>
                  <a:pt x="1400" y="6999"/>
                  <a:pt x="1380" y="7006"/>
                  <a:pt x="1355" y="7026"/>
                </a:cubicBezTo>
                <a:cubicBezTo>
                  <a:pt x="1262" y="7586"/>
                  <a:pt x="972" y="8146"/>
                  <a:pt x="743" y="8655"/>
                </a:cubicBezTo>
                <a:lnTo>
                  <a:pt x="886" y="8894"/>
                </a:lnTo>
                <a:cubicBezTo>
                  <a:pt x="879" y="8921"/>
                  <a:pt x="846" y="8941"/>
                  <a:pt x="816" y="8941"/>
                </a:cubicBezTo>
                <a:cubicBezTo>
                  <a:pt x="794" y="8941"/>
                  <a:pt x="773" y="8931"/>
                  <a:pt x="763" y="8908"/>
                </a:cubicBezTo>
                <a:cubicBezTo>
                  <a:pt x="715" y="8997"/>
                  <a:pt x="735" y="9011"/>
                  <a:pt x="777" y="9011"/>
                </a:cubicBezTo>
                <a:cubicBezTo>
                  <a:pt x="795" y="9011"/>
                  <a:pt x="818" y="9008"/>
                  <a:pt x="841" y="9008"/>
                </a:cubicBezTo>
                <a:cubicBezTo>
                  <a:pt x="877" y="9008"/>
                  <a:pt x="913" y="9015"/>
                  <a:pt x="932" y="9053"/>
                </a:cubicBezTo>
                <a:cubicBezTo>
                  <a:pt x="927" y="9121"/>
                  <a:pt x="883" y="9155"/>
                  <a:pt x="838" y="9155"/>
                </a:cubicBezTo>
                <a:cubicBezTo>
                  <a:pt x="806" y="9155"/>
                  <a:pt x="775" y="9138"/>
                  <a:pt x="757" y="9104"/>
                </a:cubicBezTo>
                <a:cubicBezTo>
                  <a:pt x="816" y="9342"/>
                  <a:pt x="851" y="9586"/>
                  <a:pt x="867" y="9833"/>
                </a:cubicBezTo>
                <a:cubicBezTo>
                  <a:pt x="873" y="10154"/>
                  <a:pt x="876" y="10226"/>
                  <a:pt x="738" y="10240"/>
                </a:cubicBezTo>
                <a:lnTo>
                  <a:pt x="698" y="10196"/>
                </a:lnTo>
                <a:cubicBezTo>
                  <a:pt x="685" y="10203"/>
                  <a:pt x="685" y="10202"/>
                  <a:pt x="679" y="10224"/>
                </a:cubicBezTo>
                <a:cubicBezTo>
                  <a:pt x="666" y="10253"/>
                  <a:pt x="663" y="10285"/>
                  <a:pt x="665" y="10315"/>
                </a:cubicBezTo>
                <a:cubicBezTo>
                  <a:pt x="669" y="10377"/>
                  <a:pt x="682" y="10438"/>
                  <a:pt x="704" y="10495"/>
                </a:cubicBezTo>
                <a:cubicBezTo>
                  <a:pt x="739" y="10609"/>
                  <a:pt x="777" y="10713"/>
                  <a:pt x="641" y="10809"/>
                </a:cubicBezTo>
                <a:lnTo>
                  <a:pt x="633" y="10745"/>
                </a:lnTo>
                <a:cubicBezTo>
                  <a:pt x="287" y="11348"/>
                  <a:pt x="304" y="12112"/>
                  <a:pt x="0" y="12619"/>
                </a:cubicBezTo>
                <a:cubicBezTo>
                  <a:pt x="132" y="12679"/>
                  <a:pt x="96" y="12847"/>
                  <a:pt x="75" y="13014"/>
                </a:cubicBezTo>
                <a:cubicBezTo>
                  <a:pt x="63" y="13180"/>
                  <a:pt x="75" y="13343"/>
                  <a:pt x="259" y="13349"/>
                </a:cubicBezTo>
                <a:cubicBezTo>
                  <a:pt x="104" y="13758"/>
                  <a:pt x="31" y="13654"/>
                  <a:pt x="20" y="14253"/>
                </a:cubicBezTo>
                <a:cubicBezTo>
                  <a:pt x="43" y="14412"/>
                  <a:pt x="304" y="14416"/>
                  <a:pt x="389" y="14577"/>
                </a:cubicBezTo>
                <a:lnTo>
                  <a:pt x="206" y="14646"/>
                </a:lnTo>
                <a:cubicBezTo>
                  <a:pt x="296" y="14707"/>
                  <a:pt x="394" y="14760"/>
                  <a:pt x="486" y="14813"/>
                </a:cubicBezTo>
                <a:lnTo>
                  <a:pt x="320" y="15030"/>
                </a:lnTo>
                <a:lnTo>
                  <a:pt x="432" y="15176"/>
                </a:lnTo>
                <a:cubicBezTo>
                  <a:pt x="416" y="15105"/>
                  <a:pt x="455" y="14999"/>
                  <a:pt x="512" y="14987"/>
                </a:cubicBezTo>
                <a:cubicBezTo>
                  <a:pt x="682" y="15197"/>
                  <a:pt x="685" y="15640"/>
                  <a:pt x="600" y="15707"/>
                </a:cubicBezTo>
                <a:cubicBezTo>
                  <a:pt x="761" y="15868"/>
                  <a:pt x="929" y="16017"/>
                  <a:pt x="1092" y="16158"/>
                </a:cubicBezTo>
                <a:cubicBezTo>
                  <a:pt x="1078" y="16166"/>
                  <a:pt x="1063" y="16169"/>
                  <a:pt x="1047" y="16169"/>
                </a:cubicBezTo>
                <a:cubicBezTo>
                  <a:pt x="1012" y="16169"/>
                  <a:pt x="974" y="16150"/>
                  <a:pt x="934" y="16127"/>
                </a:cubicBezTo>
                <a:cubicBezTo>
                  <a:pt x="1116" y="16253"/>
                  <a:pt x="754" y="16282"/>
                  <a:pt x="1063" y="16404"/>
                </a:cubicBezTo>
                <a:cubicBezTo>
                  <a:pt x="1068" y="16343"/>
                  <a:pt x="1167" y="16345"/>
                  <a:pt x="1200" y="16325"/>
                </a:cubicBezTo>
                <a:cubicBezTo>
                  <a:pt x="1204" y="16529"/>
                  <a:pt x="1445" y="16804"/>
                  <a:pt x="1674" y="16940"/>
                </a:cubicBezTo>
                <a:lnTo>
                  <a:pt x="1547" y="17008"/>
                </a:lnTo>
                <a:cubicBezTo>
                  <a:pt x="1868" y="17380"/>
                  <a:pt x="2355" y="17604"/>
                  <a:pt x="2792" y="17875"/>
                </a:cubicBezTo>
                <a:cubicBezTo>
                  <a:pt x="2681" y="17738"/>
                  <a:pt x="2787" y="17583"/>
                  <a:pt x="2903" y="17583"/>
                </a:cubicBezTo>
                <a:cubicBezTo>
                  <a:pt x="2920" y="17583"/>
                  <a:pt x="2938" y="17587"/>
                  <a:pt x="2955" y="17594"/>
                </a:cubicBezTo>
                <a:lnTo>
                  <a:pt x="2904" y="17812"/>
                </a:lnTo>
                <a:cubicBezTo>
                  <a:pt x="3045" y="17745"/>
                  <a:pt x="2816" y="17666"/>
                  <a:pt x="3051" y="17620"/>
                </a:cubicBezTo>
                <a:cubicBezTo>
                  <a:pt x="3192" y="17726"/>
                  <a:pt x="3041" y="17890"/>
                  <a:pt x="2922" y="17900"/>
                </a:cubicBezTo>
                <a:lnTo>
                  <a:pt x="3141" y="17940"/>
                </a:lnTo>
                <a:cubicBezTo>
                  <a:pt x="3123" y="18002"/>
                  <a:pt x="3064" y="18006"/>
                  <a:pt x="3015" y="18071"/>
                </a:cubicBezTo>
                <a:cubicBezTo>
                  <a:pt x="3026" y="18065"/>
                  <a:pt x="3036" y="18063"/>
                  <a:pt x="3047" y="18063"/>
                </a:cubicBezTo>
                <a:cubicBezTo>
                  <a:pt x="3149" y="18063"/>
                  <a:pt x="3230" y="18327"/>
                  <a:pt x="3374" y="18327"/>
                </a:cubicBezTo>
                <a:cubicBezTo>
                  <a:pt x="3399" y="18327"/>
                  <a:pt x="3427" y="18318"/>
                  <a:pt x="3456" y="18299"/>
                </a:cubicBezTo>
                <a:lnTo>
                  <a:pt x="3439" y="18360"/>
                </a:lnTo>
                <a:cubicBezTo>
                  <a:pt x="3853" y="18588"/>
                  <a:pt x="4076" y="18616"/>
                  <a:pt x="4421" y="18782"/>
                </a:cubicBezTo>
                <a:cubicBezTo>
                  <a:pt x="4503" y="18619"/>
                  <a:pt x="4621" y="18721"/>
                  <a:pt x="4784" y="18635"/>
                </a:cubicBezTo>
                <a:cubicBezTo>
                  <a:pt x="5010" y="18810"/>
                  <a:pt x="5233" y="19077"/>
                  <a:pt x="5551" y="19195"/>
                </a:cubicBezTo>
                <a:cubicBezTo>
                  <a:pt x="5562" y="19196"/>
                  <a:pt x="5573" y="19196"/>
                  <a:pt x="5583" y="19196"/>
                </a:cubicBezTo>
                <a:cubicBezTo>
                  <a:pt x="5790" y="19196"/>
                  <a:pt x="5678" y="19078"/>
                  <a:pt x="5809" y="19022"/>
                </a:cubicBezTo>
                <a:cubicBezTo>
                  <a:pt x="5762" y="19183"/>
                  <a:pt x="6076" y="19305"/>
                  <a:pt x="5872" y="19346"/>
                </a:cubicBezTo>
                <a:cubicBezTo>
                  <a:pt x="6254" y="19480"/>
                  <a:pt x="6362" y="19513"/>
                  <a:pt x="6882" y="19576"/>
                </a:cubicBezTo>
                <a:cubicBezTo>
                  <a:pt x="6852" y="19492"/>
                  <a:pt x="6807" y="19440"/>
                  <a:pt x="6856" y="19399"/>
                </a:cubicBezTo>
                <a:cubicBezTo>
                  <a:pt x="6950" y="19407"/>
                  <a:pt x="7027" y="19537"/>
                  <a:pt x="6990" y="19609"/>
                </a:cubicBezTo>
                <a:lnTo>
                  <a:pt x="6960" y="19617"/>
                </a:lnTo>
                <a:cubicBezTo>
                  <a:pt x="6971" y="19616"/>
                  <a:pt x="6982" y="19616"/>
                  <a:pt x="6993" y="19616"/>
                </a:cubicBezTo>
                <a:cubicBezTo>
                  <a:pt x="7527" y="19616"/>
                  <a:pt x="7974" y="20352"/>
                  <a:pt x="8447" y="20352"/>
                </a:cubicBezTo>
                <a:cubicBezTo>
                  <a:pt x="8492" y="20352"/>
                  <a:pt x="8538" y="20345"/>
                  <a:pt x="8584" y="20331"/>
                </a:cubicBezTo>
                <a:lnTo>
                  <a:pt x="8574" y="20334"/>
                </a:lnTo>
                <a:lnTo>
                  <a:pt x="9076" y="20291"/>
                </a:lnTo>
                <a:cubicBezTo>
                  <a:pt x="9276" y="20379"/>
                  <a:pt x="8917" y="20377"/>
                  <a:pt x="9046" y="20519"/>
                </a:cubicBezTo>
                <a:cubicBezTo>
                  <a:pt x="9130" y="20500"/>
                  <a:pt x="9206" y="20492"/>
                  <a:pt x="9276" y="20492"/>
                </a:cubicBezTo>
                <a:cubicBezTo>
                  <a:pt x="9628" y="20492"/>
                  <a:pt x="9834" y="20695"/>
                  <a:pt x="10139" y="20695"/>
                </a:cubicBezTo>
                <a:cubicBezTo>
                  <a:pt x="10181" y="20695"/>
                  <a:pt x="10225" y="20691"/>
                  <a:pt x="10271" y="20682"/>
                </a:cubicBezTo>
                <a:cubicBezTo>
                  <a:pt x="10491" y="21242"/>
                  <a:pt x="11411" y="20884"/>
                  <a:pt x="11797" y="21263"/>
                </a:cubicBezTo>
                <a:lnTo>
                  <a:pt x="11787" y="21145"/>
                </a:lnTo>
                <a:cubicBezTo>
                  <a:pt x="11814" y="21125"/>
                  <a:pt x="11835" y="21117"/>
                  <a:pt x="11852" y="21117"/>
                </a:cubicBezTo>
                <a:cubicBezTo>
                  <a:pt x="11919" y="21117"/>
                  <a:pt x="11931" y="21236"/>
                  <a:pt x="11995" y="21267"/>
                </a:cubicBezTo>
                <a:cubicBezTo>
                  <a:pt x="11995" y="21175"/>
                  <a:pt x="11887" y="21147"/>
                  <a:pt x="11965" y="21093"/>
                </a:cubicBezTo>
                <a:cubicBezTo>
                  <a:pt x="12934" y="21102"/>
                  <a:pt x="13928" y="21489"/>
                  <a:pt x="14942" y="21599"/>
                </a:cubicBezTo>
                <a:cubicBezTo>
                  <a:pt x="14951" y="21599"/>
                  <a:pt x="14960" y="21600"/>
                  <a:pt x="14969" y="21600"/>
                </a:cubicBezTo>
                <a:cubicBezTo>
                  <a:pt x="15242" y="21600"/>
                  <a:pt x="15192" y="21202"/>
                  <a:pt x="15415" y="21202"/>
                </a:cubicBezTo>
                <a:cubicBezTo>
                  <a:pt x="15463" y="21202"/>
                  <a:pt x="15524" y="21221"/>
                  <a:pt x="15604" y="21267"/>
                </a:cubicBezTo>
                <a:lnTo>
                  <a:pt x="15479" y="21487"/>
                </a:lnTo>
                <a:cubicBezTo>
                  <a:pt x="16154" y="21230"/>
                  <a:pt x="17136" y="21409"/>
                  <a:pt x="17808" y="20888"/>
                </a:cubicBezTo>
                <a:cubicBezTo>
                  <a:pt x="17781" y="20953"/>
                  <a:pt x="17800" y="21012"/>
                  <a:pt x="17726" y="21039"/>
                </a:cubicBezTo>
                <a:cubicBezTo>
                  <a:pt x="17752" y="21050"/>
                  <a:pt x="17779" y="21055"/>
                  <a:pt x="17808" y="21055"/>
                </a:cubicBezTo>
                <a:cubicBezTo>
                  <a:pt x="18024" y="21055"/>
                  <a:pt x="18309" y="20779"/>
                  <a:pt x="18259" y="20682"/>
                </a:cubicBezTo>
                <a:cubicBezTo>
                  <a:pt x="18276" y="20675"/>
                  <a:pt x="18289" y="20673"/>
                  <a:pt x="18300" y="20673"/>
                </a:cubicBezTo>
                <a:cubicBezTo>
                  <a:pt x="18366" y="20673"/>
                  <a:pt x="18348" y="20775"/>
                  <a:pt x="18431" y="20792"/>
                </a:cubicBezTo>
                <a:cubicBezTo>
                  <a:pt x="18608" y="20786"/>
                  <a:pt x="18698" y="20481"/>
                  <a:pt x="18824" y="20481"/>
                </a:cubicBezTo>
                <a:cubicBezTo>
                  <a:pt x="18838" y="20481"/>
                  <a:pt x="18852" y="20485"/>
                  <a:pt x="18867" y="20493"/>
                </a:cubicBezTo>
                <a:cubicBezTo>
                  <a:pt x="18881" y="20500"/>
                  <a:pt x="18873" y="20524"/>
                  <a:pt x="18860" y="20547"/>
                </a:cubicBezTo>
                <a:cubicBezTo>
                  <a:pt x="18967" y="20430"/>
                  <a:pt x="19256" y="20296"/>
                  <a:pt x="19089" y="20220"/>
                </a:cubicBezTo>
                <a:cubicBezTo>
                  <a:pt x="19384" y="20112"/>
                  <a:pt x="19492" y="19800"/>
                  <a:pt x="19733" y="19715"/>
                </a:cubicBezTo>
                <a:cubicBezTo>
                  <a:pt x="19708" y="19460"/>
                  <a:pt x="20169" y="19413"/>
                  <a:pt x="19990" y="19175"/>
                </a:cubicBezTo>
                <a:cubicBezTo>
                  <a:pt x="20025" y="19213"/>
                  <a:pt x="20064" y="19230"/>
                  <a:pt x="20104" y="19230"/>
                </a:cubicBezTo>
                <a:cubicBezTo>
                  <a:pt x="20290" y="19230"/>
                  <a:pt x="20508" y="18868"/>
                  <a:pt x="20494" y="18666"/>
                </a:cubicBezTo>
                <a:cubicBezTo>
                  <a:pt x="20502" y="18690"/>
                  <a:pt x="20515" y="18698"/>
                  <a:pt x="20531" y="18698"/>
                </a:cubicBezTo>
                <a:cubicBezTo>
                  <a:pt x="20566" y="18698"/>
                  <a:pt x="20615" y="18661"/>
                  <a:pt x="20657" y="18661"/>
                </a:cubicBezTo>
                <a:cubicBezTo>
                  <a:pt x="20681" y="18661"/>
                  <a:pt x="20702" y="18672"/>
                  <a:pt x="20717" y="18708"/>
                </a:cubicBezTo>
                <a:cubicBezTo>
                  <a:pt x="20847" y="18523"/>
                  <a:pt x="20886" y="18301"/>
                  <a:pt x="20745" y="18264"/>
                </a:cubicBezTo>
                <a:cubicBezTo>
                  <a:pt x="20992" y="18175"/>
                  <a:pt x="21029" y="17948"/>
                  <a:pt x="21045" y="17755"/>
                </a:cubicBezTo>
                <a:cubicBezTo>
                  <a:pt x="21066" y="17561"/>
                  <a:pt x="21084" y="17405"/>
                  <a:pt x="21322" y="17366"/>
                </a:cubicBezTo>
                <a:cubicBezTo>
                  <a:pt x="21392" y="16736"/>
                  <a:pt x="21388" y="16101"/>
                  <a:pt x="21312" y="15473"/>
                </a:cubicBezTo>
                <a:cubicBezTo>
                  <a:pt x="21453" y="15483"/>
                  <a:pt x="21461" y="15649"/>
                  <a:pt x="21464" y="15807"/>
                </a:cubicBezTo>
                <a:cubicBezTo>
                  <a:pt x="21457" y="15967"/>
                  <a:pt x="21451" y="16119"/>
                  <a:pt x="21600" y="16125"/>
                </a:cubicBezTo>
                <a:cubicBezTo>
                  <a:pt x="21551" y="15528"/>
                  <a:pt x="21276" y="15209"/>
                  <a:pt x="21316" y="14714"/>
                </a:cubicBezTo>
                <a:cubicBezTo>
                  <a:pt x="21320" y="14683"/>
                  <a:pt x="21330" y="14671"/>
                  <a:pt x="21343" y="14671"/>
                </a:cubicBezTo>
                <a:cubicBezTo>
                  <a:pt x="21383" y="14671"/>
                  <a:pt x="21453" y="14795"/>
                  <a:pt x="21490" y="14826"/>
                </a:cubicBezTo>
                <a:cubicBezTo>
                  <a:pt x="21337" y="14323"/>
                  <a:pt x="21423" y="13828"/>
                  <a:pt x="21202" y="13401"/>
                </a:cubicBezTo>
                <a:cubicBezTo>
                  <a:pt x="21183" y="13413"/>
                  <a:pt x="21162" y="13419"/>
                  <a:pt x="21140" y="13419"/>
                </a:cubicBezTo>
                <a:cubicBezTo>
                  <a:pt x="20990" y="13419"/>
                  <a:pt x="20798" y="13145"/>
                  <a:pt x="20702" y="13110"/>
                </a:cubicBezTo>
                <a:cubicBezTo>
                  <a:pt x="20721" y="13113"/>
                  <a:pt x="20738" y="13114"/>
                  <a:pt x="20753" y="13114"/>
                </a:cubicBezTo>
                <a:cubicBezTo>
                  <a:pt x="20992" y="13114"/>
                  <a:pt x="20795" y="12771"/>
                  <a:pt x="21052" y="12771"/>
                </a:cubicBezTo>
                <a:cubicBezTo>
                  <a:pt x="21090" y="12771"/>
                  <a:pt x="21137" y="12778"/>
                  <a:pt x="21196" y="12795"/>
                </a:cubicBezTo>
                <a:cubicBezTo>
                  <a:pt x="21167" y="12752"/>
                  <a:pt x="21113" y="12705"/>
                  <a:pt x="21049" y="12705"/>
                </a:cubicBezTo>
                <a:cubicBezTo>
                  <a:pt x="21035" y="12705"/>
                  <a:pt x="21019" y="12708"/>
                  <a:pt x="21004" y="12713"/>
                </a:cubicBezTo>
                <a:cubicBezTo>
                  <a:pt x="21009" y="12655"/>
                  <a:pt x="21030" y="12618"/>
                  <a:pt x="21075" y="12618"/>
                </a:cubicBezTo>
                <a:cubicBezTo>
                  <a:pt x="21098" y="12618"/>
                  <a:pt x="21129" y="12629"/>
                  <a:pt x="21168" y="12652"/>
                </a:cubicBezTo>
                <a:cubicBezTo>
                  <a:pt x="21037" y="12350"/>
                  <a:pt x="20927" y="12493"/>
                  <a:pt x="20867" y="12210"/>
                </a:cubicBezTo>
                <a:cubicBezTo>
                  <a:pt x="20874" y="12208"/>
                  <a:pt x="20881" y="12208"/>
                  <a:pt x="20887" y="12208"/>
                </a:cubicBezTo>
                <a:cubicBezTo>
                  <a:pt x="20936" y="12208"/>
                  <a:pt x="20974" y="12250"/>
                  <a:pt x="21043" y="12261"/>
                </a:cubicBezTo>
                <a:cubicBezTo>
                  <a:pt x="20892" y="12145"/>
                  <a:pt x="20741" y="12033"/>
                  <a:pt x="20733" y="11785"/>
                </a:cubicBezTo>
                <a:cubicBezTo>
                  <a:pt x="20735" y="11785"/>
                  <a:pt x="20737" y="11785"/>
                  <a:pt x="20739" y="11785"/>
                </a:cubicBezTo>
                <a:cubicBezTo>
                  <a:pt x="20758" y="11785"/>
                  <a:pt x="20776" y="11776"/>
                  <a:pt x="20793" y="11776"/>
                </a:cubicBezTo>
                <a:cubicBezTo>
                  <a:pt x="20806" y="11776"/>
                  <a:pt x="20818" y="11782"/>
                  <a:pt x="20826" y="11803"/>
                </a:cubicBezTo>
                <a:cubicBezTo>
                  <a:pt x="20698" y="11409"/>
                  <a:pt x="20339" y="11218"/>
                  <a:pt x="20314" y="10756"/>
                </a:cubicBezTo>
                <a:cubicBezTo>
                  <a:pt x="20339" y="10759"/>
                  <a:pt x="20360" y="10760"/>
                  <a:pt x="20378" y="10760"/>
                </a:cubicBezTo>
                <a:cubicBezTo>
                  <a:pt x="20571" y="10760"/>
                  <a:pt x="20369" y="10572"/>
                  <a:pt x="20567" y="10476"/>
                </a:cubicBezTo>
                <a:lnTo>
                  <a:pt x="20420" y="10266"/>
                </a:lnTo>
                <a:lnTo>
                  <a:pt x="20343" y="10399"/>
                </a:lnTo>
                <a:cubicBezTo>
                  <a:pt x="20278" y="10193"/>
                  <a:pt x="20053" y="10077"/>
                  <a:pt x="20061" y="9878"/>
                </a:cubicBezTo>
                <a:lnTo>
                  <a:pt x="20206" y="9990"/>
                </a:lnTo>
                <a:lnTo>
                  <a:pt x="20024" y="9631"/>
                </a:lnTo>
                <a:lnTo>
                  <a:pt x="20024" y="9875"/>
                </a:lnTo>
                <a:cubicBezTo>
                  <a:pt x="19978" y="9838"/>
                  <a:pt x="19939" y="9827"/>
                  <a:pt x="19904" y="9827"/>
                </a:cubicBezTo>
                <a:cubicBezTo>
                  <a:pt x="19850" y="9827"/>
                  <a:pt x="19809" y="9857"/>
                  <a:pt x="19779" y="9857"/>
                </a:cubicBezTo>
                <a:cubicBezTo>
                  <a:pt x="19749" y="9857"/>
                  <a:pt x="19729" y="9829"/>
                  <a:pt x="19714" y="9723"/>
                </a:cubicBezTo>
                <a:cubicBezTo>
                  <a:pt x="19717" y="9727"/>
                  <a:pt x="19719" y="9728"/>
                  <a:pt x="19721" y="9728"/>
                </a:cubicBezTo>
                <a:cubicBezTo>
                  <a:pt x="19738" y="9728"/>
                  <a:pt x="19644" y="9506"/>
                  <a:pt x="19738" y="9401"/>
                </a:cubicBezTo>
                <a:cubicBezTo>
                  <a:pt x="19636" y="9348"/>
                  <a:pt x="19494" y="9265"/>
                  <a:pt x="19594" y="9130"/>
                </a:cubicBezTo>
                <a:cubicBezTo>
                  <a:pt x="19612" y="9124"/>
                  <a:pt x="19635" y="9121"/>
                  <a:pt x="19661" y="9121"/>
                </a:cubicBezTo>
                <a:cubicBezTo>
                  <a:pt x="19729" y="9121"/>
                  <a:pt x="19816" y="9138"/>
                  <a:pt x="19870" y="9138"/>
                </a:cubicBezTo>
                <a:cubicBezTo>
                  <a:pt x="19884" y="9138"/>
                  <a:pt x="19895" y="9137"/>
                  <a:pt x="19904" y="9134"/>
                </a:cubicBezTo>
                <a:cubicBezTo>
                  <a:pt x="19901" y="9135"/>
                  <a:pt x="19898" y="9135"/>
                  <a:pt x="19895" y="9135"/>
                </a:cubicBezTo>
                <a:cubicBezTo>
                  <a:pt x="19720" y="9135"/>
                  <a:pt x="19892" y="8711"/>
                  <a:pt x="19740" y="8560"/>
                </a:cubicBezTo>
                <a:cubicBezTo>
                  <a:pt x="19781" y="8586"/>
                  <a:pt x="19844" y="8598"/>
                  <a:pt x="19882" y="8598"/>
                </a:cubicBezTo>
                <a:cubicBezTo>
                  <a:pt x="19895" y="8598"/>
                  <a:pt x="19904" y="8597"/>
                  <a:pt x="19910" y="8594"/>
                </a:cubicBezTo>
                <a:lnTo>
                  <a:pt x="19763" y="8488"/>
                </a:lnTo>
                <a:cubicBezTo>
                  <a:pt x="19809" y="8420"/>
                  <a:pt x="19837" y="8394"/>
                  <a:pt x="19883" y="8394"/>
                </a:cubicBezTo>
                <a:cubicBezTo>
                  <a:pt x="19901" y="8394"/>
                  <a:pt x="19922" y="8398"/>
                  <a:pt x="19949" y="8405"/>
                </a:cubicBezTo>
                <a:cubicBezTo>
                  <a:pt x="19969" y="8299"/>
                  <a:pt x="19941" y="8275"/>
                  <a:pt x="19901" y="8275"/>
                </a:cubicBezTo>
                <a:cubicBezTo>
                  <a:pt x="19870" y="8275"/>
                  <a:pt x="19831" y="8290"/>
                  <a:pt x="19803" y="8290"/>
                </a:cubicBezTo>
                <a:cubicBezTo>
                  <a:pt x="19763" y="8290"/>
                  <a:pt x="19744" y="8261"/>
                  <a:pt x="19794" y="8125"/>
                </a:cubicBezTo>
                <a:cubicBezTo>
                  <a:pt x="19806" y="8156"/>
                  <a:pt x="19831" y="8142"/>
                  <a:pt x="19855" y="8203"/>
                </a:cubicBezTo>
                <a:cubicBezTo>
                  <a:pt x="19912" y="7833"/>
                  <a:pt x="19763" y="7496"/>
                  <a:pt x="19804" y="7158"/>
                </a:cubicBezTo>
                <a:cubicBezTo>
                  <a:pt x="19835" y="7141"/>
                  <a:pt x="19859" y="7134"/>
                  <a:pt x="19878" y="7134"/>
                </a:cubicBezTo>
                <a:cubicBezTo>
                  <a:pt x="19982" y="7134"/>
                  <a:pt x="19940" y="7343"/>
                  <a:pt x="20018" y="7343"/>
                </a:cubicBezTo>
                <a:cubicBezTo>
                  <a:pt x="20033" y="7343"/>
                  <a:pt x="20053" y="7336"/>
                  <a:pt x="20078" y="7317"/>
                </a:cubicBezTo>
                <a:cubicBezTo>
                  <a:pt x="19965" y="6812"/>
                  <a:pt x="19676" y="6335"/>
                  <a:pt x="19559" y="5885"/>
                </a:cubicBezTo>
                <a:lnTo>
                  <a:pt x="19561" y="5977"/>
                </a:lnTo>
                <a:cubicBezTo>
                  <a:pt x="19542" y="5979"/>
                  <a:pt x="19527" y="5981"/>
                  <a:pt x="19513" y="5981"/>
                </a:cubicBezTo>
                <a:cubicBezTo>
                  <a:pt x="19266" y="5981"/>
                  <a:pt x="19592" y="5585"/>
                  <a:pt x="19391" y="5420"/>
                </a:cubicBezTo>
                <a:cubicBezTo>
                  <a:pt x="19406" y="5430"/>
                  <a:pt x="19428" y="5433"/>
                  <a:pt x="19451" y="5433"/>
                </a:cubicBezTo>
                <a:cubicBezTo>
                  <a:pt x="19507" y="5433"/>
                  <a:pt x="19569" y="5413"/>
                  <a:pt x="19543" y="5413"/>
                </a:cubicBezTo>
                <a:cubicBezTo>
                  <a:pt x="19449" y="5095"/>
                  <a:pt x="19192" y="4824"/>
                  <a:pt x="18849" y="4482"/>
                </a:cubicBezTo>
                <a:lnTo>
                  <a:pt x="18955" y="4482"/>
                </a:lnTo>
                <a:cubicBezTo>
                  <a:pt x="18914" y="4282"/>
                  <a:pt x="18710" y="4043"/>
                  <a:pt x="18624" y="3850"/>
                </a:cubicBezTo>
                <a:cubicBezTo>
                  <a:pt x="18622" y="3850"/>
                  <a:pt x="18621" y="3850"/>
                  <a:pt x="18621" y="3850"/>
                </a:cubicBezTo>
                <a:cubicBezTo>
                  <a:pt x="18565" y="3850"/>
                  <a:pt x="18520" y="3820"/>
                  <a:pt x="18481" y="3820"/>
                </a:cubicBezTo>
                <a:cubicBezTo>
                  <a:pt x="18454" y="3820"/>
                  <a:pt x="18430" y="3836"/>
                  <a:pt x="18408" y="3893"/>
                </a:cubicBezTo>
                <a:cubicBezTo>
                  <a:pt x="18388" y="3502"/>
                  <a:pt x="18131" y="3312"/>
                  <a:pt x="17887" y="3160"/>
                </a:cubicBezTo>
                <a:cubicBezTo>
                  <a:pt x="17616" y="3029"/>
                  <a:pt x="17365" y="2925"/>
                  <a:pt x="17281" y="2579"/>
                </a:cubicBezTo>
                <a:cubicBezTo>
                  <a:pt x="17306" y="2601"/>
                  <a:pt x="17348" y="2611"/>
                  <a:pt x="17379" y="2611"/>
                </a:cubicBezTo>
                <a:cubicBezTo>
                  <a:pt x="17407" y="2611"/>
                  <a:pt x="17424" y="2602"/>
                  <a:pt x="17404" y="2585"/>
                </a:cubicBezTo>
                <a:cubicBezTo>
                  <a:pt x="17273" y="2499"/>
                  <a:pt x="17128" y="2436"/>
                  <a:pt x="16985" y="2371"/>
                </a:cubicBezTo>
                <a:cubicBezTo>
                  <a:pt x="16932" y="2516"/>
                  <a:pt x="16985" y="2481"/>
                  <a:pt x="16998" y="2632"/>
                </a:cubicBezTo>
                <a:cubicBezTo>
                  <a:pt x="16956" y="2646"/>
                  <a:pt x="16913" y="2654"/>
                  <a:pt x="16870" y="2654"/>
                </a:cubicBezTo>
                <a:cubicBezTo>
                  <a:pt x="16800" y="2654"/>
                  <a:pt x="16730" y="2634"/>
                  <a:pt x="16669" y="2595"/>
                </a:cubicBezTo>
                <a:cubicBezTo>
                  <a:pt x="16683" y="2597"/>
                  <a:pt x="16695" y="2598"/>
                  <a:pt x="16706" y="2598"/>
                </a:cubicBezTo>
                <a:cubicBezTo>
                  <a:pt x="16878" y="2598"/>
                  <a:pt x="16797" y="2386"/>
                  <a:pt x="16767" y="2271"/>
                </a:cubicBezTo>
                <a:cubicBezTo>
                  <a:pt x="16753" y="2318"/>
                  <a:pt x="16702" y="2344"/>
                  <a:pt x="16685" y="2387"/>
                </a:cubicBezTo>
                <a:cubicBezTo>
                  <a:pt x="16670" y="2297"/>
                  <a:pt x="16650" y="2267"/>
                  <a:pt x="16628" y="2267"/>
                </a:cubicBezTo>
                <a:cubicBezTo>
                  <a:pt x="16579" y="2267"/>
                  <a:pt x="16515" y="2395"/>
                  <a:pt x="16438" y="2395"/>
                </a:cubicBezTo>
                <a:cubicBezTo>
                  <a:pt x="16402" y="2395"/>
                  <a:pt x="16364" y="2369"/>
                  <a:pt x="16324" y="2289"/>
                </a:cubicBezTo>
                <a:lnTo>
                  <a:pt x="16377" y="2231"/>
                </a:lnTo>
                <a:cubicBezTo>
                  <a:pt x="16253" y="2200"/>
                  <a:pt x="16106" y="2247"/>
                  <a:pt x="16006" y="2163"/>
                </a:cubicBezTo>
                <a:cubicBezTo>
                  <a:pt x="16020" y="2089"/>
                  <a:pt x="16048" y="2075"/>
                  <a:pt x="16081" y="2075"/>
                </a:cubicBezTo>
                <a:cubicBezTo>
                  <a:pt x="16102" y="2075"/>
                  <a:pt x="16124" y="2080"/>
                  <a:pt x="16146" y="2080"/>
                </a:cubicBezTo>
                <a:cubicBezTo>
                  <a:pt x="16176" y="2080"/>
                  <a:pt x="16205" y="2071"/>
                  <a:pt x="16230" y="2031"/>
                </a:cubicBezTo>
                <a:cubicBezTo>
                  <a:pt x="16198" y="2016"/>
                  <a:pt x="16162" y="2011"/>
                  <a:pt x="16125" y="2011"/>
                </a:cubicBezTo>
                <a:cubicBezTo>
                  <a:pt x="16040" y="2011"/>
                  <a:pt x="15944" y="2037"/>
                  <a:pt x="15864" y="2037"/>
                </a:cubicBezTo>
                <a:cubicBezTo>
                  <a:pt x="15788" y="2037"/>
                  <a:pt x="15725" y="2013"/>
                  <a:pt x="15699" y="1921"/>
                </a:cubicBezTo>
                <a:cubicBezTo>
                  <a:pt x="15705" y="1920"/>
                  <a:pt x="15711" y="1920"/>
                  <a:pt x="15718" y="1920"/>
                </a:cubicBezTo>
                <a:cubicBezTo>
                  <a:pt x="15796" y="1920"/>
                  <a:pt x="15880" y="1960"/>
                  <a:pt x="15958" y="1960"/>
                </a:cubicBezTo>
                <a:cubicBezTo>
                  <a:pt x="15963" y="1960"/>
                  <a:pt x="15968" y="1960"/>
                  <a:pt x="15973" y="1959"/>
                </a:cubicBezTo>
                <a:cubicBezTo>
                  <a:pt x="15909" y="1700"/>
                  <a:pt x="15865" y="1725"/>
                  <a:pt x="15767" y="1643"/>
                </a:cubicBezTo>
                <a:cubicBezTo>
                  <a:pt x="15688" y="1564"/>
                  <a:pt x="15606" y="1491"/>
                  <a:pt x="15520" y="1424"/>
                </a:cubicBezTo>
                <a:lnTo>
                  <a:pt x="15571" y="1505"/>
                </a:lnTo>
                <a:cubicBezTo>
                  <a:pt x="15459" y="1600"/>
                  <a:pt x="15372" y="1631"/>
                  <a:pt x="15297" y="1631"/>
                </a:cubicBezTo>
                <a:cubicBezTo>
                  <a:pt x="15157" y="1631"/>
                  <a:pt x="15055" y="1524"/>
                  <a:pt x="14893" y="1524"/>
                </a:cubicBezTo>
                <a:cubicBezTo>
                  <a:pt x="14845" y="1524"/>
                  <a:pt x="14791" y="1534"/>
                  <a:pt x="14730" y="1559"/>
                </a:cubicBezTo>
                <a:cubicBezTo>
                  <a:pt x="15087" y="1410"/>
                  <a:pt x="14823" y="1427"/>
                  <a:pt x="14909" y="1249"/>
                </a:cubicBezTo>
                <a:cubicBezTo>
                  <a:pt x="14853" y="1167"/>
                  <a:pt x="14759" y="1061"/>
                  <a:pt x="14810" y="1022"/>
                </a:cubicBezTo>
                <a:cubicBezTo>
                  <a:pt x="14780" y="1039"/>
                  <a:pt x="14755" y="1045"/>
                  <a:pt x="14733" y="1045"/>
                </a:cubicBezTo>
                <a:cubicBezTo>
                  <a:pt x="14642" y="1045"/>
                  <a:pt x="14595" y="939"/>
                  <a:pt x="14485" y="939"/>
                </a:cubicBezTo>
                <a:cubicBezTo>
                  <a:pt x="14447" y="939"/>
                  <a:pt x="14400" y="953"/>
                  <a:pt x="14342" y="988"/>
                </a:cubicBezTo>
                <a:cubicBezTo>
                  <a:pt x="14352" y="925"/>
                  <a:pt x="14193" y="935"/>
                  <a:pt x="14267" y="792"/>
                </a:cubicBezTo>
                <a:cubicBezTo>
                  <a:pt x="14260" y="792"/>
                  <a:pt x="14253" y="792"/>
                  <a:pt x="14247" y="792"/>
                </a:cubicBezTo>
                <a:cubicBezTo>
                  <a:pt x="14085" y="792"/>
                  <a:pt x="14282" y="915"/>
                  <a:pt x="14244" y="984"/>
                </a:cubicBezTo>
                <a:cubicBezTo>
                  <a:pt x="14214" y="994"/>
                  <a:pt x="14184" y="998"/>
                  <a:pt x="14154" y="998"/>
                </a:cubicBezTo>
                <a:cubicBezTo>
                  <a:pt x="13913" y="998"/>
                  <a:pt x="13686" y="699"/>
                  <a:pt x="13371" y="699"/>
                </a:cubicBezTo>
                <a:cubicBezTo>
                  <a:pt x="13304" y="699"/>
                  <a:pt x="13232" y="712"/>
                  <a:pt x="13156" y="746"/>
                </a:cubicBezTo>
                <a:cubicBezTo>
                  <a:pt x="12817" y="778"/>
                  <a:pt x="12695" y="959"/>
                  <a:pt x="12428" y="1041"/>
                </a:cubicBezTo>
                <a:cubicBezTo>
                  <a:pt x="12397" y="1034"/>
                  <a:pt x="12366" y="1031"/>
                  <a:pt x="12334" y="1027"/>
                </a:cubicBezTo>
                <a:cubicBezTo>
                  <a:pt x="12309" y="929"/>
                  <a:pt x="12464" y="849"/>
                  <a:pt x="12464" y="849"/>
                </a:cubicBezTo>
                <a:cubicBezTo>
                  <a:pt x="12363" y="780"/>
                  <a:pt x="12272" y="752"/>
                  <a:pt x="12177" y="752"/>
                </a:cubicBezTo>
                <a:cubicBezTo>
                  <a:pt x="12115" y="752"/>
                  <a:pt x="12050" y="764"/>
                  <a:pt x="11981" y="784"/>
                </a:cubicBezTo>
                <a:cubicBezTo>
                  <a:pt x="12020" y="733"/>
                  <a:pt x="11989" y="682"/>
                  <a:pt x="11942" y="605"/>
                </a:cubicBezTo>
                <a:cubicBezTo>
                  <a:pt x="11829" y="610"/>
                  <a:pt x="11829" y="756"/>
                  <a:pt x="11739" y="756"/>
                </a:cubicBezTo>
                <a:cubicBezTo>
                  <a:pt x="11718" y="756"/>
                  <a:pt x="11692" y="748"/>
                  <a:pt x="11660" y="729"/>
                </a:cubicBezTo>
                <a:cubicBezTo>
                  <a:pt x="11695" y="660"/>
                  <a:pt x="11742" y="548"/>
                  <a:pt x="11815" y="479"/>
                </a:cubicBezTo>
                <a:cubicBezTo>
                  <a:pt x="11644" y="530"/>
                  <a:pt x="11480" y="643"/>
                  <a:pt x="11311" y="697"/>
                </a:cubicBezTo>
                <a:cubicBezTo>
                  <a:pt x="11268" y="582"/>
                  <a:pt x="11417" y="531"/>
                  <a:pt x="11480" y="460"/>
                </a:cubicBezTo>
                <a:cubicBezTo>
                  <a:pt x="11285" y="505"/>
                  <a:pt x="10981" y="542"/>
                  <a:pt x="10926" y="719"/>
                </a:cubicBezTo>
                <a:cubicBezTo>
                  <a:pt x="10955" y="732"/>
                  <a:pt x="10985" y="750"/>
                  <a:pt x="11014" y="767"/>
                </a:cubicBezTo>
                <a:cubicBezTo>
                  <a:pt x="10993" y="726"/>
                  <a:pt x="11022" y="625"/>
                  <a:pt x="11062" y="601"/>
                </a:cubicBezTo>
                <a:cubicBezTo>
                  <a:pt x="11100" y="570"/>
                  <a:pt x="11134" y="558"/>
                  <a:pt x="11163" y="558"/>
                </a:cubicBezTo>
                <a:cubicBezTo>
                  <a:pt x="11255" y="558"/>
                  <a:pt x="11297" y="687"/>
                  <a:pt x="11301" y="735"/>
                </a:cubicBezTo>
                <a:lnTo>
                  <a:pt x="11183" y="772"/>
                </a:lnTo>
                <a:cubicBezTo>
                  <a:pt x="11218" y="891"/>
                  <a:pt x="11277" y="931"/>
                  <a:pt x="11350" y="931"/>
                </a:cubicBezTo>
                <a:cubicBezTo>
                  <a:pt x="11501" y="931"/>
                  <a:pt x="11707" y="758"/>
                  <a:pt x="11870" y="758"/>
                </a:cubicBezTo>
                <a:cubicBezTo>
                  <a:pt x="11879" y="758"/>
                  <a:pt x="11889" y="758"/>
                  <a:pt x="11897" y="760"/>
                </a:cubicBezTo>
                <a:lnTo>
                  <a:pt x="11803" y="976"/>
                </a:lnTo>
                <a:cubicBezTo>
                  <a:pt x="11544" y="957"/>
                  <a:pt x="11286" y="948"/>
                  <a:pt x="11027" y="948"/>
                </a:cubicBezTo>
                <a:cubicBezTo>
                  <a:pt x="10689" y="948"/>
                  <a:pt x="10351" y="964"/>
                  <a:pt x="10015" y="996"/>
                </a:cubicBezTo>
                <a:cubicBezTo>
                  <a:pt x="10007" y="994"/>
                  <a:pt x="9999" y="994"/>
                  <a:pt x="9989" y="992"/>
                </a:cubicBezTo>
                <a:cubicBezTo>
                  <a:pt x="10030" y="860"/>
                  <a:pt x="10083" y="729"/>
                  <a:pt x="10093" y="601"/>
                </a:cubicBezTo>
                <a:lnTo>
                  <a:pt x="10117" y="497"/>
                </a:lnTo>
                <a:lnTo>
                  <a:pt x="10093" y="509"/>
                </a:lnTo>
                <a:cubicBezTo>
                  <a:pt x="10080" y="401"/>
                  <a:pt x="10023" y="295"/>
                  <a:pt x="9887" y="187"/>
                </a:cubicBezTo>
                <a:lnTo>
                  <a:pt x="9583" y="326"/>
                </a:lnTo>
                <a:lnTo>
                  <a:pt x="9513" y="167"/>
                </a:lnTo>
                <a:lnTo>
                  <a:pt x="9748" y="193"/>
                </a:lnTo>
                <a:cubicBezTo>
                  <a:pt x="9706" y="133"/>
                  <a:pt x="9665" y="111"/>
                  <a:pt x="9624" y="111"/>
                </a:cubicBezTo>
                <a:cubicBezTo>
                  <a:pt x="9558" y="111"/>
                  <a:pt x="9493" y="170"/>
                  <a:pt x="9428" y="216"/>
                </a:cubicBezTo>
                <a:cubicBezTo>
                  <a:pt x="9415" y="134"/>
                  <a:pt x="9382" y="75"/>
                  <a:pt x="9329" y="41"/>
                </a:cubicBezTo>
                <a:cubicBezTo>
                  <a:pt x="9227" y="124"/>
                  <a:pt x="9125" y="216"/>
                  <a:pt x="9029" y="306"/>
                </a:cubicBezTo>
                <a:cubicBezTo>
                  <a:pt x="9001" y="183"/>
                  <a:pt x="9170" y="79"/>
                  <a:pt x="8986"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grpSp>
        <p:nvGrpSpPr>
          <p:cNvPr id="533" name="Google Shape;114;p4"/>
          <p:cNvGrpSpPr/>
          <p:nvPr/>
        </p:nvGrpSpPr>
        <p:grpSpPr>
          <a:xfrm>
            <a:off x="990325" y="-1028403"/>
            <a:ext cx="5164787" cy="4236380"/>
            <a:chOff x="-31" y="0"/>
            <a:chExt cx="5164786" cy="4236379"/>
          </a:xfrm>
        </p:grpSpPr>
        <p:sp>
          <p:nvSpPr>
            <p:cNvPr id="528" name="Google Shape;115;p4"/>
            <p:cNvSpPr/>
            <p:nvPr/>
          </p:nvSpPr>
          <p:spPr>
            <a:xfrm>
              <a:off x="-32" y="2234080"/>
              <a:ext cx="1468148" cy="1194637"/>
            </a:xfrm>
            <a:custGeom>
              <a:avLst/>
              <a:gdLst/>
              <a:ahLst/>
              <a:cxnLst>
                <a:cxn ang="0">
                  <a:pos x="wd2" y="hd2"/>
                </a:cxn>
                <a:cxn ang="5400000">
                  <a:pos x="wd2" y="hd2"/>
                </a:cxn>
                <a:cxn ang="10800000">
                  <a:pos x="wd2" y="hd2"/>
                </a:cxn>
                <a:cxn ang="16200000">
                  <a:pos x="wd2" y="hd2"/>
                </a:cxn>
              </a:cxnLst>
              <a:rect l="0" t="0" r="r" b="b"/>
              <a:pathLst>
                <a:path w="18118" h="21600" extrusionOk="0">
                  <a:moveTo>
                    <a:pt x="5852" y="6758"/>
                  </a:moveTo>
                  <a:cubicBezTo>
                    <a:pt x="6506" y="6963"/>
                    <a:pt x="7204" y="7003"/>
                    <a:pt x="7910" y="7003"/>
                  </a:cubicBezTo>
                  <a:cubicBezTo>
                    <a:pt x="8369" y="7003"/>
                    <a:pt x="8831" y="6986"/>
                    <a:pt x="9289" y="6986"/>
                  </a:cubicBezTo>
                  <a:cubicBezTo>
                    <a:pt x="9952" y="6986"/>
                    <a:pt x="10604" y="7022"/>
                    <a:pt x="11218" y="7196"/>
                  </a:cubicBezTo>
                  <a:cubicBezTo>
                    <a:pt x="13133" y="7745"/>
                    <a:pt x="13918" y="8746"/>
                    <a:pt x="13355" y="11483"/>
                  </a:cubicBezTo>
                  <a:cubicBezTo>
                    <a:pt x="12941" y="13493"/>
                    <a:pt x="12243" y="15079"/>
                    <a:pt x="11126" y="16412"/>
                  </a:cubicBezTo>
                  <a:cubicBezTo>
                    <a:pt x="9972" y="17782"/>
                    <a:pt x="8402" y="18614"/>
                    <a:pt x="6883" y="18614"/>
                  </a:cubicBezTo>
                  <a:cubicBezTo>
                    <a:pt x="5236" y="18614"/>
                    <a:pt x="3648" y="17635"/>
                    <a:pt x="2713" y="15305"/>
                  </a:cubicBezTo>
                  <a:cubicBezTo>
                    <a:pt x="1207" y="11531"/>
                    <a:pt x="3579" y="8964"/>
                    <a:pt x="5852" y="6773"/>
                  </a:cubicBezTo>
                  <a:lnTo>
                    <a:pt x="5852" y="6758"/>
                  </a:lnTo>
                  <a:close/>
                  <a:moveTo>
                    <a:pt x="7385" y="0"/>
                  </a:moveTo>
                  <a:cubicBezTo>
                    <a:pt x="7248" y="0"/>
                    <a:pt x="7109" y="29"/>
                    <a:pt x="6973" y="86"/>
                  </a:cubicBezTo>
                  <a:cubicBezTo>
                    <a:pt x="3132" y="1681"/>
                    <a:pt x="-1512" y="9888"/>
                    <a:pt x="475" y="15925"/>
                  </a:cubicBezTo>
                  <a:cubicBezTo>
                    <a:pt x="1789" y="19938"/>
                    <a:pt x="4638" y="21600"/>
                    <a:pt x="7514" y="21600"/>
                  </a:cubicBezTo>
                  <a:cubicBezTo>
                    <a:pt x="9020" y="21600"/>
                    <a:pt x="10534" y="21145"/>
                    <a:pt x="11839" y="20332"/>
                  </a:cubicBezTo>
                  <a:cubicBezTo>
                    <a:pt x="15483" y="18063"/>
                    <a:pt x="20088" y="10517"/>
                    <a:pt x="17220" y="4453"/>
                  </a:cubicBezTo>
                  <a:cubicBezTo>
                    <a:pt x="16065" y="2026"/>
                    <a:pt x="13050" y="511"/>
                    <a:pt x="10217" y="511"/>
                  </a:cubicBezTo>
                  <a:cubicBezTo>
                    <a:pt x="9625" y="511"/>
                    <a:pt x="9041" y="576"/>
                    <a:pt x="8484" y="715"/>
                  </a:cubicBezTo>
                  <a:cubicBezTo>
                    <a:pt x="8199" y="254"/>
                    <a:pt x="7797" y="0"/>
                    <a:pt x="7385"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29" name="Google Shape;116;p4"/>
            <p:cNvSpPr/>
            <p:nvPr/>
          </p:nvSpPr>
          <p:spPr>
            <a:xfrm>
              <a:off x="1689338" y="2919938"/>
              <a:ext cx="1585535" cy="1316441"/>
            </a:xfrm>
            <a:custGeom>
              <a:avLst/>
              <a:gdLst/>
              <a:ahLst/>
              <a:cxnLst>
                <a:cxn ang="0">
                  <a:pos x="wd2" y="hd2"/>
                </a:cxn>
                <a:cxn ang="5400000">
                  <a:pos x="wd2" y="hd2"/>
                </a:cxn>
                <a:cxn ang="10800000">
                  <a:pos x="wd2" y="hd2"/>
                </a:cxn>
                <a:cxn ang="16200000">
                  <a:pos x="wd2" y="hd2"/>
                </a:cxn>
              </a:cxnLst>
              <a:rect l="0" t="0" r="r" b="b"/>
              <a:pathLst>
                <a:path w="20084" h="21600" extrusionOk="0">
                  <a:moveTo>
                    <a:pt x="10965" y="4320"/>
                  </a:moveTo>
                  <a:cubicBezTo>
                    <a:pt x="11050" y="4320"/>
                    <a:pt x="11137" y="4322"/>
                    <a:pt x="11225" y="4324"/>
                  </a:cubicBezTo>
                  <a:cubicBezTo>
                    <a:pt x="14684" y="4465"/>
                    <a:pt x="18437" y="8087"/>
                    <a:pt x="17608" y="13157"/>
                  </a:cubicBezTo>
                  <a:cubicBezTo>
                    <a:pt x="17120" y="16139"/>
                    <a:pt x="15372" y="16875"/>
                    <a:pt x="13335" y="16875"/>
                  </a:cubicBezTo>
                  <a:cubicBezTo>
                    <a:pt x="12457" y="16875"/>
                    <a:pt x="11524" y="16740"/>
                    <a:pt x="10617" y="16587"/>
                  </a:cubicBezTo>
                  <a:cubicBezTo>
                    <a:pt x="9491" y="14577"/>
                    <a:pt x="7554" y="13130"/>
                    <a:pt x="6409" y="11160"/>
                  </a:cubicBezTo>
                  <a:cubicBezTo>
                    <a:pt x="5103" y="8926"/>
                    <a:pt x="4976" y="7429"/>
                    <a:pt x="6847" y="5906"/>
                  </a:cubicBezTo>
                  <a:cubicBezTo>
                    <a:pt x="8147" y="4847"/>
                    <a:pt x="9468" y="4320"/>
                    <a:pt x="10965" y="4320"/>
                  </a:cubicBezTo>
                  <a:close/>
                  <a:moveTo>
                    <a:pt x="8913" y="0"/>
                  </a:moveTo>
                  <a:cubicBezTo>
                    <a:pt x="4979" y="0"/>
                    <a:pt x="589" y="2099"/>
                    <a:pt x="35" y="7511"/>
                  </a:cubicBezTo>
                  <a:cubicBezTo>
                    <a:pt x="-331" y="11044"/>
                    <a:pt x="2253" y="16158"/>
                    <a:pt x="5327" y="18628"/>
                  </a:cubicBezTo>
                  <a:cubicBezTo>
                    <a:pt x="5335" y="19396"/>
                    <a:pt x="5623" y="20151"/>
                    <a:pt x="6254" y="20535"/>
                  </a:cubicBezTo>
                  <a:cubicBezTo>
                    <a:pt x="7402" y="21241"/>
                    <a:pt x="8885" y="21600"/>
                    <a:pt x="10453" y="21600"/>
                  </a:cubicBezTo>
                  <a:cubicBezTo>
                    <a:pt x="14339" y="21600"/>
                    <a:pt x="18735" y="19394"/>
                    <a:pt x="19782" y="14821"/>
                  </a:cubicBezTo>
                  <a:cubicBezTo>
                    <a:pt x="21269" y="8317"/>
                    <a:pt x="17010" y="2539"/>
                    <a:pt x="12652" y="704"/>
                  </a:cubicBezTo>
                  <a:cubicBezTo>
                    <a:pt x="11579" y="251"/>
                    <a:pt x="10274" y="0"/>
                    <a:pt x="8913"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30" name="Google Shape;117;p4"/>
            <p:cNvSpPr/>
            <p:nvPr/>
          </p:nvSpPr>
          <p:spPr>
            <a:xfrm>
              <a:off x="3385030" y="1928004"/>
              <a:ext cx="1104980" cy="1190582"/>
            </a:xfrm>
            <a:custGeom>
              <a:avLst/>
              <a:gdLst/>
              <a:ahLst/>
              <a:cxnLst>
                <a:cxn ang="0">
                  <a:pos x="wd2" y="hd2"/>
                </a:cxn>
                <a:cxn ang="5400000">
                  <a:pos x="wd2" y="hd2"/>
                </a:cxn>
                <a:cxn ang="10800000">
                  <a:pos x="wd2" y="hd2"/>
                </a:cxn>
                <a:cxn ang="16200000">
                  <a:pos x="wd2" y="hd2"/>
                </a:cxn>
              </a:cxnLst>
              <a:rect l="0" t="0" r="r" b="b"/>
              <a:pathLst>
                <a:path w="18751" h="21600" extrusionOk="0">
                  <a:moveTo>
                    <a:pt x="8112" y="4992"/>
                  </a:moveTo>
                  <a:cubicBezTo>
                    <a:pt x="11138" y="4992"/>
                    <a:pt x="13900" y="7830"/>
                    <a:pt x="13262" y="11428"/>
                  </a:cubicBezTo>
                  <a:cubicBezTo>
                    <a:pt x="12700" y="14577"/>
                    <a:pt x="10263" y="16629"/>
                    <a:pt x="7748" y="18194"/>
                  </a:cubicBezTo>
                  <a:cubicBezTo>
                    <a:pt x="7583" y="18164"/>
                    <a:pt x="7417" y="18122"/>
                    <a:pt x="7252" y="18072"/>
                  </a:cubicBezTo>
                  <a:cubicBezTo>
                    <a:pt x="2540" y="16438"/>
                    <a:pt x="945" y="8562"/>
                    <a:pt x="5518" y="5746"/>
                  </a:cubicBezTo>
                  <a:lnTo>
                    <a:pt x="5518" y="5740"/>
                  </a:lnTo>
                  <a:cubicBezTo>
                    <a:pt x="6355" y="5223"/>
                    <a:pt x="7244" y="4992"/>
                    <a:pt x="8112" y="4992"/>
                  </a:cubicBezTo>
                  <a:close/>
                  <a:moveTo>
                    <a:pt x="9105" y="0"/>
                  </a:moveTo>
                  <a:cubicBezTo>
                    <a:pt x="6886" y="0"/>
                    <a:pt x="4660" y="889"/>
                    <a:pt x="2884" y="2887"/>
                  </a:cubicBezTo>
                  <a:cubicBezTo>
                    <a:pt x="-1702" y="8032"/>
                    <a:pt x="-742" y="16701"/>
                    <a:pt x="5213" y="20246"/>
                  </a:cubicBezTo>
                  <a:cubicBezTo>
                    <a:pt x="5313" y="20309"/>
                    <a:pt x="5419" y="20357"/>
                    <a:pt x="5526" y="20414"/>
                  </a:cubicBezTo>
                  <a:cubicBezTo>
                    <a:pt x="5630" y="20671"/>
                    <a:pt x="5823" y="20875"/>
                    <a:pt x="6068" y="20988"/>
                  </a:cubicBezTo>
                  <a:cubicBezTo>
                    <a:pt x="7034" y="21409"/>
                    <a:pt x="8000" y="21600"/>
                    <a:pt x="8948" y="21600"/>
                  </a:cubicBezTo>
                  <a:cubicBezTo>
                    <a:pt x="14836" y="21600"/>
                    <a:pt x="19898" y="14161"/>
                    <a:pt x="18523" y="8011"/>
                  </a:cubicBezTo>
                  <a:cubicBezTo>
                    <a:pt x="17438" y="3156"/>
                    <a:pt x="13284" y="0"/>
                    <a:pt x="9105"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31" name="Google Shape;118;p4"/>
            <p:cNvSpPr/>
            <p:nvPr/>
          </p:nvSpPr>
          <p:spPr>
            <a:xfrm>
              <a:off x="3726593" y="-1"/>
              <a:ext cx="1438162" cy="1549157"/>
            </a:xfrm>
            <a:custGeom>
              <a:avLst/>
              <a:gdLst/>
              <a:ahLst/>
              <a:cxnLst>
                <a:cxn ang="0">
                  <a:pos x="wd2" y="hd2"/>
                </a:cxn>
                <a:cxn ang="5400000">
                  <a:pos x="wd2" y="hd2"/>
                </a:cxn>
                <a:cxn ang="10800000">
                  <a:pos x="wd2" y="hd2"/>
                </a:cxn>
                <a:cxn ang="16200000">
                  <a:pos x="wd2" y="hd2"/>
                </a:cxn>
              </a:cxnLst>
              <a:rect l="0" t="0" r="r" b="b"/>
              <a:pathLst>
                <a:path w="18756" h="21600" extrusionOk="0">
                  <a:moveTo>
                    <a:pt x="8110" y="4995"/>
                  </a:moveTo>
                  <a:cubicBezTo>
                    <a:pt x="11137" y="4995"/>
                    <a:pt x="13898" y="7840"/>
                    <a:pt x="13261" y="11437"/>
                  </a:cubicBezTo>
                  <a:cubicBezTo>
                    <a:pt x="12702" y="14587"/>
                    <a:pt x="10265" y="16638"/>
                    <a:pt x="7751" y="18198"/>
                  </a:cubicBezTo>
                  <a:cubicBezTo>
                    <a:pt x="7584" y="18165"/>
                    <a:pt x="7416" y="18127"/>
                    <a:pt x="7248" y="18079"/>
                  </a:cubicBezTo>
                  <a:cubicBezTo>
                    <a:pt x="2542" y="16436"/>
                    <a:pt x="949" y="8561"/>
                    <a:pt x="5519" y="5745"/>
                  </a:cubicBezTo>
                  <a:cubicBezTo>
                    <a:pt x="6355" y="5229"/>
                    <a:pt x="7243" y="4995"/>
                    <a:pt x="8110" y="4995"/>
                  </a:cubicBezTo>
                  <a:close/>
                  <a:moveTo>
                    <a:pt x="9109" y="0"/>
                  </a:moveTo>
                  <a:cubicBezTo>
                    <a:pt x="6890" y="0"/>
                    <a:pt x="4665" y="889"/>
                    <a:pt x="2888" y="2884"/>
                  </a:cubicBezTo>
                  <a:cubicBezTo>
                    <a:pt x="-1701" y="8034"/>
                    <a:pt x="-744" y="16702"/>
                    <a:pt x="5213" y="20247"/>
                  </a:cubicBezTo>
                  <a:cubicBezTo>
                    <a:pt x="5315" y="20307"/>
                    <a:pt x="5422" y="20357"/>
                    <a:pt x="5523" y="20411"/>
                  </a:cubicBezTo>
                  <a:cubicBezTo>
                    <a:pt x="5631" y="20672"/>
                    <a:pt x="5824" y="20879"/>
                    <a:pt x="6067" y="20988"/>
                  </a:cubicBezTo>
                  <a:cubicBezTo>
                    <a:pt x="7033" y="21408"/>
                    <a:pt x="8002" y="21600"/>
                    <a:pt x="8949" y="21600"/>
                  </a:cubicBezTo>
                  <a:cubicBezTo>
                    <a:pt x="14839" y="21600"/>
                    <a:pt x="19899" y="14164"/>
                    <a:pt x="18531" y="8007"/>
                  </a:cubicBezTo>
                  <a:cubicBezTo>
                    <a:pt x="17444" y="3154"/>
                    <a:pt x="13289" y="0"/>
                    <a:pt x="9109"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32" name="Google Shape;119;p4"/>
            <p:cNvSpPr/>
            <p:nvPr/>
          </p:nvSpPr>
          <p:spPr>
            <a:xfrm>
              <a:off x="1610379" y="804418"/>
              <a:ext cx="1438882" cy="1264867"/>
            </a:xfrm>
            <a:custGeom>
              <a:avLst/>
              <a:gdLst/>
              <a:ahLst/>
              <a:cxnLst>
                <a:cxn ang="0">
                  <a:pos x="wd2" y="hd2"/>
                </a:cxn>
                <a:cxn ang="5400000">
                  <a:pos x="wd2" y="hd2"/>
                </a:cxn>
                <a:cxn ang="10800000">
                  <a:pos x="wd2" y="hd2"/>
                </a:cxn>
                <a:cxn ang="16200000">
                  <a:pos x="wd2" y="hd2"/>
                </a:cxn>
              </a:cxnLst>
              <a:rect l="0" t="0" r="r" b="b"/>
              <a:pathLst>
                <a:path w="20760" h="21600" extrusionOk="0">
                  <a:moveTo>
                    <a:pt x="10213" y="5708"/>
                  </a:moveTo>
                  <a:cubicBezTo>
                    <a:pt x="10427" y="5708"/>
                    <a:pt x="10645" y="5720"/>
                    <a:pt x="10864" y="5747"/>
                  </a:cubicBezTo>
                  <a:cubicBezTo>
                    <a:pt x="12636" y="5959"/>
                    <a:pt x="14679" y="7158"/>
                    <a:pt x="15214" y="9349"/>
                  </a:cubicBezTo>
                  <a:cubicBezTo>
                    <a:pt x="15624" y="11049"/>
                    <a:pt x="15146" y="13167"/>
                    <a:pt x="13633" y="13699"/>
                  </a:cubicBezTo>
                  <a:cubicBezTo>
                    <a:pt x="12338" y="14159"/>
                    <a:pt x="12422" y="15924"/>
                    <a:pt x="13345" y="16617"/>
                  </a:cubicBezTo>
                  <a:cubicBezTo>
                    <a:pt x="12501" y="17276"/>
                    <a:pt x="11651" y="17763"/>
                    <a:pt x="10959" y="17976"/>
                  </a:cubicBezTo>
                  <a:cubicBezTo>
                    <a:pt x="10208" y="18206"/>
                    <a:pt x="9334" y="18336"/>
                    <a:pt x="8446" y="18336"/>
                  </a:cubicBezTo>
                  <a:cubicBezTo>
                    <a:pt x="5436" y="18336"/>
                    <a:pt x="2282" y="16828"/>
                    <a:pt x="3296" y="12573"/>
                  </a:cubicBezTo>
                  <a:cubicBezTo>
                    <a:pt x="4174" y="8876"/>
                    <a:pt x="6882" y="5708"/>
                    <a:pt x="10213" y="5708"/>
                  </a:cubicBezTo>
                  <a:close/>
                  <a:moveTo>
                    <a:pt x="11317" y="0"/>
                  </a:moveTo>
                  <a:cubicBezTo>
                    <a:pt x="5650" y="0"/>
                    <a:pt x="411" y="5714"/>
                    <a:pt x="20" y="12680"/>
                  </a:cubicBezTo>
                  <a:cubicBezTo>
                    <a:pt x="-331" y="18885"/>
                    <a:pt x="4077" y="21600"/>
                    <a:pt x="8588" y="21600"/>
                  </a:cubicBezTo>
                  <a:cubicBezTo>
                    <a:pt x="10436" y="21600"/>
                    <a:pt x="12300" y="21145"/>
                    <a:pt x="13863" y="20286"/>
                  </a:cubicBezTo>
                  <a:cubicBezTo>
                    <a:pt x="15793" y="19235"/>
                    <a:pt x="17768" y="17430"/>
                    <a:pt x="18843" y="15132"/>
                  </a:cubicBezTo>
                  <a:cubicBezTo>
                    <a:pt x="19828" y="14139"/>
                    <a:pt x="20481" y="12767"/>
                    <a:pt x="20684" y="11261"/>
                  </a:cubicBezTo>
                  <a:cubicBezTo>
                    <a:pt x="21269" y="6812"/>
                    <a:pt x="18405" y="2504"/>
                    <a:pt x="15091" y="885"/>
                  </a:cubicBezTo>
                  <a:cubicBezTo>
                    <a:pt x="13843" y="279"/>
                    <a:pt x="12569" y="0"/>
                    <a:pt x="11317"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grpSp>
        <p:nvGrpSpPr>
          <p:cNvPr id="551" name="Google Shape;120;p4"/>
          <p:cNvGrpSpPr/>
          <p:nvPr/>
        </p:nvGrpSpPr>
        <p:grpSpPr>
          <a:xfrm>
            <a:off x="-2948001" y="10030173"/>
            <a:ext cx="10079040" cy="2683435"/>
            <a:chOff x="-5" y="-3"/>
            <a:chExt cx="10079038" cy="2683433"/>
          </a:xfrm>
        </p:grpSpPr>
        <p:sp>
          <p:nvSpPr>
            <p:cNvPr id="534" name="Google Shape;121;p4"/>
            <p:cNvSpPr/>
            <p:nvPr/>
          </p:nvSpPr>
          <p:spPr>
            <a:xfrm rot="619069" flipH="1">
              <a:off x="915915" y="1930602"/>
              <a:ext cx="641876" cy="235058"/>
            </a:xfrm>
            <a:custGeom>
              <a:avLst/>
              <a:gdLst/>
              <a:ahLst/>
              <a:cxnLst>
                <a:cxn ang="0">
                  <a:pos x="wd2" y="hd2"/>
                </a:cxn>
                <a:cxn ang="5400000">
                  <a:pos x="wd2" y="hd2"/>
                </a:cxn>
                <a:cxn ang="10800000">
                  <a:pos x="wd2" y="hd2"/>
                </a:cxn>
                <a:cxn ang="16200000">
                  <a:pos x="wd2" y="hd2"/>
                </a:cxn>
              </a:cxnLst>
              <a:rect l="0" t="0" r="r" b="b"/>
              <a:pathLst>
                <a:path w="20859" h="21600" extrusionOk="0">
                  <a:moveTo>
                    <a:pt x="3787" y="0"/>
                  </a:moveTo>
                  <a:cubicBezTo>
                    <a:pt x="2919" y="0"/>
                    <a:pt x="2067" y="225"/>
                    <a:pt x="1246" y="721"/>
                  </a:cubicBezTo>
                  <a:cubicBezTo>
                    <a:pt x="195" y="1464"/>
                    <a:pt x="-474" y="5946"/>
                    <a:pt x="410" y="8063"/>
                  </a:cubicBezTo>
                  <a:cubicBezTo>
                    <a:pt x="2505" y="13064"/>
                    <a:pt x="4759" y="13987"/>
                    <a:pt x="7379" y="15654"/>
                  </a:cubicBezTo>
                  <a:lnTo>
                    <a:pt x="16873" y="21487"/>
                  </a:lnTo>
                  <a:cubicBezTo>
                    <a:pt x="17016" y="21555"/>
                    <a:pt x="17160" y="21600"/>
                    <a:pt x="17303" y="21600"/>
                  </a:cubicBezTo>
                  <a:cubicBezTo>
                    <a:pt x="18123" y="21600"/>
                    <a:pt x="18904" y="20361"/>
                    <a:pt x="19334" y="18289"/>
                  </a:cubicBezTo>
                  <a:lnTo>
                    <a:pt x="20274" y="18672"/>
                  </a:lnTo>
                  <a:cubicBezTo>
                    <a:pt x="20282" y="18672"/>
                    <a:pt x="20290" y="18672"/>
                    <a:pt x="20298" y="18672"/>
                  </a:cubicBezTo>
                  <a:cubicBezTo>
                    <a:pt x="20696" y="18672"/>
                    <a:pt x="21126" y="17005"/>
                    <a:pt x="20648" y="16397"/>
                  </a:cubicBezTo>
                  <a:lnTo>
                    <a:pt x="19661" y="15271"/>
                  </a:lnTo>
                  <a:cubicBezTo>
                    <a:pt x="19764" y="12613"/>
                    <a:pt x="19015" y="10271"/>
                    <a:pt x="18155" y="9572"/>
                  </a:cubicBezTo>
                  <a:cubicBezTo>
                    <a:pt x="13783" y="6442"/>
                    <a:pt x="8518" y="0"/>
                    <a:pt x="378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35" name="Google Shape;122;p4"/>
            <p:cNvSpPr/>
            <p:nvPr/>
          </p:nvSpPr>
          <p:spPr>
            <a:xfrm rot="619069" flipH="1">
              <a:off x="2287762" y="1961088"/>
              <a:ext cx="636860" cy="256624"/>
            </a:xfrm>
            <a:custGeom>
              <a:avLst/>
              <a:gdLst/>
              <a:ahLst/>
              <a:cxnLst>
                <a:cxn ang="0">
                  <a:pos x="wd2" y="hd2"/>
                </a:cxn>
                <a:cxn ang="5400000">
                  <a:pos x="wd2" y="hd2"/>
                </a:cxn>
                <a:cxn ang="10800000">
                  <a:pos x="wd2" y="hd2"/>
                </a:cxn>
                <a:cxn ang="16200000">
                  <a:pos x="wd2" y="hd2"/>
                </a:cxn>
              </a:cxnLst>
              <a:rect l="0" t="0" r="r" b="b"/>
              <a:pathLst>
                <a:path w="20433" h="21600" extrusionOk="0">
                  <a:moveTo>
                    <a:pt x="18753" y="0"/>
                  </a:moveTo>
                  <a:cubicBezTo>
                    <a:pt x="18313" y="0"/>
                    <a:pt x="17833" y="433"/>
                    <a:pt x="17377" y="1423"/>
                  </a:cubicBezTo>
                  <a:cubicBezTo>
                    <a:pt x="15175" y="6086"/>
                    <a:pt x="12455" y="8727"/>
                    <a:pt x="9624" y="8933"/>
                  </a:cubicBezTo>
                  <a:cubicBezTo>
                    <a:pt x="9561" y="8933"/>
                    <a:pt x="9506" y="8933"/>
                    <a:pt x="9451" y="8933"/>
                  </a:cubicBezTo>
                  <a:cubicBezTo>
                    <a:pt x="6848" y="8933"/>
                    <a:pt x="4615" y="5859"/>
                    <a:pt x="2107" y="5116"/>
                  </a:cubicBezTo>
                  <a:cubicBezTo>
                    <a:pt x="2036" y="5075"/>
                    <a:pt x="1965" y="5075"/>
                    <a:pt x="1902" y="5075"/>
                  </a:cubicBezTo>
                  <a:cubicBezTo>
                    <a:pt x="739" y="5075"/>
                    <a:pt x="-496" y="8273"/>
                    <a:pt x="204" y="11429"/>
                  </a:cubicBezTo>
                  <a:cubicBezTo>
                    <a:pt x="1831" y="18732"/>
                    <a:pt x="4670" y="21600"/>
                    <a:pt x="7745" y="21600"/>
                  </a:cubicBezTo>
                  <a:cubicBezTo>
                    <a:pt x="12305" y="21600"/>
                    <a:pt x="17385" y="15328"/>
                    <a:pt x="19862" y="7963"/>
                  </a:cubicBezTo>
                  <a:cubicBezTo>
                    <a:pt x="21104" y="4209"/>
                    <a:pt x="20129" y="0"/>
                    <a:pt x="1875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36" name="Google Shape;123;p4"/>
            <p:cNvSpPr/>
            <p:nvPr/>
          </p:nvSpPr>
          <p:spPr>
            <a:xfrm rot="619069" flipH="1">
              <a:off x="2010783" y="1351729"/>
              <a:ext cx="685217" cy="158095"/>
            </a:xfrm>
            <a:custGeom>
              <a:avLst/>
              <a:gdLst/>
              <a:ahLst/>
              <a:cxnLst>
                <a:cxn ang="0">
                  <a:pos x="wd2" y="hd2"/>
                </a:cxn>
                <a:cxn ang="5400000">
                  <a:pos x="wd2" y="hd2"/>
                </a:cxn>
                <a:cxn ang="10800000">
                  <a:pos x="wd2" y="hd2"/>
                </a:cxn>
                <a:cxn ang="16200000">
                  <a:pos x="wd2" y="hd2"/>
                </a:cxn>
              </a:cxnLst>
              <a:rect l="0" t="0" r="r" b="b"/>
              <a:pathLst>
                <a:path w="20672" h="21600" extrusionOk="0">
                  <a:moveTo>
                    <a:pt x="6069" y="0"/>
                  </a:moveTo>
                  <a:cubicBezTo>
                    <a:pt x="4480" y="0"/>
                    <a:pt x="2912" y="603"/>
                    <a:pt x="1403" y="2880"/>
                  </a:cubicBezTo>
                  <a:cubicBezTo>
                    <a:pt x="-334" y="5459"/>
                    <a:pt x="-534" y="15940"/>
                    <a:pt x="1233" y="18753"/>
                  </a:cubicBezTo>
                  <a:cubicBezTo>
                    <a:pt x="2624" y="20964"/>
                    <a:pt x="4102" y="21600"/>
                    <a:pt x="5604" y="21600"/>
                  </a:cubicBezTo>
                  <a:cubicBezTo>
                    <a:pt x="7245" y="21600"/>
                    <a:pt x="8902" y="20863"/>
                    <a:pt x="10492" y="20696"/>
                  </a:cubicBezTo>
                  <a:cubicBezTo>
                    <a:pt x="13701" y="20227"/>
                    <a:pt x="16585" y="19658"/>
                    <a:pt x="19698" y="16175"/>
                  </a:cubicBezTo>
                  <a:cubicBezTo>
                    <a:pt x="20889" y="14701"/>
                    <a:pt x="21066" y="6597"/>
                    <a:pt x="19794" y="5124"/>
                  </a:cubicBezTo>
                  <a:cubicBezTo>
                    <a:pt x="16733" y="1407"/>
                    <a:pt x="13871" y="1072"/>
                    <a:pt x="10713" y="737"/>
                  </a:cubicBezTo>
                  <a:cubicBezTo>
                    <a:pt x="9175" y="569"/>
                    <a:pt x="7615" y="0"/>
                    <a:pt x="60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37" name="Google Shape;124;p4"/>
            <p:cNvSpPr/>
            <p:nvPr/>
          </p:nvSpPr>
          <p:spPr>
            <a:xfrm rot="619069" flipH="1">
              <a:off x="736620" y="1274709"/>
              <a:ext cx="446121" cy="198047"/>
            </a:xfrm>
            <a:custGeom>
              <a:avLst/>
              <a:gdLst/>
              <a:ahLst/>
              <a:cxnLst>
                <a:cxn ang="0">
                  <a:pos x="wd2" y="hd2"/>
                </a:cxn>
                <a:cxn ang="5400000">
                  <a:pos x="wd2" y="hd2"/>
                </a:cxn>
                <a:cxn ang="10800000">
                  <a:pos x="wd2" y="hd2"/>
                </a:cxn>
                <a:cxn ang="16200000">
                  <a:pos x="wd2" y="hd2"/>
                </a:cxn>
              </a:cxnLst>
              <a:rect l="0" t="0" r="r" b="b"/>
              <a:pathLst>
                <a:path w="21124" h="21600" extrusionOk="0">
                  <a:moveTo>
                    <a:pt x="1032" y="0"/>
                  </a:moveTo>
                  <a:cubicBezTo>
                    <a:pt x="347" y="0"/>
                    <a:pt x="-245" y="2165"/>
                    <a:pt x="103" y="3529"/>
                  </a:cubicBezTo>
                  <a:cubicBezTo>
                    <a:pt x="2332" y="12965"/>
                    <a:pt x="4757" y="17029"/>
                    <a:pt x="9284" y="19729"/>
                  </a:cubicBezTo>
                  <a:cubicBezTo>
                    <a:pt x="11280" y="20878"/>
                    <a:pt x="13312" y="21520"/>
                    <a:pt x="15378" y="21600"/>
                  </a:cubicBezTo>
                  <a:cubicBezTo>
                    <a:pt x="18233" y="21600"/>
                    <a:pt x="18627" y="20531"/>
                    <a:pt x="20728" y="16654"/>
                  </a:cubicBezTo>
                  <a:cubicBezTo>
                    <a:pt x="21123" y="15933"/>
                    <a:pt x="21355" y="14409"/>
                    <a:pt x="20775" y="13687"/>
                  </a:cubicBezTo>
                  <a:cubicBezTo>
                    <a:pt x="19289" y="11896"/>
                    <a:pt x="18941" y="10640"/>
                    <a:pt x="17142" y="10078"/>
                  </a:cubicBezTo>
                  <a:cubicBezTo>
                    <a:pt x="15227" y="9731"/>
                    <a:pt x="13346" y="9009"/>
                    <a:pt x="11478" y="7940"/>
                  </a:cubicBezTo>
                  <a:cubicBezTo>
                    <a:pt x="9714" y="6763"/>
                    <a:pt x="8193" y="4518"/>
                    <a:pt x="6475" y="3154"/>
                  </a:cubicBezTo>
                  <a:cubicBezTo>
                    <a:pt x="4757" y="1818"/>
                    <a:pt x="2993" y="1363"/>
                    <a:pt x="1275" y="107"/>
                  </a:cubicBezTo>
                  <a:cubicBezTo>
                    <a:pt x="1194" y="27"/>
                    <a:pt x="1113" y="0"/>
                    <a:pt x="1032"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38" name="Google Shape;125;p4"/>
            <p:cNvSpPr/>
            <p:nvPr/>
          </p:nvSpPr>
          <p:spPr>
            <a:xfrm rot="619069" flipH="1">
              <a:off x="21277" y="2092337"/>
              <a:ext cx="549506" cy="287261"/>
            </a:xfrm>
            <a:custGeom>
              <a:avLst/>
              <a:gdLst/>
              <a:ahLst/>
              <a:cxnLst>
                <a:cxn ang="0">
                  <a:pos x="wd2" y="hd2"/>
                </a:cxn>
                <a:cxn ang="5400000">
                  <a:pos x="wd2" y="hd2"/>
                </a:cxn>
                <a:cxn ang="10800000">
                  <a:pos x="wd2" y="hd2"/>
                </a:cxn>
                <a:cxn ang="16200000">
                  <a:pos x="wd2" y="hd2"/>
                </a:cxn>
              </a:cxnLst>
              <a:rect l="0" t="0" r="r" b="b"/>
              <a:pathLst>
                <a:path w="20426" h="21600" extrusionOk="0">
                  <a:moveTo>
                    <a:pt x="1760" y="0"/>
                  </a:moveTo>
                  <a:cubicBezTo>
                    <a:pt x="394" y="0"/>
                    <a:pt x="-836" y="4442"/>
                    <a:pt x="740" y="5621"/>
                  </a:cubicBezTo>
                  <a:cubicBezTo>
                    <a:pt x="6908" y="10284"/>
                    <a:pt x="12547" y="17785"/>
                    <a:pt x="18951" y="21508"/>
                  </a:cubicBezTo>
                  <a:cubicBezTo>
                    <a:pt x="19070" y="21563"/>
                    <a:pt x="19179" y="21600"/>
                    <a:pt x="19279" y="21600"/>
                  </a:cubicBezTo>
                  <a:cubicBezTo>
                    <a:pt x="20245" y="21600"/>
                    <a:pt x="20764" y="18983"/>
                    <a:pt x="20181" y="17472"/>
                  </a:cubicBezTo>
                  <a:cubicBezTo>
                    <a:pt x="17876" y="11703"/>
                    <a:pt x="15271" y="8533"/>
                    <a:pt x="12027" y="5308"/>
                  </a:cubicBezTo>
                  <a:cubicBezTo>
                    <a:pt x="8648" y="1972"/>
                    <a:pt x="5559" y="1345"/>
                    <a:pt x="1970" y="37"/>
                  </a:cubicBezTo>
                  <a:cubicBezTo>
                    <a:pt x="1897" y="18"/>
                    <a:pt x="1824" y="0"/>
                    <a:pt x="1760"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39" name="Google Shape;126;p4"/>
            <p:cNvSpPr/>
            <p:nvPr/>
          </p:nvSpPr>
          <p:spPr>
            <a:xfrm rot="619069" flipH="1">
              <a:off x="3413983" y="1778093"/>
              <a:ext cx="664667" cy="204909"/>
            </a:xfrm>
            <a:custGeom>
              <a:avLst/>
              <a:gdLst/>
              <a:ahLst/>
              <a:cxnLst>
                <a:cxn ang="0">
                  <a:pos x="wd2" y="hd2"/>
                </a:cxn>
                <a:cxn ang="5400000">
                  <a:pos x="wd2" y="hd2"/>
                </a:cxn>
                <a:cxn ang="10800000">
                  <a:pos x="wd2" y="hd2"/>
                </a:cxn>
                <a:cxn ang="16200000">
                  <a:pos x="wd2" y="hd2"/>
                </a:cxn>
              </a:cxnLst>
              <a:rect l="0" t="0" r="r" b="b"/>
              <a:pathLst>
                <a:path w="20865" h="21600" extrusionOk="0">
                  <a:moveTo>
                    <a:pt x="6468" y="0"/>
                  </a:moveTo>
                  <a:cubicBezTo>
                    <a:pt x="4352" y="0"/>
                    <a:pt x="2236" y="1214"/>
                    <a:pt x="643" y="5297"/>
                  </a:cubicBezTo>
                  <a:cubicBezTo>
                    <a:pt x="105" y="6692"/>
                    <a:pt x="-311" y="9560"/>
                    <a:pt x="312" y="11394"/>
                  </a:cubicBezTo>
                  <a:cubicBezTo>
                    <a:pt x="2644" y="18500"/>
                    <a:pt x="6576" y="18241"/>
                    <a:pt x="9554" y="19300"/>
                  </a:cubicBezTo>
                  <a:cubicBezTo>
                    <a:pt x="11947" y="20076"/>
                    <a:pt x="14317" y="21600"/>
                    <a:pt x="16695" y="21600"/>
                  </a:cubicBezTo>
                  <a:cubicBezTo>
                    <a:pt x="17703" y="21600"/>
                    <a:pt x="18719" y="21316"/>
                    <a:pt x="19735" y="20592"/>
                  </a:cubicBezTo>
                  <a:cubicBezTo>
                    <a:pt x="20720" y="19895"/>
                    <a:pt x="21289" y="14960"/>
                    <a:pt x="20481" y="12609"/>
                  </a:cubicBezTo>
                  <a:cubicBezTo>
                    <a:pt x="17765" y="4522"/>
                    <a:pt x="14033" y="2687"/>
                    <a:pt x="10539" y="1111"/>
                  </a:cubicBezTo>
                  <a:cubicBezTo>
                    <a:pt x="9277" y="543"/>
                    <a:pt x="7877" y="0"/>
                    <a:pt x="646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40" name="Google Shape;127;p4"/>
            <p:cNvSpPr/>
            <p:nvPr/>
          </p:nvSpPr>
          <p:spPr>
            <a:xfrm rot="619069" flipH="1">
              <a:off x="3987611" y="2257590"/>
              <a:ext cx="604231" cy="374760"/>
            </a:xfrm>
            <a:custGeom>
              <a:avLst/>
              <a:gdLst/>
              <a:ahLst/>
              <a:cxnLst>
                <a:cxn ang="0">
                  <a:pos x="wd2" y="hd2"/>
                </a:cxn>
                <a:cxn ang="5400000">
                  <a:pos x="wd2" y="hd2"/>
                </a:cxn>
                <a:cxn ang="10800000">
                  <a:pos x="wd2" y="hd2"/>
                </a:cxn>
                <a:cxn ang="16200000">
                  <a:pos x="wd2" y="hd2"/>
                </a:cxn>
              </a:cxnLst>
              <a:rect l="0" t="0" r="r" b="b"/>
              <a:pathLst>
                <a:path w="20056" h="21600" extrusionOk="0">
                  <a:moveTo>
                    <a:pt x="2618" y="0"/>
                  </a:moveTo>
                  <a:cubicBezTo>
                    <a:pt x="2414" y="0"/>
                    <a:pt x="2219" y="14"/>
                    <a:pt x="2024" y="28"/>
                  </a:cubicBezTo>
                  <a:cubicBezTo>
                    <a:pt x="738" y="170"/>
                    <a:pt x="-547" y="2981"/>
                    <a:pt x="242" y="5170"/>
                  </a:cubicBezTo>
                  <a:cubicBezTo>
                    <a:pt x="1967" y="9875"/>
                    <a:pt x="4570" y="12290"/>
                    <a:pt x="7418" y="14678"/>
                  </a:cubicBezTo>
                  <a:cubicBezTo>
                    <a:pt x="10404" y="17291"/>
                    <a:pt x="13528" y="19523"/>
                    <a:pt x="16700" y="21374"/>
                  </a:cubicBezTo>
                  <a:cubicBezTo>
                    <a:pt x="16985" y="21529"/>
                    <a:pt x="17254" y="21600"/>
                    <a:pt x="17506" y="21600"/>
                  </a:cubicBezTo>
                  <a:cubicBezTo>
                    <a:pt x="19930" y="21600"/>
                    <a:pt x="21053" y="15215"/>
                    <a:pt x="18946" y="12629"/>
                  </a:cubicBezTo>
                  <a:cubicBezTo>
                    <a:pt x="14528" y="7162"/>
                    <a:pt x="8313" y="0"/>
                    <a:pt x="261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41" name="Google Shape;128;p4"/>
            <p:cNvSpPr/>
            <p:nvPr/>
          </p:nvSpPr>
          <p:spPr>
            <a:xfrm rot="619069" flipH="1">
              <a:off x="4432275" y="1119511"/>
              <a:ext cx="627128" cy="356868"/>
            </a:xfrm>
            <a:custGeom>
              <a:avLst/>
              <a:gdLst/>
              <a:ahLst/>
              <a:cxnLst>
                <a:cxn ang="0">
                  <a:pos x="wd2" y="hd2"/>
                </a:cxn>
                <a:cxn ang="5400000">
                  <a:pos x="wd2" y="hd2"/>
                </a:cxn>
                <a:cxn ang="10800000">
                  <a:pos x="wd2" y="hd2"/>
                </a:cxn>
                <a:cxn ang="16200000">
                  <a:pos x="wd2" y="hd2"/>
                </a:cxn>
              </a:cxnLst>
              <a:rect l="0" t="0" r="r" b="b"/>
              <a:pathLst>
                <a:path w="20818" h="21600" extrusionOk="0">
                  <a:moveTo>
                    <a:pt x="1129" y="0"/>
                  </a:moveTo>
                  <a:cubicBezTo>
                    <a:pt x="592" y="0"/>
                    <a:pt x="120" y="727"/>
                    <a:pt x="71" y="1795"/>
                  </a:cubicBezTo>
                  <a:cubicBezTo>
                    <a:pt x="-612" y="10325"/>
                    <a:pt x="3741" y="15874"/>
                    <a:pt x="7524" y="19063"/>
                  </a:cubicBezTo>
                  <a:cubicBezTo>
                    <a:pt x="9598" y="20843"/>
                    <a:pt x="11575" y="21600"/>
                    <a:pt x="13544" y="21600"/>
                  </a:cubicBezTo>
                  <a:cubicBezTo>
                    <a:pt x="15781" y="21600"/>
                    <a:pt x="18019" y="20636"/>
                    <a:pt x="20419" y="19063"/>
                  </a:cubicBezTo>
                  <a:cubicBezTo>
                    <a:pt x="20931" y="18722"/>
                    <a:pt x="20988" y="17164"/>
                    <a:pt x="20362" y="17164"/>
                  </a:cubicBezTo>
                  <a:cubicBezTo>
                    <a:pt x="20353" y="17164"/>
                    <a:pt x="20345" y="17164"/>
                    <a:pt x="20337" y="17164"/>
                  </a:cubicBezTo>
                  <a:cubicBezTo>
                    <a:pt x="20109" y="17194"/>
                    <a:pt x="19882" y="17209"/>
                    <a:pt x="19654" y="17209"/>
                  </a:cubicBezTo>
                  <a:cubicBezTo>
                    <a:pt x="16204" y="17209"/>
                    <a:pt x="12340" y="14464"/>
                    <a:pt x="9411" y="11379"/>
                  </a:cubicBezTo>
                  <a:cubicBezTo>
                    <a:pt x="6401" y="8189"/>
                    <a:pt x="4757" y="2641"/>
                    <a:pt x="1552" y="148"/>
                  </a:cubicBezTo>
                  <a:cubicBezTo>
                    <a:pt x="1414" y="45"/>
                    <a:pt x="1267" y="0"/>
                    <a:pt x="112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42" name="Google Shape;129;p4"/>
            <p:cNvSpPr/>
            <p:nvPr/>
          </p:nvSpPr>
          <p:spPr>
            <a:xfrm rot="619069" flipH="1">
              <a:off x="6001977" y="985761"/>
              <a:ext cx="587050" cy="468635"/>
            </a:xfrm>
            <a:custGeom>
              <a:avLst/>
              <a:gdLst/>
              <a:ahLst/>
              <a:cxnLst>
                <a:cxn ang="0">
                  <a:pos x="wd2" y="hd2"/>
                </a:cxn>
                <a:cxn ang="5400000">
                  <a:pos x="wd2" y="hd2"/>
                </a:cxn>
                <a:cxn ang="10800000">
                  <a:pos x="wd2" y="hd2"/>
                </a:cxn>
                <a:cxn ang="16200000">
                  <a:pos x="wd2" y="hd2"/>
                </a:cxn>
              </a:cxnLst>
              <a:rect l="0" t="0" r="r" b="b"/>
              <a:pathLst>
                <a:path w="21084" h="21600" extrusionOk="0">
                  <a:moveTo>
                    <a:pt x="1653" y="0"/>
                  </a:moveTo>
                  <a:cubicBezTo>
                    <a:pt x="562" y="0"/>
                    <a:pt x="-371" y="1649"/>
                    <a:pt x="148" y="3005"/>
                  </a:cubicBezTo>
                  <a:cubicBezTo>
                    <a:pt x="2076" y="7874"/>
                    <a:pt x="5746" y="10382"/>
                    <a:pt x="9126" y="13500"/>
                  </a:cubicBezTo>
                  <a:cubicBezTo>
                    <a:pt x="12621" y="16765"/>
                    <a:pt x="15965" y="20233"/>
                    <a:pt x="20261" y="21600"/>
                  </a:cubicBezTo>
                  <a:cubicBezTo>
                    <a:pt x="20287" y="21600"/>
                    <a:pt x="20314" y="21600"/>
                    <a:pt x="20349" y="21600"/>
                  </a:cubicBezTo>
                  <a:cubicBezTo>
                    <a:pt x="20868" y="21600"/>
                    <a:pt x="21229" y="20956"/>
                    <a:pt x="21027" y="20301"/>
                  </a:cubicBezTo>
                  <a:cubicBezTo>
                    <a:pt x="18958" y="15319"/>
                    <a:pt x="15490" y="12020"/>
                    <a:pt x="12145" y="8518"/>
                  </a:cubicBezTo>
                  <a:cubicBezTo>
                    <a:pt x="8941" y="5095"/>
                    <a:pt x="6098" y="1254"/>
                    <a:pt x="1953" y="45"/>
                  </a:cubicBezTo>
                  <a:cubicBezTo>
                    <a:pt x="1856" y="11"/>
                    <a:pt x="1750" y="0"/>
                    <a:pt x="165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43" name="Google Shape;130;p4"/>
            <p:cNvSpPr/>
            <p:nvPr/>
          </p:nvSpPr>
          <p:spPr>
            <a:xfrm rot="619069" flipH="1">
              <a:off x="5131744" y="1873999"/>
              <a:ext cx="489354" cy="318388"/>
            </a:xfrm>
            <a:custGeom>
              <a:avLst/>
              <a:gdLst/>
              <a:ahLst/>
              <a:cxnLst>
                <a:cxn ang="0">
                  <a:pos x="wd2" y="hd2"/>
                </a:cxn>
                <a:cxn ang="5400000">
                  <a:pos x="wd2" y="hd2"/>
                </a:cxn>
                <a:cxn ang="10800000">
                  <a:pos x="wd2" y="hd2"/>
                </a:cxn>
                <a:cxn ang="16200000">
                  <a:pos x="wd2" y="hd2"/>
                </a:cxn>
              </a:cxnLst>
              <a:rect l="0" t="0" r="r" b="b"/>
              <a:pathLst>
                <a:path w="19327" h="21600" extrusionOk="0">
                  <a:moveTo>
                    <a:pt x="2886" y="0"/>
                  </a:moveTo>
                  <a:cubicBezTo>
                    <a:pt x="2692" y="0"/>
                    <a:pt x="2498" y="17"/>
                    <a:pt x="2315" y="33"/>
                  </a:cubicBezTo>
                  <a:cubicBezTo>
                    <a:pt x="775" y="150"/>
                    <a:pt x="-590" y="3276"/>
                    <a:pt x="262" y="5737"/>
                  </a:cubicBezTo>
                  <a:cubicBezTo>
                    <a:pt x="2934" y="13402"/>
                    <a:pt x="9769" y="17160"/>
                    <a:pt x="14204" y="21018"/>
                  </a:cubicBezTo>
                  <a:cubicBezTo>
                    <a:pt x="14678" y="21417"/>
                    <a:pt x="15162" y="21600"/>
                    <a:pt x="15627" y="21600"/>
                  </a:cubicBezTo>
                  <a:cubicBezTo>
                    <a:pt x="18667" y="21600"/>
                    <a:pt x="21010" y="13801"/>
                    <a:pt x="17757" y="10825"/>
                  </a:cubicBezTo>
                  <a:cubicBezTo>
                    <a:pt x="13420" y="6951"/>
                    <a:pt x="7969" y="0"/>
                    <a:pt x="2886"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44" name="Google Shape;131;p4"/>
            <p:cNvSpPr/>
            <p:nvPr/>
          </p:nvSpPr>
          <p:spPr>
            <a:xfrm rot="619069" flipH="1">
              <a:off x="7471239" y="1155433"/>
              <a:ext cx="656597" cy="255644"/>
            </a:xfrm>
            <a:custGeom>
              <a:avLst/>
              <a:gdLst/>
              <a:ahLst/>
              <a:cxnLst>
                <a:cxn ang="0">
                  <a:pos x="wd2" y="hd2"/>
                </a:cxn>
                <a:cxn ang="5400000">
                  <a:pos x="wd2" y="hd2"/>
                </a:cxn>
                <a:cxn ang="10800000">
                  <a:pos x="wd2" y="hd2"/>
                </a:cxn>
                <a:cxn ang="16200000">
                  <a:pos x="wd2" y="hd2"/>
                </a:cxn>
              </a:cxnLst>
              <a:rect l="0" t="0" r="r" b="b"/>
              <a:pathLst>
                <a:path w="20790" h="21600" extrusionOk="0">
                  <a:moveTo>
                    <a:pt x="5677" y="0"/>
                  </a:moveTo>
                  <a:cubicBezTo>
                    <a:pt x="4225" y="0"/>
                    <a:pt x="2766" y="642"/>
                    <a:pt x="1292" y="2174"/>
                  </a:cubicBezTo>
                  <a:cubicBezTo>
                    <a:pt x="96" y="3438"/>
                    <a:pt x="-641" y="8305"/>
                    <a:pt x="772" y="10334"/>
                  </a:cubicBezTo>
                  <a:cubicBezTo>
                    <a:pt x="3799" y="14787"/>
                    <a:pt x="7198" y="15284"/>
                    <a:pt x="10512" y="17375"/>
                  </a:cubicBezTo>
                  <a:cubicBezTo>
                    <a:pt x="12212" y="18473"/>
                    <a:pt x="13857" y="20357"/>
                    <a:pt x="15580" y="21124"/>
                  </a:cubicBezTo>
                  <a:cubicBezTo>
                    <a:pt x="15860" y="21248"/>
                    <a:pt x="16155" y="21289"/>
                    <a:pt x="16457" y="21289"/>
                  </a:cubicBezTo>
                  <a:cubicBezTo>
                    <a:pt x="17210" y="21289"/>
                    <a:pt x="18010" y="21020"/>
                    <a:pt x="18770" y="21020"/>
                  </a:cubicBezTo>
                  <a:cubicBezTo>
                    <a:pt x="19283" y="21020"/>
                    <a:pt x="19772" y="21144"/>
                    <a:pt x="20229" y="21559"/>
                  </a:cubicBezTo>
                  <a:cubicBezTo>
                    <a:pt x="20268" y="21579"/>
                    <a:pt x="20307" y="21600"/>
                    <a:pt x="20338" y="21600"/>
                  </a:cubicBezTo>
                  <a:cubicBezTo>
                    <a:pt x="20672" y="21600"/>
                    <a:pt x="20959" y="20295"/>
                    <a:pt x="20672" y="19674"/>
                  </a:cubicBezTo>
                  <a:cubicBezTo>
                    <a:pt x="19345" y="16733"/>
                    <a:pt x="19003" y="12219"/>
                    <a:pt x="17513" y="9361"/>
                  </a:cubicBezTo>
                  <a:cubicBezTo>
                    <a:pt x="16186" y="6772"/>
                    <a:pt x="14354" y="5302"/>
                    <a:pt x="12763" y="3852"/>
                  </a:cubicBezTo>
                  <a:cubicBezTo>
                    <a:pt x="10411" y="1677"/>
                    <a:pt x="8052" y="0"/>
                    <a:pt x="567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45" name="Google Shape;132;p4"/>
            <p:cNvSpPr/>
            <p:nvPr/>
          </p:nvSpPr>
          <p:spPr>
            <a:xfrm rot="619069" flipH="1">
              <a:off x="6697271" y="1746067"/>
              <a:ext cx="592836" cy="216427"/>
            </a:xfrm>
            <a:custGeom>
              <a:avLst/>
              <a:gdLst/>
              <a:ahLst/>
              <a:cxnLst>
                <a:cxn ang="0">
                  <a:pos x="wd2" y="hd2"/>
                </a:cxn>
                <a:cxn ang="5400000">
                  <a:pos x="wd2" y="hd2"/>
                </a:cxn>
                <a:cxn ang="10800000">
                  <a:pos x="wd2" y="hd2"/>
                </a:cxn>
                <a:cxn ang="16200000">
                  <a:pos x="wd2" y="hd2"/>
                </a:cxn>
              </a:cxnLst>
              <a:rect l="0" t="0" r="r" b="b"/>
              <a:pathLst>
                <a:path w="20782" h="21600" extrusionOk="0">
                  <a:moveTo>
                    <a:pt x="3905" y="0"/>
                  </a:moveTo>
                  <a:cubicBezTo>
                    <a:pt x="2952" y="0"/>
                    <a:pt x="1972" y="416"/>
                    <a:pt x="924" y="1419"/>
                  </a:cubicBezTo>
                  <a:cubicBezTo>
                    <a:pt x="56" y="2177"/>
                    <a:pt x="-296" y="5210"/>
                    <a:pt x="288" y="7192"/>
                  </a:cubicBezTo>
                  <a:cubicBezTo>
                    <a:pt x="2574" y="14922"/>
                    <a:pt x="5581" y="15411"/>
                    <a:pt x="8906" y="17564"/>
                  </a:cubicBezTo>
                  <a:cubicBezTo>
                    <a:pt x="11956" y="19619"/>
                    <a:pt x="14817" y="21600"/>
                    <a:pt x="17910" y="21600"/>
                  </a:cubicBezTo>
                  <a:cubicBezTo>
                    <a:pt x="18417" y="21600"/>
                    <a:pt x="18933" y="21551"/>
                    <a:pt x="19457" y="21429"/>
                  </a:cubicBezTo>
                  <a:cubicBezTo>
                    <a:pt x="20703" y="21111"/>
                    <a:pt x="21304" y="16585"/>
                    <a:pt x="20213" y="14433"/>
                  </a:cubicBezTo>
                  <a:cubicBezTo>
                    <a:pt x="17171" y="8684"/>
                    <a:pt x="13846" y="6458"/>
                    <a:pt x="10375" y="3816"/>
                  </a:cubicBezTo>
                  <a:cubicBezTo>
                    <a:pt x="8038" y="2055"/>
                    <a:pt x="6045" y="0"/>
                    <a:pt x="3905"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46" name="Google Shape;133;p4"/>
            <p:cNvSpPr/>
            <p:nvPr/>
          </p:nvSpPr>
          <p:spPr>
            <a:xfrm rot="619069" flipH="1">
              <a:off x="5518362" y="556888"/>
              <a:ext cx="487252" cy="328194"/>
            </a:xfrm>
            <a:custGeom>
              <a:avLst/>
              <a:gdLst/>
              <a:ahLst/>
              <a:cxnLst>
                <a:cxn ang="0">
                  <a:pos x="wd2" y="hd2"/>
                </a:cxn>
                <a:cxn ang="5400000">
                  <a:pos x="wd2" y="hd2"/>
                </a:cxn>
                <a:cxn ang="10800000">
                  <a:pos x="wd2" y="hd2"/>
                </a:cxn>
                <a:cxn ang="16200000">
                  <a:pos x="wd2" y="hd2"/>
                </a:cxn>
              </a:cxnLst>
              <a:rect l="0" t="0" r="r" b="b"/>
              <a:pathLst>
                <a:path w="20503" h="21600" extrusionOk="0">
                  <a:moveTo>
                    <a:pt x="938" y="0"/>
                  </a:moveTo>
                  <a:cubicBezTo>
                    <a:pt x="195" y="0"/>
                    <a:pt x="-290" y="1339"/>
                    <a:pt x="195" y="2355"/>
                  </a:cubicBezTo>
                  <a:cubicBezTo>
                    <a:pt x="4403" y="11098"/>
                    <a:pt x="11892" y="15922"/>
                    <a:pt x="17865" y="21245"/>
                  </a:cubicBezTo>
                  <a:cubicBezTo>
                    <a:pt x="18143" y="21503"/>
                    <a:pt x="18422" y="21600"/>
                    <a:pt x="18690" y="21600"/>
                  </a:cubicBezTo>
                  <a:cubicBezTo>
                    <a:pt x="20206" y="21600"/>
                    <a:pt x="21310" y="17970"/>
                    <a:pt x="19742" y="16309"/>
                  </a:cubicBezTo>
                  <a:cubicBezTo>
                    <a:pt x="14048" y="10276"/>
                    <a:pt x="8045" y="2081"/>
                    <a:pt x="1103" y="16"/>
                  </a:cubicBezTo>
                  <a:cubicBezTo>
                    <a:pt x="1041" y="0"/>
                    <a:pt x="989" y="0"/>
                    <a:pt x="93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47" name="Google Shape;134;p4"/>
            <p:cNvSpPr/>
            <p:nvPr/>
          </p:nvSpPr>
          <p:spPr>
            <a:xfrm rot="619069" flipH="1">
              <a:off x="7154645" y="472457"/>
              <a:ext cx="958659" cy="240693"/>
            </a:xfrm>
            <a:custGeom>
              <a:avLst/>
              <a:gdLst/>
              <a:ahLst/>
              <a:cxnLst>
                <a:cxn ang="0">
                  <a:pos x="wd2" y="hd2"/>
                </a:cxn>
                <a:cxn ang="5400000">
                  <a:pos x="wd2" y="hd2"/>
                </a:cxn>
                <a:cxn ang="10800000">
                  <a:pos x="wd2" y="hd2"/>
                </a:cxn>
                <a:cxn ang="16200000">
                  <a:pos x="wd2" y="hd2"/>
                </a:cxn>
              </a:cxnLst>
              <a:rect l="0" t="0" r="r" b="b"/>
              <a:pathLst>
                <a:path w="20841" h="21600" extrusionOk="0">
                  <a:moveTo>
                    <a:pt x="7384" y="0"/>
                  </a:moveTo>
                  <a:cubicBezTo>
                    <a:pt x="5161" y="0"/>
                    <a:pt x="2902" y="1298"/>
                    <a:pt x="578" y="4113"/>
                  </a:cubicBezTo>
                  <a:cubicBezTo>
                    <a:pt x="-264" y="4861"/>
                    <a:pt x="-157" y="9898"/>
                    <a:pt x="706" y="10118"/>
                  </a:cubicBezTo>
                  <a:cubicBezTo>
                    <a:pt x="6963" y="12186"/>
                    <a:pt x="13438" y="14033"/>
                    <a:pt x="19503" y="21446"/>
                  </a:cubicBezTo>
                  <a:cubicBezTo>
                    <a:pt x="19583" y="21556"/>
                    <a:pt x="19668" y="21600"/>
                    <a:pt x="19748" y="21600"/>
                  </a:cubicBezTo>
                  <a:cubicBezTo>
                    <a:pt x="20670" y="21600"/>
                    <a:pt x="21336" y="15419"/>
                    <a:pt x="20361" y="13527"/>
                  </a:cubicBezTo>
                  <a:cubicBezTo>
                    <a:pt x="16044" y="5103"/>
                    <a:pt x="11791" y="0"/>
                    <a:pt x="7384"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48" name="Google Shape;135;p4"/>
            <p:cNvSpPr/>
            <p:nvPr/>
          </p:nvSpPr>
          <p:spPr>
            <a:xfrm rot="619069" flipH="1">
              <a:off x="9391123" y="1148219"/>
              <a:ext cx="677718" cy="175006"/>
            </a:xfrm>
            <a:custGeom>
              <a:avLst/>
              <a:gdLst/>
              <a:ahLst/>
              <a:cxnLst>
                <a:cxn ang="0">
                  <a:pos x="wd2" y="hd2"/>
                </a:cxn>
                <a:cxn ang="5400000">
                  <a:pos x="wd2" y="hd2"/>
                </a:cxn>
                <a:cxn ang="10800000">
                  <a:pos x="wd2" y="hd2"/>
                </a:cxn>
                <a:cxn ang="16200000">
                  <a:pos x="wd2" y="hd2"/>
                </a:cxn>
              </a:cxnLst>
              <a:rect l="0" t="0" r="r" b="b"/>
              <a:pathLst>
                <a:path w="21180" h="21600" extrusionOk="0">
                  <a:moveTo>
                    <a:pt x="20863" y="0"/>
                  </a:moveTo>
                  <a:cubicBezTo>
                    <a:pt x="20840" y="0"/>
                    <a:pt x="20817" y="0"/>
                    <a:pt x="20794" y="30"/>
                  </a:cubicBezTo>
                  <a:cubicBezTo>
                    <a:pt x="14038" y="3479"/>
                    <a:pt x="7030" y="5506"/>
                    <a:pt x="611" y="15277"/>
                  </a:cubicBezTo>
                  <a:cubicBezTo>
                    <a:pt x="-155" y="16397"/>
                    <a:pt x="-293" y="21600"/>
                    <a:pt x="733" y="21600"/>
                  </a:cubicBezTo>
                  <a:cubicBezTo>
                    <a:pt x="741" y="21600"/>
                    <a:pt x="749" y="21600"/>
                    <a:pt x="764" y="21600"/>
                  </a:cubicBezTo>
                  <a:cubicBezTo>
                    <a:pt x="7642" y="20390"/>
                    <a:pt x="14298" y="10800"/>
                    <a:pt x="20870" y="3176"/>
                  </a:cubicBezTo>
                  <a:cubicBezTo>
                    <a:pt x="21261" y="2692"/>
                    <a:pt x="21307" y="0"/>
                    <a:pt x="2086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49" name="Google Shape;136;p4"/>
            <p:cNvSpPr/>
            <p:nvPr/>
          </p:nvSpPr>
          <p:spPr>
            <a:xfrm rot="619069" flipH="1">
              <a:off x="8470140" y="1475080"/>
              <a:ext cx="764692" cy="213486"/>
            </a:xfrm>
            <a:custGeom>
              <a:avLst/>
              <a:gdLst/>
              <a:ahLst/>
              <a:cxnLst>
                <a:cxn ang="0">
                  <a:pos x="wd2" y="hd2"/>
                </a:cxn>
                <a:cxn ang="5400000">
                  <a:pos x="wd2" y="hd2"/>
                </a:cxn>
                <a:cxn ang="10800000">
                  <a:pos x="wd2" y="hd2"/>
                </a:cxn>
                <a:cxn ang="16200000">
                  <a:pos x="wd2" y="hd2"/>
                </a:cxn>
              </a:cxnLst>
              <a:rect l="0" t="0" r="r" b="b"/>
              <a:pathLst>
                <a:path w="20779" h="21600" extrusionOk="0">
                  <a:moveTo>
                    <a:pt x="11820" y="0"/>
                  </a:moveTo>
                  <a:cubicBezTo>
                    <a:pt x="7737" y="0"/>
                    <a:pt x="3654" y="6522"/>
                    <a:pt x="218" y="17111"/>
                  </a:cubicBezTo>
                  <a:cubicBezTo>
                    <a:pt x="-242" y="18599"/>
                    <a:pt x="84" y="21600"/>
                    <a:pt x="651" y="21600"/>
                  </a:cubicBezTo>
                  <a:cubicBezTo>
                    <a:pt x="717" y="21600"/>
                    <a:pt x="790" y="21575"/>
                    <a:pt x="870" y="21451"/>
                  </a:cubicBezTo>
                  <a:cubicBezTo>
                    <a:pt x="3881" y="17087"/>
                    <a:pt x="7151" y="15499"/>
                    <a:pt x="10441" y="15499"/>
                  </a:cubicBezTo>
                  <a:cubicBezTo>
                    <a:pt x="13412" y="15499"/>
                    <a:pt x="16409" y="16789"/>
                    <a:pt x="19247" y="18451"/>
                  </a:cubicBezTo>
                  <a:cubicBezTo>
                    <a:pt x="19293" y="18475"/>
                    <a:pt x="19340" y="18500"/>
                    <a:pt x="19380" y="18500"/>
                  </a:cubicBezTo>
                  <a:cubicBezTo>
                    <a:pt x="20279" y="18500"/>
                    <a:pt x="21358" y="13813"/>
                    <a:pt x="20412" y="11110"/>
                  </a:cubicBezTo>
                  <a:cubicBezTo>
                    <a:pt x="17715" y="3397"/>
                    <a:pt x="14771" y="0"/>
                    <a:pt x="11820"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50" name="Google Shape;137;p4"/>
            <p:cNvSpPr/>
            <p:nvPr/>
          </p:nvSpPr>
          <p:spPr>
            <a:xfrm rot="619069" flipH="1">
              <a:off x="8418148" y="72000"/>
              <a:ext cx="841885" cy="419368"/>
            </a:xfrm>
            <a:custGeom>
              <a:avLst/>
              <a:gdLst/>
              <a:ahLst/>
              <a:cxnLst>
                <a:cxn ang="0">
                  <a:pos x="wd2" y="hd2"/>
                </a:cxn>
                <a:cxn ang="5400000">
                  <a:pos x="wd2" y="hd2"/>
                </a:cxn>
                <a:cxn ang="10800000">
                  <a:pos x="wd2" y="hd2"/>
                </a:cxn>
                <a:cxn ang="16200000">
                  <a:pos x="wd2" y="hd2"/>
                </a:cxn>
              </a:cxnLst>
              <a:rect l="0" t="0" r="r" b="b"/>
              <a:pathLst>
                <a:path w="21107" h="21600" extrusionOk="0">
                  <a:moveTo>
                    <a:pt x="20769" y="0"/>
                  </a:moveTo>
                  <a:cubicBezTo>
                    <a:pt x="20732" y="0"/>
                    <a:pt x="20689" y="13"/>
                    <a:pt x="20646" y="38"/>
                  </a:cubicBezTo>
                  <a:cubicBezTo>
                    <a:pt x="18581" y="1225"/>
                    <a:pt x="16701" y="846"/>
                    <a:pt x="14691" y="2323"/>
                  </a:cubicBezTo>
                  <a:cubicBezTo>
                    <a:pt x="13020" y="3560"/>
                    <a:pt x="11404" y="5264"/>
                    <a:pt x="9769" y="6703"/>
                  </a:cubicBezTo>
                  <a:cubicBezTo>
                    <a:pt x="6463" y="9683"/>
                    <a:pt x="3606" y="13369"/>
                    <a:pt x="570" y="17320"/>
                  </a:cubicBezTo>
                  <a:cubicBezTo>
                    <a:pt x="-364" y="18545"/>
                    <a:pt x="-87" y="21600"/>
                    <a:pt x="945" y="21600"/>
                  </a:cubicBezTo>
                  <a:cubicBezTo>
                    <a:pt x="1062" y="21600"/>
                    <a:pt x="1178" y="21562"/>
                    <a:pt x="1314" y="21486"/>
                  </a:cubicBezTo>
                  <a:cubicBezTo>
                    <a:pt x="4724" y="19366"/>
                    <a:pt x="7889" y="17447"/>
                    <a:pt x="11133" y="14265"/>
                  </a:cubicBezTo>
                  <a:cubicBezTo>
                    <a:pt x="12750" y="12649"/>
                    <a:pt x="14421" y="11248"/>
                    <a:pt x="15994" y="9468"/>
                  </a:cubicBezTo>
                  <a:cubicBezTo>
                    <a:pt x="17899" y="7297"/>
                    <a:pt x="19098" y="4027"/>
                    <a:pt x="20898" y="1515"/>
                  </a:cubicBezTo>
                  <a:cubicBezTo>
                    <a:pt x="21236" y="1060"/>
                    <a:pt x="21144" y="0"/>
                    <a:pt x="207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552" name="Google Shape;138;p4"/>
          <p:cNvSpPr/>
          <p:nvPr/>
        </p:nvSpPr>
        <p:spPr>
          <a:xfrm>
            <a:off x="20006881" y="8611802"/>
            <a:ext cx="2956178" cy="4032802"/>
          </a:xfrm>
          <a:custGeom>
            <a:avLst/>
            <a:gdLst/>
            <a:ahLst/>
            <a:cxnLst>
              <a:cxn ang="0">
                <a:pos x="wd2" y="hd2"/>
              </a:cxn>
              <a:cxn ang="5400000">
                <a:pos x="wd2" y="hd2"/>
              </a:cxn>
              <a:cxn ang="10800000">
                <a:pos x="wd2" y="hd2"/>
              </a:cxn>
              <a:cxn ang="16200000">
                <a:pos x="wd2" y="hd2"/>
              </a:cxn>
            </a:cxnLst>
            <a:rect l="0" t="0" r="r" b="b"/>
            <a:pathLst>
              <a:path w="21261" h="21600" extrusionOk="0">
                <a:moveTo>
                  <a:pt x="13882" y="201"/>
                </a:moveTo>
                <a:cubicBezTo>
                  <a:pt x="13897" y="201"/>
                  <a:pt x="13912" y="202"/>
                  <a:pt x="13925" y="204"/>
                </a:cubicBezTo>
                <a:cubicBezTo>
                  <a:pt x="13876" y="288"/>
                  <a:pt x="13781" y="350"/>
                  <a:pt x="13664" y="379"/>
                </a:cubicBezTo>
                <a:cubicBezTo>
                  <a:pt x="13603" y="395"/>
                  <a:pt x="13542" y="404"/>
                  <a:pt x="13487" y="413"/>
                </a:cubicBezTo>
                <a:cubicBezTo>
                  <a:pt x="13388" y="420"/>
                  <a:pt x="13290" y="441"/>
                  <a:pt x="13208" y="480"/>
                </a:cubicBezTo>
                <a:cubicBezTo>
                  <a:pt x="13244" y="458"/>
                  <a:pt x="13284" y="435"/>
                  <a:pt x="13325" y="413"/>
                </a:cubicBezTo>
                <a:lnTo>
                  <a:pt x="13403" y="371"/>
                </a:lnTo>
                <a:cubicBezTo>
                  <a:pt x="13459" y="337"/>
                  <a:pt x="13520" y="309"/>
                  <a:pt x="13586" y="280"/>
                </a:cubicBezTo>
                <a:cubicBezTo>
                  <a:pt x="13689" y="234"/>
                  <a:pt x="13800" y="201"/>
                  <a:pt x="13882" y="201"/>
                </a:cubicBezTo>
                <a:close/>
                <a:moveTo>
                  <a:pt x="17106" y="915"/>
                </a:moveTo>
                <a:cubicBezTo>
                  <a:pt x="17126" y="927"/>
                  <a:pt x="17146" y="938"/>
                  <a:pt x="17164" y="951"/>
                </a:cubicBezTo>
                <a:cubicBezTo>
                  <a:pt x="17144" y="937"/>
                  <a:pt x="17125" y="925"/>
                  <a:pt x="17106" y="915"/>
                </a:cubicBezTo>
                <a:close/>
                <a:moveTo>
                  <a:pt x="8990" y="6467"/>
                </a:moveTo>
                <a:cubicBezTo>
                  <a:pt x="8952" y="6471"/>
                  <a:pt x="8912" y="6475"/>
                  <a:pt x="8896" y="6475"/>
                </a:cubicBezTo>
                <a:cubicBezTo>
                  <a:pt x="8924" y="6471"/>
                  <a:pt x="8952" y="6471"/>
                  <a:pt x="8990" y="6467"/>
                </a:cubicBezTo>
                <a:close/>
                <a:moveTo>
                  <a:pt x="8613" y="6471"/>
                </a:moveTo>
                <a:lnTo>
                  <a:pt x="8618" y="6475"/>
                </a:lnTo>
                <a:cubicBezTo>
                  <a:pt x="8618" y="6475"/>
                  <a:pt x="8618" y="6476"/>
                  <a:pt x="8618" y="6478"/>
                </a:cubicBezTo>
                <a:lnTo>
                  <a:pt x="8613" y="6471"/>
                </a:lnTo>
                <a:close/>
                <a:moveTo>
                  <a:pt x="8707" y="6604"/>
                </a:moveTo>
                <a:lnTo>
                  <a:pt x="8709" y="6610"/>
                </a:lnTo>
                <a:cubicBezTo>
                  <a:pt x="8709" y="6608"/>
                  <a:pt x="8707" y="6605"/>
                  <a:pt x="8707" y="6604"/>
                </a:cubicBezTo>
                <a:close/>
                <a:moveTo>
                  <a:pt x="12935" y="6646"/>
                </a:moveTo>
                <a:cubicBezTo>
                  <a:pt x="12938" y="6647"/>
                  <a:pt x="12943" y="6648"/>
                  <a:pt x="12946" y="6650"/>
                </a:cubicBezTo>
                <a:cubicBezTo>
                  <a:pt x="12943" y="6648"/>
                  <a:pt x="12938" y="6647"/>
                  <a:pt x="12935" y="6646"/>
                </a:cubicBezTo>
                <a:close/>
                <a:moveTo>
                  <a:pt x="8712" y="6620"/>
                </a:moveTo>
                <a:lnTo>
                  <a:pt x="8712" y="6624"/>
                </a:lnTo>
                <a:cubicBezTo>
                  <a:pt x="8717" y="6632"/>
                  <a:pt x="8717" y="6641"/>
                  <a:pt x="8724" y="6650"/>
                </a:cubicBezTo>
                <a:cubicBezTo>
                  <a:pt x="8729" y="6653"/>
                  <a:pt x="8729" y="6657"/>
                  <a:pt x="8729" y="6662"/>
                </a:cubicBezTo>
                <a:cubicBezTo>
                  <a:pt x="8707" y="6653"/>
                  <a:pt x="8696" y="6641"/>
                  <a:pt x="8700" y="6629"/>
                </a:cubicBezTo>
                <a:cubicBezTo>
                  <a:pt x="8700" y="6629"/>
                  <a:pt x="8707" y="6624"/>
                  <a:pt x="8712" y="6620"/>
                </a:cubicBezTo>
                <a:close/>
                <a:moveTo>
                  <a:pt x="8729" y="6662"/>
                </a:moveTo>
                <a:cubicBezTo>
                  <a:pt x="8740" y="6683"/>
                  <a:pt x="8745" y="6703"/>
                  <a:pt x="8757" y="6723"/>
                </a:cubicBezTo>
                <a:cubicBezTo>
                  <a:pt x="8745" y="6707"/>
                  <a:pt x="8740" y="6683"/>
                  <a:pt x="8729" y="6662"/>
                </a:cubicBezTo>
                <a:close/>
                <a:moveTo>
                  <a:pt x="13158" y="6786"/>
                </a:moveTo>
                <a:cubicBezTo>
                  <a:pt x="13163" y="6794"/>
                  <a:pt x="13168" y="6801"/>
                  <a:pt x="13173" y="6807"/>
                </a:cubicBezTo>
                <a:cubicBezTo>
                  <a:pt x="13170" y="6801"/>
                  <a:pt x="13165" y="6794"/>
                  <a:pt x="13158" y="6786"/>
                </a:cubicBezTo>
                <a:close/>
                <a:moveTo>
                  <a:pt x="8858" y="6844"/>
                </a:moveTo>
                <a:lnTo>
                  <a:pt x="8858" y="6853"/>
                </a:lnTo>
                <a:lnTo>
                  <a:pt x="8851" y="6853"/>
                </a:lnTo>
                <a:cubicBezTo>
                  <a:pt x="8851" y="6853"/>
                  <a:pt x="8851" y="6844"/>
                  <a:pt x="8851" y="6844"/>
                </a:cubicBezTo>
                <a:close/>
                <a:moveTo>
                  <a:pt x="9258" y="6819"/>
                </a:moveTo>
                <a:cubicBezTo>
                  <a:pt x="9269" y="6819"/>
                  <a:pt x="9279" y="6828"/>
                  <a:pt x="9284" y="6849"/>
                </a:cubicBezTo>
                <a:lnTo>
                  <a:pt x="9253" y="6872"/>
                </a:lnTo>
                <a:cubicBezTo>
                  <a:pt x="9230" y="6877"/>
                  <a:pt x="9201" y="6881"/>
                  <a:pt x="9163" y="6890"/>
                </a:cubicBezTo>
                <a:cubicBezTo>
                  <a:pt x="9196" y="6856"/>
                  <a:pt x="9233" y="6819"/>
                  <a:pt x="9258" y="6819"/>
                </a:cubicBezTo>
                <a:close/>
                <a:moveTo>
                  <a:pt x="9119" y="6819"/>
                </a:moveTo>
                <a:lnTo>
                  <a:pt x="9058" y="6898"/>
                </a:lnTo>
                <a:lnTo>
                  <a:pt x="9001" y="6906"/>
                </a:lnTo>
                <a:cubicBezTo>
                  <a:pt x="9013" y="6898"/>
                  <a:pt x="9018" y="6890"/>
                  <a:pt x="9029" y="6881"/>
                </a:cubicBezTo>
                <a:lnTo>
                  <a:pt x="9086" y="6856"/>
                </a:lnTo>
                <a:lnTo>
                  <a:pt x="9058" y="6856"/>
                </a:lnTo>
                <a:cubicBezTo>
                  <a:pt x="9074" y="6844"/>
                  <a:pt x="9096" y="6832"/>
                  <a:pt x="9119" y="6819"/>
                </a:cubicBezTo>
                <a:close/>
                <a:moveTo>
                  <a:pt x="9185" y="6989"/>
                </a:moveTo>
                <a:lnTo>
                  <a:pt x="9173" y="6997"/>
                </a:lnTo>
                <a:lnTo>
                  <a:pt x="9168" y="6993"/>
                </a:lnTo>
                <a:cubicBezTo>
                  <a:pt x="9173" y="6993"/>
                  <a:pt x="9180" y="6989"/>
                  <a:pt x="9185" y="6989"/>
                </a:cubicBezTo>
                <a:close/>
                <a:moveTo>
                  <a:pt x="9474" y="6944"/>
                </a:moveTo>
                <a:cubicBezTo>
                  <a:pt x="9481" y="6944"/>
                  <a:pt x="9486" y="6945"/>
                  <a:pt x="9491" y="6948"/>
                </a:cubicBezTo>
                <a:cubicBezTo>
                  <a:pt x="9474" y="7033"/>
                  <a:pt x="9383" y="7046"/>
                  <a:pt x="9471" y="7067"/>
                </a:cubicBezTo>
                <a:cubicBezTo>
                  <a:pt x="9420" y="7104"/>
                  <a:pt x="9367" y="7147"/>
                  <a:pt x="9345" y="7147"/>
                </a:cubicBezTo>
                <a:cubicBezTo>
                  <a:pt x="9332" y="7147"/>
                  <a:pt x="9330" y="7130"/>
                  <a:pt x="9352" y="7084"/>
                </a:cubicBezTo>
                <a:lnTo>
                  <a:pt x="9335" y="7100"/>
                </a:lnTo>
                <a:cubicBezTo>
                  <a:pt x="9347" y="7081"/>
                  <a:pt x="9340" y="7060"/>
                  <a:pt x="9319" y="7042"/>
                </a:cubicBezTo>
                <a:cubicBezTo>
                  <a:pt x="9372" y="6989"/>
                  <a:pt x="9433" y="6944"/>
                  <a:pt x="9474" y="6944"/>
                </a:cubicBezTo>
                <a:close/>
                <a:moveTo>
                  <a:pt x="9597" y="7121"/>
                </a:moveTo>
                <a:cubicBezTo>
                  <a:pt x="9592" y="7142"/>
                  <a:pt x="9575" y="7167"/>
                  <a:pt x="9559" y="7184"/>
                </a:cubicBezTo>
                <a:lnTo>
                  <a:pt x="9559" y="7179"/>
                </a:lnTo>
                <a:cubicBezTo>
                  <a:pt x="9535" y="7172"/>
                  <a:pt x="9514" y="7167"/>
                  <a:pt x="9491" y="7163"/>
                </a:cubicBezTo>
                <a:lnTo>
                  <a:pt x="9597" y="7121"/>
                </a:lnTo>
                <a:close/>
                <a:moveTo>
                  <a:pt x="9630" y="7188"/>
                </a:moveTo>
                <a:lnTo>
                  <a:pt x="9620" y="7196"/>
                </a:lnTo>
                <a:cubicBezTo>
                  <a:pt x="9613" y="7196"/>
                  <a:pt x="9608" y="7196"/>
                  <a:pt x="9603" y="7191"/>
                </a:cubicBezTo>
                <a:cubicBezTo>
                  <a:pt x="9613" y="7191"/>
                  <a:pt x="9625" y="7188"/>
                  <a:pt x="9630" y="7188"/>
                </a:cubicBezTo>
                <a:close/>
                <a:moveTo>
                  <a:pt x="9931" y="7528"/>
                </a:moveTo>
                <a:lnTo>
                  <a:pt x="9931" y="7531"/>
                </a:lnTo>
                <a:cubicBezTo>
                  <a:pt x="9936" y="7548"/>
                  <a:pt x="9947" y="7564"/>
                  <a:pt x="9954" y="7582"/>
                </a:cubicBezTo>
                <a:lnTo>
                  <a:pt x="9853" y="7627"/>
                </a:lnTo>
                <a:cubicBezTo>
                  <a:pt x="9848" y="7603"/>
                  <a:pt x="9886" y="7564"/>
                  <a:pt x="9931" y="7528"/>
                </a:cubicBezTo>
                <a:close/>
                <a:moveTo>
                  <a:pt x="9959" y="7590"/>
                </a:moveTo>
                <a:cubicBezTo>
                  <a:pt x="9959" y="7598"/>
                  <a:pt x="9964" y="7606"/>
                  <a:pt x="9970" y="7615"/>
                </a:cubicBezTo>
                <a:cubicBezTo>
                  <a:pt x="9949" y="7630"/>
                  <a:pt x="9929" y="7641"/>
                  <a:pt x="9916" y="7641"/>
                </a:cubicBezTo>
                <a:cubicBezTo>
                  <a:pt x="9911" y="7641"/>
                  <a:pt x="9906" y="7638"/>
                  <a:pt x="9902" y="7636"/>
                </a:cubicBezTo>
                <a:lnTo>
                  <a:pt x="9959" y="7590"/>
                </a:lnTo>
                <a:close/>
                <a:moveTo>
                  <a:pt x="10131" y="7619"/>
                </a:moveTo>
                <a:lnTo>
                  <a:pt x="10126" y="7622"/>
                </a:lnTo>
                <a:lnTo>
                  <a:pt x="10036" y="7789"/>
                </a:lnTo>
                <a:cubicBezTo>
                  <a:pt x="9998" y="7747"/>
                  <a:pt x="9954" y="7710"/>
                  <a:pt x="10008" y="7640"/>
                </a:cubicBezTo>
                <a:cubicBezTo>
                  <a:pt x="10020" y="7642"/>
                  <a:pt x="10031" y="7643"/>
                  <a:pt x="10043" y="7643"/>
                </a:cubicBezTo>
                <a:cubicBezTo>
                  <a:pt x="10076" y="7643"/>
                  <a:pt x="10106" y="7635"/>
                  <a:pt x="10131" y="7619"/>
                </a:cubicBezTo>
                <a:close/>
                <a:moveTo>
                  <a:pt x="18138" y="7531"/>
                </a:moveTo>
                <a:cubicBezTo>
                  <a:pt x="18161" y="7643"/>
                  <a:pt x="18150" y="7760"/>
                  <a:pt x="18105" y="7867"/>
                </a:cubicBezTo>
                <a:cubicBezTo>
                  <a:pt x="18044" y="7785"/>
                  <a:pt x="18082" y="7668"/>
                  <a:pt x="18138" y="7531"/>
                </a:cubicBezTo>
                <a:close/>
                <a:moveTo>
                  <a:pt x="10329" y="7564"/>
                </a:moveTo>
                <a:cubicBezTo>
                  <a:pt x="10437" y="7564"/>
                  <a:pt x="10220" y="7720"/>
                  <a:pt x="10203" y="7773"/>
                </a:cubicBezTo>
                <a:cubicBezTo>
                  <a:pt x="10273" y="7736"/>
                  <a:pt x="10392" y="7673"/>
                  <a:pt x="10455" y="7673"/>
                </a:cubicBezTo>
                <a:cubicBezTo>
                  <a:pt x="10493" y="7673"/>
                  <a:pt x="10509" y="7694"/>
                  <a:pt x="10488" y="7755"/>
                </a:cubicBezTo>
                <a:cubicBezTo>
                  <a:pt x="10478" y="7759"/>
                  <a:pt x="10470" y="7760"/>
                  <a:pt x="10463" y="7760"/>
                </a:cubicBezTo>
                <a:cubicBezTo>
                  <a:pt x="10438" y="7760"/>
                  <a:pt x="10437" y="7739"/>
                  <a:pt x="10410" y="7739"/>
                </a:cubicBezTo>
                <a:lnTo>
                  <a:pt x="10370" y="7855"/>
                </a:lnTo>
                <a:cubicBezTo>
                  <a:pt x="10349" y="7867"/>
                  <a:pt x="10321" y="7880"/>
                  <a:pt x="10293" y="7888"/>
                </a:cubicBezTo>
                <a:cubicBezTo>
                  <a:pt x="10288" y="7855"/>
                  <a:pt x="10281" y="7822"/>
                  <a:pt x="10265" y="7789"/>
                </a:cubicBezTo>
                <a:lnTo>
                  <a:pt x="10142" y="7880"/>
                </a:lnTo>
                <a:cubicBezTo>
                  <a:pt x="10131" y="7843"/>
                  <a:pt x="10164" y="7810"/>
                  <a:pt x="10187" y="7776"/>
                </a:cubicBezTo>
                <a:cubicBezTo>
                  <a:pt x="9964" y="7867"/>
                  <a:pt x="10208" y="7864"/>
                  <a:pt x="10048" y="7950"/>
                </a:cubicBezTo>
                <a:cubicBezTo>
                  <a:pt x="10048" y="7938"/>
                  <a:pt x="10048" y="7930"/>
                  <a:pt x="10048" y="7922"/>
                </a:cubicBezTo>
                <a:cubicBezTo>
                  <a:pt x="10081" y="7880"/>
                  <a:pt x="10081" y="7830"/>
                  <a:pt x="10041" y="7792"/>
                </a:cubicBezTo>
                <a:cubicBezTo>
                  <a:pt x="10131" y="7768"/>
                  <a:pt x="10159" y="7569"/>
                  <a:pt x="10321" y="7564"/>
                </a:cubicBezTo>
                <a:cubicBezTo>
                  <a:pt x="10324" y="7564"/>
                  <a:pt x="10326" y="7564"/>
                  <a:pt x="10329" y="7564"/>
                </a:cubicBezTo>
                <a:close/>
                <a:moveTo>
                  <a:pt x="10020" y="7950"/>
                </a:moveTo>
                <a:cubicBezTo>
                  <a:pt x="10025" y="7950"/>
                  <a:pt x="10031" y="7955"/>
                  <a:pt x="10036" y="7955"/>
                </a:cubicBezTo>
                <a:cubicBezTo>
                  <a:pt x="10025" y="7962"/>
                  <a:pt x="10015" y="7967"/>
                  <a:pt x="9998" y="7976"/>
                </a:cubicBezTo>
                <a:cubicBezTo>
                  <a:pt x="10008" y="7967"/>
                  <a:pt x="10015" y="7959"/>
                  <a:pt x="10020" y="7950"/>
                </a:cubicBezTo>
                <a:close/>
                <a:moveTo>
                  <a:pt x="11270" y="8093"/>
                </a:moveTo>
                <a:cubicBezTo>
                  <a:pt x="11288" y="8093"/>
                  <a:pt x="11265" y="8127"/>
                  <a:pt x="11255" y="8158"/>
                </a:cubicBezTo>
                <a:lnTo>
                  <a:pt x="11250" y="8158"/>
                </a:lnTo>
                <a:cubicBezTo>
                  <a:pt x="11227" y="8165"/>
                  <a:pt x="11179" y="8183"/>
                  <a:pt x="11159" y="8183"/>
                </a:cubicBezTo>
                <a:cubicBezTo>
                  <a:pt x="11144" y="8183"/>
                  <a:pt x="11141" y="8174"/>
                  <a:pt x="11166" y="8149"/>
                </a:cubicBezTo>
                <a:cubicBezTo>
                  <a:pt x="11229" y="8108"/>
                  <a:pt x="11257" y="8093"/>
                  <a:pt x="11270" y="8093"/>
                </a:cubicBezTo>
                <a:close/>
                <a:moveTo>
                  <a:pt x="12836" y="8523"/>
                </a:moveTo>
                <a:cubicBezTo>
                  <a:pt x="12841" y="8530"/>
                  <a:pt x="12847" y="8535"/>
                  <a:pt x="12852" y="8539"/>
                </a:cubicBezTo>
                <a:lnTo>
                  <a:pt x="12819" y="8547"/>
                </a:lnTo>
                <a:lnTo>
                  <a:pt x="12836" y="8523"/>
                </a:lnTo>
                <a:close/>
                <a:moveTo>
                  <a:pt x="12624" y="8750"/>
                </a:moveTo>
                <a:cubicBezTo>
                  <a:pt x="12652" y="8750"/>
                  <a:pt x="12657" y="8766"/>
                  <a:pt x="12641" y="8805"/>
                </a:cubicBezTo>
                <a:lnTo>
                  <a:pt x="12636" y="8805"/>
                </a:lnTo>
                <a:cubicBezTo>
                  <a:pt x="12622" y="8808"/>
                  <a:pt x="12614" y="8811"/>
                  <a:pt x="12607" y="8811"/>
                </a:cubicBezTo>
                <a:cubicBezTo>
                  <a:pt x="12586" y="8811"/>
                  <a:pt x="12598" y="8786"/>
                  <a:pt x="12624" y="8750"/>
                </a:cubicBezTo>
                <a:close/>
                <a:moveTo>
                  <a:pt x="13232" y="9909"/>
                </a:moveTo>
                <a:cubicBezTo>
                  <a:pt x="13229" y="9910"/>
                  <a:pt x="13226" y="9913"/>
                  <a:pt x="13224" y="9915"/>
                </a:cubicBezTo>
                <a:cubicBezTo>
                  <a:pt x="13227" y="9913"/>
                  <a:pt x="13229" y="9910"/>
                  <a:pt x="13232" y="9909"/>
                </a:cubicBezTo>
                <a:close/>
                <a:moveTo>
                  <a:pt x="13257" y="9934"/>
                </a:moveTo>
                <a:lnTo>
                  <a:pt x="13247" y="9935"/>
                </a:lnTo>
                <a:cubicBezTo>
                  <a:pt x="13251" y="9935"/>
                  <a:pt x="13254" y="9935"/>
                  <a:pt x="13257" y="9934"/>
                </a:cubicBezTo>
                <a:close/>
                <a:moveTo>
                  <a:pt x="13854" y="10366"/>
                </a:moveTo>
                <a:cubicBezTo>
                  <a:pt x="13848" y="10366"/>
                  <a:pt x="13843" y="10375"/>
                  <a:pt x="13838" y="10375"/>
                </a:cubicBezTo>
                <a:cubicBezTo>
                  <a:pt x="13838" y="10371"/>
                  <a:pt x="13843" y="10371"/>
                  <a:pt x="13843" y="10366"/>
                </a:cubicBezTo>
                <a:close/>
                <a:moveTo>
                  <a:pt x="10876" y="7806"/>
                </a:moveTo>
                <a:cubicBezTo>
                  <a:pt x="10890" y="7806"/>
                  <a:pt x="10899" y="7811"/>
                  <a:pt x="10904" y="7822"/>
                </a:cubicBezTo>
                <a:cubicBezTo>
                  <a:pt x="10909" y="7871"/>
                  <a:pt x="10876" y="7917"/>
                  <a:pt x="10827" y="7943"/>
                </a:cubicBezTo>
                <a:lnTo>
                  <a:pt x="10971" y="7913"/>
                </a:lnTo>
                <a:cubicBezTo>
                  <a:pt x="10981" y="7927"/>
                  <a:pt x="10941" y="7960"/>
                  <a:pt x="10921" y="7962"/>
                </a:cubicBezTo>
                <a:lnTo>
                  <a:pt x="10909" y="7959"/>
                </a:lnTo>
                <a:cubicBezTo>
                  <a:pt x="10911" y="7961"/>
                  <a:pt x="10914" y="7962"/>
                  <a:pt x="10918" y="7962"/>
                </a:cubicBezTo>
                <a:cubicBezTo>
                  <a:pt x="10919" y="7962"/>
                  <a:pt x="10919" y="7962"/>
                  <a:pt x="10921" y="7962"/>
                </a:cubicBezTo>
                <a:lnTo>
                  <a:pt x="11038" y="8000"/>
                </a:lnTo>
                <a:lnTo>
                  <a:pt x="11027" y="8008"/>
                </a:lnTo>
                <a:cubicBezTo>
                  <a:pt x="11100" y="7971"/>
                  <a:pt x="11177" y="7938"/>
                  <a:pt x="11255" y="7909"/>
                </a:cubicBezTo>
                <a:cubicBezTo>
                  <a:pt x="11233" y="7962"/>
                  <a:pt x="11205" y="7930"/>
                  <a:pt x="11172" y="7967"/>
                </a:cubicBezTo>
                <a:lnTo>
                  <a:pt x="11311" y="7938"/>
                </a:lnTo>
                <a:cubicBezTo>
                  <a:pt x="11265" y="8003"/>
                  <a:pt x="11179" y="8042"/>
                  <a:pt x="11126" y="8042"/>
                </a:cubicBezTo>
                <a:cubicBezTo>
                  <a:pt x="11109" y="8042"/>
                  <a:pt x="11095" y="8039"/>
                  <a:pt x="11088" y="8029"/>
                </a:cubicBezTo>
                <a:cubicBezTo>
                  <a:pt x="10989" y="8140"/>
                  <a:pt x="10976" y="8167"/>
                  <a:pt x="10995" y="8167"/>
                </a:cubicBezTo>
                <a:cubicBezTo>
                  <a:pt x="11017" y="8167"/>
                  <a:pt x="11075" y="8137"/>
                  <a:pt x="11113" y="8137"/>
                </a:cubicBezTo>
                <a:cubicBezTo>
                  <a:pt x="11143" y="8137"/>
                  <a:pt x="11159" y="8156"/>
                  <a:pt x="11133" y="8223"/>
                </a:cubicBezTo>
                <a:lnTo>
                  <a:pt x="11038" y="8223"/>
                </a:lnTo>
                <a:cubicBezTo>
                  <a:pt x="10876" y="8407"/>
                  <a:pt x="10989" y="8374"/>
                  <a:pt x="10921" y="8510"/>
                </a:cubicBezTo>
                <a:cubicBezTo>
                  <a:pt x="10971" y="8452"/>
                  <a:pt x="11116" y="8186"/>
                  <a:pt x="11255" y="8158"/>
                </a:cubicBezTo>
                <a:cubicBezTo>
                  <a:pt x="11252" y="8180"/>
                  <a:pt x="11253" y="8199"/>
                  <a:pt x="11283" y="8199"/>
                </a:cubicBezTo>
                <a:cubicBezTo>
                  <a:pt x="11300" y="8199"/>
                  <a:pt x="11321" y="8194"/>
                  <a:pt x="11356" y="8183"/>
                </a:cubicBezTo>
                <a:cubicBezTo>
                  <a:pt x="11233" y="8277"/>
                  <a:pt x="11295" y="8277"/>
                  <a:pt x="11339" y="8298"/>
                </a:cubicBezTo>
                <a:lnTo>
                  <a:pt x="11172" y="8423"/>
                </a:lnTo>
                <a:cubicBezTo>
                  <a:pt x="11260" y="8414"/>
                  <a:pt x="11344" y="8348"/>
                  <a:pt x="11439" y="8307"/>
                </a:cubicBezTo>
                <a:cubicBezTo>
                  <a:pt x="11472" y="8353"/>
                  <a:pt x="11349" y="8460"/>
                  <a:pt x="11250" y="8547"/>
                </a:cubicBezTo>
                <a:cubicBezTo>
                  <a:pt x="11255" y="8556"/>
                  <a:pt x="11260" y="8561"/>
                  <a:pt x="11268" y="8561"/>
                </a:cubicBezTo>
                <a:cubicBezTo>
                  <a:pt x="11314" y="8561"/>
                  <a:pt x="11410" y="8390"/>
                  <a:pt x="11505" y="8390"/>
                </a:cubicBezTo>
                <a:cubicBezTo>
                  <a:pt x="11513" y="8390"/>
                  <a:pt x="11520" y="8391"/>
                  <a:pt x="11528" y="8393"/>
                </a:cubicBezTo>
                <a:cubicBezTo>
                  <a:pt x="11524" y="8447"/>
                  <a:pt x="11559" y="8462"/>
                  <a:pt x="11624" y="8462"/>
                </a:cubicBezTo>
                <a:cubicBezTo>
                  <a:pt x="11670" y="8462"/>
                  <a:pt x="11733" y="8455"/>
                  <a:pt x="11806" y="8447"/>
                </a:cubicBezTo>
                <a:cubicBezTo>
                  <a:pt x="11789" y="8523"/>
                  <a:pt x="11690" y="8514"/>
                  <a:pt x="11655" y="8559"/>
                </a:cubicBezTo>
                <a:lnTo>
                  <a:pt x="11834" y="8493"/>
                </a:lnTo>
                <a:cubicBezTo>
                  <a:pt x="11839" y="8502"/>
                  <a:pt x="11789" y="8530"/>
                  <a:pt x="11768" y="8547"/>
                </a:cubicBezTo>
                <a:cubicBezTo>
                  <a:pt x="11847" y="8535"/>
                  <a:pt x="11938" y="8435"/>
                  <a:pt x="12029" y="8435"/>
                </a:cubicBezTo>
                <a:cubicBezTo>
                  <a:pt x="12032" y="8435"/>
                  <a:pt x="12035" y="8435"/>
                  <a:pt x="12040" y="8435"/>
                </a:cubicBezTo>
                <a:cubicBezTo>
                  <a:pt x="12068" y="8419"/>
                  <a:pt x="12087" y="8412"/>
                  <a:pt x="12095" y="8412"/>
                </a:cubicBezTo>
                <a:cubicBezTo>
                  <a:pt x="12146" y="8412"/>
                  <a:pt x="11954" y="8621"/>
                  <a:pt x="12062" y="8621"/>
                </a:cubicBezTo>
                <a:cubicBezTo>
                  <a:pt x="12078" y="8621"/>
                  <a:pt x="12102" y="8616"/>
                  <a:pt x="12135" y="8605"/>
                </a:cubicBezTo>
                <a:cubicBezTo>
                  <a:pt x="12095" y="8651"/>
                  <a:pt x="12017" y="8672"/>
                  <a:pt x="11951" y="8721"/>
                </a:cubicBezTo>
                <a:cubicBezTo>
                  <a:pt x="12102" y="8708"/>
                  <a:pt x="12250" y="8680"/>
                  <a:pt x="12391" y="8638"/>
                </a:cubicBezTo>
                <a:lnTo>
                  <a:pt x="12323" y="8763"/>
                </a:lnTo>
                <a:cubicBezTo>
                  <a:pt x="12424" y="8642"/>
                  <a:pt x="12636" y="8584"/>
                  <a:pt x="12819" y="8547"/>
                </a:cubicBezTo>
                <a:lnTo>
                  <a:pt x="12786" y="8577"/>
                </a:lnTo>
                <a:lnTo>
                  <a:pt x="12864" y="8547"/>
                </a:lnTo>
                <a:cubicBezTo>
                  <a:pt x="12874" y="8556"/>
                  <a:pt x="12885" y="8568"/>
                  <a:pt x="12897" y="8577"/>
                </a:cubicBezTo>
                <a:cubicBezTo>
                  <a:pt x="12836" y="8614"/>
                  <a:pt x="12768" y="8642"/>
                  <a:pt x="12702" y="8668"/>
                </a:cubicBezTo>
                <a:lnTo>
                  <a:pt x="12786" y="8577"/>
                </a:lnTo>
                <a:cubicBezTo>
                  <a:pt x="12652" y="8626"/>
                  <a:pt x="12530" y="8688"/>
                  <a:pt x="12412" y="8759"/>
                </a:cubicBezTo>
                <a:cubicBezTo>
                  <a:pt x="12429" y="8753"/>
                  <a:pt x="12445" y="8749"/>
                  <a:pt x="12464" y="8749"/>
                </a:cubicBezTo>
                <a:cubicBezTo>
                  <a:pt x="12470" y="8749"/>
                  <a:pt x="12477" y="8749"/>
                  <a:pt x="12485" y="8750"/>
                </a:cubicBezTo>
                <a:cubicBezTo>
                  <a:pt x="12457" y="8759"/>
                  <a:pt x="12429" y="8771"/>
                  <a:pt x="12401" y="8787"/>
                </a:cubicBezTo>
                <a:cubicBezTo>
                  <a:pt x="12397" y="8792"/>
                  <a:pt x="12397" y="8793"/>
                  <a:pt x="12401" y="8793"/>
                </a:cubicBezTo>
                <a:cubicBezTo>
                  <a:pt x="12411" y="8793"/>
                  <a:pt x="12450" y="8779"/>
                  <a:pt x="12497" y="8766"/>
                </a:cubicBezTo>
                <a:lnTo>
                  <a:pt x="12302" y="8908"/>
                </a:lnTo>
                <a:lnTo>
                  <a:pt x="12391" y="8862"/>
                </a:lnTo>
                <a:lnTo>
                  <a:pt x="12346" y="9020"/>
                </a:lnTo>
                <a:cubicBezTo>
                  <a:pt x="12566" y="8970"/>
                  <a:pt x="12852" y="8878"/>
                  <a:pt x="13054" y="8878"/>
                </a:cubicBezTo>
                <a:cubicBezTo>
                  <a:pt x="13102" y="8878"/>
                  <a:pt x="13145" y="8883"/>
                  <a:pt x="13181" y="8896"/>
                </a:cubicBezTo>
                <a:cubicBezTo>
                  <a:pt x="13003" y="8954"/>
                  <a:pt x="12918" y="9027"/>
                  <a:pt x="12730" y="9127"/>
                </a:cubicBezTo>
                <a:cubicBezTo>
                  <a:pt x="12816" y="9059"/>
                  <a:pt x="12778" y="9051"/>
                  <a:pt x="12715" y="9051"/>
                </a:cubicBezTo>
                <a:cubicBezTo>
                  <a:pt x="12695" y="9051"/>
                  <a:pt x="12674" y="9052"/>
                  <a:pt x="12652" y="9052"/>
                </a:cubicBezTo>
                <a:cubicBezTo>
                  <a:pt x="12607" y="9052"/>
                  <a:pt x="12566" y="9047"/>
                  <a:pt x="12563" y="9024"/>
                </a:cubicBezTo>
                <a:cubicBezTo>
                  <a:pt x="12568" y="9061"/>
                  <a:pt x="12474" y="9103"/>
                  <a:pt x="12435" y="9115"/>
                </a:cubicBezTo>
                <a:lnTo>
                  <a:pt x="12707" y="9106"/>
                </a:lnTo>
                <a:cubicBezTo>
                  <a:pt x="12551" y="9185"/>
                  <a:pt x="12607" y="9185"/>
                  <a:pt x="12568" y="9243"/>
                </a:cubicBezTo>
                <a:cubicBezTo>
                  <a:pt x="12680" y="9173"/>
                  <a:pt x="12745" y="9153"/>
                  <a:pt x="12791" y="9153"/>
                </a:cubicBezTo>
                <a:cubicBezTo>
                  <a:pt x="12857" y="9153"/>
                  <a:pt x="12882" y="9195"/>
                  <a:pt x="12948" y="9195"/>
                </a:cubicBezTo>
                <a:cubicBezTo>
                  <a:pt x="12953" y="9195"/>
                  <a:pt x="12958" y="9194"/>
                  <a:pt x="12963" y="9194"/>
                </a:cubicBezTo>
                <a:cubicBezTo>
                  <a:pt x="12897" y="9229"/>
                  <a:pt x="12824" y="9264"/>
                  <a:pt x="12778" y="9264"/>
                </a:cubicBezTo>
                <a:cubicBezTo>
                  <a:pt x="12755" y="9264"/>
                  <a:pt x="12736" y="9255"/>
                  <a:pt x="12730" y="9236"/>
                </a:cubicBezTo>
                <a:cubicBezTo>
                  <a:pt x="12685" y="9276"/>
                  <a:pt x="12687" y="9291"/>
                  <a:pt x="12713" y="9291"/>
                </a:cubicBezTo>
                <a:cubicBezTo>
                  <a:pt x="12769" y="9291"/>
                  <a:pt x="12945" y="9222"/>
                  <a:pt x="13004" y="9222"/>
                </a:cubicBezTo>
                <a:cubicBezTo>
                  <a:pt x="13029" y="9222"/>
                  <a:pt x="13034" y="9234"/>
                  <a:pt x="13003" y="9269"/>
                </a:cubicBezTo>
                <a:cubicBezTo>
                  <a:pt x="12996" y="9261"/>
                  <a:pt x="12998" y="9254"/>
                  <a:pt x="12988" y="9254"/>
                </a:cubicBezTo>
                <a:cubicBezTo>
                  <a:pt x="12981" y="9254"/>
                  <a:pt x="12970" y="9258"/>
                  <a:pt x="12946" y="9269"/>
                </a:cubicBezTo>
                <a:cubicBezTo>
                  <a:pt x="12958" y="9266"/>
                  <a:pt x="12966" y="9265"/>
                  <a:pt x="12975" y="9265"/>
                </a:cubicBezTo>
                <a:cubicBezTo>
                  <a:pt x="13060" y="9265"/>
                  <a:pt x="13037" y="9354"/>
                  <a:pt x="12946" y="9380"/>
                </a:cubicBezTo>
                <a:lnTo>
                  <a:pt x="12930" y="9367"/>
                </a:lnTo>
                <a:cubicBezTo>
                  <a:pt x="12955" y="9439"/>
                  <a:pt x="13052" y="9531"/>
                  <a:pt x="13214" y="9531"/>
                </a:cubicBezTo>
                <a:cubicBezTo>
                  <a:pt x="13272" y="9531"/>
                  <a:pt x="13337" y="9520"/>
                  <a:pt x="13408" y="9492"/>
                </a:cubicBezTo>
                <a:lnTo>
                  <a:pt x="13019" y="9649"/>
                </a:lnTo>
                <a:cubicBezTo>
                  <a:pt x="13252" y="9588"/>
                  <a:pt x="13487" y="9530"/>
                  <a:pt x="13720" y="9467"/>
                </a:cubicBezTo>
                <a:lnTo>
                  <a:pt x="13760" y="9513"/>
                </a:lnTo>
                <a:cubicBezTo>
                  <a:pt x="13518" y="9627"/>
                  <a:pt x="13234" y="9761"/>
                  <a:pt x="13103" y="9761"/>
                </a:cubicBezTo>
                <a:cubicBezTo>
                  <a:pt x="13100" y="9761"/>
                  <a:pt x="13099" y="9761"/>
                  <a:pt x="13097" y="9761"/>
                </a:cubicBezTo>
                <a:cubicBezTo>
                  <a:pt x="13080" y="9795"/>
                  <a:pt x="13057" y="9832"/>
                  <a:pt x="13175" y="9836"/>
                </a:cubicBezTo>
                <a:cubicBezTo>
                  <a:pt x="13196" y="9812"/>
                  <a:pt x="13472" y="9665"/>
                  <a:pt x="13517" y="9665"/>
                </a:cubicBezTo>
                <a:cubicBezTo>
                  <a:pt x="13518" y="9665"/>
                  <a:pt x="13518" y="9665"/>
                  <a:pt x="13520" y="9666"/>
                </a:cubicBezTo>
                <a:cubicBezTo>
                  <a:pt x="13300" y="9825"/>
                  <a:pt x="13406" y="9763"/>
                  <a:pt x="13232" y="9909"/>
                </a:cubicBezTo>
                <a:cubicBezTo>
                  <a:pt x="13290" y="9867"/>
                  <a:pt x="13568" y="9771"/>
                  <a:pt x="13646" y="9771"/>
                </a:cubicBezTo>
                <a:cubicBezTo>
                  <a:pt x="13656" y="9771"/>
                  <a:pt x="13662" y="9774"/>
                  <a:pt x="13664" y="9777"/>
                </a:cubicBezTo>
                <a:cubicBezTo>
                  <a:pt x="13606" y="9793"/>
                  <a:pt x="13330" y="9916"/>
                  <a:pt x="13257" y="9934"/>
                </a:cubicBezTo>
                <a:lnTo>
                  <a:pt x="13651" y="9864"/>
                </a:lnTo>
                <a:cubicBezTo>
                  <a:pt x="13560" y="9886"/>
                  <a:pt x="13351" y="9989"/>
                  <a:pt x="13264" y="10043"/>
                </a:cubicBezTo>
                <a:cubicBezTo>
                  <a:pt x="13275" y="10037"/>
                  <a:pt x="13284" y="10035"/>
                  <a:pt x="13290" y="10035"/>
                </a:cubicBezTo>
                <a:cubicBezTo>
                  <a:pt x="13330" y="10035"/>
                  <a:pt x="13317" y="10111"/>
                  <a:pt x="13358" y="10117"/>
                </a:cubicBezTo>
                <a:lnTo>
                  <a:pt x="13419" y="10052"/>
                </a:lnTo>
                <a:cubicBezTo>
                  <a:pt x="13421" y="10074"/>
                  <a:pt x="13446" y="10081"/>
                  <a:pt x="13487" y="10081"/>
                </a:cubicBezTo>
                <a:cubicBezTo>
                  <a:pt x="13604" y="10081"/>
                  <a:pt x="13844" y="10013"/>
                  <a:pt x="13970" y="10013"/>
                </a:cubicBezTo>
                <a:cubicBezTo>
                  <a:pt x="14011" y="10013"/>
                  <a:pt x="14039" y="10020"/>
                  <a:pt x="14049" y="10038"/>
                </a:cubicBezTo>
                <a:cubicBezTo>
                  <a:pt x="13960" y="10056"/>
                  <a:pt x="13553" y="10189"/>
                  <a:pt x="13537" y="10246"/>
                </a:cubicBezTo>
                <a:lnTo>
                  <a:pt x="13709" y="10205"/>
                </a:lnTo>
                <a:cubicBezTo>
                  <a:pt x="13709" y="10217"/>
                  <a:pt x="13709" y="10229"/>
                  <a:pt x="13720" y="10238"/>
                </a:cubicBezTo>
                <a:cubicBezTo>
                  <a:pt x="13737" y="10217"/>
                  <a:pt x="13760" y="10201"/>
                  <a:pt x="13781" y="10189"/>
                </a:cubicBezTo>
                <a:cubicBezTo>
                  <a:pt x="13899" y="10159"/>
                  <a:pt x="14043" y="10131"/>
                  <a:pt x="14181" y="10101"/>
                </a:cubicBezTo>
                <a:cubicBezTo>
                  <a:pt x="14198" y="10143"/>
                  <a:pt x="14215" y="10180"/>
                  <a:pt x="14238" y="10213"/>
                </a:cubicBezTo>
                <a:cubicBezTo>
                  <a:pt x="14137" y="10226"/>
                  <a:pt x="14031" y="10242"/>
                  <a:pt x="13937" y="10255"/>
                </a:cubicBezTo>
                <a:cubicBezTo>
                  <a:pt x="13953" y="10229"/>
                  <a:pt x="13965" y="10201"/>
                  <a:pt x="13970" y="10171"/>
                </a:cubicBezTo>
                <a:cubicBezTo>
                  <a:pt x="13948" y="10208"/>
                  <a:pt x="13915" y="10238"/>
                  <a:pt x="13876" y="10262"/>
                </a:cubicBezTo>
                <a:cubicBezTo>
                  <a:pt x="13732" y="10283"/>
                  <a:pt x="13598" y="10301"/>
                  <a:pt x="13509" y="10313"/>
                </a:cubicBezTo>
                <a:cubicBezTo>
                  <a:pt x="13442" y="10375"/>
                  <a:pt x="13386" y="10366"/>
                  <a:pt x="13426" y="10411"/>
                </a:cubicBezTo>
                <a:cubicBezTo>
                  <a:pt x="13408" y="10420"/>
                  <a:pt x="13386" y="10429"/>
                  <a:pt x="13365" y="10437"/>
                </a:cubicBezTo>
                <a:cubicBezTo>
                  <a:pt x="13297" y="10362"/>
                  <a:pt x="13085" y="10341"/>
                  <a:pt x="13041" y="10208"/>
                </a:cubicBezTo>
                <a:cubicBezTo>
                  <a:pt x="13003" y="10234"/>
                  <a:pt x="12963" y="10259"/>
                  <a:pt x="12935" y="10287"/>
                </a:cubicBezTo>
                <a:cubicBezTo>
                  <a:pt x="12774" y="10226"/>
                  <a:pt x="12619" y="10159"/>
                  <a:pt x="12469" y="10089"/>
                </a:cubicBezTo>
                <a:cubicBezTo>
                  <a:pt x="12485" y="10072"/>
                  <a:pt x="12502" y="10056"/>
                  <a:pt x="12513" y="10038"/>
                </a:cubicBezTo>
                <a:lnTo>
                  <a:pt x="12417" y="10068"/>
                </a:lnTo>
                <a:cubicBezTo>
                  <a:pt x="12412" y="10064"/>
                  <a:pt x="12412" y="10064"/>
                  <a:pt x="12407" y="10064"/>
                </a:cubicBezTo>
                <a:cubicBezTo>
                  <a:pt x="12435" y="10038"/>
                  <a:pt x="12478" y="10010"/>
                  <a:pt x="12485" y="9981"/>
                </a:cubicBezTo>
                <a:cubicBezTo>
                  <a:pt x="12457" y="10010"/>
                  <a:pt x="12424" y="10035"/>
                  <a:pt x="12384" y="10052"/>
                </a:cubicBezTo>
                <a:cubicBezTo>
                  <a:pt x="12356" y="10038"/>
                  <a:pt x="12323" y="10026"/>
                  <a:pt x="12295" y="10014"/>
                </a:cubicBezTo>
                <a:lnTo>
                  <a:pt x="12295" y="10001"/>
                </a:lnTo>
                <a:cubicBezTo>
                  <a:pt x="12295" y="10001"/>
                  <a:pt x="12295" y="10000"/>
                  <a:pt x="12295" y="10000"/>
                </a:cubicBezTo>
                <a:cubicBezTo>
                  <a:pt x="12293" y="10000"/>
                  <a:pt x="12288" y="10006"/>
                  <a:pt x="12285" y="10010"/>
                </a:cubicBezTo>
                <a:cubicBezTo>
                  <a:pt x="12257" y="9993"/>
                  <a:pt x="12234" y="9977"/>
                  <a:pt x="12201" y="9964"/>
                </a:cubicBezTo>
                <a:cubicBezTo>
                  <a:pt x="12201" y="9961"/>
                  <a:pt x="12212" y="9961"/>
                  <a:pt x="12207" y="9956"/>
                </a:cubicBezTo>
                <a:cubicBezTo>
                  <a:pt x="12202" y="9957"/>
                  <a:pt x="12199" y="9958"/>
                  <a:pt x="12197" y="9958"/>
                </a:cubicBezTo>
                <a:cubicBezTo>
                  <a:pt x="12192" y="9958"/>
                  <a:pt x="12187" y="9956"/>
                  <a:pt x="12184" y="9956"/>
                </a:cubicBezTo>
                <a:cubicBezTo>
                  <a:pt x="11549" y="9633"/>
                  <a:pt x="10961" y="9255"/>
                  <a:pt x="10437" y="8838"/>
                </a:cubicBezTo>
                <a:lnTo>
                  <a:pt x="10432" y="8833"/>
                </a:lnTo>
                <a:cubicBezTo>
                  <a:pt x="10410" y="8796"/>
                  <a:pt x="10387" y="8759"/>
                  <a:pt x="10354" y="8721"/>
                </a:cubicBezTo>
                <a:cubicBezTo>
                  <a:pt x="10432" y="8635"/>
                  <a:pt x="10526" y="8551"/>
                  <a:pt x="10632" y="8481"/>
                </a:cubicBezTo>
                <a:cubicBezTo>
                  <a:pt x="10600" y="8494"/>
                  <a:pt x="10577" y="8500"/>
                  <a:pt x="10562" y="8500"/>
                </a:cubicBezTo>
                <a:cubicBezTo>
                  <a:pt x="10468" y="8500"/>
                  <a:pt x="10693" y="8261"/>
                  <a:pt x="10557" y="8261"/>
                </a:cubicBezTo>
                <a:cubicBezTo>
                  <a:pt x="10531" y="8261"/>
                  <a:pt x="10488" y="8271"/>
                  <a:pt x="10427" y="8295"/>
                </a:cubicBezTo>
                <a:cubicBezTo>
                  <a:pt x="10460" y="8241"/>
                  <a:pt x="10526" y="8249"/>
                  <a:pt x="10577" y="8199"/>
                </a:cubicBezTo>
                <a:cubicBezTo>
                  <a:pt x="10516" y="8227"/>
                  <a:pt x="10473" y="8241"/>
                  <a:pt x="10443" y="8241"/>
                </a:cubicBezTo>
                <a:cubicBezTo>
                  <a:pt x="10408" y="8241"/>
                  <a:pt x="10395" y="8221"/>
                  <a:pt x="10399" y="8183"/>
                </a:cubicBezTo>
                <a:lnTo>
                  <a:pt x="10432" y="8165"/>
                </a:lnTo>
                <a:cubicBezTo>
                  <a:pt x="10314" y="8104"/>
                  <a:pt x="10314" y="8021"/>
                  <a:pt x="10298" y="7917"/>
                </a:cubicBezTo>
                <a:cubicBezTo>
                  <a:pt x="10351" y="7917"/>
                  <a:pt x="10384" y="7947"/>
                  <a:pt x="10435" y="7947"/>
                </a:cubicBezTo>
                <a:cubicBezTo>
                  <a:pt x="10481" y="7947"/>
                  <a:pt x="10542" y="7923"/>
                  <a:pt x="10648" y="7830"/>
                </a:cubicBezTo>
                <a:lnTo>
                  <a:pt x="10615" y="7913"/>
                </a:lnTo>
                <a:cubicBezTo>
                  <a:pt x="10613" y="7909"/>
                  <a:pt x="10610" y="7908"/>
                  <a:pt x="10607" y="7908"/>
                </a:cubicBezTo>
                <a:cubicBezTo>
                  <a:pt x="10600" y="7908"/>
                  <a:pt x="10590" y="7914"/>
                  <a:pt x="10584" y="7914"/>
                </a:cubicBezTo>
                <a:cubicBezTo>
                  <a:pt x="10584" y="7914"/>
                  <a:pt x="10582" y="7913"/>
                  <a:pt x="10582" y="7913"/>
                </a:cubicBezTo>
                <a:cubicBezTo>
                  <a:pt x="10566" y="7949"/>
                  <a:pt x="10566" y="7962"/>
                  <a:pt x="10579" y="7962"/>
                </a:cubicBezTo>
                <a:cubicBezTo>
                  <a:pt x="10623" y="7962"/>
                  <a:pt x="10802" y="7806"/>
                  <a:pt x="10876" y="7806"/>
                </a:cubicBezTo>
                <a:close/>
                <a:moveTo>
                  <a:pt x="13925" y="10362"/>
                </a:moveTo>
                <a:cubicBezTo>
                  <a:pt x="14021" y="10362"/>
                  <a:pt x="14092" y="10378"/>
                  <a:pt x="14092" y="10416"/>
                </a:cubicBezTo>
                <a:cubicBezTo>
                  <a:pt x="14038" y="10441"/>
                  <a:pt x="13976" y="10462"/>
                  <a:pt x="13915" y="10478"/>
                </a:cubicBezTo>
                <a:cubicBezTo>
                  <a:pt x="13920" y="10445"/>
                  <a:pt x="13915" y="10408"/>
                  <a:pt x="13925" y="10362"/>
                </a:cubicBezTo>
                <a:close/>
                <a:moveTo>
                  <a:pt x="13899" y="10366"/>
                </a:moveTo>
                <a:cubicBezTo>
                  <a:pt x="13876" y="10411"/>
                  <a:pt x="13848" y="10457"/>
                  <a:pt x="13821" y="10503"/>
                </a:cubicBezTo>
                <a:cubicBezTo>
                  <a:pt x="13765" y="10516"/>
                  <a:pt x="13715" y="10528"/>
                  <a:pt x="13671" y="10536"/>
                </a:cubicBezTo>
                <a:lnTo>
                  <a:pt x="13619" y="10524"/>
                </a:lnTo>
                <a:cubicBezTo>
                  <a:pt x="13647" y="10520"/>
                  <a:pt x="13676" y="10516"/>
                  <a:pt x="13704" y="10508"/>
                </a:cubicBezTo>
                <a:lnTo>
                  <a:pt x="13408" y="10462"/>
                </a:lnTo>
                <a:lnTo>
                  <a:pt x="13398" y="10457"/>
                </a:lnTo>
                <a:cubicBezTo>
                  <a:pt x="13504" y="10424"/>
                  <a:pt x="13609" y="10395"/>
                  <a:pt x="13720" y="10383"/>
                </a:cubicBezTo>
                <a:cubicBezTo>
                  <a:pt x="13719" y="10411"/>
                  <a:pt x="13732" y="10423"/>
                  <a:pt x="13753" y="10423"/>
                </a:cubicBezTo>
                <a:cubicBezTo>
                  <a:pt x="13788" y="10423"/>
                  <a:pt x="13843" y="10394"/>
                  <a:pt x="13887" y="10366"/>
                </a:cubicBezTo>
                <a:close/>
                <a:moveTo>
                  <a:pt x="14393" y="10495"/>
                </a:moveTo>
                <a:cubicBezTo>
                  <a:pt x="14377" y="10524"/>
                  <a:pt x="14355" y="10557"/>
                  <a:pt x="14339" y="10586"/>
                </a:cubicBezTo>
                <a:lnTo>
                  <a:pt x="14426" y="10562"/>
                </a:lnTo>
                <a:cubicBezTo>
                  <a:pt x="14438" y="10581"/>
                  <a:pt x="14454" y="10607"/>
                  <a:pt x="14466" y="10632"/>
                </a:cubicBezTo>
                <a:lnTo>
                  <a:pt x="14377" y="10653"/>
                </a:lnTo>
                <a:lnTo>
                  <a:pt x="14382" y="10665"/>
                </a:lnTo>
                <a:lnTo>
                  <a:pt x="14471" y="10639"/>
                </a:lnTo>
                <a:cubicBezTo>
                  <a:pt x="14482" y="10660"/>
                  <a:pt x="14499" y="10686"/>
                  <a:pt x="14511" y="10706"/>
                </a:cubicBezTo>
                <a:cubicBezTo>
                  <a:pt x="14499" y="10714"/>
                  <a:pt x="14482" y="10718"/>
                  <a:pt x="14466" y="10723"/>
                </a:cubicBezTo>
                <a:cubicBezTo>
                  <a:pt x="14400" y="10711"/>
                  <a:pt x="14339" y="10693"/>
                  <a:pt x="14271" y="10681"/>
                </a:cubicBezTo>
                <a:cubicBezTo>
                  <a:pt x="14294" y="10653"/>
                  <a:pt x="14315" y="10620"/>
                  <a:pt x="14339" y="10586"/>
                </a:cubicBezTo>
                <a:lnTo>
                  <a:pt x="14254" y="10611"/>
                </a:lnTo>
                <a:lnTo>
                  <a:pt x="14193" y="10665"/>
                </a:lnTo>
                <a:lnTo>
                  <a:pt x="14181" y="10665"/>
                </a:lnTo>
                <a:lnTo>
                  <a:pt x="14181" y="10653"/>
                </a:lnTo>
                <a:cubicBezTo>
                  <a:pt x="14181" y="10648"/>
                  <a:pt x="14172" y="10644"/>
                  <a:pt x="14165" y="10639"/>
                </a:cubicBezTo>
                <a:lnTo>
                  <a:pt x="14254" y="10611"/>
                </a:lnTo>
                <a:lnTo>
                  <a:pt x="14393" y="10495"/>
                </a:lnTo>
                <a:close/>
                <a:moveTo>
                  <a:pt x="2580" y="13031"/>
                </a:moveTo>
                <a:cubicBezTo>
                  <a:pt x="2614" y="13031"/>
                  <a:pt x="2641" y="13036"/>
                  <a:pt x="2675" y="13036"/>
                </a:cubicBezTo>
                <a:lnTo>
                  <a:pt x="2631" y="13093"/>
                </a:lnTo>
                <a:lnTo>
                  <a:pt x="2497" y="13134"/>
                </a:lnTo>
                <a:cubicBezTo>
                  <a:pt x="2485" y="13118"/>
                  <a:pt x="2475" y="13106"/>
                  <a:pt x="2464" y="13093"/>
                </a:cubicBezTo>
                <a:lnTo>
                  <a:pt x="2580" y="13031"/>
                </a:lnTo>
                <a:close/>
                <a:moveTo>
                  <a:pt x="3137" y="13057"/>
                </a:moveTo>
                <a:cubicBezTo>
                  <a:pt x="3186" y="13060"/>
                  <a:pt x="3231" y="13064"/>
                  <a:pt x="3281" y="13069"/>
                </a:cubicBezTo>
                <a:lnTo>
                  <a:pt x="3243" y="13148"/>
                </a:lnTo>
                <a:cubicBezTo>
                  <a:pt x="3219" y="13114"/>
                  <a:pt x="3176" y="13085"/>
                  <a:pt x="3132" y="13069"/>
                </a:cubicBezTo>
                <a:lnTo>
                  <a:pt x="3137" y="13057"/>
                </a:lnTo>
                <a:close/>
                <a:moveTo>
                  <a:pt x="3214" y="13213"/>
                </a:moveTo>
                <a:cubicBezTo>
                  <a:pt x="3203" y="13230"/>
                  <a:pt x="3198" y="13251"/>
                  <a:pt x="3186" y="13267"/>
                </a:cubicBezTo>
                <a:cubicBezTo>
                  <a:pt x="3186" y="13246"/>
                  <a:pt x="3193" y="13225"/>
                  <a:pt x="3214" y="13213"/>
                </a:cubicBezTo>
                <a:close/>
                <a:moveTo>
                  <a:pt x="3411" y="13260"/>
                </a:moveTo>
                <a:cubicBezTo>
                  <a:pt x="3418" y="13260"/>
                  <a:pt x="3424" y="13261"/>
                  <a:pt x="3431" y="13263"/>
                </a:cubicBezTo>
                <a:cubicBezTo>
                  <a:pt x="3431" y="13267"/>
                  <a:pt x="3431" y="13267"/>
                  <a:pt x="3438" y="13272"/>
                </a:cubicBezTo>
                <a:lnTo>
                  <a:pt x="3431" y="13272"/>
                </a:lnTo>
                <a:cubicBezTo>
                  <a:pt x="3405" y="13279"/>
                  <a:pt x="3365" y="13292"/>
                  <a:pt x="3332" y="13304"/>
                </a:cubicBezTo>
                <a:cubicBezTo>
                  <a:pt x="3358" y="13278"/>
                  <a:pt x="3385" y="13260"/>
                  <a:pt x="3411" y="13260"/>
                </a:cubicBezTo>
                <a:close/>
                <a:moveTo>
                  <a:pt x="3431" y="13292"/>
                </a:moveTo>
                <a:cubicBezTo>
                  <a:pt x="3431" y="13325"/>
                  <a:pt x="3426" y="13363"/>
                  <a:pt x="3415" y="13395"/>
                </a:cubicBezTo>
                <a:cubicBezTo>
                  <a:pt x="3360" y="13395"/>
                  <a:pt x="3332" y="13367"/>
                  <a:pt x="3281" y="13363"/>
                </a:cubicBezTo>
                <a:cubicBezTo>
                  <a:pt x="3292" y="13350"/>
                  <a:pt x="3299" y="13342"/>
                  <a:pt x="3309" y="13330"/>
                </a:cubicBezTo>
                <a:lnTo>
                  <a:pt x="3304" y="13330"/>
                </a:lnTo>
                <a:cubicBezTo>
                  <a:pt x="3343" y="13309"/>
                  <a:pt x="3386" y="13297"/>
                  <a:pt x="3431" y="13292"/>
                </a:cubicBezTo>
                <a:close/>
                <a:moveTo>
                  <a:pt x="3765" y="13118"/>
                </a:moveTo>
                <a:cubicBezTo>
                  <a:pt x="3793" y="13122"/>
                  <a:pt x="3826" y="13127"/>
                  <a:pt x="3859" y="13130"/>
                </a:cubicBezTo>
                <a:lnTo>
                  <a:pt x="3838" y="13201"/>
                </a:lnTo>
                <a:lnTo>
                  <a:pt x="3854" y="13201"/>
                </a:lnTo>
                <a:lnTo>
                  <a:pt x="3871" y="13130"/>
                </a:lnTo>
                <a:cubicBezTo>
                  <a:pt x="3904" y="13134"/>
                  <a:pt x="3932" y="13139"/>
                  <a:pt x="3965" y="13143"/>
                </a:cubicBezTo>
                <a:cubicBezTo>
                  <a:pt x="3939" y="13267"/>
                  <a:pt x="3859" y="13400"/>
                  <a:pt x="3826" y="13520"/>
                </a:cubicBezTo>
                <a:cubicBezTo>
                  <a:pt x="3777" y="13533"/>
                  <a:pt x="3727" y="13549"/>
                  <a:pt x="3676" y="13561"/>
                </a:cubicBezTo>
                <a:cubicBezTo>
                  <a:pt x="3682" y="13528"/>
                  <a:pt x="3687" y="13495"/>
                  <a:pt x="3694" y="13458"/>
                </a:cubicBezTo>
                <a:cubicBezTo>
                  <a:pt x="3715" y="13446"/>
                  <a:pt x="3744" y="13428"/>
                  <a:pt x="3772" y="13421"/>
                </a:cubicBezTo>
                <a:lnTo>
                  <a:pt x="3699" y="13425"/>
                </a:lnTo>
                <a:cubicBezTo>
                  <a:pt x="3720" y="13321"/>
                  <a:pt x="3744" y="13218"/>
                  <a:pt x="3765" y="13118"/>
                </a:cubicBezTo>
                <a:close/>
                <a:moveTo>
                  <a:pt x="3562" y="13574"/>
                </a:moveTo>
                <a:cubicBezTo>
                  <a:pt x="3570" y="13574"/>
                  <a:pt x="3577" y="13577"/>
                  <a:pt x="3582" y="13586"/>
                </a:cubicBezTo>
                <a:lnTo>
                  <a:pt x="3515" y="13603"/>
                </a:lnTo>
                <a:cubicBezTo>
                  <a:pt x="3534" y="13587"/>
                  <a:pt x="3548" y="13574"/>
                  <a:pt x="3562" y="13574"/>
                </a:cubicBezTo>
                <a:close/>
                <a:moveTo>
                  <a:pt x="3054" y="13656"/>
                </a:moveTo>
                <a:cubicBezTo>
                  <a:pt x="3054" y="13661"/>
                  <a:pt x="3054" y="13661"/>
                  <a:pt x="3054" y="13665"/>
                </a:cubicBezTo>
                <a:lnTo>
                  <a:pt x="3036" y="13665"/>
                </a:lnTo>
                <a:lnTo>
                  <a:pt x="3054" y="13656"/>
                </a:lnTo>
                <a:close/>
                <a:moveTo>
                  <a:pt x="3398" y="13470"/>
                </a:moveTo>
                <a:cubicBezTo>
                  <a:pt x="3377" y="13545"/>
                  <a:pt x="3353" y="13611"/>
                  <a:pt x="3348" y="13644"/>
                </a:cubicBezTo>
                <a:cubicBezTo>
                  <a:pt x="3372" y="13603"/>
                  <a:pt x="3428" y="13568"/>
                  <a:pt x="3458" y="13568"/>
                </a:cubicBezTo>
                <a:cubicBezTo>
                  <a:pt x="3469" y="13568"/>
                  <a:pt x="3476" y="13574"/>
                  <a:pt x="3476" y="13586"/>
                </a:cubicBezTo>
                <a:lnTo>
                  <a:pt x="3448" y="13624"/>
                </a:lnTo>
                <a:cubicBezTo>
                  <a:pt x="3415" y="13632"/>
                  <a:pt x="3381" y="13637"/>
                  <a:pt x="3348" y="13644"/>
                </a:cubicBezTo>
                <a:lnTo>
                  <a:pt x="3304" y="13653"/>
                </a:lnTo>
                <a:cubicBezTo>
                  <a:pt x="3325" y="13624"/>
                  <a:pt x="3337" y="13591"/>
                  <a:pt x="3337" y="13561"/>
                </a:cubicBezTo>
                <a:lnTo>
                  <a:pt x="3214" y="13670"/>
                </a:lnTo>
                <a:lnTo>
                  <a:pt x="3148" y="13670"/>
                </a:lnTo>
                <a:cubicBezTo>
                  <a:pt x="3153" y="13649"/>
                  <a:pt x="3158" y="13628"/>
                  <a:pt x="3165" y="13607"/>
                </a:cubicBezTo>
                <a:cubicBezTo>
                  <a:pt x="3243" y="13570"/>
                  <a:pt x="3309" y="13524"/>
                  <a:pt x="3398" y="13470"/>
                </a:cubicBezTo>
                <a:close/>
                <a:moveTo>
                  <a:pt x="3588" y="13729"/>
                </a:moveTo>
                <a:cubicBezTo>
                  <a:pt x="3611" y="13729"/>
                  <a:pt x="3601" y="13754"/>
                  <a:pt x="3570" y="13786"/>
                </a:cubicBezTo>
                <a:cubicBezTo>
                  <a:pt x="3553" y="13786"/>
                  <a:pt x="3544" y="13773"/>
                  <a:pt x="3565" y="13735"/>
                </a:cubicBezTo>
                <a:lnTo>
                  <a:pt x="3560" y="13735"/>
                </a:lnTo>
                <a:cubicBezTo>
                  <a:pt x="3572" y="13731"/>
                  <a:pt x="3582" y="13729"/>
                  <a:pt x="3588" y="13729"/>
                </a:cubicBezTo>
                <a:close/>
                <a:moveTo>
                  <a:pt x="5005" y="14327"/>
                </a:moveTo>
                <a:cubicBezTo>
                  <a:pt x="5020" y="14327"/>
                  <a:pt x="5023" y="14336"/>
                  <a:pt x="4995" y="14362"/>
                </a:cubicBezTo>
                <a:cubicBezTo>
                  <a:pt x="4934" y="14400"/>
                  <a:pt x="4906" y="14415"/>
                  <a:pt x="4894" y="14415"/>
                </a:cubicBezTo>
                <a:cubicBezTo>
                  <a:pt x="4876" y="14415"/>
                  <a:pt x="4901" y="14379"/>
                  <a:pt x="4913" y="14350"/>
                </a:cubicBezTo>
                <a:cubicBezTo>
                  <a:pt x="4934" y="14345"/>
                  <a:pt x="4982" y="14327"/>
                  <a:pt x="5005" y="14327"/>
                </a:cubicBezTo>
                <a:close/>
                <a:moveTo>
                  <a:pt x="5237" y="14544"/>
                </a:moveTo>
                <a:cubicBezTo>
                  <a:pt x="5237" y="14544"/>
                  <a:pt x="5237" y="14544"/>
                  <a:pt x="5235" y="14544"/>
                </a:cubicBezTo>
                <a:lnTo>
                  <a:pt x="5245" y="14548"/>
                </a:lnTo>
                <a:cubicBezTo>
                  <a:pt x="5243" y="14545"/>
                  <a:pt x="5242" y="14544"/>
                  <a:pt x="5237" y="14544"/>
                </a:cubicBezTo>
                <a:close/>
                <a:moveTo>
                  <a:pt x="6649" y="15119"/>
                </a:moveTo>
                <a:cubicBezTo>
                  <a:pt x="6647" y="15120"/>
                  <a:pt x="6645" y="15120"/>
                  <a:pt x="6644" y="15120"/>
                </a:cubicBezTo>
                <a:lnTo>
                  <a:pt x="6649" y="15119"/>
                </a:lnTo>
                <a:close/>
                <a:moveTo>
                  <a:pt x="7280" y="15489"/>
                </a:moveTo>
                <a:cubicBezTo>
                  <a:pt x="7279" y="15489"/>
                  <a:pt x="7279" y="15489"/>
                  <a:pt x="7277" y="15489"/>
                </a:cubicBezTo>
                <a:cubicBezTo>
                  <a:pt x="7280" y="15489"/>
                  <a:pt x="7282" y="15489"/>
                  <a:pt x="7285" y="15490"/>
                </a:cubicBezTo>
                <a:cubicBezTo>
                  <a:pt x="7284" y="15489"/>
                  <a:pt x="7282" y="15489"/>
                  <a:pt x="7280" y="15489"/>
                </a:cubicBezTo>
                <a:close/>
                <a:moveTo>
                  <a:pt x="7705" y="15832"/>
                </a:moveTo>
                <a:cubicBezTo>
                  <a:pt x="7700" y="15844"/>
                  <a:pt x="7689" y="15853"/>
                  <a:pt x="7677" y="15862"/>
                </a:cubicBezTo>
                <a:cubicBezTo>
                  <a:pt x="7684" y="15853"/>
                  <a:pt x="7689" y="15844"/>
                  <a:pt x="7700" y="15837"/>
                </a:cubicBezTo>
                <a:lnTo>
                  <a:pt x="7705" y="15832"/>
                </a:lnTo>
                <a:close/>
                <a:moveTo>
                  <a:pt x="7884" y="15787"/>
                </a:moveTo>
                <a:cubicBezTo>
                  <a:pt x="7799" y="15816"/>
                  <a:pt x="7766" y="15844"/>
                  <a:pt x="7750" y="15870"/>
                </a:cubicBezTo>
                <a:cubicBezTo>
                  <a:pt x="7745" y="15870"/>
                  <a:pt x="7733" y="15874"/>
                  <a:pt x="7727" y="15874"/>
                </a:cubicBezTo>
                <a:cubicBezTo>
                  <a:pt x="7761" y="15849"/>
                  <a:pt x="7677" y="15816"/>
                  <a:pt x="7884" y="15787"/>
                </a:cubicBezTo>
                <a:close/>
                <a:moveTo>
                  <a:pt x="7689" y="15837"/>
                </a:moveTo>
                <a:cubicBezTo>
                  <a:pt x="7644" y="15879"/>
                  <a:pt x="7617" y="15894"/>
                  <a:pt x="7601" y="15894"/>
                </a:cubicBezTo>
                <a:cubicBezTo>
                  <a:pt x="7588" y="15894"/>
                  <a:pt x="7579" y="15885"/>
                  <a:pt x="7571" y="15874"/>
                </a:cubicBezTo>
                <a:lnTo>
                  <a:pt x="7689" y="15837"/>
                </a:lnTo>
                <a:close/>
                <a:moveTo>
                  <a:pt x="4245" y="13193"/>
                </a:moveTo>
                <a:lnTo>
                  <a:pt x="4327" y="13209"/>
                </a:lnTo>
                <a:cubicBezTo>
                  <a:pt x="4327" y="13213"/>
                  <a:pt x="4327" y="13218"/>
                  <a:pt x="4327" y="13222"/>
                </a:cubicBezTo>
                <a:cubicBezTo>
                  <a:pt x="4445" y="13263"/>
                  <a:pt x="4483" y="13358"/>
                  <a:pt x="4595" y="13383"/>
                </a:cubicBezTo>
                <a:cubicBezTo>
                  <a:pt x="4588" y="13428"/>
                  <a:pt x="4623" y="13491"/>
                  <a:pt x="4567" y="13565"/>
                </a:cubicBezTo>
                <a:cubicBezTo>
                  <a:pt x="4593" y="13538"/>
                  <a:pt x="4631" y="13483"/>
                  <a:pt x="4668" y="13483"/>
                </a:cubicBezTo>
                <a:cubicBezTo>
                  <a:pt x="4669" y="13483"/>
                  <a:pt x="4671" y="13483"/>
                  <a:pt x="4673" y="13483"/>
                </a:cubicBezTo>
                <a:cubicBezTo>
                  <a:pt x="4673" y="13656"/>
                  <a:pt x="4584" y="13491"/>
                  <a:pt x="4555" y="13689"/>
                </a:cubicBezTo>
                <a:cubicBezTo>
                  <a:pt x="4605" y="13586"/>
                  <a:pt x="4701" y="13565"/>
                  <a:pt x="4779" y="13516"/>
                </a:cubicBezTo>
                <a:cubicBezTo>
                  <a:pt x="4803" y="13449"/>
                  <a:pt x="4792" y="13426"/>
                  <a:pt x="4764" y="13426"/>
                </a:cubicBezTo>
                <a:cubicBezTo>
                  <a:pt x="4724" y="13426"/>
                  <a:pt x="4650" y="13475"/>
                  <a:pt x="4605" y="13507"/>
                </a:cubicBezTo>
                <a:cubicBezTo>
                  <a:pt x="4640" y="13433"/>
                  <a:pt x="4678" y="13358"/>
                  <a:pt x="4734" y="13288"/>
                </a:cubicBezTo>
                <a:cubicBezTo>
                  <a:pt x="4861" y="13318"/>
                  <a:pt x="4990" y="13358"/>
                  <a:pt x="5118" y="13391"/>
                </a:cubicBezTo>
                <a:cubicBezTo>
                  <a:pt x="5184" y="13467"/>
                  <a:pt x="5390" y="13470"/>
                  <a:pt x="5440" y="13603"/>
                </a:cubicBezTo>
                <a:cubicBezTo>
                  <a:pt x="5473" y="13579"/>
                  <a:pt x="5508" y="13549"/>
                  <a:pt x="5541" y="13520"/>
                </a:cubicBezTo>
                <a:cubicBezTo>
                  <a:pt x="5607" y="13545"/>
                  <a:pt x="5680" y="13570"/>
                  <a:pt x="5746" y="13598"/>
                </a:cubicBezTo>
                <a:lnTo>
                  <a:pt x="5774" y="13649"/>
                </a:lnTo>
                <a:lnTo>
                  <a:pt x="5774" y="13616"/>
                </a:lnTo>
                <a:lnTo>
                  <a:pt x="5762" y="13607"/>
                </a:lnTo>
                <a:cubicBezTo>
                  <a:pt x="5842" y="13637"/>
                  <a:pt x="5919" y="13661"/>
                  <a:pt x="5991" y="13694"/>
                </a:cubicBezTo>
                <a:cubicBezTo>
                  <a:pt x="5974" y="13710"/>
                  <a:pt x="5957" y="13728"/>
                  <a:pt x="5948" y="13744"/>
                </a:cubicBezTo>
                <a:lnTo>
                  <a:pt x="6042" y="13715"/>
                </a:lnTo>
                <a:lnTo>
                  <a:pt x="6052" y="13715"/>
                </a:lnTo>
                <a:cubicBezTo>
                  <a:pt x="6025" y="13740"/>
                  <a:pt x="5981" y="13773"/>
                  <a:pt x="5981" y="13802"/>
                </a:cubicBezTo>
                <a:cubicBezTo>
                  <a:pt x="6002" y="13768"/>
                  <a:pt x="6035" y="13744"/>
                  <a:pt x="6075" y="13723"/>
                </a:cubicBezTo>
                <a:cubicBezTo>
                  <a:pt x="6103" y="13735"/>
                  <a:pt x="6131" y="13752"/>
                  <a:pt x="6158" y="13765"/>
                </a:cubicBezTo>
                <a:lnTo>
                  <a:pt x="6158" y="13773"/>
                </a:lnTo>
                <a:cubicBezTo>
                  <a:pt x="6158" y="13773"/>
                  <a:pt x="6158" y="13774"/>
                  <a:pt x="6158" y="13774"/>
                </a:cubicBezTo>
                <a:cubicBezTo>
                  <a:pt x="6159" y="13774"/>
                  <a:pt x="6159" y="13768"/>
                  <a:pt x="6164" y="13768"/>
                </a:cubicBezTo>
                <a:cubicBezTo>
                  <a:pt x="6192" y="13781"/>
                  <a:pt x="6219" y="13798"/>
                  <a:pt x="6247" y="13810"/>
                </a:cubicBezTo>
                <a:cubicBezTo>
                  <a:pt x="6247" y="13814"/>
                  <a:pt x="6242" y="13814"/>
                  <a:pt x="6242" y="13819"/>
                </a:cubicBezTo>
                <a:cubicBezTo>
                  <a:pt x="6242" y="13820"/>
                  <a:pt x="6244" y="13820"/>
                  <a:pt x="6245" y="13820"/>
                </a:cubicBezTo>
                <a:cubicBezTo>
                  <a:pt x="6248" y="13820"/>
                  <a:pt x="6255" y="13819"/>
                  <a:pt x="6258" y="13819"/>
                </a:cubicBezTo>
                <a:cubicBezTo>
                  <a:pt x="6877" y="14117"/>
                  <a:pt x="7404" y="14499"/>
                  <a:pt x="7827" y="14949"/>
                </a:cubicBezTo>
                <a:cubicBezTo>
                  <a:pt x="7856" y="14982"/>
                  <a:pt x="7877" y="15016"/>
                  <a:pt x="7905" y="15045"/>
                </a:cubicBezTo>
                <a:cubicBezTo>
                  <a:pt x="7794" y="15128"/>
                  <a:pt x="7672" y="15203"/>
                  <a:pt x="7538" y="15261"/>
                </a:cubicBezTo>
                <a:cubicBezTo>
                  <a:pt x="7568" y="15253"/>
                  <a:pt x="7589" y="15250"/>
                  <a:pt x="7603" y="15250"/>
                </a:cubicBezTo>
                <a:cubicBezTo>
                  <a:pt x="7715" y="15250"/>
                  <a:pt x="7374" y="15459"/>
                  <a:pt x="7543" y="15459"/>
                </a:cubicBezTo>
                <a:cubicBezTo>
                  <a:pt x="7570" y="15459"/>
                  <a:pt x="7608" y="15454"/>
                  <a:pt x="7660" y="15443"/>
                </a:cubicBezTo>
                <a:cubicBezTo>
                  <a:pt x="7604" y="15485"/>
                  <a:pt x="7550" y="15473"/>
                  <a:pt x="7477" y="15505"/>
                </a:cubicBezTo>
                <a:cubicBezTo>
                  <a:pt x="7532" y="15493"/>
                  <a:pt x="7573" y="15487"/>
                  <a:pt x="7599" y="15487"/>
                </a:cubicBezTo>
                <a:cubicBezTo>
                  <a:pt x="7649" y="15487"/>
                  <a:pt x="7657" y="15506"/>
                  <a:pt x="7632" y="15543"/>
                </a:cubicBezTo>
                <a:lnTo>
                  <a:pt x="7594" y="15550"/>
                </a:lnTo>
                <a:cubicBezTo>
                  <a:pt x="7689" y="15642"/>
                  <a:pt x="7604" y="15729"/>
                  <a:pt x="7555" y="15849"/>
                </a:cubicBezTo>
                <a:cubicBezTo>
                  <a:pt x="7548" y="15844"/>
                  <a:pt x="7540" y="15842"/>
                  <a:pt x="7528" y="15842"/>
                </a:cubicBezTo>
                <a:cubicBezTo>
                  <a:pt x="7508" y="15842"/>
                  <a:pt x="7479" y="15854"/>
                  <a:pt x="7427" y="15895"/>
                </a:cubicBezTo>
                <a:lnTo>
                  <a:pt x="7517" y="15783"/>
                </a:lnTo>
                <a:cubicBezTo>
                  <a:pt x="7492" y="15794"/>
                  <a:pt x="7441" y="15831"/>
                  <a:pt x="7417" y="15831"/>
                </a:cubicBezTo>
                <a:cubicBezTo>
                  <a:pt x="7414" y="15831"/>
                  <a:pt x="7412" y="15830"/>
                  <a:pt x="7411" y="15828"/>
                </a:cubicBezTo>
                <a:lnTo>
                  <a:pt x="7555" y="15695"/>
                </a:lnTo>
                <a:cubicBezTo>
                  <a:pt x="7530" y="15713"/>
                  <a:pt x="7513" y="15720"/>
                  <a:pt x="7500" y="15720"/>
                </a:cubicBezTo>
                <a:cubicBezTo>
                  <a:pt x="7446" y="15720"/>
                  <a:pt x="7497" y="15575"/>
                  <a:pt x="7442" y="15575"/>
                </a:cubicBezTo>
                <a:cubicBezTo>
                  <a:pt x="7437" y="15575"/>
                  <a:pt x="7429" y="15576"/>
                  <a:pt x="7421" y="15580"/>
                </a:cubicBezTo>
                <a:cubicBezTo>
                  <a:pt x="7538" y="15625"/>
                  <a:pt x="7343" y="15729"/>
                  <a:pt x="7326" y="15837"/>
                </a:cubicBezTo>
                <a:cubicBezTo>
                  <a:pt x="7302" y="15844"/>
                  <a:pt x="7284" y="15848"/>
                  <a:pt x="7270" y="15848"/>
                </a:cubicBezTo>
                <a:cubicBezTo>
                  <a:pt x="7138" y="15848"/>
                  <a:pt x="7442" y="15512"/>
                  <a:pt x="7285" y="15490"/>
                </a:cubicBezTo>
                <a:cubicBezTo>
                  <a:pt x="7307" y="15502"/>
                  <a:pt x="7292" y="15596"/>
                  <a:pt x="7227" y="15629"/>
                </a:cubicBezTo>
                <a:cubicBezTo>
                  <a:pt x="7209" y="15576"/>
                  <a:pt x="7216" y="15518"/>
                  <a:pt x="7237" y="15464"/>
                </a:cubicBezTo>
                <a:cubicBezTo>
                  <a:pt x="7229" y="15461"/>
                  <a:pt x="7221" y="15461"/>
                  <a:pt x="7212" y="15461"/>
                </a:cubicBezTo>
                <a:cubicBezTo>
                  <a:pt x="7121" y="15461"/>
                  <a:pt x="7153" y="15592"/>
                  <a:pt x="7060" y="15638"/>
                </a:cubicBezTo>
                <a:cubicBezTo>
                  <a:pt x="7082" y="15592"/>
                  <a:pt x="7083" y="15575"/>
                  <a:pt x="7072" y="15575"/>
                </a:cubicBezTo>
                <a:cubicBezTo>
                  <a:pt x="7042" y="15575"/>
                  <a:pt x="6935" y="15673"/>
                  <a:pt x="6877" y="15688"/>
                </a:cubicBezTo>
                <a:lnTo>
                  <a:pt x="6971" y="15576"/>
                </a:lnTo>
                <a:cubicBezTo>
                  <a:pt x="6961" y="15554"/>
                  <a:pt x="6950" y="15545"/>
                  <a:pt x="6935" y="15545"/>
                </a:cubicBezTo>
                <a:cubicBezTo>
                  <a:pt x="6877" y="15545"/>
                  <a:pt x="6786" y="15688"/>
                  <a:pt x="6738" y="15688"/>
                </a:cubicBezTo>
                <a:cubicBezTo>
                  <a:pt x="6725" y="15688"/>
                  <a:pt x="6715" y="15678"/>
                  <a:pt x="6710" y="15655"/>
                </a:cubicBezTo>
                <a:lnTo>
                  <a:pt x="6887" y="15522"/>
                </a:lnTo>
                <a:lnTo>
                  <a:pt x="6797" y="15534"/>
                </a:lnTo>
                <a:lnTo>
                  <a:pt x="6920" y="15413"/>
                </a:lnTo>
                <a:cubicBezTo>
                  <a:pt x="6869" y="15437"/>
                  <a:pt x="6835" y="15447"/>
                  <a:pt x="6814" y="15447"/>
                </a:cubicBezTo>
                <a:cubicBezTo>
                  <a:pt x="6776" y="15447"/>
                  <a:pt x="6769" y="15420"/>
                  <a:pt x="6748" y="15381"/>
                </a:cubicBezTo>
                <a:cubicBezTo>
                  <a:pt x="6698" y="15457"/>
                  <a:pt x="6582" y="15559"/>
                  <a:pt x="6521" y="15559"/>
                </a:cubicBezTo>
                <a:cubicBezTo>
                  <a:pt x="6515" y="15559"/>
                  <a:pt x="6508" y="15558"/>
                  <a:pt x="6503" y="15555"/>
                </a:cubicBezTo>
                <a:cubicBezTo>
                  <a:pt x="6531" y="15473"/>
                  <a:pt x="6620" y="15459"/>
                  <a:pt x="6531" y="15439"/>
                </a:cubicBezTo>
                <a:cubicBezTo>
                  <a:pt x="6582" y="15400"/>
                  <a:pt x="6639" y="15356"/>
                  <a:pt x="6659" y="15356"/>
                </a:cubicBezTo>
                <a:cubicBezTo>
                  <a:pt x="6672" y="15356"/>
                  <a:pt x="6672" y="15373"/>
                  <a:pt x="6649" y="15418"/>
                </a:cubicBezTo>
                <a:lnTo>
                  <a:pt x="6764" y="15322"/>
                </a:lnTo>
                <a:cubicBezTo>
                  <a:pt x="6792" y="15228"/>
                  <a:pt x="6687" y="15257"/>
                  <a:pt x="6659" y="15244"/>
                </a:cubicBezTo>
                <a:cubicBezTo>
                  <a:pt x="6665" y="15257"/>
                  <a:pt x="6670" y="15269"/>
                  <a:pt x="6665" y="15285"/>
                </a:cubicBezTo>
                <a:lnTo>
                  <a:pt x="6414" y="15385"/>
                </a:lnTo>
                <a:cubicBezTo>
                  <a:pt x="6437" y="15343"/>
                  <a:pt x="6475" y="15306"/>
                  <a:pt x="6526" y="15282"/>
                </a:cubicBezTo>
                <a:cubicBezTo>
                  <a:pt x="6495" y="15282"/>
                  <a:pt x="6440" y="15320"/>
                  <a:pt x="6397" y="15320"/>
                </a:cubicBezTo>
                <a:cubicBezTo>
                  <a:pt x="6394" y="15320"/>
                  <a:pt x="6391" y="15320"/>
                  <a:pt x="6386" y="15319"/>
                </a:cubicBezTo>
                <a:cubicBezTo>
                  <a:pt x="6480" y="15234"/>
                  <a:pt x="6561" y="15144"/>
                  <a:pt x="6644" y="15120"/>
                </a:cubicBezTo>
                <a:lnTo>
                  <a:pt x="6458" y="15170"/>
                </a:lnTo>
                <a:cubicBezTo>
                  <a:pt x="6487" y="15128"/>
                  <a:pt x="6508" y="15037"/>
                  <a:pt x="6553" y="15012"/>
                </a:cubicBezTo>
                <a:cubicBezTo>
                  <a:pt x="6553" y="14996"/>
                  <a:pt x="6539" y="14991"/>
                  <a:pt x="6521" y="14991"/>
                </a:cubicBezTo>
                <a:cubicBezTo>
                  <a:pt x="6467" y="14991"/>
                  <a:pt x="6358" y="15038"/>
                  <a:pt x="6295" y="15038"/>
                </a:cubicBezTo>
                <a:cubicBezTo>
                  <a:pt x="6267" y="15038"/>
                  <a:pt x="6248" y="15029"/>
                  <a:pt x="6247" y="15003"/>
                </a:cubicBezTo>
                <a:cubicBezTo>
                  <a:pt x="6230" y="15016"/>
                  <a:pt x="6202" y="15028"/>
                  <a:pt x="6181" y="15033"/>
                </a:cubicBezTo>
                <a:cubicBezTo>
                  <a:pt x="6141" y="14986"/>
                  <a:pt x="6164" y="14889"/>
                  <a:pt x="6072" y="14889"/>
                </a:cubicBezTo>
                <a:cubicBezTo>
                  <a:pt x="6050" y="14889"/>
                  <a:pt x="6020" y="14895"/>
                  <a:pt x="5981" y="14909"/>
                </a:cubicBezTo>
                <a:lnTo>
                  <a:pt x="6096" y="14730"/>
                </a:lnTo>
                <a:cubicBezTo>
                  <a:pt x="6096" y="14730"/>
                  <a:pt x="6095" y="14730"/>
                  <a:pt x="6095" y="14730"/>
                </a:cubicBezTo>
                <a:cubicBezTo>
                  <a:pt x="6004" y="14730"/>
                  <a:pt x="5953" y="14950"/>
                  <a:pt x="5799" y="14950"/>
                </a:cubicBezTo>
                <a:cubicBezTo>
                  <a:pt x="5797" y="14950"/>
                  <a:pt x="5794" y="14950"/>
                  <a:pt x="5790" y="14949"/>
                </a:cubicBezTo>
                <a:cubicBezTo>
                  <a:pt x="5789" y="14950"/>
                  <a:pt x="5787" y="14950"/>
                  <a:pt x="5786" y="14950"/>
                </a:cubicBezTo>
                <a:cubicBezTo>
                  <a:pt x="5670" y="14950"/>
                  <a:pt x="5903" y="14804"/>
                  <a:pt x="5924" y="14747"/>
                </a:cubicBezTo>
                <a:cubicBezTo>
                  <a:pt x="5852" y="14783"/>
                  <a:pt x="5734" y="14838"/>
                  <a:pt x="5670" y="14838"/>
                </a:cubicBezTo>
                <a:cubicBezTo>
                  <a:pt x="5632" y="14838"/>
                  <a:pt x="5614" y="14817"/>
                  <a:pt x="5640" y="14755"/>
                </a:cubicBezTo>
                <a:cubicBezTo>
                  <a:pt x="5650" y="14753"/>
                  <a:pt x="5658" y="14752"/>
                  <a:pt x="5665" y="14752"/>
                </a:cubicBezTo>
                <a:cubicBezTo>
                  <a:pt x="5695" y="14752"/>
                  <a:pt x="5691" y="14772"/>
                  <a:pt x="5719" y="14776"/>
                </a:cubicBezTo>
                <a:lnTo>
                  <a:pt x="5762" y="14660"/>
                </a:lnTo>
                <a:cubicBezTo>
                  <a:pt x="5974" y="14560"/>
                  <a:pt x="5964" y="14635"/>
                  <a:pt x="6052" y="14490"/>
                </a:cubicBezTo>
                <a:cubicBezTo>
                  <a:pt x="5948" y="14580"/>
                  <a:pt x="5886" y="14604"/>
                  <a:pt x="5842" y="14604"/>
                </a:cubicBezTo>
                <a:cubicBezTo>
                  <a:pt x="5789" y="14604"/>
                  <a:pt x="5759" y="14571"/>
                  <a:pt x="5705" y="14571"/>
                </a:cubicBezTo>
                <a:cubicBezTo>
                  <a:pt x="5660" y="14571"/>
                  <a:pt x="5600" y="14595"/>
                  <a:pt x="5496" y="14681"/>
                </a:cubicBezTo>
                <a:lnTo>
                  <a:pt x="5529" y="14602"/>
                </a:lnTo>
                <a:cubicBezTo>
                  <a:pt x="5531" y="14603"/>
                  <a:pt x="5533" y="14604"/>
                  <a:pt x="5534" y="14604"/>
                </a:cubicBezTo>
                <a:cubicBezTo>
                  <a:pt x="5541" y="14604"/>
                  <a:pt x="5551" y="14599"/>
                  <a:pt x="5557" y="14599"/>
                </a:cubicBezTo>
                <a:cubicBezTo>
                  <a:pt x="5559" y="14599"/>
                  <a:pt x="5562" y="14599"/>
                  <a:pt x="5562" y="14602"/>
                </a:cubicBezTo>
                <a:cubicBezTo>
                  <a:pt x="5584" y="14565"/>
                  <a:pt x="5584" y="14550"/>
                  <a:pt x="5571" y="14550"/>
                </a:cubicBezTo>
                <a:cubicBezTo>
                  <a:pt x="5526" y="14550"/>
                  <a:pt x="5342" y="14697"/>
                  <a:pt x="5268" y="14697"/>
                </a:cubicBezTo>
                <a:cubicBezTo>
                  <a:pt x="5255" y="14697"/>
                  <a:pt x="5245" y="14692"/>
                  <a:pt x="5240" y="14681"/>
                </a:cubicBezTo>
                <a:cubicBezTo>
                  <a:pt x="5240" y="14630"/>
                  <a:pt x="5273" y="14590"/>
                  <a:pt x="5329" y="14565"/>
                </a:cubicBezTo>
                <a:lnTo>
                  <a:pt x="5179" y="14593"/>
                </a:lnTo>
                <a:cubicBezTo>
                  <a:pt x="5170" y="14580"/>
                  <a:pt x="5213" y="14547"/>
                  <a:pt x="5235" y="14544"/>
                </a:cubicBezTo>
                <a:lnTo>
                  <a:pt x="5123" y="14506"/>
                </a:lnTo>
                <a:lnTo>
                  <a:pt x="5134" y="14499"/>
                </a:lnTo>
                <a:cubicBezTo>
                  <a:pt x="5056" y="14532"/>
                  <a:pt x="4979" y="14565"/>
                  <a:pt x="4901" y="14593"/>
                </a:cubicBezTo>
                <a:cubicBezTo>
                  <a:pt x="4929" y="14535"/>
                  <a:pt x="4951" y="14572"/>
                  <a:pt x="4984" y="14535"/>
                </a:cubicBezTo>
                <a:lnTo>
                  <a:pt x="4851" y="14565"/>
                </a:lnTo>
                <a:cubicBezTo>
                  <a:pt x="4906" y="14499"/>
                  <a:pt x="4992" y="14462"/>
                  <a:pt x="5040" y="14462"/>
                </a:cubicBezTo>
                <a:cubicBezTo>
                  <a:pt x="5056" y="14462"/>
                  <a:pt x="5068" y="14465"/>
                  <a:pt x="5073" y="14473"/>
                </a:cubicBezTo>
                <a:cubicBezTo>
                  <a:pt x="5177" y="14366"/>
                  <a:pt x="5190" y="14338"/>
                  <a:pt x="5170" y="14338"/>
                </a:cubicBezTo>
                <a:cubicBezTo>
                  <a:pt x="5151" y="14338"/>
                  <a:pt x="5093" y="14367"/>
                  <a:pt x="5056" y="14367"/>
                </a:cubicBezTo>
                <a:cubicBezTo>
                  <a:pt x="5027" y="14367"/>
                  <a:pt x="5010" y="14348"/>
                  <a:pt x="5040" y="14278"/>
                </a:cubicBezTo>
                <a:lnTo>
                  <a:pt x="5134" y="14278"/>
                </a:lnTo>
                <a:cubicBezTo>
                  <a:pt x="5301" y="14104"/>
                  <a:pt x="5190" y="14134"/>
                  <a:pt x="5263" y="14001"/>
                </a:cubicBezTo>
                <a:cubicBezTo>
                  <a:pt x="5212" y="14059"/>
                  <a:pt x="5056" y="14320"/>
                  <a:pt x="4917" y="14345"/>
                </a:cubicBezTo>
                <a:cubicBezTo>
                  <a:pt x="4924" y="14326"/>
                  <a:pt x="4922" y="14308"/>
                  <a:pt x="4891" y="14308"/>
                </a:cubicBezTo>
                <a:cubicBezTo>
                  <a:pt x="4875" y="14308"/>
                  <a:pt x="4851" y="14313"/>
                  <a:pt x="4817" y="14324"/>
                </a:cubicBezTo>
                <a:cubicBezTo>
                  <a:pt x="4946" y="14229"/>
                  <a:pt x="4878" y="14229"/>
                  <a:pt x="4840" y="14208"/>
                </a:cubicBezTo>
                <a:lnTo>
                  <a:pt x="5007" y="14084"/>
                </a:lnTo>
                <a:cubicBezTo>
                  <a:pt x="4922" y="14092"/>
                  <a:pt x="4840" y="14159"/>
                  <a:pt x="4739" y="14199"/>
                </a:cubicBezTo>
                <a:cubicBezTo>
                  <a:pt x="4717" y="14150"/>
                  <a:pt x="4840" y="14050"/>
                  <a:pt x="4939" y="13959"/>
                </a:cubicBezTo>
                <a:cubicBezTo>
                  <a:pt x="4936" y="13951"/>
                  <a:pt x="4929" y="13947"/>
                  <a:pt x="4922" y="13947"/>
                </a:cubicBezTo>
                <a:cubicBezTo>
                  <a:pt x="4875" y="13947"/>
                  <a:pt x="4775" y="14117"/>
                  <a:pt x="4684" y="14117"/>
                </a:cubicBezTo>
                <a:cubicBezTo>
                  <a:pt x="4676" y="14117"/>
                  <a:pt x="4669" y="14116"/>
                  <a:pt x="4661" y="14113"/>
                </a:cubicBezTo>
                <a:cubicBezTo>
                  <a:pt x="4665" y="14061"/>
                  <a:pt x="4631" y="14045"/>
                  <a:pt x="4570" y="14045"/>
                </a:cubicBezTo>
                <a:cubicBezTo>
                  <a:pt x="4526" y="14045"/>
                  <a:pt x="4463" y="14054"/>
                  <a:pt x="4388" y="14063"/>
                </a:cubicBezTo>
                <a:cubicBezTo>
                  <a:pt x="4405" y="13989"/>
                  <a:pt x="4501" y="13992"/>
                  <a:pt x="4534" y="13947"/>
                </a:cubicBezTo>
                <a:lnTo>
                  <a:pt x="4360" y="14013"/>
                </a:lnTo>
                <a:cubicBezTo>
                  <a:pt x="4355" y="14005"/>
                  <a:pt x="4405" y="13980"/>
                  <a:pt x="4428" y="13964"/>
                </a:cubicBezTo>
                <a:cubicBezTo>
                  <a:pt x="4347" y="13975"/>
                  <a:pt x="4256" y="14076"/>
                  <a:pt x="4165" y="14076"/>
                </a:cubicBezTo>
                <a:cubicBezTo>
                  <a:pt x="4162" y="14076"/>
                  <a:pt x="4159" y="14076"/>
                  <a:pt x="4155" y="14075"/>
                </a:cubicBezTo>
                <a:cubicBezTo>
                  <a:pt x="4127" y="14092"/>
                  <a:pt x="4111" y="14098"/>
                  <a:pt x="4101" y="14098"/>
                </a:cubicBezTo>
                <a:cubicBezTo>
                  <a:pt x="4053" y="14098"/>
                  <a:pt x="4240" y="13891"/>
                  <a:pt x="4139" y="13891"/>
                </a:cubicBezTo>
                <a:cubicBezTo>
                  <a:pt x="4122" y="13891"/>
                  <a:pt x="4099" y="13898"/>
                  <a:pt x="4066" y="13910"/>
                </a:cubicBezTo>
                <a:cubicBezTo>
                  <a:pt x="4106" y="13864"/>
                  <a:pt x="4183" y="13843"/>
                  <a:pt x="4250" y="13794"/>
                </a:cubicBezTo>
                <a:cubicBezTo>
                  <a:pt x="4099" y="13810"/>
                  <a:pt x="3955" y="13840"/>
                  <a:pt x="3816" y="13885"/>
                </a:cubicBezTo>
                <a:lnTo>
                  <a:pt x="3882" y="13761"/>
                </a:lnTo>
                <a:cubicBezTo>
                  <a:pt x="3782" y="13885"/>
                  <a:pt x="3577" y="13943"/>
                  <a:pt x="3393" y="13984"/>
                </a:cubicBezTo>
                <a:lnTo>
                  <a:pt x="3377" y="14005"/>
                </a:lnTo>
                <a:lnTo>
                  <a:pt x="3360" y="13992"/>
                </a:lnTo>
                <a:lnTo>
                  <a:pt x="3393" y="13984"/>
                </a:lnTo>
                <a:lnTo>
                  <a:pt x="3426" y="13955"/>
                </a:lnTo>
                <a:lnTo>
                  <a:pt x="3353" y="13984"/>
                </a:lnTo>
                <a:lnTo>
                  <a:pt x="3320" y="13955"/>
                </a:lnTo>
                <a:cubicBezTo>
                  <a:pt x="3381" y="13919"/>
                  <a:pt x="3443" y="13889"/>
                  <a:pt x="3515" y="13864"/>
                </a:cubicBezTo>
                <a:lnTo>
                  <a:pt x="3426" y="13955"/>
                </a:lnTo>
                <a:cubicBezTo>
                  <a:pt x="3560" y="13901"/>
                  <a:pt x="3682" y="13840"/>
                  <a:pt x="3793" y="13768"/>
                </a:cubicBezTo>
                <a:cubicBezTo>
                  <a:pt x="3777" y="13774"/>
                  <a:pt x="3760" y="13778"/>
                  <a:pt x="3745" y="13778"/>
                </a:cubicBezTo>
                <a:cubicBezTo>
                  <a:pt x="3739" y="13778"/>
                  <a:pt x="3732" y="13778"/>
                  <a:pt x="3727" y="13777"/>
                </a:cubicBezTo>
                <a:cubicBezTo>
                  <a:pt x="3755" y="13768"/>
                  <a:pt x="3782" y="13752"/>
                  <a:pt x="3805" y="13735"/>
                </a:cubicBezTo>
                <a:cubicBezTo>
                  <a:pt x="3808" y="13733"/>
                  <a:pt x="3810" y="13731"/>
                  <a:pt x="3806" y="13731"/>
                </a:cubicBezTo>
                <a:cubicBezTo>
                  <a:pt x="3800" y="13731"/>
                  <a:pt x="3762" y="13745"/>
                  <a:pt x="3715" y="13761"/>
                </a:cubicBezTo>
                <a:lnTo>
                  <a:pt x="3904" y="13619"/>
                </a:lnTo>
                <a:lnTo>
                  <a:pt x="3821" y="13665"/>
                </a:lnTo>
                <a:lnTo>
                  <a:pt x="3859" y="13512"/>
                </a:lnTo>
                <a:lnTo>
                  <a:pt x="3854" y="13512"/>
                </a:lnTo>
                <a:cubicBezTo>
                  <a:pt x="3866" y="13500"/>
                  <a:pt x="3878" y="13483"/>
                  <a:pt x="3878" y="13479"/>
                </a:cubicBezTo>
                <a:cubicBezTo>
                  <a:pt x="3892" y="13522"/>
                  <a:pt x="3835" y="13621"/>
                  <a:pt x="3884" y="13621"/>
                </a:cubicBezTo>
                <a:cubicBezTo>
                  <a:pt x="3887" y="13621"/>
                  <a:pt x="3891" y="13621"/>
                  <a:pt x="3894" y="13619"/>
                </a:cubicBezTo>
                <a:cubicBezTo>
                  <a:pt x="3914" y="13553"/>
                  <a:pt x="3934" y="13538"/>
                  <a:pt x="3949" y="13538"/>
                </a:cubicBezTo>
                <a:cubicBezTo>
                  <a:pt x="3960" y="13538"/>
                  <a:pt x="3970" y="13548"/>
                  <a:pt x="3973" y="13548"/>
                </a:cubicBezTo>
                <a:cubicBezTo>
                  <a:pt x="3980" y="13548"/>
                  <a:pt x="3977" y="13533"/>
                  <a:pt x="3960" y="13467"/>
                </a:cubicBezTo>
                <a:cubicBezTo>
                  <a:pt x="3973" y="13458"/>
                  <a:pt x="3983" y="13456"/>
                  <a:pt x="3992" y="13456"/>
                </a:cubicBezTo>
                <a:cubicBezTo>
                  <a:pt x="4028" y="13456"/>
                  <a:pt x="4023" y="13517"/>
                  <a:pt x="4083" y="13520"/>
                </a:cubicBezTo>
                <a:cubicBezTo>
                  <a:pt x="4111" y="13404"/>
                  <a:pt x="4167" y="13297"/>
                  <a:pt x="4245" y="13193"/>
                </a:cubicBezTo>
                <a:close/>
                <a:moveTo>
                  <a:pt x="7745" y="15916"/>
                </a:moveTo>
                <a:cubicBezTo>
                  <a:pt x="7745" y="15928"/>
                  <a:pt x="7745" y="15940"/>
                  <a:pt x="7750" y="15953"/>
                </a:cubicBezTo>
                <a:cubicBezTo>
                  <a:pt x="7713" y="15989"/>
                  <a:pt x="7697" y="15992"/>
                  <a:pt x="7684" y="15992"/>
                </a:cubicBezTo>
                <a:cubicBezTo>
                  <a:pt x="7682" y="15992"/>
                  <a:pt x="7679" y="15991"/>
                  <a:pt x="7677" y="15991"/>
                </a:cubicBezTo>
                <a:cubicBezTo>
                  <a:pt x="7660" y="15991"/>
                  <a:pt x="7644" y="15997"/>
                  <a:pt x="7583" y="16077"/>
                </a:cubicBezTo>
                <a:cubicBezTo>
                  <a:pt x="7571" y="16077"/>
                  <a:pt x="7571" y="16081"/>
                  <a:pt x="7560" y="16081"/>
                </a:cubicBezTo>
                <a:cubicBezTo>
                  <a:pt x="7555" y="16083"/>
                  <a:pt x="7558" y="16083"/>
                  <a:pt x="7561" y="16083"/>
                </a:cubicBezTo>
                <a:cubicBezTo>
                  <a:pt x="7566" y="16083"/>
                  <a:pt x="7571" y="16083"/>
                  <a:pt x="7571" y="16086"/>
                </a:cubicBezTo>
                <a:lnTo>
                  <a:pt x="7571" y="16089"/>
                </a:lnTo>
                <a:lnTo>
                  <a:pt x="7583" y="16089"/>
                </a:lnTo>
                <a:cubicBezTo>
                  <a:pt x="7591" y="16092"/>
                  <a:pt x="7598" y="16093"/>
                  <a:pt x="7604" y="16093"/>
                </a:cubicBezTo>
                <a:cubicBezTo>
                  <a:pt x="7613" y="16093"/>
                  <a:pt x="7619" y="16092"/>
                  <a:pt x="7627" y="16089"/>
                </a:cubicBezTo>
                <a:lnTo>
                  <a:pt x="7705" y="16086"/>
                </a:lnTo>
                <a:cubicBezTo>
                  <a:pt x="7649" y="16110"/>
                  <a:pt x="7599" y="16139"/>
                  <a:pt x="7555" y="16172"/>
                </a:cubicBezTo>
                <a:cubicBezTo>
                  <a:pt x="7555" y="16165"/>
                  <a:pt x="7527" y="16160"/>
                  <a:pt x="7522" y="16151"/>
                </a:cubicBezTo>
                <a:cubicBezTo>
                  <a:pt x="7472" y="16172"/>
                  <a:pt x="7477" y="16189"/>
                  <a:pt x="7493" y="16205"/>
                </a:cubicBezTo>
                <a:cubicBezTo>
                  <a:pt x="7469" y="16218"/>
                  <a:pt x="7446" y="16225"/>
                  <a:pt x="7426" y="16225"/>
                </a:cubicBezTo>
                <a:cubicBezTo>
                  <a:pt x="7401" y="16225"/>
                  <a:pt x="7383" y="16210"/>
                  <a:pt x="7376" y="16172"/>
                </a:cubicBezTo>
                <a:cubicBezTo>
                  <a:pt x="7416" y="16135"/>
                  <a:pt x="7465" y="16102"/>
                  <a:pt x="7517" y="16077"/>
                </a:cubicBezTo>
                <a:cubicBezTo>
                  <a:pt x="7520" y="16050"/>
                  <a:pt x="7512" y="16044"/>
                  <a:pt x="7498" y="16044"/>
                </a:cubicBezTo>
                <a:cubicBezTo>
                  <a:pt x="7489" y="16044"/>
                  <a:pt x="7475" y="16049"/>
                  <a:pt x="7465" y="16049"/>
                </a:cubicBezTo>
                <a:cubicBezTo>
                  <a:pt x="7454" y="16049"/>
                  <a:pt x="7446" y="16043"/>
                  <a:pt x="7449" y="16019"/>
                </a:cubicBezTo>
                <a:cubicBezTo>
                  <a:pt x="7505" y="15947"/>
                  <a:pt x="7541" y="15929"/>
                  <a:pt x="7573" y="15929"/>
                </a:cubicBezTo>
                <a:cubicBezTo>
                  <a:pt x="7601" y="15929"/>
                  <a:pt x="7627" y="15943"/>
                  <a:pt x="7660" y="15943"/>
                </a:cubicBezTo>
                <a:cubicBezTo>
                  <a:pt x="7684" y="15943"/>
                  <a:pt x="7710" y="15937"/>
                  <a:pt x="7745" y="15916"/>
                </a:cubicBezTo>
                <a:close/>
                <a:moveTo>
                  <a:pt x="6429" y="18726"/>
                </a:moveTo>
                <a:lnTo>
                  <a:pt x="6402" y="18751"/>
                </a:lnTo>
                <a:cubicBezTo>
                  <a:pt x="6411" y="18746"/>
                  <a:pt x="6419" y="18737"/>
                  <a:pt x="6429" y="18726"/>
                </a:cubicBezTo>
                <a:close/>
                <a:moveTo>
                  <a:pt x="13841" y="0"/>
                </a:moveTo>
                <a:cubicBezTo>
                  <a:pt x="13661" y="0"/>
                  <a:pt x="13475" y="37"/>
                  <a:pt x="13275" y="85"/>
                </a:cubicBezTo>
                <a:cubicBezTo>
                  <a:pt x="13274" y="85"/>
                  <a:pt x="13274" y="85"/>
                  <a:pt x="13272" y="85"/>
                </a:cubicBezTo>
                <a:cubicBezTo>
                  <a:pt x="13201" y="85"/>
                  <a:pt x="12687" y="255"/>
                  <a:pt x="12417" y="586"/>
                </a:cubicBezTo>
                <a:cubicBezTo>
                  <a:pt x="12135" y="922"/>
                  <a:pt x="12057" y="1332"/>
                  <a:pt x="12201" y="1718"/>
                </a:cubicBezTo>
                <a:cubicBezTo>
                  <a:pt x="12146" y="1506"/>
                  <a:pt x="12146" y="1291"/>
                  <a:pt x="12212" y="1084"/>
                </a:cubicBezTo>
                <a:cubicBezTo>
                  <a:pt x="12295" y="781"/>
                  <a:pt x="12636" y="449"/>
                  <a:pt x="12953" y="337"/>
                </a:cubicBezTo>
                <a:cubicBezTo>
                  <a:pt x="13080" y="289"/>
                  <a:pt x="13203" y="259"/>
                  <a:pt x="13259" y="259"/>
                </a:cubicBezTo>
                <a:cubicBezTo>
                  <a:pt x="13270" y="259"/>
                  <a:pt x="13280" y="260"/>
                  <a:pt x="13285" y="264"/>
                </a:cubicBezTo>
                <a:cubicBezTo>
                  <a:pt x="13330" y="264"/>
                  <a:pt x="13370" y="271"/>
                  <a:pt x="13408" y="292"/>
                </a:cubicBezTo>
                <a:cubicBezTo>
                  <a:pt x="13431" y="304"/>
                  <a:pt x="13431" y="325"/>
                  <a:pt x="13403" y="350"/>
                </a:cubicBezTo>
                <a:cubicBezTo>
                  <a:pt x="13375" y="374"/>
                  <a:pt x="13347" y="392"/>
                  <a:pt x="13163" y="499"/>
                </a:cubicBezTo>
                <a:cubicBezTo>
                  <a:pt x="12913" y="616"/>
                  <a:pt x="12735" y="805"/>
                  <a:pt x="12669" y="1021"/>
                </a:cubicBezTo>
                <a:cubicBezTo>
                  <a:pt x="12591" y="1291"/>
                  <a:pt x="12685" y="1572"/>
                  <a:pt x="12930" y="1776"/>
                </a:cubicBezTo>
                <a:cubicBezTo>
                  <a:pt x="12857" y="1809"/>
                  <a:pt x="12925" y="1970"/>
                  <a:pt x="13224" y="2132"/>
                </a:cubicBezTo>
                <a:cubicBezTo>
                  <a:pt x="13414" y="2223"/>
                  <a:pt x="13626" y="2277"/>
                  <a:pt x="13848" y="2289"/>
                </a:cubicBezTo>
                <a:lnTo>
                  <a:pt x="14071" y="2301"/>
                </a:lnTo>
                <a:lnTo>
                  <a:pt x="14026" y="2476"/>
                </a:lnTo>
                <a:cubicBezTo>
                  <a:pt x="14238" y="2438"/>
                  <a:pt x="14266" y="2380"/>
                  <a:pt x="14449" y="2331"/>
                </a:cubicBezTo>
                <a:cubicBezTo>
                  <a:pt x="14732" y="2455"/>
                  <a:pt x="14689" y="2608"/>
                  <a:pt x="14649" y="2732"/>
                </a:cubicBezTo>
                <a:cubicBezTo>
                  <a:pt x="14720" y="2777"/>
                  <a:pt x="14762" y="2794"/>
                  <a:pt x="14787" y="2794"/>
                </a:cubicBezTo>
                <a:cubicBezTo>
                  <a:pt x="14826" y="2794"/>
                  <a:pt x="14818" y="2746"/>
                  <a:pt x="14811" y="2692"/>
                </a:cubicBezTo>
                <a:cubicBezTo>
                  <a:pt x="14800" y="2644"/>
                  <a:pt x="14797" y="2581"/>
                  <a:pt x="14864" y="2581"/>
                </a:cubicBezTo>
                <a:cubicBezTo>
                  <a:pt x="14904" y="2581"/>
                  <a:pt x="14970" y="2603"/>
                  <a:pt x="15073" y="2662"/>
                </a:cubicBezTo>
                <a:cubicBezTo>
                  <a:pt x="15372" y="2965"/>
                  <a:pt x="15684" y="3130"/>
                  <a:pt x="16169" y="3512"/>
                </a:cubicBezTo>
                <a:cubicBezTo>
                  <a:pt x="16215" y="3619"/>
                  <a:pt x="16205" y="3649"/>
                  <a:pt x="16175" y="3649"/>
                </a:cubicBezTo>
                <a:cubicBezTo>
                  <a:pt x="16139" y="3649"/>
                  <a:pt x="16075" y="3609"/>
                  <a:pt x="16042" y="3609"/>
                </a:cubicBezTo>
                <a:cubicBezTo>
                  <a:pt x="16025" y="3609"/>
                  <a:pt x="16017" y="3617"/>
                  <a:pt x="16018" y="3640"/>
                </a:cubicBezTo>
                <a:lnTo>
                  <a:pt x="16364" y="3803"/>
                </a:lnTo>
                <a:cubicBezTo>
                  <a:pt x="16397" y="3860"/>
                  <a:pt x="16336" y="3860"/>
                  <a:pt x="16303" y="3864"/>
                </a:cubicBezTo>
                <a:cubicBezTo>
                  <a:pt x="16372" y="3924"/>
                  <a:pt x="16420" y="3934"/>
                  <a:pt x="16465" y="3934"/>
                </a:cubicBezTo>
                <a:cubicBezTo>
                  <a:pt x="16486" y="3934"/>
                  <a:pt x="16506" y="3933"/>
                  <a:pt x="16528" y="3933"/>
                </a:cubicBezTo>
                <a:cubicBezTo>
                  <a:pt x="16592" y="3933"/>
                  <a:pt x="16665" y="3952"/>
                  <a:pt x="16797" y="4101"/>
                </a:cubicBezTo>
                <a:cubicBezTo>
                  <a:pt x="17103" y="4113"/>
                  <a:pt x="16863" y="4892"/>
                  <a:pt x="17320" y="5240"/>
                </a:cubicBezTo>
                <a:cubicBezTo>
                  <a:pt x="17315" y="5278"/>
                  <a:pt x="17296" y="5290"/>
                  <a:pt x="17272" y="5290"/>
                </a:cubicBezTo>
                <a:cubicBezTo>
                  <a:pt x="17232" y="5290"/>
                  <a:pt x="17176" y="5261"/>
                  <a:pt x="17129" y="5261"/>
                </a:cubicBezTo>
                <a:cubicBezTo>
                  <a:pt x="17115" y="5261"/>
                  <a:pt x="17100" y="5264"/>
                  <a:pt x="17087" y="5273"/>
                </a:cubicBezTo>
                <a:cubicBezTo>
                  <a:pt x="17515" y="5816"/>
                  <a:pt x="17425" y="5733"/>
                  <a:pt x="17827" y="6193"/>
                </a:cubicBezTo>
                <a:cubicBezTo>
                  <a:pt x="17811" y="6343"/>
                  <a:pt x="17799" y="6492"/>
                  <a:pt x="17766" y="6641"/>
                </a:cubicBezTo>
                <a:cubicBezTo>
                  <a:pt x="17797" y="6549"/>
                  <a:pt x="17844" y="6510"/>
                  <a:pt x="17897" y="6510"/>
                </a:cubicBezTo>
                <a:cubicBezTo>
                  <a:pt x="18041" y="6510"/>
                  <a:pt x="18242" y="6781"/>
                  <a:pt x="18399" y="7042"/>
                </a:cubicBezTo>
                <a:cubicBezTo>
                  <a:pt x="18411" y="7026"/>
                  <a:pt x="18416" y="7009"/>
                  <a:pt x="18427" y="6993"/>
                </a:cubicBezTo>
                <a:cubicBezTo>
                  <a:pt x="18432" y="7035"/>
                  <a:pt x="18439" y="7081"/>
                  <a:pt x="18444" y="7126"/>
                </a:cubicBezTo>
                <a:lnTo>
                  <a:pt x="18399" y="7047"/>
                </a:lnTo>
                <a:lnTo>
                  <a:pt x="18361" y="7117"/>
                </a:lnTo>
                <a:lnTo>
                  <a:pt x="18456" y="7200"/>
                </a:lnTo>
                <a:cubicBezTo>
                  <a:pt x="18467" y="7296"/>
                  <a:pt x="18472" y="7395"/>
                  <a:pt x="18477" y="7491"/>
                </a:cubicBezTo>
                <a:cubicBezTo>
                  <a:pt x="18406" y="7491"/>
                  <a:pt x="18317" y="7420"/>
                  <a:pt x="18232" y="7337"/>
                </a:cubicBezTo>
                <a:lnTo>
                  <a:pt x="18361" y="7117"/>
                </a:lnTo>
                <a:cubicBezTo>
                  <a:pt x="18217" y="6999"/>
                  <a:pt x="18069" y="6893"/>
                  <a:pt x="17941" y="6893"/>
                </a:cubicBezTo>
                <a:cubicBezTo>
                  <a:pt x="17921" y="6893"/>
                  <a:pt x="17902" y="6896"/>
                  <a:pt x="17882" y="6902"/>
                </a:cubicBezTo>
                <a:cubicBezTo>
                  <a:pt x="17926" y="6960"/>
                  <a:pt x="17960" y="7021"/>
                  <a:pt x="17971" y="7084"/>
                </a:cubicBezTo>
                <a:cubicBezTo>
                  <a:pt x="17938" y="7060"/>
                  <a:pt x="17910" y="7041"/>
                  <a:pt x="17888" y="7041"/>
                </a:cubicBezTo>
                <a:cubicBezTo>
                  <a:pt x="17882" y="7041"/>
                  <a:pt x="17877" y="7042"/>
                  <a:pt x="17872" y="7047"/>
                </a:cubicBezTo>
                <a:cubicBezTo>
                  <a:pt x="17849" y="7068"/>
                  <a:pt x="17910" y="7126"/>
                  <a:pt x="17983" y="7212"/>
                </a:cubicBezTo>
                <a:lnTo>
                  <a:pt x="17726" y="7354"/>
                </a:lnTo>
                <a:lnTo>
                  <a:pt x="17832" y="7382"/>
                </a:lnTo>
                <a:cubicBezTo>
                  <a:pt x="17799" y="7627"/>
                  <a:pt x="17750" y="7867"/>
                  <a:pt x="17677" y="8108"/>
                </a:cubicBezTo>
                <a:cubicBezTo>
                  <a:pt x="17793" y="8365"/>
                  <a:pt x="17933" y="8617"/>
                  <a:pt x="17994" y="8915"/>
                </a:cubicBezTo>
                <a:cubicBezTo>
                  <a:pt x="18088" y="9272"/>
                  <a:pt x="18016" y="9641"/>
                  <a:pt x="17799" y="9964"/>
                </a:cubicBezTo>
                <a:cubicBezTo>
                  <a:pt x="17788" y="9712"/>
                  <a:pt x="17559" y="9811"/>
                  <a:pt x="17371" y="9707"/>
                </a:cubicBezTo>
                <a:cubicBezTo>
                  <a:pt x="17726" y="9616"/>
                  <a:pt x="17626" y="9160"/>
                  <a:pt x="17750" y="8775"/>
                </a:cubicBezTo>
                <a:cubicBezTo>
                  <a:pt x="17707" y="8881"/>
                  <a:pt x="17662" y="8914"/>
                  <a:pt x="17626" y="8914"/>
                </a:cubicBezTo>
                <a:cubicBezTo>
                  <a:pt x="17591" y="8914"/>
                  <a:pt x="17563" y="8885"/>
                  <a:pt x="17548" y="8857"/>
                </a:cubicBezTo>
                <a:cubicBezTo>
                  <a:pt x="17559" y="8974"/>
                  <a:pt x="17554" y="9094"/>
                  <a:pt x="17538" y="9215"/>
                </a:cubicBezTo>
                <a:cubicBezTo>
                  <a:pt x="17531" y="9330"/>
                  <a:pt x="17503" y="9446"/>
                  <a:pt x="17470" y="9562"/>
                </a:cubicBezTo>
                <a:cubicBezTo>
                  <a:pt x="17447" y="9548"/>
                  <a:pt x="17420" y="9542"/>
                  <a:pt x="17394" y="9542"/>
                </a:cubicBezTo>
                <a:cubicBezTo>
                  <a:pt x="17353" y="9542"/>
                  <a:pt x="17311" y="9559"/>
                  <a:pt x="17287" y="9588"/>
                </a:cubicBezTo>
                <a:cubicBezTo>
                  <a:pt x="17232" y="9628"/>
                  <a:pt x="17164" y="9683"/>
                  <a:pt x="17082" y="9732"/>
                </a:cubicBezTo>
                <a:cubicBezTo>
                  <a:pt x="17176" y="9749"/>
                  <a:pt x="17220" y="9786"/>
                  <a:pt x="17220" y="9840"/>
                </a:cubicBezTo>
                <a:cubicBezTo>
                  <a:pt x="17220" y="9898"/>
                  <a:pt x="17159" y="9961"/>
                  <a:pt x="17131" y="10006"/>
                </a:cubicBezTo>
                <a:cubicBezTo>
                  <a:pt x="17030" y="10117"/>
                  <a:pt x="16819" y="10217"/>
                  <a:pt x="16686" y="10301"/>
                </a:cubicBezTo>
                <a:cubicBezTo>
                  <a:pt x="16653" y="10192"/>
                  <a:pt x="16708" y="10101"/>
                  <a:pt x="16943" y="9993"/>
                </a:cubicBezTo>
                <a:cubicBezTo>
                  <a:pt x="16923" y="9990"/>
                  <a:pt x="16905" y="9989"/>
                  <a:pt x="16888" y="9989"/>
                </a:cubicBezTo>
                <a:cubicBezTo>
                  <a:pt x="16748" y="9989"/>
                  <a:pt x="16724" y="10081"/>
                  <a:pt x="16630" y="10201"/>
                </a:cubicBezTo>
                <a:cubicBezTo>
                  <a:pt x="16569" y="10308"/>
                  <a:pt x="16438" y="10400"/>
                  <a:pt x="16308" y="10400"/>
                </a:cubicBezTo>
                <a:cubicBezTo>
                  <a:pt x="16271" y="10400"/>
                  <a:pt x="16237" y="10394"/>
                  <a:pt x="16202" y="10378"/>
                </a:cubicBezTo>
                <a:cubicBezTo>
                  <a:pt x="16285" y="10362"/>
                  <a:pt x="16336" y="10371"/>
                  <a:pt x="16381" y="10308"/>
                </a:cubicBezTo>
                <a:cubicBezTo>
                  <a:pt x="16291" y="10362"/>
                  <a:pt x="16185" y="10387"/>
                  <a:pt x="16075" y="10387"/>
                </a:cubicBezTo>
                <a:cubicBezTo>
                  <a:pt x="16065" y="10387"/>
                  <a:pt x="16055" y="10386"/>
                  <a:pt x="16045" y="10386"/>
                </a:cubicBezTo>
                <a:cubicBezTo>
                  <a:pt x="16033" y="10386"/>
                  <a:pt x="16023" y="10387"/>
                  <a:pt x="16012" y="10387"/>
                </a:cubicBezTo>
                <a:cubicBezTo>
                  <a:pt x="15980" y="10387"/>
                  <a:pt x="15951" y="10384"/>
                  <a:pt x="15941" y="10366"/>
                </a:cubicBezTo>
                <a:cubicBezTo>
                  <a:pt x="15929" y="10329"/>
                  <a:pt x="15929" y="10292"/>
                  <a:pt x="15929" y="10255"/>
                </a:cubicBezTo>
                <a:cubicBezTo>
                  <a:pt x="15929" y="10205"/>
                  <a:pt x="15951" y="10168"/>
                  <a:pt x="15979" y="10163"/>
                </a:cubicBezTo>
                <a:lnTo>
                  <a:pt x="15990" y="10184"/>
                </a:lnTo>
                <a:lnTo>
                  <a:pt x="16002" y="10217"/>
                </a:lnTo>
                <a:lnTo>
                  <a:pt x="15990" y="10180"/>
                </a:lnTo>
                <a:cubicBezTo>
                  <a:pt x="15957" y="10068"/>
                  <a:pt x="15913" y="9961"/>
                  <a:pt x="15851" y="9852"/>
                </a:cubicBezTo>
                <a:lnTo>
                  <a:pt x="15802" y="9765"/>
                </a:lnTo>
                <a:lnTo>
                  <a:pt x="15729" y="9649"/>
                </a:lnTo>
                <a:cubicBezTo>
                  <a:pt x="15661" y="9546"/>
                  <a:pt x="15595" y="9442"/>
                  <a:pt x="15522" y="9346"/>
                </a:cubicBezTo>
                <a:cubicBezTo>
                  <a:pt x="15241" y="8977"/>
                  <a:pt x="14924" y="8708"/>
                  <a:pt x="14754" y="8708"/>
                </a:cubicBezTo>
                <a:cubicBezTo>
                  <a:pt x="14749" y="8708"/>
                  <a:pt x="14744" y="8708"/>
                  <a:pt x="14739" y="8708"/>
                </a:cubicBezTo>
                <a:cubicBezTo>
                  <a:pt x="14762" y="8691"/>
                  <a:pt x="15035" y="8652"/>
                  <a:pt x="15162" y="8652"/>
                </a:cubicBezTo>
                <a:cubicBezTo>
                  <a:pt x="15183" y="8652"/>
                  <a:pt x="15200" y="8653"/>
                  <a:pt x="15212" y="8654"/>
                </a:cubicBezTo>
                <a:cubicBezTo>
                  <a:pt x="14811" y="8502"/>
                  <a:pt x="14393" y="8369"/>
                  <a:pt x="13965" y="8261"/>
                </a:cubicBezTo>
                <a:cubicBezTo>
                  <a:pt x="13864" y="8162"/>
                  <a:pt x="13770" y="8058"/>
                  <a:pt x="13664" y="7967"/>
                </a:cubicBezTo>
                <a:cubicBezTo>
                  <a:pt x="13788" y="7848"/>
                  <a:pt x="13917" y="7704"/>
                  <a:pt x="14117" y="7704"/>
                </a:cubicBezTo>
                <a:cubicBezTo>
                  <a:pt x="14215" y="7704"/>
                  <a:pt x="14330" y="7738"/>
                  <a:pt x="14471" y="7826"/>
                </a:cubicBezTo>
                <a:cubicBezTo>
                  <a:pt x="14320" y="7603"/>
                  <a:pt x="14099" y="7415"/>
                  <a:pt x="13821" y="7275"/>
                </a:cubicBezTo>
                <a:cubicBezTo>
                  <a:pt x="13887" y="7364"/>
                  <a:pt x="13814" y="7598"/>
                  <a:pt x="13694" y="7598"/>
                </a:cubicBezTo>
                <a:cubicBezTo>
                  <a:pt x="13674" y="7598"/>
                  <a:pt x="13652" y="7592"/>
                  <a:pt x="13631" y="7577"/>
                </a:cubicBezTo>
                <a:cubicBezTo>
                  <a:pt x="13467" y="7129"/>
                  <a:pt x="13492" y="7279"/>
                  <a:pt x="13173" y="6807"/>
                </a:cubicBezTo>
                <a:cubicBezTo>
                  <a:pt x="13213" y="6890"/>
                  <a:pt x="13069" y="6952"/>
                  <a:pt x="12895" y="6952"/>
                </a:cubicBezTo>
                <a:cubicBezTo>
                  <a:pt x="12783" y="6952"/>
                  <a:pt x="12657" y="6925"/>
                  <a:pt x="12563" y="6860"/>
                </a:cubicBezTo>
                <a:cubicBezTo>
                  <a:pt x="12641" y="6853"/>
                  <a:pt x="12794" y="6645"/>
                  <a:pt x="12918" y="6645"/>
                </a:cubicBezTo>
                <a:cubicBezTo>
                  <a:pt x="12923" y="6645"/>
                  <a:pt x="12930" y="6646"/>
                  <a:pt x="12935" y="6646"/>
                </a:cubicBezTo>
                <a:cubicBezTo>
                  <a:pt x="12636" y="6581"/>
                  <a:pt x="12336" y="6525"/>
                  <a:pt x="12044" y="6481"/>
                </a:cubicBezTo>
                <a:cubicBezTo>
                  <a:pt x="12047" y="6482"/>
                  <a:pt x="12052" y="6482"/>
                  <a:pt x="12055" y="6482"/>
                </a:cubicBezTo>
                <a:cubicBezTo>
                  <a:pt x="12222" y="6482"/>
                  <a:pt x="12237" y="6270"/>
                  <a:pt x="12156" y="6123"/>
                </a:cubicBezTo>
                <a:cubicBezTo>
                  <a:pt x="12159" y="6131"/>
                  <a:pt x="12158" y="6135"/>
                  <a:pt x="12149" y="6135"/>
                </a:cubicBezTo>
                <a:cubicBezTo>
                  <a:pt x="12075" y="6135"/>
                  <a:pt x="11513" y="5769"/>
                  <a:pt x="11311" y="5716"/>
                </a:cubicBezTo>
                <a:lnTo>
                  <a:pt x="11567" y="5928"/>
                </a:lnTo>
                <a:cubicBezTo>
                  <a:pt x="10787" y="5493"/>
                  <a:pt x="10453" y="5886"/>
                  <a:pt x="9641" y="5522"/>
                </a:cubicBezTo>
                <a:cubicBezTo>
                  <a:pt x="9780" y="5506"/>
                  <a:pt x="10164" y="5281"/>
                  <a:pt x="9735" y="5066"/>
                </a:cubicBezTo>
                <a:lnTo>
                  <a:pt x="9397" y="5136"/>
                </a:lnTo>
                <a:cubicBezTo>
                  <a:pt x="9246" y="5166"/>
                  <a:pt x="9046" y="5194"/>
                  <a:pt x="8874" y="5240"/>
                </a:cubicBezTo>
                <a:cubicBezTo>
                  <a:pt x="8829" y="5252"/>
                  <a:pt x="8790" y="5265"/>
                  <a:pt x="8745" y="5278"/>
                </a:cubicBezTo>
                <a:cubicBezTo>
                  <a:pt x="8459" y="5198"/>
                  <a:pt x="8185" y="5147"/>
                  <a:pt x="7945" y="5147"/>
                </a:cubicBezTo>
                <a:cubicBezTo>
                  <a:pt x="7872" y="5147"/>
                  <a:pt x="7804" y="5152"/>
                  <a:pt x="7738" y="5161"/>
                </a:cubicBezTo>
                <a:cubicBezTo>
                  <a:pt x="7755" y="5141"/>
                  <a:pt x="7778" y="5120"/>
                  <a:pt x="7794" y="5103"/>
                </a:cubicBezTo>
                <a:cubicBezTo>
                  <a:pt x="7978" y="4987"/>
                  <a:pt x="8195" y="4908"/>
                  <a:pt x="8428" y="4866"/>
                </a:cubicBezTo>
                <a:cubicBezTo>
                  <a:pt x="8600" y="4841"/>
                  <a:pt x="8772" y="4827"/>
                  <a:pt x="8944" y="4827"/>
                </a:cubicBezTo>
                <a:cubicBezTo>
                  <a:pt x="9036" y="4827"/>
                  <a:pt x="9127" y="4831"/>
                  <a:pt x="9218" y="4838"/>
                </a:cubicBezTo>
                <a:cubicBezTo>
                  <a:pt x="9102" y="4784"/>
                  <a:pt x="8996" y="4726"/>
                  <a:pt x="8891" y="4660"/>
                </a:cubicBezTo>
                <a:cubicBezTo>
                  <a:pt x="8823" y="4626"/>
                  <a:pt x="8717" y="4586"/>
                  <a:pt x="8317" y="4535"/>
                </a:cubicBezTo>
                <a:cubicBezTo>
                  <a:pt x="8173" y="4481"/>
                  <a:pt x="8272" y="4453"/>
                  <a:pt x="8456" y="4453"/>
                </a:cubicBezTo>
                <a:cubicBezTo>
                  <a:pt x="8651" y="4461"/>
                  <a:pt x="8846" y="4486"/>
                  <a:pt x="9029" y="4532"/>
                </a:cubicBezTo>
                <a:cubicBezTo>
                  <a:pt x="8636" y="4416"/>
                  <a:pt x="8234" y="4349"/>
                  <a:pt x="7841" y="4349"/>
                </a:cubicBezTo>
                <a:cubicBezTo>
                  <a:pt x="7684" y="4349"/>
                  <a:pt x="7530" y="4359"/>
                  <a:pt x="7376" y="4383"/>
                </a:cubicBezTo>
                <a:cubicBezTo>
                  <a:pt x="7265" y="4407"/>
                  <a:pt x="7160" y="4440"/>
                  <a:pt x="7054" y="4474"/>
                </a:cubicBezTo>
                <a:cubicBezTo>
                  <a:pt x="7110" y="4507"/>
                  <a:pt x="7054" y="4565"/>
                  <a:pt x="6959" y="4631"/>
                </a:cubicBezTo>
                <a:lnTo>
                  <a:pt x="6797" y="4738"/>
                </a:lnTo>
                <a:cubicBezTo>
                  <a:pt x="6743" y="4789"/>
                  <a:pt x="6687" y="4838"/>
                  <a:pt x="6625" y="4887"/>
                </a:cubicBezTo>
                <a:cubicBezTo>
                  <a:pt x="6397" y="5091"/>
                  <a:pt x="6325" y="5357"/>
                  <a:pt x="6430" y="5373"/>
                </a:cubicBezTo>
                <a:cubicBezTo>
                  <a:pt x="6492" y="5182"/>
                  <a:pt x="6625" y="5012"/>
                  <a:pt x="6816" y="4875"/>
                </a:cubicBezTo>
                <a:cubicBezTo>
                  <a:pt x="6898" y="4793"/>
                  <a:pt x="7016" y="4751"/>
                  <a:pt x="7126" y="4693"/>
                </a:cubicBezTo>
                <a:cubicBezTo>
                  <a:pt x="7232" y="4635"/>
                  <a:pt x="7350" y="4586"/>
                  <a:pt x="7472" y="4544"/>
                </a:cubicBezTo>
                <a:cubicBezTo>
                  <a:pt x="7578" y="4519"/>
                  <a:pt x="7684" y="4495"/>
                  <a:pt x="7788" y="4477"/>
                </a:cubicBezTo>
                <a:cubicBezTo>
                  <a:pt x="7844" y="4535"/>
                  <a:pt x="7745" y="4626"/>
                  <a:pt x="7578" y="4722"/>
                </a:cubicBezTo>
                <a:cubicBezTo>
                  <a:pt x="7505" y="4775"/>
                  <a:pt x="7416" y="4834"/>
                  <a:pt x="7326" y="4908"/>
                </a:cubicBezTo>
                <a:cubicBezTo>
                  <a:pt x="7237" y="4983"/>
                  <a:pt x="7126" y="5041"/>
                  <a:pt x="7042" y="5136"/>
                </a:cubicBezTo>
                <a:cubicBezTo>
                  <a:pt x="6849" y="5306"/>
                  <a:pt x="6736" y="5551"/>
                  <a:pt x="6698" y="5788"/>
                </a:cubicBezTo>
                <a:cubicBezTo>
                  <a:pt x="6677" y="5815"/>
                  <a:pt x="6652" y="5827"/>
                  <a:pt x="6625" y="5827"/>
                </a:cubicBezTo>
                <a:cubicBezTo>
                  <a:pt x="6487" y="5827"/>
                  <a:pt x="6291" y="5501"/>
                  <a:pt x="6237" y="5476"/>
                </a:cubicBezTo>
                <a:cubicBezTo>
                  <a:pt x="6270" y="5551"/>
                  <a:pt x="6219" y="5770"/>
                  <a:pt x="6270" y="5986"/>
                </a:cubicBezTo>
                <a:cubicBezTo>
                  <a:pt x="6298" y="6201"/>
                  <a:pt x="6381" y="6405"/>
                  <a:pt x="6353" y="6450"/>
                </a:cubicBezTo>
                <a:cubicBezTo>
                  <a:pt x="6270" y="6317"/>
                  <a:pt x="6197" y="6180"/>
                  <a:pt x="6131" y="6040"/>
                </a:cubicBezTo>
                <a:cubicBezTo>
                  <a:pt x="6131" y="6168"/>
                  <a:pt x="6158" y="6297"/>
                  <a:pt x="6219" y="6417"/>
                </a:cubicBezTo>
                <a:cubicBezTo>
                  <a:pt x="6287" y="6533"/>
                  <a:pt x="6359" y="6641"/>
                  <a:pt x="6447" y="6748"/>
                </a:cubicBezTo>
                <a:cubicBezTo>
                  <a:pt x="6625" y="6981"/>
                  <a:pt x="6753" y="7100"/>
                  <a:pt x="6792" y="7361"/>
                </a:cubicBezTo>
                <a:cubicBezTo>
                  <a:pt x="6873" y="7505"/>
                  <a:pt x="6835" y="7877"/>
                  <a:pt x="6959" y="7877"/>
                </a:cubicBezTo>
                <a:cubicBezTo>
                  <a:pt x="6964" y="7877"/>
                  <a:pt x="6971" y="7877"/>
                  <a:pt x="6976" y="7876"/>
                </a:cubicBezTo>
                <a:cubicBezTo>
                  <a:pt x="7016" y="7668"/>
                  <a:pt x="7298" y="7466"/>
                  <a:pt x="7583" y="7345"/>
                </a:cubicBezTo>
                <a:cubicBezTo>
                  <a:pt x="7705" y="7503"/>
                  <a:pt x="7827" y="7656"/>
                  <a:pt x="7938" y="7789"/>
                </a:cubicBezTo>
                <a:lnTo>
                  <a:pt x="7844" y="7810"/>
                </a:lnTo>
                <a:lnTo>
                  <a:pt x="7917" y="7892"/>
                </a:lnTo>
                <a:lnTo>
                  <a:pt x="7994" y="7851"/>
                </a:lnTo>
                <a:cubicBezTo>
                  <a:pt x="8145" y="8025"/>
                  <a:pt x="8279" y="8170"/>
                  <a:pt x="8366" y="8269"/>
                </a:cubicBezTo>
                <a:cubicBezTo>
                  <a:pt x="8373" y="8277"/>
                  <a:pt x="8385" y="8286"/>
                  <a:pt x="8390" y="8295"/>
                </a:cubicBezTo>
                <a:cubicBezTo>
                  <a:pt x="8362" y="8322"/>
                  <a:pt x="8314" y="8332"/>
                  <a:pt x="8257" y="8332"/>
                </a:cubicBezTo>
                <a:cubicBezTo>
                  <a:pt x="8128" y="8332"/>
                  <a:pt x="7951" y="8284"/>
                  <a:pt x="7831" y="8284"/>
                </a:cubicBezTo>
                <a:cubicBezTo>
                  <a:pt x="7750" y="8284"/>
                  <a:pt x="7694" y="8306"/>
                  <a:pt x="7694" y="8377"/>
                </a:cubicBezTo>
                <a:cubicBezTo>
                  <a:pt x="7700" y="8375"/>
                  <a:pt x="7708" y="8374"/>
                  <a:pt x="7718" y="8374"/>
                </a:cubicBezTo>
                <a:cubicBezTo>
                  <a:pt x="7793" y="8374"/>
                  <a:pt x="7935" y="8440"/>
                  <a:pt x="7994" y="8472"/>
                </a:cubicBezTo>
                <a:cubicBezTo>
                  <a:pt x="8072" y="8635"/>
                  <a:pt x="7766" y="8505"/>
                  <a:pt x="8067" y="8792"/>
                </a:cubicBezTo>
                <a:cubicBezTo>
                  <a:pt x="8079" y="8789"/>
                  <a:pt x="8090" y="8787"/>
                  <a:pt x="8102" y="8787"/>
                </a:cubicBezTo>
                <a:cubicBezTo>
                  <a:pt x="8272" y="8787"/>
                  <a:pt x="8452" y="9057"/>
                  <a:pt x="8472" y="9057"/>
                </a:cubicBezTo>
                <a:cubicBezTo>
                  <a:pt x="8481" y="9057"/>
                  <a:pt x="8456" y="9000"/>
                  <a:pt x="8378" y="8833"/>
                </a:cubicBezTo>
                <a:cubicBezTo>
                  <a:pt x="8712" y="9082"/>
                  <a:pt x="8634" y="9157"/>
                  <a:pt x="8996" y="9467"/>
                </a:cubicBezTo>
                <a:cubicBezTo>
                  <a:pt x="9001" y="9419"/>
                  <a:pt x="9059" y="9399"/>
                  <a:pt x="9150" y="9399"/>
                </a:cubicBezTo>
                <a:cubicBezTo>
                  <a:pt x="9279" y="9399"/>
                  <a:pt x="9471" y="9440"/>
                  <a:pt x="9664" y="9500"/>
                </a:cubicBezTo>
                <a:cubicBezTo>
                  <a:pt x="9792" y="9604"/>
                  <a:pt x="9919" y="9707"/>
                  <a:pt x="10053" y="9811"/>
                </a:cubicBezTo>
                <a:cubicBezTo>
                  <a:pt x="10053" y="9819"/>
                  <a:pt x="10053" y="9832"/>
                  <a:pt x="10060" y="9840"/>
                </a:cubicBezTo>
                <a:cubicBezTo>
                  <a:pt x="10215" y="9956"/>
                  <a:pt x="10359" y="10064"/>
                  <a:pt x="10488" y="10168"/>
                </a:cubicBezTo>
                <a:cubicBezTo>
                  <a:pt x="10488" y="10171"/>
                  <a:pt x="10488" y="10180"/>
                  <a:pt x="10476" y="10184"/>
                </a:cubicBezTo>
                <a:cubicBezTo>
                  <a:pt x="10488" y="10184"/>
                  <a:pt x="10493" y="10176"/>
                  <a:pt x="10504" y="10176"/>
                </a:cubicBezTo>
                <a:cubicBezTo>
                  <a:pt x="10660" y="10296"/>
                  <a:pt x="10804" y="10404"/>
                  <a:pt x="10954" y="10508"/>
                </a:cubicBezTo>
                <a:cubicBezTo>
                  <a:pt x="11010" y="10544"/>
                  <a:pt x="11060" y="10581"/>
                  <a:pt x="11116" y="10620"/>
                </a:cubicBezTo>
                <a:cubicBezTo>
                  <a:pt x="11111" y="10644"/>
                  <a:pt x="11088" y="10665"/>
                  <a:pt x="11060" y="10681"/>
                </a:cubicBezTo>
                <a:cubicBezTo>
                  <a:pt x="11100" y="10681"/>
                  <a:pt x="11144" y="10673"/>
                  <a:pt x="11177" y="10657"/>
                </a:cubicBezTo>
                <a:cubicBezTo>
                  <a:pt x="11372" y="10781"/>
                  <a:pt x="11577" y="10893"/>
                  <a:pt x="11796" y="10993"/>
                </a:cubicBezTo>
                <a:cubicBezTo>
                  <a:pt x="11829" y="11063"/>
                  <a:pt x="12168" y="11273"/>
                  <a:pt x="11956" y="11278"/>
                </a:cubicBezTo>
                <a:cubicBezTo>
                  <a:pt x="12090" y="11299"/>
                  <a:pt x="12240" y="11278"/>
                  <a:pt x="12485" y="11370"/>
                </a:cubicBezTo>
                <a:cubicBezTo>
                  <a:pt x="12589" y="11456"/>
                  <a:pt x="12599" y="11483"/>
                  <a:pt x="12561" y="11483"/>
                </a:cubicBezTo>
                <a:cubicBezTo>
                  <a:pt x="12492" y="11483"/>
                  <a:pt x="12264" y="11390"/>
                  <a:pt x="12166" y="11390"/>
                </a:cubicBezTo>
                <a:cubicBezTo>
                  <a:pt x="12113" y="11390"/>
                  <a:pt x="12098" y="11418"/>
                  <a:pt x="12163" y="11498"/>
                </a:cubicBezTo>
                <a:cubicBezTo>
                  <a:pt x="12179" y="11483"/>
                  <a:pt x="12214" y="11477"/>
                  <a:pt x="12262" y="11477"/>
                </a:cubicBezTo>
                <a:cubicBezTo>
                  <a:pt x="12482" y="11477"/>
                  <a:pt x="12979" y="11611"/>
                  <a:pt x="13320" y="11639"/>
                </a:cubicBezTo>
                <a:cubicBezTo>
                  <a:pt x="13280" y="11452"/>
                  <a:pt x="12497" y="11357"/>
                  <a:pt x="12102" y="11266"/>
                </a:cubicBezTo>
                <a:cubicBezTo>
                  <a:pt x="12156" y="11191"/>
                  <a:pt x="12290" y="11149"/>
                  <a:pt x="12469" y="11129"/>
                </a:cubicBezTo>
                <a:cubicBezTo>
                  <a:pt x="12925" y="11312"/>
                  <a:pt x="13408" y="11456"/>
                  <a:pt x="13904" y="11564"/>
                </a:cubicBezTo>
                <a:cubicBezTo>
                  <a:pt x="13948" y="11576"/>
                  <a:pt x="13993" y="11576"/>
                  <a:pt x="14043" y="11589"/>
                </a:cubicBezTo>
                <a:cubicBezTo>
                  <a:pt x="14071" y="11601"/>
                  <a:pt x="14110" y="11606"/>
                  <a:pt x="14148" y="11606"/>
                </a:cubicBezTo>
                <a:cubicBezTo>
                  <a:pt x="14388" y="11652"/>
                  <a:pt x="14633" y="11692"/>
                  <a:pt x="14878" y="11717"/>
                </a:cubicBezTo>
                <a:cubicBezTo>
                  <a:pt x="14894" y="11788"/>
                  <a:pt x="14906" y="11855"/>
                  <a:pt x="14917" y="11920"/>
                </a:cubicBezTo>
                <a:cubicBezTo>
                  <a:pt x="14922" y="12140"/>
                  <a:pt x="14967" y="12438"/>
                  <a:pt x="14955" y="12794"/>
                </a:cubicBezTo>
                <a:cubicBezTo>
                  <a:pt x="14950" y="13279"/>
                  <a:pt x="14816" y="13831"/>
                  <a:pt x="14583" y="14175"/>
                </a:cubicBezTo>
                <a:cubicBezTo>
                  <a:pt x="14593" y="14271"/>
                  <a:pt x="14577" y="14411"/>
                  <a:pt x="14605" y="14465"/>
                </a:cubicBezTo>
                <a:cubicBezTo>
                  <a:pt x="14421" y="14838"/>
                  <a:pt x="14181" y="15191"/>
                  <a:pt x="13892" y="15522"/>
                </a:cubicBezTo>
                <a:cubicBezTo>
                  <a:pt x="13798" y="15604"/>
                  <a:pt x="13704" y="15692"/>
                  <a:pt x="13598" y="15771"/>
                </a:cubicBezTo>
                <a:lnTo>
                  <a:pt x="13715" y="15700"/>
                </a:lnTo>
                <a:lnTo>
                  <a:pt x="13864" y="15550"/>
                </a:lnTo>
                <a:cubicBezTo>
                  <a:pt x="13821" y="15601"/>
                  <a:pt x="13786" y="15650"/>
                  <a:pt x="13737" y="15700"/>
                </a:cubicBezTo>
                <a:cubicBezTo>
                  <a:pt x="13408" y="16048"/>
                  <a:pt x="12996" y="16351"/>
                  <a:pt x="12513" y="16582"/>
                </a:cubicBezTo>
                <a:cubicBezTo>
                  <a:pt x="12513" y="16562"/>
                  <a:pt x="12497" y="16545"/>
                  <a:pt x="12469" y="16533"/>
                </a:cubicBezTo>
                <a:cubicBezTo>
                  <a:pt x="12356" y="16608"/>
                  <a:pt x="12240" y="16682"/>
                  <a:pt x="12111" y="16748"/>
                </a:cubicBezTo>
                <a:cubicBezTo>
                  <a:pt x="12095" y="16752"/>
                  <a:pt x="12085" y="16761"/>
                  <a:pt x="12067" y="16766"/>
                </a:cubicBezTo>
                <a:cubicBezTo>
                  <a:pt x="12067" y="16734"/>
                  <a:pt x="12149" y="16660"/>
                  <a:pt x="12062" y="16660"/>
                </a:cubicBezTo>
                <a:cubicBezTo>
                  <a:pt x="12055" y="16660"/>
                  <a:pt x="12049" y="16661"/>
                  <a:pt x="12040" y="16661"/>
                </a:cubicBezTo>
                <a:cubicBezTo>
                  <a:pt x="12050" y="16699"/>
                  <a:pt x="12012" y="16752"/>
                  <a:pt x="11928" y="16806"/>
                </a:cubicBezTo>
                <a:cubicBezTo>
                  <a:pt x="11690" y="16881"/>
                  <a:pt x="11445" y="16935"/>
                  <a:pt x="11189" y="16972"/>
                </a:cubicBezTo>
                <a:lnTo>
                  <a:pt x="11166" y="16972"/>
                </a:lnTo>
                <a:cubicBezTo>
                  <a:pt x="11156" y="16976"/>
                  <a:pt x="11144" y="16981"/>
                  <a:pt x="11133" y="16985"/>
                </a:cubicBezTo>
                <a:cubicBezTo>
                  <a:pt x="10928" y="17009"/>
                  <a:pt x="10721" y="17027"/>
                  <a:pt x="10509" y="17030"/>
                </a:cubicBezTo>
                <a:cubicBezTo>
                  <a:pt x="10488" y="17027"/>
                  <a:pt x="10460" y="17022"/>
                  <a:pt x="10432" y="17018"/>
                </a:cubicBezTo>
                <a:cubicBezTo>
                  <a:pt x="10403" y="17027"/>
                  <a:pt x="10370" y="17030"/>
                  <a:pt x="10337" y="17030"/>
                </a:cubicBezTo>
                <a:cubicBezTo>
                  <a:pt x="10236" y="17030"/>
                  <a:pt x="10142" y="17030"/>
                  <a:pt x="10041" y="17027"/>
                </a:cubicBezTo>
                <a:cubicBezTo>
                  <a:pt x="10281" y="16177"/>
                  <a:pt x="10109" y="15289"/>
                  <a:pt x="9552" y="14523"/>
                </a:cubicBezTo>
                <a:cubicBezTo>
                  <a:pt x="8285" y="12711"/>
                  <a:pt x="5366" y="11512"/>
                  <a:pt x="2583" y="11512"/>
                </a:cubicBezTo>
                <a:cubicBezTo>
                  <a:pt x="1931" y="11512"/>
                  <a:pt x="1287" y="11578"/>
                  <a:pt x="672" y="11717"/>
                </a:cubicBezTo>
                <a:cubicBezTo>
                  <a:pt x="154" y="11837"/>
                  <a:pt x="-213" y="12344"/>
                  <a:pt x="138" y="12720"/>
                </a:cubicBezTo>
                <a:cubicBezTo>
                  <a:pt x="344" y="12948"/>
                  <a:pt x="561" y="13172"/>
                  <a:pt x="777" y="13388"/>
                </a:cubicBezTo>
                <a:cubicBezTo>
                  <a:pt x="777" y="13574"/>
                  <a:pt x="777" y="13773"/>
                  <a:pt x="634" y="13826"/>
                </a:cubicBezTo>
                <a:cubicBezTo>
                  <a:pt x="1201" y="13992"/>
                  <a:pt x="1151" y="14888"/>
                  <a:pt x="2107" y="15149"/>
                </a:cubicBezTo>
                <a:cubicBezTo>
                  <a:pt x="2133" y="15195"/>
                  <a:pt x="2123" y="15208"/>
                  <a:pt x="2097" y="15208"/>
                </a:cubicBezTo>
                <a:cubicBezTo>
                  <a:pt x="2060" y="15208"/>
                  <a:pt x="1994" y="15183"/>
                  <a:pt x="1953" y="15183"/>
                </a:cubicBezTo>
                <a:cubicBezTo>
                  <a:pt x="1930" y="15183"/>
                  <a:pt x="1915" y="15191"/>
                  <a:pt x="1918" y="15215"/>
                </a:cubicBezTo>
                <a:cubicBezTo>
                  <a:pt x="2191" y="15261"/>
                  <a:pt x="2396" y="15389"/>
                  <a:pt x="2720" y="15688"/>
                </a:cubicBezTo>
                <a:lnTo>
                  <a:pt x="2647" y="15679"/>
                </a:lnTo>
                <a:lnTo>
                  <a:pt x="3972" y="16562"/>
                </a:lnTo>
                <a:cubicBezTo>
                  <a:pt x="4445" y="16885"/>
                  <a:pt x="4962" y="17176"/>
                  <a:pt x="5513" y="17432"/>
                </a:cubicBezTo>
                <a:lnTo>
                  <a:pt x="5491" y="17274"/>
                </a:lnTo>
                <a:cubicBezTo>
                  <a:pt x="5658" y="17353"/>
                  <a:pt x="5814" y="17449"/>
                  <a:pt x="5948" y="17556"/>
                </a:cubicBezTo>
                <a:cubicBezTo>
                  <a:pt x="6420" y="17523"/>
                  <a:pt x="5089" y="17209"/>
                  <a:pt x="5552" y="17142"/>
                </a:cubicBezTo>
                <a:cubicBezTo>
                  <a:pt x="5647" y="17325"/>
                  <a:pt x="6136" y="17528"/>
                  <a:pt x="6581" y="17685"/>
                </a:cubicBezTo>
                <a:cubicBezTo>
                  <a:pt x="6837" y="17780"/>
                  <a:pt x="7138" y="17863"/>
                  <a:pt x="7077" y="17942"/>
                </a:cubicBezTo>
                <a:cubicBezTo>
                  <a:pt x="7060" y="17967"/>
                  <a:pt x="7032" y="17983"/>
                  <a:pt x="6999" y="17996"/>
                </a:cubicBezTo>
                <a:cubicBezTo>
                  <a:pt x="6981" y="18031"/>
                  <a:pt x="6988" y="18044"/>
                  <a:pt x="7007" y="18044"/>
                </a:cubicBezTo>
                <a:cubicBezTo>
                  <a:pt x="7050" y="18044"/>
                  <a:pt x="7155" y="17986"/>
                  <a:pt x="7199" y="17986"/>
                </a:cubicBezTo>
                <a:cubicBezTo>
                  <a:pt x="7224" y="17986"/>
                  <a:pt x="7231" y="18002"/>
                  <a:pt x="7204" y="18050"/>
                </a:cubicBezTo>
                <a:lnTo>
                  <a:pt x="7037" y="18116"/>
                </a:lnTo>
                <a:cubicBezTo>
                  <a:pt x="7087" y="18124"/>
                  <a:pt x="7138" y="18132"/>
                  <a:pt x="7188" y="18145"/>
                </a:cubicBezTo>
                <a:cubicBezTo>
                  <a:pt x="7117" y="18240"/>
                  <a:pt x="6979" y="18300"/>
                  <a:pt x="6834" y="18300"/>
                </a:cubicBezTo>
                <a:cubicBezTo>
                  <a:pt x="6821" y="18300"/>
                  <a:pt x="6806" y="18300"/>
                  <a:pt x="6792" y="18299"/>
                </a:cubicBezTo>
                <a:cubicBezTo>
                  <a:pt x="6821" y="18281"/>
                  <a:pt x="6809" y="18241"/>
                  <a:pt x="6809" y="18220"/>
                </a:cubicBezTo>
                <a:cubicBezTo>
                  <a:pt x="6726" y="18257"/>
                  <a:pt x="6670" y="18323"/>
                  <a:pt x="6649" y="18393"/>
                </a:cubicBezTo>
                <a:cubicBezTo>
                  <a:pt x="6568" y="18528"/>
                  <a:pt x="6483" y="18667"/>
                  <a:pt x="6429" y="18726"/>
                </a:cubicBezTo>
                <a:lnTo>
                  <a:pt x="6703" y="18476"/>
                </a:lnTo>
                <a:cubicBezTo>
                  <a:pt x="6414" y="18920"/>
                  <a:pt x="5974" y="19380"/>
                  <a:pt x="5541" y="19856"/>
                </a:cubicBezTo>
                <a:lnTo>
                  <a:pt x="5218" y="20217"/>
                </a:lnTo>
                <a:lnTo>
                  <a:pt x="5141" y="20308"/>
                </a:lnTo>
                <a:lnTo>
                  <a:pt x="5089" y="20366"/>
                </a:lnTo>
                <a:cubicBezTo>
                  <a:pt x="5040" y="20429"/>
                  <a:pt x="5000" y="20494"/>
                  <a:pt x="4974" y="20561"/>
                </a:cubicBezTo>
                <a:cubicBezTo>
                  <a:pt x="4878" y="20801"/>
                  <a:pt x="4946" y="21062"/>
                  <a:pt x="5146" y="21265"/>
                </a:cubicBezTo>
                <a:cubicBezTo>
                  <a:pt x="5329" y="21452"/>
                  <a:pt x="5614" y="21572"/>
                  <a:pt x="5919" y="21598"/>
                </a:cubicBezTo>
                <a:cubicBezTo>
                  <a:pt x="5951" y="21599"/>
                  <a:pt x="5982" y="21600"/>
                  <a:pt x="6014" y="21600"/>
                </a:cubicBezTo>
                <a:cubicBezTo>
                  <a:pt x="6169" y="21600"/>
                  <a:pt x="6320" y="21575"/>
                  <a:pt x="6458" y="21526"/>
                </a:cubicBezTo>
                <a:cubicBezTo>
                  <a:pt x="6526" y="21498"/>
                  <a:pt x="6587" y="21468"/>
                  <a:pt x="6649" y="21435"/>
                </a:cubicBezTo>
                <a:lnTo>
                  <a:pt x="6698" y="21398"/>
                </a:lnTo>
                <a:cubicBezTo>
                  <a:pt x="6832" y="21307"/>
                  <a:pt x="6964" y="21207"/>
                  <a:pt x="7087" y="21104"/>
                </a:cubicBezTo>
                <a:lnTo>
                  <a:pt x="6948" y="21104"/>
                </a:lnTo>
                <a:cubicBezTo>
                  <a:pt x="7665" y="20503"/>
                  <a:pt x="7677" y="20752"/>
                  <a:pt x="8456" y="20076"/>
                </a:cubicBezTo>
                <a:lnTo>
                  <a:pt x="8439" y="20109"/>
                </a:lnTo>
                <a:cubicBezTo>
                  <a:pt x="8568" y="19907"/>
                  <a:pt x="8735" y="19720"/>
                  <a:pt x="8929" y="19553"/>
                </a:cubicBezTo>
                <a:cubicBezTo>
                  <a:pt x="8907" y="19599"/>
                  <a:pt x="8914" y="19616"/>
                  <a:pt x="8937" y="19616"/>
                </a:cubicBezTo>
                <a:cubicBezTo>
                  <a:pt x="9003" y="19616"/>
                  <a:pt x="9196" y="19493"/>
                  <a:pt x="9268" y="19493"/>
                </a:cubicBezTo>
                <a:cubicBezTo>
                  <a:pt x="9299" y="19493"/>
                  <a:pt x="9307" y="19516"/>
                  <a:pt x="9269" y="19587"/>
                </a:cubicBezTo>
                <a:cubicBezTo>
                  <a:pt x="9564" y="19194"/>
                  <a:pt x="9608" y="19082"/>
                  <a:pt x="9620" y="18998"/>
                </a:cubicBezTo>
                <a:cubicBezTo>
                  <a:pt x="9620" y="18924"/>
                  <a:pt x="9620" y="18845"/>
                  <a:pt x="9646" y="18572"/>
                </a:cubicBezTo>
                <a:cubicBezTo>
                  <a:pt x="9702" y="18563"/>
                  <a:pt x="9759" y="18560"/>
                  <a:pt x="9813" y="18555"/>
                </a:cubicBezTo>
                <a:cubicBezTo>
                  <a:pt x="9803" y="18414"/>
                  <a:pt x="9770" y="18344"/>
                  <a:pt x="9869" y="18136"/>
                </a:cubicBezTo>
                <a:cubicBezTo>
                  <a:pt x="9881" y="18135"/>
                  <a:pt x="9894" y="18135"/>
                  <a:pt x="9912" y="18135"/>
                </a:cubicBezTo>
                <a:cubicBezTo>
                  <a:pt x="9945" y="18135"/>
                  <a:pt x="9988" y="18136"/>
                  <a:pt x="10036" y="18136"/>
                </a:cubicBezTo>
                <a:cubicBezTo>
                  <a:pt x="9881" y="18166"/>
                  <a:pt x="9992" y="18211"/>
                  <a:pt x="10069" y="18260"/>
                </a:cubicBezTo>
                <a:cubicBezTo>
                  <a:pt x="10154" y="18311"/>
                  <a:pt x="10215" y="18360"/>
                  <a:pt x="10109" y="18406"/>
                </a:cubicBezTo>
                <a:cubicBezTo>
                  <a:pt x="10301" y="18470"/>
                  <a:pt x="10397" y="18489"/>
                  <a:pt x="10516" y="18489"/>
                </a:cubicBezTo>
                <a:cubicBezTo>
                  <a:pt x="10529" y="18489"/>
                  <a:pt x="10541" y="18489"/>
                  <a:pt x="10554" y="18489"/>
                </a:cubicBezTo>
                <a:cubicBezTo>
                  <a:pt x="10787" y="18476"/>
                  <a:pt x="11015" y="18448"/>
                  <a:pt x="11238" y="18398"/>
                </a:cubicBezTo>
                <a:cubicBezTo>
                  <a:pt x="11533" y="18334"/>
                  <a:pt x="11764" y="18270"/>
                  <a:pt x="12012" y="18270"/>
                </a:cubicBezTo>
                <a:cubicBezTo>
                  <a:pt x="12103" y="18270"/>
                  <a:pt x="12196" y="18279"/>
                  <a:pt x="12295" y="18299"/>
                </a:cubicBezTo>
                <a:cubicBezTo>
                  <a:pt x="12426" y="18177"/>
                  <a:pt x="12391" y="18139"/>
                  <a:pt x="12280" y="18139"/>
                </a:cubicBezTo>
                <a:cubicBezTo>
                  <a:pt x="12194" y="18139"/>
                  <a:pt x="12059" y="18162"/>
                  <a:pt x="11923" y="18187"/>
                </a:cubicBezTo>
                <a:cubicBezTo>
                  <a:pt x="11698" y="18225"/>
                  <a:pt x="11453" y="18264"/>
                  <a:pt x="11394" y="18264"/>
                </a:cubicBezTo>
                <a:cubicBezTo>
                  <a:pt x="11372" y="18264"/>
                  <a:pt x="11377" y="18258"/>
                  <a:pt x="11422" y="18244"/>
                </a:cubicBezTo>
                <a:cubicBezTo>
                  <a:pt x="11133" y="18190"/>
                  <a:pt x="11850" y="17987"/>
                  <a:pt x="12217" y="17892"/>
                </a:cubicBezTo>
                <a:cubicBezTo>
                  <a:pt x="12308" y="17866"/>
                  <a:pt x="12409" y="17863"/>
                  <a:pt x="12523" y="17863"/>
                </a:cubicBezTo>
                <a:cubicBezTo>
                  <a:pt x="12579" y="17863"/>
                  <a:pt x="12637" y="17864"/>
                  <a:pt x="12700" y="17864"/>
                </a:cubicBezTo>
                <a:cubicBezTo>
                  <a:pt x="13014" y="17864"/>
                  <a:pt x="13414" y="17839"/>
                  <a:pt x="13947" y="17541"/>
                </a:cubicBezTo>
                <a:cubicBezTo>
                  <a:pt x="13859" y="17589"/>
                  <a:pt x="13869" y="17610"/>
                  <a:pt x="13786" y="17656"/>
                </a:cubicBezTo>
                <a:cubicBezTo>
                  <a:pt x="14172" y="17531"/>
                  <a:pt x="14310" y="17221"/>
                  <a:pt x="14755" y="17043"/>
                </a:cubicBezTo>
                <a:cubicBezTo>
                  <a:pt x="14772" y="16778"/>
                  <a:pt x="15188" y="16690"/>
                  <a:pt x="14995" y="16504"/>
                </a:cubicBezTo>
                <a:cubicBezTo>
                  <a:pt x="14821" y="16703"/>
                  <a:pt x="14633" y="16894"/>
                  <a:pt x="14421" y="17072"/>
                </a:cubicBezTo>
                <a:cubicBezTo>
                  <a:pt x="14750" y="16732"/>
                  <a:pt x="14811" y="16317"/>
                  <a:pt x="15367" y="15832"/>
                </a:cubicBezTo>
                <a:cubicBezTo>
                  <a:pt x="15390" y="15899"/>
                  <a:pt x="15317" y="16089"/>
                  <a:pt x="15261" y="16222"/>
                </a:cubicBezTo>
                <a:cubicBezTo>
                  <a:pt x="15468" y="16093"/>
                  <a:pt x="15478" y="15890"/>
                  <a:pt x="15668" y="15741"/>
                </a:cubicBezTo>
                <a:cubicBezTo>
                  <a:pt x="15913" y="15907"/>
                  <a:pt x="15162" y="16520"/>
                  <a:pt x="14917" y="16943"/>
                </a:cubicBezTo>
                <a:cubicBezTo>
                  <a:pt x="15169" y="16866"/>
                  <a:pt x="15350" y="16416"/>
                  <a:pt x="15458" y="16416"/>
                </a:cubicBezTo>
                <a:cubicBezTo>
                  <a:pt x="15484" y="16416"/>
                  <a:pt x="15506" y="16442"/>
                  <a:pt x="15522" y="16504"/>
                </a:cubicBezTo>
                <a:cubicBezTo>
                  <a:pt x="15473" y="16280"/>
                  <a:pt x="15628" y="16126"/>
                  <a:pt x="15790" y="15940"/>
                </a:cubicBezTo>
                <a:cubicBezTo>
                  <a:pt x="15951" y="15750"/>
                  <a:pt x="16136" y="15534"/>
                  <a:pt x="16118" y="15244"/>
                </a:cubicBezTo>
                <a:lnTo>
                  <a:pt x="16263" y="15327"/>
                </a:lnTo>
                <a:cubicBezTo>
                  <a:pt x="16285" y="15240"/>
                  <a:pt x="16275" y="15054"/>
                  <a:pt x="16346" y="14909"/>
                </a:cubicBezTo>
                <a:lnTo>
                  <a:pt x="16442" y="15231"/>
                </a:lnTo>
                <a:cubicBezTo>
                  <a:pt x="16452" y="14776"/>
                  <a:pt x="16936" y="14457"/>
                  <a:pt x="16924" y="14017"/>
                </a:cubicBezTo>
                <a:cubicBezTo>
                  <a:pt x="16835" y="14386"/>
                  <a:pt x="16774" y="14469"/>
                  <a:pt x="16718" y="14469"/>
                </a:cubicBezTo>
                <a:cubicBezTo>
                  <a:pt x="16672" y="14469"/>
                  <a:pt x="16629" y="14416"/>
                  <a:pt x="16572" y="14416"/>
                </a:cubicBezTo>
                <a:cubicBezTo>
                  <a:pt x="16534" y="14416"/>
                  <a:pt x="16493" y="14438"/>
                  <a:pt x="16442" y="14515"/>
                </a:cubicBezTo>
                <a:cubicBezTo>
                  <a:pt x="16480" y="13989"/>
                  <a:pt x="16602" y="13859"/>
                  <a:pt x="16764" y="13703"/>
                </a:cubicBezTo>
                <a:cubicBezTo>
                  <a:pt x="16915" y="13558"/>
                  <a:pt x="17091" y="13383"/>
                  <a:pt x="17075" y="12857"/>
                </a:cubicBezTo>
                <a:cubicBezTo>
                  <a:pt x="17063" y="13000"/>
                  <a:pt x="16992" y="13194"/>
                  <a:pt x="16933" y="13194"/>
                </a:cubicBezTo>
                <a:cubicBezTo>
                  <a:pt x="16913" y="13194"/>
                  <a:pt x="16895" y="13172"/>
                  <a:pt x="16881" y="13118"/>
                </a:cubicBezTo>
                <a:lnTo>
                  <a:pt x="16959" y="12754"/>
                </a:lnTo>
                <a:cubicBezTo>
                  <a:pt x="16969" y="12734"/>
                  <a:pt x="16974" y="12682"/>
                  <a:pt x="16986" y="12682"/>
                </a:cubicBezTo>
                <a:cubicBezTo>
                  <a:pt x="16986" y="12682"/>
                  <a:pt x="16986" y="12683"/>
                  <a:pt x="16986" y="12683"/>
                </a:cubicBezTo>
                <a:cubicBezTo>
                  <a:pt x="16997" y="12683"/>
                  <a:pt x="17004" y="12671"/>
                  <a:pt x="17014" y="12666"/>
                </a:cubicBezTo>
                <a:cubicBezTo>
                  <a:pt x="17030" y="12654"/>
                  <a:pt x="17053" y="12645"/>
                  <a:pt x="17075" y="12638"/>
                </a:cubicBezTo>
                <a:cubicBezTo>
                  <a:pt x="17052" y="12558"/>
                  <a:pt x="17019" y="12532"/>
                  <a:pt x="16971" y="12532"/>
                </a:cubicBezTo>
                <a:cubicBezTo>
                  <a:pt x="16963" y="12532"/>
                  <a:pt x="16956" y="12533"/>
                  <a:pt x="16948" y="12533"/>
                </a:cubicBezTo>
                <a:cubicBezTo>
                  <a:pt x="16916" y="12538"/>
                  <a:pt x="16886" y="12554"/>
                  <a:pt x="16853" y="12554"/>
                </a:cubicBezTo>
                <a:cubicBezTo>
                  <a:pt x="16829" y="12554"/>
                  <a:pt x="16802" y="12544"/>
                  <a:pt x="16776" y="12509"/>
                </a:cubicBezTo>
                <a:cubicBezTo>
                  <a:pt x="16870" y="12484"/>
                  <a:pt x="16858" y="12459"/>
                  <a:pt x="16809" y="12405"/>
                </a:cubicBezTo>
                <a:cubicBezTo>
                  <a:pt x="16776" y="12356"/>
                  <a:pt x="16647" y="12248"/>
                  <a:pt x="16635" y="12186"/>
                </a:cubicBezTo>
                <a:cubicBezTo>
                  <a:pt x="16647" y="12174"/>
                  <a:pt x="16658" y="12165"/>
                  <a:pt x="16680" y="12161"/>
                </a:cubicBezTo>
                <a:lnTo>
                  <a:pt x="16847" y="12277"/>
                </a:lnTo>
                <a:cubicBezTo>
                  <a:pt x="16886" y="12281"/>
                  <a:pt x="16921" y="12282"/>
                  <a:pt x="16949" y="12282"/>
                </a:cubicBezTo>
                <a:cubicBezTo>
                  <a:pt x="17121" y="12282"/>
                  <a:pt x="17091" y="12222"/>
                  <a:pt x="17087" y="12165"/>
                </a:cubicBezTo>
                <a:cubicBezTo>
                  <a:pt x="17082" y="12132"/>
                  <a:pt x="17075" y="12099"/>
                  <a:pt x="17115" y="12074"/>
                </a:cubicBezTo>
                <a:cubicBezTo>
                  <a:pt x="17143" y="12057"/>
                  <a:pt x="17176" y="12049"/>
                  <a:pt x="17209" y="12044"/>
                </a:cubicBezTo>
                <a:lnTo>
                  <a:pt x="17521" y="11995"/>
                </a:lnTo>
                <a:cubicBezTo>
                  <a:pt x="17409" y="12090"/>
                  <a:pt x="17225" y="12186"/>
                  <a:pt x="17232" y="12248"/>
                </a:cubicBezTo>
                <a:cubicBezTo>
                  <a:pt x="17287" y="12223"/>
                  <a:pt x="17348" y="12207"/>
                  <a:pt x="17409" y="12190"/>
                </a:cubicBezTo>
                <a:lnTo>
                  <a:pt x="17687" y="12099"/>
                </a:lnTo>
                <a:lnTo>
                  <a:pt x="17632" y="12272"/>
                </a:lnTo>
                <a:cubicBezTo>
                  <a:pt x="18222" y="11999"/>
                  <a:pt x="18422" y="11958"/>
                  <a:pt x="19018" y="11688"/>
                </a:cubicBezTo>
                <a:cubicBezTo>
                  <a:pt x="18811" y="11680"/>
                  <a:pt x="18917" y="11473"/>
                  <a:pt x="19295" y="11166"/>
                </a:cubicBezTo>
                <a:cubicBezTo>
                  <a:pt x="19365" y="11129"/>
                  <a:pt x="19406" y="11118"/>
                  <a:pt x="19431" y="11118"/>
                </a:cubicBezTo>
                <a:cubicBezTo>
                  <a:pt x="19474" y="11118"/>
                  <a:pt x="19471" y="11152"/>
                  <a:pt x="19491" y="11152"/>
                </a:cubicBezTo>
                <a:cubicBezTo>
                  <a:pt x="19514" y="11152"/>
                  <a:pt x="19568" y="11102"/>
                  <a:pt x="19780" y="10881"/>
                </a:cubicBezTo>
                <a:cubicBezTo>
                  <a:pt x="19768" y="11038"/>
                  <a:pt x="19747" y="11249"/>
                  <a:pt x="19362" y="11365"/>
                </a:cubicBezTo>
                <a:cubicBezTo>
                  <a:pt x="19380" y="11419"/>
                  <a:pt x="19300" y="11527"/>
                  <a:pt x="19312" y="11576"/>
                </a:cubicBezTo>
                <a:cubicBezTo>
                  <a:pt x="19752" y="11419"/>
                  <a:pt x="20107" y="10934"/>
                  <a:pt x="20236" y="10727"/>
                </a:cubicBezTo>
                <a:cubicBezTo>
                  <a:pt x="20180" y="10802"/>
                  <a:pt x="20107" y="10872"/>
                  <a:pt x="20030" y="10934"/>
                </a:cubicBezTo>
                <a:cubicBezTo>
                  <a:pt x="20168" y="10653"/>
                  <a:pt x="20264" y="10366"/>
                  <a:pt x="20319" y="10072"/>
                </a:cubicBezTo>
                <a:cubicBezTo>
                  <a:pt x="20354" y="10042"/>
                  <a:pt x="20378" y="10030"/>
                  <a:pt x="20397" y="10030"/>
                </a:cubicBezTo>
                <a:cubicBezTo>
                  <a:pt x="20441" y="10030"/>
                  <a:pt x="20441" y="10109"/>
                  <a:pt x="20441" y="10189"/>
                </a:cubicBezTo>
                <a:cubicBezTo>
                  <a:pt x="20497" y="10022"/>
                  <a:pt x="20497" y="9894"/>
                  <a:pt x="20564" y="9654"/>
                </a:cubicBezTo>
                <a:cubicBezTo>
                  <a:pt x="20676" y="9745"/>
                  <a:pt x="20848" y="9761"/>
                  <a:pt x="20737" y="10126"/>
                </a:cubicBezTo>
                <a:cubicBezTo>
                  <a:pt x="20820" y="9856"/>
                  <a:pt x="20869" y="9583"/>
                  <a:pt x="20893" y="9309"/>
                </a:cubicBezTo>
                <a:cubicBezTo>
                  <a:pt x="20960" y="9274"/>
                  <a:pt x="21119" y="9015"/>
                  <a:pt x="21179" y="9015"/>
                </a:cubicBezTo>
                <a:cubicBezTo>
                  <a:pt x="21189" y="9015"/>
                  <a:pt x="21195" y="9021"/>
                  <a:pt x="21199" y="9036"/>
                </a:cubicBezTo>
                <a:cubicBezTo>
                  <a:pt x="21387" y="8593"/>
                  <a:pt x="21076" y="7938"/>
                  <a:pt x="21142" y="7375"/>
                </a:cubicBezTo>
                <a:cubicBezTo>
                  <a:pt x="21109" y="7345"/>
                  <a:pt x="21081" y="7287"/>
                  <a:pt x="21048" y="7167"/>
                </a:cubicBezTo>
                <a:cubicBezTo>
                  <a:pt x="21027" y="6641"/>
                  <a:pt x="21098" y="6143"/>
                  <a:pt x="20709" y="5572"/>
                </a:cubicBezTo>
                <a:cubicBezTo>
                  <a:pt x="20759" y="5439"/>
                  <a:pt x="20798" y="5311"/>
                  <a:pt x="20836" y="5178"/>
                </a:cubicBezTo>
                <a:cubicBezTo>
                  <a:pt x="20787" y="5083"/>
                  <a:pt x="20752" y="5050"/>
                  <a:pt x="20724" y="5050"/>
                </a:cubicBezTo>
                <a:cubicBezTo>
                  <a:pt x="20658" y="5050"/>
                  <a:pt x="20631" y="5243"/>
                  <a:pt x="20544" y="5243"/>
                </a:cubicBezTo>
                <a:cubicBezTo>
                  <a:pt x="20491" y="5243"/>
                  <a:pt x="20416" y="5173"/>
                  <a:pt x="20297" y="4950"/>
                </a:cubicBezTo>
                <a:cubicBezTo>
                  <a:pt x="19985" y="4432"/>
                  <a:pt x="20420" y="4697"/>
                  <a:pt x="20403" y="4481"/>
                </a:cubicBezTo>
                <a:cubicBezTo>
                  <a:pt x="20147" y="4241"/>
                  <a:pt x="19651" y="3868"/>
                  <a:pt x="19529" y="3338"/>
                </a:cubicBezTo>
                <a:cubicBezTo>
                  <a:pt x="19674" y="3479"/>
                  <a:pt x="19724" y="3612"/>
                  <a:pt x="19829" y="3752"/>
                </a:cubicBezTo>
                <a:cubicBezTo>
                  <a:pt x="19801" y="3619"/>
                  <a:pt x="19763" y="3482"/>
                  <a:pt x="19730" y="3346"/>
                </a:cubicBezTo>
                <a:cubicBezTo>
                  <a:pt x="20073" y="3590"/>
                  <a:pt x="20233" y="3837"/>
                  <a:pt x="20292" y="3837"/>
                </a:cubicBezTo>
                <a:cubicBezTo>
                  <a:pt x="20321" y="3837"/>
                  <a:pt x="20327" y="3784"/>
                  <a:pt x="20319" y="3652"/>
                </a:cubicBezTo>
                <a:cubicBezTo>
                  <a:pt x="20304" y="3656"/>
                  <a:pt x="20289" y="3657"/>
                  <a:pt x="20273" y="3657"/>
                </a:cubicBezTo>
                <a:cubicBezTo>
                  <a:pt x="20046" y="3657"/>
                  <a:pt x="19829" y="3325"/>
                  <a:pt x="19585" y="3011"/>
                </a:cubicBezTo>
                <a:cubicBezTo>
                  <a:pt x="19350" y="2704"/>
                  <a:pt x="19092" y="2402"/>
                  <a:pt x="18872" y="2402"/>
                </a:cubicBezTo>
                <a:cubicBezTo>
                  <a:pt x="18847" y="2402"/>
                  <a:pt x="18824" y="2406"/>
                  <a:pt x="18801" y="2414"/>
                </a:cubicBezTo>
                <a:cubicBezTo>
                  <a:pt x="18773" y="2326"/>
                  <a:pt x="18740" y="2235"/>
                  <a:pt x="18695" y="2149"/>
                </a:cubicBezTo>
                <a:cubicBezTo>
                  <a:pt x="18750" y="2215"/>
                  <a:pt x="18790" y="2210"/>
                  <a:pt x="18834" y="2277"/>
                </a:cubicBezTo>
                <a:cubicBezTo>
                  <a:pt x="18639" y="1742"/>
                  <a:pt x="18260" y="2103"/>
                  <a:pt x="17759" y="1556"/>
                </a:cubicBezTo>
                <a:cubicBezTo>
                  <a:pt x="17621" y="1396"/>
                  <a:pt x="17526" y="1261"/>
                  <a:pt x="17594" y="1261"/>
                </a:cubicBezTo>
                <a:cubicBezTo>
                  <a:pt x="17611" y="1261"/>
                  <a:pt x="17639" y="1268"/>
                  <a:pt x="17677" y="1287"/>
                </a:cubicBezTo>
                <a:cubicBezTo>
                  <a:pt x="17477" y="1178"/>
                  <a:pt x="17282" y="1071"/>
                  <a:pt x="17070" y="972"/>
                </a:cubicBezTo>
                <a:cubicBezTo>
                  <a:pt x="16981" y="912"/>
                  <a:pt x="16969" y="878"/>
                  <a:pt x="17004" y="878"/>
                </a:cubicBezTo>
                <a:cubicBezTo>
                  <a:pt x="17025" y="878"/>
                  <a:pt x="17062" y="889"/>
                  <a:pt x="17106" y="915"/>
                </a:cubicBezTo>
                <a:cubicBezTo>
                  <a:pt x="16822" y="740"/>
                  <a:pt x="16513" y="590"/>
                  <a:pt x="16179" y="462"/>
                </a:cubicBezTo>
                <a:lnTo>
                  <a:pt x="16197" y="453"/>
                </a:lnTo>
                <a:cubicBezTo>
                  <a:pt x="16028" y="447"/>
                  <a:pt x="15721" y="416"/>
                  <a:pt x="15501" y="416"/>
                </a:cubicBezTo>
                <a:cubicBezTo>
                  <a:pt x="15458" y="416"/>
                  <a:pt x="15418" y="417"/>
                  <a:pt x="15384" y="420"/>
                </a:cubicBezTo>
                <a:cubicBezTo>
                  <a:pt x="15269" y="376"/>
                  <a:pt x="15274" y="366"/>
                  <a:pt x="15317" y="366"/>
                </a:cubicBezTo>
                <a:cubicBezTo>
                  <a:pt x="15352" y="366"/>
                  <a:pt x="15412" y="372"/>
                  <a:pt x="15453" y="372"/>
                </a:cubicBezTo>
                <a:cubicBezTo>
                  <a:pt x="15488" y="372"/>
                  <a:pt x="15511" y="367"/>
                  <a:pt x="15496" y="350"/>
                </a:cubicBezTo>
                <a:lnTo>
                  <a:pt x="15139" y="329"/>
                </a:lnTo>
                <a:lnTo>
                  <a:pt x="14783" y="358"/>
                </a:lnTo>
                <a:cubicBezTo>
                  <a:pt x="14582" y="294"/>
                  <a:pt x="14803" y="217"/>
                  <a:pt x="15117" y="217"/>
                </a:cubicBezTo>
                <a:cubicBezTo>
                  <a:pt x="15271" y="217"/>
                  <a:pt x="15446" y="236"/>
                  <a:pt x="15607" y="283"/>
                </a:cubicBezTo>
                <a:cubicBezTo>
                  <a:pt x="15413" y="97"/>
                  <a:pt x="15256" y="43"/>
                  <a:pt x="15076" y="43"/>
                </a:cubicBezTo>
                <a:cubicBezTo>
                  <a:pt x="15011" y="43"/>
                  <a:pt x="14944" y="50"/>
                  <a:pt x="14873" y="60"/>
                </a:cubicBezTo>
                <a:cubicBezTo>
                  <a:pt x="14732" y="80"/>
                  <a:pt x="14572" y="89"/>
                  <a:pt x="14348" y="131"/>
                </a:cubicBezTo>
                <a:cubicBezTo>
                  <a:pt x="14238" y="147"/>
                  <a:pt x="14110" y="159"/>
                  <a:pt x="13960" y="171"/>
                </a:cubicBezTo>
                <a:lnTo>
                  <a:pt x="13459" y="255"/>
                </a:lnTo>
                <a:cubicBezTo>
                  <a:pt x="13676" y="171"/>
                  <a:pt x="13892" y="85"/>
                  <a:pt x="14153" y="43"/>
                </a:cubicBezTo>
                <a:cubicBezTo>
                  <a:pt x="14049" y="12"/>
                  <a:pt x="13947" y="0"/>
                  <a:pt x="13841" y="0"/>
                </a:cubicBezTo>
                <a:close/>
              </a:path>
            </a:pathLst>
          </a:custGeom>
          <a:solidFill>
            <a:srgbClr val="FFC1BE"/>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grpSp>
        <p:nvGrpSpPr>
          <p:cNvPr id="561" name="Google Shape;139;p4"/>
          <p:cNvGrpSpPr/>
          <p:nvPr/>
        </p:nvGrpSpPr>
        <p:grpSpPr>
          <a:xfrm>
            <a:off x="21433214" y="3208226"/>
            <a:ext cx="3909417" cy="1663650"/>
            <a:chOff x="-9" y="0"/>
            <a:chExt cx="3909416" cy="1663649"/>
          </a:xfrm>
        </p:grpSpPr>
        <p:sp>
          <p:nvSpPr>
            <p:cNvPr id="553" name="Google Shape;140;p4"/>
            <p:cNvSpPr/>
            <p:nvPr/>
          </p:nvSpPr>
          <p:spPr>
            <a:xfrm>
              <a:off x="2697299" y="1163009"/>
              <a:ext cx="522985" cy="191512"/>
            </a:xfrm>
            <a:custGeom>
              <a:avLst/>
              <a:gdLst/>
              <a:ahLst/>
              <a:cxnLst>
                <a:cxn ang="0">
                  <a:pos x="wd2" y="hd2"/>
                </a:cxn>
                <a:cxn ang="5400000">
                  <a:pos x="wd2" y="hd2"/>
                </a:cxn>
                <a:cxn ang="10800000">
                  <a:pos x="wd2" y="hd2"/>
                </a:cxn>
                <a:cxn ang="16200000">
                  <a:pos x="wd2" y="hd2"/>
                </a:cxn>
              </a:cxnLst>
              <a:rect l="0" t="0" r="r" b="b"/>
              <a:pathLst>
                <a:path w="20859" h="21600" extrusionOk="0">
                  <a:moveTo>
                    <a:pt x="3787" y="0"/>
                  </a:moveTo>
                  <a:cubicBezTo>
                    <a:pt x="2919" y="0"/>
                    <a:pt x="2067" y="225"/>
                    <a:pt x="1246" y="721"/>
                  </a:cubicBezTo>
                  <a:cubicBezTo>
                    <a:pt x="195" y="1464"/>
                    <a:pt x="-474" y="5946"/>
                    <a:pt x="410" y="8063"/>
                  </a:cubicBezTo>
                  <a:cubicBezTo>
                    <a:pt x="2505" y="13064"/>
                    <a:pt x="4759" y="13987"/>
                    <a:pt x="7379" y="15654"/>
                  </a:cubicBezTo>
                  <a:lnTo>
                    <a:pt x="16873" y="21487"/>
                  </a:lnTo>
                  <a:cubicBezTo>
                    <a:pt x="17016" y="21555"/>
                    <a:pt x="17160" y="21600"/>
                    <a:pt x="17303" y="21600"/>
                  </a:cubicBezTo>
                  <a:cubicBezTo>
                    <a:pt x="18123" y="21600"/>
                    <a:pt x="18904" y="20361"/>
                    <a:pt x="19334" y="18289"/>
                  </a:cubicBezTo>
                  <a:lnTo>
                    <a:pt x="20274" y="18672"/>
                  </a:lnTo>
                  <a:cubicBezTo>
                    <a:pt x="20282" y="18672"/>
                    <a:pt x="20290" y="18672"/>
                    <a:pt x="20298" y="18672"/>
                  </a:cubicBezTo>
                  <a:cubicBezTo>
                    <a:pt x="20696" y="18672"/>
                    <a:pt x="21126" y="17005"/>
                    <a:pt x="20648" y="16397"/>
                  </a:cubicBezTo>
                  <a:lnTo>
                    <a:pt x="19661" y="15271"/>
                  </a:lnTo>
                  <a:cubicBezTo>
                    <a:pt x="19764" y="12613"/>
                    <a:pt x="19015" y="10271"/>
                    <a:pt x="18155" y="9572"/>
                  </a:cubicBezTo>
                  <a:cubicBezTo>
                    <a:pt x="13783" y="6442"/>
                    <a:pt x="8518" y="0"/>
                    <a:pt x="378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54" name="Google Shape;141;p4"/>
            <p:cNvSpPr/>
            <p:nvPr/>
          </p:nvSpPr>
          <p:spPr>
            <a:xfrm>
              <a:off x="1595661" y="987483"/>
              <a:ext cx="518898" cy="209085"/>
            </a:xfrm>
            <a:custGeom>
              <a:avLst/>
              <a:gdLst/>
              <a:ahLst/>
              <a:cxnLst>
                <a:cxn ang="0">
                  <a:pos x="wd2" y="hd2"/>
                </a:cxn>
                <a:cxn ang="5400000">
                  <a:pos x="wd2" y="hd2"/>
                </a:cxn>
                <a:cxn ang="10800000">
                  <a:pos x="wd2" y="hd2"/>
                </a:cxn>
                <a:cxn ang="16200000">
                  <a:pos x="wd2" y="hd2"/>
                </a:cxn>
              </a:cxnLst>
              <a:rect l="0" t="0" r="r" b="b"/>
              <a:pathLst>
                <a:path w="20433" h="21600" extrusionOk="0">
                  <a:moveTo>
                    <a:pt x="18753" y="0"/>
                  </a:moveTo>
                  <a:cubicBezTo>
                    <a:pt x="18313" y="0"/>
                    <a:pt x="17833" y="433"/>
                    <a:pt x="17377" y="1423"/>
                  </a:cubicBezTo>
                  <a:cubicBezTo>
                    <a:pt x="15175" y="6086"/>
                    <a:pt x="12455" y="8727"/>
                    <a:pt x="9624" y="8933"/>
                  </a:cubicBezTo>
                  <a:cubicBezTo>
                    <a:pt x="9561" y="8933"/>
                    <a:pt x="9506" y="8933"/>
                    <a:pt x="9451" y="8933"/>
                  </a:cubicBezTo>
                  <a:cubicBezTo>
                    <a:pt x="6848" y="8933"/>
                    <a:pt x="4615" y="5859"/>
                    <a:pt x="2107" y="5116"/>
                  </a:cubicBezTo>
                  <a:cubicBezTo>
                    <a:pt x="2036" y="5075"/>
                    <a:pt x="1965" y="5075"/>
                    <a:pt x="1902" y="5075"/>
                  </a:cubicBezTo>
                  <a:cubicBezTo>
                    <a:pt x="739" y="5075"/>
                    <a:pt x="-496" y="8273"/>
                    <a:pt x="204" y="11429"/>
                  </a:cubicBezTo>
                  <a:cubicBezTo>
                    <a:pt x="1831" y="18732"/>
                    <a:pt x="4670" y="21600"/>
                    <a:pt x="7745" y="21600"/>
                  </a:cubicBezTo>
                  <a:cubicBezTo>
                    <a:pt x="12305" y="21600"/>
                    <a:pt x="17385" y="15328"/>
                    <a:pt x="19862" y="7963"/>
                  </a:cubicBezTo>
                  <a:cubicBezTo>
                    <a:pt x="21104" y="4209"/>
                    <a:pt x="20129" y="0"/>
                    <a:pt x="1875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55" name="Google Shape;142;p4"/>
            <p:cNvSpPr/>
            <p:nvPr/>
          </p:nvSpPr>
          <p:spPr>
            <a:xfrm>
              <a:off x="1874724" y="536574"/>
              <a:ext cx="558295" cy="128806"/>
            </a:xfrm>
            <a:custGeom>
              <a:avLst/>
              <a:gdLst/>
              <a:ahLst/>
              <a:cxnLst>
                <a:cxn ang="0">
                  <a:pos x="wd2" y="hd2"/>
                </a:cxn>
                <a:cxn ang="5400000">
                  <a:pos x="wd2" y="hd2"/>
                </a:cxn>
                <a:cxn ang="10800000">
                  <a:pos x="wd2" y="hd2"/>
                </a:cxn>
                <a:cxn ang="16200000">
                  <a:pos x="wd2" y="hd2"/>
                </a:cxn>
              </a:cxnLst>
              <a:rect l="0" t="0" r="r" b="b"/>
              <a:pathLst>
                <a:path w="20672" h="21600" extrusionOk="0">
                  <a:moveTo>
                    <a:pt x="6069" y="0"/>
                  </a:moveTo>
                  <a:cubicBezTo>
                    <a:pt x="4480" y="0"/>
                    <a:pt x="2912" y="603"/>
                    <a:pt x="1403" y="2880"/>
                  </a:cubicBezTo>
                  <a:cubicBezTo>
                    <a:pt x="-334" y="5459"/>
                    <a:pt x="-534" y="15940"/>
                    <a:pt x="1233" y="18753"/>
                  </a:cubicBezTo>
                  <a:cubicBezTo>
                    <a:pt x="2624" y="20964"/>
                    <a:pt x="4102" y="21600"/>
                    <a:pt x="5604" y="21600"/>
                  </a:cubicBezTo>
                  <a:cubicBezTo>
                    <a:pt x="7245" y="21600"/>
                    <a:pt x="8902" y="20863"/>
                    <a:pt x="10492" y="20696"/>
                  </a:cubicBezTo>
                  <a:cubicBezTo>
                    <a:pt x="13701" y="20227"/>
                    <a:pt x="16585" y="19658"/>
                    <a:pt x="19698" y="16175"/>
                  </a:cubicBezTo>
                  <a:cubicBezTo>
                    <a:pt x="20889" y="14701"/>
                    <a:pt x="21066" y="6597"/>
                    <a:pt x="19794" y="5124"/>
                  </a:cubicBezTo>
                  <a:cubicBezTo>
                    <a:pt x="16733" y="1407"/>
                    <a:pt x="13871" y="1072"/>
                    <a:pt x="10713" y="737"/>
                  </a:cubicBezTo>
                  <a:cubicBezTo>
                    <a:pt x="9175" y="569"/>
                    <a:pt x="7615" y="0"/>
                    <a:pt x="60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56" name="Google Shape;143;p4"/>
            <p:cNvSpPr/>
            <p:nvPr/>
          </p:nvSpPr>
          <p:spPr>
            <a:xfrm>
              <a:off x="3097647" y="677958"/>
              <a:ext cx="363484" cy="161358"/>
            </a:xfrm>
            <a:custGeom>
              <a:avLst/>
              <a:gdLst/>
              <a:ahLst/>
              <a:cxnLst>
                <a:cxn ang="0">
                  <a:pos x="wd2" y="hd2"/>
                </a:cxn>
                <a:cxn ang="5400000">
                  <a:pos x="wd2" y="hd2"/>
                </a:cxn>
                <a:cxn ang="10800000">
                  <a:pos x="wd2" y="hd2"/>
                </a:cxn>
                <a:cxn ang="16200000">
                  <a:pos x="wd2" y="hd2"/>
                </a:cxn>
              </a:cxnLst>
              <a:rect l="0" t="0" r="r" b="b"/>
              <a:pathLst>
                <a:path w="21124" h="21600" extrusionOk="0">
                  <a:moveTo>
                    <a:pt x="1032" y="0"/>
                  </a:moveTo>
                  <a:cubicBezTo>
                    <a:pt x="347" y="0"/>
                    <a:pt x="-245" y="2165"/>
                    <a:pt x="103" y="3529"/>
                  </a:cubicBezTo>
                  <a:cubicBezTo>
                    <a:pt x="2332" y="12965"/>
                    <a:pt x="4757" y="17029"/>
                    <a:pt x="9284" y="19729"/>
                  </a:cubicBezTo>
                  <a:cubicBezTo>
                    <a:pt x="11280" y="20878"/>
                    <a:pt x="13312" y="21520"/>
                    <a:pt x="15378" y="21600"/>
                  </a:cubicBezTo>
                  <a:cubicBezTo>
                    <a:pt x="18233" y="21600"/>
                    <a:pt x="18627" y="20531"/>
                    <a:pt x="20728" y="16654"/>
                  </a:cubicBezTo>
                  <a:cubicBezTo>
                    <a:pt x="21123" y="15933"/>
                    <a:pt x="21355" y="14409"/>
                    <a:pt x="20775" y="13687"/>
                  </a:cubicBezTo>
                  <a:cubicBezTo>
                    <a:pt x="19289" y="11896"/>
                    <a:pt x="18941" y="10640"/>
                    <a:pt x="17142" y="10078"/>
                  </a:cubicBezTo>
                  <a:cubicBezTo>
                    <a:pt x="15227" y="9731"/>
                    <a:pt x="13346" y="9009"/>
                    <a:pt x="11478" y="7940"/>
                  </a:cubicBezTo>
                  <a:cubicBezTo>
                    <a:pt x="9714" y="6763"/>
                    <a:pt x="8193" y="4518"/>
                    <a:pt x="6475" y="3154"/>
                  </a:cubicBezTo>
                  <a:cubicBezTo>
                    <a:pt x="4757" y="1818"/>
                    <a:pt x="2993" y="1363"/>
                    <a:pt x="1275" y="107"/>
                  </a:cubicBezTo>
                  <a:cubicBezTo>
                    <a:pt x="1194" y="27"/>
                    <a:pt x="1113" y="0"/>
                    <a:pt x="1032"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57" name="Google Shape;144;p4"/>
            <p:cNvSpPr/>
            <p:nvPr/>
          </p:nvSpPr>
          <p:spPr>
            <a:xfrm>
              <a:off x="3461681" y="1429599"/>
              <a:ext cx="447727" cy="234050"/>
            </a:xfrm>
            <a:custGeom>
              <a:avLst/>
              <a:gdLst/>
              <a:ahLst/>
              <a:cxnLst>
                <a:cxn ang="0">
                  <a:pos x="wd2" y="hd2"/>
                </a:cxn>
                <a:cxn ang="5400000">
                  <a:pos x="wd2" y="hd2"/>
                </a:cxn>
                <a:cxn ang="10800000">
                  <a:pos x="wd2" y="hd2"/>
                </a:cxn>
                <a:cxn ang="16200000">
                  <a:pos x="wd2" y="hd2"/>
                </a:cxn>
              </a:cxnLst>
              <a:rect l="0" t="0" r="r" b="b"/>
              <a:pathLst>
                <a:path w="20426" h="21600" extrusionOk="0">
                  <a:moveTo>
                    <a:pt x="1760" y="0"/>
                  </a:moveTo>
                  <a:cubicBezTo>
                    <a:pt x="394" y="0"/>
                    <a:pt x="-836" y="4442"/>
                    <a:pt x="740" y="5621"/>
                  </a:cubicBezTo>
                  <a:cubicBezTo>
                    <a:pt x="6908" y="10284"/>
                    <a:pt x="12547" y="17785"/>
                    <a:pt x="18951" y="21508"/>
                  </a:cubicBezTo>
                  <a:cubicBezTo>
                    <a:pt x="19070" y="21563"/>
                    <a:pt x="19179" y="21600"/>
                    <a:pt x="19279" y="21600"/>
                  </a:cubicBezTo>
                  <a:cubicBezTo>
                    <a:pt x="20245" y="21600"/>
                    <a:pt x="20764" y="18983"/>
                    <a:pt x="20181" y="17472"/>
                  </a:cubicBezTo>
                  <a:cubicBezTo>
                    <a:pt x="17876" y="11703"/>
                    <a:pt x="15271" y="8533"/>
                    <a:pt x="12027" y="5308"/>
                  </a:cubicBezTo>
                  <a:cubicBezTo>
                    <a:pt x="8648" y="1972"/>
                    <a:pt x="5559" y="1345"/>
                    <a:pt x="1970" y="37"/>
                  </a:cubicBezTo>
                  <a:cubicBezTo>
                    <a:pt x="1897" y="18"/>
                    <a:pt x="1824" y="0"/>
                    <a:pt x="1760"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58" name="Google Shape;145;p4"/>
            <p:cNvSpPr/>
            <p:nvPr/>
          </p:nvSpPr>
          <p:spPr>
            <a:xfrm>
              <a:off x="700891" y="674764"/>
              <a:ext cx="541553" cy="166953"/>
            </a:xfrm>
            <a:custGeom>
              <a:avLst/>
              <a:gdLst/>
              <a:ahLst/>
              <a:cxnLst>
                <a:cxn ang="0">
                  <a:pos x="wd2" y="hd2"/>
                </a:cxn>
                <a:cxn ang="5400000">
                  <a:pos x="wd2" y="hd2"/>
                </a:cxn>
                <a:cxn ang="10800000">
                  <a:pos x="wd2" y="hd2"/>
                </a:cxn>
                <a:cxn ang="16200000">
                  <a:pos x="wd2" y="hd2"/>
                </a:cxn>
              </a:cxnLst>
              <a:rect l="0" t="0" r="r" b="b"/>
              <a:pathLst>
                <a:path w="20865" h="21600" extrusionOk="0">
                  <a:moveTo>
                    <a:pt x="6468" y="0"/>
                  </a:moveTo>
                  <a:cubicBezTo>
                    <a:pt x="4352" y="0"/>
                    <a:pt x="2236" y="1214"/>
                    <a:pt x="643" y="5297"/>
                  </a:cubicBezTo>
                  <a:cubicBezTo>
                    <a:pt x="105" y="6692"/>
                    <a:pt x="-311" y="9560"/>
                    <a:pt x="312" y="11394"/>
                  </a:cubicBezTo>
                  <a:cubicBezTo>
                    <a:pt x="2644" y="18500"/>
                    <a:pt x="6576" y="18241"/>
                    <a:pt x="9554" y="19300"/>
                  </a:cubicBezTo>
                  <a:cubicBezTo>
                    <a:pt x="11947" y="20076"/>
                    <a:pt x="14317" y="21600"/>
                    <a:pt x="16695" y="21600"/>
                  </a:cubicBezTo>
                  <a:cubicBezTo>
                    <a:pt x="17703" y="21600"/>
                    <a:pt x="18719" y="21316"/>
                    <a:pt x="19735" y="20592"/>
                  </a:cubicBezTo>
                  <a:cubicBezTo>
                    <a:pt x="20720" y="19895"/>
                    <a:pt x="21289" y="14960"/>
                    <a:pt x="20481" y="12609"/>
                  </a:cubicBezTo>
                  <a:cubicBezTo>
                    <a:pt x="17765" y="4522"/>
                    <a:pt x="14033" y="2687"/>
                    <a:pt x="10539" y="1111"/>
                  </a:cubicBezTo>
                  <a:cubicBezTo>
                    <a:pt x="9277" y="543"/>
                    <a:pt x="7877" y="0"/>
                    <a:pt x="646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59" name="Google Shape;146;p4"/>
            <p:cNvSpPr/>
            <p:nvPr/>
          </p:nvSpPr>
          <p:spPr>
            <a:xfrm>
              <a:off x="207553" y="978697"/>
              <a:ext cx="492307" cy="305336"/>
            </a:xfrm>
            <a:custGeom>
              <a:avLst/>
              <a:gdLst/>
              <a:ahLst/>
              <a:cxnLst>
                <a:cxn ang="0">
                  <a:pos x="wd2" y="hd2"/>
                </a:cxn>
                <a:cxn ang="5400000">
                  <a:pos x="wd2" y="hd2"/>
                </a:cxn>
                <a:cxn ang="10800000">
                  <a:pos x="wd2" y="hd2"/>
                </a:cxn>
                <a:cxn ang="16200000">
                  <a:pos x="wd2" y="hd2"/>
                </a:cxn>
              </a:cxnLst>
              <a:rect l="0" t="0" r="r" b="b"/>
              <a:pathLst>
                <a:path w="20056" h="21600" extrusionOk="0">
                  <a:moveTo>
                    <a:pt x="2618" y="0"/>
                  </a:moveTo>
                  <a:cubicBezTo>
                    <a:pt x="2414" y="0"/>
                    <a:pt x="2219" y="14"/>
                    <a:pt x="2024" y="28"/>
                  </a:cubicBezTo>
                  <a:cubicBezTo>
                    <a:pt x="738" y="170"/>
                    <a:pt x="-547" y="2981"/>
                    <a:pt x="242" y="5170"/>
                  </a:cubicBezTo>
                  <a:cubicBezTo>
                    <a:pt x="1967" y="9875"/>
                    <a:pt x="4570" y="12290"/>
                    <a:pt x="7418" y="14678"/>
                  </a:cubicBezTo>
                  <a:cubicBezTo>
                    <a:pt x="10404" y="17291"/>
                    <a:pt x="13528" y="19523"/>
                    <a:pt x="16700" y="21374"/>
                  </a:cubicBezTo>
                  <a:cubicBezTo>
                    <a:pt x="16985" y="21529"/>
                    <a:pt x="17254" y="21600"/>
                    <a:pt x="17506" y="21600"/>
                  </a:cubicBezTo>
                  <a:cubicBezTo>
                    <a:pt x="19930" y="21600"/>
                    <a:pt x="21053" y="15215"/>
                    <a:pt x="18946" y="12629"/>
                  </a:cubicBezTo>
                  <a:cubicBezTo>
                    <a:pt x="14528" y="7162"/>
                    <a:pt x="8313" y="0"/>
                    <a:pt x="261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60" name="Google Shape;147;p4"/>
            <p:cNvSpPr/>
            <p:nvPr/>
          </p:nvSpPr>
          <p:spPr>
            <a:xfrm>
              <a:off x="-10" y="-1"/>
              <a:ext cx="510968" cy="290758"/>
            </a:xfrm>
            <a:custGeom>
              <a:avLst/>
              <a:gdLst/>
              <a:ahLst/>
              <a:cxnLst>
                <a:cxn ang="0">
                  <a:pos x="wd2" y="hd2"/>
                </a:cxn>
                <a:cxn ang="5400000">
                  <a:pos x="wd2" y="hd2"/>
                </a:cxn>
                <a:cxn ang="10800000">
                  <a:pos x="wd2" y="hd2"/>
                </a:cxn>
                <a:cxn ang="16200000">
                  <a:pos x="wd2" y="hd2"/>
                </a:cxn>
              </a:cxnLst>
              <a:rect l="0" t="0" r="r" b="b"/>
              <a:pathLst>
                <a:path w="20818" h="21600" extrusionOk="0">
                  <a:moveTo>
                    <a:pt x="1129" y="0"/>
                  </a:moveTo>
                  <a:cubicBezTo>
                    <a:pt x="592" y="0"/>
                    <a:pt x="120" y="727"/>
                    <a:pt x="71" y="1795"/>
                  </a:cubicBezTo>
                  <a:cubicBezTo>
                    <a:pt x="-612" y="10325"/>
                    <a:pt x="3741" y="15874"/>
                    <a:pt x="7524" y="19063"/>
                  </a:cubicBezTo>
                  <a:cubicBezTo>
                    <a:pt x="9598" y="20843"/>
                    <a:pt x="11575" y="21600"/>
                    <a:pt x="13544" y="21600"/>
                  </a:cubicBezTo>
                  <a:cubicBezTo>
                    <a:pt x="15781" y="21600"/>
                    <a:pt x="18019" y="20636"/>
                    <a:pt x="20419" y="19063"/>
                  </a:cubicBezTo>
                  <a:cubicBezTo>
                    <a:pt x="20931" y="18722"/>
                    <a:pt x="20988" y="17164"/>
                    <a:pt x="20362" y="17164"/>
                  </a:cubicBezTo>
                  <a:cubicBezTo>
                    <a:pt x="20353" y="17164"/>
                    <a:pt x="20345" y="17164"/>
                    <a:pt x="20337" y="17164"/>
                  </a:cubicBezTo>
                  <a:cubicBezTo>
                    <a:pt x="20109" y="17194"/>
                    <a:pt x="19882" y="17209"/>
                    <a:pt x="19654" y="17209"/>
                  </a:cubicBezTo>
                  <a:cubicBezTo>
                    <a:pt x="16204" y="17209"/>
                    <a:pt x="12340" y="14464"/>
                    <a:pt x="9411" y="11379"/>
                  </a:cubicBezTo>
                  <a:cubicBezTo>
                    <a:pt x="6401" y="8189"/>
                    <a:pt x="4757" y="2641"/>
                    <a:pt x="1552" y="148"/>
                  </a:cubicBezTo>
                  <a:cubicBezTo>
                    <a:pt x="1414" y="45"/>
                    <a:pt x="1267" y="0"/>
                    <a:pt x="112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562" name="Body Level One…"/>
          <p:cNvSpPr txBox="1">
            <a:spLocks noGrp="1"/>
          </p:cNvSpPr>
          <p:nvPr>
            <p:ph type="body" sz="quarter" idx="1"/>
          </p:nvPr>
        </p:nvSpPr>
        <p:spPr>
          <a:xfrm>
            <a:off x="6242398" y="4926267"/>
            <a:ext cx="12248802" cy="4912803"/>
          </a:xfrm>
          <a:prstGeom prst="rect">
            <a:avLst/>
          </a:prstGeom>
        </p:spPr>
        <p:txBody>
          <a:bodyPr lIns="243794" tIns="243794" rIns="243794" bIns="243794" anchor="t"/>
          <a:lstStyle>
            <a:lvl1pPr marL="1219168" indent="-846645" algn="ctr">
              <a:spcBef>
                <a:spcPts val="0"/>
              </a:spcBef>
              <a:buClr>
                <a:srgbClr val="0E1F77"/>
              </a:buClr>
              <a:buSzPts val="4800"/>
              <a:buAutoNum type="arabicPeriod"/>
              <a:defRPr sz="4800">
                <a:solidFill>
                  <a:srgbClr val="0E1F77"/>
                </a:solidFill>
                <a:latin typeface="Livvic"/>
                <a:ea typeface="Livvic"/>
                <a:cs typeface="Livvic"/>
                <a:sym typeface="Livvic"/>
              </a:defRPr>
            </a:lvl1pPr>
            <a:lvl2pPr marL="2690042" indent="-1098350" algn="ctr">
              <a:spcBef>
                <a:spcPts val="0"/>
              </a:spcBef>
              <a:buClr>
                <a:srgbClr val="0E1F77"/>
              </a:buClr>
              <a:buSzPts val="4800"/>
              <a:buAutoNum type="alphaLcPeriod"/>
              <a:defRPr sz="4800">
                <a:solidFill>
                  <a:srgbClr val="0E1F77"/>
                </a:solidFill>
                <a:latin typeface="Livvic"/>
                <a:ea typeface="Livvic"/>
                <a:cs typeface="Livvic"/>
                <a:sym typeface="Livvic"/>
              </a:defRPr>
            </a:lvl2pPr>
            <a:lvl3pPr marL="3909214" indent="-1098350" algn="ctr">
              <a:spcBef>
                <a:spcPts val="0"/>
              </a:spcBef>
              <a:buClr>
                <a:srgbClr val="0E1F77"/>
              </a:buClr>
              <a:buSzPts val="4800"/>
              <a:buAutoNum type="romanLcPeriod"/>
              <a:defRPr sz="4800">
                <a:solidFill>
                  <a:srgbClr val="0E1F77"/>
                </a:solidFill>
                <a:latin typeface="Livvic"/>
                <a:ea typeface="Livvic"/>
                <a:cs typeface="Livvic"/>
                <a:sym typeface="Livvic"/>
              </a:defRPr>
            </a:lvl3pPr>
            <a:lvl4pPr marL="5128383" indent="-1098350" algn="ctr">
              <a:spcBef>
                <a:spcPts val="0"/>
              </a:spcBef>
              <a:buClr>
                <a:srgbClr val="0E1F77"/>
              </a:buClr>
              <a:buSzPts val="4800"/>
              <a:buAutoNum type="arabicPeriod"/>
              <a:defRPr sz="4800">
                <a:solidFill>
                  <a:srgbClr val="0E1F77"/>
                </a:solidFill>
                <a:latin typeface="Livvic"/>
                <a:ea typeface="Livvic"/>
                <a:cs typeface="Livvic"/>
                <a:sym typeface="Livvic"/>
              </a:defRPr>
            </a:lvl4pPr>
            <a:lvl5pPr marL="6347552" indent="-1098350" algn="ctr">
              <a:spcBef>
                <a:spcPts val="0"/>
              </a:spcBef>
              <a:buClr>
                <a:srgbClr val="0E1F77"/>
              </a:buClr>
              <a:buSzPts val="4800"/>
              <a:buAutoNum type="alphaLcPeriod"/>
              <a:defRPr sz="4800">
                <a:solidFill>
                  <a:srgbClr val="0E1F77"/>
                </a:solidFill>
                <a:latin typeface="Livvic"/>
                <a:ea typeface="Livvic"/>
                <a:cs typeface="Livvic"/>
                <a:sym typeface="Livvic"/>
              </a:defRPr>
            </a:lvl5pPr>
          </a:lstStyle>
          <a:p>
            <a:r>
              <a:t>Body Level One</a:t>
            </a:r>
          </a:p>
          <a:p>
            <a:pPr lvl="1"/>
            <a:r>
              <a:t>Body Level Two</a:t>
            </a:r>
          </a:p>
          <a:p>
            <a:pPr lvl="2"/>
            <a:r>
              <a:t>Body Level Three</a:t>
            </a:r>
          </a:p>
          <a:p>
            <a:pPr lvl="3"/>
            <a:r>
              <a:t>Body Level Four</a:t>
            </a:r>
          </a:p>
          <a:p>
            <a:pPr lvl="4"/>
            <a:r>
              <a:t>Body Level Five</a:t>
            </a:r>
          </a:p>
        </p:txBody>
      </p:sp>
      <p:sp>
        <p:nvSpPr>
          <p:cNvPr id="563" name="Title Text"/>
          <p:cNvSpPr txBox="1">
            <a:spLocks noGrp="1"/>
          </p:cNvSpPr>
          <p:nvPr>
            <p:ph type="title"/>
          </p:nvPr>
        </p:nvSpPr>
        <p:spPr>
          <a:xfrm>
            <a:off x="1457799" y="516180"/>
            <a:ext cx="21468803" cy="1527201"/>
          </a:xfrm>
          <a:prstGeom prst="rect">
            <a:avLst/>
          </a:prstGeom>
        </p:spPr>
        <p:txBody>
          <a:bodyPr lIns="243794" tIns="243794" rIns="243794" bIns="243794"/>
          <a:lstStyle>
            <a:lvl1pPr>
              <a:defRPr sz="9600">
                <a:solidFill>
                  <a:srgbClr val="3043A1"/>
                </a:solidFill>
                <a:latin typeface="Mansalva"/>
                <a:ea typeface="Mansalva"/>
                <a:cs typeface="Mansalva"/>
                <a:sym typeface="Mansalva"/>
              </a:defRPr>
            </a:lvl1pPr>
          </a:lstStyle>
          <a:p>
            <a:r>
              <a:t>Title Text</a:t>
            </a:r>
          </a:p>
        </p:txBody>
      </p:sp>
      <p:sp>
        <p:nvSpPr>
          <p:cNvPr id="5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Title and two columns">
    <p:bg>
      <p:bgPr>
        <a:solidFill>
          <a:srgbClr val="FFC1BE"/>
        </a:solidFill>
        <a:effectLst/>
      </p:bgPr>
    </p:bg>
    <p:spTree>
      <p:nvGrpSpPr>
        <p:cNvPr id="1" name=""/>
        <p:cNvGrpSpPr/>
        <p:nvPr/>
      </p:nvGrpSpPr>
      <p:grpSpPr>
        <a:xfrm>
          <a:off x="0" y="0"/>
          <a:ext cx="0" cy="0"/>
          <a:chOff x="0" y="0"/>
          <a:chExt cx="0" cy="0"/>
        </a:xfrm>
      </p:grpSpPr>
      <p:sp>
        <p:nvSpPr>
          <p:cNvPr id="571" name="Google Shape;151;p5"/>
          <p:cNvSpPr/>
          <p:nvPr/>
        </p:nvSpPr>
        <p:spPr>
          <a:xfrm>
            <a:off x="-338606" y="-720405"/>
            <a:ext cx="17788510" cy="12783020"/>
          </a:xfrm>
          <a:custGeom>
            <a:avLst/>
            <a:gdLst/>
            <a:ahLst/>
            <a:cxnLst>
              <a:cxn ang="0">
                <a:pos x="wd2" y="hd2"/>
              </a:cxn>
              <a:cxn ang="5400000">
                <a:pos x="wd2" y="hd2"/>
              </a:cxn>
              <a:cxn ang="10800000">
                <a:pos x="wd2" y="hd2"/>
              </a:cxn>
              <a:cxn ang="16200000">
                <a:pos x="wd2" y="hd2"/>
              </a:cxn>
            </a:cxnLst>
            <a:rect l="0" t="0" r="r" b="b"/>
            <a:pathLst>
              <a:path w="21599" h="21600" extrusionOk="0">
                <a:moveTo>
                  <a:pt x="19592" y="251"/>
                </a:moveTo>
                <a:lnTo>
                  <a:pt x="19598" y="253"/>
                </a:lnTo>
                <a:lnTo>
                  <a:pt x="19575" y="253"/>
                </a:lnTo>
                <a:lnTo>
                  <a:pt x="19592" y="251"/>
                </a:lnTo>
                <a:close/>
                <a:moveTo>
                  <a:pt x="21482" y="1109"/>
                </a:moveTo>
                <a:lnTo>
                  <a:pt x="21481" y="1109"/>
                </a:lnTo>
                <a:lnTo>
                  <a:pt x="21482" y="1112"/>
                </a:lnTo>
                <a:lnTo>
                  <a:pt x="21482" y="1109"/>
                </a:lnTo>
                <a:close/>
                <a:moveTo>
                  <a:pt x="18004" y="6965"/>
                </a:moveTo>
                <a:cubicBezTo>
                  <a:pt x="18003" y="6967"/>
                  <a:pt x="18002" y="6969"/>
                  <a:pt x="18001" y="6971"/>
                </a:cubicBezTo>
                <a:cubicBezTo>
                  <a:pt x="18002" y="6969"/>
                  <a:pt x="18003" y="6967"/>
                  <a:pt x="18004" y="6965"/>
                </a:cubicBezTo>
                <a:close/>
                <a:moveTo>
                  <a:pt x="15243" y="11799"/>
                </a:moveTo>
                <a:cubicBezTo>
                  <a:pt x="15244" y="11816"/>
                  <a:pt x="15241" y="11834"/>
                  <a:pt x="15236" y="11849"/>
                </a:cubicBezTo>
                <a:cubicBezTo>
                  <a:pt x="15186" y="11929"/>
                  <a:pt x="15161" y="11945"/>
                  <a:pt x="15148" y="11946"/>
                </a:cubicBezTo>
                <a:cubicBezTo>
                  <a:pt x="15173" y="11910"/>
                  <a:pt x="15202" y="11868"/>
                  <a:pt x="15241" y="11813"/>
                </a:cubicBezTo>
                <a:cubicBezTo>
                  <a:pt x="15241" y="11809"/>
                  <a:pt x="15243" y="11802"/>
                  <a:pt x="15243" y="11799"/>
                </a:cubicBezTo>
                <a:close/>
                <a:moveTo>
                  <a:pt x="8861" y="0"/>
                </a:moveTo>
                <a:cubicBezTo>
                  <a:pt x="8576" y="0"/>
                  <a:pt x="8325" y="84"/>
                  <a:pt x="8087" y="84"/>
                </a:cubicBezTo>
                <a:cubicBezTo>
                  <a:pt x="8002" y="84"/>
                  <a:pt x="7919" y="74"/>
                  <a:pt x="7836" y="44"/>
                </a:cubicBezTo>
                <a:cubicBezTo>
                  <a:pt x="7710" y="96"/>
                  <a:pt x="8097" y="72"/>
                  <a:pt x="7984" y="131"/>
                </a:cubicBezTo>
                <a:cubicBezTo>
                  <a:pt x="7767" y="128"/>
                  <a:pt x="7539" y="38"/>
                  <a:pt x="7467" y="38"/>
                </a:cubicBezTo>
                <a:cubicBezTo>
                  <a:pt x="7466" y="38"/>
                  <a:pt x="7466" y="38"/>
                  <a:pt x="7465" y="38"/>
                </a:cubicBezTo>
                <a:cubicBezTo>
                  <a:pt x="7437" y="35"/>
                  <a:pt x="7412" y="34"/>
                  <a:pt x="7389" y="34"/>
                </a:cubicBezTo>
                <a:cubicBezTo>
                  <a:pt x="7177" y="34"/>
                  <a:pt x="7158" y="135"/>
                  <a:pt x="6915" y="135"/>
                </a:cubicBezTo>
                <a:cubicBezTo>
                  <a:pt x="6901" y="135"/>
                  <a:pt x="6886" y="135"/>
                  <a:pt x="6871" y="134"/>
                </a:cubicBezTo>
                <a:cubicBezTo>
                  <a:pt x="6911" y="157"/>
                  <a:pt x="6951" y="221"/>
                  <a:pt x="6716" y="254"/>
                </a:cubicBezTo>
                <a:cubicBezTo>
                  <a:pt x="6496" y="254"/>
                  <a:pt x="6444" y="162"/>
                  <a:pt x="6582" y="136"/>
                </a:cubicBezTo>
                <a:cubicBezTo>
                  <a:pt x="6593" y="135"/>
                  <a:pt x="6604" y="135"/>
                  <a:pt x="6613" y="135"/>
                </a:cubicBezTo>
                <a:cubicBezTo>
                  <a:pt x="6645" y="135"/>
                  <a:pt x="6660" y="141"/>
                  <a:pt x="6658" y="147"/>
                </a:cubicBezTo>
                <a:cubicBezTo>
                  <a:pt x="6729" y="135"/>
                  <a:pt x="6822" y="121"/>
                  <a:pt x="6734" y="97"/>
                </a:cubicBezTo>
                <a:lnTo>
                  <a:pt x="6706" y="123"/>
                </a:lnTo>
                <a:cubicBezTo>
                  <a:pt x="6597" y="103"/>
                  <a:pt x="6295" y="118"/>
                  <a:pt x="6365" y="75"/>
                </a:cubicBezTo>
                <a:cubicBezTo>
                  <a:pt x="6223" y="102"/>
                  <a:pt x="6272" y="115"/>
                  <a:pt x="6366" y="122"/>
                </a:cubicBezTo>
                <a:cubicBezTo>
                  <a:pt x="6323" y="120"/>
                  <a:pt x="6282" y="118"/>
                  <a:pt x="6242" y="118"/>
                </a:cubicBezTo>
                <a:cubicBezTo>
                  <a:pt x="6084" y="118"/>
                  <a:pt x="5955" y="136"/>
                  <a:pt x="5780" y="136"/>
                </a:cubicBezTo>
                <a:cubicBezTo>
                  <a:pt x="5751" y="136"/>
                  <a:pt x="5720" y="135"/>
                  <a:pt x="5687" y="134"/>
                </a:cubicBezTo>
                <a:cubicBezTo>
                  <a:pt x="5734" y="146"/>
                  <a:pt x="5777" y="172"/>
                  <a:pt x="5731" y="175"/>
                </a:cubicBezTo>
                <a:cubicBezTo>
                  <a:pt x="5699" y="175"/>
                  <a:pt x="5671" y="174"/>
                  <a:pt x="5646" y="174"/>
                </a:cubicBezTo>
                <a:cubicBezTo>
                  <a:pt x="5338" y="174"/>
                  <a:pt x="5524" y="233"/>
                  <a:pt x="5257" y="256"/>
                </a:cubicBezTo>
                <a:cubicBezTo>
                  <a:pt x="5134" y="234"/>
                  <a:pt x="5227" y="193"/>
                  <a:pt x="5159" y="193"/>
                </a:cubicBezTo>
                <a:cubicBezTo>
                  <a:pt x="5137" y="193"/>
                  <a:pt x="5096" y="197"/>
                  <a:pt x="5024" y="209"/>
                </a:cubicBezTo>
                <a:cubicBezTo>
                  <a:pt x="4846" y="193"/>
                  <a:pt x="4985" y="146"/>
                  <a:pt x="5055" y="122"/>
                </a:cubicBezTo>
                <a:cubicBezTo>
                  <a:pt x="4973" y="141"/>
                  <a:pt x="4895" y="148"/>
                  <a:pt x="4820" y="148"/>
                </a:cubicBezTo>
                <a:cubicBezTo>
                  <a:pt x="4656" y="148"/>
                  <a:pt x="4513" y="115"/>
                  <a:pt x="4409" y="115"/>
                </a:cubicBezTo>
                <a:lnTo>
                  <a:pt x="4548" y="88"/>
                </a:lnTo>
                <a:cubicBezTo>
                  <a:pt x="4475" y="101"/>
                  <a:pt x="4401" y="108"/>
                  <a:pt x="4327" y="109"/>
                </a:cubicBezTo>
                <a:lnTo>
                  <a:pt x="4408" y="155"/>
                </a:lnTo>
                <a:cubicBezTo>
                  <a:pt x="4326" y="151"/>
                  <a:pt x="4257" y="154"/>
                  <a:pt x="4258" y="133"/>
                </a:cubicBezTo>
                <a:cubicBezTo>
                  <a:pt x="4175" y="170"/>
                  <a:pt x="4325" y="212"/>
                  <a:pt x="4158" y="264"/>
                </a:cubicBezTo>
                <a:cubicBezTo>
                  <a:pt x="4143" y="261"/>
                  <a:pt x="4125" y="260"/>
                  <a:pt x="4105" y="260"/>
                </a:cubicBezTo>
                <a:cubicBezTo>
                  <a:pt x="4057" y="260"/>
                  <a:pt x="4000" y="267"/>
                  <a:pt x="3947" y="270"/>
                </a:cubicBezTo>
                <a:cubicBezTo>
                  <a:pt x="3925" y="272"/>
                  <a:pt x="3905" y="273"/>
                  <a:pt x="3885" y="273"/>
                </a:cubicBezTo>
                <a:cubicBezTo>
                  <a:pt x="3838" y="273"/>
                  <a:pt x="3801" y="267"/>
                  <a:pt x="3788" y="245"/>
                </a:cubicBezTo>
                <a:cubicBezTo>
                  <a:pt x="3797" y="245"/>
                  <a:pt x="3805" y="245"/>
                  <a:pt x="3813" y="245"/>
                </a:cubicBezTo>
                <a:cubicBezTo>
                  <a:pt x="4082" y="245"/>
                  <a:pt x="3822" y="193"/>
                  <a:pt x="3970" y="163"/>
                </a:cubicBezTo>
                <a:cubicBezTo>
                  <a:pt x="3950" y="165"/>
                  <a:pt x="3928" y="166"/>
                  <a:pt x="3905" y="166"/>
                </a:cubicBezTo>
                <a:cubicBezTo>
                  <a:pt x="3882" y="166"/>
                  <a:pt x="3857" y="165"/>
                  <a:pt x="3831" y="163"/>
                </a:cubicBezTo>
                <a:cubicBezTo>
                  <a:pt x="3819" y="157"/>
                  <a:pt x="3843" y="151"/>
                  <a:pt x="3866" y="145"/>
                </a:cubicBezTo>
                <a:cubicBezTo>
                  <a:pt x="3820" y="139"/>
                  <a:pt x="3784" y="137"/>
                  <a:pt x="3755" y="137"/>
                </a:cubicBezTo>
                <a:cubicBezTo>
                  <a:pt x="3679" y="137"/>
                  <a:pt x="3651" y="154"/>
                  <a:pt x="3623" y="174"/>
                </a:cubicBezTo>
                <a:cubicBezTo>
                  <a:pt x="3585" y="202"/>
                  <a:pt x="3545" y="237"/>
                  <a:pt x="3374" y="249"/>
                </a:cubicBezTo>
                <a:cubicBezTo>
                  <a:pt x="3409" y="216"/>
                  <a:pt x="3333" y="194"/>
                  <a:pt x="3274" y="194"/>
                </a:cubicBezTo>
                <a:cubicBezTo>
                  <a:pt x="3261" y="194"/>
                  <a:pt x="3248" y="196"/>
                  <a:pt x="3237" y="198"/>
                </a:cubicBezTo>
                <a:cubicBezTo>
                  <a:pt x="3248" y="197"/>
                  <a:pt x="3257" y="197"/>
                  <a:pt x="3265" y="197"/>
                </a:cubicBezTo>
                <a:cubicBezTo>
                  <a:pt x="3365" y="197"/>
                  <a:pt x="3297" y="256"/>
                  <a:pt x="3181" y="292"/>
                </a:cubicBezTo>
                <a:cubicBezTo>
                  <a:pt x="3162" y="291"/>
                  <a:pt x="3145" y="291"/>
                  <a:pt x="3129" y="291"/>
                </a:cubicBezTo>
                <a:cubicBezTo>
                  <a:pt x="2958" y="291"/>
                  <a:pt x="2935" y="335"/>
                  <a:pt x="2830" y="342"/>
                </a:cubicBezTo>
                <a:lnTo>
                  <a:pt x="2962" y="343"/>
                </a:lnTo>
                <a:cubicBezTo>
                  <a:pt x="2919" y="383"/>
                  <a:pt x="2810" y="388"/>
                  <a:pt x="2659" y="416"/>
                </a:cubicBezTo>
                <a:cubicBezTo>
                  <a:pt x="2654" y="407"/>
                  <a:pt x="2666" y="400"/>
                  <a:pt x="2682" y="395"/>
                </a:cubicBezTo>
                <a:cubicBezTo>
                  <a:pt x="2648" y="403"/>
                  <a:pt x="2613" y="406"/>
                  <a:pt x="2576" y="406"/>
                </a:cubicBezTo>
                <a:cubicBezTo>
                  <a:pt x="2494" y="406"/>
                  <a:pt x="2405" y="392"/>
                  <a:pt x="2312" y="392"/>
                </a:cubicBezTo>
                <a:cubicBezTo>
                  <a:pt x="2250" y="392"/>
                  <a:pt x="2187" y="398"/>
                  <a:pt x="2123" y="418"/>
                </a:cubicBezTo>
                <a:cubicBezTo>
                  <a:pt x="2013" y="406"/>
                  <a:pt x="2108" y="349"/>
                  <a:pt x="2012" y="344"/>
                </a:cubicBezTo>
                <a:cubicBezTo>
                  <a:pt x="1919" y="373"/>
                  <a:pt x="1855" y="379"/>
                  <a:pt x="1800" y="379"/>
                </a:cubicBezTo>
                <a:cubicBezTo>
                  <a:pt x="1754" y="379"/>
                  <a:pt x="1713" y="375"/>
                  <a:pt x="1666" y="375"/>
                </a:cubicBezTo>
                <a:cubicBezTo>
                  <a:pt x="1609" y="375"/>
                  <a:pt x="1543" y="381"/>
                  <a:pt x="1447" y="409"/>
                </a:cubicBezTo>
                <a:cubicBezTo>
                  <a:pt x="1531" y="447"/>
                  <a:pt x="1544" y="432"/>
                  <a:pt x="1353" y="510"/>
                </a:cubicBezTo>
                <a:cubicBezTo>
                  <a:pt x="1504" y="475"/>
                  <a:pt x="1654" y="441"/>
                  <a:pt x="1806" y="410"/>
                </a:cubicBezTo>
                <a:cubicBezTo>
                  <a:pt x="1709" y="447"/>
                  <a:pt x="1614" y="485"/>
                  <a:pt x="1518" y="523"/>
                </a:cubicBezTo>
                <a:cubicBezTo>
                  <a:pt x="1656" y="503"/>
                  <a:pt x="1806" y="451"/>
                  <a:pt x="1889" y="449"/>
                </a:cubicBezTo>
                <a:cubicBezTo>
                  <a:pt x="1752" y="507"/>
                  <a:pt x="1766" y="493"/>
                  <a:pt x="1835" y="526"/>
                </a:cubicBezTo>
                <a:cubicBezTo>
                  <a:pt x="1806" y="518"/>
                  <a:pt x="1777" y="515"/>
                  <a:pt x="1749" y="515"/>
                </a:cubicBezTo>
                <a:cubicBezTo>
                  <a:pt x="1597" y="515"/>
                  <a:pt x="1451" y="605"/>
                  <a:pt x="1278" y="605"/>
                </a:cubicBezTo>
                <a:cubicBezTo>
                  <a:pt x="1267" y="605"/>
                  <a:pt x="1256" y="604"/>
                  <a:pt x="1245" y="604"/>
                </a:cubicBezTo>
                <a:lnTo>
                  <a:pt x="1242" y="481"/>
                </a:lnTo>
                <a:cubicBezTo>
                  <a:pt x="1075" y="481"/>
                  <a:pt x="931" y="523"/>
                  <a:pt x="775" y="574"/>
                </a:cubicBezTo>
                <a:lnTo>
                  <a:pt x="526" y="662"/>
                </a:lnTo>
                <a:lnTo>
                  <a:pt x="449" y="689"/>
                </a:lnTo>
                <a:cubicBezTo>
                  <a:pt x="415" y="701"/>
                  <a:pt x="379" y="714"/>
                  <a:pt x="344" y="730"/>
                </a:cubicBezTo>
                <a:cubicBezTo>
                  <a:pt x="310" y="744"/>
                  <a:pt x="276" y="764"/>
                  <a:pt x="244" y="788"/>
                </a:cubicBezTo>
                <a:cubicBezTo>
                  <a:pt x="212" y="810"/>
                  <a:pt x="183" y="841"/>
                  <a:pt x="161" y="880"/>
                </a:cubicBezTo>
                <a:cubicBezTo>
                  <a:pt x="182" y="847"/>
                  <a:pt x="207" y="820"/>
                  <a:pt x="236" y="802"/>
                </a:cubicBezTo>
                <a:cubicBezTo>
                  <a:pt x="266" y="781"/>
                  <a:pt x="297" y="765"/>
                  <a:pt x="329" y="754"/>
                </a:cubicBezTo>
                <a:cubicBezTo>
                  <a:pt x="309" y="783"/>
                  <a:pt x="259" y="812"/>
                  <a:pt x="213" y="867"/>
                </a:cubicBezTo>
                <a:cubicBezTo>
                  <a:pt x="200" y="882"/>
                  <a:pt x="189" y="900"/>
                  <a:pt x="182" y="919"/>
                </a:cubicBezTo>
                <a:cubicBezTo>
                  <a:pt x="179" y="925"/>
                  <a:pt x="178" y="930"/>
                  <a:pt x="177" y="936"/>
                </a:cubicBezTo>
                <a:cubicBezTo>
                  <a:pt x="176" y="941"/>
                  <a:pt x="176" y="947"/>
                  <a:pt x="176" y="953"/>
                </a:cubicBezTo>
                <a:lnTo>
                  <a:pt x="179" y="988"/>
                </a:lnTo>
                <a:cubicBezTo>
                  <a:pt x="179" y="1011"/>
                  <a:pt x="180" y="1036"/>
                  <a:pt x="182" y="1061"/>
                </a:cubicBezTo>
                <a:lnTo>
                  <a:pt x="183" y="1098"/>
                </a:lnTo>
                <a:lnTo>
                  <a:pt x="183" y="1106"/>
                </a:lnTo>
                <a:cubicBezTo>
                  <a:pt x="183" y="1110"/>
                  <a:pt x="184" y="1114"/>
                  <a:pt x="185" y="1117"/>
                </a:cubicBezTo>
                <a:lnTo>
                  <a:pt x="189" y="1139"/>
                </a:lnTo>
                <a:cubicBezTo>
                  <a:pt x="196" y="1180"/>
                  <a:pt x="203" y="1221"/>
                  <a:pt x="210" y="1261"/>
                </a:cubicBezTo>
                <a:lnTo>
                  <a:pt x="213" y="1276"/>
                </a:lnTo>
                <a:cubicBezTo>
                  <a:pt x="213" y="1281"/>
                  <a:pt x="215" y="1287"/>
                  <a:pt x="215" y="1290"/>
                </a:cubicBezTo>
                <a:lnTo>
                  <a:pt x="217" y="1310"/>
                </a:lnTo>
                <a:cubicBezTo>
                  <a:pt x="220" y="1323"/>
                  <a:pt x="221" y="1335"/>
                  <a:pt x="224" y="1347"/>
                </a:cubicBezTo>
                <a:cubicBezTo>
                  <a:pt x="222" y="1346"/>
                  <a:pt x="221" y="1346"/>
                  <a:pt x="219" y="1346"/>
                </a:cubicBezTo>
                <a:cubicBezTo>
                  <a:pt x="207" y="1346"/>
                  <a:pt x="200" y="1369"/>
                  <a:pt x="196" y="1402"/>
                </a:cubicBezTo>
                <a:cubicBezTo>
                  <a:pt x="190" y="1437"/>
                  <a:pt x="184" y="1484"/>
                  <a:pt x="177" y="1521"/>
                </a:cubicBezTo>
                <a:cubicBezTo>
                  <a:pt x="177" y="1521"/>
                  <a:pt x="177" y="1521"/>
                  <a:pt x="178" y="1521"/>
                </a:cubicBezTo>
                <a:cubicBezTo>
                  <a:pt x="180" y="1521"/>
                  <a:pt x="182" y="1525"/>
                  <a:pt x="184" y="1534"/>
                </a:cubicBezTo>
                <a:cubicBezTo>
                  <a:pt x="186" y="1549"/>
                  <a:pt x="187" y="1564"/>
                  <a:pt x="188" y="1578"/>
                </a:cubicBezTo>
                <a:cubicBezTo>
                  <a:pt x="189" y="1597"/>
                  <a:pt x="189" y="1619"/>
                  <a:pt x="191" y="1644"/>
                </a:cubicBezTo>
                <a:cubicBezTo>
                  <a:pt x="192" y="1669"/>
                  <a:pt x="191" y="1695"/>
                  <a:pt x="192" y="1722"/>
                </a:cubicBezTo>
                <a:cubicBezTo>
                  <a:pt x="194" y="1830"/>
                  <a:pt x="195" y="1951"/>
                  <a:pt x="222" y="1982"/>
                </a:cubicBezTo>
                <a:lnTo>
                  <a:pt x="208" y="2043"/>
                </a:lnTo>
                <a:lnTo>
                  <a:pt x="194" y="2107"/>
                </a:lnTo>
                <a:cubicBezTo>
                  <a:pt x="185" y="2148"/>
                  <a:pt x="174" y="2190"/>
                  <a:pt x="164" y="2232"/>
                </a:cubicBezTo>
                <a:cubicBezTo>
                  <a:pt x="140" y="2401"/>
                  <a:pt x="137" y="2575"/>
                  <a:pt x="153" y="2746"/>
                </a:cubicBezTo>
                <a:cubicBezTo>
                  <a:pt x="156" y="2782"/>
                  <a:pt x="159" y="2817"/>
                  <a:pt x="162" y="2852"/>
                </a:cubicBezTo>
                <a:cubicBezTo>
                  <a:pt x="164" y="2888"/>
                  <a:pt x="168" y="2927"/>
                  <a:pt x="171" y="2967"/>
                </a:cubicBezTo>
                <a:cubicBezTo>
                  <a:pt x="172" y="3007"/>
                  <a:pt x="175" y="3051"/>
                  <a:pt x="176" y="3100"/>
                </a:cubicBezTo>
                <a:cubicBezTo>
                  <a:pt x="176" y="3147"/>
                  <a:pt x="178" y="3197"/>
                  <a:pt x="176" y="3255"/>
                </a:cubicBezTo>
                <a:cubicBezTo>
                  <a:pt x="165" y="3205"/>
                  <a:pt x="155" y="3201"/>
                  <a:pt x="145" y="3201"/>
                </a:cubicBezTo>
                <a:cubicBezTo>
                  <a:pt x="143" y="3201"/>
                  <a:pt x="141" y="3201"/>
                  <a:pt x="139" y="3201"/>
                </a:cubicBezTo>
                <a:cubicBezTo>
                  <a:pt x="138" y="3201"/>
                  <a:pt x="136" y="3201"/>
                  <a:pt x="135" y="3200"/>
                </a:cubicBezTo>
                <a:cubicBezTo>
                  <a:pt x="129" y="3198"/>
                  <a:pt x="123" y="3192"/>
                  <a:pt x="118" y="3166"/>
                </a:cubicBezTo>
                <a:cubicBezTo>
                  <a:pt x="114" y="3147"/>
                  <a:pt x="111" y="3129"/>
                  <a:pt x="109" y="3111"/>
                </a:cubicBezTo>
                <a:cubicBezTo>
                  <a:pt x="107" y="3085"/>
                  <a:pt x="105" y="3052"/>
                  <a:pt x="102" y="3011"/>
                </a:cubicBezTo>
                <a:cubicBezTo>
                  <a:pt x="102" y="3051"/>
                  <a:pt x="101" y="3092"/>
                  <a:pt x="100" y="3128"/>
                </a:cubicBezTo>
                <a:lnTo>
                  <a:pt x="100" y="3221"/>
                </a:lnTo>
                <a:cubicBezTo>
                  <a:pt x="101" y="3275"/>
                  <a:pt x="105" y="3311"/>
                  <a:pt x="115" y="3312"/>
                </a:cubicBezTo>
                <a:cubicBezTo>
                  <a:pt x="97" y="3401"/>
                  <a:pt x="154" y="3736"/>
                  <a:pt x="126" y="3876"/>
                </a:cubicBezTo>
                <a:cubicBezTo>
                  <a:pt x="140" y="3941"/>
                  <a:pt x="171" y="3963"/>
                  <a:pt x="168" y="4134"/>
                </a:cubicBezTo>
                <a:cubicBezTo>
                  <a:pt x="166" y="4140"/>
                  <a:pt x="164" y="4142"/>
                  <a:pt x="162" y="4142"/>
                </a:cubicBezTo>
                <a:cubicBezTo>
                  <a:pt x="160" y="4142"/>
                  <a:pt x="158" y="4141"/>
                  <a:pt x="157" y="4139"/>
                </a:cubicBezTo>
                <a:cubicBezTo>
                  <a:pt x="166" y="4168"/>
                  <a:pt x="173" y="4298"/>
                  <a:pt x="188" y="4298"/>
                </a:cubicBezTo>
                <a:cubicBezTo>
                  <a:pt x="193" y="4298"/>
                  <a:pt x="199" y="4285"/>
                  <a:pt x="206" y="4252"/>
                </a:cubicBezTo>
                <a:cubicBezTo>
                  <a:pt x="113" y="4723"/>
                  <a:pt x="212" y="5570"/>
                  <a:pt x="133" y="5981"/>
                </a:cubicBezTo>
                <a:cubicBezTo>
                  <a:pt x="143" y="6314"/>
                  <a:pt x="152" y="6718"/>
                  <a:pt x="154" y="7020"/>
                </a:cubicBezTo>
                <a:cubicBezTo>
                  <a:pt x="145" y="7001"/>
                  <a:pt x="140" y="7019"/>
                  <a:pt x="143" y="6962"/>
                </a:cubicBezTo>
                <a:cubicBezTo>
                  <a:pt x="115" y="7381"/>
                  <a:pt x="227" y="7220"/>
                  <a:pt x="196" y="7696"/>
                </a:cubicBezTo>
                <a:cubicBezTo>
                  <a:pt x="187" y="7745"/>
                  <a:pt x="180" y="7764"/>
                  <a:pt x="175" y="7764"/>
                </a:cubicBezTo>
                <a:cubicBezTo>
                  <a:pt x="159" y="7764"/>
                  <a:pt x="164" y="7565"/>
                  <a:pt x="158" y="7565"/>
                </a:cubicBezTo>
                <a:cubicBezTo>
                  <a:pt x="157" y="7565"/>
                  <a:pt x="155" y="7574"/>
                  <a:pt x="153" y="7595"/>
                </a:cubicBezTo>
                <a:cubicBezTo>
                  <a:pt x="56" y="7661"/>
                  <a:pt x="165" y="8169"/>
                  <a:pt x="109" y="8489"/>
                </a:cubicBezTo>
                <a:lnTo>
                  <a:pt x="103" y="8412"/>
                </a:lnTo>
                <a:cubicBezTo>
                  <a:pt x="70" y="8657"/>
                  <a:pt x="140" y="9010"/>
                  <a:pt x="133" y="9410"/>
                </a:cubicBezTo>
                <a:cubicBezTo>
                  <a:pt x="133" y="9410"/>
                  <a:pt x="129" y="9400"/>
                  <a:pt x="124" y="9400"/>
                </a:cubicBezTo>
                <a:cubicBezTo>
                  <a:pt x="122" y="9400"/>
                  <a:pt x="120" y="9402"/>
                  <a:pt x="118" y="9407"/>
                </a:cubicBezTo>
                <a:cubicBezTo>
                  <a:pt x="167" y="9681"/>
                  <a:pt x="183" y="10199"/>
                  <a:pt x="197" y="10583"/>
                </a:cubicBezTo>
                <a:cubicBezTo>
                  <a:pt x="171" y="10501"/>
                  <a:pt x="171" y="10449"/>
                  <a:pt x="161" y="10449"/>
                </a:cubicBezTo>
                <a:cubicBezTo>
                  <a:pt x="157" y="10449"/>
                  <a:pt x="150" y="10459"/>
                  <a:pt x="139" y="10482"/>
                </a:cubicBezTo>
                <a:cubicBezTo>
                  <a:pt x="144" y="10655"/>
                  <a:pt x="200" y="10431"/>
                  <a:pt x="211" y="10776"/>
                </a:cubicBezTo>
                <a:cubicBezTo>
                  <a:pt x="190" y="10887"/>
                  <a:pt x="172" y="11136"/>
                  <a:pt x="131" y="11170"/>
                </a:cubicBezTo>
                <a:lnTo>
                  <a:pt x="129" y="10845"/>
                </a:lnTo>
                <a:cubicBezTo>
                  <a:pt x="76" y="11012"/>
                  <a:pt x="131" y="11265"/>
                  <a:pt x="122" y="11436"/>
                </a:cubicBezTo>
                <a:lnTo>
                  <a:pt x="99" y="11415"/>
                </a:lnTo>
                <a:cubicBezTo>
                  <a:pt x="105" y="11913"/>
                  <a:pt x="164" y="11919"/>
                  <a:pt x="160" y="12455"/>
                </a:cubicBezTo>
                <a:lnTo>
                  <a:pt x="178" y="12399"/>
                </a:lnTo>
                <a:cubicBezTo>
                  <a:pt x="236" y="12691"/>
                  <a:pt x="145" y="12645"/>
                  <a:pt x="188" y="12936"/>
                </a:cubicBezTo>
                <a:lnTo>
                  <a:pt x="129" y="13024"/>
                </a:lnTo>
                <a:cubicBezTo>
                  <a:pt x="143" y="13217"/>
                  <a:pt x="186" y="13700"/>
                  <a:pt x="197" y="14046"/>
                </a:cubicBezTo>
                <a:cubicBezTo>
                  <a:pt x="154" y="13851"/>
                  <a:pt x="131" y="13445"/>
                  <a:pt x="105" y="13194"/>
                </a:cubicBezTo>
                <a:cubicBezTo>
                  <a:pt x="105" y="13386"/>
                  <a:pt x="109" y="13844"/>
                  <a:pt x="138" y="13945"/>
                </a:cubicBezTo>
                <a:cubicBezTo>
                  <a:pt x="133" y="13867"/>
                  <a:pt x="119" y="13771"/>
                  <a:pt x="127" y="13694"/>
                </a:cubicBezTo>
                <a:cubicBezTo>
                  <a:pt x="174" y="13929"/>
                  <a:pt x="196" y="14238"/>
                  <a:pt x="196" y="14619"/>
                </a:cubicBezTo>
                <a:cubicBezTo>
                  <a:pt x="192" y="14617"/>
                  <a:pt x="189" y="14616"/>
                  <a:pt x="186" y="14616"/>
                </a:cubicBezTo>
                <a:cubicBezTo>
                  <a:pt x="86" y="14616"/>
                  <a:pt x="163" y="15621"/>
                  <a:pt x="77" y="15888"/>
                </a:cubicBezTo>
                <a:cubicBezTo>
                  <a:pt x="119" y="16563"/>
                  <a:pt x="60" y="17226"/>
                  <a:pt x="66" y="18011"/>
                </a:cubicBezTo>
                <a:cubicBezTo>
                  <a:pt x="85" y="17951"/>
                  <a:pt x="96" y="17927"/>
                  <a:pt x="103" y="17927"/>
                </a:cubicBezTo>
                <a:cubicBezTo>
                  <a:pt x="124" y="17927"/>
                  <a:pt x="92" y="18195"/>
                  <a:pt x="148" y="18195"/>
                </a:cubicBezTo>
                <a:cubicBezTo>
                  <a:pt x="152" y="18195"/>
                  <a:pt x="156" y="18194"/>
                  <a:pt x="160" y="18192"/>
                </a:cubicBezTo>
                <a:cubicBezTo>
                  <a:pt x="165" y="18374"/>
                  <a:pt x="164" y="18444"/>
                  <a:pt x="158" y="18461"/>
                </a:cubicBezTo>
                <a:lnTo>
                  <a:pt x="162" y="18422"/>
                </a:lnTo>
                <a:cubicBezTo>
                  <a:pt x="160" y="18439"/>
                  <a:pt x="159" y="18449"/>
                  <a:pt x="157" y="18463"/>
                </a:cubicBezTo>
                <a:lnTo>
                  <a:pt x="103" y="19016"/>
                </a:lnTo>
                <a:cubicBezTo>
                  <a:pt x="98" y="19039"/>
                  <a:pt x="95" y="19049"/>
                  <a:pt x="92" y="19049"/>
                </a:cubicBezTo>
                <a:cubicBezTo>
                  <a:pt x="79" y="19049"/>
                  <a:pt x="79" y="18858"/>
                  <a:pt x="64" y="18858"/>
                </a:cubicBezTo>
                <a:cubicBezTo>
                  <a:pt x="64" y="18858"/>
                  <a:pt x="63" y="18858"/>
                  <a:pt x="63" y="18858"/>
                </a:cubicBezTo>
                <a:cubicBezTo>
                  <a:pt x="56" y="19260"/>
                  <a:pt x="24" y="19027"/>
                  <a:pt x="0" y="19291"/>
                </a:cubicBezTo>
                <a:cubicBezTo>
                  <a:pt x="4" y="19285"/>
                  <a:pt x="7" y="19282"/>
                  <a:pt x="10" y="19282"/>
                </a:cubicBezTo>
                <a:cubicBezTo>
                  <a:pt x="35" y="19282"/>
                  <a:pt x="45" y="19457"/>
                  <a:pt x="34" y="19659"/>
                </a:cubicBezTo>
                <a:lnTo>
                  <a:pt x="76" y="19337"/>
                </a:lnTo>
                <a:cubicBezTo>
                  <a:pt x="124" y="19896"/>
                  <a:pt x="-1" y="19821"/>
                  <a:pt x="46" y="20386"/>
                </a:cubicBezTo>
                <a:lnTo>
                  <a:pt x="19" y="20209"/>
                </a:lnTo>
                <a:cubicBezTo>
                  <a:pt x="24" y="20293"/>
                  <a:pt x="26" y="20416"/>
                  <a:pt x="29" y="20557"/>
                </a:cubicBezTo>
                <a:cubicBezTo>
                  <a:pt x="29" y="20627"/>
                  <a:pt x="31" y="20701"/>
                  <a:pt x="32" y="20777"/>
                </a:cubicBezTo>
                <a:cubicBezTo>
                  <a:pt x="32" y="20815"/>
                  <a:pt x="33" y="20853"/>
                  <a:pt x="35" y="20891"/>
                </a:cubicBezTo>
                <a:lnTo>
                  <a:pt x="36" y="20920"/>
                </a:lnTo>
                <a:lnTo>
                  <a:pt x="36" y="20931"/>
                </a:lnTo>
                <a:cubicBezTo>
                  <a:pt x="36" y="20932"/>
                  <a:pt x="33" y="20933"/>
                  <a:pt x="39" y="20934"/>
                </a:cubicBezTo>
                <a:lnTo>
                  <a:pt x="79" y="20948"/>
                </a:lnTo>
                <a:lnTo>
                  <a:pt x="241" y="21005"/>
                </a:lnTo>
                <a:lnTo>
                  <a:pt x="241" y="21340"/>
                </a:lnTo>
                <a:lnTo>
                  <a:pt x="116" y="21528"/>
                </a:lnTo>
                <a:lnTo>
                  <a:pt x="119" y="21528"/>
                </a:lnTo>
                <a:lnTo>
                  <a:pt x="127" y="21530"/>
                </a:lnTo>
                <a:cubicBezTo>
                  <a:pt x="147" y="21535"/>
                  <a:pt x="167" y="21539"/>
                  <a:pt x="186" y="21544"/>
                </a:cubicBezTo>
                <a:cubicBezTo>
                  <a:pt x="220" y="21551"/>
                  <a:pt x="255" y="21556"/>
                  <a:pt x="289" y="21558"/>
                </a:cubicBezTo>
                <a:cubicBezTo>
                  <a:pt x="314" y="21551"/>
                  <a:pt x="331" y="21545"/>
                  <a:pt x="347" y="21539"/>
                </a:cubicBezTo>
                <a:cubicBezTo>
                  <a:pt x="375" y="21545"/>
                  <a:pt x="409" y="21553"/>
                  <a:pt x="416" y="21566"/>
                </a:cubicBezTo>
                <a:cubicBezTo>
                  <a:pt x="424" y="21576"/>
                  <a:pt x="405" y="21588"/>
                  <a:pt x="321" y="21600"/>
                </a:cubicBezTo>
                <a:cubicBezTo>
                  <a:pt x="377" y="21596"/>
                  <a:pt x="434" y="21594"/>
                  <a:pt x="489" y="21587"/>
                </a:cubicBezTo>
                <a:lnTo>
                  <a:pt x="554" y="21577"/>
                </a:lnTo>
                <a:lnTo>
                  <a:pt x="604" y="21569"/>
                </a:lnTo>
                <a:cubicBezTo>
                  <a:pt x="638" y="21562"/>
                  <a:pt x="672" y="21558"/>
                  <a:pt x="706" y="21548"/>
                </a:cubicBezTo>
                <a:lnTo>
                  <a:pt x="807" y="21521"/>
                </a:lnTo>
                <a:cubicBezTo>
                  <a:pt x="841" y="21511"/>
                  <a:pt x="875" y="21503"/>
                  <a:pt x="908" y="21492"/>
                </a:cubicBezTo>
                <a:lnTo>
                  <a:pt x="1110" y="21422"/>
                </a:lnTo>
                <a:lnTo>
                  <a:pt x="1208" y="21381"/>
                </a:lnTo>
                <a:lnTo>
                  <a:pt x="1305" y="21340"/>
                </a:lnTo>
                <a:cubicBezTo>
                  <a:pt x="1337" y="21326"/>
                  <a:pt x="1368" y="21311"/>
                  <a:pt x="1400" y="21297"/>
                </a:cubicBezTo>
                <a:cubicBezTo>
                  <a:pt x="1461" y="21268"/>
                  <a:pt x="1522" y="21244"/>
                  <a:pt x="1580" y="21215"/>
                </a:cubicBezTo>
                <a:cubicBezTo>
                  <a:pt x="1637" y="21187"/>
                  <a:pt x="1694" y="21164"/>
                  <a:pt x="1748" y="21142"/>
                </a:cubicBezTo>
                <a:cubicBezTo>
                  <a:pt x="1801" y="21119"/>
                  <a:pt x="1852" y="21097"/>
                  <a:pt x="1901" y="21081"/>
                </a:cubicBezTo>
                <a:lnTo>
                  <a:pt x="1871" y="21129"/>
                </a:lnTo>
                <a:cubicBezTo>
                  <a:pt x="1912" y="21102"/>
                  <a:pt x="1951" y="21070"/>
                  <a:pt x="1989" y="21036"/>
                </a:cubicBezTo>
                <a:cubicBezTo>
                  <a:pt x="2032" y="20999"/>
                  <a:pt x="2080" y="20973"/>
                  <a:pt x="2130" y="20959"/>
                </a:cubicBezTo>
                <a:cubicBezTo>
                  <a:pt x="2128" y="20970"/>
                  <a:pt x="2113" y="20993"/>
                  <a:pt x="2125" y="20993"/>
                </a:cubicBezTo>
                <a:cubicBezTo>
                  <a:pt x="2128" y="20993"/>
                  <a:pt x="2134" y="20991"/>
                  <a:pt x="2144" y="20986"/>
                </a:cubicBezTo>
                <a:cubicBezTo>
                  <a:pt x="2166" y="20967"/>
                  <a:pt x="2220" y="20920"/>
                  <a:pt x="2284" y="20870"/>
                </a:cubicBezTo>
                <a:cubicBezTo>
                  <a:pt x="2348" y="20820"/>
                  <a:pt x="2419" y="20765"/>
                  <a:pt x="2479" y="20736"/>
                </a:cubicBezTo>
                <a:lnTo>
                  <a:pt x="2392" y="20832"/>
                </a:lnTo>
                <a:cubicBezTo>
                  <a:pt x="2450" y="20800"/>
                  <a:pt x="2504" y="20767"/>
                  <a:pt x="2554" y="20734"/>
                </a:cubicBezTo>
                <a:cubicBezTo>
                  <a:pt x="2604" y="20701"/>
                  <a:pt x="2650" y="20665"/>
                  <a:pt x="2694" y="20630"/>
                </a:cubicBezTo>
                <a:cubicBezTo>
                  <a:pt x="2739" y="20594"/>
                  <a:pt x="2780" y="20559"/>
                  <a:pt x="2819" y="20522"/>
                </a:cubicBezTo>
                <a:cubicBezTo>
                  <a:pt x="2858" y="20486"/>
                  <a:pt x="2896" y="20449"/>
                  <a:pt x="2933" y="20413"/>
                </a:cubicBezTo>
                <a:lnTo>
                  <a:pt x="3040" y="20300"/>
                </a:lnTo>
                <a:lnTo>
                  <a:pt x="3094" y="20244"/>
                </a:lnTo>
                <a:lnTo>
                  <a:pt x="3147" y="20186"/>
                </a:lnTo>
                <a:cubicBezTo>
                  <a:pt x="3183" y="20146"/>
                  <a:pt x="3220" y="20108"/>
                  <a:pt x="3259" y="20069"/>
                </a:cubicBezTo>
                <a:cubicBezTo>
                  <a:pt x="3297" y="20030"/>
                  <a:pt x="3336" y="19987"/>
                  <a:pt x="3378" y="19947"/>
                </a:cubicBezTo>
                <a:cubicBezTo>
                  <a:pt x="3382" y="19957"/>
                  <a:pt x="3391" y="19961"/>
                  <a:pt x="3404" y="19961"/>
                </a:cubicBezTo>
                <a:cubicBezTo>
                  <a:pt x="3417" y="19961"/>
                  <a:pt x="3434" y="19956"/>
                  <a:pt x="3454" y="19947"/>
                </a:cubicBezTo>
                <a:cubicBezTo>
                  <a:pt x="3503" y="19925"/>
                  <a:pt x="3552" y="19895"/>
                  <a:pt x="3597" y="19862"/>
                </a:cubicBezTo>
                <a:cubicBezTo>
                  <a:pt x="3706" y="19785"/>
                  <a:pt x="3829" y="19679"/>
                  <a:pt x="3911" y="19608"/>
                </a:cubicBezTo>
                <a:lnTo>
                  <a:pt x="3911" y="19624"/>
                </a:lnTo>
                <a:cubicBezTo>
                  <a:pt x="4145" y="19400"/>
                  <a:pt x="4331" y="19189"/>
                  <a:pt x="4511" y="18984"/>
                </a:cubicBezTo>
                <a:cubicBezTo>
                  <a:pt x="4692" y="18778"/>
                  <a:pt x="4867" y="18576"/>
                  <a:pt x="5080" y="18375"/>
                </a:cubicBezTo>
                <a:cubicBezTo>
                  <a:pt x="5234" y="18302"/>
                  <a:pt x="5469" y="18125"/>
                  <a:pt x="5735" y="17972"/>
                </a:cubicBezTo>
                <a:lnTo>
                  <a:pt x="5835" y="17914"/>
                </a:lnTo>
                <a:cubicBezTo>
                  <a:pt x="5852" y="17904"/>
                  <a:pt x="5869" y="17896"/>
                  <a:pt x="5886" y="17887"/>
                </a:cubicBezTo>
                <a:lnTo>
                  <a:pt x="5938" y="17861"/>
                </a:lnTo>
                <a:cubicBezTo>
                  <a:pt x="5972" y="17845"/>
                  <a:pt x="6006" y="17825"/>
                  <a:pt x="6041" y="17811"/>
                </a:cubicBezTo>
                <a:lnTo>
                  <a:pt x="6145" y="17768"/>
                </a:lnTo>
                <a:cubicBezTo>
                  <a:pt x="6163" y="17760"/>
                  <a:pt x="6180" y="17753"/>
                  <a:pt x="6197" y="17748"/>
                </a:cubicBezTo>
                <a:lnTo>
                  <a:pt x="6249" y="17730"/>
                </a:lnTo>
                <a:lnTo>
                  <a:pt x="6351" y="17697"/>
                </a:lnTo>
                <a:cubicBezTo>
                  <a:pt x="6385" y="17688"/>
                  <a:pt x="6418" y="17679"/>
                  <a:pt x="6450" y="17672"/>
                </a:cubicBezTo>
                <a:cubicBezTo>
                  <a:pt x="6483" y="17664"/>
                  <a:pt x="6514" y="17657"/>
                  <a:pt x="6546" y="17652"/>
                </a:cubicBezTo>
                <a:cubicBezTo>
                  <a:pt x="6544" y="17652"/>
                  <a:pt x="6542" y="17653"/>
                  <a:pt x="6540" y="17653"/>
                </a:cubicBezTo>
                <a:cubicBezTo>
                  <a:pt x="6473" y="17653"/>
                  <a:pt x="6550" y="17579"/>
                  <a:pt x="6636" y="17548"/>
                </a:cubicBezTo>
                <a:cubicBezTo>
                  <a:pt x="6652" y="17545"/>
                  <a:pt x="6667" y="17542"/>
                  <a:pt x="6683" y="17538"/>
                </a:cubicBezTo>
                <a:cubicBezTo>
                  <a:pt x="6700" y="17534"/>
                  <a:pt x="6718" y="17529"/>
                  <a:pt x="6735" y="17523"/>
                </a:cubicBezTo>
                <a:cubicBezTo>
                  <a:pt x="6771" y="17512"/>
                  <a:pt x="6806" y="17498"/>
                  <a:pt x="6838" y="17487"/>
                </a:cubicBezTo>
                <a:cubicBezTo>
                  <a:pt x="6868" y="17478"/>
                  <a:pt x="6894" y="17471"/>
                  <a:pt x="6913" y="17471"/>
                </a:cubicBezTo>
                <a:cubicBezTo>
                  <a:pt x="6935" y="17471"/>
                  <a:pt x="6948" y="17480"/>
                  <a:pt x="6945" y="17504"/>
                </a:cubicBezTo>
                <a:lnTo>
                  <a:pt x="6902" y="17509"/>
                </a:lnTo>
                <a:cubicBezTo>
                  <a:pt x="6936" y="17533"/>
                  <a:pt x="6987" y="17540"/>
                  <a:pt x="7047" y="17540"/>
                </a:cubicBezTo>
                <a:cubicBezTo>
                  <a:pt x="7073" y="17540"/>
                  <a:pt x="7101" y="17538"/>
                  <a:pt x="7130" y="17537"/>
                </a:cubicBezTo>
                <a:cubicBezTo>
                  <a:pt x="7155" y="17535"/>
                  <a:pt x="7179" y="17532"/>
                  <a:pt x="7204" y="17529"/>
                </a:cubicBezTo>
                <a:lnTo>
                  <a:pt x="7280" y="17522"/>
                </a:lnTo>
                <a:cubicBezTo>
                  <a:pt x="7332" y="17516"/>
                  <a:pt x="7383" y="17509"/>
                  <a:pt x="7431" y="17506"/>
                </a:cubicBezTo>
                <a:lnTo>
                  <a:pt x="7459" y="17395"/>
                </a:lnTo>
                <a:cubicBezTo>
                  <a:pt x="7491" y="17402"/>
                  <a:pt x="7524" y="17409"/>
                  <a:pt x="7558" y="17413"/>
                </a:cubicBezTo>
                <a:cubicBezTo>
                  <a:pt x="7592" y="17419"/>
                  <a:pt x="7627" y="17423"/>
                  <a:pt x="7663" y="17426"/>
                </a:cubicBezTo>
                <a:cubicBezTo>
                  <a:pt x="7728" y="17431"/>
                  <a:pt x="7794" y="17435"/>
                  <a:pt x="7863" y="17435"/>
                </a:cubicBezTo>
                <a:cubicBezTo>
                  <a:pt x="7871" y="17435"/>
                  <a:pt x="7879" y="17435"/>
                  <a:pt x="7887" y="17435"/>
                </a:cubicBezTo>
                <a:cubicBezTo>
                  <a:pt x="7895" y="17435"/>
                  <a:pt x="7904" y="17435"/>
                  <a:pt x="7913" y="17435"/>
                </a:cubicBezTo>
                <a:cubicBezTo>
                  <a:pt x="8058" y="17435"/>
                  <a:pt x="8209" y="17427"/>
                  <a:pt x="8354" y="17419"/>
                </a:cubicBezTo>
                <a:cubicBezTo>
                  <a:pt x="8498" y="17410"/>
                  <a:pt x="8637" y="17402"/>
                  <a:pt x="8758" y="17402"/>
                </a:cubicBezTo>
                <a:cubicBezTo>
                  <a:pt x="8765" y="17402"/>
                  <a:pt x="8773" y="17402"/>
                  <a:pt x="8780" y="17402"/>
                </a:cubicBezTo>
                <a:cubicBezTo>
                  <a:pt x="8906" y="17405"/>
                  <a:pt x="9012" y="17415"/>
                  <a:pt x="9084" y="17449"/>
                </a:cubicBezTo>
                <a:cubicBezTo>
                  <a:pt x="9208" y="17418"/>
                  <a:pt x="9364" y="17410"/>
                  <a:pt x="9487" y="17374"/>
                </a:cubicBezTo>
                <a:lnTo>
                  <a:pt x="9482" y="17434"/>
                </a:lnTo>
                <a:cubicBezTo>
                  <a:pt x="9657" y="17430"/>
                  <a:pt x="9789" y="17422"/>
                  <a:pt x="9929" y="17406"/>
                </a:cubicBezTo>
                <a:cubicBezTo>
                  <a:pt x="10071" y="17391"/>
                  <a:pt x="10222" y="17367"/>
                  <a:pt x="10437" y="17315"/>
                </a:cubicBezTo>
                <a:cubicBezTo>
                  <a:pt x="10410" y="17336"/>
                  <a:pt x="10382" y="17355"/>
                  <a:pt x="10354" y="17374"/>
                </a:cubicBezTo>
                <a:cubicBezTo>
                  <a:pt x="10476" y="17353"/>
                  <a:pt x="10548" y="17293"/>
                  <a:pt x="10617" y="17233"/>
                </a:cubicBezTo>
                <a:cubicBezTo>
                  <a:pt x="10651" y="17202"/>
                  <a:pt x="10685" y="17171"/>
                  <a:pt x="10723" y="17144"/>
                </a:cubicBezTo>
                <a:cubicBezTo>
                  <a:pt x="10766" y="17114"/>
                  <a:pt x="10812" y="17090"/>
                  <a:pt x="10860" y="17076"/>
                </a:cubicBezTo>
                <a:cubicBezTo>
                  <a:pt x="10886" y="17098"/>
                  <a:pt x="10912" y="17120"/>
                  <a:pt x="10940" y="17141"/>
                </a:cubicBezTo>
                <a:cubicBezTo>
                  <a:pt x="11149" y="17074"/>
                  <a:pt x="11362" y="17011"/>
                  <a:pt x="11569" y="16917"/>
                </a:cubicBezTo>
                <a:cubicBezTo>
                  <a:pt x="11777" y="16824"/>
                  <a:pt x="11979" y="16701"/>
                  <a:pt x="12155" y="16525"/>
                </a:cubicBezTo>
                <a:cubicBezTo>
                  <a:pt x="12154" y="16542"/>
                  <a:pt x="12151" y="16572"/>
                  <a:pt x="12088" y="16620"/>
                </a:cubicBezTo>
                <a:lnTo>
                  <a:pt x="12173" y="16563"/>
                </a:lnTo>
                <a:lnTo>
                  <a:pt x="12277" y="16488"/>
                </a:lnTo>
                <a:cubicBezTo>
                  <a:pt x="12314" y="16460"/>
                  <a:pt x="12352" y="16430"/>
                  <a:pt x="12391" y="16400"/>
                </a:cubicBezTo>
                <a:cubicBezTo>
                  <a:pt x="12429" y="16371"/>
                  <a:pt x="12464" y="16336"/>
                  <a:pt x="12499" y="16305"/>
                </a:cubicBezTo>
                <a:cubicBezTo>
                  <a:pt x="12568" y="16240"/>
                  <a:pt x="12627" y="16177"/>
                  <a:pt x="12660" y="16126"/>
                </a:cubicBezTo>
                <a:cubicBezTo>
                  <a:pt x="12689" y="16084"/>
                  <a:pt x="12701" y="16053"/>
                  <a:pt x="12685" y="16040"/>
                </a:cubicBezTo>
                <a:cubicBezTo>
                  <a:pt x="12691" y="16040"/>
                  <a:pt x="12697" y="16037"/>
                  <a:pt x="12702" y="16034"/>
                </a:cubicBezTo>
                <a:cubicBezTo>
                  <a:pt x="12719" y="16023"/>
                  <a:pt x="12736" y="16009"/>
                  <a:pt x="12751" y="15994"/>
                </a:cubicBezTo>
                <a:cubicBezTo>
                  <a:pt x="12769" y="15975"/>
                  <a:pt x="12791" y="15951"/>
                  <a:pt x="12814" y="15923"/>
                </a:cubicBezTo>
                <a:cubicBezTo>
                  <a:pt x="12838" y="15896"/>
                  <a:pt x="12861" y="15861"/>
                  <a:pt x="12886" y="15827"/>
                </a:cubicBezTo>
                <a:cubicBezTo>
                  <a:pt x="12988" y="15687"/>
                  <a:pt x="13091" y="15498"/>
                  <a:pt x="13160" y="15367"/>
                </a:cubicBezTo>
                <a:lnTo>
                  <a:pt x="13166" y="15444"/>
                </a:lnTo>
                <a:lnTo>
                  <a:pt x="13197" y="15359"/>
                </a:lnTo>
                <a:cubicBezTo>
                  <a:pt x="13206" y="15334"/>
                  <a:pt x="13214" y="15311"/>
                  <a:pt x="13221" y="15289"/>
                </a:cubicBezTo>
                <a:cubicBezTo>
                  <a:pt x="13235" y="15247"/>
                  <a:pt x="13247" y="15211"/>
                  <a:pt x="13263" y="15174"/>
                </a:cubicBezTo>
                <a:cubicBezTo>
                  <a:pt x="13278" y="15138"/>
                  <a:pt x="13294" y="15099"/>
                  <a:pt x="13317" y="15049"/>
                </a:cubicBezTo>
                <a:cubicBezTo>
                  <a:pt x="13328" y="15025"/>
                  <a:pt x="13341" y="14998"/>
                  <a:pt x="13357" y="14968"/>
                </a:cubicBezTo>
                <a:lnTo>
                  <a:pt x="13381" y="14920"/>
                </a:lnTo>
                <a:lnTo>
                  <a:pt x="13407" y="14865"/>
                </a:lnTo>
                <a:cubicBezTo>
                  <a:pt x="13423" y="14841"/>
                  <a:pt x="13435" y="14830"/>
                  <a:pt x="13441" y="14830"/>
                </a:cubicBezTo>
                <a:cubicBezTo>
                  <a:pt x="13451" y="14830"/>
                  <a:pt x="13447" y="14854"/>
                  <a:pt x="13422" y="14895"/>
                </a:cubicBezTo>
                <a:cubicBezTo>
                  <a:pt x="13483" y="14800"/>
                  <a:pt x="13501" y="14749"/>
                  <a:pt x="13519" y="14692"/>
                </a:cubicBezTo>
                <a:cubicBezTo>
                  <a:pt x="13530" y="14656"/>
                  <a:pt x="13544" y="14622"/>
                  <a:pt x="13559" y="14588"/>
                </a:cubicBezTo>
                <a:cubicBezTo>
                  <a:pt x="13568" y="14568"/>
                  <a:pt x="13580" y="14545"/>
                  <a:pt x="13594" y="14519"/>
                </a:cubicBezTo>
                <a:cubicBezTo>
                  <a:pt x="13609" y="14492"/>
                  <a:pt x="13625" y="14462"/>
                  <a:pt x="13646" y="14428"/>
                </a:cubicBezTo>
                <a:cubicBezTo>
                  <a:pt x="13634" y="14471"/>
                  <a:pt x="13623" y="14515"/>
                  <a:pt x="13612" y="14558"/>
                </a:cubicBezTo>
                <a:cubicBezTo>
                  <a:pt x="13741" y="14314"/>
                  <a:pt x="13719" y="14321"/>
                  <a:pt x="13761" y="14160"/>
                </a:cubicBezTo>
                <a:cubicBezTo>
                  <a:pt x="13825" y="13990"/>
                  <a:pt x="14001" y="13696"/>
                  <a:pt x="14050" y="13690"/>
                </a:cubicBezTo>
                <a:cubicBezTo>
                  <a:pt x="14048" y="13639"/>
                  <a:pt x="14089" y="13479"/>
                  <a:pt x="14171" y="13343"/>
                </a:cubicBezTo>
                <a:cubicBezTo>
                  <a:pt x="14173" y="13343"/>
                  <a:pt x="14174" y="13343"/>
                  <a:pt x="14175" y="13343"/>
                </a:cubicBezTo>
                <a:cubicBezTo>
                  <a:pt x="14191" y="13343"/>
                  <a:pt x="14173" y="13396"/>
                  <a:pt x="14163" y="13425"/>
                </a:cubicBezTo>
                <a:cubicBezTo>
                  <a:pt x="14278" y="13231"/>
                  <a:pt x="14348" y="13074"/>
                  <a:pt x="14412" y="12935"/>
                </a:cubicBezTo>
                <a:cubicBezTo>
                  <a:pt x="14475" y="12794"/>
                  <a:pt x="14535" y="12674"/>
                  <a:pt x="14631" y="12564"/>
                </a:cubicBezTo>
                <a:cubicBezTo>
                  <a:pt x="14634" y="12565"/>
                  <a:pt x="14637" y="12566"/>
                  <a:pt x="14640" y="12566"/>
                </a:cubicBezTo>
                <a:cubicBezTo>
                  <a:pt x="14651" y="12566"/>
                  <a:pt x="14664" y="12557"/>
                  <a:pt x="14676" y="12544"/>
                </a:cubicBezTo>
                <a:cubicBezTo>
                  <a:pt x="14652" y="12580"/>
                  <a:pt x="14631" y="12617"/>
                  <a:pt x="14610" y="12652"/>
                </a:cubicBezTo>
                <a:cubicBezTo>
                  <a:pt x="14587" y="12687"/>
                  <a:pt x="14567" y="12719"/>
                  <a:pt x="14547" y="12753"/>
                </a:cubicBezTo>
                <a:lnTo>
                  <a:pt x="14447" y="12924"/>
                </a:lnTo>
                <a:cubicBezTo>
                  <a:pt x="14401" y="13005"/>
                  <a:pt x="14372" y="13057"/>
                  <a:pt x="14366" y="13065"/>
                </a:cubicBezTo>
                <a:cubicBezTo>
                  <a:pt x="14367" y="13067"/>
                  <a:pt x="14369" y="13068"/>
                  <a:pt x="14372" y="13068"/>
                </a:cubicBezTo>
                <a:cubicBezTo>
                  <a:pt x="14398" y="13068"/>
                  <a:pt x="14456" y="12986"/>
                  <a:pt x="14479" y="12986"/>
                </a:cubicBezTo>
                <a:cubicBezTo>
                  <a:pt x="14492" y="12986"/>
                  <a:pt x="14494" y="13013"/>
                  <a:pt x="14471" y="13096"/>
                </a:cubicBezTo>
                <a:cubicBezTo>
                  <a:pt x="14481" y="13068"/>
                  <a:pt x="14494" y="13037"/>
                  <a:pt x="14505" y="13004"/>
                </a:cubicBezTo>
                <a:cubicBezTo>
                  <a:pt x="14518" y="12971"/>
                  <a:pt x="14532" y="12938"/>
                  <a:pt x="14547" y="12902"/>
                </a:cubicBezTo>
                <a:lnTo>
                  <a:pt x="14591" y="12792"/>
                </a:lnTo>
                <a:cubicBezTo>
                  <a:pt x="14607" y="12755"/>
                  <a:pt x="14624" y="12718"/>
                  <a:pt x="14641" y="12680"/>
                </a:cubicBezTo>
                <a:cubicBezTo>
                  <a:pt x="14711" y="12529"/>
                  <a:pt x="14794" y="12383"/>
                  <a:pt x="14877" y="12279"/>
                </a:cubicBezTo>
                <a:cubicBezTo>
                  <a:pt x="14886" y="12272"/>
                  <a:pt x="14896" y="12265"/>
                  <a:pt x="14906" y="12262"/>
                </a:cubicBezTo>
                <a:lnTo>
                  <a:pt x="14893" y="12289"/>
                </a:lnTo>
                <a:cubicBezTo>
                  <a:pt x="14929" y="12246"/>
                  <a:pt x="14960" y="12197"/>
                  <a:pt x="14987" y="12144"/>
                </a:cubicBezTo>
                <a:cubicBezTo>
                  <a:pt x="15042" y="12080"/>
                  <a:pt x="15077" y="12040"/>
                  <a:pt x="15126" y="11974"/>
                </a:cubicBezTo>
                <a:cubicBezTo>
                  <a:pt x="15127" y="11974"/>
                  <a:pt x="15127" y="11974"/>
                  <a:pt x="15128" y="11974"/>
                </a:cubicBezTo>
                <a:cubicBezTo>
                  <a:pt x="15150" y="11974"/>
                  <a:pt x="15199" y="11916"/>
                  <a:pt x="15252" y="11845"/>
                </a:cubicBezTo>
                <a:cubicBezTo>
                  <a:pt x="15308" y="11772"/>
                  <a:pt x="15370" y="11685"/>
                  <a:pt x="15413" y="11631"/>
                </a:cubicBezTo>
                <a:cubicBezTo>
                  <a:pt x="15386" y="11606"/>
                  <a:pt x="15443" y="11525"/>
                  <a:pt x="15422" y="11525"/>
                </a:cubicBezTo>
                <a:cubicBezTo>
                  <a:pt x="15415" y="11525"/>
                  <a:pt x="15399" y="11534"/>
                  <a:pt x="15369" y="11558"/>
                </a:cubicBezTo>
                <a:cubicBezTo>
                  <a:pt x="15369" y="11558"/>
                  <a:pt x="15369" y="11558"/>
                  <a:pt x="15369" y="11558"/>
                </a:cubicBezTo>
                <a:cubicBezTo>
                  <a:pt x="15373" y="11558"/>
                  <a:pt x="15345" y="11596"/>
                  <a:pt x="15298" y="11661"/>
                </a:cubicBezTo>
                <a:cubicBezTo>
                  <a:pt x="15287" y="11677"/>
                  <a:pt x="15276" y="11694"/>
                  <a:pt x="15266" y="11711"/>
                </a:cubicBezTo>
                <a:cubicBezTo>
                  <a:pt x="15266" y="11708"/>
                  <a:pt x="15268" y="11704"/>
                  <a:pt x="15269" y="11700"/>
                </a:cubicBezTo>
                <a:cubicBezTo>
                  <a:pt x="15215" y="11773"/>
                  <a:pt x="15144" y="11869"/>
                  <a:pt x="15065" y="11977"/>
                </a:cubicBezTo>
                <a:cubicBezTo>
                  <a:pt x="15114" y="11869"/>
                  <a:pt x="15171" y="11759"/>
                  <a:pt x="15279" y="11662"/>
                </a:cubicBezTo>
                <a:cubicBezTo>
                  <a:pt x="15303" y="11577"/>
                  <a:pt x="15332" y="11487"/>
                  <a:pt x="15350" y="11440"/>
                </a:cubicBezTo>
                <a:cubicBezTo>
                  <a:pt x="15506" y="11350"/>
                  <a:pt x="15752" y="11096"/>
                  <a:pt x="15808" y="11092"/>
                </a:cubicBezTo>
                <a:cubicBezTo>
                  <a:pt x="15930" y="10912"/>
                  <a:pt x="16081" y="10707"/>
                  <a:pt x="16211" y="10506"/>
                </a:cubicBezTo>
                <a:cubicBezTo>
                  <a:pt x="16340" y="10304"/>
                  <a:pt x="16448" y="10104"/>
                  <a:pt x="16495" y="9954"/>
                </a:cubicBezTo>
                <a:cubicBezTo>
                  <a:pt x="16554" y="9838"/>
                  <a:pt x="16588" y="9852"/>
                  <a:pt x="16623" y="9824"/>
                </a:cubicBezTo>
                <a:cubicBezTo>
                  <a:pt x="16591" y="9892"/>
                  <a:pt x="16544" y="9964"/>
                  <a:pt x="16531" y="10008"/>
                </a:cubicBezTo>
                <a:cubicBezTo>
                  <a:pt x="16561" y="9950"/>
                  <a:pt x="16600" y="9881"/>
                  <a:pt x="16642" y="9809"/>
                </a:cubicBezTo>
                <a:lnTo>
                  <a:pt x="16706" y="9699"/>
                </a:lnTo>
                <a:cubicBezTo>
                  <a:pt x="16728" y="9662"/>
                  <a:pt x="16748" y="9623"/>
                  <a:pt x="16767" y="9587"/>
                </a:cubicBezTo>
                <a:cubicBezTo>
                  <a:pt x="16806" y="9514"/>
                  <a:pt x="16842" y="9444"/>
                  <a:pt x="16866" y="9387"/>
                </a:cubicBezTo>
                <a:cubicBezTo>
                  <a:pt x="16891" y="9330"/>
                  <a:pt x="16903" y="9284"/>
                  <a:pt x="16900" y="9259"/>
                </a:cubicBezTo>
                <a:cubicBezTo>
                  <a:pt x="16943" y="9195"/>
                  <a:pt x="16962" y="9175"/>
                  <a:pt x="16969" y="9175"/>
                </a:cubicBezTo>
                <a:cubicBezTo>
                  <a:pt x="16982" y="9175"/>
                  <a:pt x="16960" y="9233"/>
                  <a:pt x="16965" y="9233"/>
                </a:cubicBezTo>
                <a:cubicBezTo>
                  <a:pt x="16969" y="9233"/>
                  <a:pt x="16991" y="9197"/>
                  <a:pt x="17059" y="9066"/>
                </a:cubicBezTo>
                <a:lnTo>
                  <a:pt x="17044" y="9132"/>
                </a:lnTo>
                <a:cubicBezTo>
                  <a:pt x="17059" y="9110"/>
                  <a:pt x="17074" y="9089"/>
                  <a:pt x="17089" y="9067"/>
                </a:cubicBezTo>
                <a:cubicBezTo>
                  <a:pt x="17104" y="9045"/>
                  <a:pt x="17117" y="9024"/>
                  <a:pt x="17130" y="9001"/>
                </a:cubicBezTo>
                <a:cubicBezTo>
                  <a:pt x="17157" y="8957"/>
                  <a:pt x="17183" y="8913"/>
                  <a:pt x="17207" y="8869"/>
                </a:cubicBezTo>
                <a:cubicBezTo>
                  <a:pt x="17232" y="8826"/>
                  <a:pt x="17255" y="8781"/>
                  <a:pt x="17277" y="8738"/>
                </a:cubicBezTo>
                <a:cubicBezTo>
                  <a:pt x="17299" y="8694"/>
                  <a:pt x="17319" y="8648"/>
                  <a:pt x="17338" y="8604"/>
                </a:cubicBezTo>
                <a:cubicBezTo>
                  <a:pt x="17359" y="8560"/>
                  <a:pt x="17377" y="8515"/>
                  <a:pt x="17396" y="8471"/>
                </a:cubicBezTo>
                <a:lnTo>
                  <a:pt x="17423" y="8404"/>
                </a:lnTo>
                <a:lnTo>
                  <a:pt x="17449" y="8337"/>
                </a:lnTo>
                <a:cubicBezTo>
                  <a:pt x="17482" y="8247"/>
                  <a:pt x="17515" y="8156"/>
                  <a:pt x="17547" y="8067"/>
                </a:cubicBezTo>
                <a:cubicBezTo>
                  <a:pt x="17669" y="7721"/>
                  <a:pt x="17790" y="7368"/>
                  <a:pt x="18001" y="6971"/>
                </a:cubicBezTo>
                <a:cubicBezTo>
                  <a:pt x="17995" y="6983"/>
                  <a:pt x="17986" y="6992"/>
                  <a:pt x="17977" y="6999"/>
                </a:cubicBezTo>
                <a:cubicBezTo>
                  <a:pt x="18211" y="6489"/>
                  <a:pt x="18405" y="5926"/>
                  <a:pt x="18593" y="5365"/>
                </a:cubicBezTo>
                <a:lnTo>
                  <a:pt x="18733" y="4944"/>
                </a:lnTo>
                <a:cubicBezTo>
                  <a:pt x="18781" y="4804"/>
                  <a:pt x="18828" y="4668"/>
                  <a:pt x="18879" y="4534"/>
                </a:cubicBezTo>
                <a:cubicBezTo>
                  <a:pt x="18981" y="4266"/>
                  <a:pt x="19092" y="4008"/>
                  <a:pt x="19218" y="3773"/>
                </a:cubicBezTo>
                <a:cubicBezTo>
                  <a:pt x="19253" y="3704"/>
                  <a:pt x="19277" y="3649"/>
                  <a:pt x="19297" y="3604"/>
                </a:cubicBezTo>
                <a:cubicBezTo>
                  <a:pt x="19313" y="3565"/>
                  <a:pt x="19327" y="3525"/>
                  <a:pt x="19340" y="3484"/>
                </a:cubicBezTo>
                <a:cubicBezTo>
                  <a:pt x="19361" y="3412"/>
                  <a:pt x="19371" y="3351"/>
                  <a:pt x="19403" y="3257"/>
                </a:cubicBezTo>
                <a:lnTo>
                  <a:pt x="19469" y="3233"/>
                </a:lnTo>
                <a:lnTo>
                  <a:pt x="19520" y="3071"/>
                </a:lnTo>
                <a:lnTo>
                  <a:pt x="19574" y="2910"/>
                </a:lnTo>
                <a:cubicBezTo>
                  <a:pt x="19667" y="2696"/>
                  <a:pt x="19788" y="2555"/>
                  <a:pt x="19916" y="2409"/>
                </a:cubicBezTo>
                <a:cubicBezTo>
                  <a:pt x="19948" y="2372"/>
                  <a:pt x="19982" y="2336"/>
                  <a:pt x="20014" y="2297"/>
                </a:cubicBezTo>
                <a:cubicBezTo>
                  <a:pt x="20047" y="2259"/>
                  <a:pt x="20082" y="2219"/>
                  <a:pt x="20115" y="2175"/>
                </a:cubicBezTo>
                <a:cubicBezTo>
                  <a:pt x="20149" y="2131"/>
                  <a:pt x="20184" y="2088"/>
                  <a:pt x="20219" y="2038"/>
                </a:cubicBezTo>
                <a:cubicBezTo>
                  <a:pt x="20236" y="2013"/>
                  <a:pt x="20254" y="1988"/>
                  <a:pt x="20272" y="1961"/>
                </a:cubicBezTo>
                <a:lnTo>
                  <a:pt x="20327" y="1876"/>
                </a:lnTo>
                <a:cubicBezTo>
                  <a:pt x="20306" y="1882"/>
                  <a:pt x="20284" y="1888"/>
                  <a:pt x="20263" y="1895"/>
                </a:cubicBezTo>
                <a:cubicBezTo>
                  <a:pt x="20294" y="1860"/>
                  <a:pt x="20334" y="1815"/>
                  <a:pt x="20376" y="1765"/>
                </a:cubicBezTo>
                <a:lnTo>
                  <a:pt x="20442" y="1694"/>
                </a:lnTo>
                <a:lnTo>
                  <a:pt x="20474" y="1658"/>
                </a:lnTo>
                <a:lnTo>
                  <a:pt x="20506" y="1626"/>
                </a:lnTo>
                <a:cubicBezTo>
                  <a:pt x="20527" y="1605"/>
                  <a:pt x="20547" y="1586"/>
                  <a:pt x="20565" y="1568"/>
                </a:cubicBezTo>
                <a:cubicBezTo>
                  <a:pt x="20583" y="1551"/>
                  <a:pt x="20600" y="1538"/>
                  <a:pt x="20613" y="1527"/>
                </a:cubicBezTo>
                <a:cubicBezTo>
                  <a:pt x="20631" y="1514"/>
                  <a:pt x="20644" y="1507"/>
                  <a:pt x="20651" y="1507"/>
                </a:cubicBezTo>
                <a:cubicBezTo>
                  <a:pt x="20655" y="1507"/>
                  <a:pt x="20657" y="1510"/>
                  <a:pt x="20657" y="1515"/>
                </a:cubicBezTo>
                <a:cubicBezTo>
                  <a:pt x="20665" y="1498"/>
                  <a:pt x="20673" y="1482"/>
                  <a:pt x="20683" y="1467"/>
                </a:cubicBezTo>
                <a:cubicBezTo>
                  <a:pt x="20700" y="1442"/>
                  <a:pt x="20722" y="1423"/>
                  <a:pt x="20746" y="1414"/>
                </a:cubicBezTo>
                <a:lnTo>
                  <a:pt x="20763" y="1439"/>
                </a:lnTo>
                <a:cubicBezTo>
                  <a:pt x="20852" y="1348"/>
                  <a:pt x="20945" y="1263"/>
                  <a:pt x="21041" y="1187"/>
                </a:cubicBezTo>
                <a:cubicBezTo>
                  <a:pt x="21057" y="1208"/>
                  <a:pt x="21092" y="1222"/>
                  <a:pt x="21159" y="1222"/>
                </a:cubicBezTo>
                <a:cubicBezTo>
                  <a:pt x="21200" y="1222"/>
                  <a:pt x="21252" y="1217"/>
                  <a:pt x="21319" y="1206"/>
                </a:cubicBezTo>
                <a:lnTo>
                  <a:pt x="21481" y="1109"/>
                </a:lnTo>
                <a:lnTo>
                  <a:pt x="21447" y="925"/>
                </a:lnTo>
                <a:lnTo>
                  <a:pt x="21599" y="876"/>
                </a:lnTo>
                <a:cubicBezTo>
                  <a:pt x="21562" y="854"/>
                  <a:pt x="21534" y="815"/>
                  <a:pt x="21519" y="764"/>
                </a:cubicBezTo>
                <a:cubicBezTo>
                  <a:pt x="21491" y="653"/>
                  <a:pt x="21503" y="525"/>
                  <a:pt x="21456" y="428"/>
                </a:cubicBezTo>
                <a:cubicBezTo>
                  <a:pt x="21399" y="311"/>
                  <a:pt x="21280" y="297"/>
                  <a:pt x="21179" y="294"/>
                </a:cubicBezTo>
                <a:cubicBezTo>
                  <a:pt x="20839" y="284"/>
                  <a:pt x="20499" y="275"/>
                  <a:pt x="20160" y="267"/>
                </a:cubicBezTo>
                <a:lnTo>
                  <a:pt x="20172" y="258"/>
                </a:lnTo>
                <a:lnTo>
                  <a:pt x="20138" y="266"/>
                </a:lnTo>
                <a:cubicBezTo>
                  <a:pt x="20054" y="264"/>
                  <a:pt x="19970" y="263"/>
                  <a:pt x="19887" y="261"/>
                </a:cubicBezTo>
                <a:cubicBezTo>
                  <a:pt x="19898" y="251"/>
                  <a:pt x="19919" y="245"/>
                  <a:pt x="19958" y="241"/>
                </a:cubicBezTo>
                <a:cubicBezTo>
                  <a:pt x="19912" y="229"/>
                  <a:pt x="19880" y="225"/>
                  <a:pt x="19855" y="225"/>
                </a:cubicBezTo>
                <a:cubicBezTo>
                  <a:pt x="19812" y="225"/>
                  <a:pt x="19788" y="236"/>
                  <a:pt x="19752" y="236"/>
                </a:cubicBezTo>
                <a:cubicBezTo>
                  <a:pt x="19729" y="236"/>
                  <a:pt x="19700" y="232"/>
                  <a:pt x="19659" y="217"/>
                </a:cubicBezTo>
                <a:cubicBezTo>
                  <a:pt x="19643" y="210"/>
                  <a:pt x="19651" y="205"/>
                  <a:pt x="19665" y="202"/>
                </a:cubicBezTo>
                <a:lnTo>
                  <a:pt x="19498" y="225"/>
                </a:lnTo>
                <a:cubicBezTo>
                  <a:pt x="19526" y="210"/>
                  <a:pt x="19486" y="175"/>
                  <a:pt x="19539" y="175"/>
                </a:cubicBezTo>
                <a:cubicBezTo>
                  <a:pt x="19548" y="175"/>
                  <a:pt x="19559" y="176"/>
                  <a:pt x="19574" y="179"/>
                </a:cubicBezTo>
                <a:cubicBezTo>
                  <a:pt x="19508" y="166"/>
                  <a:pt x="19448" y="162"/>
                  <a:pt x="19393" y="162"/>
                </a:cubicBezTo>
                <a:cubicBezTo>
                  <a:pt x="19260" y="162"/>
                  <a:pt x="19156" y="187"/>
                  <a:pt x="19076" y="187"/>
                </a:cubicBezTo>
                <a:cubicBezTo>
                  <a:pt x="19038" y="187"/>
                  <a:pt x="19005" y="182"/>
                  <a:pt x="18977" y="165"/>
                </a:cubicBezTo>
                <a:lnTo>
                  <a:pt x="19001" y="160"/>
                </a:lnTo>
                <a:cubicBezTo>
                  <a:pt x="18709" y="174"/>
                  <a:pt x="18807" y="199"/>
                  <a:pt x="18783" y="236"/>
                </a:cubicBezTo>
                <a:lnTo>
                  <a:pt x="18573" y="233"/>
                </a:lnTo>
                <a:lnTo>
                  <a:pt x="18439" y="130"/>
                </a:lnTo>
                <a:lnTo>
                  <a:pt x="18398" y="191"/>
                </a:lnTo>
                <a:cubicBezTo>
                  <a:pt x="18355" y="188"/>
                  <a:pt x="18270" y="182"/>
                  <a:pt x="18286" y="157"/>
                </a:cubicBezTo>
                <a:cubicBezTo>
                  <a:pt x="18126" y="198"/>
                  <a:pt x="18313" y="185"/>
                  <a:pt x="18220" y="225"/>
                </a:cubicBezTo>
                <a:cubicBezTo>
                  <a:pt x="18014" y="162"/>
                  <a:pt x="17649" y="240"/>
                  <a:pt x="17603" y="137"/>
                </a:cubicBezTo>
                <a:cubicBezTo>
                  <a:pt x="17529" y="184"/>
                  <a:pt x="17801" y="180"/>
                  <a:pt x="17580" y="208"/>
                </a:cubicBezTo>
                <a:cubicBezTo>
                  <a:pt x="17559" y="171"/>
                  <a:pt x="17524" y="161"/>
                  <a:pt x="17480" y="161"/>
                </a:cubicBezTo>
                <a:cubicBezTo>
                  <a:pt x="17417" y="161"/>
                  <a:pt x="17335" y="182"/>
                  <a:pt x="17248" y="182"/>
                </a:cubicBezTo>
                <a:cubicBezTo>
                  <a:pt x="17211" y="182"/>
                  <a:pt x="17173" y="178"/>
                  <a:pt x="17136" y="168"/>
                </a:cubicBezTo>
                <a:cubicBezTo>
                  <a:pt x="17195" y="112"/>
                  <a:pt x="17373" y="146"/>
                  <a:pt x="17185" y="92"/>
                </a:cubicBezTo>
                <a:cubicBezTo>
                  <a:pt x="17152" y="118"/>
                  <a:pt x="17108" y="127"/>
                  <a:pt x="17058" y="127"/>
                </a:cubicBezTo>
                <a:cubicBezTo>
                  <a:pt x="16945" y="127"/>
                  <a:pt x="16802" y="81"/>
                  <a:pt x="16691" y="81"/>
                </a:cubicBezTo>
                <a:cubicBezTo>
                  <a:pt x="16680" y="81"/>
                  <a:pt x="16669" y="81"/>
                  <a:pt x="16658" y="82"/>
                </a:cubicBezTo>
                <a:cubicBezTo>
                  <a:pt x="16654" y="120"/>
                  <a:pt x="16564" y="126"/>
                  <a:pt x="16440" y="126"/>
                </a:cubicBezTo>
                <a:cubicBezTo>
                  <a:pt x="16381" y="126"/>
                  <a:pt x="16314" y="125"/>
                  <a:pt x="16245" y="125"/>
                </a:cubicBezTo>
                <a:cubicBezTo>
                  <a:pt x="16177" y="125"/>
                  <a:pt x="16109" y="126"/>
                  <a:pt x="16044" y="132"/>
                </a:cubicBezTo>
                <a:cubicBezTo>
                  <a:pt x="16061" y="107"/>
                  <a:pt x="15541" y="87"/>
                  <a:pt x="15293" y="58"/>
                </a:cubicBezTo>
                <a:lnTo>
                  <a:pt x="15300" y="45"/>
                </a:lnTo>
                <a:cubicBezTo>
                  <a:pt x="15251" y="121"/>
                  <a:pt x="14995" y="105"/>
                  <a:pt x="14809" y="120"/>
                </a:cubicBezTo>
                <a:cubicBezTo>
                  <a:pt x="14816" y="75"/>
                  <a:pt x="14849" y="56"/>
                  <a:pt x="14951" y="37"/>
                </a:cubicBezTo>
                <a:lnTo>
                  <a:pt x="14775" y="37"/>
                </a:lnTo>
                <a:cubicBezTo>
                  <a:pt x="14733" y="61"/>
                  <a:pt x="14679" y="74"/>
                  <a:pt x="14564" y="82"/>
                </a:cubicBezTo>
                <a:lnTo>
                  <a:pt x="14609" y="25"/>
                </a:lnTo>
                <a:cubicBezTo>
                  <a:pt x="14429" y="26"/>
                  <a:pt x="14249" y="65"/>
                  <a:pt x="14038" y="65"/>
                </a:cubicBezTo>
                <a:cubicBezTo>
                  <a:pt x="13974" y="65"/>
                  <a:pt x="13908" y="61"/>
                  <a:pt x="13838" y="52"/>
                </a:cubicBezTo>
                <a:cubicBezTo>
                  <a:pt x="13826" y="89"/>
                  <a:pt x="13940" y="144"/>
                  <a:pt x="13916" y="186"/>
                </a:cubicBezTo>
                <a:lnTo>
                  <a:pt x="13752" y="186"/>
                </a:lnTo>
                <a:cubicBezTo>
                  <a:pt x="13758" y="169"/>
                  <a:pt x="13776" y="153"/>
                  <a:pt x="13818" y="146"/>
                </a:cubicBezTo>
                <a:cubicBezTo>
                  <a:pt x="13797" y="149"/>
                  <a:pt x="13750" y="162"/>
                  <a:pt x="13704" y="162"/>
                </a:cubicBezTo>
                <a:cubicBezTo>
                  <a:pt x="13691" y="162"/>
                  <a:pt x="13678" y="161"/>
                  <a:pt x="13666" y="158"/>
                </a:cubicBezTo>
                <a:lnTo>
                  <a:pt x="13793" y="109"/>
                </a:lnTo>
                <a:cubicBezTo>
                  <a:pt x="13773" y="106"/>
                  <a:pt x="13757" y="105"/>
                  <a:pt x="13744" y="105"/>
                </a:cubicBezTo>
                <a:cubicBezTo>
                  <a:pt x="13674" y="105"/>
                  <a:pt x="13702" y="145"/>
                  <a:pt x="13623" y="145"/>
                </a:cubicBezTo>
                <a:cubicBezTo>
                  <a:pt x="13620" y="145"/>
                  <a:pt x="13616" y="145"/>
                  <a:pt x="13612" y="145"/>
                </a:cubicBezTo>
                <a:cubicBezTo>
                  <a:pt x="13614" y="105"/>
                  <a:pt x="13531" y="116"/>
                  <a:pt x="13546" y="83"/>
                </a:cubicBezTo>
                <a:cubicBezTo>
                  <a:pt x="13549" y="83"/>
                  <a:pt x="13552" y="83"/>
                  <a:pt x="13555" y="83"/>
                </a:cubicBezTo>
                <a:cubicBezTo>
                  <a:pt x="13577" y="83"/>
                  <a:pt x="13612" y="91"/>
                  <a:pt x="13644" y="91"/>
                </a:cubicBezTo>
                <a:cubicBezTo>
                  <a:pt x="13658" y="91"/>
                  <a:pt x="13672" y="89"/>
                  <a:pt x="13684" y="84"/>
                </a:cubicBezTo>
                <a:cubicBezTo>
                  <a:pt x="13561" y="77"/>
                  <a:pt x="13411" y="53"/>
                  <a:pt x="13362" y="22"/>
                </a:cubicBezTo>
                <a:cubicBezTo>
                  <a:pt x="13373" y="45"/>
                  <a:pt x="13362" y="77"/>
                  <a:pt x="13272" y="82"/>
                </a:cubicBezTo>
                <a:cubicBezTo>
                  <a:pt x="13265" y="82"/>
                  <a:pt x="13258" y="82"/>
                  <a:pt x="13252" y="82"/>
                </a:cubicBezTo>
                <a:cubicBezTo>
                  <a:pt x="13047" y="82"/>
                  <a:pt x="13188" y="33"/>
                  <a:pt x="13055" y="12"/>
                </a:cubicBezTo>
                <a:cubicBezTo>
                  <a:pt x="12998" y="41"/>
                  <a:pt x="12849" y="12"/>
                  <a:pt x="12846" y="74"/>
                </a:cubicBezTo>
                <a:cubicBezTo>
                  <a:pt x="12778" y="74"/>
                  <a:pt x="12765" y="44"/>
                  <a:pt x="12738" y="28"/>
                </a:cubicBezTo>
                <a:cubicBezTo>
                  <a:pt x="12618" y="55"/>
                  <a:pt x="12173" y="39"/>
                  <a:pt x="12310" y="103"/>
                </a:cubicBezTo>
                <a:lnTo>
                  <a:pt x="12341" y="107"/>
                </a:lnTo>
                <a:cubicBezTo>
                  <a:pt x="12335" y="108"/>
                  <a:pt x="12328" y="108"/>
                  <a:pt x="12321" y="110"/>
                </a:cubicBezTo>
                <a:cubicBezTo>
                  <a:pt x="12216" y="127"/>
                  <a:pt x="12108" y="133"/>
                  <a:pt x="12000" y="133"/>
                </a:cubicBezTo>
                <a:cubicBezTo>
                  <a:pt x="11761" y="133"/>
                  <a:pt x="11517" y="105"/>
                  <a:pt x="11282" y="105"/>
                </a:cubicBezTo>
                <a:cubicBezTo>
                  <a:pt x="11222" y="105"/>
                  <a:pt x="11163" y="107"/>
                  <a:pt x="11104" y="111"/>
                </a:cubicBezTo>
                <a:lnTo>
                  <a:pt x="11104" y="91"/>
                </a:lnTo>
                <a:cubicBezTo>
                  <a:pt x="10870" y="117"/>
                  <a:pt x="10582" y="110"/>
                  <a:pt x="10415" y="157"/>
                </a:cubicBezTo>
                <a:cubicBezTo>
                  <a:pt x="10345" y="157"/>
                  <a:pt x="10250" y="121"/>
                  <a:pt x="10280" y="96"/>
                </a:cubicBezTo>
                <a:cubicBezTo>
                  <a:pt x="10164" y="108"/>
                  <a:pt x="10115" y="122"/>
                  <a:pt x="10024" y="122"/>
                </a:cubicBezTo>
                <a:cubicBezTo>
                  <a:pt x="9975" y="122"/>
                  <a:pt x="9913" y="118"/>
                  <a:pt x="9821" y="107"/>
                </a:cubicBezTo>
                <a:cubicBezTo>
                  <a:pt x="9945" y="81"/>
                  <a:pt x="9870" y="77"/>
                  <a:pt x="9889" y="77"/>
                </a:cubicBezTo>
                <a:cubicBezTo>
                  <a:pt x="9898" y="77"/>
                  <a:pt x="9927" y="78"/>
                  <a:pt x="10005" y="78"/>
                </a:cubicBezTo>
                <a:cubicBezTo>
                  <a:pt x="9875" y="71"/>
                  <a:pt x="9801" y="58"/>
                  <a:pt x="9718" y="58"/>
                </a:cubicBezTo>
                <a:cubicBezTo>
                  <a:pt x="9652" y="58"/>
                  <a:pt x="9580" y="66"/>
                  <a:pt x="9469" y="92"/>
                </a:cubicBezTo>
                <a:cubicBezTo>
                  <a:pt x="9528" y="54"/>
                  <a:pt x="9419" y="38"/>
                  <a:pt x="9310" y="38"/>
                </a:cubicBezTo>
                <a:cubicBezTo>
                  <a:pt x="9263" y="38"/>
                  <a:pt x="9216" y="41"/>
                  <a:pt x="9182" y="47"/>
                </a:cubicBezTo>
                <a:lnTo>
                  <a:pt x="9346" y="81"/>
                </a:lnTo>
                <a:cubicBezTo>
                  <a:pt x="9279" y="86"/>
                  <a:pt x="9216" y="88"/>
                  <a:pt x="9154" y="88"/>
                </a:cubicBezTo>
                <a:cubicBezTo>
                  <a:pt x="9103" y="88"/>
                  <a:pt x="9052" y="87"/>
                  <a:pt x="9002" y="86"/>
                </a:cubicBezTo>
                <a:lnTo>
                  <a:pt x="9061" y="15"/>
                </a:lnTo>
                <a:cubicBezTo>
                  <a:pt x="8993" y="4"/>
                  <a:pt x="8926" y="0"/>
                  <a:pt x="8861"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grpSp>
        <p:nvGrpSpPr>
          <p:cNvPr id="595" name="Google Shape;152;p5"/>
          <p:cNvGrpSpPr/>
          <p:nvPr/>
        </p:nvGrpSpPr>
        <p:grpSpPr>
          <a:xfrm>
            <a:off x="12570127" y="-1054493"/>
            <a:ext cx="6929808" cy="5733242"/>
            <a:chOff x="-10" y="-1"/>
            <a:chExt cx="6929806" cy="5733240"/>
          </a:xfrm>
        </p:grpSpPr>
        <p:sp>
          <p:nvSpPr>
            <p:cNvPr id="572" name="Google Shape;153;p5"/>
            <p:cNvSpPr/>
            <p:nvPr/>
          </p:nvSpPr>
          <p:spPr>
            <a:xfrm>
              <a:off x="5716660" y="89295"/>
              <a:ext cx="889159" cy="1008007"/>
            </a:xfrm>
            <a:custGeom>
              <a:avLst/>
              <a:gdLst/>
              <a:ahLst/>
              <a:cxnLst>
                <a:cxn ang="0">
                  <a:pos x="wd2" y="hd2"/>
                </a:cxn>
                <a:cxn ang="5400000">
                  <a:pos x="wd2" y="hd2"/>
                </a:cxn>
                <a:cxn ang="10800000">
                  <a:pos x="wd2" y="hd2"/>
                </a:cxn>
                <a:cxn ang="16200000">
                  <a:pos x="wd2" y="hd2"/>
                </a:cxn>
              </a:cxnLst>
              <a:rect l="0" t="0" r="r" b="b"/>
              <a:pathLst>
                <a:path w="19943" h="21600" extrusionOk="0">
                  <a:moveTo>
                    <a:pt x="6530" y="0"/>
                  </a:moveTo>
                  <a:cubicBezTo>
                    <a:pt x="6466" y="0"/>
                    <a:pt x="6398" y="0"/>
                    <a:pt x="6333" y="0"/>
                  </a:cubicBezTo>
                  <a:cubicBezTo>
                    <a:pt x="4622" y="47"/>
                    <a:pt x="3537" y="1026"/>
                    <a:pt x="2911" y="2439"/>
                  </a:cubicBezTo>
                  <a:cubicBezTo>
                    <a:pt x="1227" y="3903"/>
                    <a:pt x="153" y="6002"/>
                    <a:pt x="229" y="8709"/>
                  </a:cubicBezTo>
                  <a:cubicBezTo>
                    <a:pt x="229" y="8745"/>
                    <a:pt x="256" y="8770"/>
                    <a:pt x="271" y="8807"/>
                  </a:cubicBezTo>
                  <a:cubicBezTo>
                    <a:pt x="-279" y="10941"/>
                    <a:pt x="13" y="13319"/>
                    <a:pt x="1113" y="15196"/>
                  </a:cubicBezTo>
                  <a:cubicBezTo>
                    <a:pt x="2388" y="17381"/>
                    <a:pt x="4406" y="18516"/>
                    <a:pt x="6587" y="18857"/>
                  </a:cubicBezTo>
                  <a:cubicBezTo>
                    <a:pt x="6090" y="20002"/>
                    <a:pt x="6678" y="21600"/>
                    <a:pt x="8351" y="21600"/>
                  </a:cubicBezTo>
                  <a:cubicBezTo>
                    <a:pt x="9425" y="21600"/>
                    <a:pt x="10024" y="20940"/>
                    <a:pt x="10214" y="20161"/>
                  </a:cubicBezTo>
                  <a:cubicBezTo>
                    <a:pt x="10931" y="19940"/>
                    <a:pt x="11617" y="19465"/>
                    <a:pt x="12334" y="18929"/>
                  </a:cubicBezTo>
                  <a:cubicBezTo>
                    <a:pt x="13954" y="17711"/>
                    <a:pt x="15373" y="16541"/>
                    <a:pt x="16788" y="15077"/>
                  </a:cubicBezTo>
                  <a:cubicBezTo>
                    <a:pt x="19804" y="11952"/>
                    <a:pt x="21321" y="7404"/>
                    <a:pt x="18294" y="3744"/>
                  </a:cubicBezTo>
                  <a:cubicBezTo>
                    <a:pt x="16207" y="1229"/>
                    <a:pt x="12998" y="33"/>
                    <a:pt x="9857" y="33"/>
                  </a:cubicBezTo>
                  <a:cubicBezTo>
                    <a:pt x="9330" y="33"/>
                    <a:pt x="8803" y="69"/>
                    <a:pt x="8287" y="134"/>
                  </a:cubicBezTo>
                  <a:cubicBezTo>
                    <a:pt x="7714" y="47"/>
                    <a:pt x="7118" y="0"/>
                    <a:pt x="6530"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73" name="Google Shape;154;p5"/>
            <p:cNvSpPr/>
            <p:nvPr/>
          </p:nvSpPr>
          <p:spPr>
            <a:xfrm>
              <a:off x="4544474" y="107732"/>
              <a:ext cx="1001816" cy="1082252"/>
            </a:xfrm>
            <a:custGeom>
              <a:avLst/>
              <a:gdLst/>
              <a:ahLst/>
              <a:cxnLst>
                <a:cxn ang="0">
                  <a:pos x="wd2" y="hd2"/>
                </a:cxn>
                <a:cxn ang="5400000">
                  <a:pos x="wd2" y="hd2"/>
                </a:cxn>
                <a:cxn ang="10800000">
                  <a:pos x="wd2" y="hd2"/>
                </a:cxn>
                <a:cxn ang="16200000">
                  <a:pos x="wd2" y="hd2"/>
                </a:cxn>
              </a:cxnLst>
              <a:rect l="0" t="0" r="r" b="b"/>
              <a:pathLst>
                <a:path w="18908" h="21600" extrusionOk="0">
                  <a:moveTo>
                    <a:pt x="6133" y="7875"/>
                  </a:moveTo>
                  <a:cubicBezTo>
                    <a:pt x="6325" y="8098"/>
                    <a:pt x="6548" y="8314"/>
                    <a:pt x="6759" y="8540"/>
                  </a:cubicBezTo>
                  <a:cubicBezTo>
                    <a:pt x="6944" y="8732"/>
                    <a:pt x="7190" y="8857"/>
                    <a:pt x="7448" y="8891"/>
                  </a:cubicBezTo>
                  <a:cubicBezTo>
                    <a:pt x="6791" y="9583"/>
                    <a:pt x="6685" y="10663"/>
                    <a:pt x="7180" y="11494"/>
                  </a:cubicBezTo>
                  <a:cubicBezTo>
                    <a:pt x="5935" y="11153"/>
                    <a:pt x="5022" y="9327"/>
                    <a:pt x="6133" y="7875"/>
                  </a:cubicBezTo>
                  <a:close/>
                  <a:moveTo>
                    <a:pt x="8967" y="6464"/>
                  </a:moveTo>
                  <a:cubicBezTo>
                    <a:pt x="9692" y="6464"/>
                    <a:pt x="10378" y="6711"/>
                    <a:pt x="11014" y="7105"/>
                  </a:cubicBezTo>
                  <a:cubicBezTo>
                    <a:pt x="11885" y="8435"/>
                    <a:pt x="12313" y="9914"/>
                    <a:pt x="12067" y="11514"/>
                  </a:cubicBezTo>
                  <a:cubicBezTo>
                    <a:pt x="11971" y="11278"/>
                    <a:pt x="11831" y="11062"/>
                    <a:pt x="11668" y="10866"/>
                  </a:cubicBezTo>
                  <a:lnTo>
                    <a:pt x="9960" y="8915"/>
                  </a:lnTo>
                  <a:cubicBezTo>
                    <a:pt x="9574" y="8466"/>
                    <a:pt x="9143" y="8287"/>
                    <a:pt x="8728" y="8287"/>
                  </a:cubicBezTo>
                  <a:cubicBezTo>
                    <a:pt x="8636" y="8287"/>
                    <a:pt x="8546" y="8294"/>
                    <a:pt x="8457" y="8311"/>
                  </a:cubicBezTo>
                  <a:cubicBezTo>
                    <a:pt x="8629" y="8027"/>
                    <a:pt x="8706" y="7696"/>
                    <a:pt x="8661" y="7369"/>
                  </a:cubicBezTo>
                  <a:cubicBezTo>
                    <a:pt x="8620" y="7072"/>
                    <a:pt x="8584" y="6788"/>
                    <a:pt x="8521" y="6505"/>
                  </a:cubicBezTo>
                  <a:lnTo>
                    <a:pt x="8521" y="6495"/>
                  </a:lnTo>
                  <a:cubicBezTo>
                    <a:pt x="8671" y="6474"/>
                    <a:pt x="8821" y="6464"/>
                    <a:pt x="8967" y="6464"/>
                  </a:cubicBezTo>
                  <a:close/>
                  <a:moveTo>
                    <a:pt x="11776" y="13593"/>
                  </a:moveTo>
                  <a:cubicBezTo>
                    <a:pt x="11962" y="14559"/>
                    <a:pt x="12843" y="15109"/>
                    <a:pt x="13762" y="15109"/>
                  </a:cubicBezTo>
                  <a:cubicBezTo>
                    <a:pt x="13848" y="15109"/>
                    <a:pt x="13934" y="15102"/>
                    <a:pt x="14020" y="15092"/>
                  </a:cubicBezTo>
                  <a:cubicBezTo>
                    <a:pt x="13838" y="15548"/>
                    <a:pt x="13548" y="15932"/>
                    <a:pt x="13174" y="16230"/>
                  </a:cubicBezTo>
                  <a:cubicBezTo>
                    <a:pt x="12696" y="16594"/>
                    <a:pt x="12175" y="16746"/>
                    <a:pt x="11642" y="16746"/>
                  </a:cubicBezTo>
                  <a:cubicBezTo>
                    <a:pt x="10864" y="16746"/>
                    <a:pt x="10062" y="16425"/>
                    <a:pt x="9347" y="15980"/>
                  </a:cubicBezTo>
                  <a:cubicBezTo>
                    <a:pt x="9229" y="15855"/>
                    <a:pt x="9102" y="15754"/>
                    <a:pt x="8974" y="15662"/>
                  </a:cubicBezTo>
                  <a:cubicBezTo>
                    <a:pt x="10037" y="15355"/>
                    <a:pt x="10991" y="14697"/>
                    <a:pt x="11681" y="13776"/>
                  </a:cubicBezTo>
                  <a:cubicBezTo>
                    <a:pt x="11722" y="13718"/>
                    <a:pt x="11735" y="13651"/>
                    <a:pt x="11776" y="13593"/>
                  </a:cubicBezTo>
                  <a:close/>
                  <a:moveTo>
                    <a:pt x="8214" y="0"/>
                  </a:moveTo>
                  <a:cubicBezTo>
                    <a:pt x="7237" y="0"/>
                    <a:pt x="6334" y="324"/>
                    <a:pt x="5664" y="1131"/>
                  </a:cubicBezTo>
                  <a:cubicBezTo>
                    <a:pt x="5373" y="1448"/>
                    <a:pt x="5354" y="1938"/>
                    <a:pt x="5590" y="2292"/>
                  </a:cubicBezTo>
                  <a:cubicBezTo>
                    <a:pt x="3493" y="3075"/>
                    <a:pt x="1786" y="4699"/>
                    <a:pt x="1141" y="7129"/>
                  </a:cubicBezTo>
                  <a:cubicBezTo>
                    <a:pt x="1103" y="7126"/>
                    <a:pt x="1067" y="7122"/>
                    <a:pt x="1029" y="7122"/>
                  </a:cubicBezTo>
                  <a:cubicBezTo>
                    <a:pt x="324" y="7122"/>
                    <a:pt x="-286" y="7821"/>
                    <a:pt x="142" y="8675"/>
                  </a:cubicBezTo>
                  <a:cubicBezTo>
                    <a:pt x="400" y="9185"/>
                    <a:pt x="681" y="9765"/>
                    <a:pt x="959" y="10356"/>
                  </a:cubicBezTo>
                  <a:cubicBezTo>
                    <a:pt x="1205" y="11595"/>
                    <a:pt x="1786" y="12729"/>
                    <a:pt x="2635" y="13627"/>
                  </a:cubicBezTo>
                  <a:cubicBezTo>
                    <a:pt x="3161" y="14616"/>
                    <a:pt x="3742" y="15571"/>
                    <a:pt x="4365" y="16489"/>
                  </a:cubicBezTo>
                  <a:cubicBezTo>
                    <a:pt x="3611" y="17968"/>
                    <a:pt x="4097" y="20307"/>
                    <a:pt x="5846" y="20591"/>
                  </a:cubicBezTo>
                  <a:lnTo>
                    <a:pt x="6717" y="20739"/>
                  </a:lnTo>
                  <a:cubicBezTo>
                    <a:pt x="6886" y="20763"/>
                    <a:pt x="7056" y="20776"/>
                    <a:pt x="7225" y="20776"/>
                  </a:cubicBezTo>
                  <a:cubicBezTo>
                    <a:pt x="7595" y="20776"/>
                    <a:pt x="7965" y="20716"/>
                    <a:pt x="8316" y="20591"/>
                  </a:cubicBezTo>
                  <a:cubicBezTo>
                    <a:pt x="9344" y="21222"/>
                    <a:pt x="10461" y="21600"/>
                    <a:pt x="11684" y="21600"/>
                  </a:cubicBezTo>
                  <a:cubicBezTo>
                    <a:pt x="12721" y="21600"/>
                    <a:pt x="13835" y="21327"/>
                    <a:pt x="15032" y="20705"/>
                  </a:cubicBezTo>
                  <a:cubicBezTo>
                    <a:pt x="21314" y="17421"/>
                    <a:pt x="19060" y="7676"/>
                    <a:pt x="14624" y="3824"/>
                  </a:cubicBezTo>
                  <a:lnTo>
                    <a:pt x="14611" y="3811"/>
                  </a:lnTo>
                  <a:cubicBezTo>
                    <a:pt x="14474" y="3585"/>
                    <a:pt x="14333" y="3359"/>
                    <a:pt x="14174" y="3153"/>
                  </a:cubicBezTo>
                  <a:cubicBezTo>
                    <a:pt x="13053" y="1678"/>
                    <a:pt x="10439" y="0"/>
                    <a:pt x="8214"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74" name="Google Shape;155;p5"/>
            <p:cNvSpPr/>
            <p:nvPr/>
          </p:nvSpPr>
          <p:spPr>
            <a:xfrm>
              <a:off x="3284986" y="-2"/>
              <a:ext cx="983382" cy="1128762"/>
            </a:xfrm>
            <a:custGeom>
              <a:avLst/>
              <a:gdLst/>
              <a:ahLst/>
              <a:cxnLst>
                <a:cxn ang="0">
                  <a:pos x="wd2" y="hd2"/>
                </a:cxn>
                <a:cxn ang="5400000">
                  <a:pos x="wd2" y="hd2"/>
                </a:cxn>
                <a:cxn ang="10800000">
                  <a:pos x="wd2" y="hd2"/>
                </a:cxn>
                <a:cxn ang="16200000">
                  <a:pos x="wd2" y="hd2"/>
                </a:cxn>
              </a:cxnLst>
              <a:rect l="0" t="0" r="r" b="b"/>
              <a:pathLst>
                <a:path w="20593" h="21600" extrusionOk="0">
                  <a:moveTo>
                    <a:pt x="9310" y="15978"/>
                  </a:moveTo>
                  <a:cubicBezTo>
                    <a:pt x="9873" y="16079"/>
                    <a:pt x="10443" y="16127"/>
                    <a:pt x="11010" y="16127"/>
                  </a:cubicBezTo>
                  <a:cubicBezTo>
                    <a:pt x="11304" y="16127"/>
                    <a:pt x="11602" y="16111"/>
                    <a:pt x="11899" y="16085"/>
                  </a:cubicBezTo>
                  <a:cubicBezTo>
                    <a:pt x="12292" y="16804"/>
                    <a:pt x="12434" y="17613"/>
                    <a:pt x="12101" y="18396"/>
                  </a:cubicBezTo>
                  <a:cubicBezTo>
                    <a:pt x="11743" y="19234"/>
                    <a:pt x="10826" y="20137"/>
                    <a:pt x="9834" y="20409"/>
                  </a:cubicBezTo>
                  <a:cubicBezTo>
                    <a:pt x="10206" y="20280"/>
                    <a:pt x="10479" y="19975"/>
                    <a:pt x="10539" y="19616"/>
                  </a:cubicBezTo>
                  <a:cubicBezTo>
                    <a:pt x="10564" y="19386"/>
                    <a:pt x="10624" y="19156"/>
                    <a:pt x="10695" y="18940"/>
                  </a:cubicBezTo>
                  <a:cubicBezTo>
                    <a:pt x="11003" y="18079"/>
                    <a:pt x="10468" y="17130"/>
                    <a:pt x="9682" y="16674"/>
                  </a:cubicBezTo>
                  <a:cubicBezTo>
                    <a:pt x="9466" y="16545"/>
                    <a:pt x="9239" y="16444"/>
                    <a:pt x="9012" y="16357"/>
                  </a:cubicBezTo>
                  <a:cubicBezTo>
                    <a:pt x="9119" y="16237"/>
                    <a:pt x="9228" y="16108"/>
                    <a:pt x="9310" y="15978"/>
                  </a:cubicBezTo>
                  <a:close/>
                  <a:moveTo>
                    <a:pt x="12756" y="0"/>
                  </a:moveTo>
                  <a:cubicBezTo>
                    <a:pt x="12735" y="0"/>
                    <a:pt x="12710" y="0"/>
                    <a:pt x="12686" y="0"/>
                  </a:cubicBezTo>
                  <a:cubicBezTo>
                    <a:pt x="11290" y="19"/>
                    <a:pt x="10040" y="618"/>
                    <a:pt x="9657" y="1906"/>
                  </a:cubicBezTo>
                  <a:cubicBezTo>
                    <a:pt x="9561" y="2210"/>
                    <a:pt x="9537" y="2524"/>
                    <a:pt x="9572" y="2832"/>
                  </a:cubicBezTo>
                  <a:cubicBezTo>
                    <a:pt x="9204" y="2874"/>
                    <a:pt x="8835" y="2939"/>
                    <a:pt x="8478" y="3026"/>
                  </a:cubicBezTo>
                  <a:cubicBezTo>
                    <a:pt x="7677" y="3266"/>
                    <a:pt x="6940" y="3657"/>
                    <a:pt x="6306" y="4159"/>
                  </a:cubicBezTo>
                  <a:cubicBezTo>
                    <a:pt x="5725" y="3101"/>
                    <a:pt x="4542" y="2469"/>
                    <a:pt x="3380" y="2469"/>
                  </a:cubicBezTo>
                  <a:cubicBezTo>
                    <a:pt x="2449" y="2469"/>
                    <a:pt x="1531" y="2874"/>
                    <a:pt x="943" y="3790"/>
                  </a:cubicBezTo>
                  <a:cubicBezTo>
                    <a:pt x="-392" y="5858"/>
                    <a:pt x="-165" y="8418"/>
                    <a:pt x="727" y="10836"/>
                  </a:cubicBezTo>
                  <a:cubicBezTo>
                    <a:pt x="741" y="11056"/>
                    <a:pt x="823" y="11250"/>
                    <a:pt x="954" y="11425"/>
                  </a:cubicBezTo>
                  <a:cubicBezTo>
                    <a:pt x="1528" y="12765"/>
                    <a:pt x="2254" y="14040"/>
                    <a:pt x="3136" y="15237"/>
                  </a:cubicBezTo>
                  <a:cubicBezTo>
                    <a:pt x="2959" y="16881"/>
                    <a:pt x="3409" y="18548"/>
                    <a:pt x="4687" y="19746"/>
                  </a:cubicBezTo>
                  <a:cubicBezTo>
                    <a:pt x="5941" y="20914"/>
                    <a:pt x="7982" y="21600"/>
                    <a:pt x="9937" y="21600"/>
                  </a:cubicBezTo>
                  <a:cubicBezTo>
                    <a:pt x="11828" y="21600"/>
                    <a:pt x="13642" y="20962"/>
                    <a:pt x="14605" y="19506"/>
                  </a:cubicBezTo>
                  <a:cubicBezTo>
                    <a:pt x="15002" y="19797"/>
                    <a:pt x="15509" y="19946"/>
                    <a:pt x="16015" y="19946"/>
                  </a:cubicBezTo>
                  <a:cubicBezTo>
                    <a:pt x="17060" y="19946"/>
                    <a:pt x="18091" y="19322"/>
                    <a:pt x="18109" y="18069"/>
                  </a:cubicBezTo>
                  <a:cubicBezTo>
                    <a:pt x="18109" y="17351"/>
                    <a:pt x="18002" y="16632"/>
                    <a:pt x="17797" y="15946"/>
                  </a:cubicBezTo>
                  <a:cubicBezTo>
                    <a:pt x="20407" y="13331"/>
                    <a:pt x="21208" y="10522"/>
                    <a:pt x="20124" y="7091"/>
                  </a:cubicBezTo>
                  <a:cubicBezTo>
                    <a:pt x="19210" y="4201"/>
                    <a:pt x="16557" y="0"/>
                    <a:pt x="1275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75" name="Google Shape;156;p5"/>
            <p:cNvSpPr/>
            <p:nvPr/>
          </p:nvSpPr>
          <p:spPr>
            <a:xfrm>
              <a:off x="1829777" y="30440"/>
              <a:ext cx="1022836" cy="1128255"/>
            </a:xfrm>
            <a:custGeom>
              <a:avLst/>
              <a:gdLst/>
              <a:ahLst/>
              <a:cxnLst>
                <a:cxn ang="0">
                  <a:pos x="wd2" y="hd2"/>
                </a:cxn>
                <a:cxn ang="5400000">
                  <a:pos x="wd2" y="hd2"/>
                </a:cxn>
                <a:cxn ang="10800000">
                  <a:pos x="wd2" y="hd2"/>
                </a:cxn>
                <a:cxn ang="16200000">
                  <a:pos x="wd2" y="hd2"/>
                </a:cxn>
              </a:cxnLst>
              <a:rect l="0" t="0" r="r" b="b"/>
              <a:pathLst>
                <a:path w="20624" h="21600" extrusionOk="0">
                  <a:moveTo>
                    <a:pt x="14435" y="13091"/>
                  </a:moveTo>
                  <a:cubicBezTo>
                    <a:pt x="14046" y="13823"/>
                    <a:pt x="13313" y="14311"/>
                    <a:pt x="12474" y="14422"/>
                  </a:cubicBezTo>
                  <a:cubicBezTo>
                    <a:pt x="12379" y="14435"/>
                    <a:pt x="12273" y="14441"/>
                    <a:pt x="12164" y="14441"/>
                  </a:cubicBezTo>
                  <a:cubicBezTo>
                    <a:pt x="11584" y="14441"/>
                    <a:pt x="10841" y="14247"/>
                    <a:pt x="10397" y="13855"/>
                  </a:cubicBezTo>
                  <a:cubicBezTo>
                    <a:pt x="11775" y="13800"/>
                    <a:pt x="13139" y="13551"/>
                    <a:pt x="14435" y="13091"/>
                  </a:cubicBezTo>
                  <a:close/>
                  <a:moveTo>
                    <a:pt x="9091" y="0"/>
                  </a:moveTo>
                  <a:cubicBezTo>
                    <a:pt x="7308" y="0"/>
                    <a:pt x="5504" y="427"/>
                    <a:pt x="3833" y="1376"/>
                  </a:cubicBezTo>
                  <a:cubicBezTo>
                    <a:pt x="1019" y="2979"/>
                    <a:pt x="-747" y="6107"/>
                    <a:pt x="320" y="9137"/>
                  </a:cubicBezTo>
                  <a:cubicBezTo>
                    <a:pt x="-324" y="11349"/>
                    <a:pt x="44" y="13441"/>
                    <a:pt x="1067" y="15270"/>
                  </a:cubicBezTo>
                  <a:lnTo>
                    <a:pt x="1067" y="15293"/>
                  </a:lnTo>
                  <a:cubicBezTo>
                    <a:pt x="1170" y="15717"/>
                    <a:pt x="1296" y="16131"/>
                    <a:pt x="1456" y="16536"/>
                  </a:cubicBezTo>
                  <a:cubicBezTo>
                    <a:pt x="1800" y="17375"/>
                    <a:pt x="2387" y="18158"/>
                    <a:pt x="2858" y="18942"/>
                  </a:cubicBezTo>
                  <a:cubicBezTo>
                    <a:pt x="2933" y="19052"/>
                    <a:pt x="3049" y="19100"/>
                    <a:pt x="3161" y="19100"/>
                  </a:cubicBezTo>
                  <a:cubicBezTo>
                    <a:pt x="3345" y="19100"/>
                    <a:pt x="3526" y="18977"/>
                    <a:pt x="3533" y="18770"/>
                  </a:cubicBezTo>
                  <a:cubicBezTo>
                    <a:pt x="3533" y="18628"/>
                    <a:pt x="3546" y="18475"/>
                    <a:pt x="3557" y="18323"/>
                  </a:cubicBezTo>
                  <a:cubicBezTo>
                    <a:pt x="5139" y="19716"/>
                    <a:pt x="7011" y="20774"/>
                    <a:pt x="9054" y="21438"/>
                  </a:cubicBezTo>
                  <a:cubicBezTo>
                    <a:pt x="9402" y="21551"/>
                    <a:pt x="9729" y="21600"/>
                    <a:pt x="10039" y="21600"/>
                  </a:cubicBezTo>
                  <a:cubicBezTo>
                    <a:pt x="11420" y="21600"/>
                    <a:pt x="12399" y="20583"/>
                    <a:pt x="12737" y="19389"/>
                  </a:cubicBezTo>
                  <a:cubicBezTo>
                    <a:pt x="13115" y="19369"/>
                    <a:pt x="13484" y="19314"/>
                    <a:pt x="13862" y="19236"/>
                  </a:cubicBezTo>
                  <a:cubicBezTo>
                    <a:pt x="17569" y="18495"/>
                    <a:pt x="19840" y="15477"/>
                    <a:pt x="20474" y="12068"/>
                  </a:cubicBezTo>
                  <a:cubicBezTo>
                    <a:pt x="20853" y="10008"/>
                    <a:pt x="20509" y="7894"/>
                    <a:pt x="19496" y="6042"/>
                  </a:cubicBezTo>
                  <a:cubicBezTo>
                    <a:pt x="19138" y="3348"/>
                    <a:pt x="17057" y="861"/>
                    <a:pt x="13999" y="861"/>
                  </a:cubicBezTo>
                  <a:cubicBezTo>
                    <a:pt x="13927" y="861"/>
                    <a:pt x="13855" y="861"/>
                    <a:pt x="13780" y="865"/>
                  </a:cubicBezTo>
                  <a:cubicBezTo>
                    <a:pt x="13726" y="865"/>
                    <a:pt x="13654" y="887"/>
                    <a:pt x="13600" y="897"/>
                  </a:cubicBezTo>
                  <a:cubicBezTo>
                    <a:pt x="12174" y="321"/>
                    <a:pt x="10640" y="0"/>
                    <a:pt x="9091"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76" name="Google Shape;157;p5"/>
            <p:cNvSpPr/>
            <p:nvPr/>
          </p:nvSpPr>
          <p:spPr>
            <a:xfrm>
              <a:off x="2571380" y="1333396"/>
              <a:ext cx="1099790" cy="1136200"/>
            </a:xfrm>
            <a:custGeom>
              <a:avLst/>
              <a:gdLst/>
              <a:ahLst/>
              <a:cxnLst>
                <a:cxn ang="0">
                  <a:pos x="wd2" y="hd2"/>
                </a:cxn>
                <a:cxn ang="5400000">
                  <a:pos x="wd2" y="hd2"/>
                </a:cxn>
                <a:cxn ang="10800000">
                  <a:pos x="wd2" y="hd2"/>
                </a:cxn>
                <a:cxn ang="16200000">
                  <a:pos x="wd2" y="hd2"/>
                </a:cxn>
              </a:cxnLst>
              <a:rect l="0" t="0" r="r" b="b"/>
              <a:pathLst>
                <a:path w="20776" h="21600" extrusionOk="0">
                  <a:moveTo>
                    <a:pt x="9373" y="8604"/>
                  </a:moveTo>
                  <a:cubicBezTo>
                    <a:pt x="11363" y="8604"/>
                    <a:pt x="11417" y="10974"/>
                    <a:pt x="10491" y="12208"/>
                  </a:cubicBezTo>
                  <a:cubicBezTo>
                    <a:pt x="9839" y="13083"/>
                    <a:pt x="9088" y="13440"/>
                    <a:pt x="8338" y="13440"/>
                  </a:cubicBezTo>
                  <a:cubicBezTo>
                    <a:pt x="7826" y="13440"/>
                    <a:pt x="7315" y="13276"/>
                    <a:pt x="6836" y="12999"/>
                  </a:cubicBezTo>
                  <a:cubicBezTo>
                    <a:pt x="7031" y="11568"/>
                    <a:pt x="7590" y="8604"/>
                    <a:pt x="9373" y="8604"/>
                  </a:cubicBezTo>
                  <a:close/>
                  <a:moveTo>
                    <a:pt x="11427" y="15369"/>
                  </a:moveTo>
                  <a:cubicBezTo>
                    <a:pt x="11040" y="15996"/>
                    <a:pt x="10577" y="16568"/>
                    <a:pt x="10063" y="17099"/>
                  </a:cubicBezTo>
                  <a:cubicBezTo>
                    <a:pt x="9363" y="16870"/>
                    <a:pt x="8708" y="16513"/>
                    <a:pt x="8149" y="16050"/>
                  </a:cubicBezTo>
                  <a:cubicBezTo>
                    <a:pt x="8226" y="16050"/>
                    <a:pt x="8302" y="16054"/>
                    <a:pt x="8379" y="16054"/>
                  </a:cubicBezTo>
                  <a:cubicBezTo>
                    <a:pt x="8989" y="16054"/>
                    <a:pt x="9600" y="15977"/>
                    <a:pt x="10203" y="15822"/>
                  </a:cubicBezTo>
                  <a:lnTo>
                    <a:pt x="10203" y="15832"/>
                  </a:lnTo>
                  <a:cubicBezTo>
                    <a:pt x="10622" y="15713"/>
                    <a:pt x="11040" y="15562"/>
                    <a:pt x="11427" y="15369"/>
                  </a:cubicBezTo>
                  <a:close/>
                  <a:moveTo>
                    <a:pt x="11852" y="0"/>
                  </a:moveTo>
                  <a:cubicBezTo>
                    <a:pt x="9488" y="0"/>
                    <a:pt x="7437" y="994"/>
                    <a:pt x="6558" y="3247"/>
                  </a:cubicBezTo>
                  <a:cubicBezTo>
                    <a:pt x="6235" y="3087"/>
                    <a:pt x="5890" y="2958"/>
                    <a:pt x="5545" y="2871"/>
                  </a:cubicBezTo>
                  <a:cubicBezTo>
                    <a:pt x="5213" y="2791"/>
                    <a:pt x="4884" y="2755"/>
                    <a:pt x="4568" y="2755"/>
                  </a:cubicBezTo>
                  <a:cubicBezTo>
                    <a:pt x="2411" y="2755"/>
                    <a:pt x="686" y="4453"/>
                    <a:pt x="181" y="6604"/>
                  </a:cubicBezTo>
                  <a:cubicBezTo>
                    <a:pt x="-250" y="8443"/>
                    <a:pt x="117" y="10196"/>
                    <a:pt x="977" y="11700"/>
                  </a:cubicBezTo>
                  <a:cubicBezTo>
                    <a:pt x="817" y="13562"/>
                    <a:pt x="1632" y="15584"/>
                    <a:pt x="2622" y="17099"/>
                  </a:cubicBezTo>
                  <a:cubicBezTo>
                    <a:pt x="4446" y="19873"/>
                    <a:pt x="7325" y="21600"/>
                    <a:pt x="10497" y="21600"/>
                  </a:cubicBezTo>
                  <a:cubicBezTo>
                    <a:pt x="11210" y="21600"/>
                    <a:pt x="11941" y="21513"/>
                    <a:pt x="12676" y="21330"/>
                  </a:cubicBezTo>
                  <a:cubicBezTo>
                    <a:pt x="13900" y="21028"/>
                    <a:pt x="14286" y="19706"/>
                    <a:pt x="13986" y="18668"/>
                  </a:cubicBezTo>
                  <a:cubicBezTo>
                    <a:pt x="15932" y="17996"/>
                    <a:pt x="17622" y="16948"/>
                    <a:pt x="18995" y="15063"/>
                  </a:cubicBezTo>
                  <a:cubicBezTo>
                    <a:pt x="21050" y="12218"/>
                    <a:pt x="21350" y="8466"/>
                    <a:pt x="19772" y="5328"/>
                  </a:cubicBezTo>
                  <a:cubicBezTo>
                    <a:pt x="18427" y="2675"/>
                    <a:pt x="15836" y="370"/>
                    <a:pt x="12836" y="58"/>
                  </a:cubicBezTo>
                  <a:cubicBezTo>
                    <a:pt x="12504" y="19"/>
                    <a:pt x="12175" y="0"/>
                    <a:pt x="11852"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77" name="Google Shape;158;p5"/>
            <p:cNvSpPr/>
            <p:nvPr/>
          </p:nvSpPr>
          <p:spPr>
            <a:xfrm>
              <a:off x="3906043" y="1330183"/>
              <a:ext cx="803165" cy="1039628"/>
            </a:xfrm>
            <a:custGeom>
              <a:avLst/>
              <a:gdLst/>
              <a:ahLst/>
              <a:cxnLst>
                <a:cxn ang="0">
                  <a:pos x="wd2" y="hd2"/>
                </a:cxn>
                <a:cxn ang="5400000">
                  <a:pos x="wd2" y="hd2"/>
                </a:cxn>
                <a:cxn ang="10800000">
                  <a:pos x="wd2" y="hd2"/>
                </a:cxn>
                <a:cxn ang="16200000">
                  <a:pos x="wd2" y="hd2"/>
                </a:cxn>
              </a:cxnLst>
              <a:rect l="0" t="0" r="r" b="b"/>
              <a:pathLst>
                <a:path w="20731" h="21600" extrusionOk="0">
                  <a:moveTo>
                    <a:pt x="9110" y="7225"/>
                  </a:moveTo>
                  <a:cubicBezTo>
                    <a:pt x="9198" y="7435"/>
                    <a:pt x="9359" y="7625"/>
                    <a:pt x="9582" y="7769"/>
                  </a:cubicBezTo>
                  <a:cubicBezTo>
                    <a:pt x="9887" y="7945"/>
                    <a:pt x="10197" y="8124"/>
                    <a:pt x="10507" y="8300"/>
                  </a:cubicBezTo>
                  <a:cubicBezTo>
                    <a:pt x="10590" y="8813"/>
                    <a:pt x="11027" y="9263"/>
                    <a:pt x="11751" y="9263"/>
                  </a:cubicBezTo>
                  <a:cubicBezTo>
                    <a:pt x="11795" y="9263"/>
                    <a:pt x="11843" y="9263"/>
                    <a:pt x="11887" y="9259"/>
                  </a:cubicBezTo>
                  <a:lnTo>
                    <a:pt x="12005" y="9259"/>
                  </a:lnTo>
                  <a:cubicBezTo>
                    <a:pt x="12533" y="9625"/>
                    <a:pt x="13017" y="10039"/>
                    <a:pt x="13432" y="10500"/>
                  </a:cubicBezTo>
                  <a:cubicBezTo>
                    <a:pt x="13297" y="10584"/>
                    <a:pt x="13166" y="10665"/>
                    <a:pt x="13035" y="10749"/>
                  </a:cubicBezTo>
                  <a:cubicBezTo>
                    <a:pt x="12070" y="10419"/>
                    <a:pt x="11044" y="10257"/>
                    <a:pt x="10023" y="10257"/>
                  </a:cubicBezTo>
                  <a:cubicBezTo>
                    <a:pt x="9019" y="10257"/>
                    <a:pt x="8015" y="10415"/>
                    <a:pt x="7067" y="10724"/>
                  </a:cubicBezTo>
                  <a:cubicBezTo>
                    <a:pt x="6718" y="10844"/>
                    <a:pt x="6395" y="10974"/>
                    <a:pt x="6068" y="11114"/>
                  </a:cubicBezTo>
                  <a:cubicBezTo>
                    <a:pt x="5701" y="10289"/>
                    <a:pt x="6247" y="9129"/>
                    <a:pt x="7203" y="8300"/>
                  </a:cubicBezTo>
                  <a:cubicBezTo>
                    <a:pt x="7923" y="7674"/>
                    <a:pt x="8538" y="7344"/>
                    <a:pt x="9110" y="7225"/>
                  </a:cubicBezTo>
                  <a:close/>
                  <a:moveTo>
                    <a:pt x="10376" y="14404"/>
                  </a:moveTo>
                  <a:cubicBezTo>
                    <a:pt x="10608" y="14404"/>
                    <a:pt x="10830" y="14425"/>
                    <a:pt x="11049" y="14474"/>
                  </a:cubicBezTo>
                  <a:cubicBezTo>
                    <a:pt x="11991" y="14699"/>
                    <a:pt x="12930" y="15184"/>
                    <a:pt x="13825" y="15799"/>
                  </a:cubicBezTo>
                  <a:cubicBezTo>
                    <a:pt x="13358" y="16473"/>
                    <a:pt x="12638" y="17014"/>
                    <a:pt x="11769" y="17359"/>
                  </a:cubicBezTo>
                  <a:cubicBezTo>
                    <a:pt x="11551" y="16364"/>
                    <a:pt x="11123" y="15419"/>
                    <a:pt x="10490" y="14544"/>
                  </a:cubicBezTo>
                  <a:cubicBezTo>
                    <a:pt x="10464" y="14509"/>
                    <a:pt x="10402" y="14449"/>
                    <a:pt x="10376" y="14404"/>
                  </a:cubicBezTo>
                  <a:close/>
                  <a:moveTo>
                    <a:pt x="9547" y="0"/>
                  </a:moveTo>
                  <a:cubicBezTo>
                    <a:pt x="6299" y="0"/>
                    <a:pt x="3130" y="1209"/>
                    <a:pt x="1322" y="3735"/>
                  </a:cubicBezTo>
                  <a:cubicBezTo>
                    <a:pt x="-690" y="6575"/>
                    <a:pt x="-480" y="10264"/>
                    <a:pt x="2471" y="12334"/>
                  </a:cubicBezTo>
                  <a:cubicBezTo>
                    <a:pt x="2558" y="12819"/>
                    <a:pt x="2763" y="13290"/>
                    <a:pt x="3073" y="13729"/>
                  </a:cubicBezTo>
                  <a:cubicBezTo>
                    <a:pt x="2763" y="14249"/>
                    <a:pt x="2588" y="14815"/>
                    <a:pt x="2575" y="15394"/>
                  </a:cubicBezTo>
                  <a:cubicBezTo>
                    <a:pt x="2514" y="17524"/>
                    <a:pt x="4806" y="19003"/>
                    <a:pt x="7067" y="19748"/>
                  </a:cubicBezTo>
                  <a:cubicBezTo>
                    <a:pt x="7334" y="19829"/>
                    <a:pt x="7613" y="19903"/>
                    <a:pt x="7892" y="19948"/>
                  </a:cubicBezTo>
                  <a:cubicBezTo>
                    <a:pt x="8141" y="20258"/>
                    <a:pt x="8451" y="20518"/>
                    <a:pt x="8818" y="20729"/>
                  </a:cubicBezTo>
                  <a:cubicBezTo>
                    <a:pt x="8992" y="20859"/>
                    <a:pt x="9215" y="20953"/>
                    <a:pt x="9451" y="21003"/>
                  </a:cubicBezTo>
                  <a:cubicBezTo>
                    <a:pt x="9542" y="20985"/>
                    <a:pt x="9625" y="20975"/>
                    <a:pt x="9695" y="20975"/>
                  </a:cubicBezTo>
                  <a:cubicBezTo>
                    <a:pt x="9970" y="20975"/>
                    <a:pt x="10049" y="21108"/>
                    <a:pt x="9918" y="21379"/>
                  </a:cubicBezTo>
                  <a:cubicBezTo>
                    <a:pt x="10010" y="21533"/>
                    <a:pt x="10167" y="21600"/>
                    <a:pt x="10328" y="21600"/>
                  </a:cubicBezTo>
                  <a:cubicBezTo>
                    <a:pt x="10612" y="21600"/>
                    <a:pt x="10913" y="21403"/>
                    <a:pt x="10931" y="21154"/>
                  </a:cubicBezTo>
                  <a:cubicBezTo>
                    <a:pt x="10979" y="20693"/>
                    <a:pt x="11433" y="20493"/>
                    <a:pt x="11682" y="20054"/>
                  </a:cubicBezTo>
                  <a:cubicBezTo>
                    <a:pt x="13563" y="19794"/>
                    <a:pt x="15327" y="19193"/>
                    <a:pt x="16868" y="18293"/>
                  </a:cubicBezTo>
                  <a:cubicBezTo>
                    <a:pt x="17191" y="18589"/>
                    <a:pt x="17514" y="18884"/>
                    <a:pt x="17793" y="19144"/>
                  </a:cubicBezTo>
                  <a:cubicBezTo>
                    <a:pt x="18051" y="19372"/>
                    <a:pt x="18382" y="19471"/>
                    <a:pt x="18719" y="19471"/>
                  </a:cubicBezTo>
                  <a:cubicBezTo>
                    <a:pt x="19579" y="19471"/>
                    <a:pt x="20456" y="18817"/>
                    <a:pt x="20129" y="18058"/>
                  </a:cubicBezTo>
                  <a:cubicBezTo>
                    <a:pt x="19867" y="17443"/>
                    <a:pt x="19587" y="16839"/>
                    <a:pt x="19290" y="16248"/>
                  </a:cubicBezTo>
                  <a:cubicBezTo>
                    <a:pt x="19775" y="15654"/>
                    <a:pt x="20129" y="15004"/>
                    <a:pt x="20321" y="14319"/>
                  </a:cubicBezTo>
                  <a:cubicBezTo>
                    <a:pt x="20644" y="13089"/>
                    <a:pt x="20439" y="11754"/>
                    <a:pt x="19849" y="10500"/>
                  </a:cubicBezTo>
                  <a:cubicBezTo>
                    <a:pt x="19923" y="10440"/>
                    <a:pt x="19998" y="10405"/>
                    <a:pt x="20072" y="10345"/>
                  </a:cubicBezTo>
                  <a:cubicBezTo>
                    <a:pt x="20849" y="9804"/>
                    <a:pt x="20910" y="8785"/>
                    <a:pt x="20408" y="8075"/>
                  </a:cubicBezTo>
                  <a:cubicBezTo>
                    <a:pt x="20539" y="5970"/>
                    <a:pt x="18836" y="3820"/>
                    <a:pt x="17073" y="2446"/>
                  </a:cubicBezTo>
                  <a:cubicBezTo>
                    <a:pt x="14999" y="836"/>
                    <a:pt x="12245" y="0"/>
                    <a:pt x="9547"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78" name="Google Shape;159;p5"/>
            <p:cNvSpPr/>
            <p:nvPr/>
          </p:nvSpPr>
          <p:spPr>
            <a:xfrm>
              <a:off x="5261713" y="1220250"/>
              <a:ext cx="974163" cy="1017135"/>
            </a:xfrm>
            <a:custGeom>
              <a:avLst/>
              <a:gdLst/>
              <a:ahLst/>
              <a:cxnLst>
                <a:cxn ang="0">
                  <a:pos x="wd2" y="hd2"/>
                </a:cxn>
                <a:cxn ang="5400000">
                  <a:pos x="wd2" y="hd2"/>
                </a:cxn>
                <a:cxn ang="10800000">
                  <a:pos x="wd2" y="hd2"/>
                </a:cxn>
                <a:cxn ang="16200000">
                  <a:pos x="wd2" y="hd2"/>
                </a:cxn>
              </a:cxnLst>
              <a:rect l="0" t="0" r="r" b="b"/>
              <a:pathLst>
                <a:path w="20713" h="21600" extrusionOk="0">
                  <a:moveTo>
                    <a:pt x="6393" y="7700"/>
                  </a:moveTo>
                  <a:cubicBezTo>
                    <a:pt x="6321" y="8641"/>
                    <a:pt x="7238" y="9223"/>
                    <a:pt x="8050" y="9331"/>
                  </a:cubicBezTo>
                  <a:cubicBezTo>
                    <a:pt x="8302" y="9356"/>
                    <a:pt x="8565" y="9371"/>
                    <a:pt x="8824" y="9371"/>
                  </a:cubicBezTo>
                  <a:cubicBezTo>
                    <a:pt x="9050" y="9371"/>
                    <a:pt x="9277" y="9360"/>
                    <a:pt x="9503" y="9345"/>
                  </a:cubicBezTo>
                  <a:lnTo>
                    <a:pt x="9503" y="9428"/>
                  </a:lnTo>
                  <a:cubicBezTo>
                    <a:pt x="9478" y="10118"/>
                    <a:pt x="9381" y="10807"/>
                    <a:pt x="9223" y="11482"/>
                  </a:cubicBezTo>
                  <a:cubicBezTo>
                    <a:pt x="9090" y="11666"/>
                    <a:pt x="8946" y="11834"/>
                    <a:pt x="8813" y="12028"/>
                  </a:cubicBezTo>
                  <a:cubicBezTo>
                    <a:pt x="8424" y="12172"/>
                    <a:pt x="8043" y="12251"/>
                    <a:pt x="7684" y="12251"/>
                  </a:cubicBezTo>
                  <a:cubicBezTo>
                    <a:pt x="6824" y="12251"/>
                    <a:pt x="6076" y="11795"/>
                    <a:pt x="5580" y="10613"/>
                  </a:cubicBezTo>
                  <a:cubicBezTo>
                    <a:pt x="5242" y="9791"/>
                    <a:pt x="5728" y="9137"/>
                    <a:pt x="5677" y="8376"/>
                  </a:cubicBezTo>
                  <a:cubicBezTo>
                    <a:pt x="5656" y="8243"/>
                    <a:pt x="5677" y="8110"/>
                    <a:pt x="5753" y="8002"/>
                  </a:cubicBezTo>
                  <a:cubicBezTo>
                    <a:pt x="5968" y="7916"/>
                    <a:pt x="6188" y="7819"/>
                    <a:pt x="6393" y="7700"/>
                  </a:cubicBezTo>
                  <a:close/>
                  <a:moveTo>
                    <a:pt x="3246" y="12136"/>
                  </a:moveTo>
                  <a:cubicBezTo>
                    <a:pt x="3405" y="12258"/>
                    <a:pt x="3559" y="12366"/>
                    <a:pt x="3728" y="12474"/>
                  </a:cubicBezTo>
                  <a:cubicBezTo>
                    <a:pt x="5328" y="13526"/>
                    <a:pt x="7069" y="13961"/>
                    <a:pt x="8859" y="13997"/>
                  </a:cubicBezTo>
                  <a:cubicBezTo>
                    <a:pt x="8885" y="14094"/>
                    <a:pt x="8946" y="14201"/>
                    <a:pt x="9032" y="14277"/>
                  </a:cubicBezTo>
                  <a:cubicBezTo>
                    <a:pt x="9503" y="14639"/>
                    <a:pt x="10082" y="14830"/>
                    <a:pt x="10675" y="14830"/>
                  </a:cubicBezTo>
                  <a:cubicBezTo>
                    <a:pt x="10265" y="14966"/>
                    <a:pt x="9845" y="15035"/>
                    <a:pt x="9424" y="15035"/>
                  </a:cubicBezTo>
                  <a:cubicBezTo>
                    <a:pt x="8798" y="15035"/>
                    <a:pt x="8173" y="14887"/>
                    <a:pt x="7601" y="14589"/>
                  </a:cubicBezTo>
                  <a:cubicBezTo>
                    <a:pt x="7144" y="14349"/>
                    <a:pt x="6691" y="14241"/>
                    <a:pt x="6267" y="14241"/>
                  </a:cubicBezTo>
                  <a:cubicBezTo>
                    <a:pt x="5436" y="14241"/>
                    <a:pt x="4706" y="14650"/>
                    <a:pt x="4224" y="15268"/>
                  </a:cubicBezTo>
                  <a:cubicBezTo>
                    <a:pt x="3646" y="14262"/>
                    <a:pt x="3405" y="13210"/>
                    <a:pt x="3246" y="12136"/>
                  </a:cubicBezTo>
                  <a:close/>
                  <a:moveTo>
                    <a:pt x="7436" y="0"/>
                  </a:moveTo>
                  <a:cubicBezTo>
                    <a:pt x="5652" y="0"/>
                    <a:pt x="3890" y="535"/>
                    <a:pt x="2459" y="1717"/>
                  </a:cubicBezTo>
                  <a:cubicBezTo>
                    <a:pt x="740" y="3143"/>
                    <a:pt x="-238" y="5402"/>
                    <a:pt x="50" y="7614"/>
                  </a:cubicBezTo>
                  <a:cubicBezTo>
                    <a:pt x="147" y="8390"/>
                    <a:pt x="427" y="9137"/>
                    <a:pt x="862" y="9791"/>
                  </a:cubicBezTo>
                  <a:cubicBezTo>
                    <a:pt x="-335" y="11992"/>
                    <a:pt x="837" y="15049"/>
                    <a:pt x="2279" y="16970"/>
                  </a:cubicBezTo>
                  <a:cubicBezTo>
                    <a:pt x="2966" y="17915"/>
                    <a:pt x="3815" y="18723"/>
                    <a:pt x="4782" y="19377"/>
                  </a:cubicBezTo>
                  <a:cubicBezTo>
                    <a:pt x="5702" y="20404"/>
                    <a:pt x="6936" y="21104"/>
                    <a:pt x="8306" y="21370"/>
                  </a:cubicBezTo>
                  <a:cubicBezTo>
                    <a:pt x="8834" y="21525"/>
                    <a:pt x="9381" y="21600"/>
                    <a:pt x="9931" y="21600"/>
                  </a:cubicBezTo>
                  <a:cubicBezTo>
                    <a:pt x="10514" y="21600"/>
                    <a:pt x="11096" y="21514"/>
                    <a:pt x="11657" y="21345"/>
                  </a:cubicBezTo>
                  <a:cubicBezTo>
                    <a:pt x="11873" y="21273"/>
                    <a:pt x="12067" y="21155"/>
                    <a:pt x="12225" y="20982"/>
                  </a:cubicBezTo>
                  <a:cubicBezTo>
                    <a:pt x="14620" y="20149"/>
                    <a:pt x="16907" y="18335"/>
                    <a:pt x="18457" y="16162"/>
                  </a:cubicBezTo>
                  <a:cubicBezTo>
                    <a:pt x="18550" y="16270"/>
                    <a:pt x="18669" y="16317"/>
                    <a:pt x="18787" y="16317"/>
                  </a:cubicBezTo>
                  <a:cubicBezTo>
                    <a:pt x="19046" y="16317"/>
                    <a:pt x="19294" y="16083"/>
                    <a:pt x="19219" y="15774"/>
                  </a:cubicBezTo>
                  <a:cubicBezTo>
                    <a:pt x="19183" y="15580"/>
                    <a:pt x="19136" y="15401"/>
                    <a:pt x="19100" y="15218"/>
                  </a:cubicBezTo>
                  <a:cubicBezTo>
                    <a:pt x="19521" y="14507"/>
                    <a:pt x="19873" y="13745"/>
                    <a:pt x="20129" y="12944"/>
                  </a:cubicBezTo>
                  <a:cubicBezTo>
                    <a:pt x="21265" y="9320"/>
                    <a:pt x="20877" y="4834"/>
                    <a:pt x="17791" y="2273"/>
                  </a:cubicBezTo>
                  <a:cubicBezTo>
                    <a:pt x="16565" y="1253"/>
                    <a:pt x="15325" y="776"/>
                    <a:pt x="14135" y="776"/>
                  </a:cubicBezTo>
                  <a:cubicBezTo>
                    <a:pt x="13448" y="776"/>
                    <a:pt x="12779" y="934"/>
                    <a:pt x="12139" y="1246"/>
                  </a:cubicBezTo>
                  <a:cubicBezTo>
                    <a:pt x="10708" y="445"/>
                    <a:pt x="9064" y="0"/>
                    <a:pt x="743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79" name="Google Shape;160;p5"/>
            <p:cNvSpPr/>
            <p:nvPr/>
          </p:nvSpPr>
          <p:spPr>
            <a:xfrm>
              <a:off x="4557634" y="2482612"/>
              <a:ext cx="921589" cy="1046734"/>
            </a:xfrm>
            <a:custGeom>
              <a:avLst/>
              <a:gdLst/>
              <a:ahLst/>
              <a:cxnLst>
                <a:cxn ang="0">
                  <a:pos x="wd2" y="hd2"/>
                </a:cxn>
                <a:cxn ang="5400000">
                  <a:pos x="wd2" y="hd2"/>
                </a:cxn>
                <a:cxn ang="10800000">
                  <a:pos x="wd2" y="hd2"/>
                </a:cxn>
                <a:cxn ang="16200000">
                  <a:pos x="wd2" y="hd2"/>
                </a:cxn>
              </a:cxnLst>
              <a:rect l="0" t="0" r="r" b="b"/>
              <a:pathLst>
                <a:path w="18205" h="21600" extrusionOk="0">
                  <a:moveTo>
                    <a:pt x="10760" y="9137"/>
                  </a:moveTo>
                  <a:cubicBezTo>
                    <a:pt x="10854" y="9137"/>
                    <a:pt x="10947" y="9144"/>
                    <a:pt x="11041" y="9165"/>
                  </a:cubicBezTo>
                  <a:cubicBezTo>
                    <a:pt x="11378" y="9235"/>
                    <a:pt x="11682" y="9538"/>
                    <a:pt x="11940" y="9950"/>
                  </a:cubicBezTo>
                  <a:cubicBezTo>
                    <a:pt x="11809" y="9971"/>
                    <a:pt x="11679" y="9982"/>
                    <a:pt x="11549" y="9982"/>
                  </a:cubicBezTo>
                  <a:cubicBezTo>
                    <a:pt x="11218" y="9982"/>
                    <a:pt x="10894" y="9919"/>
                    <a:pt x="10580" y="9811"/>
                  </a:cubicBezTo>
                  <a:cubicBezTo>
                    <a:pt x="9681" y="9455"/>
                    <a:pt x="10186" y="9137"/>
                    <a:pt x="10760" y="9137"/>
                  </a:cubicBezTo>
                  <a:close/>
                  <a:moveTo>
                    <a:pt x="12862" y="13028"/>
                  </a:moveTo>
                  <a:cubicBezTo>
                    <a:pt x="12905" y="13356"/>
                    <a:pt x="12905" y="13685"/>
                    <a:pt x="12862" y="14002"/>
                  </a:cubicBezTo>
                  <a:cubicBezTo>
                    <a:pt x="12644" y="14958"/>
                    <a:pt x="12113" y="15314"/>
                    <a:pt x="11485" y="15314"/>
                  </a:cubicBezTo>
                  <a:cubicBezTo>
                    <a:pt x="10607" y="15314"/>
                    <a:pt x="9544" y="14623"/>
                    <a:pt x="8903" y="13897"/>
                  </a:cubicBezTo>
                  <a:cubicBezTo>
                    <a:pt x="8813" y="13779"/>
                    <a:pt x="8736" y="13650"/>
                    <a:pt x="8669" y="13521"/>
                  </a:cubicBezTo>
                  <a:cubicBezTo>
                    <a:pt x="9077" y="13587"/>
                    <a:pt x="9488" y="13618"/>
                    <a:pt x="9895" y="13618"/>
                  </a:cubicBezTo>
                  <a:cubicBezTo>
                    <a:pt x="10911" y="13618"/>
                    <a:pt x="11916" y="13419"/>
                    <a:pt x="12862" y="13028"/>
                  </a:cubicBezTo>
                  <a:close/>
                  <a:moveTo>
                    <a:pt x="11335" y="0"/>
                  </a:moveTo>
                  <a:cubicBezTo>
                    <a:pt x="11275" y="0"/>
                    <a:pt x="11215" y="0"/>
                    <a:pt x="11151" y="3"/>
                  </a:cubicBezTo>
                  <a:cubicBezTo>
                    <a:pt x="9421" y="49"/>
                    <a:pt x="7781" y="754"/>
                    <a:pt x="6498" y="1975"/>
                  </a:cubicBezTo>
                  <a:cubicBezTo>
                    <a:pt x="6421" y="1707"/>
                    <a:pt x="6274" y="1459"/>
                    <a:pt x="6094" y="1260"/>
                  </a:cubicBezTo>
                  <a:cubicBezTo>
                    <a:pt x="5980" y="1152"/>
                    <a:pt x="5870" y="1057"/>
                    <a:pt x="5746" y="977"/>
                  </a:cubicBezTo>
                  <a:cubicBezTo>
                    <a:pt x="5516" y="810"/>
                    <a:pt x="5185" y="722"/>
                    <a:pt x="4858" y="722"/>
                  </a:cubicBezTo>
                  <a:cubicBezTo>
                    <a:pt x="4544" y="722"/>
                    <a:pt x="4230" y="803"/>
                    <a:pt x="4012" y="977"/>
                  </a:cubicBezTo>
                  <a:cubicBezTo>
                    <a:pt x="-2338" y="5968"/>
                    <a:pt x="-380" y="16271"/>
                    <a:pt x="4544" y="21450"/>
                  </a:cubicBezTo>
                  <a:cubicBezTo>
                    <a:pt x="4640" y="21555"/>
                    <a:pt x="4751" y="21600"/>
                    <a:pt x="4861" y="21600"/>
                  </a:cubicBezTo>
                  <a:cubicBezTo>
                    <a:pt x="5178" y="21600"/>
                    <a:pt x="5469" y="21216"/>
                    <a:pt x="5285" y="20850"/>
                  </a:cubicBezTo>
                  <a:cubicBezTo>
                    <a:pt x="3992" y="18337"/>
                    <a:pt x="3565" y="15859"/>
                    <a:pt x="3665" y="13192"/>
                  </a:cubicBezTo>
                  <a:cubicBezTo>
                    <a:pt x="3879" y="14027"/>
                    <a:pt x="4183" y="14812"/>
                    <a:pt x="4587" y="15552"/>
                  </a:cubicBezTo>
                  <a:cubicBezTo>
                    <a:pt x="6007" y="18106"/>
                    <a:pt x="8843" y="20155"/>
                    <a:pt x="11732" y="20155"/>
                  </a:cubicBezTo>
                  <a:cubicBezTo>
                    <a:pt x="12137" y="20155"/>
                    <a:pt x="12547" y="20113"/>
                    <a:pt x="12952" y="20029"/>
                  </a:cubicBezTo>
                  <a:cubicBezTo>
                    <a:pt x="16559" y="19265"/>
                    <a:pt x="18123" y="15283"/>
                    <a:pt x="18190" y="11782"/>
                  </a:cubicBezTo>
                  <a:cubicBezTo>
                    <a:pt x="18190" y="10924"/>
                    <a:pt x="18099" y="10079"/>
                    <a:pt x="17919" y="9256"/>
                  </a:cubicBezTo>
                  <a:cubicBezTo>
                    <a:pt x="19262" y="5343"/>
                    <a:pt x="15661" y="0"/>
                    <a:pt x="11335"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80" name="Google Shape;161;p5"/>
            <p:cNvSpPr/>
            <p:nvPr/>
          </p:nvSpPr>
          <p:spPr>
            <a:xfrm>
              <a:off x="3174290" y="2576477"/>
              <a:ext cx="996925" cy="1015615"/>
            </a:xfrm>
            <a:custGeom>
              <a:avLst/>
              <a:gdLst/>
              <a:ahLst/>
              <a:cxnLst>
                <a:cxn ang="0">
                  <a:pos x="wd2" y="hd2"/>
                </a:cxn>
                <a:cxn ang="5400000">
                  <a:pos x="wd2" y="hd2"/>
                </a:cxn>
                <a:cxn ang="10800000">
                  <a:pos x="wd2" y="hd2"/>
                </a:cxn>
                <a:cxn ang="16200000">
                  <a:pos x="wd2" y="hd2"/>
                </a:cxn>
              </a:cxnLst>
              <a:rect l="0" t="0" r="r" b="b"/>
              <a:pathLst>
                <a:path w="19839" h="21600" extrusionOk="0">
                  <a:moveTo>
                    <a:pt x="13950" y="8234"/>
                  </a:moveTo>
                  <a:cubicBezTo>
                    <a:pt x="14367" y="8381"/>
                    <a:pt x="14764" y="8611"/>
                    <a:pt x="15104" y="8913"/>
                  </a:cubicBezTo>
                  <a:lnTo>
                    <a:pt x="15094" y="8913"/>
                  </a:lnTo>
                  <a:cubicBezTo>
                    <a:pt x="15400" y="9528"/>
                    <a:pt x="15525" y="10233"/>
                    <a:pt x="15468" y="10920"/>
                  </a:cubicBezTo>
                  <a:cubicBezTo>
                    <a:pt x="15377" y="10439"/>
                    <a:pt x="15185" y="9978"/>
                    <a:pt x="14855" y="9687"/>
                  </a:cubicBezTo>
                  <a:cubicBezTo>
                    <a:pt x="14549" y="9431"/>
                    <a:pt x="14232" y="9205"/>
                    <a:pt x="13892" y="9021"/>
                  </a:cubicBezTo>
                  <a:cubicBezTo>
                    <a:pt x="13892" y="8755"/>
                    <a:pt x="13916" y="8500"/>
                    <a:pt x="13950" y="8234"/>
                  </a:cubicBezTo>
                  <a:close/>
                  <a:moveTo>
                    <a:pt x="9776" y="0"/>
                  </a:moveTo>
                  <a:cubicBezTo>
                    <a:pt x="9725" y="0"/>
                    <a:pt x="9671" y="0"/>
                    <a:pt x="9621" y="4"/>
                  </a:cubicBezTo>
                  <a:cubicBezTo>
                    <a:pt x="4932" y="183"/>
                    <a:pt x="1657" y="4931"/>
                    <a:pt x="445" y="9385"/>
                  </a:cubicBezTo>
                  <a:cubicBezTo>
                    <a:pt x="-925" y="14384"/>
                    <a:pt x="1014" y="17884"/>
                    <a:pt x="4228" y="21283"/>
                  </a:cubicBezTo>
                  <a:cubicBezTo>
                    <a:pt x="4440" y="21506"/>
                    <a:pt x="4693" y="21600"/>
                    <a:pt x="4942" y="21600"/>
                  </a:cubicBezTo>
                  <a:cubicBezTo>
                    <a:pt x="5703" y="21600"/>
                    <a:pt x="6437" y="20730"/>
                    <a:pt x="5918" y="19891"/>
                  </a:cubicBezTo>
                  <a:cubicBezTo>
                    <a:pt x="5871" y="19819"/>
                    <a:pt x="5851" y="19722"/>
                    <a:pt x="5817" y="19650"/>
                  </a:cubicBezTo>
                  <a:cubicBezTo>
                    <a:pt x="6201" y="19830"/>
                    <a:pt x="6618" y="19953"/>
                    <a:pt x="7049" y="19978"/>
                  </a:cubicBezTo>
                  <a:lnTo>
                    <a:pt x="9883" y="20172"/>
                  </a:lnTo>
                  <a:cubicBezTo>
                    <a:pt x="9924" y="20172"/>
                    <a:pt x="9964" y="20176"/>
                    <a:pt x="10005" y="20176"/>
                  </a:cubicBezTo>
                  <a:cubicBezTo>
                    <a:pt x="10705" y="20176"/>
                    <a:pt x="11351" y="19787"/>
                    <a:pt x="11842" y="19251"/>
                  </a:cubicBezTo>
                  <a:cubicBezTo>
                    <a:pt x="12081" y="19215"/>
                    <a:pt x="12307" y="19129"/>
                    <a:pt x="12499" y="18985"/>
                  </a:cubicBezTo>
                  <a:cubicBezTo>
                    <a:pt x="15683" y="18985"/>
                    <a:pt x="18810" y="16913"/>
                    <a:pt x="19601" y="13453"/>
                  </a:cubicBezTo>
                  <a:cubicBezTo>
                    <a:pt x="20675" y="8845"/>
                    <a:pt x="18036" y="3766"/>
                    <a:pt x="13263" y="3766"/>
                  </a:cubicBezTo>
                  <a:cubicBezTo>
                    <a:pt x="13246" y="3766"/>
                    <a:pt x="13229" y="3766"/>
                    <a:pt x="13212" y="3766"/>
                  </a:cubicBezTo>
                  <a:cubicBezTo>
                    <a:pt x="13122" y="3766"/>
                    <a:pt x="13021" y="3806"/>
                    <a:pt x="12920" y="3806"/>
                  </a:cubicBezTo>
                  <a:cubicBezTo>
                    <a:pt x="12953" y="3719"/>
                    <a:pt x="12987" y="3633"/>
                    <a:pt x="13021" y="3539"/>
                  </a:cubicBezTo>
                  <a:cubicBezTo>
                    <a:pt x="13505" y="1299"/>
                    <a:pt x="11651" y="0"/>
                    <a:pt x="977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81" name="Google Shape;162;p5"/>
            <p:cNvSpPr/>
            <p:nvPr/>
          </p:nvSpPr>
          <p:spPr>
            <a:xfrm>
              <a:off x="1796988" y="2446757"/>
              <a:ext cx="969471" cy="1000055"/>
            </a:xfrm>
            <a:custGeom>
              <a:avLst/>
              <a:gdLst/>
              <a:ahLst/>
              <a:cxnLst>
                <a:cxn ang="0">
                  <a:pos x="wd2" y="hd2"/>
                </a:cxn>
                <a:cxn ang="5400000">
                  <a:pos x="wd2" y="hd2"/>
                </a:cxn>
                <a:cxn ang="10800000">
                  <a:pos x="wd2" y="hd2"/>
                </a:cxn>
                <a:cxn ang="16200000">
                  <a:pos x="wd2" y="hd2"/>
                </a:cxn>
              </a:cxnLst>
              <a:rect l="0" t="0" r="r" b="b"/>
              <a:pathLst>
                <a:path w="19986" h="21600" extrusionOk="0">
                  <a:moveTo>
                    <a:pt x="10352" y="11357"/>
                  </a:moveTo>
                  <a:cubicBezTo>
                    <a:pt x="10453" y="11357"/>
                    <a:pt x="10561" y="11368"/>
                    <a:pt x="10669" y="11386"/>
                  </a:cubicBezTo>
                  <a:cubicBezTo>
                    <a:pt x="10809" y="11953"/>
                    <a:pt x="10917" y="12515"/>
                    <a:pt x="10986" y="13107"/>
                  </a:cubicBezTo>
                  <a:cubicBezTo>
                    <a:pt x="10680" y="13279"/>
                    <a:pt x="10345" y="13370"/>
                    <a:pt x="10056" y="13370"/>
                  </a:cubicBezTo>
                  <a:cubicBezTo>
                    <a:pt x="9390" y="13370"/>
                    <a:pt x="8936" y="12902"/>
                    <a:pt x="9508" y="11854"/>
                  </a:cubicBezTo>
                  <a:lnTo>
                    <a:pt x="9494" y="11854"/>
                  </a:lnTo>
                  <a:cubicBezTo>
                    <a:pt x="9689" y="11489"/>
                    <a:pt x="9993" y="11357"/>
                    <a:pt x="10352" y="11357"/>
                  </a:cubicBezTo>
                  <a:close/>
                  <a:moveTo>
                    <a:pt x="5283" y="0"/>
                  </a:moveTo>
                  <a:cubicBezTo>
                    <a:pt x="4384" y="0"/>
                    <a:pt x="3491" y="953"/>
                    <a:pt x="3561" y="1896"/>
                  </a:cubicBezTo>
                  <a:cubicBezTo>
                    <a:pt x="3606" y="2681"/>
                    <a:pt x="3735" y="3445"/>
                    <a:pt x="3923" y="4194"/>
                  </a:cubicBezTo>
                  <a:cubicBezTo>
                    <a:pt x="1811" y="5805"/>
                    <a:pt x="416" y="8252"/>
                    <a:pt x="75" y="10981"/>
                  </a:cubicBezTo>
                  <a:cubicBezTo>
                    <a:pt x="-490" y="15653"/>
                    <a:pt x="2163" y="20964"/>
                    <a:pt x="7009" y="21553"/>
                  </a:cubicBezTo>
                  <a:cubicBezTo>
                    <a:pt x="7274" y="21585"/>
                    <a:pt x="7528" y="21600"/>
                    <a:pt x="7776" y="21600"/>
                  </a:cubicBezTo>
                  <a:cubicBezTo>
                    <a:pt x="9184" y="21600"/>
                    <a:pt x="10317" y="21078"/>
                    <a:pt x="11195" y="20201"/>
                  </a:cubicBezTo>
                  <a:cubicBezTo>
                    <a:pt x="11969" y="20643"/>
                    <a:pt x="12855" y="20862"/>
                    <a:pt x="13761" y="20862"/>
                  </a:cubicBezTo>
                  <a:cubicBezTo>
                    <a:pt x="15198" y="20862"/>
                    <a:pt x="16683" y="20311"/>
                    <a:pt x="17826" y="19240"/>
                  </a:cubicBezTo>
                  <a:cubicBezTo>
                    <a:pt x="21110" y="16168"/>
                    <a:pt x="20277" y="11299"/>
                    <a:pt x="17802" y="8004"/>
                  </a:cubicBezTo>
                  <a:cubicBezTo>
                    <a:pt x="16522" y="4884"/>
                    <a:pt x="13427" y="2619"/>
                    <a:pt x="10083" y="2327"/>
                  </a:cubicBezTo>
                  <a:cubicBezTo>
                    <a:pt x="10035" y="2327"/>
                    <a:pt x="9982" y="2331"/>
                    <a:pt x="9933" y="2331"/>
                  </a:cubicBezTo>
                  <a:cubicBezTo>
                    <a:pt x="9909" y="2331"/>
                    <a:pt x="9881" y="2331"/>
                    <a:pt x="9860" y="2327"/>
                  </a:cubicBezTo>
                  <a:cubicBezTo>
                    <a:pt x="8640" y="986"/>
                    <a:pt x="7138" y="113"/>
                    <a:pt x="5367" y="4"/>
                  </a:cubicBezTo>
                  <a:cubicBezTo>
                    <a:pt x="5339" y="0"/>
                    <a:pt x="5311" y="0"/>
                    <a:pt x="5283"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82" name="Google Shape;163;p5"/>
            <p:cNvSpPr/>
            <p:nvPr/>
          </p:nvSpPr>
          <p:spPr>
            <a:xfrm>
              <a:off x="6005213" y="2540622"/>
              <a:ext cx="924583" cy="840230"/>
            </a:xfrm>
            <a:custGeom>
              <a:avLst/>
              <a:gdLst/>
              <a:ahLst/>
              <a:cxnLst>
                <a:cxn ang="0">
                  <a:pos x="wd2" y="hd2"/>
                </a:cxn>
                <a:cxn ang="5400000">
                  <a:pos x="wd2" y="hd2"/>
                </a:cxn>
                <a:cxn ang="10800000">
                  <a:pos x="wd2" y="hd2"/>
                </a:cxn>
                <a:cxn ang="16200000">
                  <a:pos x="wd2" y="hd2"/>
                </a:cxn>
              </a:cxnLst>
              <a:rect l="0" t="0" r="r" b="b"/>
              <a:pathLst>
                <a:path w="18833" h="21600" extrusionOk="0">
                  <a:moveTo>
                    <a:pt x="10206" y="0"/>
                  </a:moveTo>
                  <a:cubicBezTo>
                    <a:pt x="8639" y="0"/>
                    <a:pt x="7026" y="526"/>
                    <a:pt x="5521" y="1700"/>
                  </a:cubicBezTo>
                  <a:cubicBezTo>
                    <a:pt x="4491" y="1761"/>
                    <a:pt x="3516" y="2083"/>
                    <a:pt x="2831" y="2887"/>
                  </a:cubicBezTo>
                  <a:cubicBezTo>
                    <a:pt x="1962" y="3926"/>
                    <a:pt x="1453" y="5622"/>
                    <a:pt x="1222" y="7274"/>
                  </a:cubicBezTo>
                  <a:cubicBezTo>
                    <a:pt x="-356" y="8609"/>
                    <a:pt x="-518" y="11813"/>
                    <a:pt x="1404" y="12791"/>
                  </a:cubicBezTo>
                  <a:cubicBezTo>
                    <a:pt x="2228" y="16683"/>
                    <a:pt x="4491" y="20139"/>
                    <a:pt x="7633" y="21235"/>
                  </a:cubicBezTo>
                  <a:cubicBezTo>
                    <a:pt x="8332" y="21483"/>
                    <a:pt x="9038" y="21600"/>
                    <a:pt x="9734" y="21600"/>
                  </a:cubicBezTo>
                  <a:cubicBezTo>
                    <a:pt x="13093" y="21600"/>
                    <a:pt x="16256" y="18883"/>
                    <a:pt x="17809" y="15091"/>
                  </a:cubicBezTo>
                  <a:cubicBezTo>
                    <a:pt x="21082" y="7104"/>
                    <a:pt x="15963" y="0"/>
                    <a:pt x="1020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83" name="Google Shape;164;p5"/>
            <p:cNvSpPr/>
            <p:nvPr/>
          </p:nvSpPr>
          <p:spPr>
            <a:xfrm>
              <a:off x="5403938" y="3543376"/>
              <a:ext cx="1058128" cy="1013246"/>
            </a:xfrm>
            <a:custGeom>
              <a:avLst/>
              <a:gdLst/>
              <a:ahLst/>
              <a:cxnLst>
                <a:cxn ang="0">
                  <a:pos x="wd2" y="hd2"/>
                </a:cxn>
                <a:cxn ang="5400000">
                  <a:pos x="wd2" y="hd2"/>
                </a:cxn>
                <a:cxn ang="10800000">
                  <a:pos x="wd2" y="hd2"/>
                </a:cxn>
                <a:cxn ang="16200000">
                  <a:pos x="wd2" y="hd2"/>
                </a:cxn>
              </a:cxnLst>
              <a:rect l="0" t="0" r="r" b="b"/>
              <a:pathLst>
                <a:path w="19897" h="21600" extrusionOk="0">
                  <a:moveTo>
                    <a:pt x="11219" y="2758"/>
                  </a:moveTo>
                  <a:cubicBezTo>
                    <a:pt x="12329" y="2758"/>
                    <a:pt x="13293" y="3479"/>
                    <a:pt x="13983" y="4557"/>
                  </a:cubicBezTo>
                  <a:cubicBezTo>
                    <a:pt x="12914" y="4665"/>
                    <a:pt x="11864" y="5019"/>
                    <a:pt x="10901" y="5574"/>
                  </a:cubicBezTo>
                  <a:cubicBezTo>
                    <a:pt x="10789" y="5560"/>
                    <a:pt x="10678" y="5552"/>
                    <a:pt x="10567" y="5552"/>
                  </a:cubicBezTo>
                  <a:cubicBezTo>
                    <a:pt x="10074" y="5552"/>
                    <a:pt x="9581" y="5700"/>
                    <a:pt x="9145" y="5989"/>
                  </a:cubicBezTo>
                  <a:cubicBezTo>
                    <a:pt x="8674" y="5707"/>
                    <a:pt x="8172" y="5477"/>
                    <a:pt x="7660" y="5322"/>
                  </a:cubicBezTo>
                  <a:cubicBezTo>
                    <a:pt x="7981" y="4763"/>
                    <a:pt x="8366" y="4265"/>
                    <a:pt x="8805" y="3840"/>
                  </a:cubicBezTo>
                  <a:lnTo>
                    <a:pt x="8814" y="3840"/>
                  </a:lnTo>
                  <a:cubicBezTo>
                    <a:pt x="9660" y="3083"/>
                    <a:pt x="10471" y="2758"/>
                    <a:pt x="11219" y="2758"/>
                  </a:cubicBezTo>
                  <a:close/>
                  <a:moveTo>
                    <a:pt x="15932" y="7990"/>
                  </a:moveTo>
                  <a:cubicBezTo>
                    <a:pt x="16222" y="8062"/>
                    <a:pt x="16480" y="8220"/>
                    <a:pt x="16715" y="8426"/>
                  </a:cubicBezTo>
                  <a:cubicBezTo>
                    <a:pt x="17774" y="9446"/>
                    <a:pt x="18032" y="12781"/>
                    <a:pt x="17399" y="14176"/>
                  </a:cubicBezTo>
                  <a:cubicBezTo>
                    <a:pt x="17014" y="15017"/>
                    <a:pt x="16394" y="15720"/>
                    <a:pt x="15688" y="16278"/>
                  </a:cubicBezTo>
                  <a:cubicBezTo>
                    <a:pt x="15634" y="15514"/>
                    <a:pt x="15484" y="14761"/>
                    <a:pt x="15226" y="14057"/>
                  </a:cubicBezTo>
                  <a:cubicBezTo>
                    <a:pt x="15494" y="13376"/>
                    <a:pt x="15621" y="12648"/>
                    <a:pt x="15634" y="11909"/>
                  </a:cubicBezTo>
                  <a:cubicBezTo>
                    <a:pt x="15901" y="10622"/>
                    <a:pt x="16009" y="9302"/>
                    <a:pt x="15932" y="7990"/>
                  </a:cubicBezTo>
                  <a:close/>
                  <a:moveTo>
                    <a:pt x="8334" y="13776"/>
                  </a:moveTo>
                  <a:cubicBezTo>
                    <a:pt x="8855" y="14386"/>
                    <a:pt x="9425" y="14541"/>
                    <a:pt x="10303" y="14750"/>
                  </a:cubicBezTo>
                  <a:cubicBezTo>
                    <a:pt x="10338" y="14757"/>
                    <a:pt x="10373" y="14761"/>
                    <a:pt x="10411" y="14761"/>
                  </a:cubicBezTo>
                  <a:cubicBezTo>
                    <a:pt x="10745" y="14761"/>
                    <a:pt x="11123" y="14425"/>
                    <a:pt x="10999" y="14007"/>
                  </a:cubicBezTo>
                  <a:cubicBezTo>
                    <a:pt x="11352" y="14335"/>
                    <a:pt x="11362" y="14919"/>
                    <a:pt x="11235" y="16167"/>
                  </a:cubicBezTo>
                  <a:cubicBezTo>
                    <a:pt x="11266" y="16397"/>
                    <a:pt x="11276" y="16643"/>
                    <a:pt x="11266" y="16884"/>
                  </a:cubicBezTo>
                  <a:cubicBezTo>
                    <a:pt x="10945" y="17079"/>
                    <a:pt x="10602" y="17248"/>
                    <a:pt x="10258" y="17382"/>
                  </a:cubicBezTo>
                  <a:cubicBezTo>
                    <a:pt x="9361" y="17162"/>
                    <a:pt x="8525" y="16664"/>
                    <a:pt x="7850" y="15961"/>
                  </a:cubicBezTo>
                  <a:cubicBezTo>
                    <a:pt x="7850" y="15633"/>
                    <a:pt x="7882" y="15305"/>
                    <a:pt x="7959" y="14991"/>
                  </a:cubicBezTo>
                  <a:cubicBezTo>
                    <a:pt x="8063" y="14577"/>
                    <a:pt x="8194" y="14166"/>
                    <a:pt x="8334" y="13776"/>
                  </a:cubicBezTo>
                  <a:close/>
                  <a:moveTo>
                    <a:pt x="10926" y="0"/>
                  </a:moveTo>
                  <a:cubicBezTo>
                    <a:pt x="9832" y="0"/>
                    <a:pt x="8576" y="512"/>
                    <a:pt x="7167" y="1716"/>
                  </a:cubicBezTo>
                  <a:cubicBezTo>
                    <a:pt x="6126" y="2603"/>
                    <a:pt x="5303" y="3793"/>
                    <a:pt x="4791" y="5152"/>
                  </a:cubicBezTo>
                  <a:cubicBezTo>
                    <a:pt x="4049" y="5271"/>
                    <a:pt x="3343" y="5538"/>
                    <a:pt x="2682" y="5938"/>
                  </a:cubicBezTo>
                  <a:cubicBezTo>
                    <a:pt x="474" y="7312"/>
                    <a:pt x="-219" y="9493"/>
                    <a:pt x="58" y="11801"/>
                  </a:cubicBezTo>
                  <a:cubicBezTo>
                    <a:pt x="153" y="12723"/>
                    <a:pt x="389" y="13621"/>
                    <a:pt x="777" y="14443"/>
                  </a:cubicBezTo>
                  <a:cubicBezTo>
                    <a:pt x="2338" y="18207"/>
                    <a:pt x="5996" y="21600"/>
                    <a:pt x="9463" y="21600"/>
                  </a:cubicBezTo>
                  <a:cubicBezTo>
                    <a:pt x="10077" y="21600"/>
                    <a:pt x="10688" y="21495"/>
                    <a:pt x="11276" y="21265"/>
                  </a:cubicBezTo>
                  <a:cubicBezTo>
                    <a:pt x="11467" y="21290"/>
                    <a:pt x="11654" y="21304"/>
                    <a:pt x="11842" y="21304"/>
                  </a:cubicBezTo>
                  <a:cubicBezTo>
                    <a:pt x="13289" y="21304"/>
                    <a:pt x="14622" y="20490"/>
                    <a:pt x="15408" y="18449"/>
                  </a:cubicBezTo>
                  <a:cubicBezTo>
                    <a:pt x="15535" y="18085"/>
                    <a:pt x="15634" y="17710"/>
                    <a:pt x="15675" y="17320"/>
                  </a:cubicBezTo>
                  <a:cubicBezTo>
                    <a:pt x="19046" y="15294"/>
                    <a:pt x="21381" y="11097"/>
                    <a:pt x="18792" y="7045"/>
                  </a:cubicBezTo>
                  <a:cubicBezTo>
                    <a:pt x="17987" y="5743"/>
                    <a:pt x="16756" y="4860"/>
                    <a:pt x="15366" y="4615"/>
                  </a:cubicBezTo>
                  <a:cubicBezTo>
                    <a:pt x="14590" y="1997"/>
                    <a:pt x="13079" y="0"/>
                    <a:pt x="109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84" name="Google Shape;165;p5"/>
            <p:cNvSpPr/>
            <p:nvPr/>
          </p:nvSpPr>
          <p:spPr>
            <a:xfrm>
              <a:off x="4005293" y="3707429"/>
              <a:ext cx="860708" cy="820948"/>
            </a:xfrm>
            <a:custGeom>
              <a:avLst/>
              <a:gdLst/>
              <a:ahLst/>
              <a:cxnLst>
                <a:cxn ang="0">
                  <a:pos x="wd2" y="hd2"/>
                </a:cxn>
                <a:cxn ang="5400000">
                  <a:pos x="wd2" y="hd2"/>
                </a:cxn>
                <a:cxn ang="10800000">
                  <a:pos x="wd2" y="hd2"/>
                </a:cxn>
                <a:cxn ang="16200000">
                  <a:pos x="wd2" y="hd2"/>
                </a:cxn>
              </a:cxnLst>
              <a:rect l="0" t="0" r="r" b="b"/>
              <a:pathLst>
                <a:path w="20075" h="21600" extrusionOk="0">
                  <a:moveTo>
                    <a:pt x="9138" y="10626"/>
                  </a:moveTo>
                  <a:cubicBezTo>
                    <a:pt x="10381" y="10626"/>
                    <a:pt x="11667" y="11739"/>
                    <a:pt x="12567" y="12927"/>
                  </a:cubicBezTo>
                  <a:cubicBezTo>
                    <a:pt x="12567" y="13078"/>
                    <a:pt x="12567" y="13230"/>
                    <a:pt x="12555" y="13377"/>
                  </a:cubicBezTo>
                  <a:cubicBezTo>
                    <a:pt x="11770" y="14694"/>
                    <a:pt x="10464" y="15695"/>
                    <a:pt x="9158" y="15695"/>
                  </a:cubicBezTo>
                  <a:cubicBezTo>
                    <a:pt x="8499" y="15695"/>
                    <a:pt x="7840" y="15441"/>
                    <a:pt x="7245" y="14845"/>
                  </a:cubicBezTo>
                  <a:cubicBezTo>
                    <a:pt x="6953" y="14547"/>
                    <a:pt x="6712" y="14186"/>
                    <a:pt x="6538" y="13795"/>
                  </a:cubicBezTo>
                  <a:cubicBezTo>
                    <a:pt x="6740" y="12825"/>
                    <a:pt x="7059" y="11895"/>
                    <a:pt x="7537" y="11387"/>
                  </a:cubicBezTo>
                  <a:cubicBezTo>
                    <a:pt x="8038" y="10849"/>
                    <a:pt x="8582" y="10626"/>
                    <a:pt x="9138" y="10626"/>
                  </a:cubicBezTo>
                  <a:close/>
                  <a:moveTo>
                    <a:pt x="9466" y="0"/>
                  </a:moveTo>
                  <a:cubicBezTo>
                    <a:pt x="7276" y="0"/>
                    <a:pt x="5087" y="716"/>
                    <a:pt x="3315" y="2176"/>
                  </a:cubicBezTo>
                  <a:cubicBezTo>
                    <a:pt x="9" y="4899"/>
                    <a:pt x="-563" y="9078"/>
                    <a:pt x="459" y="12762"/>
                  </a:cubicBezTo>
                  <a:cubicBezTo>
                    <a:pt x="751" y="15593"/>
                    <a:pt x="2053" y="18320"/>
                    <a:pt x="4163" y="19980"/>
                  </a:cubicBezTo>
                  <a:cubicBezTo>
                    <a:pt x="5588" y="21102"/>
                    <a:pt x="7162" y="21600"/>
                    <a:pt x="8724" y="21600"/>
                  </a:cubicBezTo>
                  <a:cubicBezTo>
                    <a:pt x="10949" y="21600"/>
                    <a:pt x="13154" y="20585"/>
                    <a:pt x="14879" y="18890"/>
                  </a:cubicBezTo>
                  <a:cubicBezTo>
                    <a:pt x="15273" y="19753"/>
                    <a:pt x="16094" y="20341"/>
                    <a:pt x="16902" y="20341"/>
                  </a:cubicBezTo>
                  <a:cubicBezTo>
                    <a:pt x="17538" y="20341"/>
                    <a:pt x="18169" y="19980"/>
                    <a:pt x="18583" y="19112"/>
                  </a:cubicBezTo>
                  <a:cubicBezTo>
                    <a:pt x="21037" y="13977"/>
                    <a:pt x="20508" y="7253"/>
                    <a:pt x="16670" y="3106"/>
                  </a:cubicBezTo>
                  <a:cubicBezTo>
                    <a:pt x="14760" y="1046"/>
                    <a:pt x="12113" y="0"/>
                    <a:pt x="946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85" name="Google Shape;166;p5"/>
            <p:cNvSpPr/>
            <p:nvPr/>
          </p:nvSpPr>
          <p:spPr>
            <a:xfrm>
              <a:off x="2468671" y="3798588"/>
              <a:ext cx="870774" cy="906696"/>
            </a:xfrm>
            <a:custGeom>
              <a:avLst/>
              <a:gdLst/>
              <a:ahLst/>
              <a:cxnLst>
                <a:cxn ang="0">
                  <a:pos x="wd2" y="hd2"/>
                </a:cxn>
                <a:cxn ang="5400000">
                  <a:pos x="wd2" y="hd2"/>
                </a:cxn>
                <a:cxn ang="10800000">
                  <a:pos x="wd2" y="hd2"/>
                </a:cxn>
                <a:cxn ang="16200000">
                  <a:pos x="wd2" y="hd2"/>
                </a:cxn>
              </a:cxnLst>
              <a:rect l="0" t="0" r="r" b="b"/>
              <a:pathLst>
                <a:path w="19048" h="21600" extrusionOk="0">
                  <a:moveTo>
                    <a:pt x="8649" y="13030"/>
                  </a:moveTo>
                  <a:cubicBezTo>
                    <a:pt x="9296" y="13643"/>
                    <a:pt x="10017" y="14158"/>
                    <a:pt x="10787" y="14565"/>
                  </a:cubicBezTo>
                  <a:cubicBezTo>
                    <a:pt x="10765" y="14605"/>
                    <a:pt x="10776" y="14646"/>
                    <a:pt x="10765" y="14686"/>
                  </a:cubicBezTo>
                  <a:cubicBezTo>
                    <a:pt x="10650" y="14916"/>
                    <a:pt x="10502" y="15133"/>
                    <a:pt x="10328" y="15298"/>
                  </a:cubicBezTo>
                  <a:cubicBezTo>
                    <a:pt x="9844" y="15254"/>
                    <a:pt x="9370" y="15053"/>
                    <a:pt x="8971" y="14726"/>
                  </a:cubicBezTo>
                  <a:cubicBezTo>
                    <a:pt x="8823" y="14170"/>
                    <a:pt x="8708" y="13602"/>
                    <a:pt x="8649" y="13030"/>
                  </a:cubicBezTo>
                  <a:close/>
                  <a:moveTo>
                    <a:pt x="5789" y="0"/>
                  </a:moveTo>
                  <a:cubicBezTo>
                    <a:pt x="3732" y="0"/>
                    <a:pt x="1783" y="1463"/>
                    <a:pt x="1228" y="3715"/>
                  </a:cubicBezTo>
                  <a:cubicBezTo>
                    <a:pt x="743" y="5709"/>
                    <a:pt x="592" y="7784"/>
                    <a:pt x="803" y="9831"/>
                  </a:cubicBezTo>
                  <a:cubicBezTo>
                    <a:pt x="-1798" y="14807"/>
                    <a:pt x="2360" y="19610"/>
                    <a:pt x="7017" y="20722"/>
                  </a:cubicBezTo>
                  <a:cubicBezTo>
                    <a:pt x="7835" y="21221"/>
                    <a:pt x="8752" y="21600"/>
                    <a:pt x="9651" y="21600"/>
                  </a:cubicBezTo>
                  <a:cubicBezTo>
                    <a:pt x="10132" y="21600"/>
                    <a:pt x="10609" y="21491"/>
                    <a:pt x="11061" y="21237"/>
                  </a:cubicBezTo>
                  <a:cubicBezTo>
                    <a:pt x="11560" y="20923"/>
                    <a:pt x="12022" y="20532"/>
                    <a:pt x="12418" y="20069"/>
                  </a:cubicBezTo>
                  <a:cubicBezTo>
                    <a:pt x="12618" y="19948"/>
                    <a:pt x="12818" y="19827"/>
                    <a:pt x="13003" y="19678"/>
                  </a:cubicBezTo>
                  <a:cubicBezTo>
                    <a:pt x="13502" y="19473"/>
                    <a:pt x="13976" y="19215"/>
                    <a:pt x="14423" y="18905"/>
                  </a:cubicBezTo>
                  <a:cubicBezTo>
                    <a:pt x="15744" y="17942"/>
                    <a:pt x="16828" y="16326"/>
                    <a:pt x="17486" y="14525"/>
                  </a:cubicBezTo>
                  <a:cubicBezTo>
                    <a:pt x="19218" y="12841"/>
                    <a:pt x="19802" y="9899"/>
                    <a:pt x="17712" y="7446"/>
                  </a:cubicBezTo>
                  <a:cubicBezTo>
                    <a:pt x="14823" y="4081"/>
                    <a:pt x="11087" y="1330"/>
                    <a:pt x="6966" y="165"/>
                  </a:cubicBezTo>
                  <a:cubicBezTo>
                    <a:pt x="6577" y="52"/>
                    <a:pt x="6181" y="0"/>
                    <a:pt x="5789"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86" name="Google Shape;167;p5"/>
            <p:cNvSpPr/>
            <p:nvPr/>
          </p:nvSpPr>
          <p:spPr>
            <a:xfrm>
              <a:off x="1100182" y="1318006"/>
              <a:ext cx="1082640" cy="863229"/>
            </a:xfrm>
            <a:custGeom>
              <a:avLst/>
              <a:gdLst/>
              <a:ahLst/>
              <a:cxnLst>
                <a:cxn ang="0">
                  <a:pos x="wd2" y="hd2"/>
                </a:cxn>
                <a:cxn ang="5400000">
                  <a:pos x="wd2" y="hd2"/>
                </a:cxn>
                <a:cxn ang="10800000">
                  <a:pos x="wd2" y="hd2"/>
                </a:cxn>
                <a:cxn ang="16200000">
                  <a:pos x="wd2" y="hd2"/>
                </a:cxn>
              </a:cxnLst>
              <a:rect l="0" t="0" r="r" b="b"/>
              <a:pathLst>
                <a:path w="19459" h="21600" extrusionOk="0">
                  <a:moveTo>
                    <a:pt x="5882" y="7567"/>
                  </a:moveTo>
                  <a:cubicBezTo>
                    <a:pt x="6064" y="7567"/>
                    <a:pt x="6250" y="7647"/>
                    <a:pt x="6423" y="7838"/>
                  </a:cubicBezTo>
                  <a:cubicBezTo>
                    <a:pt x="6441" y="7850"/>
                    <a:pt x="6453" y="7867"/>
                    <a:pt x="6474" y="7880"/>
                  </a:cubicBezTo>
                  <a:cubicBezTo>
                    <a:pt x="6474" y="8049"/>
                    <a:pt x="6493" y="8235"/>
                    <a:pt x="6505" y="8422"/>
                  </a:cubicBezTo>
                  <a:cubicBezTo>
                    <a:pt x="6055" y="9061"/>
                    <a:pt x="5675" y="9789"/>
                    <a:pt x="5377" y="10584"/>
                  </a:cubicBezTo>
                  <a:cubicBezTo>
                    <a:pt x="5204" y="11054"/>
                    <a:pt x="5052" y="11553"/>
                    <a:pt x="4927" y="12065"/>
                  </a:cubicBezTo>
                  <a:cubicBezTo>
                    <a:pt x="4468" y="11312"/>
                    <a:pt x="4183" y="10385"/>
                    <a:pt x="4407" y="9332"/>
                  </a:cubicBezTo>
                  <a:cubicBezTo>
                    <a:pt x="4550" y="8637"/>
                    <a:pt x="5213" y="7567"/>
                    <a:pt x="5882" y="7567"/>
                  </a:cubicBezTo>
                  <a:close/>
                  <a:moveTo>
                    <a:pt x="10846" y="13018"/>
                  </a:moveTo>
                  <a:cubicBezTo>
                    <a:pt x="11204" y="13018"/>
                    <a:pt x="11502" y="13348"/>
                    <a:pt x="11751" y="13805"/>
                  </a:cubicBezTo>
                  <a:cubicBezTo>
                    <a:pt x="11271" y="14033"/>
                    <a:pt x="10779" y="14203"/>
                    <a:pt x="10277" y="14304"/>
                  </a:cubicBezTo>
                  <a:cubicBezTo>
                    <a:pt x="9572" y="13860"/>
                    <a:pt x="10034" y="13119"/>
                    <a:pt x="10791" y="13022"/>
                  </a:cubicBezTo>
                  <a:lnTo>
                    <a:pt x="10779" y="13022"/>
                  </a:lnTo>
                  <a:cubicBezTo>
                    <a:pt x="10803" y="13018"/>
                    <a:pt x="10824" y="13018"/>
                    <a:pt x="10846" y="13018"/>
                  </a:cubicBezTo>
                  <a:close/>
                  <a:moveTo>
                    <a:pt x="12526" y="0"/>
                  </a:moveTo>
                  <a:cubicBezTo>
                    <a:pt x="10779" y="0"/>
                    <a:pt x="9052" y="1020"/>
                    <a:pt x="7824" y="2954"/>
                  </a:cubicBezTo>
                  <a:cubicBezTo>
                    <a:pt x="7119" y="2488"/>
                    <a:pt x="6359" y="2273"/>
                    <a:pt x="5596" y="2273"/>
                  </a:cubicBezTo>
                  <a:cubicBezTo>
                    <a:pt x="2611" y="2273"/>
                    <a:pt x="-377" y="5590"/>
                    <a:pt x="39" y="10301"/>
                  </a:cubicBezTo>
                  <a:cubicBezTo>
                    <a:pt x="356" y="13860"/>
                    <a:pt x="2298" y="16852"/>
                    <a:pt x="4572" y="18333"/>
                  </a:cubicBezTo>
                  <a:cubicBezTo>
                    <a:pt x="5061" y="18646"/>
                    <a:pt x="5563" y="18887"/>
                    <a:pt x="6085" y="19044"/>
                  </a:cubicBezTo>
                  <a:cubicBezTo>
                    <a:pt x="7371" y="20690"/>
                    <a:pt x="9323" y="21600"/>
                    <a:pt x="11301" y="21600"/>
                  </a:cubicBezTo>
                  <a:cubicBezTo>
                    <a:pt x="12612" y="21600"/>
                    <a:pt x="13931" y="21202"/>
                    <a:pt x="15077" y="20356"/>
                  </a:cubicBezTo>
                  <a:cubicBezTo>
                    <a:pt x="20384" y="16441"/>
                    <a:pt x="21223" y="5514"/>
                    <a:pt x="15639" y="1160"/>
                  </a:cubicBezTo>
                  <a:cubicBezTo>
                    <a:pt x="14663" y="377"/>
                    <a:pt x="13590" y="0"/>
                    <a:pt x="125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87" name="Google Shape;168;p5"/>
            <p:cNvSpPr/>
            <p:nvPr/>
          </p:nvSpPr>
          <p:spPr>
            <a:xfrm>
              <a:off x="1299569" y="3795037"/>
              <a:ext cx="750679" cy="750255"/>
            </a:xfrm>
            <a:custGeom>
              <a:avLst/>
              <a:gdLst/>
              <a:ahLst/>
              <a:cxnLst>
                <a:cxn ang="0">
                  <a:pos x="wd2" y="hd2"/>
                </a:cxn>
                <a:cxn ang="5400000">
                  <a:pos x="wd2" y="hd2"/>
                </a:cxn>
                <a:cxn ang="10800000">
                  <a:pos x="wd2" y="hd2"/>
                </a:cxn>
                <a:cxn ang="16200000">
                  <a:pos x="wd2" y="hd2"/>
                </a:cxn>
              </a:cxnLst>
              <a:rect l="0" t="0" r="r" b="b"/>
              <a:pathLst>
                <a:path w="21150" h="21600" extrusionOk="0">
                  <a:moveTo>
                    <a:pt x="10127" y="9295"/>
                  </a:moveTo>
                  <a:cubicBezTo>
                    <a:pt x="10484" y="9295"/>
                    <a:pt x="10942" y="9495"/>
                    <a:pt x="11499" y="9953"/>
                  </a:cubicBezTo>
                  <a:cubicBezTo>
                    <a:pt x="12238" y="10557"/>
                    <a:pt x="12481" y="11462"/>
                    <a:pt x="12867" y="12261"/>
                  </a:cubicBezTo>
                  <a:lnTo>
                    <a:pt x="12867" y="12280"/>
                  </a:lnTo>
                  <a:cubicBezTo>
                    <a:pt x="12209" y="13030"/>
                    <a:pt x="11342" y="13556"/>
                    <a:pt x="10608" y="13556"/>
                  </a:cubicBezTo>
                  <a:cubicBezTo>
                    <a:pt x="9798" y="13556"/>
                    <a:pt x="9145" y="12913"/>
                    <a:pt x="9112" y="11228"/>
                  </a:cubicBezTo>
                  <a:cubicBezTo>
                    <a:pt x="9093" y="10094"/>
                    <a:pt x="9412" y="9295"/>
                    <a:pt x="10127" y="9295"/>
                  </a:cubicBezTo>
                  <a:close/>
                  <a:moveTo>
                    <a:pt x="9898" y="0"/>
                  </a:moveTo>
                  <a:cubicBezTo>
                    <a:pt x="4542" y="0"/>
                    <a:pt x="116" y="4519"/>
                    <a:pt x="1" y="10001"/>
                  </a:cubicBezTo>
                  <a:cubicBezTo>
                    <a:pt x="-75" y="14934"/>
                    <a:pt x="2937" y="19930"/>
                    <a:pt x="7716" y="21293"/>
                  </a:cubicBezTo>
                  <a:cubicBezTo>
                    <a:pt x="8483" y="21493"/>
                    <a:pt x="9279" y="21600"/>
                    <a:pt x="10070" y="21600"/>
                  </a:cubicBezTo>
                  <a:cubicBezTo>
                    <a:pt x="10370" y="21600"/>
                    <a:pt x="10670" y="21585"/>
                    <a:pt x="10970" y="21556"/>
                  </a:cubicBezTo>
                  <a:cubicBezTo>
                    <a:pt x="11132" y="21556"/>
                    <a:pt x="11294" y="21585"/>
                    <a:pt x="11452" y="21585"/>
                  </a:cubicBezTo>
                  <a:cubicBezTo>
                    <a:pt x="11471" y="21585"/>
                    <a:pt x="11495" y="21585"/>
                    <a:pt x="11514" y="21585"/>
                  </a:cubicBezTo>
                  <a:cubicBezTo>
                    <a:pt x="17489" y="21585"/>
                    <a:pt x="20820" y="16590"/>
                    <a:pt x="21044" y="11574"/>
                  </a:cubicBezTo>
                  <a:cubicBezTo>
                    <a:pt x="21525" y="8068"/>
                    <a:pt x="20372" y="4465"/>
                    <a:pt x="17356" y="2250"/>
                  </a:cubicBezTo>
                  <a:cubicBezTo>
                    <a:pt x="16007" y="1300"/>
                    <a:pt x="14454" y="677"/>
                    <a:pt x="12834" y="463"/>
                  </a:cubicBezTo>
                  <a:cubicBezTo>
                    <a:pt x="11966" y="185"/>
                    <a:pt x="11070" y="39"/>
                    <a:pt x="10156" y="5"/>
                  </a:cubicBezTo>
                  <a:cubicBezTo>
                    <a:pt x="10070" y="5"/>
                    <a:pt x="9984" y="0"/>
                    <a:pt x="9898"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88" name="Google Shape;169;p5"/>
            <p:cNvSpPr/>
            <p:nvPr/>
          </p:nvSpPr>
          <p:spPr>
            <a:xfrm>
              <a:off x="655022" y="6423"/>
              <a:ext cx="897240" cy="865772"/>
            </a:xfrm>
            <a:custGeom>
              <a:avLst/>
              <a:gdLst/>
              <a:ahLst/>
              <a:cxnLst>
                <a:cxn ang="0">
                  <a:pos x="wd2" y="hd2"/>
                </a:cxn>
                <a:cxn ang="5400000">
                  <a:pos x="wd2" y="hd2"/>
                </a:cxn>
                <a:cxn ang="10800000">
                  <a:pos x="wd2" y="hd2"/>
                </a:cxn>
                <a:cxn ang="16200000">
                  <a:pos x="wd2" y="hd2"/>
                </a:cxn>
              </a:cxnLst>
              <a:rect l="0" t="0" r="r" b="b"/>
              <a:pathLst>
                <a:path w="18788" h="21600" extrusionOk="0">
                  <a:moveTo>
                    <a:pt x="8866" y="8203"/>
                  </a:moveTo>
                  <a:cubicBezTo>
                    <a:pt x="8558" y="10591"/>
                    <a:pt x="9681" y="13633"/>
                    <a:pt x="11809" y="13633"/>
                  </a:cubicBezTo>
                  <a:cubicBezTo>
                    <a:pt x="12050" y="13633"/>
                    <a:pt x="12298" y="13595"/>
                    <a:pt x="12564" y="13515"/>
                  </a:cubicBezTo>
                  <a:cubicBezTo>
                    <a:pt x="14494" y="12916"/>
                    <a:pt x="14993" y="10827"/>
                    <a:pt x="14837" y="8642"/>
                  </a:cubicBezTo>
                  <a:cubicBezTo>
                    <a:pt x="18089" y="12865"/>
                    <a:pt x="14062" y="18161"/>
                    <a:pt x="9908" y="18161"/>
                  </a:cubicBezTo>
                  <a:cubicBezTo>
                    <a:pt x="9844" y="18161"/>
                    <a:pt x="9780" y="18161"/>
                    <a:pt x="9713" y="18157"/>
                  </a:cubicBezTo>
                  <a:cubicBezTo>
                    <a:pt x="7606" y="18085"/>
                    <a:pt x="5530" y="17250"/>
                    <a:pt x="4673" y="14790"/>
                  </a:cubicBezTo>
                  <a:cubicBezTo>
                    <a:pt x="3983" y="12790"/>
                    <a:pt x="4053" y="10574"/>
                    <a:pt x="5042" y="8743"/>
                  </a:cubicBezTo>
                  <a:cubicBezTo>
                    <a:pt x="5052" y="8713"/>
                    <a:pt x="5066" y="8701"/>
                    <a:pt x="5077" y="8684"/>
                  </a:cubicBezTo>
                  <a:cubicBezTo>
                    <a:pt x="4493" y="11342"/>
                    <a:pt x="4995" y="14321"/>
                    <a:pt x="7127" y="16579"/>
                  </a:cubicBezTo>
                  <a:cubicBezTo>
                    <a:pt x="7244" y="16701"/>
                    <a:pt x="7379" y="16752"/>
                    <a:pt x="7510" y="16752"/>
                  </a:cubicBezTo>
                  <a:cubicBezTo>
                    <a:pt x="7910" y="16752"/>
                    <a:pt x="8282" y="16279"/>
                    <a:pt x="8020" y="15756"/>
                  </a:cubicBezTo>
                  <a:cubicBezTo>
                    <a:pt x="6745" y="13228"/>
                    <a:pt x="7379" y="10047"/>
                    <a:pt x="8866" y="8203"/>
                  </a:cubicBezTo>
                  <a:close/>
                  <a:moveTo>
                    <a:pt x="7765" y="0"/>
                  </a:moveTo>
                  <a:cubicBezTo>
                    <a:pt x="3554" y="0"/>
                    <a:pt x="-540" y="4848"/>
                    <a:pt x="59" y="10929"/>
                  </a:cubicBezTo>
                  <a:cubicBezTo>
                    <a:pt x="381" y="14195"/>
                    <a:pt x="2265" y="16752"/>
                    <a:pt x="4709" y="18313"/>
                  </a:cubicBezTo>
                  <a:cubicBezTo>
                    <a:pt x="4482" y="18794"/>
                    <a:pt x="4578" y="19406"/>
                    <a:pt x="4935" y="19760"/>
                  </a:cubicBezTo>
                  <a:cubicBezTo>
                    <a:pt x="5314" y="20203"/>
                    <a:pt x="5697" y="20684"/>
                    <a:pt x="6161" y="20997"/>
                  </a:cubicBezTo>
                  <a:cubicBezTo>
                    <a:pt x="6639" y="21309"/>
                    <a:pt x="7212" y="21423"/>
                    <a:pt x="7758" y="21566"/>
                  </a:cubicBezTo>
                  <a:cubicBezTo>
                    <a:pt x="7843" y="21587"/>
                    <a:pt x="7928" y="21600"/>
                    <a:pt x="8013" y="21600"/>
                  </a:cubicBezTo>
                  <a:cubicBezTo>
                    <a:pt x="8728" y="21600"/>
                    <a:pt x="9359" y="20777"/>
                    <a:pt x="9284" y="19988"/>
                  </a:cubicBezTo>
                  <a:cubicBezTo>
                    <a:pt x="9653" y="20039"/>
                    <a:pt x="10021" y="20060"/>
                    <a:pt x="10389" y="20060"/>
                  </a:cubicBezTo>
                  <a:cubicBezTo>
                    <a:pt x="11310" y="20060"/>
                    <a:pt x="12227" y="19908"/>
                    <a:pt x="13123" y="19604"/>
                  </a:cubicBezTo>
                  <a:cubicBezTo>
                    <a:pt x="19654" y="17275"/>
                    <a:pt x="21060" y="6924"/>
                    <a:pt x="14575" y="3220"/>
                  </a:cubicBezTo>
                  <a:cubicBezTo>
                    <a:pt x="13920" y="2848"/>
                    <a:pt x="13230" y="2595"/>
                    <a:pt x="12514" y="2481"/>
                  </a:cubicBezTo>
                  <a:cubicBezTo>
                    <a:pt x="11101" y="755"/>
                    <a:pt x="9422" y="0"/>
                    <a:pt x="7765"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89" name="Google Shape;170;p5"/>
            <p:cNvSpPr/>
            <p:nvPr/>
          </p:nvSpPr>
          <p:spPr>
            <a:xfrm>
              <a:off x="523007" y="2748987"/>
              <a:ext cx="946791" cy="792705"/>
            </a:xfrm>
            <a:custGeom>
              <a:avLst/>
              <a:gdLst/>
              <a:ahLst/>
              <a:cxnLst>
                <a:cxn ang="0">
                  <a:pos x="wd2" y="hd2"/>
                </a:cxn>
                <a:cxn ang="5400000">
                  <a:pos x="wd2" y="hd2"/>
                </a:cxn>
                <a:cxn ang="10800000">
                  <a:pos x="wd2" y="hd2"/>
                </a:cxn>
                <a:cxn ang="16200000">
                  <a:pos x="wd2" y="hd2"/>
                </a:cxn>
              </a:cxnLst>
              <a:rect l="0" t="0" r="r" b="b"/>
              <a:pathLst>
                <a:path w="21063" h="21600" extrusionOk="0">
                  <a:moveTo>
                    <a:pt x="11826" y="0"/>
                  </a:moveTo>
                  <a:cubicBezTo>
                    <a:pt x="11307" y="0"/>
                    <a:pt x="10780" y="46"/>
                    <a:pt x="10238" y="143"/>
                  </a:cubicBezTo>
                  <a:cubicBezTo>
                    <a:pt x="8440" y="452"/>
                    <a:pt x="6984" y="1304"/>
                    <a:pt x="5972" y="2595"/>
                  </a:cubicBezTo>
                  <a:cubicBezTo>
                    <a:pt x="3112" y="3802"/>
                    <a:pt x="794" y="6982"/>
                    <a:pt x="298" y="10627"/>
                  </a:cubicBezTo>
                  <a:cubicBezTo>
                    <a:pt x="-244" y="12687"/>
                    <a:pt x="-41" y="14922"/>
                    <a:pt x="858" y="16784"/>
                  </a:cubicBezTo>
                  <a:cubicBezTo>
                    <a:pt x="2314" y="19858"/>
                    <a:pt x="5196" y="21595"/>
                    <a:pt x="8052" y="21595"/>
                  </a:cubicBezTo>
                  <a:cubicBezTo>
                    <a:pt x="8221" y="21595"/>
                    <a:pt x="8387" y="21586"/>
                    <a:pt x="8556" y="21577"/>
                  </a:cubicBezTo>
                  <a:cubicBezTo>
                    <a:pt x="8756" y="21591"/>
                    <a:pt x="8955" y="21600"/>
                    <a:pt x="9155" y="21600"/>
                  </a:cubicBezTo>
                  <a:cubicBezTo>
                    <a:pt x="9994" y="21600"/>
                    <a:pt x="10825" y="21466"/>
                    <a:pt x="11645" y="21204"/>
                  </a:cubicBezTo>
                  <a:cubicBezTo>
                    <a:pt x="15761" y="19826"/>
                    <a:pt x="18647" y="15296"/>
                    <a:pt x="20509" y="10858"/>
                  </a:cubicBezTo>
                  <a:cubicBezTo>
                    <a:pt x="21130" y="9369"/>
                    <a:pt x="21356" y="7337"/>
                    <a:pt x="20509" y="5880"/>
                  </a:cubicBezTo>
                  <a:cubicBezTo>
                    <a:pt x="18399" y="2212"/>
                    <a:pt x="15370" y="0"/>
                    <a:pt x="118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90" name="Google Shape;171;p5"/>
            <p:cNvSpPr/>
            <p:nvPr/>
          </p:nvSpPr>
          <p:spPr>
            <a:xfrm>
              <a:off x="-11" y="1240546"/>
              <a:ext cx="935577" cy="933417"/>
            </a:xfrm>
            <a:custGeom>
              <a:avLst/>
              <a:gdLst/>
              <a:ahLst/>
              <a:cxnLst>
                <a:cxn ang="0">
                  <a:pos x="wd2" y="hd2"/>
                </a:cxn>
                <a:cxn ang="5400000">
                  <a:pos x="wd2" y="hd2"/>
                </a:cxn>
                <a:cxn ang="10800000">
                  <a:pos x="wd2" y="hd2"/>
                </a:cxn>
                <a:cxn ang="16200000">
                  <a:pos x="wd2" y="hd2"/>
                </a:cxn>
              </a:cxnLst>
              <a:rect l="0" t="0" r="r" b="b"/>
              <a:pathLst>
                <a:path w="20138" h="21600" extrusionOk="0">
                  <a:moveTo>
                    <a:pt x="8749" y="9882"/>
                  </a:moveTo>
                  <a:cubicBezTo>
                    <a:pt x="10154" y="9882"/>
                    <a:pt x="11828" y="11193"/>
                    <a:pt x="10616" y="12532"/>
                  </a:cubicBezTo>
                  <a:cubicBezTo>
                    <a:pt x="10139" y="13060"/>
                    <a:pt x="9608" y="13279"/>
                    <a:pt x="9076" y="13279"/>
                  </a:cubicBezTo>
                  <a:cubicBezTo>
                    <a:pt x="8534" y="13279"/>
                    <a:pt x="7991" y="13052"/>
                    <a:pt x="7504" y="12700"/>
                  </a:cubicBezTo>
                  <a:cubicBezTo>
                    <a:pt x="7245" y="12160"/>
                    <a:pt x="7111" y="11581"/>
                    <a:pt x="7223" y="11056"/>
                  </a:cubicBezTo>
                  <a:cubicBezTo>
                    <a:pt x="7391" y="10219"/>
                    <a:pt x="8035" y="9882"/>
                    <a:pt x="8749" y="9882"/>
                  </a:cubicBezTo>
                  <a:close/>
                  <a:moveTo>
                    <a:pt x="11406" y="0"/>
                  </a:moveTo>
                  <a:cubicBezTo>
                    <a:pt x="10521" y="0"/>
                    <a:pt x="9670" y="188"/>
                    <a:pt x="8938" y="650"/>
                  </a:cubicBezTo>
                  <a:cubicBezTo>
                    <a:pt x="8348" y="1033"/>
                    <a:pt x="7846" y="1558"/>
                    <a:pt x="7478" y="2192"/>
                  </a:cubicBezTo>
                  <a:cubicBezTo>
                    <a:pt x="6910" y="1922"/>
                    <a:pt x="6299" y="1785"/>
                    <a:pt x="5680" y="1785"/>
                  </a:cubicBezTo>
                  <a:cubicBezTo>
                    <a:pt x="5578" y="1785"/>
                    <a:pt x="5476" y="1789"/>
                    <a:pt x="5371" y="1796"/>
                  </a:cubicBezTo>
                  <a:cubicBezTo>
                    <a:pt x="3034" y="1980"/>
                    <a:pt x="1268" y="3918"/>
                    <a:pt x="497" y="6184"/>
                  </a:cubicBezTo>
                  <a:cubicBezTo>
                    <a:pt x="-559" y="9276"/>
                    <a:pt x="140" y="12794"/>
                    <a:pt x="1905" y="15440"/>
                  </a:cubicBezTo>
                  <a:cubicBezTo>
                    <a:pt x="2935" y="17811"/>
                    <a:pt x="4748" y="19815"/>
                    <a:pt x="6929" y="20841"/>
                  </a:cubicBezTo>
                  <a:cubicBezTo>
                    <a:pt x="8035" y="21361"/>
                    <a:pt x="9171" y="21600"/>
                    <a:pt x="10285" y="21600"/>
                  </a:cubicBezTo>
                  <a:cubicBezTo>
                    <a:pt x="13681" y="21600"/>
                    <a:pt x="16888" y="19361"/>
                    <a:pt x="18613" y="16007"/>
                  </a:cubicBezTo>
                  <a:cubicBezTo>
                    <a:pt x="21041" y="11291"/>
                    <a:pt x="20819" y="4481"/>
                    <a:pt x="16116" y="1479"/>
                  </a:cubicBezTo>
                  <a:cubicBezTo>
                    <a:pt x="14842" y="673"/>
                    <a:pt x="13069" y="0"/>
                    <a:pt x="1140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91" name="Google Shape;172;p5"/>
            <p:cNvSpPr/>
            <p:nvPr/>
          </p:nvSpPr>
          <p:spPr>
            <a:xfrm>
              <a:off x="4985778" y="4706122"/>
              <a:ext cx="1208807" cy="1027118"/>
            </a:xfrm>
            <a:custGeom>
              <a:avLst/>
              <a:gdLst/>
              <a:ahLst/>
              <a:cxnLst>
                <a:cxn ang="0">
                  <a:pos x="wd2" y="hd2"/>
                </a:cxn>
                <a:cxn ang="5400000">
                  <a:pos x="wd2" y="hd2"/>
                </a:cxn>
                <a:cxn ang="10800000">
                  <a:pos x="wd2" y="hd2"/>
                </a:cxn>
                <a:cxn ang="16200000">
                  <a:pos x="wd2" y="hd2"/>
                </a:cxn>
              </a:cxnLst>
              <a:rect l="0" t="0" r="r" b="b"/>
              <a:pathLst>
                <a:path w="20353" h="21600" extrusionOk="0">
                  <a:moveTo>
                    <a:pt x="8249" y="6747"/>
                  </a:moveTo>
                  <a:cubicBezTo>
                    <a:pt x="8519" y="7021"/>
                    <a:pt x="8747" y="7345"/>
                    <a:pt x="8929" y="7715"/>
                  </a:cubicBezTo>
                  <a:cubicBezTo>
                    <a:pt x="8573" y="8084"/>
                    <a:pt x="8129" y="8277"/>
                    <a:pt x="7682" y="8277"/>
                  </a:cubicBezTo>
                  <a:cubicBezTo>
                    <a:pt x="7443" y="8277"/>
                    <a:pt x="7204" y="8223"/>
                    <a:pt x="6976" y="8113"/>
                  </a:cubicBezTo>
                  <a:cubicBezTo>
                    <a:pt x="7340" y="7583"/>
                    <a:pt x="7770" y="7131"/>
                    <a:pt x="8240" y="6758"/>
                  </a:cubicBezTo>
                  <a:lnTo>
                    <a:pt x="8249" y="6747"/>
                  </a:lnTo>
                  <a:close/>
                  <a:moveTo>
                    <a:pt x="11976" y="5527"/>
                  </a:moveTo>
                  <a:cubicBezTo>
                    <a:pt x="12762" y="5609"/>
                    <a:pt x="13519" y="5908"/>
                    <a:pt x="14143" y="6509"/>
                  </a:cubicBezTo>
                  <a:cubicBezTo>
                    <a:pt x="14977" y="7334"/>
                    <a:pt x="15512" y="8301"/>
                    <a:pt x="15962" y="9344"/>
                  </a:cubicBezTo>
                  <a:cubicBezTo>
                    <a:pt x="15783" y="9276"/>
                    <a:pt x="15600" y="9240"/>
                    <a:pt x="15421" y="9240"/>
                  </a:cubicBezTo>
                  <a:cubicBezTo>
                    <a:pt x="14638" y="9240"/>
                    <a:pt x="13912" y="9866"/>
                    <a:pt x="13664" y="10841"/>
                  </a:cubicBezTo>
                  <a:cubicBezTo>
                    <a:pt x="13442" y="11677"/>
                    <a:pt x="12964" y="12470"/>
                    <a:pt x="12437" y="13174"/>
                  </a:cubicBezTo>
                  <a:cubicBezTo>
                    <a:pt x="12745" y="12420"/>
                    <a:pt x="12955" y="11595"/>
                    <a:pt x="13061" y="10756"/>
                  </a:cubicBezTo>
                  <a:cubicBezTo>
                    <a:pt x="13291" y="8806"/>
                    <a:pt x="12821" y="7010"/>
                    <a:pt x="11976" y="5527"/>
                  </a:cubicBezTo>
                  <a:close/>
                  <a:moveTo>
                    <a:pt x="3958" y="7583"/>
                  </a:moveTo>
                  <a:cubicBezTo>
                    <a:pt x="4379" y="9632"/>
                    <a:pt x="5712" y="11332"/>
                    <a:pt x="7656" y="11438"/>
                  </a:cubicBezTo>
                  <a:cubicBezTo>
                    <a:pt x="7691" y="11438"/>
                    <a:pt x="7725" y="11438"/>
                    <a:pt x="7759" y="11438"/>
                  </a:cubicBezTo>
                  <a:cubicBezTo>
                    <a:pt x="8203" y="11438"/>
                    <a:pt x="8647" y="11367"/>
                    <a:pt x="9074" y="11211"/>
                  </a:cubicBezTo>
                  <a:cubicBezTo>
                    <a:pt x="8872" y="11929"/>
                    <a:pt x="8565" y="12601"/>
                    <a:pt x="8163" y="13174"/>
                  </a:cubicBezTo>
                  <a:cubicBezTo>
                    <a:pt x="7577" y="13647"/>
                    <a:pt x="6902" y="13932"/>
                    <a:pt x="6244" y="13932"/>
                  </a:cubicBezTo>
                  <a:cubicBezTo>
                    <a:pt x="5245" y="13932"/>
                    <a:pt x="4277" y="13274"/>
                    <a:pt x="3687" y="11595"/>
                  </a:cubicBezTo>
                  <a:cubicBezTo>
                    <a:pt x="3123" y="9966"/>
                    <a:pt x="3334" y="8589"/>
                    <a:pt x="3958" y="7597"/>
                  </a:cubicBezTo>
                  <a:lnTo>
                    <a:pt x="3958" y="7583"/>
                  </a:lnTo>
                  <a:close/>
                  <a:moveTo>
                    <a:pt x="12001" y="0"/>
                  </a:moveTo>
                  <a:cubicBezTo>
                    <a:pt x="10558" y="0"/>
                    <a:pt x="9066" y="473"/>
                    <a:pt x="7847" y="1348"/>
                  </a:cubicBezTo>
                  <a:cubicBezTo>
                    <a:pt x="7705" y="1327"/>
                    <a:pt x="7565" y="1316"/>
                    <a:pt x="7423" y="1316"/>
                  </a:cubicBezTo>
                  <a:cubicBezTo>
                    <a:pt x="6851" y="1316"/>
                    <a:pt x="6287" y="1494"/>
                    <a:pt x="5777" y="1839"/>
                  </a:cubicBezTo>
                  <a:cubicBezTo>
                    <a:pt x="3812" y="2031"/>
                    <a:pt x="1925" y="3215"/>
                    <a:pt x="863" y="5467"/>
                  </a:cubicBezTo>
                  <a:cubicBezTo>
                    <a:pt x="-1122" y="9621"/>
                    <a:pt x="478" y="15628"/>
                    <a:pt x="4015" y="17531"/>
                  </a:cubicBezTo>
                  <a:cubicBezTo>
                    <a:pt x="4732" y="17915"/>
                    <a:pt x="5495" y="18114"/>
                    <a:pt x="6270" y="18114"/>
                  </a:cubicBezTo>
                  <a:cubicBezTo>
                    <a:pt x="6529" y="18114"/>
                    <a:pt x="6791" y="18093"/>
                    <a:pt x="7053" y="18047"/>
                  </a:cubicBezTo>
                  <a:cubicBezTo>
                    <a:pt x="6976" y="18296"/>
                    <a:pt x="6964" y="18573"/>
                    <a:pt x="7013" y="18836"/>
                  </a:cubicBezTo>
                  <a:cubicBezTo>
                    <a:pt x="7340" y="20405"/>
                    <a:pt x="8824" y="21205"/>
                    <a:pt x="9994" y="21493"/>
                  </a:cubicBezTo>
                  <a:cubicBezTo>
                    <a:pt x="10279" y="21568"/>
                    <a:pt x="10564" y="21600"/>
                    <a:pt x="10845" y="21600"/>
                  </a:cubicBezTo>
                  <a:cubicBezTo>
                    <a:pt x="12038" y="21600"/>
                    <a:pt x="13197" y="20992"/>
                    <a:pt x="14183" y="20142"/>
                  </a:cubicBezTo>
                  <a:cubicBezTo>
                    <a:pt x="16144" y="18442"/>
                    <a:pt x="17457" y="15674"/>
                    <a:pt x="17363" y="12744"/>
                  </a:cubicBezTo>
                  <a:cubicBezTo>
                    <a:pt x="17833" y="13558"/>
                    <a:pt x="18340" y="14383"/>
                    <a:pt x="18436" y="15173"/>
                  </a:cubicBezTo>
                  <a:cubicBezTo>
                    <a:pt x="18459" y="15386"/>
                    <a:pt x="18607" y="15486"/>
                    <a:pt x="18761" y="15486"/>
                  </a:cubicBezTo>
                  <a:cubicBezTo>
                    <a:pt x="18920" y="15486"/>
                    <a:pt x="19083" y="15379"/>
                    <a:pt x="19117" y="15173"/>
                  </a:cubicBezTo>
                  <a:cubicBezTo>
                    <a:pt x="19316" y="13917"/>
                    <a:pt x="20179" y="12996"/>
                    <a:pt x="20324" y="11620"/>
                  </a:cubicBezTo>
                  <a:cubicBezTo>
                    <a:pt x="20478" y="10051"/>
                    <a:pt x="19980" y="8301"/>
                    <a:pt x="19518" y="6889"/>
                  </a:cubicBezTo>
                  <a:cubicBezTo>
                    <a:pt x="18522" y="3873"/>
                    <a:pt x="16643" y="1337"/>
                    <a:pt x="14094" y="366"/>
                  </a:cubicBezTo>
                  <a:cubicBezTo>
                    <a:pt x="13437" y="117"/>
                    <a:pt x="12725" y="0"/>
                    <a:pt x="12001"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92" name="Google Shape;173;p5"/>
            <p:cNvSpPr/>
            <p:nvPr/>
          </p:nvSpPr>
          <p:spPr>
            <a:xfrm>
              <a:off x="3458142" y="4776986"/>
              <a:ext cx="822673" cy="807589"/>
            </a:xfrm>
            <a:custGeom>
              <a:avLst/>
              <a:gdLst/>
              <a:ahLst/>
              <a:cxnLst>
                <a:cxn ang="0">
                  <a:pos x="wd2" y="hd2"/>
                </a:cxn>
                <a:cxn ang="5400000">
                  <a:pos x="wd2" y="hd2"/>
                </a:cxn>
                <a:cxn ang="10800000">
                  <a:pos x="wd2" y="hd2"/>
                </a:cxn>
                <a:cxn ang="16200000">
                  <a:pos x="wd2" y="hd2"/>
                </a:cxn>
              </a:cxnLst>
              <a:rect l="0" t="0" r="r" b="b"/>
              <a:pathLst>
                <a:path w="18353" h="21600" extrusionOk="0">
                  <a:moveTo>
                    <a:pt x="13228" y="11313"/>
                  </a:moveTo>
                  <a:cubicBezTo>
                    <a:pt x="13507" y="12974"/>
                    <a:pt x="13126" y="14661"/>
                    <a:pt x="11398" y="15272"/>
                  </a:cubicBezTo>
                  <a:cubicBezTo>
                    <a:pt x="11194" y="15344"/>
                    <a:pt x="10994" y="15376"/>
                    <a:pt x="10798" y="15376"/>
                  </a:cubicBezTo>
                  <a:cubicBezTo>
                    <a:pt x="10149" y="15376"/>
                    <a:pt x="9557" y="15018"/>
                    <a:pt x="9100" y="14480"/>
                  </a:cubicBezTo>
                  <a:cubicBezTo>
                    <a:pt x="9213" y="14358"/>
                    <a:pt x="9330" y="14236"/>
                    <a:pt x="9444" y="14114"/>
                  </a:cubicBezTo>
                  <a:lnTo>
                    <a:pt x="10217" y="14114"/>
                  </a:lnTo>
                  <a:cubicBezTo>
                    <a:pt x="11881" y="14114"/>
                    <a:pt x="12873" y="12833"/>
                    <a:pt x="13228" y="11313"/>
                  </a:cubicBezTo>
                  <a:close/>
                  <a:moveTo>
                    <a:pt x="8338" y="0"/>
                  </a:moveTo>
                  <a:cubicBezTo>
                    <a:pt x="6667" y="0"/>
                    <a:pt x="5007" y="556"/>
                    <a:pt x="3550" y="1647"/>
                  </a:cubicBezTo>
                  <a:cubicBezTo>
                    <a:pt x="3347" y="1633"/>
                    <a:pt x="3147" y="1583"/>
                    <a:pt x="2943" y="1570"/>
                  </a:cubicBezTo>
                  <a:cubicBezTo>
                    <a:pt x="2905" y="1570"/>
                    <a:pt x="2871" y="1565"/>
                    <a:pt x="2837" y="1565"/>
                  </a:cubicBezTo>
                  <a:cubicBezTo>
                    <a:pt x="1468" y="1565"/>
                    <a:pt x="702" y="3311"/>
                    <a:pt x="973" y="4736"/>
                  </a:cubicBezTo>
                  <a:cubicBezTo>
                    <a:pt x="72" y="6595"/>
                    <a:pt x="-283" y="8893"/>
                    <a:pt x="249" y="11481"/>
                  </a:cubicBezTo>
                  <a:cubicBezTo>
                    <a:pt x="706" y="13734"/>
                    <a:pt x="1849" y="15606"/>
                    <a:pt x="3362" y="16366"/>
                  </a:cubicBezTo>
                  <a:cubicBezTo>
                    <a:pt x="4776" y="19465"/>
                    <a:pt x="7357" y="21600"/>
                    <a:pt x="10266" y="21600"/>
                  </a:cubicBezTo>
                  <a:cubicBezTo>
                    <a:pt x="11662" y="21600"/>
                    <a:pt x="13130" y="21111"/>
                    <a:pt x="14586" y="20008"/>
                  </a:cubicBezTo>
                  <a:cubicBezTo>
                    <a:pt x="21317" y="14873"/>
                    <a:pt x="18193" y="4008"/>
                    <a:pt x="11753" y="810"/>
                  </a:cubicBezTo>
                  <a:cubicBezTo>
                    <a:pt x="10655" y="267"/>
                    <a:pt x="9493" y="0"/>
                    <a:pt x="8338"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93" name="Google Shape;174;p5"/>
            <p:cNvSpPr/>
            <p:nvPr/>
          </p:nvSpPr>
          <p:spPr>
            <a:xfrm>
              <a:off x="1859191" y="4842945"/>
              <a:ext cx="754747" cy="791018"/>
            </a:xfrm>
            <a:custGeom>
              <a:avLst/>
              <a:gdLst/>
              <a:ahLst/>
              <a:cxnLst>
                <a:cxn ang="0">
                  <a:pos x="wd2" y="hd2"/>
                </a:cxn>
                <a:cxn ang="5400000">
                  <a:pos x="wd2" y="hd2"/>
                </a:cxn>
                <a:cxn ang="10800000">
                  <a:pos x="wd2" y="hd2"/>
                </a:cxn>
                <a:cxn ang="16200000">
                  <a:pos x="wd2" y="hd2"/>
                </a:cxn>
              </a:cxnLst>
              <a:rect l="0" t="0" r="r" b="b"/>
              <a:pathLst>
                <a:path w="17716" h="21600" extrusionOk="0">
                  <a:moveTo>
                    <a:pt x="9302" y="0"/>
                  </a:moveTo>
                  <a:cubicBezTo>
                    <a:pt x="7500" y="0"/>
                    <a:pt x="5685" y="568"/>
                    <a:pt x="4169" y="1635"/>
                  </a:cubicBezTo>
                  <a:cubicBezTo>
                    <a:pt x="-3219" y="6844"/>
                    <a:pt x="-83" y="20039"/>
                    <a:pt x="8055" y="21531"/>
                  </a:cubicBezTo>
                  <a:cubicBezTo>
                    <a:pt x="8309" y="21577"/>
                    <a:pt x="8552" y="21600"/>
                    <a:pt x="8786" y="21600"/>
                  </a:cubicBezTo>
                  <a:cubicBezTo>
                    <a:pt x="10449" y="21600"/>
                    <a:pt x="11656" y="20482"/>
                    <a:pt x="12466" y="18903"/>
                  </a:cubicBezTo>
                  <a:cubicBezTo>
                    <a:pt x="14749" y="17910"/>
                    <a:pt x="16511" y="15749"/>
                    <a:pt x="17262" y="13042"/>
                  </a:cubicBezTo>
                  <a:cubicBezTo>
                    <a:pt x="18381" y="9080"/>
                    <a:pt x="17420" y="4420"/>
                    <a:pt x="14483" y="1884"/>
                  </a:cubicBezTo>
                  <a:cubicBezTo>
                    <a:pt x="12994" y="600"/>
                    <a:pt x="11152" y="0"/>
                    <a:pt x="9302"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94" name="Google Shape;175;p5"/>
            <p:cNvSpPr/>
            <p:nvPr/>
          </p:nvSpPr>
          <p:spPr>
            <a:xfrm>
              <a:off x="393096" y="4597543"/>
              <a:ext cx="874487" cy="875073"/>
            </a:xfrm>
            <a:custGeom>
              <a:avLst/>
              <a:gdLst/>
              <a:ahLst/>
              <a:cxnLst>
                <a:cxn ang="0">
                  <a:pos x="wd2" y="hd2"/>
                </a:cxn>
                <a:cxn ang="5400000">
                  <a:pos x="wd2" y="hd2"/>
                </a:cxn>
                <a:cxn ang="10800000">
                  <a:pos x="wd2" y="hd2"/>
                </a:cxn>
                <a:cxn ang="16200000">
                  <a:pos x="wd2" y="hd2"/>
                </a:cxn>
              </a:cxnLst>
              <a:rect l="0" t="0" r="r" b="b"/>
              <a:pathLst>
                <a:path w="15616" h="21600" extrusionOk="0">
                  <a:moveTo>
                    <a:pt x="6766" y="0"/>
                  </a:moveTo>
                  <a:cubicBezTo>
                    <a:pt x="5458" y="0"/>
                    <a:pt x="4112" y="568"/>
                    <a:pt x="3015" y="1678"/>
                  </a:cubicBezTo>
                  <a:cubicBezTo>
                    <a:pt x="-3492" y="8266"/>
                    <a:pt x="1569" y="21600"/>
                    <a:pt x="8391" y="21600"/>
                  </a:cubicBezTo>
                  <a:cubicBezTo>
                    <a:pt x="9293" y="21600"/>
                    <a:pt x="10227" y="21366"/>
                    <a:pt x="11166" y="20857"/>
                  </a:cubicBezTo>
                  <a:cubicBezTo>
                    <a:pt x="18108" y="17062"/>
                    <a:pt x="16634" y="330"/>
                    <a:pt x="8777" y="271"/>
                  </a:cubicBezTo>
                  <a:cubicBezTo>
                    <a:pt x="8656" y="271"/>
                    <a:pt x="8523" y="313"/>
                    <a:pt x="8403" y="313"/>
                  </a:cubicBezTo>
                  <a:cubicBezTo>
                    <a:pt x="7880" y="104"/>
                    <a:pt x="7328" y="0"/>
                    <a:pt x="676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grpSp>
        <p:nvGrpSpPr>
          <p:cNvPr id="601" name="Google Shape;176;p5"/>
          <p:cNvGrpSpPr/>
          <p:nvPr/>
        </p:nvGrpSpPr>
        <p:grpSpPr>
          <a:xfrm>
            <a:off x="998139" y="6783029"/>
            <a:ext cx="8934670" cy="7328601"/>
            <a:chOff x="0" y="0"/>
            <a:chExt cx="8934668" cy="7328598"/>
          </a:xfrm>
        </p:grpSpPr>
        <p:sp>
          <p:nvSpPr>
            <p:cNvPr id="596" name="Google Shape;177;p5"/>
            <p:cNvSpPr/>
            <p:nvPr/>
          </p:nvSpPr>
          <p:spPr>
            <a:xfrm>
              <a:off x="-1" y="3864781"/>
              <a:ext cx="2539772" cy="2066624"/>
            </a:xfrm>
            <a:custGeom>
              <a:avLst/>
              <a:gdLst/>
              <a:ahLst/>
              <a:cxnLst>
                <a:cxn ang="0">
                  <a:pos x="wd2" y="hd2"/>
                </a:cxn>
                <a:cxn ang="5400000">
                  <a:pos x="wd2" y="hd2"/>
                </a:cxn>
                <a:cxn ang="10800000">
                  <a:pos x="wd2" y="hd2"/>
                </a:cxn>
                <a:cxn ang="16200000">
                  <a:pos x="wd2" y="hd2"/>
                </a:cxn>
              </a:cxnLst>
              <a:rect l="0" t="0" r="r" b="b"/>
              <a:pathLst>
                <a:path w="18118" h="21600" extrusionOk="0">
                  <a:moveTo>
                    <a:pt x="5852" y="6758"/>
                  </a:moveTo>
                  <a:cubicBezTo>
                    <a:pt x="6506" y="6963"/>
                    <a:pt x="7204" y="7003"/>
                    <a:pt x="7910" y="7003"/>
                  </a:cubicBezTo>
                  <a:cubicBezTo>
                    <a:pt x="8369" y="7003"/>
                    <a:pt x="8831" y="6986"/>
                    <a:pt x="9289" y="6986"/>
                  </a:cubicBezTo>
                  <a:cubicBezTo>
                    <a:pt x="9952" y="6986"/>
                    <a:pt x="10604" y="7022"/>
                    <a:pt x="11218" y="7196"/>
                  </a:cubicBezTo>
                  <a:cubicBezTo>
                    <a:pt x="13133" y="7745"/>
                    <a:pt x="13918" y="8746"/>
                    <a:pt x="13355" y="11483"/>
                  </a:cubicBezTo>
                  <a:cubicBezTo>
                    <a:pt x="12941" y="13493"/>
                    <a:pt x="12243" y="15079"/>
                    <a:pt x="11126" y="16412"/>
                  </a:cubicBezTo>
                  <a:cubicBezTo>
                    <a:pt x="9972" y="17782"/>
                    <a:pt x="8402" y="18614"/>
                    <a:pt x="6883" y="18614"/>
                  </a:cubicBezTo>
                  <a:cubicBezTo>
                    <a:pt x="5236" y="18614"/>
                    <a:pt x="3648" y="17635"/>
                    <a:pt x="2713" y="15305"/>
                  </a:cubicBezTo>
                  <a:cubicBezTo>
                    <a:pt x="1207" y="11531"/>
                    <a:pt x="3579" y="8964"/>
                    <a:pt x="5852" y="6773"/>
                  </a:cubicBezTo>
                  <a:lnTo>
                    <a:pt x="5852" y="6758"/>
                  </a:lnTo>
                  <a:close/>
                  <a:moveTo>
                    <a:pt x="7385" y="0"/>
                  </a:moveTo>
                  <a:cubicBezTo>
                    <a:pt x="7248" y="0"/>
                    <a:pt x="7109" y="29"/>
                    <a:pt x="6973" y="86"/>
                  </a:cubicBezTo>
                  <a:cubicBezTo>
                    <a:pt x="3132" y="1681"/>
                    <a:pt x="-1512" y="9888"/>
                    <a:pt x="475" y="15925"/>
                  </a:cubicBezTo>
                  <a:cubicBezTo>
                    <a:pt x="1789" y="19938"/>
                    <a:pt x="4638" y="21600"/>
                    <a:pt x="7514" y="21600"/>
                  </a:cubicBezTo>
                  <a:cubicBezTo>
                    <a:pt x="9020" y="21600"/>
                    <a:pt x="10534" y="21145"/>
                    <a:pt x="11839" y="20332"/>
                  </a:cubicBezTo>
                  <a:cubicBezTo>
                    <a:pt x="15483" y="18063"/>
                    <a:pt x="20088" y="10517"/>
                    <a:pt x="17220" y="4453"/>
                  </a:cubicBezTo>
                  <a:cubicBezTo>
                    <a:pt x="16065" y="2026"/>
                    <a:pt x="13050" y="511"/>
                    <a:pt x="10217" y="511"/>
                  </a:cubicBezTo>
                  <a:cubicBezTo>
                    <a:pt x="9625" y="511"/>
                    <a:pt x="9041" y="576"/>
                    <a:pt x="8484" y="715"/>
                  </a:cubicBezTo>
                  <a:cubicBezTo>
                    <a:pt x="8199" y="254"/>
                    <a:pt x="7797" y="0"/>
                    <a:pt x="7385"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97" name="Google Shape;178;p5"/>
            <p:cNvSpPr/>
            <p:nvPr/>
          </p:nvSpPr>
          <p:spPr>
            <a:xfrm>
              <a:off x="2922481" y="5051262"/>
              <a:ext cx="2742840" cy="2277337"/>
            </a:xfrm>
            <a:custGeom>
              <a:avLst/>
              <a:gdLst/>
              <a:ahLst/>
              <a:cxnLst>
                <a:cxn ang="0">
                  <a:pos x="wd2" y="hd2"/>
                </a:cxn>
                <a:cxn ang="5400000">
                  <a:pos x="wd2" y="hd2"/>
                </a:cxn>
                <a:cxn ang="10800000">
                  <a:pos x="wd2" y="hd2"/>
                </a:cxn>
                <a:cxn ang="16200000">
                  <a:pos x="wd2" y="hd2"/>
                </a:cxn>
              </a:cxnLst>
              <a:rect l="0" t="0" r="r" b="b"/>
              <a:pathLst>
                <a:path w="20084" h="21600" extrusionOk="0">
                  <a:moveTo>
                    <a:pt x="10965" y="4320"/>
                  </a:moveTo>
                  <a:cubicBezTo>
                    <a:pt x="11050" y="4320"/>
                    <a:pt x="11137" y="4322"/>
                    <a:pt x="11225" y="4324"/>
                  </a:cubicBezTo>
                  <a:cubicBezTo>
                    <a:pt x="14684" y="4465"/>
                    <a:pt x="18437" y="8087"/>
                    <a:pt x="17608" y="13157"/>
                  </a:cubicBezTo>
                  <a:cubicBezTo>
                    <a:pt x="17120" y="16139"/>
                    <a:pt x="15372" y="16875"/>
                    <a:pt x="13335" y="16875"/>
                  </a:cubicBezTo>
                  <a:cubicBezTo>
                    <a:pt x="12457" y="16875"/>
                    <a:pt x="11524" y="16740"/>
                    <a:pt x="10617" y="16587"/>
                  </a:cubicBezTo>
                  <a:cubicBezTo>
                    <a:pt x="9491" y="14577"/>
                    <a:pt x="7554" y="13130"/>
                    <a:pt x="6409" y="11160"/>
                  </a:cubicBezTo>
                  <a:cubicBezTo>
                    <a:pt x="5103" y="8926"/>
                    <a:pt x="4976" y="7429"/>
                    <a:pt x="6847" y="5906"/>
                  </a:cubicBezTo>
                  <a:cubicBezTo>
                    <a:pt x="8147" y="4847"/>
                    <a:pt x="9468" y="4320"/>
                    <a:pt x="10965" y="4320"/>
                  </a:cubicBezTo>
                  <a:close/>
                  <a:moveTo>
                    <a:pt x="8913" y="0"/>
                  </a:moveTo>
                  <a:cubicBezTo>
                    <a:pt x="4979" y="0"/>
                    <a:pt x="589" y="2099"/>
                    <a:pt x="35" y="7511"/>
                  </a:cubicBezTo>
                  <a:cubicBezTo>
                    <a:pt x="-331" y="11044"/>
                    <a:pt x="2253" y="16158"/>
                    <a:pt x="5327" y="18628"/>
                  </a:cubicBezTo>
                  <a:cubicBezTo>
                    <a:pt x="5335" y="19396"/>
                    <a:pt x="5623" y="20151"/>
                    <a:pt x="6254" y="20535"/>
                  </a:cubicBezTo>
                  <a:cubicBezTo>
                    <a:pt x="7402" y="21241"/>
                    <a:pt x="8885" y="21600"/>
                    <a:pt x="10453" y="21600"/>
                  </a:cubicBezTo>
                  <a:cubicBezTo>
                    <a:pt x="14339" y="21600"/>
                    <a:pt x="18735" y="19394"/>
                    <a:pt x="19782" y="14821"/>
                  </a:cubicBezTo>
                  <a:cubicBezTo>
                    <a:pt x="21269" y="8317"/>
                    <a:pt x="17010" y="2539"/>
                    <a:pt x="12652" y="704"/>
                  </a:cubicBezTo>
                  <a:cubicBezTo>
                    <a:pt x="11579" y="251"/>
                    <a:pt x="10274" y="0"/>
                    <a:pt x="8913"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98" name="Google Shape;179;p5"/>
            <p:cNvSpPr/>
            <p:nvPr/>
          </p:nvSpPr>
          <p:spPr>
            <a:xfrm>
              <a:off x="5855894" y="3335296"/>
              <a:ext cx="1911523" cy="2059608"/>
            </a:xfrm>
            <a:custGeom>
              <a:avLst/>
              <a:gdLst/>
              <a:ahLst/>
              <a:cxnLst>
                <a:cxn ang="0">
                  <a:pos x="wd2" y="hd2"/>
                </a:cxn>
                <a:cxn ang="5400000">
                  <a:pos x="wd2" y="hd2"/>
                </a:cxn>
                <a:cxn ang="10800000">
                  <a:pos x="wd2" y="hd2"/>
                </a:cxn>
                <a:cxn ang="16200000">
                  <a:pos x="wd2" y="hd2"/>
                </a:cxn>
              </a:cxnLst>
              <a:rect l="0" t="0" r="r" b="b"/>
              <a:pathLst>
                <a:path w="18751" h="21600" extrusionOk="0">
                  <a:moveTo>
                    <a:pt x="8112" y="4992"/>
                  </a:moveTo>
                  <a:cubicBezTo>
                    <a:pt x="11138" y="4992"/>
                    <a:pt x="13900" y="7830"/>
                    <a:pt x="13262" y="11428"/>
                  </a:cubicBezTo>
                  <a:cubicBezTo>
                    <a:pt x="12700" y="14577"/>
                    <a:pt x="10263" y="16629"/>
                    <a:pt x="7748" y="18194"/>
                  </a:cubicBezTo>
                  <a:cubicBezTo>
                    <a:pt x="7583" y="18164"/>
                    <a:pt x="7417" y="18122"/>
                    <a:pt x="7252" y="18072"/>
                  </a:cubicBezTo>
                  <a:cubicBezTo>
                    <a:pt x="2540" y="16438"/>
                    <a:pt x="945" y="8562"/>
                    <a:pt x="5518" y="5746"/>
                  </a:cubicBezTo>
                  <a:lnTo>
                    <a:pt x="5518" y="5740"/>
                  </a:lnTo>
                  <a:cubicBezTo>
                    <a:pt x="6355" y="5223"/>
                    <a:pt x="7244" y="4992"/>
                    <a:pt x="8112" y="4992"/>
                  </a:cubicBezTo>
                  <a:close/>
                  <a:moveTo>
                    <a:pt x="9105" y="0"/>
                  </a:moveTo>
                  <a:cubicBezTo>
                    <a:pt x="6886" y="0"/>
                    <a:pt x="4660" y="889"/>
                    <a:pt x="2884" y="2887"/>
                  </a:cubicBezTo>
                  <a:cubicBezTo>
                    <a:pt x="-1702" y="8032"/>
                    <a:pt x="-742" y="16701"/>
                    <a:pt x="5213" y="20246"/>
                  </a:cubicBezTo>
                  <a:cubicBezTo>
                    <a:pt x="5313" y="20309"/>
                    <a:pt x="5419" y="20357"/>
                    <a:pt x="5526" y="20414"/>
                  </a:cubicBezTo>
                  <a:cubicBezTo>
                    <a:pt x="5630" y="20671"/>
                    <a:pt x="5823" y="20875"/>
                    <a:pt x="6068" y="20988"/>
                  </a:cubicBezTo>
                  <a:cubicBezTo>
                    <a:pt x="7034" y="21409"/>
                    <a:pt x="8000" y="21600"/>
                    <a:pt x="8948" y="21600"/>
                  </a:cubicBezTo>
                  <a:cubicBezTo>
                    <a:pt x="14836" y="21600"/>
                    <a:pt x="19898" y="14161"/>
                    <a:pt x="18523" y="8011"/>
                  </a:cubicBezTo>
                  <a:cubicBezTo>
                    <a:pt x="17438" y="3156"/>
                    <a:pt x="13284" y="0"/>
                    <a:pt x="9105"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99" name="Google Shape;180;p5"/>
            <p:cNvSpPr/>
            <p:nvPr/>
          </p:nvSpPr>
          <p:spPr>
            <a:xfrm>
              <a:off x="6446770" y="0"/>
              <a:ext cx="2487899" cy="2679912"/>
            </a:xfrm>
            <a:custGeom>
              <a:avLst/>
              <a:gdLst/>
              <a:ahLst/>
              <a:cxnLst>
                <a:cxn ang="0">
                  <a:pos x="wd2" y="hd2"/>
                </a:cxn>
                <a:cxn ang="5400000">
                  <a:pos x="wd2" y="hd2"/>
                </a:cxn>
                <a:cxn ang="10800000">
                  <a:pos x="wd2" y="hd2"/>
                </a:cxn>
                <a:cxn ang="16200000">
                  <a:pos x="wd2" y="hd2"/>
                </a:cxn>
              </a:cxnLst>
              <a:rect l="0" t="0" r="r" b="b"/>
              <a:pathLst>
                <a:path w="18756" h="21600" extrusionOk="0">
                  <a:moveTo>
                    <a:pt x="8110" y="4995"/>
                  </a:moveTo>
                  <a:cubicBezTo>
                    <a:pt x="11137" y="4995"/>
                    <a:pt x="13898" y="7840"/>
                    <a:pt x="13261" y="11437"/>
                  </a:cubicBezTo>
                  <a:cubicBezTo>
                    <a:pt x="12702" y="14587"/>
                    <a:pt x="10265" y="16638"/>
                    <a:pt x="7751" y="18198"/>
                  </a:cubicBezTo>
                  <a:cubicBezTo>
                    <a:pt x="7584" y="18165"/>
                    <a:pt x="7416" y="18127"/>
                    <a:pt x="7248" y="18079"/>
                  </a:cubicBezTo>
                  <a:cubicBezTo>
                    <a:pt x="2542" y="16436"/>
                    <a:pt x="949" y="8561"/>
                    <a:pt x="5519" y="5745"/>
                  </a:cubicBezTo>
                  <a:cubicBezTo>
                    <a:pt x="6355" y="5229"/>
                    <a:pt x="7243" y="4995"/>
                    <a:pt x="8110" y="4995"/>
                  </a:cubicBezTo>
                  <a:close/>
                  <a:moveTo>
                    <a:pt x="9109" y="0"/>
                  </a:moveTo>
                  <a:cubicBezTo>
                    <a:pt x="6890" y="0"/>
                    <a:pt x="4665" y="889"/>
                    <a:pt x="2888" y="2884"/>
                  </a:cubicBezTo>
                  <a:cubicBezTo>
                    <a:pt x="-1701" y="8034"/>
                    <a:pt x="-744" y="16702"/>
                    <a:pt x="5213" y="20247"/>
                  </a:cubicBezTo>
                  <a:cubicBezTo>
                    <a:pt x="5315" y="20307"/>
                    <a:pt x="5422" y="20357"/>
                    <a:pt x="5523" y="20411"/>
                  </a:cubicBezTo>
                  <a:cubicBezTo>
                    <a:pt x="5631" y="20672"/>
                    <a:pt x="5824" y="20879"/>
                    <a:pt x="6067" y="20988"/>
                  </a:cubicBezTo>
                  <a:cubicBezTo>
                    <a:pt x="7033" y="21408"/>
                    <a:pt x="8002" y="21600"/>
                    <a:pt x="8949" y="21600"/>
                  </a:cubicBezTo>
                  <a:cubicBezTo>
                    <a:pt x="14839" y="21600"/>
                    <a:pt x="19899" y="14164"/>
                    <a:pt x="18531" y="8007"/>
                  </a:cubicBezTo>
                  <a:cubicBezTo>
                    <a:pt x="17444" y="3154"/>
                    <a:pt x="13289" y="0"/>
                    <a:pt x="9109"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00" name="Google Shape;181;p5"/>
            <p:cNvSpPr/>
            <p:nvPr/>
          </p:nvSpPr>
          <p:spPr>
            <a:xfrm>
              <a:off x="2785883" y="1391577"/>
              <a:ext cx="2489154" cy="2188119"/>
            </a:xfrm>
            <a:custGeom>
              <a:avLst/>
              <a:gdLst/>
              <a:ahLst/>
              <a:cxnLst>
                <a:cxn ang="0">
                  <a:pos x="wd2" y="hd2"/>
                </a:cxn>
                <a:cxn ang="5400000">
                  <a:pos x="wd2" y="hd2"/>
                </a:cxn>
                <a:cxn ang="10800000">
                  <a:pos x="wd2" y="hd2"/>
                </a:cxn>
                <a:cxn ang="16200000">
                  <a:pos x="wd2" y="hd2"/>
                </a:cxn>
              </a:cxnLst>
              <a:rect l="0" t="0" r="r" b="b"/>
              <a:pathLst>
                <a:path w="20760" h="21600" extrusionOk="0">
                  <a:moveTo>
                    <a:pt x="10213" y="5708"/>
                  </a:moveTo>
                  <a:cubicBezTo>
                    <a:pt x="10427" y="5708"/>
                    <a:pt x="10645" y="5720"/>
                    <a:pt x="10864" y="5747"/>
                  </a:cubicBezTo>
                  <a:cubicBezTo>
                    <a:pt x="12636" y="5959"/>
                    <a:pt x="14679" y="7158"/>
                    <a:pt x="15214" y="9349"/>
                  </a:cubicBezTo>
                  <a:cubicBezTo>
                    <a:pt x="15624" y="11049"/>
                    <a:pt x="15146" y="13167"/>
                    <a:pt x="13633" y="13699"/>
                  </a:cubicBezTo>
                  <a:cubicBezTo>
                    <a:pt x="12338" y="14159"/>
                    <a:pt x="12422" y="15924"/>
                    <a:pt x="13345" y="16617"/>
                  </a:cubicBezTo>
                  <a:cubicBezTo>
                    <a:pt x="12501" y="17276"/>
                    <a:pt x="11651" y="17763"/>
                    <a:pt x="10959" y="17976"/>
                  </a:cubicBezTo>
                  <a:cubicBezTo>
                    <a:pt x="10208" y="18206"/>
                    <a:pt x="9334" y="18336"/>
                    <a:pt x="8446" y="18336"/>
                  </a:cubicBezTo>
                  <a:cubicBezTo>
                    <a:pt x="5436" y="18336"/>
                    <a:pt x="2282" y="16828"/>
                    <a:pt x="3296" y="12573"/>
                  </a:cubicBezTo>
                  <a:cubicBezTo>
                    <a:pt x="4174" y="8876"/>
                    <a:pt x="6882" y="5708"/>
                    <a:pt x="10213" y="5708"/>
                  </a:cubicBezTo>
                  <a:close/>
                  <a:moveTo>
                    <a:pt x="11317" y="0"/>
                  </a:moveTo>
                  <a:cubicBezTo>
                    <a:pt x="5650" y="0"/>
                    <a:pt x="411" y="5714"/>
                    <a:pt x="20" y="12680"/>
                  </a:cubicBezTo>
                  <a:cubicBezTo>
                    <a:pt x="-331" y="18885"/>
                    <a:pt x="4077" y="21600"/>
                    <a:pt x="8588" y="21600"/>
                  </a:cubicBezTo>
                  <a:cubicBezTo>
                    <a:pt x="10436" y="21600"/>
                    <a:pt x="12300" y="21145"/>
                    <a:pt x="13863" y="20286"/>
                  </a:cubicBezTo>
                  <a:cubicBezTo>
                    <a:pt x="15793" y="19235"/>
                    <a:pt x="17768" y="17430"/>
                    <a:pt x="18843" y="15132"/>
                  </a:cubicBezTo>
                  <a:cubicBezTo>
                    <a:pt x="19828" y="14139"/>
                    <a:pt x="20481" y="12767"/>
                    <a:pt x="20684" y="11261"/>
                  </a:cubicBezTo>
                  <a:cubicBezTo>
                    <a:pt x="21269" y="6812"/>
                    <a:pt x="18405" y="2504"/>
                    <a:pt x="15091" y="885"/>
                  </a:cubicBezTo>
                  <a:cubicBezTo>
                    <a:pt x="13843" y="279"/>
                    <a:pt x="12569" y="0"/>
                    <a:pt x="11317"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602" name="Title Text"/>
          <p:cNvSpPr txBox="1">
            <a:spLocks noGrp="1"/>
          </p:cNvSpPr>
          <p:nvPr>
            <p:ph type="title"/>
          </p:nvPr>
        </p:nvSpPr>
        <p:spPr>
          <a:xfrm>
            <a:off x="1920007" y="2681800"/>
            <a:ext cx="5604808" cy="1540807"/>
          </a:xfrm>
          <a:prstGeom prst="rect">
            <a:avLst/>
          </a:prstGeom>
        </p:spPr>
        <p:txBody>
          <a:bodyPr lIns="243794" tIns="243794" rIns="243794" bIns="243794" anchor="b"/>
          <a:lstStyle>
            <a:lvl1pPr algn="l">
              <a:defRPr sz="3000">
                <a:solidFill>
                  <a:srgbClr val="FFEAEA"/>
                </a:solidFill>
                <a:latin typeface="Mansalva"/>
                <a:ea typeface="Mansalva"/>
                <a:cs typeface="Mansalva"/>
                <a:sym typeface="Mansalva"/>
              </a:defRPr>
            </a:lvl1pPr>
          </a:lstStyle>
          <a:p>
            <a:r>
              <a:t>Title Text</a:t>
            </a:r>
          </a:p>
        </p:txBody>
      </p:sp>
      <p:sp>
        <p:nvSpPr>
          <p:cNvPr id="603" name="Body Level One…"/>
          <p:cNvSpPr txBox="1">
            <a:spLocks noGrp="1"/>
          </p:cNvSpPr>
          <p:nvPr>
            <p:ph type="body" sz="quarter" idx="1"/>
          </p:nvPr>
        </p:nvSpPr>
        <p:spPr>
          <a:xfrm>
            <a:off x="1921199" y="3975198"/>
            <a:ext cx="8797602" cy="3392002"/>
          </a:xfrm>
          <a:prstGeom prst="rect">
            <a:avLst/>
          </a:prstGeom>
        </p:spPr>
        <p:txBody>
          <a:bodyPr lIns="243794" tIns="243794" rIns="243794" bIns="243794" anchor="t"/>
          <a:lstStyle>
            <a:lvl1pPr indent="139700">
              <a:spcBef>
                <a:spcPts val="0"/>
              </a:spcBef>
              <a:defRPr sz="4800">
                <a:latin typeface="Livvic"/>
                <a:ea typeface="Livvic"/>
                <a:cs typeface="Livvic"/>
                <a:sym typeface="Livvic"/>
              </a:defRPr>
            </a:lvl1pPr>
            <a:lvl2pPr indent="139700">
              <a:spcBef>
                <a:spcPts val="0"/>
              </a:spcBef>
              <a:defRPr sz="4800">
                <a:latin typeface="Livvic"/>
                <a:ea typeface="Livvic"/>
                <a:cs typeface="Livvic"/>
                <a:sym typeface="Livvic"/>
              </a:defRPr>
            </a:lvl2pPr>
            <a:lvl3pPr indent="139700">
              <a:spcBef>
                <a:spcPts val="0"/>
              </a:spcBef>
              <a:defRPr sz="4800">
                <a:latin typeface="Livvic"/>
                <a:ea typeface="Livvic"/>
                <a:cs typeface="Livvic"/>
                <a:sym typeface="Livvic"/>
              </a:defRPr>
            </a:lvl3pPr>
            <a:lvl4pPr indent="139700">
              <a:spcBef>
                <a:spcPts val="0"/>
              </a:spcBef>
              <a:defRPr sz="4800">
                <a:latin typeface="Livvic"/>
                <a:ea typeface="Livvic"/>
                <a:cs typeface="Livvic"/>
                <a:sym typeface="Livvic"/>
              </a:defRPr>
            </a:lvl4pPr>
            <a:lvl5pPr indent="139700">
              <a:spcBef>
                <a:spcPts val="0"/>
              </a:spcBef>
              <a:defRPr sz="4800">
                <a:latin typeface="Livvic"/>
                <a:ea typeface="Livvic"/>
                <a:cs typeface="Livvic"/>
                <a:sym typeface="Livvic"/>
              </a:defRPr>
            </a:lvl5pPr>
          </a:lstStyle>
          <a:p>
            <a:r>
              <a:t>Body Level One</a:t>
            </a:r>
          </a:p>
          <a:p>
            <a:pPr lvl="1"/>
            <a:r>
              <a:t>Body Level Two</a:t>
            </a:r>
          </a:p>
          <a:p>
            <a:pPr lvl="2"/>
            <a:r>
              <a:t>Body Level Three</a:t>
            </a:r>
          </a:p>
          <a:p>
            <a:pPr lvl="3"/>
            <a:r>
              <a:t>Body Level Four</a:t>
            </a:r>
          </a:p>
          <a:p>
            <a:pPr lvl="4"/>
            <a:r>
              <a:t>Body Level Five</a:t>
            </a:r>
          </a:p>
        </p:txBody>
      </p:sp>
      <p:sp>
        <p:nvSpPr>
          <p:cNvPr id="6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C1BE"/>
        </a:solidFill>
        <a:effectLst/>
      </p:bgPr>
    </p:bg>
    <p:spTree>
      <p:nvGrpSpPr>
        <p:cNvPr id="1" name=""/>
        <p:cNvGrpSpPr/>
        <p:nvPr/>
      </p:nvGrpSpPr>
      <p:grpSpPr>
        <a:xfrm>
          <a:off x="0" y="0"/>
          <a:ext cx="0" cy="0"/>
          <a:chOff x="0" y="0"/>
          <a:chExt cx="0" cy="0"/>
        </a:xfrm>
      </p:grpSpPr>
      <p:sp>
        <p:nvSpPr>
          <p:cNvPr id="611" name="Title Text"/>
          <p:cNvSpPr txBox="1">
            <a:spLocks noGrp="1"/>
          </p:cNvSpPr>
          <p:nvPr>
            <p:ph type="title"/>
          </p:nvPr>
        </p:nvSpPr>
        <p:spPr>
          <a:xfrm>
            <a:off x="1457799" y="516180"/>
            <a:ext cx="21468803" cy="1527201"/>
          </a:xfrm>
          <a:prstGeom prst="rect">
            <a:avLst/>
          </a:prstGeom>
        </p:spPr>
        <p:txBody>
          <a:bodyPr lIns="243794" tIns="243794" rIns="243794" bIns="243794"/>
          <a:lstStyle>
            <a:lvl1pPr>
              <a:defRPr sz="9600">
                <a:solidFill>
                  <a:srgbClr val="3043A1"/>
                </a:solidFill>
                <a:latin typeface="Mansalva"/>
                <a:ea typeface="Mansalva"/>
                <a:cs typeface="Mansalva"/>
                <a:sym typeface="Mansalva"/>
              </a:defRPr>
            </a:lvl1pPr>
          </a:lstStyle>
          <a:p>
            <a:r>
              <a:t>Title Text</a:t>
            </a:r>
          </a:p>
        </p:txBody>
      </p:sp>
      <p:sp>
        <p:nvSpPr>
          <p:cNvPr id="6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One column text">
    <p:bg>
      <p:bgPr>
        <a:solidFill>
          <a:srgbClr val="FFC1BE"/>
        </a:solidFill>
        <a:effectLst/>
      </p:bgPr>
    </p:bg>
    <p:spTree>
      <p:nvGrpSpPr>
        <p:cNvPr id="1" name=""/>
        <p:cNvGrpSpPr/>
        <p:nvPr/>
      </p:nvGrpSpPr>
      <p:grpSpPr>
        <a:xfrm>
          <a:off x="0" y="0"/>
          <a:ext cx="0" cy="0"/>
          <a:chOff x="0" y="0"/>
          <a:chExt cx="0" cy="0"/>
        </a:xfrm>
      </p:grpSpPr>
      <p:sp>
        <p:nvSpPr>
          <p:cNvPr id="619" name="Body Level One…"/>
          <p:cNvSpPr txBox="1">
            <a:spLocks noGrp="1"/>
          </p:cNvSpPr>
          <p:nvPr>
            <p:ph type="body" sz="half" idx="1"/>
          </p:nvPr>
        </p:nvSpPr>
        <p:spPr>
          <a:xfrm>
            <a:off x="1657512" y="3274133"/>
            <a:ext cx="9626401" cy="8872802"/>
          </a:xfrm>
          <a:prstGeom prst="rect">
            <a:avLst/>
          </a:prstGeom>
        </p:spPr>
        <p:txBody>
          <a:bodyPr lIns="243794" tIns="243794" rIns="243794" bIns="243794" anchor="t"/>
          <a:lstStyle>
            <a:lvl1pPr marL="1219168" indent="-812779" algn="ctr">
              <a:spcBef>
                <a:spcPts val="0"/>
              </a:spcBef>
              <a:buClr>
                <a:srgbClr val="FF5059"/>
              </a:buClr>
              <a:buSzPts val="4300"/>
              <a:buFont typeface="Helvetica"/>
              <a:buChar char="●"/>
              <a:defRPr sz="4300">
                <a:solidFill>
                  <a:srgbClr val="0E1F77"/>
                </a:solidFill>
                <a:latin typeface="Livvic"/>
                <a:ea typeface="Livvic"/>
                <a:cs typeface="Livvic"/>
                <a:sym typeface="Livvic"/>
              </a:defRPr>
            </a:lvl1pPr>
            <a:lvl2pPr marL="2741014" indent="-1183186" algn="ctr">
              <a:spcBef>
                <a:spcPts val="0"/>
              </a:spcBef>
              <a:buClr>
                <a:srgbClr val="FF5059"/>
              </a:buClr>
              <a:buSzPts val="4300"/>
              <a:buFont typeface="Helvetica"/>
              <a:buChar char="○"/>
              <a:defRPr sz="4300">
                <a:solidFill>
                  <a:srgbClr val="0E1F77"/>
                </a:solidFill>
                <a:latin typeface="Livvic"/>
                <a:ea typeface="Livvic"/>
                <a:cs typeface="Livvic"/>
                <a:sym typeface="Livvic"/>
              </a:defRPr>
            </a:lvl2pPr>
            <a:lvl3pPr marL="3954364" indent="-1160433" algn="ctr">
              <a:spcBef>
                <a:spcPts val="0"/>
              </a:spcBef>
              <a:buClr>
                <a:srgbClr val="FF5059"/>
              </a:buClr>
              <a:buSzPts val="4300"/>
              <a:buFont typeface="Helvetica"/>
              <a:buChar char="■"/>
              <a:defRPr sz="4300">
                <a:solidFill>
                  <a:srgbClr val="0E1F77"/>
                </a:solidFill>
                <a:latin typeface="Livvic"/>
                <a:ea typeface="Livvic"/>
                <a:cs typeface="Livvic"/>
                <a:sym typeface="Livvic"/>
              </a:defRPr>
            </a:lvl3pPr>
            <a:lvl4pPr marL="5173533" indent="-1160433" algn="ctr">
              <a:spcBef>
                <a:spcPts val="0"/>
              </a:spcBef>
              <a:buClr>
                <a:srgbClr val="FF5059"/>
              </a:buClr>
              <a:buSzPts val="4300"/>
              <a:buFont typeface="Helvetica"/>
              <a:buChar char="●"/>
              <a:defRPr sz="4300">
                <a:solidFill>
                  <a:srgbClr val="0E1F77"/>
                </a:solidFill>
                <a:latin typeface="Livvic"/>
                <a:ea typeface="Livvic"/>
                <a:cs typeface="Livvic"/>
                <a:sym typeface="Livvic"/>
              </a:defRPr>
            </a:lvl4pPr>
            <a:lvl5pPr marL="6386881" indent="-1137679" algn="ctr">
              <a:spcBef>
                <a:spcPts val="0"/>
              </a:spcBef>
              <a:buClr>
                <a:srgbClr val="FF5059"/>
              </a:buClr>
              <a:buSzPts val="4300"/>
              <a:buFont typeface="Helvetica"/>
              <a:buChar char="○"/>
              <a:defRPr sz="4300">
                <a:solidFill>
                  <a:srgbClr val="0E1F77"/>
                </a:solidFill>
                <a:latin typeface="Livvic"/>
                <a:ea typeface="Livvic"/>
                <a:cs typeface="Livvic"/>
                <a:sym typeface="Livvic"/>
              </a:defRPr>
            </a:lvl5pPr>
          </a:lstStyle>
          <a:p>
            <a:r>
              <a:t>Body Level One</a:t>
            </a:r>
          </a:p>
          <a:p>
            <a:pPr lvl="1"/>
            <a:r>
              <a:t>Body Level Two</a:t>
            </a:r>
          </a:p>
          <a:p>
            <a:pPr lvl="2"/>
            <a:r>
              <a:t>Body Level Three</a:t>
            </a:r>
          </a:p>
          <a:p>
            <a:pPr lvl="3"/>
            <a:r>
              <a:t>Body Level Four</a:t>
            </a:r>
          </a:p>
          <a:p>
            <a:pPr lvl="4"/>
            <a:r>
              <a:t>Body Level Five</a:t>
            </a:r>
          </a:p>
        </p:txBody>
      </p:sp>
      <p:sp>
        <p:nvSpPr>
          <p:cNvPr id="620" name="Title Text"/>
          <p:cNvSpPr txBox="1">
            <a:spLocks noGrp="1"/>
          </p:cNvSpPr>
          <p:nvPr>
            <p:ph type="title"/>
          </p:nvPr>
        </p:nvSpPr>
        <p:spPr>
          <a:xfrm>
            <a:off x="1457799" y="516180"/>
            <a:ext cx="21468803" cy="1527201"/>
          </a:xfrm>
          <a:prstGeom prst="rect">
            <a:avLst/>
          </a:prstGeom>
        </p:spPr>
        <p:txBody>
          <a:bodyPr lIns="243794" tIns="243794" rIns="243794" bIns="243794"/>
          <a:lstStyle>
            <a:lvl1pPr>
              <a:defRPr sz="9600">
                <a:solidFill>
                  <a:srgbClr val="3043A1"/>
                </a:solidFill>
                <a:latin typeface="Mansalva"/>
                <a:ea typeface="Mansalva"/>
                <a:cs typeface="Mansalva"/>
                <a:sym typeface="Mansalva"/>
              </a:defRPr>
            </a:lvl1pPr>
          </a:lstStyle>
          <a:p>
            <a:r>
              <a:t>Title Text</a:t>
            </a:r>
          </a:p>
        </p:txBody>
      </p:sp>
      <p:sp>
        <p:nvSpPr>
          <p:cNvPr id="6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Main point">
    <p:bg>
      <p:bgPr>
        <a:solidFill>
          <a:srgbClr val="FFC1BE"/>
        </a:solidFill>
        <a:effectLst/>
      </p:bgPr>
    </p:bg>
    <p:spTree>
      <p:nvGrpSpPr>
        <p:cNvPr id="1" name=""/>
        <p:cNvGrpSpPr/>
        <p:nvPr/>
      </p:nvGrpSpPr>
      <p:grpSpPr>
        <a:xfrm>
          <a:off x="0" y="0"/>
          <a:ext cx="0" cy="0"/>
          <a:chOff x="0" y="0"/>
          <a:chExt cx="0" cy="0"/>
        </a:xfrm>
      </p:grpSpPr>
      <p:grpSp>
        <p:nvGrpSpPr>
          <p:cNvPr id="633" name="Google Shape;192;p8"/>
          <p:cNvGrpSpPr/>
          <p:nvPr/>
        </p:nvGrpSpPr>
        <p:grpSpPr>
          <a:xfrm>
            <a:off x="-2136357" y="8423583"/>
            <a:ext cx="6938460" cy="5691229"/>
            <a:chOff x="-41" y="0"/>
            <a:chExt cx="6938459" cy="5691227"/>
          </a:xfrm>
        </p:grpSpPr>
        <p:sp>
          <p:nvSpPr>
            <p:cNvPr id="628" name="Google Shape;193;p8"/>
            <p:cNvSpPr/>
            <p:nvPr/>
          </p:nvSpPr>
          <p:spPr>
            <a:xfrm>
              <a:off x="-42" y="3001304"/>
              <a:ext cx="1972328" cy="1604894"/>
            </a:xfrm>
            <a:custGeom>
              <a:avLst/>
              <a:gdLst/>
              <a:ahLst/>
              <a:cxnLst>
                <a:cxn ang="0">
                  <a:pos x="wd2" y="hd2"/>
                </a:cxn>
                <a:cxn ang="5400000">
                  <a:pos x="wd2" y="hd2"/>
                </a:cxn>
                <a:cxn ang="10800000">
                  <a:pos x="wd2" y="hd2"/>
                </a:cxn>
                <a:cxn ang="16200000">
                  <a:pos x="wd2" y="hd2"/>
                </a:cxn>
              </a:cxnLst>
              <a:rect l="0" t="0" r="r" b="b"/>
              <a:pathLst>
                <a:path w="18118" h="21600" extrusionOk="0">
                  <a:moveTo>
                    <a:pt x="5852" y="6758"/>
                  </a:moveTo>
                  <a:cubicBezTo>
                    <a:pt x="6506" y="6963"/>
                    <a:pt x="7204" y="7003"/>
                    <a:pt x="7910" y="7003"/>
                  </a:cubicBezTo>
                  <a:cubicBezTo>
                    <a:pt x="8369" y="7003"/>
                    <a:pt x="8831" y="6986"/>
                    <a:pt x="9289" y="6986"/>
                  </a:cubicBezTo>
                  <a:cubicBezTo>
                    <a:pt x="9952" y="6986"/>
                    <a:pt x="10604" y="7022"/>
                    <a:pt x="11218" y="7196"/>
                  </a:cubicBezTo>
                  <a:cubicBezTo>
                    <a:pt x="13133" y="7745"/>
                    <a:pt x="13918" y="8746"/>
                    <a:pt x="13355" y="11483"/>
                  </a:cubicBezTo>
                  <a:cubicBezTo>
                    <a:pt x="12941" y="13493"/>
                    <a:pt x="12243" y="15079"/>
                    <a:pt x="11126" y="16412"/>
                  </a:cubicBezTo>
                  <a:cubicBezTo>
                    <a:pt x="9972" y="17782"/>
                    <a:pt x="8402" y="18614"/>
                    <a:pt x="6883" y="18614"/>
                  </a:cubicBezTo>
                  <a:cubicBezTo>
                    <a:pt x="5236" y="18614"/>
                    <a:pt x="3648" y="17635"/>
                    <a:pt x="2713" y="15305"/>
                  </a:cubicBezTo>
                  <a:cubicBezTo>
                    <a:pt x="1207" y="11531"/>
                    <a:pt x="3579" y="8964"/>
                    <a:pt x="5852" y="6773"/>
                  </a:cubicBezTo>
                  <a:lnTo>
                    <a:pt x="5852" y="6758"/>
                  </a:lnTo>
                  <a:close/>
                  <a:moveTo>
                    <a:pt x="7385" y="0"/>
                  </a:moveTo>
                  <a:cubicBezTo>
                    <a:pt x="7248" y="0"/>
                    <a:pt x="7109" y="29"/>
                    <a:pt x="6973" y="86"/>
                  </a:cubicBezTo>
                  <a:cubicBezTo>
                    <a:pt x="3132" y="1681"/>
                    <a:pt x="-1512" y="9888"/>
                    <a:pt x="475" y="15925"/>
                  </a:cubicBezTo>
                  <a:cubicBezTo>
                    <a:pt x="1789" y="19938"/>
                    <a:pt x="4638" y="21600"/>
                    <a:pt x="7514" y="21600"/>
                  </a:cubicBezTo>
                  <a:cubicBezTo>
                    <a:pt x="9020" y="21600"/>
                    <a:pt x="10534" y="21145"/>
                    <a:pt x="11839" y="20332"/>
                  </a:cubicBezTo>
                  <a:cubicBezTo>
                    <a:pt x="15483" y="18063"/>
                    <a:pt x="20088" y="10517"/>
                    <a:pt x="17220" y="4453"/>
                  </a:cubicBezTo>
                  <a:cubicBezTo>
                    <a:pt x="16065" y="2026"/>
                    <a:pt x="13050" y="511"/>
                    <a:pt x="10217" y="511"/>
                  </a:cubicBezTo>
                  <a:cubicBezTo>
                    <a:pt x="9625" y="511"/>
                    <a:pt x="9041" y="576"/>
                    <a:pt x="8484" y="715"/>
                  </a:cubicBezTo>
                  <a:cubicBezTo>
                    <a:pt x="8199" y="254"/>
                    <a:pt x="7797" y="0"/>
                    <a:pt x="7385"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29" name="Google Shape;194;p8"/>
            <p:cNvSpPr/>
            <p:nvPr/>
          </p:nvSpPr>
          <p:spPr>
            <a:xfrm>
              <a:off x="2269488" y="3922697"/>
              <a:ext cx="2130027" cy="1768530"/>
            </a:xfrm>
            <a:custGeom>
              <a:avLst/>
              <a:gdLst/>
              <a:ahLst/>
              <a:cxnLst>
                <a:cxn ang="0">
                  <a:pos x="wd2" y="hd2"/>
                </a:cxn>
                <a:cxn ang="5400000">
                  <a:pos x="wd2" y="hd2"/>
                </a:cxn>
                <a:cxn ang="10800000">
                  <a:pos x="wd2" y="hd2"/>
                </a:cxn>
                <a:cxn ang="16200000">
                  <a:pos x="wd2" y="hd2"/>
                </a:cxn>
              </a:cxnLst>
              <a:rect l="0" t="0" r="r" b="b"/>
              <a:pathLst>
                <a:path w="20084" h="21600" extrusionOk="0">
                  <a:moveTo>
                    <a:pt x="10965" y="4320"/>
                  </a:moveTo>
                  <a:cubicBezTo>
                    <a:pt x="11050" y="4320"/>
                    <a:pt x="11137" y="4322"/>
                    <a:pt x="11225" y="4324"/>
                  </a:cubicBezTo>
                  <a:cubicBezTo>
                    <a:pt x="14684" y="4465"/>
                    <a:pt x="18437" y="8087"/>
                    <a:pt x="17608" y="13157"/>
                  </a:cubicBezTo>
                  <a:cubicBezTo>
                    <a:pt x="17120" y="16139"/>
                    <a:pt x="15372" y="16875"/>
                    <a:pt x="13335" y="16875"/>
                  </a:cubicBezTo>
                  <a:cubicBezTo>
                    <a:pt x="12457" y="16875"/>
                    <a:pt x="11524" y="16740"/>
                    <a:pt x="10617" y="16587"/>
                  </a:cubicBezTo>
                  <a:cubicBezTo>
                    <a:pt x="9491" y="14577"/>
                    <a:pt x="7554" y="13130"/>
                    <a:pt x="6409" y="11160"/>
                  </a:cubicBezTo>
                  <a:cubicBezTo>
                    <a:pt x="5103" y="8926"/>
                    <a:pt x="4976" y="7429"/>
                    <a:pt x="6847" y="5906"/>
                  </a:cubicBezTo>
                  <a:cubicBezTo>
                    <a:pt x="8147" y="4847"/>
                    <a:pt x="9468" y="4320"/>
                    <a:pt x="10965" y="4320"/>
                  </a:cubicBezTo>
                  <a:close/>
                  <a:moveTo>
                    <a:pt x="8913" y="0"/>
                  </a:moveTo>
                  <a:cubicBezTo>
                    <a:pt x="4979" y="0"/>
                    <a:pt x="589" y="2099"/>
                    <a:pt x="35" y="7511"/>
                  </a:cubicBezTo>
                  <a:cubicBezTo>
                    <a:pt x="-331" y="11044"/>
                    <a:pt x="2253" y="16158"/>
                    <a:pt x="5327" y="18628"/>
                  </a:cubicBezTo>
                  <a:cubicBezTo>
                    <a:pt x="5335" y="19396"/>
                    <a:pt x="5623" y="20151"/>
                    <a:pt x="6254" y="20535"/>
                  </a:cubicBezTo>
                  <a:cubicBezTo>
                    <a:pt x="7402" y="21241"/>
                    <a:pt x="8885" y="21600"/>
                    <a:pt x="10453" y="21600"/>
                  </a:cubicBezTo>
                  <a:cubicBezTo>
                    <a:pt x="14339" y="21600"/>
                    <a:pt x="18735" y="19394"/>
                    <a:pt x="19782" y="14821"/>
                  </a:cubicBezTo>
                  <a:cubicBezTo>
                    <a:pt x="21269" y="8317"/>
                    <a:pt x="17010" y="2539"/>
                    <a:pt x="12652" y="704"/>
                  </a:cubicBezTo>
                  <a:cubicBezTo>
                    <a:pt x="11579" y="251"/>
                    <a:pt x="10274" y="0"/>
                    <a:pt x="8913"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30" name="Google Shape;195;p8"/>
            <p:cNvSpPr/>
            <p:nvPr/>
          </p:nvSpPr>
          <p:spPr>
            <a:xfrm>
              <a:off x="4547509" y="2590116"/>
              <a:ext cx="1484448" cy="1599446"/>
            </a:xfrm>
            <a:custGeom>
              <a:avLst/>
              <a:gdLst/>
              <a:ahLst/>
              <a:cxnLst>
                <a:cxn ang="0">
                  <a:pos x="wd2" y="hd2"/>
                </a:cxn>
                <a:cxn ang="5400000">
                  <a:pos x="wd2" y="hd2"/>
                </a:cxn>
                <a:cxn ang="10800000">
                  <a:pos x="wd2" y="hd2"/>
                </a:cxn>
                <a:cxn ang="16200000">
                  <a:pos x="wd2" y="hd2"/>
                </a:cxn>
              </a:cxnLst>
              <a:rect l="0" t="0" r="r" b="b"/>
              <a:pathLst>
                <a:path w="18751" h="21600" extrusionOk="0">
                  <a:moveTo>
                    <a:pt x="8112" y="4992"/>
                  </a:moveTo>
                  <a:cubicBezTo>
                    <a:pt x="11138" y="4992"/>
                    <a:pt x="13900" y="7830"/>
                    <a:pt x="13262" y="11428"/>
                  </a:cubicBezTo>
                  <a:cubicBezTo>
                    <a:pt x="12700" y="14577"/>
                    <a:pt x="10263" y="16629"/>
                    <a:pt x="7748" y="18194"/>
                  </a:cubicBezTo>
                  <a:cubicBezTo>
                    <a:pt x="7583" y="18164"/>
                    <a:pt x="7417" y="18122"/>
                    <a:pt x="7252" y="18072"/>
                  </a:cubicBezTo>
                  <a:cubicBezTo>
                    <a:pt x="2540" y="16438"/>
                    <a:pt x="945" y="8562"/>
                    <a:pt x="5518" y="5746"/>
                  </a:cubicBezTo>
                  <a:lnTo>
                    <a:pt x="5518" y="5740"/>
                  </a:lnTo>
                  <a:cubicBezTo>
                    <a:pt x="6355" y="5223"/>
                    <a:pt x="7244" y="4992"/>
                    <a:pt x="8112" y="4992"/>
                  </a:cubicBezTo>
                  <a:close/>
                  <a:moveTo>
                    <a:pt x="9105" y="0"/>
                  </a:moveTo>
                  <a:cubicBezTo>
                    <a:pt x="6886" y="0"/>
                    <a:pt x="4660" y="889"/>
                    <a:pt x="2884" y="2887"/>
                  </a:cubicBezTo>
                  <a:cubicBezTo>
                    <a:pt x="-1702" y="8032"/>
                    <a:pt x="-742" y="16701"/>
                    <a:pt x="5213" y="20246"/>
                  </a:cubicBezTo>
                  <a:cubicBezTo>
                    <a:pt x="5313" y="20309"/>
                    <a:pt x="5419" y="20357"/>
                    <a:pt x="5526" y="20414"/>
                  </a:cubicBezTo>
                  <a:cubicBezTo>
                    <a:pt x="5630" y="20671"/>
                    <a:pt x="5823" y="20875"/>
                    <a:pt x="6068" y="20988"/>
                  </a:cubicBezTo>
                  <a:cubicBezTo>
                    <a:pt x="7034" y="21409"/>
                    <a:pt x="8000" y="21600"/>
                    <a:pt x="8948" y="21600"/>
                  </a:cubicBezTo>
                  <a:cubicBezTo>
                    <a:pt x="14836" y="21600"/>
                    <a:pt x="19898" y="14161"/>
                    <a:pt x="18523" y="8011"/>
                  </a:cubicBezTo>
                  <a:cubicBezTo>
                    <a:pt x="17438" y="3156"/>
                    <a:pt x="13284" y="0"/>
                    <a:pt x="9105"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31" name="Google Shape;196;p8"/>
            <p:cNvSpPr/>
            <p:nvPr/>
          </p:nvSpPr>
          <p:spPr>
            <a:xfrm>
              <a:off x="5006371" y="-1"/>
              <a:ext cx="1932047" cy="2081163"/>
            </a:xfrm>
            <a:custGeom>
              <a:avLst/>
              <a:gdLst/>
              <a:ahLst/>
              <a:cxnLst>
                <a:cxn ang="0">
                  <a:pos x="wd2" y="hd2"/>
                </a:cxn>
                <a:cxn ang="5400000">
                  <a:pos x="wd2" y="hd2"/>
                </a:cxn>
                <a:cxn ang="10800000">
                  <a:pos x="wd2" y="hd2"/>
                </a:cxn>
                <a:cxn ang="16200000">
                  <a:pos x="wd2" y="hd2"/>
                </a:cxn>
              </a:cxnLst>
              <a:rect l="0" t="0" r="r" b="b"/>
              <a:pathLst>
                <a:path w="18756" h="21600" extrusionOk="0">
                  <a:moveTo>
                    <a:pt x="8110" y="4995"/>
                  </a:moveTo>
                  <a:cubicBezTo>
                    <a:pt x="11137" y="4995"/>
                    <a:pt x="13898" y="7840"/>
                    <a:pt x="13261" y="11437"/>
                  </a:cubicBezTo>
                  <a:cubicBezTo>
                    <a:pt x="12702" y="14587"/>
                    <a:pt x="10265" y="16638"/>
                    <a:pt x="7751" y="18198"/>
                  </a:cubicBezTo>
                  <a:cubicBezTo>
                    <a:pt x="7584" y="18165"/>
                    <a:pt x="7416" y="18127"/>
                    <a:pt x="7248" y="18079"/>
                  </a:cubicBezTo>
                  <a:cubicBezTo>
                    <a:pt x="2542" y="16436"/>
                    <a:pt x="949" y="8561"/>
                    <a:pt x="5519" y="5745"/>
                  </a:cubicBezTo>
                  <a:cubicBezTo>
                    <a:pt x="6355" y="5229"/>
                    <a:pt x="7243" y="4995"/>
                    <a:pt x="8110" y="4995"/>
                  </a:cubicBezTo>
                  <a:close/>
                  <a:moveTo>
                    <a:pt x="9109" y="0"/>
                  </a:moveTo>
                  <a:cubicBezTo>
                    <a:pt x="6890" y="0"/>
                    <a:pt x="4665" y="889"/>
                    <a:pt x="2888" y="2884"/>
                  </a:cubicBezTo>
                  <a:cubicBezTo>
                    <a:pt x="-1701" y="8034"/>
                    <a:pt x="-744" y="16702"/>
                    <a:pt x="5213" y="20247"/>
                  </a:cubicBezTo>
                  <a:cubicBezTo>
                    <a:pt x="5315" y="20307"/>
                    <a:pt x="5422" y="20357"/>
                    <a:pt x="5523" y="20411"/>
                  </a:cubicBezTo>
                  <a:cubicBezTo>
                    <a:pt x="5631" y="20672"/>
                    <a:pt x="5824" y="20879"/>
                    <a:pt x="6067" y="20988"/>
                  </a:cubicBezTo>
                  <a:cubicBezTo>
                    <a:pt x="7033" y="21408"/>
                    <a:pt x="8002" y="21600"/>
                    <a:pt x="8949" y="21600"/>
                  </a:cubicBezTo>
                  <a:cubicBezTo>
                    <a:pt x="14839" y="21600"/>
                    <a:pt x="19899" y="14164"/>
                    <a:pt x="18531" y="8007"/>
                  </a:cubicBezTo>
                  <a:cubicBezTo>
                    <a:pt x="17444" y="3154"/>
                    <a:pt x="13289" y="0"/>
                    <a:pt x="9109"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32" name="Google Shape;197;p8"/>
            <p:cNvSpPr/>
            <p:nvPr/>
          </p:nvSpPr>
          <p:spPr>
            <a:xfrm>
              <a:off x="2163410" y="1080670"/>
              <a:ext cx="1933020" cy="1699243"/>
            </a:xfrm>
            <a:custGeom>
              <a:avLst/>
              <a:gdLst/>
              <a:ahLst/>
              <a:cxnLst>
                <a:cxn ang="0">
                  <a:pos x="wd2" y="hd2"/>
                </a:cxn>
                <a:cxn ang="5400000">
                  <a:pos x="wd2" y="hd2"/>
                </a:cxn>
                <a:cxn ang="10800000">
                  <a:pos x="wd2" y="hd2"/>
                </a:cxn>
                <a:cxn ang="16200000">
                  <a:pos x="wd2" y="hd2"/>
                </a:cxn>
              </a:cxnLst>
              <a:rect l="0" t="0" r="r" b="b"/>
              <a:pathLst>
                <a:path w="20760" h="21600" extrusionOk="0">
                  <a:moveTo>
                    <a:pt x="10213" y="5708"/>
                  </a:moveTo>
                  <a:cubicBezTo>
                    <a:pt x="10427" y="5708"/>
                    <a:pt x="10645" y="5720"/>
                    <a:pt x="10864" y="5747"/>
                  </a:cubicBezTo>
                  <a:cubicBezTo>
                    <a:pt x="12636" y="5959"/>
                    <a:pt x="14679" y="7158"/>
                    <a:pt x="15214" y="9349"/>
                  </a:cubicBezTo>
                  <a:cubicBezTo>
                    <a:pt x="15624" y="11049"/>
                    <a:pt x="15146" y="13167"/>
                    <a:pt x="13633" y="13699"/>
                  </a:cubicBezTo>
                  <a:cubicBezTo>
                    <a:pt x="12338" y="14159"/>
                    <a:pt x="12422" y="15924"/>
                    <a:pt x="13345" y="16617"/>
                  </a:cubicBezTo>
                  <a:cubicBezTo>
                    <a:pt x="12501" y="17276"/>
                    <a:pt x="11651" y="17763"/>
                    <a:pt x="10959" y="17976"/>
                  </a:cubicBezTo>
                  <a:cubicBezTo>
                    <a:pt x="10208" y="18206"/>
                    <a:pt x="9334" y="18336"/>
                    <a:pt x="8446" y="18336"/>
                  </a:cubicBezTo>
                  <a:cubicBezTo>
                    <a:pt x="5436" y="18336"/>
                    <a:pt x="2282" y="16828"/>
                    <a:pt x="3296" y="12573"/>
                  </a:cubicBezTo>
                  <a:cubicBezTo>
                    <a:pt x="4174" y="8876"/>
                    <a:pt x="6882" y="5708"/>
                    <a:pt x="10213" y="5708"/>
                  </a:cubicBezTo>
                  <a:close/>
                  <a:moveTo>
                    <a:pt x="11317" y="0"/>
                  </a:moveTo>
                  <a:cubicBezTo>
                    <a:pt x="5650" y="0"/>
                    <a:pt x="411" y="5714"/>
                    <a:pt x="20" y="12680"/>
                  </a:cubicBezTo>
                  <a:cubicBezTo>
                    <a:pt x="-331" y="18885"/>
                    <a:pt x="4077" y="21600"/>
                    <a:pt x="8588" y="21600"/>
                  </a:cubicBezTo>
                  <a:cubicBezTo>
                    <a:pt x="10436" y="21600"/>
                    <a:pt x="12300" y="21145"/>
                    <a:pt x="13863" y="20286"/>
                  </a:cubicBezTo>
                  <a:cubicBezTo>
                    <a:pt x="15793" y="19235"/>
                    <a:pt x="17768" y="17430"/>
                    <a:pt x="18843" y="15132"/>
                  </a:cubicBezTo>
                  <a:cubicBezTo>
                    <a:pt x="19828" y="14139"/>
                    <a:pt x="20481" y="12767"/>
                    <a:pt x="20684" y="11261"/>
                  </a:cubicBezTo>
                  <a:cubicBezTo>
                    <a:pt x="21269" y="6812"/>
                    <a:pt x="18405" y="2504"/>
                    <a:pt x="15091" y="885"/>
                  </a:cubicBezTo>
                  <a:cubicBezTo>
                    <a:pt x="13843" y="279"/>
                    <a:pt x="12569" y="0"/>
                    <a:pt x="11317"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grpSp>
        <p:nvGrpSpPr>
          <p:cNvPr id="657" name="Google Shape;198;p8"/>
          <p:cNvGrpSpPr/>
          <p:nvPr/>
        </p:nvGrpSpPr>
        <p:grpSpPr>
          <a:xfrm>
            <a:off x="18123791" y="-1322764"/>
            <a:ext cx="6929807" cy="5733243"/>
            <a:chOff x="-10" y="0"/>
            <a:chExt cx="6929805" cy="5733242"/>
          </a:xfrm>
        </p:grpSpPr>
        <p:sp>
          <p:nvSpPr>
            <p:cNvPr id="634" name="Google Shape;199;p8"/>
            <p:cNvSpPr/>
            <p:nvPr/>
          </p:nvSpPr>
          <p:spPr>
            <a:xfrm>
              <a:off x="5716661" y="89298"/>
              <a:ext cx="889158" cy="1008004"/>
            </a:xfrm>
            <a:custGeom>
              <a:avLst/>
              <a:gdLst/>
              <a:ahLst/>
              <a:cxnLst>
                <a:cxn ang="0">
                  <a:pos x="wd2" y="hd2"/>
                </a:cxn>
                <a:cxn ang="5400000">
                  <a:pos x="wd2" y="hd2"/>
                </a:cxn>
                <a:cxn ang="10800000">
                  <a:pos x="wd2" y="hd2"/>
                </a:cxn>
                <a:cxn ang="16200000">
                  <a:pos x="wd2" y="hd2"/>
                </a:cxn>
              </a:cxnLst>
              <a:rect l="0" t="0" r="r" b="b"/>
              <a:pathLst>
                <a:path w="19943" h="21600" extrusionOk="0">
                  <a:moveTo>
                    <a:pt x="6530" y="0"/>
                  </a:moveTo>
                  <a:cubicBezTo>
                    <a:pt x="6466" y="0"/>
                    <a:pt x="6398" y="0"/>
                    <a:pt x="6333" y="0"/>
                  </a:cubicBezTo>
                  <a:cubicBezTo>
                    <a:pt x="4622" y="47"/>
                    <a:pt x="3537" y="1026"/>
                    <a:pt x="2911" y="2439"/>
                  </a:cubicBezTo>
                  <a:cubicBezTo>
                    <a:pt x="1227" y="3903"/>
                    <a:pt x="153" y="6002"/>
                    <a:pt x="229" y="8709"/>
                  </a:cubicBezTo>
                  <a:cubicBezTo>
                    <a:pt x="229" y="8745"/>
                    <a:pt x="256" y="8770"/>
                    <a:pt x="271" y="8807"/>
                  </a:cubicBezTo>
                  <a:cubicBezTo>
                    <a:pt x="-279" y="10941"/>
                    <a:pt x="13" y="13319"/>
                    <a:pt x="1113" y="15196"/>
                  </a:cubicBezTo>
                  <a:cubicBezTo>
                    <a:pt x="2388" y="17381"/>
                    <a:pt x="4406" y="18516"/>
                    <a:pt x="6587" y="18857"/>
                  </a:cubicBezTo>
                  <a:cubicBezTo>
                    <a:pt x="6090" y="20002"/>
                    <a:pt x="6678" y="21600"/>
                    <a:pt x="8351" y="21600"/>
                  </a:cubicBezTo>
                  <a:cubicBezTo>
                    <a:pt x="9425" y="21600"/>
                    <a:pt x="10024" y="20940"/>
                    <a:pt x="10214" y="20161"/>
                  </a:cubicBezTo>
                  <a:cubicBezTo>
                    <a:pt x="10931" y="19940"/>
                    <a:pt x="11617" y="19465"/>
                    <a:pt x="12334" y="18929"/>
                  </a:cubicBezTo>
                  <a:cubicBezTo>
                    <a:pt x="13954" y="17711"/>
                    <a:pt x="15373" y="16541"/>
                    <a:pt x="16788" y="15077"/>
                  </a:cubicBezTo>
                  <a:cubicBezTo>
                    <a:pt x="19804" y="11952"/>
                    <a:pt x="21321" y="7404"/>
                    <a:pt x="18294" y="3744"/>
                  </a:cubicBezTo>
                  <a:cubicBezTo>
                    <a:pt x="16207" y="1229"/>
                    <a:pt x="12998" y="33"/>
                    <a:pt x="9857" y="33"/>
                  </a:cubicBezTo>
                  <a:cubicBezTo>
                    <a:pt x="9330" y="33"/>
                    <a:pt x="8803" y="69"/>
                    <a:pt x="8287" y="134"/>
                  </a:cubicBezTo>
                  <a:cubicBezTo>
                    <a:pt x="7714" y="47"/>
                    <a:pt x="7118" y="0"/>
                    <a:pt x="6530"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35" name="Google Shape;200;p8"/>
            <p:cNvSpPr/>
            <p:nvPr/>
          </p:nvSpPr>
          <p:spPr>
            <a:xfrm>
              <a:off x="4544474" y="107734"/>
              <a:ext cx="1001816" cy="1082250"/>
            </a:xfrm>
            <a:custGeom>
              <a:avLst/>
              <a:gdLst/>
              <a:ahLst/>
              <a:cxnLst>
                <a:cxn ang="0">
                  <a:pos x="wd2" y="hd2"/>
                </a:cxn>
                <a:cxn ang="5400000">
                  <a:pos x="wd2" y="hd2"/>
                </a:cxn>
                <a:cxn ang="10800000">
                  <a:pos x="wd2" y="hd2"/>
                </a:cxn>
                <a:cxn ang="16200000">
                  <a:pos x="wd2" y="hd2"/>
                </a:cxn>
              </a:cxnLst>
              <a:rect l="0" t="0" r="r" b="b"/>
              <a:pathLst>
                <a:path w="18908" h="21600" extrusionOk="0">
                  <a:moveTo>
                    <a:pt x="6133" y="7875"/>
                  </a:moveTo>
                  <a:cubicBezTo>
                    <a:pt x="6325" y="8098"/>
                    <a:pt x="6548" y="8314"/>
                    <a:pt x="6759" y="8540"/>
                  </a:cubicBezTo>
                  <a:cubicBezTo>
                    <a:pt x="6944" y="8732"/>
                    <a:pt x="7190" y="8857"/>
                    <a:pt x="7448" y="8891"/>
                  </a:cubicBezTo>
                  <a:cubicBezTo>
                    <a:pt x="6791" y="9583"/>
                    <a:pt x="6685" y="10663"/>
                    <a:pt x="7180" y="11494"/>
                  </a:cubicBezTo>
                  <a:cubicBezTo>
                    <a:pt x="5935" y="11153"/>
                    <a:pt x="5022" y="9327"/>
                    <a:pt x="6133" y="7875"/>
                  </a:cubicBezTo>
                  <a:close/>
                  <a:moveTo>
                    <a:pt x="8967" y="6464"/>
                  </a:moveTo>
                  <a:cubicBezTo>
                    <a:pt x="9692" y="6464"/>
                    <a:pt x="10378" y="6711"/>
                    <a:pt x="11014" y="7105"/>
                  </a:cubicBezTo>
                  <a:cubicBezTo>
                    <a:pt x="11885" y="8435"/>
                    <a:pt x="12313" y="9914"/>
                    <a:pt x="12067" y="11514"/>
                  </a:cubicBezTo>
                  <a:cubicBezTo>
                    <a:pt x="11971" y="11278"/>
                    <a:pt x="11831" y="11062"/>
                    <a:pt x="11668" y="10866"/>
                  </a:cubicBezTo>
                  <a:lnTo>
                    <a:pt x="9960" y="8915"/>
                  </a:lnTo>
                  <a:cubicBezTo>
                    <a:pt x="9574" y="8466"/>
                    <a:pt x="9143" y="8287"/>
                    <a:pt x="8728" y="8287"/>
                  </a:cubicBezTo>
                  <a:cubicBezTo>
                    <a:pt x="8636" y="8287"/>
                    <a:pt x="8546" y="8294"/>
                    <a:pt x="8457" y="8311"/>
                  </a:cubicBezTo>
                  <a:cubicBezTo>
                    <a:pt x="8629" y="8027"/>
                    <a:pt x="8706" y="7696"/>
                    <a:pt x="8661" y="7369"/>
                  </a:cubicBezTo>
                  <a:cubicBezTo>
                    <a:pt x="8620" y="7072"/>
                    <a:pt x="8584" y="6788"/>
                    <a:pt x="8521" y="6505"/>
                  </a:cubicBezTo>
                  <a:lnTo>
                    <a:pt x="8521" y="6495"/>
                  </a:lnTo>
                  <a:cubicBezTo>
                    <a:pt x="8671" y="6474"/>
                    <a:pt x="8821" y="6464"/>
                    <a:pt x="8967" y="6464"/>
                  </a:cubicBezTo>
                  <a:close/>
                  <a:moveTo>
                    <a:pt x="11776" y="13593"/>
                  </a:moveTo>
                  <a:cubicBezTo>
                    <a:pt x="11962" y="14559"/>
                    <a:pt x="12843" y="15109"/>
                    <a:pt x="13762" y="15109"/>
                  </a:cubicBezTo>
                  <a:cubicBezTo>
                    <a:pt x="13848" y="15109"/>
                    <a:pt x="13934" y="15102"/>
                    <a:pt x="14020" y="15092"/>
                  </a:cubicBezTo>
                  <a:cubicBezTo>
                    <a:pt x="13838" y="15548"/>
                    <a:pt x="13548" y="15932"/>
                    <a:pt x="13174" y="16230"/>
                  </a:cubicBezTo>
                  <a:cubicBezTo>
                    <a:pt x="12696" y="16594"/>
                    <a:pt x="12175" y="16746"/>
                    <a:pt x="11642" y="16746"/>
                  </a:cubicBezTo>
                  <a:cubicBezTo>
                    <a:pt x="10864" y="16746"/>
                    <a:pt x="10062" y="16425"/>
                    <a:pt x="9347" y="15980"/>
                  </a:cubicBezTo>
                  <a:cubicBezTo>
                    <a:pt x="9229" y="15855"/>
                    <a:pt x="9102" y="15754"/>
                    <a:pt x="8974" y="15662"/>
                  </a:cubicBezTo>
                  <a:cubicBezTo>
                    <a:pt x="10037" y="15355"/>
                    <a:pt x="10991" y="14697"/>
                    <a:pt x="11681" y="13776"/>
                  </a:cubicBezTo>
                  <a:cubicBezTo>
                    <a:pt x="11722" y="13718"/>
                    <a:pt x="11735" y="13651"/>
                    <a:pt x="11776" y="13593"/>
                  </a:cubicBezTo>
                  <a:close/>
                  <a:moveTo>
                    <a:pt x="8214" y="0"/>
                  </a:moveTo>
                  <a:cubicBezTo>
                    <a:pt x="7237" y="0"/>
                    <a:pt x="6334" y="324"/>
                    <a:pt x="5664" y="1131"/>
                  </a:cubicBezTo>
                  <a:cubicBezTo>
                    <a:pt x="5373" y="1448"/>
                    <a:pt x="5354" y="1938"/>
                    <a:pt x="5590" y="2292"/>
                  </a:cubicBezTo>
                  <a:cubicBezTo>
                    <a:pt x="3493" y="3075"/>
                    <a:pt x="1786" y="4699"/>
                    <a:pt x="1141" y="7129"/>
                  </a:cubicBezTo>
                  <a:cubicBezTo>
                    <a:pt x="1103" y="7126"/>
                    <a:pt x="1067" y="7122"/>
                    <a:pt x="1029" y="7122"/>
                  </a:cubicBezTo>
                  <a:cubicBezTo>
                    <a:pt x="324" y="7122"/>
                    <a:pt x="-286" y="7821"/>
                    <a:pt x="142" y="8675"/>
                  </a:cubicBezTo>
                  <a:cubicBezTo>
                    <a:pt x="400" y="9185"/>
                    <a:pt x="681" y="9765"/>
                    <a:pt x="959" y="10356"/>
                  </a:cubicBezTo>
                  <a:cubicBezTo>
                    <a:pt x="1205" y="11595"/>
                    <a:pt x="1786" y="12729"/>
                    <a:pt x="2635" y="13627"/>
                  </a:cubicBezTo>
                  <a:cubicBezTo>
                    <a:pt x="3161" y="14616"/>
                    <a:pt x="3742" y="15571"/>
                    <a:pt x="4365" y="16489"/>
                  </a:cubicBezTo>
                  <a:cubicBezTo>
                    <a:pt x="3611" y="17968"/>
                    <a:pt x="4097" y="20307"/>
                    <a:pt x="5846" y="20591"/>
                  </a:cubicBezTo>
                  <a:lnTo>
                    <a:pt x="6717" y="20739"/>
                  </a:lnTo>
                  <a:cubicBezTo>
                    <a:pt x="6886" y="20763"/>
                    <a:pt x="7056" y="20776"/>
                    <a:pt x="7225" y="20776"/>
                  </a:cubicBezTo>
                  <a:cubicBezTo>
                    <a:pt x="7595" y="20776"/>
                    <a:pt x="7965" y="20716"/>
                    <a:pt x="8316" y="20591"/>
                  </a:cubicBezTo>
                  <a:cubicBezTo>
                    <a:pt x="9344" y="21222"/>
                    <a:pt x="10461" y="21600"/>
                    <a:pt x="11684" y="21600"/>
                  </a:cubicBezTo>
                  <a:cubicBezTo>
                    <a:pt x="12721" y="21600"/>
                    <a:pt x="13835" y="21327"/>
                    <a:pt x="15032" y="20705"/>
                  </a:cubicBezTo>
                  <a:cubicBezTo>
                    <a:pt x="21314" y="17421"/>
                    <a:pt x="19060" y="7676"/>
                    <a:pt x="14624" y="3824"/>
                  </a:cubicBezTo>
                  <a:lnTo>
                    <a:pt x="14611" y="3811"/>
                  </a:lnTo>
                  <a:cubicBezTo>
                    <a:pt x="14474" y="3585"/>
                    <a:pt x="14333" y="3359"/>
                    <a:pt x="14174" y="3153"/>
                  </a:cubicBezTo>
                  <a:cubicBezTo>
                    <a:pt x="13053" y="1678"/>
                    <a:pt x="10439" y="0"/>
                    <a:pt x="8214"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36" name="Google Shape;201;p8"/>
            <p:cNvSpPr/>
            <p:nvPr/>
          </p:nvSpPr>
          <p:spPr>
            <a:xfrm>
              <a:off x="3284985" y="-1"/>
              <a:ext cx="983383" cy="1128761"/>
            </a:xfrm>
            <a:custGeom>
              <a:avLst/>
              <a:gdLst/>
              <a:ahLst/>
              <a:cxnLst>
                <a:cxn ang="0">
                  <a:pos x="wd2" y="hd2"/>
                </a:cxn>
                <a:cxn ang="5400000">
                  <a:pos x="wd2" y="hd2"/>
                </a:cxn>
                <a:cxn ang="10800000">
                  <a:pos x="wd2" y="hd2"/>
                </a:cxn>
                <a:cxn ang="16200000">
                  <a:pos x="wd2" y="hd2"/>
                </a:cxn>
              </a:cxnLst>
              <a:rect l="0" t="0" r="r" b="b"/>
              <a:pathLst>
                <a:path w="20593" h="21600" extrusionOk="0">
                  <a:moveTo>
                    <a:pt x="9310" y="15978"/>
                  </a:moveTo>
                  <a:cubicBezTo>
                    <a:pt x="9873" y="16079"/>
                    <a:pt x="10443" y="16127"/>
                    <a:pt x="11010" y="16127"/>
                  </a:cubicBezTo>
                  <a:cubicBezTo>
                    <a:pt x="11304" y="16127"/>
                    <a:pt x="11602" y="16111"/>
                    <a:pt x="11899" y="16085"/>
                  </a:cubicBezTo>
                  <a:cubicBezTo>
                    <a:pt x="12292" y="16804"/>
                    <a:pt x="12434" y="17613"/>
                    <a:pt x="12101" y="18396"/>
                  </a:cubicBezTo>
                  <a:cubicBezTo>
                    <a:pt x="11743" y="19234"/>
                    <a:pt x="10826" y="20137"/>
                    <a:pt x="9834" y="20409"/>
                  </a:cubicBezTo>
                  <a:cubicBezTo>
                    <a:pt x="10206" y="20280"/>
                    <a:pt x="10479" y="19975"/>
                    <a:pt x="10539" y="19616"/>
                  </a:cubicBezTo>
                  <a:cubicBezTo>
                    <a:pt x="10564" y="19386"/>
                    <a:pt x="10624" y="19156"/>
                    <a:pt x="10695" y="18940"/>
                  </a:cubicBezTo>
                  <a:cubicBezTo>
                    <a:pt x="11003" y="18079"/>
                    <a:pt x="10468" y="17130"/>
                    <a:pt x="9682" y="16674"/>
                  </a:cubicBezTo>
                  <a:cubicBezTo>
                    <a:pt x="9466" y="16545"/>
                    <a:pt x="9239" y="16444"/>
                    <a:pt x="9012" y="16357"/>
                  </a:cubicBezTo>
                  <a:cubicBezTo>
                    <a:pt x="9119" y="16237"/>
                    <a:pt x="9228" y="16108"/>
                    <a:pt x="9310" y="15978"/>
                  </a:cubicBezTo>
                  <a:close/>
                  <a:moveTo>
                    <a:pt x="12756" y="0"/>
                  </a:moveTo>
                  <a:cubicBezTo>
                    <a:pt x="12735" y="0"/>
                    <a:pt x="12710" y="0"/>
                    <a:pt x="12686" y="0"/>
                  </a:cubicBezTo>
                  <a:cubicBezTo>
                    <a:pt x="11290" y="19"/>
                    <a:pt x="10040" y="618"/>
                    <a:pt x="9657" y="1906"/>
                  </a:cubicBezTo>
                  <a:cubicBezTo>
                    <a:pt x="9561" y="2210"/>
                    <a:pt x="9537" y="2524"/>
                    <a:pt x="9572" y="2832"/>
                  </a:cubicBezTo>
                  <a:cubicBezTo>
                    <a:pt x="9204" y="2874"/>
                    <a:pt x="8835" y="2939"/>
                    <a:pt x="8478" y="3026"/>
                  </a:cubicBezTo>
                  <a:cubicBezTo>
                    <a:pt x="7677" y="3266"/>
                    <a:pt x="6940" y="3657"/>
                    <a:pt x="6306" y="4159"/>
                  </a:cubicBezTo>
                  <a:cubicBezTo>
                    <a:pt x="5725" y="3101"/>
                    <a:pt x="4542" y="2469"/>
                    <a:pt x="3380" y="2469"/>
                  </a:cubicBezTo>
                  <a:cubicBezTo>
                    <a:pt x="2449" y="2469"/>
                    <a:pt x="1531" y="2874"/>
                    <a:pt x="943" y="3790"/>
                  </a:cubicBezTo>
                  <a:cubicBezTo>
                    <a:pt x="-392" y="5858"/>
                    <a:pt x="-165" y="8418"/>
                    <a:pt x="727" y="10836"/>
                  </a:cubicBezTo>
                  <a:cubicBezTo>
                    <a:pt x="741" y="11056"/>
                    <a:pt x="823" y="11250"/>
                    <a:pt x="954" y="11425"/>
                  </a:cubicBezTo>
                  <a:cubicBezTo>
                    <a:pt x="1528" y="12765"/>
                    <a:pt x="2254" y="14040"/>
                    <a:pt x="3136" y="15237"/>
                  </a:cubicBezTo>
                  <a:cubicBezTo>
                    <a:pt x="2959" y="16881"/>
                    <a:pt x="3409" y="18548"/>
                    <a:pt x="4687" y="19746"/>
                  </a:cubicBezTo>
                  <a:cubicBezTo>
                    <a:pt x="5941" y="20914"/>
                    <a:pt x="7982" y="21600"/>
                    <a:pt x="9937" y="21600"/>
                  </a:cubicBezTo>
                  <a:cubicBezTo>
                    <a:pt x="11828" y="21600"/>
                    <a:pt x="13642" y="20962"/>
                    <a:pt x="14605" y="19506"/>
                  </a:cubicBezTo>
                  <a:cubicBezTo>
                    <a:pt x="15002" y="19797"/>
                    <a:pt x="15509" y="19946"/>
                    <a:pt x="16015" y="19946"/>
                  </a:cubicBezTo>
                  <a:cubicBezTo>
                    <a:pt x="17060" y="19946"/>
                    <a:pt x="18091" y="19322"/>
                    <a:pt x="18109" y="18069"/>
                  </a:cubicBezTo>
                  <a:cubicBezTo>
                    <a:pt x="18109" y="17351"/>
                    <a:pt x="18002" y="16632"/>
                    <a:pt x="17797" y="15946"/>
                  </a:cubicBezTo>
                  <a:cubicBezTo>
                    <a:pt x="20407" y="13331"/>
                    <a:pt x="21208" y="10522"/>
                    <a:pt x="20124" y="7091"/>
                  </a:cubicBezTo>
                  <a:cubicBezTo>
                    <a:pt x="19210" y="4201"/>
                    <a:pt x="16557" y="0"/>
                    <a:pt x="1275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37" name="Google Shape;202;p8"/>
            <p:cNvSpPr/>
            <p:nvPr/>
          </p:nvSpPr>
          <p:spPr>
            <a:xfrm>
              <a:off x="1829777" y="30440"/>
              <a:ext cx="1022836" cy="1128255"/>
            </a:xfrm>
            <a:custGeom>
              <a:avLst/>
              <a:gdLst/>
              <a:ahLst/>
              <a:cxnLst>
                <a:cxn ang="0">
                  <a:pos x="wd2" y="hd2"/>
                </a:cxn>
                <a:cxn ang="5400000">
                  <a:pos x="wd2" y="hd2"/>
                </a:cxn>
                <a:cxn ang="10800000">
                  <a:pos x="wd2" y="hd2"/>
                </a:cxn>
                <a:cxn ang="16200000">
                  <a:pos x="wd2" y="hd2"/>
                </a:cxn>
              </a:cxnLst>
              <a:rect l="0" t="0" r="r" b="b"/>
              <a:pathLst>
                <a:path w="20624" h="21600" extrusionOk="0">
                  <a:moveTo>
                    <a:pt x="14435" y="13091"/>
                  </a:moveTo>
                  <a:cubicBezTo>
                    <a:pt x="14046" y="13823"/>
                    <a:pt x="13313" y="14311"/>
                    <a:pt x="12474" y="14422"/>
                  </a:cubicBezTo>
                  <a:cubicBezTo>
                    <a:pt x="12379" y="14435"/>
                    <a:pt x="12273" y="14441"/>
                    <a:pt x="12164" y="14441"/>
                  </a:cubicBezTo>
                  <a:cubicBezTo>
                    <a:pt x="11584" y="14441"/>
                    <a:pt x="10841" y="14247"/>
                    <a:pt x="10397" y="13855"/>
                  </a:cubicBezTo>
                  <a:cubicBezTo>
                    <a:pt x="11775" y="13800"/>
                    <a:pt x="13139" y="13551"/>
                    <a:pt x="14435" y="13091"/>
                  </a:cubicBezTo>
                  <a:close/>
                  <a:moveTo>
                    <a:pt x="9091" y="0"/>
                  </a:moveTo>
                  <a:cubicBezTo>
                    <a:pt x="7308" y="0"/>
                    <a:pt x="5504" y="427"/>
                    <a:pt x="3833" y="1376"/>
                  </a:cubicBezTo>
                  <a:cubicBezTo>
                    <a:pt x="1019" y="2979"/>
                    <a:pt x="-747" y="6107"/>
                    <a:pt x="320" y="9137"/>
                  </a:cubicBezTo>
                  <a:cubicBezTo>
                    <a:pt x="-324" y="11349"/>
                    <a:pt x="44" y="13441"/>
                    <a:pt x="1067" y="15270"/>
                  </a:cubicBezTo>
                  <a:lnTo>
                    <a:pt x="1067" y="15293"/>
                  </a:lnTo>
                  <a:cubicBezTo>
                    <a:pt x="1170" y="15717"/>
                    <a:pt x="1296" y="16131"/>
                    <a:pt x="1456" y="16536"/>
                  </a:cubicBezTo>
                  <a:cubicBezTo>
                    <a:pt x="1800" y="17375"/>
                    <a:pt x="2387" y="18158"/>
                    <a:pt x="2858" y="18942"/>
                  </a:cubicBezTo>
                  <a:cubicBezTo>
                    <a:pt x="2933" y="19052"/>
                    <a:pt x="3049" y="19100"/>
                    <a:pt x="3161" y="19100"/>
                  </a:cubicBezTo>
                  <a:cubicBezTo>
                    <a:pt x="3345" y="19100"/>
                    <a:pt x="3526" y="18977"/>
                    <a:pt x="3533" y="18770"/>
                  </a:cubicBezTo>
                  <a:cubicBezTo>
                    <a:pt x="3533" y="18628"/>
                    <a:pt x="3546" y="18475"/>
                    <a:pt x="3557" y="18323"/>
                  </a:cubicBezTo>
                  <a:cubicBezTo>
                    <a:pt x="5139" y="19716"/>
                    <a:pt x="7011" y="20774"/>
                    <a:pt x="9054" y="21438"/>
                  </a:cubicBezTo>
                  <a:cubicBezTo>
                    <a:pt x="9402" y="21551"/>
                    <a:pt x="9729" y="21600"/>
                    <a:pt x="10039" y="21600"/>
                  </a:cubicBezTo>
                  <a:cubicBezTo>
                    <a:pt x="11420" y="21600"/>
                    <a:pt x="12399" y="20583"/>
                    <a:pt x="12737" y="19389"/>
                  </a:cubicBezTo>
                  <a:cubicBezTo>
                    <a:pt x="13115" y="19369"/>
                    <a:pt x="13484" y="19314"/>
                    <a:pt x="13862" y="19236"/>
                  </a:cubicBezTo>
                  <a:cubicBezTo>
                    <a:pt x="17569" y="18495"/>
                    <a:pt x="19840" y="15477"/>
                    <a:pt x="20474" y="12068"/>
                  </a:cubicBezTo>
                  <a:cubicBezTo>
                    <a:pt x="20853" y="10008"/>
                    <a:pt x="20509" y="7894"/>
                    <a:pt x="19496" y="6042"/>
                  </a:cubicBezTo>
                  <a:cubicBezTo>
                    <a:pt x="19138" y="3348"/>
                    <a:pt x="17057" y="861"/>
                    <a:pt x="13999" y="861"/>
                  </a:cubicBezTo>
                  <a:cubicBezTo>
                    <a:pt x="13927" y="861"/>
                    <a:pt x="13855" y="861"/>
                    <a:pt x="13780" y="865"/>
                  </a:cubicBezTo>
                  <a:cubicBezTo>
                    <a:pt x="13726" y="865"/>
                    <a:pt x="13654" y="887"/>
                    <a:pt x="13600" y="897"/>
                  </a:cubicBezTo>
                  <a:cubicBezTo>
                    <a:pt x="12174" y="321"/>
                    <a:pt x="10640" y="0"/>
                    <a:pt x="9091"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38" name="Google Shape;203;p8"/>
            <p:cNvSpPr/>
            <p:nvPr/>
          </p:nvSpPr>
          <p:spPr>
            <a:xfrm>
              <a:off x="2571380" y="1333396"/>
              <a:ext cx="1099791" cy="1136200"/>
            </a:xfrm>
            <a:custGeom>
              <a:avLst/>
              <a:gdLst/>
              <a:ahLst/>
              <a:cxnLst>
                <a:cxn ang="0">
                  <a:pos x="wd2" y="hd2"/>
                </a:cxn>
                <a:cxn ang="5400000">
                  <a:pos x="wd2" y="hd2"/>
                </a:cxn>
                <a:cxn ang="10800000">
                  <a:pos x="wd2" y="hd2"/>
                </a:cxn>
                <a:cxn ang="16200000">
                  <a:pos x="wd2" y="hd2"/>
                </a:cxn>
              </a:cxnLst>
              <a:rect l="0" t="0" r="r" b="b"/>
              <a:pathLst>
                <a:path w="20776" h="21600" extrusionOk="0">
                  <a:moveTo>
                    <a:pt x="9373" y="8604"/>
                  </a:moveTo>
                  <a:cubicBezTo>
                    <a:pt x="11363" y="8604"/>
                    <a:pt x="11417" y="10974"/>
                    <a:pt x="10491" y="12208"/>
                  </a:cubicBezTo>
                  <a:cubicBezTo>
                    <a:pt x="9839" y="13083"/>
                    <a:pt x="9088" y="13440"/>
                    <a:pt x="8338" y="13440"/>
                  </a:cubicBezTo>
                  <a:cubicBezTo>
                    <a:pt x="7826" y="13440"/>
                    <a:pt x="7315" y="13276"/>
                    <a:pt x="6836" y="12999"/>
                  </a:cubicBezTo>
                  <a:cubicBezTo>
                    <a:pt x="7031" y="11568"/>
                    <a:pt x="7590" y="8604"/>
                    <a:pt x="9373" y="8604"/>
                  </a:cubicBezTo>
                  <a:close/>
                  <a:moveTo>
                    <a:pt x="11427" y="15369"/>
                  </a:moveTo>
                  <a:cubicBezTo>
                    <a:pt x="11040" y="15996"/>
                    <a:pt x="10577" y="16568"/>
                    <a:pt x="10063" y="17099"/>
                  </a:cubicBezTo>
                  <a:cubicBezTo>
                    <a:pt x="9363" y="16870"/>
                    <a:pt x="8708" y="16513"/>
                    <a:pt x="8149" y="16050"/>
                  </a:cubicBezTo>
                  <a:cubicBezTo>
                    <a:pt x="8226" y="16050"/>
                    <a:pt x="8302" y="16054"/>
                    <a:pt x="8379" y="16054"/>
                  </a:cubicBezTo>
                  <a:cubicBezTo>
                    <a:pt x="8989" y="16054"/>
                    <a:pt x="9600" y="15977"/>
                    <a:pt x="10203" y="15822"/>
                  </a:cubicBezTo>
                  <a:lnTo>
                    <a:pt x="10203" y="15832"/>
                  </a:lnTo>
                  <a:cubicBezTo>
                    <a:pt x="10622" y="15713"/>
                    <a:pt x="11040" y="15562"/>
                    <a:pt x="11427" y="15369"/>
                  </a:cubicBezTo>
                  <a:close/>
                  <a:moveTo>
                    <a:pt x="11852" y="0"/>
                  </a:moveTo>
                  <a:cubicBezTo>
                    <a:pt x="9488" y="0"/>
                    <a:pt x="7437" y="994"/>
                    <a:pt x="6558" y="3247"/>
                  </a:cubicBezTo>
                  <a:cubicBezTo>
                    <a:pt x="6235" y="3087"/>
                    <a:pt x="5890" y="2958"/>
                    <a:pt x="5545" y="2871"/>
                  </a:cubicBezTo>
                  <a:cubicBezTo>
                    <a:pt x="5213" y="2791"/>
                    <a:pt x="4884" y="2755"/>
                    <a:pt x="4568" y="2755"/>
                  </a:cubicBezTo>
                  <a:cubicBezTo>
                    <a:pt x="2411" y="2755"/>
                    <a:pt x="686" y="4453"/>
                    <a:pt x="181" y="6604"/>
                  </a:cubicBezTo>
                  <a:cubicBezTo>
                    <a:pt x="-250" y="8443"/>
                    <a:pt x="117" y="10196"/>
                    <a:pt x="977" y="11700"/>
                  </a:cubicBezTo>
                  <a:cubicBezTo>
                    <a:pt x="817" y="13562"/>
                    <a:pt x="1632" y="15584"/>
                    <a:pt x="2622" y="17099"/>
                  </a:cubicBezTo>
                  <a:cubicBezTo>
                    <a:pt x="4446" y="19873"/>
                    <a:pt x="7325" y="21600"/>
                    <a:pt x="10497" y="21600"/>
                  </a:cubicBezTo>
                  <a:cubicBezTo>
                    <a:pt x="11210" y="21600"/>
                    <a:pt x="11941" y="21513"/>
                    <a:pt x="12676" y="21330"/>
                  </a:cubicBezTo>
                  <a:cubicBezTo>
                    <a:pt x="13900" y="21028"/>
                    <a:pt x="14286" y="19706"/>
                    <a:pt x="13986" y="18668"/>
                  </a:cubicBezTo>
                  <a:cubicBezTo>
                    <a:pt x="15932" y="17996"/>
                    <a:pt x="17622" y="16948"/>
                    <a:pt x="18995" y="15063"/>
                  </a:cubicBezTo>
                  <a:cubicBezTo>
                    <a:pt x="21050" y="12218"/>
                    <a:pt x="21350" y="8466"/>
                    <a:pt x="19772" y="5328"/>
                  </a:cubicBezTo>
                  <a:cubicBezTo>
                    <a:pt x="18427" y="2675"/>
                    <a:pt x="15836" y="370"/>
                    <a:pt x="12836" y="58"/>
                  </a:cubicBezTo>
                  <a:cubicBezTo>
                    <a:pt x="12504" y="19"/>
                    <a:pt x="12175" y="0"/>
                    <a:pt x="11852"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39" name="Google Shape;204;p8"/>
            <p:cNvSpPr/>
            <p:nvPr/>
          </p:nvSpPr>
          <p:spPr>
            <a:xfrm>
              <a:off x="3906043" y="1330183"/>
              <a:ext cx="803165" cy="1039628"/>
            </a:xfrm>
            <a:custGeom>
              <a:avLst/>
              <a:gdLst/>
              <a:ahLst/>
              <a:cxnLst>
                <a:cxn ang="0">
                  <a:pos x="wd2" y="hd2"/>
                </a:cxn>
                <a:cxn ang="5400000">
                  <a:pos x="wd2" y="hd2"/>
                </a:cxn>
                <a:cxn ang="10800000">
                  <a:pos x="wd2" y="hd2"/>
                </a:cxn>
                <a:cxn ang="16200000">
                  <a:pos x="wd2" y="hd2"/>
                </a:cxn>
              </a:cxnLst>
              <a:rect l="0" t="0" r="r" b="b"/>
              <a:pathLst>
                <a:path w="20731" h="21600" extrusionOk="0">
                  <a:moveTo>
                    <a:pt x="9110" y="7225"/>
                  </a:moveTo>
                  <a:cubicBezTo>
                    <a:pt x="9198" y="7435"/>
                    <a:pt x="9359" y="7625"/>
                    <a:pt x="9582" y="7769"/>
                  </a:cubicBezTo>
                  <a:cubicBezTo>
                    <a:pt x="9887" y="7945"/>
                    <a:pt x="10197" y="8124"/>
                    <a:pt x="10507" y="8300"/>
                  </a:cubicBezTo>
                  <a:cubicBezTo>
                    <a:pt x="10590" y="8813"/>
                    <a:pt x="11027" y="9263"/>
                    <a:pt x="11751" y="9263"/>
                  </a:cubicBezTo>
                  <a:cubicBezTo>
                    <a:pt x="11795" y="9263"/>
                    <a:pt x="11843" y="9263"/>
                    <a:pt x="11887" y="9259"/>
                  </a:cubicBezTo>
                  <a:lnTo>
                    <a:pt x="12005" y="9259"/>
                  </a:lnTo>
                  <a:cubicBezTo>
                    <a:pt x="12533" y="9625"/>
                    <a:pt x="13017" y="10039"/>
                    <a:pt x="13432" y="10500"/>
                  </a:cubicBezTo>
                  <a:cubicBezTo>
                    <a:pt x="13297" y="10584"/>
                    <a:pt x="13166" y="10665"/>
                    <a:pt x="13035" y="10749"/>
                  </a:cubicBezTo>
                  <a:cubicBezTo>
                    <a:pt x="12070" y="10419"/>
                    <a:pt x="11044" y="10257"/>
                    <a:pt x="10023" y="10257"/>
                  </a:cubicBezTo>
                  <a:cubicBezTo>
                    <a:pt x="9019" y="10257"/>
                    <a:pt x="8015" y="10415"/>
                    <a:pt x="7067" y="10724"/>
                  </a:cubicBezTo>
                  <a:cubicBezTo>
                    <a:pt x="6718" y="10844"/>
                    <a:pt x="6395" y="10974"/>
                    <a:pt x="6068" y="11114"/>
                  </a:cubicBezTo>
                  <a:cubicBezTo>
                    <a:pt x="5701" y="10289"/>
                    <a:pt x="6247" y="9129"/>
                    <a:pt x="7203" y="8300"/>
                  </a:cubicBezTo>
                  <a:cubicBezTo>
                    <a:pt x="7923" y="7674"/>
                    <a:pt x="8538" y="7344"/>
                    <a:pt x="9110" y="7225"/>
                  </a:cubicBezTo>
                  <a:close/>
                  <a:moveTo>
                    <a:pt x="10376" y="14404"/>
                  </a:moveTo>
                  <a:cubicBezTo>
                    <a:pt x="10608" y="14404"/>
                    <a:pt x="10830" y="14425"/>
                    <a:pt x="11049" y="14474"/>
                  </a:cubicBezTo>
                  <a:cubicBezTo>
                    <a:pt x="11991" y="14699"/>
                    <a:pt x="12930" y="15184"/>
                    <a:pt x="13825" y="15799"/>
                  </a:cubicBezTo>
                  <a:cubicBezTo>
                    <a:pt x="13358" y="16473"/>
                    <a:pt x="12638" y="17014"/>
                    <a:pt x="11769" y="17359"/>
                  </a:cubicBezTo>
                  <a:cubicBezTo>
                    <a:pt x="11551" y="16364"/>
                    <a:pt x="11123" y="15419"/>
                    <a:pt x="10490" y="14544"/>
                  </a:cubicBezTo>
                  <a:cubicBezTo>
                    <a:pt x="10464" y="14509"/>
                    <a:pt x="10402" y="14449"/>
                    <a:pt x="10376" y="14404"/>
                  </a:cubicBezTo>
                  <a:close/>
                  <a:moveTo>
                    <a:pt x="9547" y="0"/>
                  </a:moveTo>
                  <a:cubicBezTo>
                    <a:pt x="6299" y="0"/>
                    <a:pt x="3130" y="1209"/>
                    <a:pt x="1322" y="3735"/>
                  </a:cubicBezTo>
                  <a:cubicBezTo>
                    <a:pt x="-690" y="6575"/>
                    <a:pt x="-480" y="10264"/>
                    <a:pt x="2471" y="12334"/>
                  </a:cubicBezTo>
                  <a:cubicBezTo>
                    <a:pt x="2558" y="12819"/>
                    <a:pt x="2763" y="13290"/>
                    <a:pt x="3073" y="13729"/>
                  </a:cubicBezTo>
                  <a:cubicBezTo>
                    <a:pt x="2763" y="14249"/>
                    <a:pt x="2588" y="14815"/>
                    <a:pt x="2575" y="15394"/>
                  </a:cubicBezTo>
                  <a:cubicBezTo>
                    <a:pt x="2514" y="17524"/>
                    <a:pt x="4806" y="19003"/>
                    <a:pt x="7067" y="19748"/>
                  </a:cubicBezTo>
                  <a:cubicBezTo>
                    <a:pt x="7334" y="19829"/>
                    <a:pt x="7613" y="19903"/>
                    <a:pt x="7892" y="19948"/>
                  </a:cubicBezTo>
                  <a:cubicBezTo>
                    <a:pt x="8141" y="20258"/>
                    <a:pt x="8451" y="20518"/>
                    <a:pt x="8818" y="20729"/>
                  </a:cubicBezTo>
                  <a:cubicBezTo>
                    <a:pt x="8992" y="20859"/>
                    <a:pt x="9215" y="20953"/>
                    <a:pt x="9451" y="21003"/>
                  </a:cubicBezTo>
                  <a:cubicBezTo>
                    <a:pt x="9542" y="20985"/>
                    <a:pt x="9625" y="20975"/>
                    <a:pt x="9695" y="20975"/>
                  </a:cubicBezTo>
                  <a:cubicBezTo>
                    <a:pt x="9970" y="20975"/>
                    <a:pt x="10049" y="21108"/>
                    <a:pt x="9918" y="21379"/>
                  </a:cubicBezTo>
                  <a:cubicBezTo>
                    <a:pt x="10010" y="21533"/>
                    <a:pt x="10167" y="21600"/>
                    <a:pt x="10328" y="21600"/>
                  </a:cubicBezTo>
                  <a:cubicBezTo>
                    <a:pt x="10612" y="21600"/>
                    <a:pt x="10913" y="21403"/>
                    <a:pt x="10931" y="21154"/>
                  </a:cubicBezTo>
                  <a:cubicBezTo>
                    <a:pt x="10979" y="20693"/>
                    <a:pt x="11433" y="20493"/>
                    <a:pt x="11682" y="20054"/>
                  </a:cubicBezTo>
                  <a:cubicBezTo>
                    <a:pt x="13563" y="19794"/>
                    <a:pt x="15327" y="19193"/>
                    <a:pt x="16868" y="18293"/>
                  </a:cubicBezTo>
                  <a:cubicBezTo>
                    <a:pt x="17191" y="18589"/>
                    <a:pt x="17514" y="18884"/>
                    <a:pt x="17793" y="19144"/>
                  </a:cubicBezTo>
                  <a:cubicBezTo>
                    <a:pt x="18051" y="19372"/>
                    <a:pt x="18382" y="19471"/>
                    <a:pt x="18719" y="19471"/>
                  </a:cubicBezTo>
                  <a:cubicBezTo>
                    <a:pt x="19579" y="19471"/>
                    <a:pt x="20456" y="18817"/>
                    <a:pt x="20129" y="18058"/>
                  </a:cubicBezTo>
                  <a:cubicBezTo>
                    <a:pt x="19867" y="17443"/>
                    <a:pt x="19587" y="16839"/>
                    <a:pt x="19290" y="16248"/>
                  </a:cubicBezTo>
                  <a:cubicBezTo>
                    <a:pt x="19775" y="15654"/>
                    <a:pt x="20129" y="15004"/>
                    <a:pt x="20321" y="14319"/>
                  </a:cubicBezTo>
                  <a:cubicBezTo>
                    <a:pt x="20644" y="13089"/>
                    <a:pt x="20439" y="11754"/>
                    <a:pt x="19849" y="10500"/>
                  </a:cubicBezTo>
                  <a:cubicBezTo>
                    <a:pt x="19923" y="10440"/>
                    <a:pt x="19998" y="10405"/>
                    <a:pt x="20072" y="10345"/>
                  </a:cubicBezTo>
                  <a:cubicBezTo>
                    <a:pt x="20849" y="9804"/>
                    <a:pt x="20910" y="8785"/>
                    <a:pt x="20408" y="8075"/>
                  </a:cubicBezTo>
                  <a:cubicBezTo>
                    <a:pt x="20539" y="5970"/>
                    <a:pt x="18836" y="3820"/>
                    <a:pt x="17073" y="2446"/>
                  </a:cubicBezTo>
                  <a:cubicBezTo>
                    <a:pt x="14999" y="836"/>
                    <a:pt x="12245" y="0"/>
                    <a:pt x="9547"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40" name="Google Shape;205;p8"/>
            <p:cNvSpPr/>
            <p:nvPr/>
          </p:nvSpPr>
          <p:spPr>
            <a:xfrm>
              <a:off x="5261714" y="1220250"/>
              <a:ext cx="974163" cy="1017135"/>
            </a:xfrm>
            <a:custGeom>
              <a:avLst/>
              <a:gdLst/>
              <a:ahLst/>
              <a:cxnLst>
                <a:cxn ang="0">
                  <a:pos x="wd2" y="hd2"/>
                </a:cxn>
                <a:cxn ang="5400000">
                  <a:pos x="wd2" y="hd2"/>
                </a:cxn>
                <a:cxn ang="10800000">
                  <a:pos x="wd2" y="hd2"/>
                </a:cxn>
                <a:cxn ang="16200000">
                  <a:pos x="wd2" y="hd2"/>
                </a:cxn>
              </a:cxnLst>
              <a:rect l="0" t="0" r="r" b="b"/>
              <a:pathLst>
                <a:path w="20713" h="21600" extrusionOk="0">
                  <a:moveTo>
                    <a:pt x="6393" y="7700"/>
                  </a:moveTo>
                  <a:cubicBezTo>
                    <a:pt x="6321" y="8641"/>
                    <a:pt x="7238" y="9223"/>
                    <a:pt x="8050" y="9331"/>
                  </a:cubicBezTo>
                  <a:cubicBezTo>
                    <a:pt x="8302" y="9356"/>
                    <a:pt x="8565" y="9371"/>
                    <a:pt x="8824" y="9371"/>
                  </a:cubicBezTo>
                  <a:cubicBezTo>
                    <a:pt x="9050" y="9371"/>
                    <a:pt x="9277" y="9360"/>
                    <a:pt x="9503" y="9345"/>
                  </a:cubicBezTo>
                  <a:lnTo>
                    <a:pt x="9503" y="9428"/>
                  </a:lnTo>
                  <a:cubicBezTo>
                    <a:pt x="9478" y="10118"/>
                    <a:pt x="9381" y="10807"/>
                    <a:pt x="9223" y="11482"/>
                  </a:cubicBezTo>
                  <a:cubicBezTo>
                    <a:pt x="9090" y="11666"/>
                    <a:pt x="8946" y="11834"/>
                    <a:pt x="8813" y="12028"/>
                  </a:cubicBezTo>
                  <a:cubicBezTo>
                    <a:pt x="8424" y="12172"/>
                    <a:pt x="8043" y="12251"/>
                    <a:pt x="7684" y="12251"/>
                  </a:cubicBezTo>
                  <a:cubicBezTo>
                    <a:pt x="6824" y="12251"/>
                    <a:pt x="6076" y="11795"/>
                    <a:pt x="5580" y="10613"/>
                  </a:cubicBezTo>
                  <a:cubicBezTo>
                    <a:pt x="5242" y="9791"/>
                    <a:pt x="5728" y="9137"/>
                    <a:pt x="5677" y="8376"/>
                  </a:cubicBezTo>
                  <a:cubicBezTo>
                    <a:pt x="5656" y="8243"/>
                    <a:pt x="5677" y="8110"/>
                    <a:pt x="5753" y="8002"/>
                  </a:cubicBezTo>
                  <a:cubicBezTo>
                    <a:pt x="5968" y="7916"/>
                    <a:pt x="6188" y="7819"/>
                    <a:pt x="6393" y="7700"/>
                  </a:cubicBezTo>
                  <a:close/>
                  <a:moveTo>
                    <a:pt x="3246" y="12136"/>
                  </a:moveTo>
                  <a:cubicBezTo>
                    <a:pt x="3405" y="12258"/>
                    <a:pt x="3559" y="12366"/>
                    <a:pt x="3728" y="12474"/>
                  </a:cubicBezTo>
                  <a:cubicBezTo>
                    <a:pt x="5328" y="13526"/>
                    <a:pt x="7069" y="13961"/>
                    <a:pt x="8859" y="13997"/>
                  </a:cubicBezTo>
                  <a:cubicBezTo>
                    <a:pt x="8885" y="14094"/>
                    <a:pt x="8946" y="14201"/>
                    <a:pt x="9032" y="14277"/>
                  </a:cubicBezTo>
                  <a:cubicBezTo>
                    <a:pt x="9503" y="14639"/>
                    <a:pt x="10082" y="14830"/>
                    <a:pt x="10675" y="14830"/>
                  </a:cubicBezTo>
                  <a:cubicBezTo>
                    <a:pt x="10265" y="14966"/>
                    <a:pt x="9845" y="15035"/>
                    <a:pt x="9424" y="15035"/>
                  </a:cubicBezTo>
                  <a:cubicBezTo>
                    <a:pt x="8798" y="15035"/>
                    <a:pt x="8173" y="14887"/>
                    <a:pt x="7601" y="14589"/>
                  </a:cubicBezTo>
                  <a:cubicBezTo>
                    <a:pt x="7144" y="14349"/>
                    <a:pt x="6691" y="14241"/>
                    <a:pt x="6267" y="14241"/>
                  </a:cubicBezTo>
                  <a:cubicBezTo>
                    <a:pt x="5436" y="14241"/>
                    <a:pt x="4706" y="14650"/>
                    <a:pt x="4224" y="15268"/>
                  </a:cubicBezTo>
                  <a:cubicBezTo>
                    <a:pt x="3646" y="14262"/>
                    <a:pt x="3405" y="13210"/>
                    <a:pt x="3246" y="12136"/>
                  </a:cubicBezTo>
                  <a:close/>
                  <a:moveTo>
                    <a:pt x="7436" y="0"/>
                  </a:moveTo>
                  <a:cubicBezTo>
                    <a:pt x="5652" y="0"/>
                    <a:pt x="3890" y="535"/>
                    <a:pt x="2459" y="1717"/>
                  </a:cubicBezTo>
                  <a:cubicBezTo>
                    <a:pt x="740" y="3143"/>
                    <a:pt x="-238" y="5402"/>
                    <a:pt x="50" y="7614"/>
                  </a:cubicBezTo>
                  <a:cubicBezTo>
                    <a:pt x="147" y="8390"/>
                    <a:pt x="427" y="9137"/>
                    <a:pt x="862" y="9791"/>
                  </a:cubicBezTo>
                  <a:cubicBezTo>
                    <a:pt x="-335" y="11992"/>
                    <a:pt x="837" y="15049"/>
                    <a:pt x="2279" y="16970"/>
                  </a:cubicBezTo>
                  <a:cubicBezTo>
                    <a:pt x="2966" y="17915"/>
                    <a:pt x="3815" y="18723"/>
                    <a:pt x="4782" y="19377"/>
                  </a:cubicBezTo>
                  <a:cubicBezTo>
                    <a:pt x="5702" y="20404"/>
                    <a:pt x="6936" y="21104"/>
                    <a:pt x="8306" y="21370"/>
                  </a:cubicBezTo>
                  <a:cubicBezTo>
                    <a:pt x="8834" y="21525"/>
                    <a:pt x="9381" y="21600"/>
                    <a:pt x="9931" y="21600"/>
                  </a:cubicBezTo>
                  <a:cubicBezTo>
                    <a:pt x="10514" y="21600"/>
                    <a:pt x="11096" y="21514"/>
                    <a:pt x="11657" y="21345"/>
                  </a:cubicBezTo>
                  <a:cubicBezTo>
                    <a:pt x="11873" y="21273"/>
                    <a:pt x="12067" y="21155"/>
                    <a:pt x="12225" y="20982"/>
                  </a:cubicBezTo>
                  <a:cubicBezTo>
                    <a:pt x="14620" y="20149"/>
                    <a:pt x="16907" y="18335"/>
                    <a:pt x="18457" y="16162"/>
                  </a:cubicBezTo>
                  <a:cubicBezTo>
                    <a:pt x="18550" y="16270"/>
                    <a:pt x="18669" y="16317"/>
                    <a:pt x="18787" y="16317"/>
                  </a:cubicBezTo>
                  <a:cubicBezTo>
                    <a:pt x="19046" y="16317"/>
                    <a:pt x="19294" y="16083"/>
                    <a:pt x="19219" y="15774"/>
                  </a:cubicBezTo>
                  <a:cubicBezTo>
                    <a:pt x="19183" y="15580"/>
                    <a:pt x="19136" y="15401"/>
                    <a:pt x="19100" y="15218"/>
                  </a:cubicBezTo>
                  <a:cubicBezTo>
                    <a:pt x="19521" y="14507"/>
                    <a:pt x="19873" y="13745"/>
                    <a:pt x="20129" y="12944"/>
                  </a:cubicBezTo>
                  <a:cubicBezTo>
                    <a:pt x="21265" y="9320"/>
                    <a:pt x="20877" y="4834"/>
                    <a:pt x="17791" y="2273"/>
                  </a:cubicBezTo>
                  <a:cubicBezTo>
                    <a:pt x="16565" y="1253"/>
                    <a:pt x="15325" y="776"/>
                    <a:pt x="14135" y="776"/>
                  </a:cubicBezTo>
                  <a:cubicBezTo>
                    <a:pt x="13448" y="776"/>
                    <a:pt x="12779" y="934"/>
                    <a:pt x="12139" y="1246"/>
                  </a:cubicBezTo>
                  <a:cubicBezTo>
                    <a:pt x="10708" y="445"/>
                    <a:pt x="9064" y="0"/>
                    <a:pt x="743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41" name="Google Shape;206;p8"/>
            <p:cNvSpPr/>
            <p:nvPr/>
          </p:nvSpPr>
          <p:spPr>
            <a:xfrm>
              <a:off x="4557634" y="2482612"/>
              <a:ext cx="921590" cy="1046737"/>
            </a:xfrm>
            <a:custGeom>
              <a:avLst/>
              <a:gdLst/>
              <a:ahLst/>
              <a:cxnLst>
                <a:cxn ang="0">
                  <a:pos x="wd2" y="hd2"/>
                </a:cxn>
                <a:cxn ang="5400000">
                  <a:pos x="wd2" y="hd2"/>
                </a:cxn>
                <a:cxn ang="10800000">
                  <a:pos x="wd2" y="hd2"/>
                </a:cxn>
                <a:cxn ang="16200000">
                  <a:pos x="wd2" y="hd2"/>
                </a:cxn>
              </a:cxnLst>
              <a:rect l="0" t="0" r="r" b="b"/>
              <a:pathLst>
                <a:path w="18205" h="21600" extrusionOk="0">
                  <a:moveTo>
                    <a:pt x="10760" y="9137"/>
                  </a:moveTo>
                  <a:cubicBezTo>
                    <a:pt x="10854" y="9137"/>
                    <a:pt x="10947" y="9144"/>
                    <a:pt x="11041" y="9165"/>
                  </a:cubicBezTo>
                  <a:cubicBezTo>
                    <a:pt x="11378" y="9235"/>
                    <a:pt x="11682" y="9538"/>
                    <a:pt x="11940" y="9950"/>
                  </a:cubicBezTo>
                  <a:cubicBezTo>
                    <a:pt x="11809" y="9971"/>
                    <a:pt x="11679" y="9982"/>
                    <a:pt x="11549" y="9982"/>
                  </a:cubicBezTo>
                  <a:cubicBezTo>
                    <a:pt x="11218" y="9982"/>
                    <a:pt x="10894" y="9919"/>
                    <a:pt x="10580" y="9811"/>
                  </a:cubicBezTo>
                  <a:cubicBezTo>
                    <a:pt x="9681" y="9455"/>
                    <a:pt x="10186" y="9137"/>
                    <a:pt x="10760" y="9137"/>
                  </a:cubicBezTo>
                  <a:close/>
                  <a:moveTo>
                    <a:pt x="12862" y="13028"/>
                  </a:moveTo>
                  <a:cubicBezTo>
                    <a:pt x="12905" y="13356"/>
                    <a:pt x="12905" y="13685"/>
                    <a:pt x="12862" y="14002"/>
                  </a:cubicBezTo>
                  <a:cubicBezTo>
                    <a:pt x="12644" y="14958"/>
                    <a:pt x="12113" y="15314"/>
                    <a:pt x="11485" y="15314"/>
                  </a:cubicBezTo>
                  <a:cubicBezTo>
                    <a:pt x="10607" y="15314"/>
                    <a:pt x="9544" y="14623"/>
                    <a:pt x="8903" y="13897"/>
                  </a:cubicBezTo>
                  <a:cubicBezTo>
                    <a:pt x="8813" y="13779"/>
                    <a:pt x="8736" y="13650"/>
                    <a:pt x="8669" y="13521"/>
                  </a:cubicBezTo>
                  <a:cubicBezTo>
                    <a:pt x="9077" y="13587"/>
                    <a:pt x="9488" y="13618"/>
                    <a:pt x="9895" y="13618"/>
                  </a:cubicBezTo>
                  <a:cubicBezTo>
                    <a:pt x="10911" y="13618"/>
                    <a:pt x="11916" y="13419"/>
                    <a:pt x="12862" y="13028"/>
                  </a:cubicBezTo>
                  <a:close/>
                  <a:moveTo>
                    <a:pt x="11335" y="0"/>
                  </a:moveTo>
                  <a:cubicBezTo>
                    <a:pt x="11275" y="0"/>
                    <a:pt x="11215" y="0"/>
                    <a:pt x="11151" y="3"/>
                  </a:cubicBezTo>
                  <a:cubicBezTo>
                    <a:pt x="9421" y="49"/>
                    <a:pt x="7781" y="754"/>
                    <a:pt x="6498" y="1975"/>
                  </a:cubicBezTo>
                  <a:cubicBezTo>
                    <a:pt x="6421" y="1707"/>
                    <a:pt x="6274" y="1459"/>
                    <a:pt x="6094" y="1260"/>
                  </a:cubicBezTo>
                  <a:cubicBezTo>
                    <a:pt x="5980" y="1152"/>
                    <a:pt x="5870" y="1057"/>
                    <a:pt x="5746" y="977"/>
                  </a:cubicBezTo>
                  <a:cubicBezTo>
                    <a:pt x="5516" y="810"/>
                    <a:pt x="5185" y="722"/>
                    <a:pt x="4858" y="722"/>
                  </a:cubicBezTo>
                  <a:cubicBezTo>
                    <a:pt x="4544" y="722"/>
                    <a:pt x="4230" y="803"/>
                    <a:pt x="4012" y="977"/>
                  </a:cubicBezTo>
                  <a:cubicBezTo>
                    <a:pt x="-2338" y="5968"/>
                    <a:pt x="-380" y="16271"/>
                    <a:pt x="4544" y="21450"/>
                  </a:cubicBezTo>
                  <a:cubicBezTo>
                    <a:pt x="4640" y="21555"/>
                    <a:pt x="4751" y="21600"/>
                    <a:pt x="4861" y="21600"/>
                  </a:cubicBezTo>
                  <a:cubicBezTo>
                    <a:pt x="5178" y="21600"/>
                    <a:pt x="5469" y="21216"/>
                    <a:pt x="5285" y="20850"/>
                  </a:cubicBezTo>
                  <a:cubicBezTo>
                    <a:pt x="3992" y="18337"/>
                    <a:pt x="3565" y="15859"/>
                    <a:pt x="3665" y="13192"/>
                  </a:cubicBezTo>
                  <a:cubicBezTo>
                    <a:pt x="3879" y="14027"/>
                    <a:pt x="4183" y="14812"/>
                    <a:pt x="4587" y="15552"/>
                  </a:cubicBezTo>
                  <a:cubicBezTo>
                    <a:pt x="6007" y="18106"/>
                    <a:pt x="8843" y="20155"/>
                    <a:pt x="11732" y="20155"/>
                  </a:cubicBezTo>
                  <a:cubicBezTo>
                    <a:pt x="12137" y="20155"/>
                    <a:pt x="12547" y="20113"/>
                    <a:pt x="12952" y="20029"/>
                  </a:cubicBezTo>
                  <a:cubicBezTo>
                    <a:pt x="16559" y="19265"/>
                    <a:pt x="18123" y="15283"/>
                    <a:pt x="18190" y="11782"/>
                  </a:cubicBezTo>
                  <a:cubicBezTo>
                    <a:pt x="18190" y="10924"/>
                    <a:pt x="18099" y="10079"/>
                    <a:pt x="17919" y="9256"/>
                  </a:cubicBezTo>
                  <a:cubicBezTo>
                    <a:pt x="19262" y="5343"/>
                    <a:pt x="15661" y="0"/>
                    <a:pt x="11335"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42" name="Google Shape;207;p8"/>
            <p:cNvSpPr/>
            <p:nvPr/>
          </p:nvSpPr>
          <p:spPr>
            <a:xfrm>
              <a:off x="3174291" y="2576478"/>
              <a:ext cx="996924" cy="1015617"/>
            </a:xfrm>
            <a:custGeom>
              <a:avLst/>
              <a:gdLst/>
              <a:ahLst/>
              <a:cxnLst>
                <a:cxn ang="0">
                  <a:pos x="wd2" y="hd2"/>
                </a:cxn>
                <a:cxn ang="5400000">
                  <a:pos x="wd2" y="hd2"/>
                </a:cxn>
                <a:cxn ang="10800000">
                  <a:pos x="wd2" y="hd2"/>
                </a:cxn>
                <a:cxn ang="16200000">
                  <a:pos x="wd2" y="hd2"/>
                </a:cxn>
              </a:cxnLst>
              <a:rect l="0" t="0" r="r" b="b"/>
              <a:pathLst>
                <a:path w="19839" h="21600" extrusionOk="0">
                  <a:moveTo>
                    <a:pt x="13950" y="8234"/>
                  </a:moveTo>
                  <a:cubicBezTo>
                    <a:pt x="14367" y="8381"/>
                    <a:pt x="14764" y="8611"/>
                    <a:pt x="15104" y="8913"/>
                  </a:cubicBezTo>
                  <a:lnTo>
                    <a:pt x="15094" y="8913"/>
                  </a:lnTo>
                  <a:cubicBezTo>
                    <a:pt x="15400" y="9528"/>
                    <a:pt x="15525" y="10233"/>
                    <a:pt x="15468" y="10920"/>
                  </a:cubicBezTo>
                  <a:cubicBezTo>
                    <a:pt x="15377" y="10439"/>
                    <a:pt x="15185" y="9978"/>
                    <a:pt x="14855" y="9687"/>
                  </a:cubicBezTo>
                  <a:cubicBezTo>
                    <a:pt x="14549" y="9431"/>
                    <a:pt x="14232" y="9205"/>
                    <a:pt x="13892" y="9021"/>
                  </a:cubicBezTo>
                  <a:cubicBezTo>
                    <a:pt x="13892" y="8755"/>
                    <a:pt x="13916" y="8500"/>
                    <a:pt x="13950" y="8234"/>
                  </a:cubicBezTo>
                  <a:close/>
                  <a:moveTo>
                    <a:pt x="9776" y="0"/>
                  </a:moveTo>
                  <a:cubicBezTo>
                    <a:pt x="9725" y="0"/>
                    <a:pt x="9671" y="0"/>
                    <a:pt x="9621" y="4"/>
                  </a:cubicBezTo>
                  <a:cubicBezTo>
                    <a:pt x="4932" y="183"/>
                    <a:pt x="1657" y="4931"/>
                    <a:pt x="445" y="9385"/>
                  </a:cubicBezTo>
                  <a:cubicBezTo>
                    <a:pt x="-925" y="14384"/>
                    <a:pt x="1014" y="17884"/>
                    <a:pt x="4228" y="21283"/>
                  </a:cubicBezTo>
                  <a:cubicBezTo>
                    <a:pt x="4440" y="21506"/>
                    <a:pt x="4693" y="21600"/>
                    <a:pt x="4942" y="21600"/>
                  </a:cubicBezTo>
                  <a:cubicBezTo>
                    <a:pt x="5703" y="21600"/>
                    <a:pt x="6437" y="20730"/>
                    <a:pt x="5918" y="19891"/>
                  </a:cubicBezTo>
                  <a:cubicBezTo>
                    <a:pt x="5871" y="19819"/>
                    <a:pt x="5851" y="19722"/>
                    <a:pt x="5817" y="19650"/>
                  </a:cubicBezTo>
                  <a:cubicBezTo>
                    <a:pt x="6201" y="19830"/>
                    <a:pt x="6618" y="19953"/>
                    <a:pt x="7049" y="19978"/>
                  </a:cubicBezTo>
                  <a:lnTo>
                    <a:pt x="9883" y="20172"/>
                  </a:lnTo>
                  <a:cubicBezTo>
                    <a:pt x="9924" y="20172"/>
                    <a:pt x="9964" y="20176"/>
                    <a:pt x="10005" y="20176"/>
                  </a:cubicBezTo>
                  <a:cubicBezTo>
                    <a:pt x="10705" y="20176"/>
                    <a:pt x="11351" y="19787"/>
                    <a:pt x="11842" y="19251"/>
                  </a:cubicBezTo>
                  <a:cubicBezTo>
                    <a:pt x="12081" y="19215"/>
                    <a:pt x="12307" y="19129"/>
                    <a:pt x="12499" y="18985"/>
                  </a:cubicBezTo>
                  <a:cubicBezTo>
                    <a:pt x="15683" y="18985"/>
                    <a:pt x="18810" y="16913"/>
                    <a:pt x="19601" y="13453"/>
                  </a:cubicBezTo>
                  <a:cubicBezTo>
                    <a:pt x="20675" y="8845"/>
                    <a:pt x="18036" y="3766"/>
                    <a:pt x="13263" y="3766"/>
                  </a:cubicBezTo>
                  <a:cubicBezTo>
                    <a:pt x="13246" y="3766"/>
                    <a:pt x="13229" y="3766"/>
                    <a:pt x="13212" y="3766"/>
                  </a:cubicBezTo>
                  <a:cubicBezTo>
                    <a:pt x="13122" y="3766"/>
                    <a:pt x="13021" y="3806"/>
                    <a:pt x="12920" y="3806"/>
                  </a:cubicBezTo>
                  <a:cubicBezTo>
                    <a:pt x="12953" y="3719"/>
                    <a:pt x="12987" y="3633"/>
                    <a:pt x="13021" y="3539"/>
                  </a:cubicBezTo>
                  <a:cubicBezTo>
                    <a:pt x="13505" y="1299"/>
                    <a:pt x="11651" y="0"/>
                    <a:pt x="977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43" name="Google Shape;208;p8"/>
            <p:cNvSpPr/>
            <p:nvPr/>
          </p:nvSpPr>
          <p:spPr>
            <a:xfrm>
              <a:off x="1796988" y="2446757"/>
              <a:ext cx="969471" cy="1000058"/>
            </a:xfrm>
            <a:custGeom>
              <a:avLst/>
              <a:gdLst/>
              <a:ahLst/>
              <a:cxnLst>
                <a:cxn ang="0">
                  <a:pos x="wd2" y="hd2"/>
                </a:cxn>
                <a:cxn ang="5400000">
                  <a:pos x="wd2" y="hd2"/>
                </a:cxn>
                <a:cxn ang="10800000">
                  <a:pos x="wd2" y="hd2"/>
                </a:cxn>
                <a:cxn ang="16200000">
                  <a:pos x="wd2" y="hd2"/>
                </a:cxn>
              </a:cxnLst>
              <a:rect l="0" t="0" r="r" b="b"/>
              <a:pathLst>
                <a:path w="19986" h="21600" extrusionOk="0">
                  <a:moveTo>
                    <a:pt x="10352" y="11357"/>
                  </a:moveTo>
                  <a:cubicBezTo>
                    <a:pt x="10453" y="11357"/>
                    <a:pt x="10561" y="11368"/>
                    <a:pt x="10669" y="11386"/>
                  </a:cubicBezTo>
                  <a:cubicBezTo>
                    <a:pt x="10809" y="11953"/>
                    <a:pt x="10917" y="12515"/>
                    <a:pt x="10986" y="13107"/>
                  </a:cubicBezTo>
                  <a:cubicBezTo>
                    <a:pt x="10680" y="13279"/>
                    <a:pt x="10345" y="13370"/>
                    <a:pt x="10056" y="13370"/>
                  </a:cubicBezTo>
                  <a:cubicBezTo>
                    <a:pt x="9390" y="13370"/>
                    <a:pt x="8936" y="12902"/>
                    <a:pt x="9508" y="11854"/>
                  </a:cubicBezTo>
                  <a:lnTo>
                    <a:pt x="9494" y="11854"/>
                  </a:lnTo>
                  <a:cubicBezTo>
                    <a:pt x="9689" y="11489"/>
                    <a:pt x="9993" y="11357"/>
                    <a:pt x="10352" y="11357"/>
                  </a:cubicBezTo>
                  <a:close/>
                  <a:moveTo>
                    <a:pt x="5283" y="0"/>
                  </a:moveTo>
                  <a:cubicBezTo>
                    <a:pt x="4384" y="0"/>
                    <a:pt x="3491" y="953"/>
                    <a:pt x="3561" y="1896"/>
                  </a:cubicBezTo>
                  <a:cubicBezTo>
                    <a:pt x="3606" y="2681"/>
                    <a:pt x="3735" y="3445"/>
                    <a:pt x="3923" y="4194"/>
                  </a:cubicBezTo>
                  <a:cubicBezTo>
                    <a:pt x="1811" y="5805"/>
                    <a:pt x="416" y="8252"/>
                    <a:pt x="75" y="10981"/>
                  </a:cubicBezTo>
                  <a:cubicBezTo>
                    <a:pt x="-490" y="15653"/>
                    <a:pt x="2163" y="20964"/>
                    <a:pt x="7009" y="21553"/>
                  </a:cubicBezTo>
                  <a:cubicBezTo>
                    <a:pt x="7274" y="21585"/>
                    <a:pt x="7528" y="21600"/>
                    <a:pt x="7776" y="21600"/>
                  </a:cubicBezTo>
                  <a:cubicBezTo>
                    <a:pt x="9184" y="21600"/>
                    <a:pt x="10317" y="21078"/>
                    <a:pt x="11195" y="20201"/>
                  </a:cubicBezTo>
                  <a:cubicBezTo>
                    <a:pt x="11969" y="20643"/>
                    <a:pt x="12855" y="20862"/>
                    <a:pt x="13761" y="20862"/>
                  </a:cubicBezTo>
                  <a:cubicBezTo>
                    <a:pt x="15198" y="20862"/>
                    <a:pt x="16683" y="20311"/>
                    <a:pt x="17826" y="19240"/>
                  </a:cubicBezTo>
                  <a:cubicBezTo>
                    <a:pt x="21110" y="16168"/>
                    <a:pt x="20277" y="11299"/>
                    <a:pt x="17802" y="8004"/>
                  </a:cubicBezTo>
                  <a:cubicBezTo>
                    <a:pt x="16522" y="4884"/>
                    <a:pt x="13427" y="2619"/>
                    <a:pt x="10083" y="2327"/>
                  </a:cubicBezTo>
                  <a:cubicBezTo>
                    <a:pt x="10035" y="2327"/>
                    <a:pt x="9982" y="2331"/>
                    <a:pt x="9933" y="2331"/>
                  </a:cubicBezTo>
                  <a:cubicBezTo>
                    <a:pt x="9909" y="2331"/>
                    <a:pt x="9881" y="2331"/>
                    <a:pt x="9860" y="2327"/>
                  </a:cubicBezTo>
                  <a:cubicBezTo>
                    <a:pt x="8640" y="986"/>
                    <a:pt x="7138" y="113"/>
                    <a:pt x="5367" y="4"/>
                  </a:cubicBezTo>
                  <a:cubicBezTo>
                    <a:pt x="5339" y="0"/>
                    <a:pt x="5311" y="0"/>
                    <a:pt x="5283"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44" name="Google Shape;209;p8"/>
            <p:cNvSpPr/>
            <p:nvPr/>
          </p:nvSpPr>
          <p:spPr>
            <a:xfrm>
              <a:off x="6005212" y="2540622"/>
              <a:ext cx="924583" cy="840233"/>
            </a:xfrm>
            <a:custGeom>
              <a:avLst/>
              <a:gdLst/>
              <a:ahLst/>
              <a:cxnLst>
                <a:cxn ang="0">
                  <a:pos x="wd2" y="hd2"/>
                </a:cxn>
                <a:cxn ang="5400000">
                  <a:pos x="wd2" y="hd2"/>
                </a:cxn>
                <a:cxn ang="10800000">
                  <a:pos x="wd2" y="hd2"/>
                </a:cxn>
                <a:cxn ang="16200000">
                  <a:pos x="wd2" y="hd2"/>
                </a:cxn>
              </a:cxnLst>
              <a:rect l="0" t="0" r="r" b="b"/>
              <a:pathLst>
                <a:path w="18833" h="21600" extrusionOk="0">
                  <a:moveTo>
                    <a:pt x="10206" y="0"/>
                  </a:moveTo>
                  <a:cubicBezTo>
                    <a:pt x="8639" y="0"/>
                    <a:pt x="7026" y="526"/>
                    <a:pt x="5521" y="1700"/>
                  </a:cubicBezTo>
                  <a:cubicBezTo>
                    <a:pt x="4491" y="1761"/>
                    <a:pt x="3516" y="2083"/>
                    <a:pt x="2831" y="2887"/>
                  </a:cubicBezTo>
                  <a:cubicBezTo>
                    <a:pt x="1962" y="3926"/>
                    <a:pt x="1453" y="5622"/>
                    <a:pt x="1222" y="7274"/>
                  </a:cubicBezTo>
                  <a:cubicBezTo>
                    <a:pt x="-356" y="8609"/>
                    <a:pt x="-518" y="11813"/>
                    <a:pt x="1404" y="12791"/>
                  </a:cubicBezTo>
                  <a:cubicBezTo>
                    <a:pt x="2228" y="16683"/>
                    <a:pt x="4491" y="20139"/>
                    <a:pt x="7633" y="21235"/>
                  </a:cubicBezTo>
                  <a:cubicBezTo>
                    <a:pt x="8332" y="21483"/>
                    <a:pt x="9038" y="21600"/>
                    <a:pt x="9734" y="21600"/>
                  </a:cubicBezTo>
                  <a:cubicBezTo>
                    <a:pt x="13093" y="21600"/>
                    <a:pt x="16256" y="18883"/>
                    <a:pt x="17809" y="15091"/>
                  </a:cubicBezTo>
                  <a:cubicBezTo>
                    <a:pt x="21082" y="7104"/>
                    <a:pt x="15963" y="0"/>
                    <a:pt x="1020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45" name="Google Shape;210;p8"/>
            <p:cNvSpPr/>
            <p:nvPr/>
          </p:nvSpPr>
          <p:spPr>
            <a:xfrm>
              <a:off x="5403938" y="3543379"/>
              <a:ext cx="1058129" cy="1013245"/>
            </a:xfrm>
            <a:custGeom>
              <a:avLst/>
              <a:gdLst/>
              <a:ahLst/>
              <a:cxnLst>
                <a:cxn ang="0">
                  <a:pos x="wd2" y="hd2"/>
                </a:cxn>
                <a:cxn ang="5400000">
                  <a:pos x="wd2" y="hd2"/>
                </a:cxn>
                <a:cxn ang="10800000">
                  <a:pos x="wd2" y="hd2"/>
                </a:cxn>
                <a:cxn ang="16200000">
                  <a:pos x="wd2" y="hd2"/>
                </a:cxn>
              </a:cxnLst>
              <a:rect l="0" t="0" r="r" b="b"/>
              <a:pathLst>
                <a:path w="19897" h="21600" extrusionOk="0">
                  <a:moveTo>
                    <a:pt x="11219" y="2758"/>
                  </a:moveTo>
                  <a:cubicBezTo>
                    <a:pt x="12329" y="2758"/>
                    <a:pt x="13293" y="3479"/>
                    <a:pt x="13983" y="4557"/>
                  </a:cubicBezTo>
                  <a:cubicBezTo>
                    <a:pt x="12914" y="4665"/>
                    <a:pt x="11864" y="5019"/>
                    <a:pt x="10901" y="5574"/>
                  </a:cubicBezTo>
                  <a:cubicBezTo>
                    <a:pt x="10789" y="5560"/>
                    <a:pt x="10678" y="5552"/>
                    <a:pt x="10567" y="5552"/>
                  </a:cubicBezTo>
                  <a:cubicBezTo>
                    <a:pt x="10074" y="5552"/>
                    <a:pt x="9581" y="5700"/>
                    <a:pt x="9145" y="5989"/>
                  </a:cubicBezTo>
                  <a:cubicBezTo>
                    <a:pt x="8674" y="5707"/>
                    <a:pt x="8172" y="5477"/>
                    <a:pt x="7660" y="5322"/>
                  </a:cubicBezTo>
                  <a:cubicBezTo>
                    <a:pt x="7981" y="4763"/>
                    <a:pt x="8366" y="4265"/>
                    <a:pt x="8805" y="3840"/>
                  </a:cubicBezTo>
                  <a:lnTo>
                    <a:pt x="8814" y="3840"/>
                  </a:lnTo>
                  <a:cubicBezTo>
                    <a:pt x="9660" y="3083"/>
                    <a:pt x="10471" y="2758"/>
                    <a:pt x="11219" y="2758"/>
                  </a:cubicBezTo>
                  <a:close/>
                  <a:moveTo>
                    <a:pt x="15932" y="7990"/>
                  </a:moveTo>
                  <a:cubicBezTo>
                    <a:pt x="16222" y="8062"/>
                    <a:pt x="16480" y="8220"/>
                    <a:pt x="16715" y="8426"/>
                  </a:cubicBezTo>
                  <a:cubicBezTo>
                    <a:pt x="17774" y="9446"/>
                    <a:pt x="18032" y="12781"/>
                    <a:pt x="17399" y="14176"/>
                  </a:cubicBezTo>
                  <a:cubicBezTo>
                    <a:pt x="17014" y="15017"/>
                    <a:pt x="16394" y="15720"/>
                    <a:pt x="15688" y="16278"/>
                  </a:cubicBezTo>
                  <a:cubicBezTo>
                    <a:pt x="15634" y="15514"/>
                    <a:pt x="15484" y="14761"/>
                    <a:pt x="15226" y="14057"/>
                  </a:cubicBezTo>
                  <a:cubicBezTo>
                    <a:pt x="15494" y="13376"/>
                    <a:pt x="15621" y="12648"/>
                    <a:pt x="15634" y="11909"/>
                  </a:cubicBezTo>
                  <a:cubicBezTo>
                    <a:pt x="15901" y="10622"/>
                    <a:pt x="16009" y="9302"/>
                    <a:pt x="15932" y="7990"/>
                  </a:cubicBezTo>
                  <a:close/>
                  <a:moveTo>
                    <a:pt x="8334" y="13776"/>
                  </a:moveTo>
                  <a:cubicBezTo>
                    <a:pt x="8855" y="14386"/>
                    <a:pt x="9425" y="14541"/>
                    <a:pt x="10303" y="14750"/>
                  </a:cubicBezTo>
                  <a:cubicBezTo>
                    <a:pt x="10338" y="14757"/>
                    <a:pt x="10373" y="14761"/>
                    <a:pt x="10411" y="14761"/>
                  </a:cubicBezTo>
                  <a:cubicBezTo>
                    <a:pt x="10745" y="14761"/>
                    <a:pt x="11123" y="14425"/>
                    <a:pt x="10999" y="14007"/>
                  </a:cubicBezTo>
                  <a:cubicBezTo>
                    <a:pt x="11352" y="14335"/>
                    <a:pt x="11362" y="14919"/>
                    <a:pt x="11235" y="16167"/>
                  </a:cubicBezTo>
                  <a:cubicBezTo>
                    <a:pt x="11266" y="16397"/>
                    <a:pt x="11276" y="16643"/>
                    <a:pt x="11266" y="16884"/>
                  </a:cubicBezTo>
                  <a:cubicBezTo>
                    <a:pt x="10945" y="17079"/>
                    <a:pt x="10602" y="17248"/>
                    <a:pt x="10258" y="17382"/>
                  </a:cubicBezTo>
                  <a:cubicBezTo>
                    <a:pt x="9361" y="17162"/>
                    <a:pt x="8525" y="16664"/>
                    <a:pt x="7850" y="15961"/>
                  </a:cubicBezTo>
                  <a:cubicBezTo>
                    <a:pt x="7850" y="15633"/>
                    <a:pt x="7882" y="15305"/>
                    <a:pt x="7959" y="14991"/>
                  </a:cubicBezTo>
                  <a:cubicBezTo>
                    <a:pt x="8063" y="14577"/>
                    <a:pt x="8194" y="14166"/>
                    <a:pt x="8334" y="13776"/>
                  </a:cubicBezTo>
                  <a:close/>
                  <a:moveTo>
                    <a:pt x="10926" y="0"/>
                  </a:moveTo>
                  <a:cubicBezTo>
                    <a:pt x="9832" y="0"/>
                    <a:pt x="8576" y="512"/>
                    <a:pt x="7167" y="1716"/>
                  </a:cubicBezTo>
                  <a:cubicBezTo>
                    <a:pt x="6126" y="2603"/>
                    <a:pt x="5303" y="3793"/>
                    <a:pt x="4791" y="5152"/>
                  </a:cubicBezTo>
                  <a:cubicBezTo>
                    <a:pt x="4049" y="5271"/>
                    <a:pt x="3343" y="5538"/>
                    <a:pt x="2682" y="5938"/>
                  </a:cubicBezTo>
                  <a:cubicBezTo>
                    <a:pt x="474" y="7312"/>
                    <a:pt x="-219" y="9493"/>
                    <a:pt x="58" y="11801"/>
                  </a:cubicBezTo>
                  <a:cubicBezTo>
                    <a:pt x="153" y="12723"/>
                    <a:pt x="389" y="13621"/>
                    <a:pt x="777" y="14443"/>
                  </a:cubicBezTo>
                  <a:cubicBezTo>
                    <a:pt x="2338" y="18207"/>
                    <a:pt x="5996" y="21600"/>
                    <a:pt x="9463" y="21600"/>
                  </a:cubicBezTo>
                  <a:cubicBezTo>
                    <a:pt x="10077" y="21600"/>
                    <a:pt x="10688" y="21495"/>
                    <a:pt x="11276" y="21265"/>
                  </a:cubicBezTo>
                  <a:cubicBezTo>
                    <a:pt x="11467" y="21290"/>
                    <a:pt x="11654" y="21304"/>
                    <a:pt x="11842" y="21304"/>
                  </a:cubicBezTo>
                  <a:cubicBezTo>
                    <a:pt x="13289" y="21304"/>
                    <a:pt x="14622" y="20490"/>
                    <a:pt x="15408" y="18449"/>
                  </a:cubicBezTo>
                  <a:cubicBezTo>
                    <a:pt x="15535" y="18085"/>
                    <a:pt x="15634" y="17710"/>
                    <a:pt x="15675" y="17320"/>
                  </a:cubicBezTo>
                  <a:cubicBezTo>
                    <a:pt x="19046" y="15294"/>
                    <a:pt x="21381" y="11097"/>
                    <a:pt x="18792" y="7045"/>
                  </a:cubicBezTo>
                  <a:cubicBezTo>
                    <a:pt x="17987" y="5743"/>
                    <a:pt x="16756" y="4860"/>
                    <a:pt x="15366" y="4615"/>
                  </a:cubicBezTo>
                  <a:cubicBezTo>
                    <a:pt x="14590" y="1997"/>
                    <a:pt x="13079" y="0"/>
                    <a:pt x="109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46" name="Google Shape;211;p8"/>
            <p:cNvSpPr/>
            <p:nvPr/>
          </p:nvSpPr>
          <p:spPr>
            <a:xfrm>
              <a:off x="4005295" y="3707432"/>
              <a:ext cx="860707" cy="820948"/>
            </a:xfrm>
            <a:custGeom>
              <a:avLst/>
              <a:gdLst/>
              <a:ahLst/>
              <a:cxnLst>
                <a:cxn ang="0">
                  <a:pos x="wd2" y="hd2"/>
                </a:cxn>
                <a:cxn ang="5400000">
                  <a:pos x="wd2" y="hd2"/>
                </a:cxn>
                <a:cxn ang="10800000">
                  <a:pos x="wd2" y="hd2"/>
                </a:cxn>
                <a:cxn ang="16200000">
                  <a:pos x="wd2" y="hd2"/>
                </a:cxn>
              </a:cxnLst>
              <a:rect l="0" t="0" r="r" b="b"/>
              <a:pathLst>
                <a:path w="20075" h="21600" extrusionOk="0">
                  <a:moveTo>
                    <a:pt x="9138" y="10626"/>
                  </a:moveTo>
                  <a:cubicBezTo>
                    <a:pt x="10381" y="10626"/>
                    <a:pt x="11667" y="11739"/>
                    <a:pt x="12567" y="12927"/>
                  </a:cubicBezTo>
                  <a:cubicBezTo>
                    <a:pt x="12567" y="13078"/>
                    <a:pt x="12567" y="13230"/>
                    <a:pt x="12555" y="13377"/>
                  </a:cubicBezTo>
                  <a:cubicBezTo>
                    <a:pt x="11770" y="14694"/>
                    <a:pt x="10464" y="15695"/>
                    <a:pt x="9158" y="15695"/>
                  </a:cubicBezTo>
                  <a:cubicBezTo>
                    <a:pt x="8499" y="15695"/>
                    <a:pt x="7840" y="15441"/>
                    <a:pt x="7245" y="14845"/>
                  </a:cubicBezTo>
                  <a:cubicBezTo>
                    <a:pt x="6953" y="14547"/>
                    <a:pt x="6712" y="14186"/>
                    <a:pt x="6538" y="13795"/>
                  </a:cubicBezTo>
                  <a:cubicBezTo>
                    <a:pt x="6740" y="12825"/>
                    <a:pt x="7059" y="11895"/>
                    <a:pt x="7537" y="11387"/>
                  </a:cubicBezTo>
                  <a:cubicBezTo>
                    <a:pt x="8038" y="10849"/>
                    <a:pt x="8582" y="10626"/>
                    <a:pt x="9138" y="10626"/>
                  </a:cubicBezTo>
                  <a:close/>
                  <a:moveTo>
                    <a:pt x="9466" y="0"/>
                  </a:moveTo>
                  <a:cubicBezTo>
                    <a:pt x="7276" y="0"/>
                    <a:pt x="5087" y="716"/>
                    <a:pt x="3315" y="2176"/>
                  </a:cubicBezTo>
                  <a:cubicBezTo>
                    <a:pt x="9" y="4899"/>
                    <a:pt x="-563" y="9078"/>
                    <a:pt x="459" y="12762"/>
                  </a:cubicBezTo>
                  <a:cubicBezTo>
                    <a:pt x="751" y="15593"/>
                    <a:pt x="2053" y="18320"/>
                    <a:pt x="4163" y="19980"/>
                  </a:cubicBezTo>
                  <a:cubicBezTo>
                    <a:pt x="5588" y="21102"/>
                    <a:pt x="7162" y="21600"/>
                    <a:pt x="8724" y="21600"/>
                  </a:cubicBezTo>
                  <a:cubicBezTo>
                    <a:pt x="10949" y="21600"/>
                    <a:pt x="13154" y="20585"/>
                    <a:pt x="14879" y="18890"/>
                  </a:cubicBezTo>
                  <a:cubicBezTo>
                    <a:pt x="15273" y="19753"/>
                    <a:pt x="16094" y="20341"/>
                    <a:pt x="16902" y="20341"/>
                  </a:cubicBezTo>
                  <a:cubicBezTo>
                    <a:pt x="17538" y="20341"/>
                    <a:pt x="18169" y="19980"/>
                    <a:pt x="18583" y="19112"/>
                  </a:cubicBezTo>
                  <a:cubicBezTo>
                    <a:pt x="21037" y="13977"/>
                    <a:pt x="20508" y="7253"/>
                    <a:pt x="16670" y="3106"/>
                  </a:cubicBezTo>
                  <a:cubicBezTo>
                    <a:pt x="14760" y="1046"/>
                    <a:pt x="12113" y="0"/>
                    <a:pt x="946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47" name="Google Shape;212;p8"/>
            <p:cNvSpPr/>
            <p:nvPr/>
          </p:nvSpPr>
          <p:spPr>
            <a:xfrm>
              <a:off x="2468671" y="3798591"/>
              <a:ext cx="870774" cy="906695"/>
            </a:xfrm>
            <a:custGeom>
              <a:avLst/>
              <a:gdLst/>
              <a:ahLst/>
              <a:cxnLst>
                <a:cxn ang="0">
                  <a:pos x="wd2" y="hd2"/>
                </a:cxn>
                <a:cxn ang="5400000">
                  <a:pos x="wd2" y="hd2"/>
                </a:cxn>
                <a:cxn ang="10800000">
                  <a:pos x="wd2" y="hd2"/>
                </a:cxn>
                <a:cxn ang="16200000">
                  <a:pos x="wd2" y="hd2"/>
                </a:cxn>
              </a:cxnLst>
              <a:rect l="0" t="0" r="r" b="b"/>
              <a:pathLst>
                <a:path w="19048" h="21600" extrusionOk="0">
                  <a:moveTo>
                    <a:pt x="8649" y="13030"/>
                  </a:moveTo>
                  <a:cubicBezTo>
                    <a:pt x="9296" y="13643"/>
                    <a:pt x="10017" y="14158"/>
                    <a:pt x="10787" y="14565"/>
                  </a:cubicBezTo>
                  <a:cubicBezTo>
                    <a:pt x="10765" y="14605"/>
                    <a:pt x="10776" y="14646"/>
                    <a:pt x="10765" y="14686"/>
                  </a:cubicBezTo>
                  <a:cubicBezTo>
                    <a:pt x="10650" y="14916"/>
                    <a:pt x="10502" y="15133"/>
                    <a:pt x="10328" y="15298"/>
                  </a:cubicBezTo>
                  <a:cubicBezTo>
                    <a:pt x="9844" y="15254"/>
                    <a:pt x="9370" y="15053"/>
                    <a:pt x="8971" y="14726"/>
                  </a:cubicBezTo>
                  <a:cubicBezTo>
                    <a:pt x="8823" y="14170"/>
                    <a:pt x="8708" y="13602"/>
                    <a:pt x="8649" y="13030"/>
                  </a:cubicBezTo>
                  <a:close/>
                  <a:moveTo>
                    <a:pt x="5789" y="0"/>
                  </a:moveTo>
                  <a:cubicBezTo>
                    <a:pt x="3732" y="0"/>
                    <a:pt x="1783" y="1463"/>
                    <a:pt x="1228" y="3715"/>
                  </a:cubicBezTo>
                  <a:cubicBezTo>
                    <a:pt x="743" y="5709"/>
                    <a:pt x="592" y="7784"/>
                    <a:pt x="803" y="9831"/>
                  </a:cubicBezTo>
                  <a:cubicBezTo>
                    <a:pt x="-1798" y="14807"/>
                    <a:pt x="2360" y="19610"/>
                    <a:pt x="7017" y="20722"/>
                  </a:cubicBezTo>
                  <a:cubicBezTo>
                    <a:pt x="7835" y="21221"/>
                    <a:pt x="8752" y="21600"/>
                    <a:pt x="9651" y="21600"/>
                  </a:cubicBezTo>
                  <a:cubicBezTo>
                    <a:pt x="10132" y="21600"/>
                    <a:pt x="10609" y="21491"/>
                    <a:pt x="11061" y="21237"/>
                  </a:cubicBezTo>
                  <a:cubicBezTo>
                    <a:pt x="11560" y="20923"/>
                    <a:pt x="12022" y="20532"/>
                    <a:pt x="12418" y="20069"/>
                  </a:cubicBezTo>
                  <a:cubicBezTo>
                    <a:pt x="12618" y="19948"/>
                    <a:pt x="12818" y="19827"/>
                    <a:pt x="13003" y="19678"/>
                  </a:cubicBezTo>
                  <a:cubicBezTo>
                    <a:pt x="13502" y="19473"/>
                    <a:pt x="13976" y="19215"/>
                    <a:pt x="14423" y="18905"/>
                  </a:cubicBezTo>
                  <a:cubicBezTo>
                    <a:pt x="15744" y="17942"/>
                    <a:pt x="16828" y="16326"/>
                    <a:pt x="17486" y="14525"/>
                  </a:cubicBezTo>
                  <a:cubicBezTo>
                    <a:pt x="19218" y="12841"/>
                    <a:pt x="19802" y="9899"/>
                    <a:pt x="17712" y="7446"/>
                  </a:cubicBezTo>
                  <a:cubicBezTo>
                    <a:pt x="14823" y="4081"/>
                    <a:pt x="11087" y="1330"/>
                    <a:pt x="6966" y="165"/>
                  </a:cubicBezTo>
                  <a:cubicBezTo>
                    <a:pt x="6577" y="52"/>
                    <a:pt x="6181" y="0"/>
                    <a:pt x="5789"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48" name="Google Shape;213;p8"/>
            <p:cNvSpPr/>
            <p:nvPr/>
          </p:nvSpPr>
          <p:spPr>
            <a:xfrm>
              <a:off x="1100182" y="1318006"/>
              <a:ext cx="1082641" cy="863229"/>
            </a:xfrm>
            <a:custGeom>
              <a:avLst/>
              <a:gdLst/>
              <a:ahLst/>
              <a:cxnLst>
                <a:cxn ang="0">
                  <a:pos x="wd2" y="hd2"/>
                </a:cxn>
                <a:cxn ang="5400000">
                  <a:pos x="wd2" y="hd2"/>
                </a:cxn>
                <a:cxn ang="10800000">
                  <a:pos x="wd2" y="hd2"/>
                </a:cxn>
                <a:cxn ang="16200000">
                  <a:pos x="wd2" y="hd2"/>
                </a:cxn>
              </a:cxnLst>
              <a:rect l="0" t="0" r="r" b="b"/>
              <a:pathLst>
                <a:path w="19459" h="21600" extrusionOk="0">
                  <a:moveTo>
                    <a:pt x="5882" y="7567"/>
                  </a:moveTo>
                  <a:cubicBezTo>
                    <a:pt x="6064" y="7567"/>
                    <a:pt x="6250" y="7647"/>
                    <a:pt x="6423" y="7838"/>
                  </a:cubicBezTo>
                  <a:cubicBezTo>
                    <a:pt x="6441" y="7850"/>
                    <a:pt x="6453" y="7867"/>
                    <a:pt x="6474" y="7880"/>
                  </a:cubicBezTo>
                  <a:cubicBezTo>
                    <a:pt x="6474" y="8049"/>
                    <a:pt x="6493" y="8235"/>
                    <a:pt x="6505" y="8422"/>
                  </a:cubicBezTo>
                  <a:cubicBezTo>
                    <a:pt x="6055" y="9061"/>
                    <a:pt x="5675" y="9789"/>
                    <a:pt x="5377" y="10584"/>
                  </a:cubicBezTo>
                  <a:cubicBezTo>
                    <a:pt x="5204" y="11054"/>
                    <a:pt x="5052" y="11553"/>
                    <a:pt x="4927" y="12065"/>
                  </a:cubicBezTo>
                  <a:cubicBezTo>
                    <a:pt x="4468" y="11312"/>
                    <a:pt x="4183" y="10385"/>
                    <a:pt x="4407" y="9332"/>
                  </a:cubicBezTo>
                  <a:cubicBezTo>
                    <a:pt x="4550" y="8637"/>
                    <a:pt x="5213" y="7567"/>
                    <a:pt x="5882" y="7567"/>
                  </a:cubicBezTo>
                  <a:close/>
                  <a:moveTo>
                    <a:pt x="10846" y="13018"/>
                  </a:moveTo>
                  <a:cubicBezTo>
                    <a:pt x="11204" y="13018"/>
                    <a:pt x="11502" y="13348"/>
                    <a:pt x="11751" y="13805"/>
                  </a:cubicBezTo>
                  <a:cubicBezTo>
                    <a:pt x="11271" y="14033"/>
                    <a:pt x="10779" y="14203"/>
                    <a:pt x="10277" y="14304"/>
                  </a:cubicBezTo>
                  <a:cubicBezTo>
                    <a:pt x="9572" y="13860"/>
                    <a:pt x="10034" y="13119"/>
                    <a:pt x="10791" y="13022"/>
                  </a:cubicBezTo>
                  <a:lnTo>
                    <a:pt x="10779" y="13022"/>
                  </a:lnTo>
                  <a:cubicBezTo>
                    <a:pt x="10803" y="13018"/>
                    <a:pt x="10824" y="13018"/>
                    <a:pt x="10846" y="13018"/>
                  </a:cubicBezTo>
                  <a:close/>
                  <a:moveTo>
                    <a:pt x="12526" y="0"/>
                  </a:moveTo>
                  <a:cubicBezTo>
                    <a:pt x="10779" y="0"/>
                    <a:pt x="9052" y="1020"/>
                    <a:pt x="7824" y="2954"/>
                  </a:cubicBezTo>
                  <a:cubicBezTo>
                    <a:pt x="7119" y="2488"/>
                    <a:pt x="6359" y="2273"/>
                    <a:pt x="5596" y="2273"/>
                  </a:cubicBezTo>
                  <a:cubicBezTo>
                    <a:pt x="2611" y="2273"/>
                    <a:pt x="-377" y="5590"/>
                    <a:pt x="39" y="10301"/>
                  </a:cubicBezTo>
                  <a:cubicBezTo>
                    <a:pt x="356" y="13860"/>
                    <a:pt x="2298" y="16852"/>
                    <a:pt x="4572" y="18333"/>
                  </a:cubicBezTo>
                  <a:cubicBezTo>
                    <a:pt x="5061" y="18646"/>
                    <a:pt x="5563" y="18887"/>
                    <a:pt x="6085" y="19044"/>
                  </a:cubicBezTo>
                  <a:cubicBezTo>
                    <a:pt x="7371" y="20690"/>
                    <a:pt x="9323" y="21600"/>
                    <a:pt x="11301" y="21600"/>
                  </a:cubicBezTo>
                  <a:cubicBezTo>
                    <a:pt x="12612" y="21600"/>
                    <a:pt x="13931" y="21202"/>
                    <a:pt x="15077" y="20356"/>
                  </a:cubicBezTo>
                  <a:cubicBezTo>
                    <a:pt x="20384" y="16441"/>
                    <a:pt x="21223" y="5514"/>
                    <a:pt x="15639" y="1160"/>
                  </a:cubicBezTo>
                  <a:cubicBezTo>
                    <a:pt x="14663" y="377"/>
                    <a:pt x="13590" y="0"/>
                    <a:pt x="125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49" name="Google Shape;214;p8"/>
            <p:cNvSpPr/>
            <p:nvPr/>
          </p:nvSpPr>
          <p:spPr>
            <a:xfrm>
              <a:off x="1299569" y="3795040"/>
              <a:ext cx="750678" cy="750253"/>
            </a:xfrm>
            <a:custGeom>
              <a:avLst/>
              <a:gdLst/>
              <a:ahLst/>
              <a:cxnLst>
                <a:cxn ang="0">
                  <a:pos x="wd2" y="hd2"/>
                </a:cxn>
                <a:cxn ang="5400000">
                  <a:pos x="wd2" y="hd2"/>
                </a:cxn>
                <a:cxn ang="10800000">
                  <a:pos x="wd2" y="hd2"/>
                </a:cxn>
                <a:cxn ang="16200000">
                  <a:pos x="wd2" y="hd2"/>
                </a:cxn>
              </a:cxnLst>
              <a:rect l="0" t="0" r="r" b="b"/>
              <a:pathLst>
                <a:path w="21150" h="21600" extrusionOk="0">
                  <a:moveTo>
                    <a:pt x="10127" y="9295"/>
                  </a:moveTo>
                  <a:cubicBezTo>
                    <a:pt x="10484" y="9295"/>
                    <a:pt x="10942" y="9495"/>
                    <a:pt x="11499" y="9953"/>
                  </a:cubicBezTo>
                  <a:cubicBezTo>
                    <a:pt x="12238" y="10557"/>
                    <a:pt x="12481" y="11462"/>
                    <a:pt x="12867" y="12261"/>
                  </a:cubicBezTo>
                  <a:lnTo>
                    <a:pt x="12867" y="12280"/>
                  </a:lnTo>
                  <a:cubicBezTo>
                    <a:pt x="12209" y="13030"/>
                    <a:pt x="11342" y="13556"/>
                    <a:pt x="10608" y="13556"/>
                  </a:cubicBezTo>
                  <a:cubicBezTo>
                    <a:pt x="9798" y="13556"/>
                    <a:pt x="9145" y="12913"/>
                    <a:pt x="9112" y="11228"/>
                  </a:cubicBezTo>
                  <a:cubicBezTo>
                    <a:pt x="9093" y="10094"/>
                    <a:pt x="9412" y="9295"/>
                    <a:pt x="10127" y="9295"/>
                  </a:cubicBezTo>
                  <a:close/>
                  <a:moveTo>
                    <a:pt x="9898" y="0"/>
                  </a:moveTo>
                  <a:cubicBezTo>
                    <a:pt x="4542" y="0"/>
                    <a:pt x="116" y="4519"/>
                    <a:pt x="1" y="10001"/>
                  </a:cubicBezTo>
                  <a:cubicBezTo>
                    <a:pt x="-75" y="14934"/>
                    <a:pt x="2937" y="19930"/>
                    <a:pt x="7716" y="21293"/>
                  </a:cubicBezTo>
                  <a:cubicBezTo>
                    <a:pt x="8483" y="21493"/>
                    <a:pt x="9279" y="21600"/>
                    <a:pt x="10070" y="21600"/>
                  </a:cubicBezTo>
                  <a:cubicBezTo>
                    <a:pt x="10370" y="21600"/>
                    <a:pt x="10670" y="21585"/>
                    <a:pt x="10970" y="21556"/>
                  </a:cubicBezTo>
                  <a:cubicBezTo>
                    <a:pt x="11132" y="21556"/>
                    <a:pt x="11294" y="21585"/>
                    <a:pt x="11452" y="21585"/>
                  </a:cubicBezTo>
                  <a:cubicBezTo>
                    <a:pt x="11471" y="21585"/>
                    <a:pt x="11495" y="21585"/>
                    <a:pt x="11514" y="21585"/>
                  </a:cubicBezTo>
                  <a:cubicBezTo>
                    <a:pt x="17489" y="21585"/>
                    <a:pt x="20820" y="16590"/>
                    <a:pt x="21044" y="11574"/>
                  </a:cubicBezTo>
                  <a:cubicBezTo>
                    <a:pt x="21525" y="8068"/>
                    <a:pt x="20372" y="4465"/>
                    <a:pt x="17356" y="2250"/>
                  </a:cubicBezTo>
                  <a:cubicBezTo>
                    <a:pt x="16007" y="1300"/>
                    <a:pt x="14454" y="677"/>
                    <a:pt x="12834" y="463"/>
                  </a:cubicBezTo>
                  <a:cubicBezTo>
                    <a:pt x="11966" y="185"/>
                    <a:pt x="11070" y="39"/>
                    <a:pt x="10156" y="5"/>
                  </a:cubicBezTo>
                  <a:cubicBezTo>
                    <a:pt x="10070" y="5"/>
                    <a:pt x="9984" y="0"/>
                    <a:pt x="9898"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50" name="Google Shape;215;p8"/>
            <p:cNvSpPr/>
            <p:nvPr/>
          </p:nvSpPr>
          <p:spPr>
            <a:xfrm>
              <a:off x="655022" y="6424"/>
              <a:ext cx="897240" cy="865771"/>
            </a:xfrm>
            <a:custGeom>
              <a:avLst/>
              <a:gdLst/>
              <a:ahLst/>
              <a:cxnLst>
                <a:cxn ang="0">
                  <a:pos x="wd2" y="hd2"/>
                </a:cxn>
                <a:cxn ang="5400000">
                  <a:pos x="wd2" y="hd2"/>
                </a:cxn>
                <a:cxn ang="10800000">
                  <a:pos x="wd2" y="hd2"/>
                </a:cxn>
                <a:cxn ang="16200000">
                  <a:pos x="wd2" y="hd2"/>
                </a:cxn>
              </a:cxnLst>
              <a:rect l="0" t="0" r="r" b="b"/>
              <a:pathLst>
                <a:path w="18788" h="21600" extrusionOk="0">
                  <a:moveTo>
                    <a:pt x="8866" y="8203"/>
                  </a:moveTo>
                  <a:cubicBezTo>
                    <a:pt x="8558" y="10591"/>
                    <a:pt x="9681" y="13633"/>
                    <a:pt x="11809" y="13633"/>
                  </a:cubicBezTo>
                  <a:cubicBezTo>
                    <a:pt x="12050" y="13633"/>
                    <a:pt x="12298" y="13595"/>
                    <a:pt x="12564" y="13515"/>
                  </a:cubicBezTo>
                  <a:cubicBezTo>
                    <a:pt x="14494" y="12916"/>
                    <a:pt x="14993" y="10827"/>
                    <a:pt x="14837" y="8642"/>
                  </a:cubicBezTo>
                  <a:cubicBezTo>
                    <a:pt x="18089" y="12865"/>
                    <a:pt x="14062" y="18161"/>
                    <a:pt x="9908" y="18161"/>
                  </a:cubicBezTo>
                  <a:cubicBezTo>
                    <a:pt x="9844" y="18161"/>
                    <a:pt x="9780" y="18161"/>
                    <a:pt x="9713" y="18157"/>
                  </a:cubicBezTo>
                  <a:cubicBezTo>
                    <a:pt x="7606" y="18085"/>
                    <a:pt x="5530" y="17250"/>
                    <a:pt x="4673" y="14790"/>
                  </a:cubicBezTo>
                  <a:cubicBezTo>
                    <a:pt x="3983" y="12790"/>
                    <a:pt x="4053" y="10574"/>
                    <a:pt x="5042" y="8743"/>
                  </a:cubicBezTo>
                  <a:cubicBezTo>
                    <a:pt x="5052" y="8713"/>
                    <a:pt x="5066" y="8701"/>
                    <a:pt x="5077" y="8684"/>
                  </a:cubicBezTo>
                  <a:cubicBezTo>
                    <a:pt x="4493" y="11342"/>
                    <a:pt x="4995" y="14321"/>
                    <a:pt x="7127" y="16579"/>
                  </a:cubicBezTo>
                  <a:cubicBezTo>
                    <a:pt x="7244" y="16701"/>
                    <a:pt x="7379" y="16752"/>
                    <a:pt x="7510" y="16752"/>
                  </a:cubicBezTo>
                  <a:cubicBezTo>
                    <a:pt x="7910" y="16752"/>
                    <a:pt x="8282" y="16279"/>
                    <a:pt x="8020" y="15756"/>
                  </a:cubicBezTo>
                  <a:cubicBezTo>
                    <a:pt x="6745" y="13228"/>
                    <a:pt x="7379" y="10047"/>
                    <a:pt x="8866" y="8203"/>
                  </a:cubicBezTo>
                  <a:close/>
                  <a:moveTo>
                    <a:pt x="7765" y="0"/>
                  </a:moveTo>
                  <a:cubicBezTo>
                    <a:pt x="3554" y="0"/>
                    <a:pt x="-540" y="4848"/>
                    <a:pt x="59" y="10929"/>
                  </a:cubicBezTo>
                  <a:cubicBezTo>
                    <a:pt x="381" y="14195"/>
                    <a:pt x="2265" y="16752"/>
                    <a:pt x="4709" y="18313"/>
                  </a:cubicBezTo>
                  <a:cubicBezTo>
                    <a:pt x="4482" y="18794"/>
                    <a:pt x="4578" y="19406"/>
                    <a:pt x="4935" y="19760"/>
                  </a:cubicBezTo>
                  <a:cubicBezTo>
                    <a:pt x="5314" y="20203"/>
                    <a:pt x="5697" y="20684"/>
                    <a:pt x="6161" y="20997"/>
                  </a:cubicBezTo>
                  <a:cubicBezTo>
                    <a:pt x="6639" y="21309"/>
                    <a:pt x="7212" y="21423"/>
                    <a:pt x="7758" y="21566"/>
                  </a:cubicBezTo>
                  <a:cubicBezTo>
                    <a:pt x="7843" y="21587"/>
                    <a:pt x="7928" y="21600"/>
                    <a:pt x="8013" y="21600"/>
                  </a:cubicBezTo>
                  <a:cubicBezTo>
                    <a:pt x="8728" y="21600"/>
                    <a:pt x="9359" y="20777"/>
                    <a:pt x="9284" y="19988"/>
                  </a:cubicBezTo>
                  <a:cubicBezTo>
                    <a:pt x="9653" y="20039"/>
                    <a:pt x="10021" y="20060"/>
                    <a:pt x="10389" y="20060"/>
                  </a:cubicBezTo>
                  <a:cubicBezTo>
                    <a:pt x="11310" y="20060"/>
                    <a:pt x="12227" y="19908"/>
                    <a:pt x="13123" y="19604"/>
                  </a:cubicBezTo>
                  <a:cubicBezTo>
                    <a:pt x="19654" y="17275"/>
                    <a:pt x="21060" y="6924"/>
                    <a:pt x="14575" y="3220"/>
                  </a:cubicBezTo>
                  <a:cubicBezTo>
                    <a:pt x="13920" y="2848"/>
                    <a:pt x="13230" y="2595"/>
                    <a:pt x="12514" y="2481"/>
                  </a:cubicBezTo>
                  <a:cubicBezTo>
                    <a:pt x="11101" y="755"/>
                    <a:pt x="9422" y="0"/>
                    <a:pt x="7765"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51" name="Google Shape;216;p8"/>
            <p:cNvSpPr/>
            <p:nvPr/>
          </p:nvSpPr>
          <p:spPr>
            <a:xfrm>
              <a:off x="523007" y="2748988"/>
              <a:ext cx="946792" cy="792707"/>
            </a:xfrm>
            <a:custGeom>
              <a:avLst/>
              <a:gdLst/>
              <a:ahLst/>
              <a:cxnLst>
                <a:cxn ang="0">
                  <a:pos x="wd2" y="hd2"/>
                </a:cxn>
                <a:cxn ang="5400000">
                  <a:pos x="wd2" y="hd2"/>
                </a:cxn>
                <a:cxn ang="10800000">
                  <a:pos x="wd2" y="hd2"/>
                </a:cxn>
                <a:cxn ang="16200000">
                  <a:pos x="wd2" y="hd2"/>
                </a:cxn>
              </a:cxnLst>
              <a:rect l="0" t="0" r="r" b="b"/>
              <a:pathLst>
                <a:path w="21063" h="21600" extrusionOk="0">
                  <a:moveTo>
                    <a:pt x="11826" y="0"/>
                  </a:moveTo>
                  <a:cubicBezTo>
                    <a:pt x="11307" y="0"/>
                    <a:pt x="10780" y="46"/>
                    <a:pt x="10238" y="143"/>
                  </a:cubicBezTo>
                  <a:cubicBezTo>
                    <a:pt x="8440" y="452"/>
                    <a:pt x="6984" y="1304"/>
                    <a:pt x="5972" y="2595"/>
                  </a:cubicBezTo>
                  <a:cubicBezTo>
                    <a:pt x="3112" y="3802"/>
                    <a:pt x="794" y="6982"/>
                    <a:pt x="298" y="10627"/>
                  </a:cubicBezTo>
                  <a:cubicBezTo>
                    <a:pt x="-244" y="12687"/>
                    <a:pt x="-41" y="14922"/>
                    <a:pt x="858" y="16784"/>
                  </a:cubicBezTo>
                  <a:cubicBezTo>
                    <a:pt x="2314" y="19858"/>
                    <a:pt x="5196" y="21595"/>
                    <a:pt x="8052" y="21595"/>
                  </a:cubicBezTo>
                  <a:cubicBezTo>
                    <a:pt x="8221" y="21595"/>
                    <a:pt x="8387" y="21586"/>
                    <a:pt x="8556" y="21577"/>
                  </a:cubicBezTo>
                  <a:cubicBezTo>
                    <a:pt x="8756" y="21591"/>
                    <a:pt x="8955" y="21600"/>
                    <a:pt x="9155" y="21600"/>
                  </a:cubicBezTo>
                  <a:cubicBezTo>
                    <a:pt x="9994" y="21600"/>
                    <a:pt x="10825" y="21466"/>
                    <a:pt x="11645" y="21204"/>
                  </a:cubicBezTo>
                  <a:cubicBezTo>
                    <a:pt x="15761" y="19826"/>
                    <a:pt x="18647" y="15296"/>
                    <a:pt x="20509" y="10858"/>
                  </a:cubicBezTo>
                  <a:cubicBezTo>
                    <a:pt x="21130" y="9369"/>
                    <a:pt x="21356" y="7337"/>
                    <a:pt x="20509" y="5880"/>
                  </a:cubicBezTo>
                  <a:cubicBezTo>
                    <a:pt x="18399" y="2212"/>
                    <a:pt x="15370" y="0"/>
                    <a:pt x="118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52" name="Google Shape;217;p8"/>
            <p:cNvSpPr/>
            <p:nvPr/>
          </p:nvSpPr>
          <p:spPr>
            <a:xfrm>
              <a:off x="-11" y="1240546"/>
              <a:ext cx="935577" cy="933417"/>
            </a:xfrm>
            <a:custGeom>
              <a:avLst/>
              <a:gdLst/>
              <a:ahLst/>
              <a:cxnLst>
                <a:cxn ang="0">
                  <a:pos x="wd2" y="hd2"/>
                </a:cxn>
                <a:cxn ang="5400000">
                  <a:pos x="wd2" y="hd2"/>
                </a:cxn>
                <a:cxn ang="10800000">
                  <a:pos x="wd2" y="hd2"/>
                </a:cxn>
                <a:cxn ang="16200000">
                  <a:pos x="wd2" y="hd2"/>
                </a:cxn>
              </a:cxnLst>
              <a:rect l="0" t="0" r="r" b="b"/>
              <a:pathLst>
                <a:path w="20138" h="21600" extrusionOk="0">
                  <a:moveTo>
                    <a:pt x="8749" y="9882"/>
                  </a:moveTo>
                  <a:cubicBezTo>
                    <a:pt x="10154" y="9882"/>
                    <a:pt x="11828" y="11193"/>
                    <a:pt x="10616" y="12532"/>
                  </a:cubicBezTo>
                  <a:cubicBezTo>
                    <a:pt x="10139" y="13060"/>
                    <a:pt x="9608" y="13279"/>
                    <a:pt x="9076" y="13279"/>
                  </a:cubicBezTo>
                  <a:cubicBezTo>
                    <a:pt x="8534" y="13279"/>
                    <a:pt x="7991" y="13052"/>
                    <a:pt x="7504" y="12700"/>
                  </a:cubicBezTo>
                  <a:cubicBezTo>
                    <a:pt x="7245" y="12160"/>
                    <a:pt x="7111" y="11581"/>
                    <a:pt x="7223" y="11056"/>
                  </a:cubicBezTo>
                  <a:cubicBezTo>
                    <a:pt x="7391" y="10219"/>
                    <a:pt x="8035" y="9882"/>
                    <a:pt x="8749" y="9882"/>
                  </a:cubicBezTo>
                  <a:close/>
                  <a:moveTo>
                    <a:pt x="11406" y="0"/>
                  </a:moveTo>
                  <a:cubicBezTo>
                    <a:pt x="10521" y="0"/>
                    <a:pt x="9670" y="188"/>
                    <a:pt x="8938" y="650"/>
                  </a:cubicBezTo>
                  <a:cubicBezTo>
                    <a:pt x="8348" y="1033"/>
                    <a:pt x="7846" y="1558"/>
                    <a:pt x="7478" y="2192"/>
                  </a:cubicBezTo>
                  <a:cubicBezTo>
                    <a:pt x="6910" y="1922"/>
                    <a:pt x="6299" y="1785"/>
                    <a:pt x="5680" y="1785"/>
                  </a:cubicBezTo>
                  <a:cubicBezTo>
                    <a:pt x="5578" y="1785"/>
                    <a:pt x="5476" y="1789"/>
                    <a:pt x="5371" y="1796"/>
                  </a:cubicBezTo>
                  <a:cubicBezTo>
                    <a:pt x="3034" y="1980"/>
                    <a:pt x="1268" y="3918"/>
                    <a:pt x="497" y="6184"/>
                  </a:cubicBezTo>
                  <a:cubicBezTo>
                    <a:pt x="-559" y="9276"/>
                    <a:pt x="140" y="12794"/>
                    <a:pt x="1905" y="15440"/>
                  </a:cubicBezTo>
                  <a:cubicBezTo>
                    <a:pt x="2935" y="17811"/>
                    <a:pt x="4748" y="19815"/>
                    <a:pt x="6929" y="20841"/>
                  </a:cubicBezTo>
                  <a:cubicBezTo>
                    <a:pt x="8035" y="21361"/>
                    <a:pt x="9171" y="21600"/>
                    <a:pt x="10285" y="21600"/>
                  </a:cubicBezTo>
                  <a:cubicBezTo>
                    <a:pt x="13681" y="21600"/>
                    <a:pt x="16888" y="19361"/>
                    <a:pt x="18613" y="16007"/>
                  </a:cubicBezTo>
                  <a:cubicBezTo>
                    <a:pt x="21041" y="11291"/>
                    <a:pt x="20819" y="4481"/>
                    <a:pt x="16116" y="1479"/>
                  </a:cubicBezTo>
                  <a:cubicBezTo>
                    <a:pt x="14842" y="673"/>
                    <a:pt x="13069" y="0"/>
                    <a:pt x="1140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53" name="Google Shape;218;p8"/>
            <p:cNvSpPr/>
            <p:nvPr/>
          </p:nvSpPr>
          <p:spPr>
            <a:xfrm>
              <a:off x="4985779" y="4706125"/>
              <a:ext cx="1208807" cy="1027117"/>
            </a:xfrm>
            <a:custGeom>
              <a:avLst/>
              <a:gdLst/>
              <a:ahLst/>
              <a:cxnLst>
                <a:cxn ang="0">
                  <a:pos x="wd2" y="hd2"/>
                </a:cxn>
                <a:cxn ang="5400000">
                  <a:pos x="wd2" y="hd2"/>
                </a:cxn>
                <a:cxn ang="10800000">
                  <a:pos x="wd2" y="hd2"/>
                </a:cxn>
                <a:cxn ang="16200000">
                  <a:pos x="wd2" y="hd2"/>
                </a:cxn>
              </a:cxnLst>
              <a:rect l="0" t="0" r="r" b="b"/>
              <a:pathLst>
                <a:path w="20353" h="21600" extrusionOk="0">
                  <a:moveTo>
                    <a:pt x="8249" y="6747"/>
                  </a:moveTo>
                  <a:cubicBezTo>
                    <a:pt x="8519" y="7021"/>
                    <a:pt x="8747" y="7345"/>
                    <a:pt x="8929" y="7715"/>
                  </a:cubicBezTo>
                  <a:cubicBezTo>
                    <a:pt x="8573" y="8084"/>
                    <a:pt x="8129" y="8277"/>
                    <a:pt x="7682" y="8277"/>
                  </a:cubicBezTo>
                  <a:cubicBezTo>
                    <a:pt x="7443" y="8277"/>
                    <a:pt x="7204" y="8223"/>
                    <a:pt x="6976" y="8113"/>
                  </a:cubicBezTo>
                  <a:cubicBezTo>
                    <a:pt x="7340" y="7583"/>
                    <a:pt x="7770" y="7131"/>
                    <a:pt x="8240" y="6758"/>
                  </a:cubicBezTo>
                  <a:lnTo>
                    <a:pt x="8249" y="6747"/>
                  </a:lnTo>
                  <a:close/>
                  <a:moveTo>
                    <a:pt x="11976" y="5527"/>
                  </a:moveTo>
                  <a:cubicBezTo>
                    <a:pt x="12762" y="5609"/>
                    <a:pt x="13519" y="5908"/>
                    <a:pt x="14143" y="6509"/>
                  </a:cubicBezTo>
                  <a:cubicBezTo>
                    <a:pt x="14977" y="7334"/>
                    <a:pt x="15512" y="8301"/>
                    <a:pt x="15962" y="9344"/>
                  </a:cubicBezTo>
                  <a:cubicBezTo>
                    <a:pt x="15783" y="9276"/>
                    <a:pt x="15600" y="9240"/>
                    <a:pt x="15421" y="9240"/>
                  </a:cubicBezTo>
                  <a:cubicBezTo>
                    <a:pt x="14638" y="9240"/>
                    <a:pt x="13912" y="9866"/>
                    <a:pt x="13664" y="10841"/>
                  </a:cubicBezTo>
                  <a:cubicBezTo>
                    <a:pt x="13442" y="11677"/>
                    <a:pt x="12964" y="12470"/>
                    <a:pt x="12437" y="13174"/>
                  </a:cubicBezTo>
                  <a:cubicBezTo>
                    <a:pt x="12745" y="12420"/>
                    <a:pt x="12955" y="11595"/>
                    <a:pt x="13061" y="10756"/>
                  </a:cubicBezTo>
                  <a:cubicBezTo>
                    <a:pt x="13291" y="8806"/>
                    <a:pt x="12821" y="7010"/>
                    <a:pt x="11976" y="5527"/>
                  </a:cubicBezTo>
                  <a:close/>
                  <a:moveTo>
                    <a:pt x="3958" y="7583"/>
                  </a:moveTo>
                  <a:cubicBezTo>
                    <a:pt x="4379" y="9632"/>
                    <a:pt x="5712" y="11332"/>
                    <a:pt x="7656" y="11438"/>
                  </a:cubicBezTo>
                  <a:cubicBezTo>
                    <a:pt x="7691" y="11438"/>
                    <a:pt x="7725" y="11438"/>
                    <a:pt x="7759" y="11438"/>
                  </a:cubicBezTo>
                  <a:cubicBezTo>
                    <a:pt x="8203" y="11438"/>
                    <a:pt x="8647" y="11367"/>
                    <a:pt x="9074" y="11211"/>
                  </a:cubicBezTo>
                  <a:cubicBezTo>
                    <a:pt x="8872" y="11929"/>
                    <a:pt x="8565" y="12601"/>
                    <a:pt x="8163" y="13174"/>
                  </a:cubicBezTo>
                  <a:cubicBezTo>
                    <a:pt x="7577" y="13647"/>
                    <a:pt x="6902" y="13932"/>
                    <a:pt x="6244" y="13932"/>
                  </a:cubicBezTo>
                  <a:cubicBezTo>
                    <a:pt x="5245" y="13932"/>
                    <a:pt x="4277" y="13274"/>
                    <a:pt x="3687" y="11595"/>
                  </a:cubicBezTo>
                  <a:cubicBezTo>
                    <a:pt x="3123" y="9966"/>
                    <a:pt x="3334" y="8589"/>
                    <a:pt x="3958" y="7597"/>
                  </a:cubicBezTo>
                  <a:lnTo>
                    <a:pt x="3958" y="7583"/>
                  </a:lnTo>
                  <a:close/>
                  <a:moveTo>
                    <a:pt x="12001" y="0"/>
                  </a:moveTo>
                  <a:cubicBezTo>
                    <a:pt x="10558" y="0"/>
                    <a:pt x="9066" y="473"/>
                    <a:pt x="7847" y="1348"/>
                  </a:cubicBezTo>
                  <a:cubicBezTo>
                    <a:pt x="7705" y="1327"/>
                    <a:pt x="7565" y="1316"/>
                    <a:pt x="7423" y="1316"/>
                  </a:cubicBezTo>
                  <a:cubicBezTo>
                    <a:pt x="6851" y="1316"/>
                    <a:pt x="6287" y="1494"/>
                    <a:pt x="5777" y="1839"/>
                  </a:cubicBezTo>
                  <a:cubicBezTo>
                    <a:pt x="3812" y="2031"/>
                    <a:pt x="1925" y="3215"/>
                    <a:pt x="863" y="5467"/>
                  </a:cubicBezTo>
                  <a:cubicBezTo>
                    <a:pt x="-1122" y="9621"/>
                    <a:pt x="478" y="15628"/>
                    <a:pt x="4015" y="17531"/>
                  </a:cubicBezTo>
                  <a:cubicBezTo>
                    <a:pt x="4732" y="17915"/>
                    <a:pt x="5495" y="18114"/>
                    <a:pt x="6270" y="18114"/>
                  </a:cubicBezTo>
                  <a:cubicBezTo>
                    <a:pt x="6529" y="18114"/>
                    <a:pt x="6791" y="18093"/>
                    <a:pt x="7053" y="18047"/>
                  </a:cubicBezTo>
                  <a:cubicBezTo>
                    <a:pt x="6976" y="18296"/>
                    <a:pt x="6964" y="18573"/>
                    <a:pt x="7013" y="18836"/>
                  </a:cubicBezTo>
                  <a:cubicBezTo>
                    <a:pt x="7340" y="20405"/>
                    <a:pt x="8824" y="21205"/>
                    <a:pt x="9994" y="21493"/>
                  </a:cubicBezTo>
                  <a:cubicBezTo>
                    <a:pt x="10279" y="21568"/>
                    <a:pt x="10564" y="21600"/>
                    <a:pt x="10845" y="21600"/>
                  </a:cubicBezTo>
                  <a:cubicBezTo>
                    <a:pt x="12038" y="21600"/>
                    <a:pt x="13197" y="20992"/>
                    <a:pt x="14183" y="20142"/>
                  </a:cubicBezTo>
                  <a:cubicBezTo>
                    <a:pt x="16144" y="18442"/>
                    <a:pt x="17457" y="15674"/>
                    <a:pt x="17363" y="12744"/>
                  </a:cubicBezTo>
                  <a:cubicBezTo>
                    <a:pt x="17833" y="13558"/>
                    <a:pt x="18340" y="14383"/>
                    <a:pt x="18436" y="15173"/>
                  </a:cubicBezTo>
                  <a:cubicBezTo>
                    <a:pt x="18459" y="15386"/>
                    <a:pt x="18607" y="15486"/>
                    <a:pt x="18761" y="15486"/>
                  </a:cubicBezTo>
                  <a:cubicBezTo>
                    <a:pt x="18920" y="15486"/>
                    <a:pt x="19083" y="15379"/>
                    <a:pt x="19117" y="15173"/>
                  </a:cubicBezTo>
                  <a:cubicBezTo>
                    <a:pt x="19316" y="13917"/>
                    <a:pt x="20179" y="12996"/>
                    <a:pt x="20324" y="11620"/>
                  </a:cubicBezTo>
                  <a:cubicBezTo>
                    <a:pt x="20478" y="10051"/>
                    <a:pt x="19980" y="8301"/>
                    <a:pt x="19518" y="6889"/>
                  </a:cubicBezTo>
                  <a:cubicBezTo>
                    <a:pt x="18522" y="3873"/>
                    <a:pt x="16643" y="1337"/>
                    <a:pt x="14094" y="366"/>
                  </a:cubicBezTo>
                  <a:cubicBezTo>
                    <a:pt x="13437" y="117"/>
                    <a:pt x="12725" y="0"/>
                    <a:pt x="12001"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54" name="Google Shape;219;p8"/>
            <p:cNvSpPr/>
            <p:nvPr/>
          </p:nvSpPr>
          <p:spPr>
            <a:xfrm>
              <a:off x="3458142" y="4776989"/>
              <a:ext cx="822673" cy="807590"/>
            </a:xfrm>
            <a:custGeom>
              <a:avLst/>
              <a:gdLst/>
              <a:ahLst/>
              <a:cxnLst>
                <a:cxn ang="0">
                  <a:pos x="wd2" y="hd2"/>
                </a:cxn>
                <a:cxn ang="5400000">
                  <a:pos x="wd2" y="hd2"/>
                </a:cxn>
                <a:cxn ang="10800000">
                  <a:pos x="wd2" y="hd2"/>
                </a:cxn>
                <a:cxn ang="16200000">
                  <a:pos x="wd2" y="hd2"/>
                </a:cxn>
              </a:cxnLst>
              <a:rect l="0" t="0" r="r" b="b"/>
              <a:pathLst>
                <a:path w="18353" h="21600" extrusionOk="0">
                  <a:moveTo>
                    <a:pt x="13228" y="11313"/>
                  </a:moveTo>
                  <a:cubicBezTo>
                    <a:pt x="13507" y="12974"/>
                    <a:pt x="13126" y="14661"/>
                    <a:pt x="11398" y="15272"/>
                  </a:cubicBezTo>
                  <a:cubicBezTo>
                    <a:pt x="11194" y="15344"/>
                    <a:pt x="10994" y="15376"/>
                    <a:pt x="10798" y="15376"/>
                  </a:cubicBezTo>
                  <a:cubicBezTo>
                    <a:pt x="10149" y="15376"/>
                    <a:pt x="9557" y="15018"/>
                    <a:pt x="9100" y="14480"/>
                  </a:cubicBezTo>
                  <a:cubicBezTo>
                    <a:pt x="9213" y="14358"/>
                    <a:pt x="9330" y="14236"/>
                    <a:pt x="9444" y="14114"/>
                  </a:cubicBezTo>
                  <a:lnTo>
                    <a:pt x="10217" y="14114"/>
                  </a:lnTo>
                  <a:cubicBezTo>
                    <a:pt x="11881" y="14114"/>
                    <a:pt x="12873" y="12833"/>
                    <a:pt x="13228" y="11313"/>
                  </a:cubicBezTo>
                  <a:close/>
                  <a:moveTo>
                    <a:pt x="8338" y="0"/>
                  </a:moveTo>
                  <a:cubicBezTo>
                    <a:pt x="6667" y="0"/>
                    <a:pt x="5007" y="556"/>
                    <a:pt x="3550" y="1647"/>
                  </a:cubicBezTo>
                  <a:cubicBezTo>
                    <a:pt x="3347" y="1633"/>
                    <a:pt x="3147" y="1583"/>
                    <a:pt x="2943" y="1570"/>
                  </a:cubicBezTo>
                  <a:cubicBezTo>
                    <a:pt x="2905" y="1570"/>
                    <a:pt x="2871" y="1565"/>
                    <a:pt x="2837" y="1565"/>
                  </a:cubicBezTo>
                  <a:cubicBezTo>
                    <a:pt x="1468" y="1565"/>
                    <a:pt x="702" y="3311"/>
                    <a:pt x="973" y="4736"/>
                  </a:cubicBezTo>
                  <a:cubicBezTo>
                    <a:pt x="72" y="6595"/>
                    <a:pt x="-283" y="8893"/>
                    <a:pt x="249" y="11481"/>
                  </a:cubicBezTo>
                  <a:cubicBezTo>
                    <a:pt x="706" y="13734"/>
                    <a:pt x="1849" y="15606"/>
                    <a:pt x="3362" y="16366"/>
                  </a:cubicBezTo>
                  <a:cubicBezTo>
                    <a:pt x="4776" y="19465"/>
                    <a:pt x="7357" y="21600"/>
                    <a:pt x="10266" y="21600"/>
                  </a:cubicBezTo>
                  <a:cubicBezTo>
                    <a:pt x="11662" y="21600"/>
                    <a:pt x="13130" y="21111"/>
                    <a:pt x="14586" y="20008"/>
                  </a:cubicBezTo>
                  <a:cubicBezTo>
                    <a:pt x="21317" y="14873"/>
                    <a:pt x="18193" y="4008"/>
                    <a:pt x="11753" y="810"/>
                  </a:cubicBezTo>
                  <a:cubicBezTo>
                    <a:pt x="10655" y="267"/>
                    <a:pt x="9493" y="0"/>
                    <a:pt x="8338"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55" name="Google Shape;220;p8"/>
            <p:cNvSpPr/>
            <p:nvPr/>
          </p:nvSpPr>
          <p:spPr>
            <a:xfrm>
              <a:off x="1859191" y="4842948"/>
              <a:ext cx="754747" cy="791017"/>
            </a:xfrm>
            <a:custGeom>
              <a:avLst/>
              <a:gdLst/>
              <a:ahLst/>
              <a:cxnLst>
                <a:cxn ang="0">
                  <a:pos x="wd2" y="hd2"/>
                </a:cxn>
                <a:cxn ang="5400000">
                  <a:pos x="wd2" y="hd2"/>
                </a:cxn>
                <a:cxn ang="10800000">
                  <a:pos x="wd2" y="hd2"/>
                </a:cxn>
                <a:cxn ang="16200000">
                  <a:pos x="wd2" y="hd2"/>
                </a:cxn>
              </a:cxnLst>
              <a:rect l="0" t="0" r="r" b="b"/>
              <a:pathLst>
                <a:path w="17716" h="21600" extrusionOk="0">
                  <a:moveTo>
                    <a:pt x="9302" y="0"/>
                  </a:moveTo>
                  <a:cubicBezTo>
                    <a:pt x="7500" y="0"/>
                    <a:pt x="5685" y="568"/>
                    <a:pt x="4169" y="1635"/>
                  </a:cubicBezTo>
                  <a:cubicBezTo>
                    <a:pt x="-3219" y="6844"/>
                    <a:pt x="-83" y="20039"/>
                    <a:pt x="8055" y="21531"/>
                  </a:cubicBezTo>
                  <a:cubicBezTo>
                    <a:pt x="8309" y="21577"/>
                    <a:pt x="8552" y="21600"/>
                    <a:pt x="8786" y="21600"/>
                  </a:cubicBezTo>
                  <a:cubicBezTo>
                    <a:pt x="10449" y="21600"/>
                    <a:pt x="11656" y="20482"/>
                    <a:pt x="12466" y="18903"/>
                  </a:cubicBezTo>
                  <a:cubicBezTo>
                    <a:pt x="14749" y="17910"/>
                    <a:pt x="16511" y="15749"/>
                    <a:pt x="17262" y="13042"/>
                  </a:cubicBezTo>
                  <a:cubicBezTo>
                    <a:pt x="18381" y="9080"/>
                    <a:pt x="17420" y="4420"/>
                    <a:pt x="14483" y="1884"/>
                  </a:cubicBezTo>
                  <a:cubicBezTo>
                    <a:pt x="12994" y="600"/>
                    <a:pt x="11152" y="0"/>
                    <a:pt x="9302"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56" name="Google Shape;221;p8"/>
            <p:cNvSpPr/>
            <p:nvPr/>
          </p:nvSpPr>
          <p:spPr>
            <a:xfrm>
              <a:off x="393096" y="4597546"/>
              <a:ext cx="874488" cy="875072"/>
            </a:xfrm>
            <a:custGeom>
              <a:avLst/>
              <a:gdLst/>
              <a:ahLst/>
              <a:cxnLst>
                <a:cxn ang="0">
                  <a:pos x="wd2" y="hd2"/>
                </a:cxn>
                <a:cxn ang="5400000">
                  <a:pos x="wd2" y="hd2"/>
                </a:cxn>
                <a:cxn ang="10800000">
                  <a:pos x="wd2" y="hd2"/>
                </a:cxn>
                <a:cxn ang="16200000">
                  <a:pos x="wd2" y="hd2"/>
                </a:cxn>
              </a:cxnLst>
              <a:rect l="0" t="0" r="r" b="b"/>
              <a:pathLst>
                <a:path w="15616" h="21600" extrusionOk="0">
                  <a:moveTo>
                    <a:pt x="6766" y="0"/>
                  </a:moveTo>
                  <a:cubicBezTo>
                    <a:pt x="5458" y="0"/>
                    <a:pt x="4112" y="568"/>
                    <a:pt x="3015" y="1678"/>
                  </a:cubicBezTo>
                  <a:cubicBezTo>
                    <a:pt x="-3492" y="8266"/>
                    <a:pt x="1569" y="21600"/>
                    <a:pt x="8391" y="21600"/>
                  </a:cubicBezTo>
                  <a:cubicBezTo>
                    <a:pt x="9293" y="21600"/>
                    <a:pt x="10227" y="21366"/>
                    <a:pt x="11166" y="20857"/>
                  </a:cubicBezTo>
                  <a:cubicBezTo>
                    <a:pt x="18108" y="17062"/>
                    <a:pt x="16634" y="330"/>
                    <a:pt x="8777" y="271"/>
                  </a:cubicBezTo>
                  <a:cubicBezTo>
                    <a:pt x="8656" y="271"/>
                    <a:pt x="8523" y="313"/>
                    <a:pt x="8403" y="313"/>
                  </a:cubicBezTo>
                  <a:cubicBezTo>
                    <a:pt x="7880" y="104"/>
                    <a:pt x="7328" y="0"/>
                    <a:pt x="676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658" name="Google Shape;222;p8"/>
          <p:cNvSpPr/>
          <p:nvPr/>
        </p:nvSpPr>
        <p:spPr>
          <a:xfrm rot="10800000">
            <a:off x="5673524" y="261790"/>
            <a:ext cx="19489614" cy="14005446"/>
          </a:xfrm>
          <a:custGeom>
            <a:avLst/>
            <a:gdLst/>
            <a:ahLst/>
            <a:cxnLst>
              <a:cxn ang="0">
                <a:pos x="wd2" y="hd2"/>
              </a:cxn>
              <a:cxn ang="5400000">
                <a:pos x="wd2" y="hd2"/>
              </a:cxn>
              <a:cxn ang="10800000">
                <a:pos x="wd2" y="hd2"/>
              </a:cxn>
              <a:cxn ang="16200000">
                <a:pos x="wd2" y="hd2"/>
              </a:cxn>
            </a:cxnLst>
            <a:rect l="0" t="0" r="r" b="b"/>
            <a:pathLst>
              <a:path w="21599" h="21600" extrusionOk="0">
                <a:moveTo>
                  <a:pt x="19592" y="251"/>
                </a:moveTo>
                <a:lnTo>
                  <a:pt x="19598" y="253"/>
                </a:lnTo>
                <a:lnTo>
                  <a:pt x="19575" y="253"/>
                </a:lnTo>
                <a:lnTo>
                  <a:pt x="19592" y="251"/>
                </a:lnTo>
                <a:close/>
                <a:moveTo>
                  <a:pt x="21482" y="1109"/>
                </a:moveTo>
                <a:lnTo>
                  <a:pt x="21481" y="1109"/>
                </a:lnTo>
                <a:lnTo>
                  <a:pt x="21482" y="1112"/>
                </a:lnTo>
                <a:lnTo>
                  <a:pt x="21482" y="1109"/>
                </a:lnTo>
                <a:close/>
                <a:moveTo>
                  <a:pt x="18004" y="6965"/>
                </a:moveTo>
                <a:cubicBezTo>
                  <a:pt x="18003" y="6967"/>
                  <a:pt x="18002" y="6969"/>
                  <a:pt x="18001" y="6971"/>
                </a:cubicBezTo>
                <a:cubicBezTo>
                  <a:pt x="18002" y="6969"/>
                  <a:pt x="18003" y="6967"/>
                  <a:pt x="18004" y="6965"/>
                </a:cubicBezTo>
                <a:close/>
                <a:moveTo>
                  <a:pt x="15243" y="11799"/>
                </a:moveTo>
                <a:cubicBezTo>
                  <a:pt x="15244" y="11816"/>
                  <a:pt x="15241" y="11834"/>
                  <a:pt x="15236" y="11849"/>
                </a:cubicBezTo>
                <a:cubicBezTo>
                  <a:pt x="15186" y="11929"/>
                  <a:pt x="15161" y="11945"/>
                  <a:pt x="15148" y="11946"/>
                </a:cubicBezTo>
                <a:cubicBezTo>
                  <a:pt x="15173" y="11910"/>
                  <a:pt x="15202" y="11868"/>
                  <a:pt x="15241" y="11813"/>
                </a:cubicBezTo>
                <a:cubicBezTo>
                  <a:pt x="15241" y="11809"/>
                  <a:pt x="15243" y="11802"/>
                  <a:pt x="15243" y="11799"/>
                </a:cubicBezTo>
                <a:close/>
                <a:moveTo>
                  <a:pt x="8861" y="0"/>
                </a:moveTo>
                <a:cubicBezTo>
                  <a:pt x="8576" y="0"/>
                  <a:pt x="8325" y="84"/>
                  <a:pt x="8087" y="84"/>
                </a:cubicBezTo>
                <a:cubicBezTo>
                  <a:pt x="8002" y="84"/>
                  <a:pt x="7919" y="74"/>
                  <a:pt x="7836" y="44"/>
                </a:cubicBezTo>
                <a:cubicBezTo>
                  <a:pt x="7710" y="96"/>
                  <a:pt x="8097" y="72"/>
                  <a:pt x="7984" y="131"/>
                </a:cubicBezTo>
                <a:cubicBezTo>
                  <a:pt x="7767" y="128"/>
                  <a:pt x="7539" y="38"/>
                  <a:pt x="7467" y="38"/>
                </a:cubicBezTo>
                <a:cubicBezTo>
                  <a:pt x="7466" y="38"/>
                  <a:pt x="7466" y="38"/>
                  <a:pt x="7465" y="38"/>
                </a:cubicBezTo>
                <a:cubicBezTo>
                  <a:pt x="7437" y="35"/>
                  <a:pt x="7412" y="34"/>
                  <a:pt x="7389" y="34"/>
                </a:cubicBezTo>
                <a:cubicBezTo>
                  <a:pt x="7177" y="34"/>
                  <a:pt x="7158" y="135"/>
                  <a:pt x="6915" y="135"/>
                </a:cubicBezTo>
                <a:cubicBezTo>
                  <a:pt x="6901" y="135"/>
                  <a:pt x="6886" y="135"/>
                  <a:pt x="6871" y="134"/>
                </a:cubicBezTo>
                <a:cubicBezTo>
                  <a:pt x="6911" y="157"/>
                  <a:pt x="6951" y="221"/>
                  <a:pt x="6716" y="254"/>
                </a:cubicBezTo>
                <a:cubicBezTo>
                  <a:pt x="6496" y="254"/>
                  <a:pt x="6444" y="162"/>
                  <a:pt x="6582" y="136"/>
                </a:cubicBezTo>
                <a:cubicBezTo>
                  <a:pt x="6593" y="135"/>
                  <a:pt x="6604" y="135"/>
                  <a:pt x="6613" y="135"/>
                </a:cubicBezTo>
                <a:cubicBezTo>
                  <a:pt x="6645" y="135"/>
                  <a:pt x="6660" y="141"/>
                  <a:pt x="6658" y="147"/>
                </a:cubicBezTo>
                <a:cubicBezTo>
                  <a:pt x="6729" y="135"/>
                  <a:pt x="6822" y="121"/>
                  <a:pt x="6734" y="97"/>
                </a:cubicBezTo>
                <a:lnTo>
                  <a:pt x="6706" y="123"/>
                </a:lnTo>
                <a:cubicBezTo>
                  <a:pt x="6597" y="103"/>
                  <a:pt x="6295" y="118"/>
                  <a:pt x="6365" y="75"/>
                </a:cubicBezTo>
                <a:cubicBezTo>
                  <a:pt x="6223" y="102"/>
                  <a:pt x="6272" y="115"/>
                  <a:pt x="6366" y="122"/>
                </a:cubicBezTo>
                <a:cubicBezTo>
                  <a:pt x="6323" y="120"/>
                  <a:pt x="6282" y="118"/>
                  <a:pt x="6242" y="118"/>
                </a:cubicBezTo>
                <a:cubicBezTo>
                  <a:pt x="6084" y="118"/>
                  <a:pt x="5955" y="136"/>
                  <a:pt x="5780" y="136"/>
                </a:cubicBezTo>
                <a:cubicBezTo>
                  <a:pt x="5751" y="136"/>
                  <a:pt x="5720" y="135"/>
                  <a:pt x="5687" y="134"/>
                </a:cubicBezTo>
                <a:cubicBezTo>
                  <a:pt x="5734" y="146"/>
                  <a:pt x="5777" y="172"/>
                  <a:pt x="5731" y="175"/>
                </a:cubicBezTo>
                <a:cubicBezTo>
                  <a:pt x="5699" y="175"/>
                  <a:pt x="5671" y="174"/>
                  <a:pt x="5646" y="174"/>
                </a:cubicBezTo>
                <a:cubicBezTo>
                  <a:pt x="5338" y="174"/>
                  <a:pt x="5524" y="233"/>
                  <a:pt x="5257" y="256"/>
                </a:cubicBezTo>
                <a:cubicBezTo>
                  <a:pt x="5134" y="234"/>
                  <a:pt x="5227" y="193"/>
                  <a:pt x="5159" y="193"/>
                </a:cubicBezTo>
                <a:cubicBezTo>
                  <a:pt x="5137" y="193"/>
                  <a:pt x="5096" y="197"/>
                  <a:pt x="5024" y="209"/>
                </a:cubicBezTo>
                <a:cubicBezTo>
                  <a:pt x="4846" y="193"/>
                  <a:pt x="4985" y="146"/>
                  <a:pt x="5055" y="122"/>
                </a:cubicBezTo>
                <a:cubicBezTo>
                  <a:pt x="4973" y="141"/>
                  <a:pt x="4895" y="148"/>
                  <a:pt x="4820" y="148"/>
                </a:cubicBezTo>
                <a:cubicBezTo>
                  <a:pt x="4656" y="148"/>
                  <a:pt x="4513" y="115"/>
                  <a:pt x="4409" y="115"/>
                </a:cubicBezTo>
                <a:lnTo>
                  <a:pt x="4548" y="88"/>
                </a:lnTo>
                <a:cubicBezTo>
                  <a:pt x="4475" y="101"/>
                  <a:pt x="4401" y="108"/>
                  <a:pt x="4327" y="109"/>
                </a:cubicBezTo>
                <a:lnTo>
                  <a:pt x="4408" y="155"/>
                </a:lnTo>
                <a:cubicBezTo>
                  <a:pt x="4326" y="151"/>
                  <a:pt x="4257" y="154"/>
                  <a:pt x="4258" y="133"/>
                </a:cubicBezTo>
                <a:cubicBezTo>
                  <a:pt x="4175" y="170"/>
                  <a:pt x="4325" y="212"/>
                  <a:pt x="4158" y="264"/>
                </a:cubicBezTo>
                <a:cubicBezTo>
                  <a:pt x="4143" y="261"/>
                  <a:pt x="4125" y="260"/>
                  <a:pt x="4105" y="260"/>
                </a:cubicBezTo>
                <a:cubicBezTo>
                  <a:pt x="4057" y="260"/>
                  <a:pt x="4000" y="267"/>
                  <a:pt x="3947" y="270"/>
                </a:cubicBezTo>
                <a:cubicBezTo>
                  <a:pt x="3925" y="272"/>
                  <a:pt x="3905" y="273"/>
                  <a:pt x="3885" y="273"/>
                </a:cubicBezTo>
                <a:cubicBezTo>
                  <a:pt x="3838" y="273"/>
                  <a:pt x="3801" y="267"/>
                  <a:pt x="3788" y="245"/>
                </a:cubicBezTo>
                <a:cubicBezTo>
                  <a:pt x="3797" y="245"/>
                  <a:pt x="3805" y="245"/>
                  <a:pt x="3813" y="245"/>
                </a:cubicBezTo>
                <a:cubicBezTo>
                  <a:pt x="4082" y="245"/>
                  <a:pt x="3822" y="193"/>
                  <a:pt x="3970" y="163"/>
                </a:cubicBezTo>
                <a:cubicBezTo>
                  <a:pt x="3950" y="165"/>
                  <a:pt x="3928" y="166"/>
                  <a:pt x="3905" y="166"/>
                </a:cubicBezTo>
                <a:cubicBezTo>
                  <a:pt x="3882" y="166"/>
                  <a:pt x="3857" y="165"/>
                  <a:pt x="3831" y="163"/>
                </a:cubicBezTo>
                <a:cubicBezTo>
                  <a:pt x="3819" y="157"/>
                  <a:pt x="3843" y="151"/>
                  <a:pt x="3866" y="145"/>
                </a:cubicBezTo>
                <a:cubicBezTo>
                  <a:pt x="3820" y="139"/>
                  <a:pt x="3784" y="137"/>
                  <a:pt x="3755" y="137"/>
                </a:cubicBezTo>
                <a:cubicBezTo>
                  <a:pt x="3679" y="137"/>
                  <a:pt x="3651" y="154"/>
                  <a:pt x="3623" y="174"/>
                </a:cubicBezTo>
                <a:cubicBezTo>
                  <a:pt x="3585" y="202"/>
                  <a:pt x="3545" y="237"/>
                  <a:pt x="3374" y="249"/>
                </a:cubicBezTo>
                <a:cubicBezTo>
                  <a:pt x="3409" y="216"/>
                  <a:pt x="3333" y="194"/>
                  <a:pt x="3274" y="194"/>
                </a:cubicBezTo>
                <a:cubicBezTo>
                  <a:pt x="3261" y="194"/>
                  <a:pt x="3248" y="196"/>
                  <a:pt x="3237" y="198"/>
                </a:cubicBezTo>
                <a:cubicBezTo>
                  <a:pt x="3248" y="197"/>
                  <a:pt x="3257" y="197"/>
                  <a:pt x="3265" y="197"/>
                </a:cubicBezTo>
                <a:cubicBezTo>
                  <a:pt x="3365" y="197"/>
                  <a:pt x="3297" y="256"/>
                  <a:pt x="3181" y="292"/>
                </a:cubicBezTo>
                <a:cubicBezTo>
                  <a:pt x="3162" y="291"/>
                  <a:pt x="3145" y="291"/>
                  <a:pt x="3129" y="291"/>
                </a:cubicBezTo>
                <a:cubicBezTo>
                  <a:pt x="2958" y="291"/>
                  <a:pt x="2935" y="335"/>
                  <a:pt x="2830" y="342"/>
                </a:cubicBezTo>
                <a:lnTo>
                  <a:pt x="2962" y="343"/>
                </a:lnTo>
                <a:cubicBezTo>
                  <a:pt x="2919" y="383"/>
                  <a:pt x="2810" y="388"/>
                  <a:pt x="2659" y="416"/>
                </a:cubicBezTo>
                <a:cubicBezTo>
                  <a:pt x="2654" y="407"/>
                  <a:pt x="2666" y="400"/>
                  <a:pt x="2682" y="395"/>
                </a:cubicBezTo>
                <a:cubicBezTo>
                  <a:pt x="2648" y="403"/>
                  <a:pt x="2613" y="406"/>
                  <a:pt x="2576" y="406"/>
                </a:cubicBezTo>
                <a:cubicBezTo>
                  <a:pt x="2494" y="406"/>
                  <a:pt x="2405" y="392"/>
                  <a:pt x="2312" y="392"/>
                </a:cubicBezTo>
                <a:cubicBezTo>
                  <a:pt x="2250" y="392"/>
                  <a:pt x="2187" y="398"/>
                  <a:pt x="2123" y="418"/>
                </a:cubicBezTo>
                <a:cubicBezTo>
                  <a:pt x="2013" y="406"/>
                  <a:pt x="2108" y="349"/>
                  <a:pt x="2012" y="344"/>
                </a:cubicBezTo>
                <a:cubicBezTo>
                  <a:pt x="1919" y="373"/>
                  <a:pt x="1855" y="379"/>
                  <a:pt x="1800" y="379"/>
                </a:cubicBezTo>
                <a:cubicBezTo>
                  <a:pt x="1754" y="379"/>
                  <a:pt x="1713" y="375"/>
                  <a:pt x="1666" y="375"/>
                </a:cubicBezTo>
                <a:cubicBezTo>
                  <a:pt x="1609" y="375"/>
                  <a:pt x="1543" y="381"/>
                  <a:pt x="1447" y="409"/>
                </a:cubicBezTo>
                <a:cubicBezTo>
                  <a:pt x="1531" y="447"/>
                  <a:pt x="1544" y="432"/>
                  <a:pt x="1353" y="510"/>
                </a:cubicBezTo>
                <a:cubicBezTo>
                  <a:pt x="1504" y="475"/>
                  <a:pt x="1654" y="441"/>
                  <a:pt x="1806" y="410"/>
                </a:cubicBezTo>
                <a:cubicBezTo>
                  <a:pt x="1709" y="447"/>
                  <a:pt x="1614" y="485"/>
                  <a:pt x="1518" y="523"/>
                </a:cubicBezTo>
                <a:cubicBezTo>
                  <a:pt x="1656" y="503"/>
                  <a:pt x="1806" y="451"/>
                  <a:pt x="1889" y="449"/>
                </a:cubicBezTo>
                <a:cubicBezTo>
                  <a:pt x="1752" y="507"/>
                  <a:pt x="1766" y="493"/>
                  <a:pt x="1835" y="526"/>
                </a:cubicBezTo>
                <a:cubicBezTo>
                  <a:pt x="1806" y="518"/>
                  <a:pt x="1777" y="515"/>
                  <a:pt x="1749" y="515"/>
                </a:cubicBezTo>
                <a:cubicBezTo>
                  <a:pt x="1597" y="515"/>
                  <a:pt x="1451" y="605"/>
                  <a:pt x="1278" y="605"/>
                </a:cubicBezTo>
                <a:cubicBezTo>
                  <a:pt x="1267" y="605"/>
                  <a:pt x="1256" y="604"/>
                  <a:pt x="1245" y="604"/>
                </a:cubicBezTo>
                <a:lnTo>
                  <a:pt x="1242" y="481"/>
                </a:lnTo>
                <a:cubicBezTo>
                  <a:pt x="1075" y="481"/>
                  <a:pt x="931" y="523"/>
                  <a:pt x="775" y="574"/>
                </a:cubicBezTo>
                <a:lnTo>
                  <a:pt x="526" y="662"/>
                </a:lnTo>
                <a:lnTo>
                  <a:pt x="449" y="689"/>
                </a:lnTo>
                <a:cubicBezTo>
                  <a:pt x="415" y="701"/>
                  <a:pt x="379" y="714"/>
                  <a:pt x="344" y="730"/>
                </a:cubicBezTo>
                <a:cubicBezTo>
                  <a:pt x="310" y="744"/>
                  <a:pt x="276" y="764"/>
                  <a:pt x="244" y="788"/>
                </a:cubicBezTo>
                <a:cubicBezTo>
                  <a:pt x="212" y="810"/>
                  <a:pt x="183" y="841"/>
                  <a:pt x="161" y="880"/>
                </a:cubicBezTo>
                <a:cubicBezTo>
                  <a:pt x="182" y="847"/>
                  <a:pt x="207" y="820"/>
                  <a:pt x="236" y="802"/>
                </a:cubicBezTo>
                <a:cubicBezTo>
                  <a:pt x="266" y="781"/>
                  <a:pt x="297" y="765"/>
                  <a:pt x="329" y="754"/>
                </a:cubicBezTo>
                <a:cubicBezTo>
                  <a:pt x="309" y="783"/>
                  <a:pt x="259" y="812"/>
                  <a:pt x="213" y="867"/>
                </a:cubicBezTo>
                <a:cubicBezTo>
                  <a:pt x="200" y="882"/>
                  <a:pt x="189" y="900"/>
                  <a:pt x="182" y="919"/>
                </a:cubicBezTo>
                <a:cubicBezTo>
                  <a:pt x="179" y="925"/>
                  <a:pt x="178" y="930"/>
                  <a:pt x="177" y="936"/>
                </a:cubicBezTo>
                <a:cubicBezTo>
                  <a:pt x="176" y="941"/>
                  <a:pt x="176" y="947"/>
                  <a:pt x="176" y="953"/>
                </a:cubicBezTo>
                <a:lnTo>
                  <a:pt x="179" y="988"/>
                </a:lnTo>
                <a:cubicBezTo>
                  <a:pt x="179" y="1011"/>
                  <a:pt x="180" y="1036"/>
                  <a:pt x="182" y="1061"/>
                </a:cubicBezTo>
                <a:lnTo>
                  <a:pt x="183" y="1098"/>
                </a:lnTo>
                <a:lnTo>
                  <a:pt x="183" y="1106"/>
                </a:lnTo>
                <a:cubicBezTo>
                  <a:pt x="183" y="1110"/>
                  <a:pt x="184" y="1114"/>
                  <a:pt x="185" y="1117"/>
                </a:cubicBezTo>
                <a:lnTo>
                  <a:pt x="189" y="1139"/>
                </a:lnTo>
                <a:cubicBezTo>
                  <a:pt x="196" y="1180"/>
                  <a:pt x="203" y="1221"/>
                  <a:pt x="210" y="1261"/>
                </a:cubicBezTo>
                <a:lnTo>
                  <a:pt x="213" y="1276"/>
                </a:lnTo>
                <a:cubicBezTo>
                  <a:pt x="213" y="1281"/>
                  <a:pt x="215" y="1287"/>
                  <a:pt x="215" y="1290"/>
                </a:cubicBezTo>
                <a:lnTo>
                  <a:pt x="217" y="1310"/>
                </a:lnTo>
                <a:cubicBezTo>
                  <a:pt x="220" y="1323"/>
                  <a:pt x="221" y="1335"/>
                  <a:pt x="224" y="1347"/>
                </a:cubicBezTo>
                <a:cubicBezTo>
                  <a:pt x="222" y="1346"/>
                  <a:pt x="221" y="1346"/>
                  <a:pt x="219" y="1346"/>
                </a:cubicBezTo>
                <a:cubicBezTo>
                  <a:pt x="207" y="1346"/>
                  <a:pt x="200" y="1369"/>
                  <a:pt x="196" y="1402"/>
                </a:cubicBezTo>
                <a:cubicBezTo>
                  <a:pt x="190" y="1437"/>
                  <a:pt x="184" y="1484"/>
                  <a:pt x="177" y="1521"/>
                </a:cubicBezTo>
                <a:cubicBezTo>
                  <a:pt x="177" y="1521"/>
                  <a:pt x="177" y="1521"/>
                  <a:pt x="178" y="1521"/>
                </a:cubicBezTo>
                <a:cubicBezTo>
                  <a:pt x="180" y="1521"/>
                  <a:pt x="182" y="1525"/>
                  <a:pt x="184" y="1534"/>
                </a:cubicBezTo>
                <a:cubicBezTo>
                  <a:pt x="186" y="1549"/>
                  <a:pt x="187" y="1564"/>
                  <a:pt x="188" y="1578"/>
                </a:cubicBezTo>
                <a:cubicBezTo>
                  <a:pt x="189" y="1597"/>
                  <a:pt x="189" y="1619"/>
                  <a:pt x="191" y="1644"/>
                </a:cubicBezTo>
                <a:cubicBezTo>
                  <a:pt x="192" y="1669"/>
                  <a:pt x="191" y="1695"/>
                  <a:pt x="192" y="1722"/>
                </a:cubicBezTo>
                <a:cubicBezTo>
                  <a:pt x="194" y="1830"/>
                  <a:pt x="195" y="1951"/>
                  <a:pt x="222" y="1982"/>
                </a:cubicBezTo>
                <a:lnTo>
                  <a:pt x="208" y="2043"/>
                </a:lnTo>
                <a:lnTo>
                  <a:pt x="194" y="2107"/>
                </a:lnTo>
                <a:cubicBezTo>
                  <a:pt x="185" y="2148"/>
                  <a:pt x="174" y="2190"/>
                  <a:pt x="164" y="2232"/>
                </a:cubicBezTo>
                <a:cubicBezTo>
                  <a:pt x="140" y="2401"/>
                  <a:pt x="137" y="2575"/>
                  <a:pt x="153" y="2746"/>
                </a:cubicBezTo>
                <a:cubicBezTo>
                  <a:pt x="156" y="2782"/>
                  <a:pt x="159" y="2817"/>
                  <a:pt x="162" y="2852"/>
                </a:cubicBezTo>
                <a:cubicBezTo>
                  <a:pt x="164" y="2888"/>
                  <a:pt x="168" y="2927"/>
                  <a:pt x="171" y="2967"/>
                </a:cubicBezTo>
                <a:cubicBezTo>
                  <a:pt x="172" y="3007"/>
                  <a:pt x="175" y="3051"/>
                  <a:pt x="176" y="3100"/>
                </a:cubicBezTo>
                <a:cubicBezTo>
                  <a:pt x="176" y="3147"/>
                  <a:pt x="178" y="3197"/>
                  <a:pt x="176" y="3255"/>
                </a:cubicBezTo>
                <a:cubicBezTo>
                  <a:pt x="165" y="3205"/>
                  <a:pt x="155" y="3201"/>
                  <a:pt x="145" y="3201"/>
                </a:cubicBezTo>
                <a:cubicBezTo>
                  <a:pt x="143" y="3201"/>
                  <a:pt x="141" y="3201"/>
                  <a:pt x="139" y="3201"/>
                </a:cubicBezTo>
                <a:cubicBezTo>
                  <a:pt x="138" y="3201"/>
                  <a:pt x="136" y="3201"/>
                  <a:pt x="135" y="3200"/>
                </a:cubicBezTo>
                <a:cubicBezTo>
                  <a:pt x="129" y="3198"/>
                  <a:pt x="123" y="3192"/>
                  <a:pt x="118" y="3166"/>
                </a:cubicBezTo>
                <a:cubicBezTo>
                  <a:pt x="114" y="3147"/>
                  <a:pt x="111" y="3129"/>
                  <a:pt x="109" y="3111"/>
                </a:cubicBezTo>
                <a:cubicBezTo>
                  <a:pt x="107" y="3085"/>
                  <a:pt x="105" y="3052"/>
                  <a:pt x="102" y="3011"/>
                </a:cubicBezTo>
                <a:cubicBezTo>
                  <a:pt x="102" y="3051"/>
                  <a:pt x="101" y="3092"/>
                  <a:pt x="100" y="3128"/>
                </a:cubicBezTo>
                <a:lnTo>
                  <a:pt x="100" y="3221"/>
                </a:lnTo>
                <a:cubicBezTo>
                  <a:pt x="101" y="3275"/>
                  <a:pt x="105" y="3311"/>
                  <a:pt x="115" y="3312"/>
                </a:cubicBezTo>
                <a:cubicBezTo>
                  <a:pt x="97" y="3401"/>
                  <a:pt x="154" y="3736"/>
                  <a:pt x="126" y="3876"/>
                </a:cubicBezTo>
                <a:cubicBezTo>
                  <a:pt x="140" y="3941"/>
                  <a:pt x="171" y="3963"/>
                  <a:pt x="168" y="4134"/>
                </a:cubicBezTo>
                <a:cubicBezTo>
                  <a:pt x="166" y="4140"/>
                  <a:pt x="164" y="4142"/>
                  <a:pt x="162" y="4142"/>
                </a:cubicBezTo>
                <a:cubicBezTo>
                  <a:pt x="160" y="4142"/>
                  <a:pt x="158" y="4141"/>
                  <a:pt x="157" y="4139"/>
                </a:cubicBezTo>
                <a:cubicBezTo>
                  <a:pt x="166" y="4168"/>
                  <a:pt x="173" y="4298"/>
                  <a:pt x="188" y="4298"/>
                </a:cubicBezTo>
                <a:cubicBezTo>
                  <a:pt x="193" y="4298"/>
                  <a:pt x="199" y="4285"/>
                  <a:pt x="206" y="4252"/>
                </a:cubicBezTo>
                <a:cubicBezTo>
                  <a:pt x="113" y="4723"/>
                  <a:pt x="212" y="5570"/>
                  <a:pt x="133" y="5981"/>
                </a:cubicBezTo>
                <a:cubicBezTo>
                  <a:pt x="143" y="6314"/>
                  <a:pt x="152" y="6718"/>
                  <a:pt x="154" y="7020"/>
                </a:cubicBezTo>
                <a:cubicBezTo>
                  <a:pt x="145" y="7001"/>
                  <a:pt x="140" y="7019"/>
                  <a:pt x="143" y="6962"/>
                </a:cubicBezTo>
                <a:cubicBezTo>
                  <a:pt x="115" y="7381"/>
                  <a:pt x="227" y="7220"/>
                  <a:pt x="196" y="7696"/>
                </a:cubicBezTo>
                <a:cubicBezTo>
                  <a:pt x="187" y="7745"/>
                  <a:pt x="180" y="7764"/>
                  <a:pt x="175" y="7764"/>
                </a:cubicBezTo>
                <a:cubicBezTo>
                  <a:pt x="159" y="7764"/>
                  <a:pt x="164" y="7565"/>
                  <a:pt x="158" y="7565"/>
                </a:cubicBezTo>
                <a:cubicBezTo>
                  <a:pt x="157" y="7565"/>
                  <a:pt x="155" y="7574"/>
                  <a:pt x="153" y="7595"/>
                </a:cubicBezTo>
                <a:cubicBezTo>
                  <a:pt x="56" y="7661"/>
                  <a:pt x="165" y="8169"/>
                  <a:pt x="109" y="8489"/>
                </a:cubicBezTo>
                <a:lnTo>
                  <a:pt x="103" y="8412"/>
                </a:lnTo>
                <a:cubicBezTo>
                  <a:pt x="70" y="8657"/>
                  <a:pt x="140" y="9010"/>
                  <a:pt x="133" y="9410"/>
                </a:cubicBezTo>
                <a:cubicBezTo>
                  <a:pt x="133" y="9410"/>
                  <a:pt x="129" y="9400"/>
                  <a:pt x="124" y="9400"/>
                </a:cubicBezTo>
                <a:cubicBezTo>
                  <a:pt x="122" y="9400"/>
                  <a:pt x="120" y="9402"/>
                  <a:pt x="118" y="9407"/>
                </a:cubicBezTo>
                <a:cubicBezTo>
                  <a:pt x="167" y="9681"/>
                  <a:pt x="183" y="10199"/>
                  <a:pt x="197" y="10583"/>
                </a:cubicBezTo>
                <a:cubicBezTo>
                  <a:pt x="171" y="10501"/>
                  <a:pt x="171" y="10449"/>
                  <a:pt x="161" y="10449"/>
                </a:cubicBezTo>
                <a:cubicBezTo>
                  <a:pt x="157" y="10449"/>
                  <a:pt x="150" y="10459"/>
                  <a:pt x="139" y="10482"/>
                </a:cubicBezTo>
                <a:cubicBezTo>
                  <a:pt x="144" y="10655"/>
                  <a:pt x="200" y="10431"/>
                  <a:pt x="211" y="10776"/>
                </a:cubicBezTo>
                <a:cubicBezTo>
                  <a:pt x="190" y="10887"/>
                  <a:pt x="172" y="11136"/>
                  <a:pt x="131" y="11170"/>
                </a:cubicBezTo>
                <a:lnTo>
                  <a:pt x="129" y="10845"/>
                </a:lnTo>
                <a:cubicBezTo>
                  <a:pt x="76" y="11012"/>
                  <a:pt x="131" y="11265"/>
                  <a:pt x="122" y="11436"/>
                </a:cubicBezTo>
                <a:lnTo>
                  <a:pt x="99" y="11415"/>
                </a:lnTo>
                <a:cubicBezTo>
                  <a:pt x="105" y="11913"/>
                  <a:pt x="164" y="11919"/>
                  <a:pt x="160" y="12455"/>
                </a:cubicBezTo>
                <a:lnTo>
                  <a:pt x="178" y="12399"/>
                </a:lnTo>
                <a:cubicBezTo>
                  <a:pt x="236" y="12691"/>
                  <a:pt x="145" y="12645"/>
                  <a:pt x="188" y="12936"/>
                </a:cubicBezTo>
                <a:lnTo>
                  <a:pt x="129" y="13024"/>
                </a:lnTo>
                <a:cubicBezTo>
                  <a:pt x="143" y="13217"/>
                  <a:pt x="186" y="13700"/>
                  <a:pt x="197" y="14046"/>
                </a:cubicBezTo>
                <a:cubicBezTo>
                  <a:pt x="154" y="13851"/>
                  <a:pt x="131" y="13445"/>
                  <a:pt x="105" y="13194"/>
                </a:cubicBezTo>
                <a:cubicBezTo>
                  <a:pt x="105" y="13386"/>
                  <a:pt x="109" y="13844"/>
                  <a:pt x="138" y="13945"/>
                </a:cubicBezTo>
                <a:cubicBezTo>
                  <a:pt x="133" y="13867"/>
                  <a:pt x="119" y="13771"/>
                  <a:pt x="127" y="13694"/>
                </a:cubicBezTo>
                <a:cubicBezTo>
                  <a:pt x="174" y="13929"/>
                  <a:pt x="196" y="14238"/>
                  <a:pt x="196" y="14619"/>
                </a:cubicBezTo>
                <a:cubicBezTo>
                  <a:pt x="192" y="14617"/>
                  <a:pt x="189" y="14616"/>
                  <a:pt x="186" y="14616"/>
                </a:cubicBezTo>
                <a:cubicBezTo>
                  <a:pt x="86" y="14616"/>
                  <a:pt x="163" y="15621"/>
                  <a:pt x="77" y="15888"/>
                </a:cubicBezTo>
                <a:cubicBezTo>
                  <a:pt x="119" y="16563"/>
                  <a:pt x="60" y="17226"/>
                  <a:pt x="66" y="18011"/>
                </a:cubicBezTo>
                <a:cubicBezTo>
                  <a:pt x="85" y="17951"/>
                  <a:pt x="96" y="17927"/>
                  <a:pt x="103" y="17927"/>
                </a:cubicBezTo>
                <a:cubicBezTo>
                  <a:pt x="124" y="17927"/>
                  <a:pt x="92" y="18195"/>
                  <a:pt x="148" y="18195"/>
                </a:cubicBezTo>
                <a:cubicBezTo>
                  <a:pt x="152" y="18195"/>
                  <a:pt x="156" y="18194"/>
                  <a:pt x="160" y="18192"/>
                </a:cubicBezTo>
                <a:cubicBezTo>
                  <a:pt x="165" y="18374"/>
                  <a:pt x="164" y="18444"/>
                  <a:pt x="158" y="18461"/>
                </a:cubicBezTo>
                <a:lnTo>
                  <a:pt x="162" y="18422"/>
                </a:lnTo>
                <a:cubicBezTo>
                  <a:pt x="160" y="18439"/>
                  <a:pt x="159" y="18449"/>
                  <a:pt x="157" y="18463"/>
                </a:cubicBezTo>
                <a:lnTo>
                  <a:pt x="103" y="19016"/>
                </a:lnTo>
                <a:cubicBezTo>
                  <a:pt x="98" y="19039"/>
                  <a:pt x="95" y="19049"/>
                  <a:pt x="92" y="19049"/>
                </a:cubicBezTo>
                <a:cubicBezTo>
                  <a:pt x="79" y="19049"/>
                  <a:pt x="79" y="18858"/>
                  <a:pt x="64" y="18858"/>
                </a:cubicBezTo>
                <a:cubicBezTo>
                  <a:pt x="64" y="18858"/>
                  <a:pt x="63" y="18858"/>
                  <a:pt x="63" y="18858"/>
                </a:cubicBezTo>
                <a:cubicBezTo>
                  <a:pt x="56" y="19260"/>
                  <a:pt x="24" y="19027"/>
                  <a:pt x="0" y="19291"/>
                </a:cubicBezTo>
                <a:cubicBezTo>
                  <a:pt x="4" y="19285"/>
                  <a:pt x="7" y="19282"/>
                  <a:pt x="10" y="19282"/>
                </a:cubicBezTo>
                <a:cubicBezTo>
                  <a:pt x="35" y="19282"/>
                  <a:pt x="45" y="19457"/>
                  <a:pt x="34" y="19659"/>
                </a:cubicBezTo>
                <a:lnTo>
                  <a:pt x="76" y="19337"/>
                </a:lnTo>
                <a:cubicBezTo>
                  <a:pt x="124" y="19896"/>
                  <a:pt x="-1" y="19821"/>
                  <a:pt x="46" y="20386"/>
                </a:cubicBezTo>
                <a:lnTo>
                  <a:pt x="19" y="20209"/>
                </a:lnTo>
                <a:cubicBezTo>
                  <a:pt x="24" y="20293"/>
                  <a:pt x="26" y="20416"/>
                  <a:pt x="29" y="20557"/>
                </a:cubicBezTo>
                <a:cubicBezTo>
                  <a:pt x="29" y="20627"/>
                  <a:pt x="31" y="20701"/>
                  <a:pt x="32" y="20777"/>
                </a:cubicBezTo>
                <a:cubicBezTo>
                  <a:pt x="32" y="20815"/>
                  <a:pt x="33" y="20853"/>
                  <a:pt x="35" y="20891"/>
                </a:cubicBezTo>
                <a:lnTo>
                  <a:pt x="36" y="20920"/>
                </a:lnTo>
                <a:lnTo>
                  <a:pt x="36" y="20931"/>
                </a:lnTo>
                <a:cubicBezTo>
                  <a:pt x="36" y="20932"/>
                  <a:pt x="33" y="20933"/>
                  <a:pt x="39" y="20934"/>
                </a:cubicBezTo>
                <a:lnTo>
                  <a:pt x="79" y="20948"/>
                </a:lnTo>
                <a:lnTo>
                  <a:pt x="241" y="21005"/>
                </a:lnTo>
                <a:lnTo>
                  <a:pt x="241" y="21340"/>
                </a:lnTo>
                <a:lnTo>
                  <a:pt x="116" y="21528"/>
                </a:lnTo>
                <a:lnTo>
                  <a:pt x="119" y="21528"/>
                </a:lnTo>
                <a:lnTo>
                  <a:pt x="127" y="21530"/>
                </a:lnTo>
                <a:cubicBezTo>
                  <a:pt x="147" y="21535"/>
                  <a:pt x="167" y="21539"/>
                  <a:pt x="186" y="21544"/>
                </a:cubicBezTo>
                <a:cubicBezTo>
                  <a:pt x="220" y="21551"/>
                  <a:pt x="255" y="21556"/>
                  <a:pt x="289" y="21558"/>
                </a:cubicBezTo>
                <a:cubicBezTo>
                  <a:pt x="314" y="21551"/>
                  <a:pt x="331" y="21545"/>
                  <a:pt x="347" y="21539"/>
                </a:cubicBezTo>
                <a:cubicBezTo>
                  <a:pt x="375" y="21545"/>
                  <a:pt x="409" y="21553"/>
                  <a:pt x="416" y="21566"/>
                </a:cubicBezTo>
                <a:cubicBezTo>
                  <a:pt x="424" y="21576"/>
                  <a:pt x="405" y="21588"/>
                  <a:pt x="321" y="21600"/>
                </a:cubicBezTo>
                <a:cubicBezTo>
                  <a:pt x="377" y="21596"/>
                  <a:pt x="434" y="21594"/>
                  <a:pt x="489" y="21587"/>
                </a:cubicBezTo>
                <a:lnTo>
                  <a:pt x="554" y="21577"/>
                </a:lnTo>
                <a:lnTo>
                  <a:pt x="604" y="21569"/>
                </a:lnTo>
                <a:cubicBezTo>
                  <a:pt x="638" y="21562"/>
                  <a:pt x="672" y="21558"/>
                  <a:pt x="706" y="21548"/>
                </a:cubicBezTo>
                <a:lnTo>
                  <a:pt x="807" y="21521"/>
                </a:lnTo>
                <a:cubicBezTo>
                  <a:pt x="841" y="21511"/>
                  <a:pt x="875" y="21503"/>
                  <a:pt x="908" y="21492"/>
                </a:cubicBezTo>
                <a:lnTo>
                  <a:pt x="1110" y="21422"/>
                </a:lnTo>
                <a:lnTo>
                  <a:pt x="1208" y="21381"/>
                </a:lnTo>
                <a:lnTo>
                  <a:pt x="1305" y="21340"/>
                </a:lnTo>
                <a:cubicBezTo>
                  <a:pt x="1337" y="21326"/>
                  <a:pt x="1368" y="21311"/>
                  <a:pt x="1400" y="21297"/>
                </a:cubicBezTo>
                <a:cubicBezTo>
                  <a:pt x="1461" y="21268"/>
                  <a:pt x="1522" y="21244"/>
                  <a:pt x="1580" y="21215"/>
                </a:cubicBezTo>
                <a:cubicBezTo>
                  <a:pt x="1637" y="21187"/>
                  <a:pt x="1694" y="21164"/>
                  <a:pt x="1748" y="21142"/>
                </a:cubicBezTo>
                <a:cubicBezTo>
                  <a:pt x="1801" y="21119"/>
                  <a:pt x="1852" y="21097"/>
                  <a:pt x="1901" y="21081"/>
                </a:cubicBezTo>
                <a:lnTo>
                  <a:pt x="1871" y="21129"/>
                </a:lnTo>
                <a:cubicBezTo>
                  <a:pt x="1912" y="21102"/>
                  <a:pt x="1951" y="21070"/>
                  <a:pt x="1989" y="21036"/>
                </a:cubicBezTo>
                <a:cubicBezTo>
                  <a:pt x="2032" y="20999"/>
                  <a:pt x="2080" y="20973"/>
                  <a:pt x="2130" y="20959"/>
                </a:cubicBezTo>
                <a:cubicBezTo>
                  <a:pt x="2128" y="20970"/>
                  <a:pt x="2113" y="20993"/>
                  <a:pt x="2125" y="20993"/>
                </a:cubicBezTo>
                <a:cubicBezTo>
                  <a:pt x="2128" y="20993"/>
                  <a:pt x="2134" y="20991"/>
                  <a:pt x="2144" y="20986"/>
                </a:cubicBezTo>
                <a:cubicBezTo>
                  <a:pt x="2166" y="20967"/>
                  <a:pt x="2220" y="20920"/>
                  <a:pt x="2284" y="20870"/>
                </a:cubicBezTo>
                <a:cubicBezTo>
                  <a:pt x="2348" y="20820"/>
                  <a:pt x="2419" y="20765"/>
                  <a:pt x="2479" y="20736"/>
                </a:cubicBezTo>
                <a:lnTo>
                  <a:pt x="2392" y="20832"/>
                </a:lnTo>
                <a:cubicBezTo>
                  <a:pt x="2450" y="20800"/>
                  <a:pt x="2504" y="20767"/>
                  <a:pt x="2554" y="20734"/>
                </a:cubicBezTo>
                <a:cubicBezTo>
                  <a:pt x="2604" y="20701"/>
                  <a:pt x="2650" y="20665"/>
                  <a:pt x="2694" y="20630"/>
                </a:cubicBezTo>
                <a:cubicBezTo>
                  <a:pt x="2739" y="20594"/>
                  <a:pt x="2780" y="20559"/>
                  <a:pt x="2819" y="20522"/>
                </a:cubicBezTo>
                <a:cubicBezTo>
                  <a:pt x="2858" y="20486"/>
                  <a:pt x="2896" y="20449"/>
                  <a:pt x="2933" y="20413"/>
                </a:cubicBezTo>
                <a:lnTo>
                  <a:pt x="3040" y="20300"/>
                </a:lnTo>
                <a:lnTo>
                  <a:pt x="3094" y="20244"/>
                </a:lnTo>
                <a:lnTo>
                  <a:pt x="3147" y="20186"/>
                </a:lnTo>
                <a:cubicBezTo>
                  <a:pt x="3183" y="20146"/>
                  <a:pt x="3220" y="20108"/>
                  <a:pt x="3259" y="20069"/>
                </a:cubicBezTo>
                <a:cubicBezTo>
                  <a:pt x="3297" y="20030"/>
                  <a:pt x="3336" y="19987"/>
                  <a:pt x="3378" y="19947"/>
                </a:cubicBezTo>
                <a:cubicBezTo>
                  <a:pt x="3382" y="19957"/>
                  <a:pt x="3391" y="19961"/>
                  <a:pt x="3404" y="19961"/>
                </a:cubicBezTo>
                <a:cubicBezTo>
                  <a:pt x="3417" y="19961"/>
                  <a:pt x="3434" y="19956"/>
                  <a:pt x="3454" y="19947"/>
                </a:cubicBezTo>
                <a:cubicBezTo>
                  <a:pt x="3503" y="19925"/>
                  <a:pt x="3552" y="19895"/>
                  <a:pt x="3597" y="19862"/>
                </a:cubicBezTo>
                <a:cubicBezTo>
                  <a:pt x="3706" y="19785"/>
                  <a:pt x="3829" y="19679"/>
                  <a:pt x="3911" y="19608"/>
                </a:cubicBezTo>
                <a:lnTo>
                  <a:pt x="3911" y="19624"/>
                </a:lnTo>
                <a:cubicBezTo>
                  <a:pt x="4145" y="19400"/>
                  <a:pt x="4331" y="19189"/>
                  <a:pt x="4511" y="18984"/>
                </a:cubicBezTo>
                <a:cubicBezTo>
                  <a:pt x="4692" y="18778"/>
                  <a:pt x="4867" y="18576"/>
                  <a:pt x="5080" y="18375"/>
                </a:cubicBezTo>
                <a:cubicBezTo>
                  <a:pt x="5234" y="18302"/>
                  <a:pt x="5469" y="18125"/>
                  <a:pt x="5735" y="17972"/>
                </a:cubicBezTo>
                <a:lnTo>
                  <a:pt x="5835" y="17914"/>
                </a:lnTo>
                <a:cubicBezTo>
                  <a:pt x="5852" y="17904"/>
                  <a:pt x="5869" y="17896"/>
                  <a:pt x="5886" y="17887"/>
                </a:cubicBezTo>
                <a:lnTo>
                  <a:pt x="5938" y="17861"/>
                </a:lnTo>
                <a:cubicBezTo>
                  <a:pt x="5972" y="17845"/>
                  <a:pt x="6006" y="17825"/>
                  <a:pt x="6041" y="17811"/>
                </a:cubicBezTo>
                <a:lnTo>
                  <a:pt x="6145" y="17768"/>
                </a:lnTo>
                <a:cubicBezTo>
                  <a:pt x="6163" y="17760"/>
                  <a:pt x="6180" y="17753"/>
                  <a:pt x="6197" y="17748"/>
                </a:cubicBezTo>
                <a:lnTo>
                  <a:pt x="6249" y="17730"/>
                </a:lnTo>
                <a:lnTo>
                  <a:pt x="6351" y="17697"/>
                </a:lnTo>
                <a:cubicBezTo>
                  <a:pt x="6385" y="17688"/>
                  <a:pt x="6418" y="17679"/>
                  <a:pt x="6450" y="17672"/>
                </a:cubicBezTo>
                <a:cubicBezTo>
                  <a:pt x="6483" y="17664"/>
                  <a:pt x="6514" y="17657"/>
                  <a:pt x="6546" y="17652"/>
                </a:cubicBezTo>
                <a:cubicBezTo>
                  <a:pt x="6544" y="17652"/>
                  <a:pt x="6542" y="17653"/>
                  <a:pt x="6540" y="17653"/>
                </a:cubicBezTo>
                <a:cubicBezTo>
                  <a:pt x="6473" y="17653"/>
                  <a:pt x="6550" y="17579"/>
                  <a:pt x="6636" y="17548"/>
                </a:cubicBezTo>
                <a:cubicBezTo>
                  <a:pt x="6652" y="17545"/>
                  <a:pt x="6667" y="17542"/>
                  <a:pt x="6683" y="17538"/>
                </a:cubicBezTo>
                <a:cubicBezTo>
                  <a:pt x="6700" y="17534"/>
                  <a:pt x="6718" y="17529"/>
                  <a:pt x="6735" y="17523"/>
                </a:cubicBezTo>
                <a:cubicBezTo>
                  <a:pt x="6771" y="17512"/>
                  <a:pt x="6806" y="17498"/>
                  <a:pt x="6838" y="17487"/>
                </a:cubicBezTo>
                <a:cubicBezTo>
                  <a:pt x="6868" y="17478"/>
                  <a:pt x="6894" y="17471"/>
                  <a:pt x="6913" y="17471"/>
                </a:cubicBezTo>
                <a:cubicBezTo>
                  <a:pt x="6935" y="17471"/>
                  <a:pt x="6948" y="17480"/>
                  <a:pt x="6945" y="17504"/>
                </a:cubicBezTo>
                <a:lnTo>
                  <a:pt x="6902" y="17509"/>
                </a:lnTo>
                <a:cubicBezTo>
                  <a:pt x="6936" y="17533"/>
                  <a:pt x="6987" y="17540"/>
                  <a:pt x="7047" y="17540"/>
                </a:cubicBezTo>
                <a:cubicBezTo>
                  <a:pt x="7073" y="17540"/>
                  <a:pt x="7101" y="17538"/>
                  <a:pt x="7130" y="17537"/>
                </a:cubicBezTo>
                <a:cubicBezTo>
                  <a:pt x="7155" y="17535"/>
                  <a:pt x="7179" y="17532"/>
                  <a:pt x="7204" y="17529"/>
                </a:cubicBezTo>
                <a:lnTo>
                  <a:pt x="7280" y="17522"/>
                </a:lnTo>
                <a:cubicBezTo>
                  <a:pt x="7332" y="17516"/>
                  <a:pt x="7383" y="17509"/>
                  <a:pt x="7431" y="17506"/>
                </a:cubicBezTo>
                <a:lnTo>
                  <a:pt x="7459" y="17395"/>
                </a:lnTo>
                <a:cubicBezTo>
                  <a:pt x="7491" y="17402"/>
                  <a:pt x="7524" y="17409"/>
                  <a:pt x="7558" y="17413"/>
                </a:cubicBezTo>
                <a:cubicBezTo>
                  <a:pt x="7592" y="17419"/>
                  <a:pt x="7627" y="17423"/>
                  <a:pt x="7663" y="17426"/>
                </a:cubicBezTo>
                <a:cubicBezTo>
                  <a:pt x="7728" y="17431"/>
                  <a:pt x="7794" y="17435"/>
                  <a:pt x="7863" y="17435"/>
                </a:cubicBezTo>
                <a:cubicBezTo>
                  <a:pt x="7871" y="17435"/>
                  <a:pt x="7879" y="17435"/>
                  <a:pt x="7887" y="17435"/>
                </a:cubicBezTo>
                <a:cubicBezTo>
                  <a:pt x="7895" y="17435"/>
                  <a:pt x="7904" y="17435"/>
                  <a:pt x="7913" y="17435"/>
                </a:cubicBezTo>
                <a:cubicBezTo>
                  <a:pt x="8058" y="17435"/>
                  <a:pt x="8209" y="17427"/>
                  <a:pt x="8354" y="17419"/>
                </a:cubicBezTo>
                <a:cubicBezTo>
                  <a:pt x="8498" y="17410"/>
                  <a:pt x="8637" y="17402"/>
                  <a:pt x="8758" y="17402"/>
                </a:cubicBezTo>
                <a:cubicBezTo>
                  <a:pt x="8765" y="17402"/>
                  <a:pt x="8773" y="17402"/>
                  <a:pt x="8780" y="17402"/>
                </a:cubicBezTo>
                <a:cubicBezTo>
                  <a:pt x="8906" y="17405"/>
                  <a:pt x="9012" y="17415"/>
                  <a:pt x="9084" y="17449"/>
                </a:cubicBezTo>
                <a:cubicBezTo>
                  <a:pt x="9208" y="17418"/>
                  <a:pt x="9364" y="17410"/>
                  <a:pt x="9487" y="17374"/>
                </a:cubicBezTo>
                <a:lnTo>
                  <a:pt x="9482" y="17434"/>
                </a:lnTo>
                <a:cubicBezTo>
                  <a:pt x="9657" y="17430"/>
                  <a:pt x="9789" y="17422"/>
                  <a:pt x="9929" y="17406"/>
                </a:cubicBezTo>
                <a:cubicBezTo>
                  <a:pt x="10071" y="17391"/>
                  <a:pt x="10222" y="17367"/>
                  <a:pt x="10437" y="17315"/>
                </a:cubicBezTo>
                <a:cubicBezTo>
                  <a:pt x="10410" y="17336"/>
                  <a:pt x="10382" y="17355"/>
                  <a:pt x="10354" y="17374"/>
                </a:cubicBezTo>
                <a:cubicBezTo>
                  <a:pt x="10476" y="17353"/>
                  <a:pt x="10548" y="17293"/>
                  <a:pt x="10617" y="17233"/>
                </a:cubicBezTo>
                <a:cubicBezTo>
                  <a:pt x="10651" y="17202"/>
                  <a:pt x="10685" y="17171"/>
                  <a:pt x="10723" y="17144"/>
                </a:cubicBezTo>
                <a:cubicBezTo>
                  <a:pt x="10766" y="17114"/>
                  <a:pt x="10812" y="17090"/>
                  <a:pt x="10860" y="17076"/>
                </a:cubicBezTo>
                <a:cubicBezTo>
                  <a:pt x="10886" y="17098"/>
                  <a:pt x="10912" y="17120"/>
                  <a:pt x="10940" y="17141"/>
                </a:cubicBezTo>
                <a:cubicBezTo>
                  <a:pt x="11149" y="17074"/>
                  <a:pt x="11362" y="17011"/>
                  <a:pt x="11569" y="16917"/>
                </a:cubicBezTo>
                <a:cubicBezTo>
                  <a:pt x="11777" y="16824"/>
                  <a:pt x="11979" y="16701"/>
                  <a:pt x="12155" y="16525"/>
                </a:cubicBezTo>
                <a:cubicBezTo>
                  <a:pt x="12154" y="16542"/>
                  <a:pt x="12151" y="16572"/>
                  <a:pt x="12088" y="16620"/>
                </a:cubicBezTo>
                <a:lnTo>
                  <a:pt x="12173" y="16563"/>
                </a:lnTo>
                <a:lnTo>
                  <a:pt x="12277" y="16488"/>
                </a:lnTo>
                <a:cubicBezTo>
                  <a:pt x="12314" y="16460"/>
                  <a:pt x="12352" y="16430"/>
                  <a:pt x="12391" y="16400"/>
                </a:cubicBezTo>
                <a:cubicBezTo>
                  <a:pt x="12429" y="16371"/>
                  <a:pt x="12464" y="16336"/>
                  <a:pt x="12499" y="16305"/>
                </a:cubicBezTo>
                <a:cubicBezTo>
                  <a:pt x="12568" y="16240"/>
                  <a:pt x="12627" y="16177"/>
                  <a:pt x="12660" y="16126"/>
                </a:cubicBezTo>
                <a:cubicBezTo>
                  <a:pt x="12689" y="16084"/>
                  <a:pt x="12701" y="16053"/>
                  <a:pt x="12685" y="16040"/>
                </a:cubicBezTo>
                <a:cubicBezTo>
                  <a:pt x="12691" y="16040"/>
                  <a:pt x="12697" y="16037"/>
                  <a:pt x="12702" y="16034"/>
                </a:cubicBezTo>
                <a:cubicBezTo>
                  <a:pt x="12719" y="16023"/>
                  <a:pt x="12736" y="16009"/>
                  <a:pt x="12751" y="15994"/>
                </a:cubicBezTo>
                <a:cubicBezTo>
                  <a:pt x="12769" y="15975"/>
                  <a:pt x="12791" y="15951"/>
                  <a:pt x="12814" y="15923"/>
                </a:cubicBezTo>
                <a:cubicBezTo>
                  <a:pt x="12838" y="15896"/>
                  <a:pt x="12861" y="15861"/>
                  <a:pt x="12886" y="15827"/>
                </a:cubicBezTo>
                <a:cubicBezTo>
                  <a:pt x="12988" y="15687"/>
                  <a:pt x="13091" y="15498"/>
                  <a:pt x="13160" y="15367"/>
                </a:cubicBezTo>
                <a:lnTo>
                  <a:pt x="13166" y="15444"/>
                </a:lnTo>
                <a:lnTo>
                  <a:pt x="13197" y="15359"/>
                </a:lnTo>
                <a:cubicBezTo>
                  <a:pt x="13206" y="15334"/>
                  <a:pt x="13214" y="15311"/>
                  <a:pt x="13221" y="15289"/>
                </a:cubicBezTo>
                <a:cubicBezTo>
                  <a:pt x="13235" y="15247"/>
                  <a:pt x="13247" y="15211"/>
                  <a:pt x="13263" y="15174"/>
                </a:cubicBezTo>
                <a:cubicBezTo>
                  <a:pt x="13278" y="15138"/>
                  <a:pt x="13294" y="15099"/>
                  <a:pt x="13317" y="15049"/>
                </a:cubicBezTo>
                <a:cubicBezTo>
                  <a:pt x="13328" y="15025"/>
                  <a:pt x="13341" y="14998"/>
                  <a:pt x="13357" y="14968"/>
                </a:cubicBezTo>
                <a:lnTo>
                  <a:pt x="13381" y="14920"/>
                </a:lnTo>
                <a:lnTo>
                  <a:pt x="13407" y="14865"/>
                </a:lnTo>
                <a:cubicBezTo>
                  <a:pt x="13423" y="14841"/>
                  <a:pt x="13435" y="14830"/>
                  <a:pt x="13441" y="14830"/>
                </a:cubicBezTo>
                <a:cubicBezTo>
                  <a:pt x="13451" y="14830"/>
                  <a:pt x="13447" y="14854"/>
                  <a:pt x="13422" y="14895"/>
                </a:cubicBezTo>
                <a:cubicBezTo>
                  <a:pt x="13483" y="14800"/>
                  <a:pt x="13501" y="14749"/>
                  <a:pt x="13519" y="14692"/>
                </a:cubicBezTo>
                <a:cubicBezTo>
                  <a:pt x="13530" y="14656"/>
                  <a:pt x="13544" y="14622"/>
                  <a:pt x="13559" y="14588"/>
                </a:cubicBezTo>
                <a:cubicBezTo>
                  <a:pt x="13568" y="14568"/>
                  <a:pt x="13580" y="14545"/>
                  <a:pt x="13594" y="14519"/>
                </a:cubicBezTo>
                <a:cubicBezTo>
                  <a:pt x="13609" y="14492"/>
                  <a:pt x="13625" y="14462"/>
                  <a:pt x="13646" y="14428"/>
                </a:cubicBezTo>
                <a:cubicBezTo>
                  <a:pt x="13634" y="14471"/>
                  <a:pt x="13623" y="14515"/>
                  <a:pt x="13612" y="14558"/>
                </a:cubicBezTo>
                <a:cubicBezTo>
                  <a:pt x="13741" y="14314"/>
                  <a:pt x="13719" y="14321"/>
                  <a:pt x="13761" y="14160"/>
                </a:cubicBezTo>
                <a:cubicBezTo>
                  <a:pt x="13825" y="13990"/>
                  <a:pt x="14001" y="13696"/>
                  <a:pt x="14050" y="13690"/>
                </a:cubicBezTo>
                <a:cubicBezTo>
                  <a:pt x="14048" y="13639"/>
                  <a:pt x="14089" y="13479"/>
                  <a:pt x="14171" y="13343"/>
                </a:cubicBezTo>
                <a:cubicBezTo>
                  <a:pt x="14173" y="13343"/>
                  <a:pt x="14174" y="13343"/>
                  <a:pt x="14175" y="13343"/>
                </a:cubicBezTo>
                <a:cubicBezTo>
                  <a:pt x="14191" y="13343"/>
                  <a:pt x="14173" y="13396"/>
                  <a:pt x="14163" y="13425"/>
                </a:cubicBezTo>
                <a:cubicBezTo>
                  <a:pt x="14278" y="13231"/>
                  <a:pt x="14348" y="13074"/>
                  <a:pt x="14412" y="12935"/>
                </a:cubicBezTo>
                <a:cubicBezTo>
                  <a:pt x="14475" y="12794"/>
                  <a:pt x="14535" y="12674"/>
                  <a:pt x="14631" y="12564"/>
                </a:cubicBezTo>
                <a:cubicBezTo>
                  <a:pt x="14634" y="12565"/>
                  <a:pt x="14637" y="12566"/>
                  <a:pt x="14640" y="12566"/>
                </a:cubicBezTo>
                <a:cubicBezTo>
                  <a:pt x="14651" y="12566"/>
                  <a:pt x="14664" y="12557"/>
                  <a:pt x="14676" y="12544"/>
                </a:cubicBezTo>
                <a:cubicBezTo>
                  <a:pt x="14652" y="12580"/>
                  <a:pt x="14631" y="12617"/>
                  <a:pt x="14610" y="12652"/>
                </a:cubicBezTo>
                <a:cubicBezTo>
                  <a:pt x="14587" y="12687"/>
                  <a:pt x="14567" y="12719"/>
                  <a:pt x="14547" y="12753"/>
                </a:cubicBezTo>
                <a:lnTo>
                  <a:pt x="14447" y="12924"/>
                </a:lnTo>
                <a:cubicBezTo>
                  <a:pt x="14401" y="13005"/>
                  <a:pt x="14372" y="13057"/>
                  <a:pt x="14366" y="13065"/>
                </a:cubicBezTo>
                <a:cubicBezTo>
                  <a:pt x="14367" y="13067"/>
                  <a:pt x="14369" y="13068"/>
                  <a:pt x="14372" y="13068"/>
                </a:cubicBezTo>
                <a:cubicBezTo>
                  <a:pt x="14398" y="13068"/>
                  <a:pt x="14456" y="12986"/>
                  <a:pt x="14479" y="12986"/>
                </a:cubicBezTo>
                <a:cubicBezTo>
                  <a:pt x="14492" y="12986"/>
                  <a:pt x="14494" y="13013"/>
                  <a:pt x="14471" y="13096"/>
                </a:cubicBezTo>
                <a:cubicBezTo>
                  <a:pt x="14481" y="13068"/>
                  <a:pt x="14494" y="13037"/>
                  <a:pt x="14505" y="13004"/>
                </a:cubicBezTo>
                <a:cubicBezTo>
                  <a:pt x="14518" y="12971"/>
                  <a:pt x="14532" y="12938"/>
                  <a:pt x="14547" y="12902"/>
                </a:cubicBezTo>
                <a:lnTo>
                  <a:pt x="14591" y="12792"/>
                </a:lnTo>
                <a:cubicBezTo>
                  <a:pt x="14607" y="12755"/>
                  <a:pt x="14624" y="12718"/>
                  <a:pt x="14641" y="12680"/>
                </a:cubicBezTo>
                <a:cubicBezTo>
                  <a:pt x="14711" y="12529"/>
                  <a:pt x="14794" y="12383"/>
                  <a:pt x="14877" y="12279"/>
                </a:cubicBezTo>
                <a:cubicBezTo>
                  <a:pt x="14886" y="12272"/>
                  <a:pt x="14896" y="12265"/>
                  <a:pt x="14906" y="12262"/>
                </a:cubicBezTo>
                <a:lnTo>
                  <a:pt x="14893" y="12289"/>
                </a:lnTo>
                <a:cubicBezTo>
                  <a:pt x="14929" y="12246"/>
                  <a:pt x="14960" y="12197"/>
                  <a:pt x="14987" y="12144"/>
                </a:cubicBezTo>
                <a:cubicBezTo>
                  <a:pt x="15042" y="12080"/>
                  <a:pt x="15077" y="12040"/>
                  <a:pt x="15126" y="11974"/>
                </a:cubicBezTo>
                <a:cubicBezTo>
                  <a:pt x="15127" y="11974"/>
                  <a:pt x="15127" y="11974"/>
                  <a:pt x="15128" y="11974"/>
                </a:cubicBezTo>
                <a:cubicBezTo>
                  <a:pt x="15150" y="11974"/>
                  <a:pt x="15199" y="11916"/>
                  <a:pt x="15252" y="11845"/>
                </a:cubicBezTo>
                <a:cubicBezTo>
                  <a:pt x="15308" y="11772"/>
                  <a:pt x="15370" y="11685"/>
                  <a:pt x="15413" y="11631"/>
                </a:cubicBezTo>
                <a:cubicBezTo>
                  <a:pt x="15386" y="11606"/>
                  <a:pt x="15443" y="11525"/>
                  <a:pt x="15422" y="11525"/>
                </a:cubicBezTo>
                <a:cubicBezTo>
                  <a:pt x="15415" y="11525"/>
                  <a:pt x="15399" y="11534"/>
                  <a:pt x="15369" y="11558"/>
                </a:cubicBezTo>
                <a:cubicBezTo>
                  <a:pt x="15369" y="11558"/>
                  <a:pt x="15369" y="11558"/>
                  <a:pt x="15369" y="11558"/>
                </a:cubicBezTo>
                <a:cubicBezTo>
                  <a:pt x="15373" y="11558"/>
                  <a:pt x="15345" y="11596"/>
                  <a:pt x="15298" y="11661"/>
                </a:cubicBezTo>
                <a:cubicBezTo>
                  <a:pt x="15287" y="11677"/>
                  <a:pt x="15276" y="11694"/>
                  <a:pt x="15266" y="11711"/>
                </a:cubicBezTo>
                <a:cubicBezTo>
                  <a:pt x="15266" y="11708"/>
                  <a:pt x="15268" y="11704"/>
                  <a:pt x="15269" y="11700"/>
                </a:cubicBezTo>
                <a:cubicBezTo>
                  <a:pt x="15215" y="11773"/>
                  <a:pt x="15144" y="11869"/>
                  <a:pt x="15065" y="11977"/>
                </a:cubicBezTo>
                <a:cubicBezTo>
                  <a:pt x="15114" y="11869"/>
                  <a:pt x="15171" y="11759"/>
                  <a:pt x="15279" y="11662"/>
                </a:cubicBezTo>
                <a:cubicBezTo>
                  <a:pt x="15303" y="11577"/>
                  <a:pt x="15332" y="11487"/>
                  <a:pt x="15350" y="11440"/>
                </a:cubicBezTo>
                <a:cubicBezTo>
                  <a:pt x="15506" y="11350"/>
                  <a:pt x="15752" y="11096"/>
                  <a:pt x="15808" y="11092"/>
                </a:cubicBezTo>
                <a:cubicBezTo>
                  <a:pt x="15930" y="10912"/>
                  <a:pt x="16081" y="10707"/>
                  <a:pt x="16211" y="10506"/>
                </a:cubicBezTo>
                <a:cubicBezTo>
                  <a:pt x="16340" y="10304"/>
                  <a:pt x="16448" y="10104"/>
                  <a:pt x="16495" y="9954"/>
                </a:cubicBezTo>
                <a:cubicBezTo>
                  <a:pt x="16554" y="9838"/>
                  <a:pt x="16588" y="9852"/>
                  <a:pt x="16623" y="9824"/>
                </a:cubicBezTo>
                <a:cubicBezTo>
                  <a:pt x="16591" y="9892"/>
                  <a:pt x="16544" y="9964"/>
                  <a:pt x="16531" y="10008"/>
                </a:cubicBezTo>
                <a:cubicBezTo>
                  <a:pt x="16561" y="9950"/>
                  <a:pt x="16600" y="9881"/>
                  <a:pt x="16642" y="9809"/>
                </a:cubicBezTo>
                <a:lnTo>
                  <a:pt x="16706" y="9699"/>
                </a:lnTo>
                <a:cubicBezTo>
                  <a:pt x="16728" y="9662"/>
                  <a:pt x="16748" y="9623"/>
                  <a:pt x="16767" y="9587"/>
                </a:cubicBezTo>
                <a:cubicBezTo>
                  <a:pt x="16806" y="9514"/>
                  <a:pt x="16842" y="9444"/>
                  <a:pt x="16866" y="9387"/>
                </a:cubicBezTo>
                <a:cubicBezTo>
                  <a:pt x="16891" y="9330"/>
                  <a:pt x="16903" y="9284"/>
                  <a:pt x="16900" y="9259"/>
                </a:cubicBezTo>
                <a:cubicBezTo>
                  <a:pt x="16943" y="9195"/>
                  <a:pt x="16962" y="9175"/>
                  <a:pt x="16969" y="9175"/>
                </a:cubicBezTo>
                <a:cubicBezTo>
                  <a:pt x="16982" y="9175"/>
                  <a:pt x="16960" y="9233"/>
                  <a:pt x="16965" y="9233"/>
                </a:cubicBezTo>
                <a:cubicBezTo>
                  <a:pt x="16969" y="9233"/>
                  <a:pt x="16991" y="9197"/>
                  <a:pt x="17059" y="9066"/>
                </a:cubicBezTo>
                <a:lnTo>
                  <a:pt x="17044" y="9132"/>
                </a:lnTo>
                <a:cubicBezTo>
                  <a:pt x="17059" y="9110"/>
                  <a:pt x="17074" y="9089"/>
                  <a:pt x="17089" y="9067"/>
                </a:cubicBezTo>
                <a:cubicBezTo>
                  <a:pt x="17104" y="9045"/>
                  <a:pt x="17117" y="9024"/>
                  <a:pt x="17130" y="9001"/>
                </a:cubicBezTo>
                <a:cubicBezTo>
                  <a:pt x="17157" y="8957"/>
                  <a:pt x="17183" y="8913"/>
                  <a:pt x="17207" y="8869"/>
                </a:cubicBezTo>
                <a:cubicBezTo>
                  <a:pt x="17232" y="8826"/>
                  <a:pt x="17255" y="8781"/>
                  <a:pt x="17277" y="8738"/>
                </a:cubicBezTo>
                <a:cubicBezTo>
                  <a:pt x="17299" y="8694"/>
                  <a:pt x="17319" y="8648"/>
                  <a:pt x="17338" y="8604"/>
                </a:cubicBezTo>
                <a:cubicBezTo>
                  <a:pt x="17359" y="8560"/>
                  <a:pt x="17377" y="8515"/>
                  <a:pt x="17396" y="8471"/>
                </a:cubicBezTo>
                <a:lnTo>
                  <a:pt x="17423" y="8404"/>
                </a:lnTo>
                <a:lnTo>
                  <a:pt x="17449" y="8337"/>
                </a:lnTo>
                <a:cubicBezTo>
                  <a:pt x="17482" y="8247"/>
                  <a:pt x="17515" y="8156"/>
                  <a:pt x="17547" y="8067"/>
                </a:cubicBezTo>
                <a:cubicBezTo>
                  <a:pt x="17669" y="7721"/>
                  <a:pt x="17790" y="7368"/>
                  <a:pt x="18001" y="6971"/>
                </a:cubicBezTo>
                <a:cubicBezTo>
                  <a:pt x="17995" y="6983"/>
                  <a:pt x="17986" y="6992"/>
                  <a:pt x="17977" y="6999"/>
                </a:cubicBezTo>
                <a:cubicBezTo>
                  <a:pt x="18211" y="6489"/>
                  <a:pt x="18405" y="5926"/>
                  <a:pt x="18593" y="5365"/>
                </a:cubicBezTo>
                <a:lnTo>
                  <a:pt x="18733" y="4944"/>
                </a:lnTo>
                <a:cubicBezTo>
                  <a:pt x="18781" y="4804"/>
                  <a:pt x="18828" y="4668"/>
                  <a:pt x="18879" y="4534"/>
                </a:cubicBezTo>
                <a:cubicBezTo>
                  <a:pt x="18981" y="4266"/>
                  <a:pt x="19092" y="4008"/>
                  <a:pt x="19218" y="3773"/>
                </a:cubicBezTo>
                <a:cubicBezTo>
                  <a:pt x="19253" y="3704"/>
                  <a:pt x="19277" y="3649"/>
                  <a:pt x="19297" y="3604"/>
                </a:cubicBezTo>
                <a:cubicBezTo>
                  <a:pt x="19313" y="3565"/>
                  <a:pt x="19327" y="3525"/>
                  <a:pt x="19340" y="3484"/>
                </a:cubicBezTo>
                <a:cubicBezTo>
                  <a:pt x="19361" y="3412"/>
                  <a:pt x="19371" y="3351"/>
                  <a:pt x="19403" y="3257"/>
                </a:cubicBezTo>
                <a:lnTo>
                  <a:pt x="19469" y="3233"/>
                </a:lnTo>
                <a:lnTo>
                  <a:pt x="19520" y="3071"/>
                </a:lnTo>
                <a:lnTo>
                  <a:pt x="19574" y="2910"/>
                </a:lnTo>
                <a:cubicBezTo>
                  <a:pt x="19667" y="2696"/>
                  <a:pt x="19788" y="2555"/>
                  <a:pt x="19916" y="2409"/>
                </a:cubicBezTo>
                <a:cubicBezTo>
                  <a:pt x="19948" y="2372"/>
                  <a:pt x="19982" y="2336"/>
                  <a:pt x="20014" y="2297"/>
                </a:cubicBezTo>
                <a:cubicBezTo>
                  <a:pt x="20047" y="2259"/>
                  <a:pt x="20082" y="2219"/>
                  <a:pt x="20115" y="2175"/>
                </a:cubicBezTo>
                <a:cubicBezTo>
                  <a:pt x="20149" y="2131"/>
                  <a:pt x="20184" y="2088"/>
                  <a:pt x="20219" y="2038"/>
                </a:cubicBezTo>
                <a:cubicBezTo>
                  <a:pt x="20236" y="2013"/>
                  <a:pt x="20254" y="1988"/>
                  <a:pt x="20272" y="1961"/>
                </a:cubicBezTo>
                <a:lnTo>
                  <a:pt x="20327" y="1876"/>
                </a:lnTo>
                <a:cubicBezTo>
                  <a:pt x="20306" y="1882"/>
                  <a:pt x="20284" y="1888"/>
                  <a:pt x="20263" y="1895"/>
                </a:cubicBezTo>
                <a:cubicBezTo>
                  <a:pt x="20294" y="1860"/>
                  <a:pt x="20334" y="1815"/>
                  <a:pt x="20376" y="1765"/>
                </a:cubicBezTo>
                <a:lnTo>
                  <a:pt x="20442" y="1694"/>
                </a:lnTo>
                <a:lnTo>
                  <a:pt x="20474" y="1658"/>
                </a:lnTo>
                <a:lnTo>
                  <a:pt x="20506" y="1626"/>
                </a:lnTo>
                <a:cubicBezTo>
                  <a:pt x="20527" y="1605"/>
                  <a:pt x="20547" y="1586"/>
                  <a:pt x="20565" y="1568"/>
                </a:cubicBezTo>
                <a:cubicBezTo>
                  <a:pt x="20583" y="1551"/>
                  <a:pt x="20600" y="1538"/>
                  <a:pt x="20613" y="1527"/>
                </a:cubicBezTo>
                <a:cubicBezTo>
                  <a:pt x="20631" y="1514"/>
                  <a:pt x="20644" y="1507"/>
                  <a:pt x="20651" y="1507"/>
                </a:cubicBezTo>
                <a:cubicBezTo>
                  <a:pt x="20655" y="1507"/>
                  <a:pt x="20657" y="1510"/>
                  <a:pt x="20657" y="1515"/>
                </a:cubicBezTo>
                <a:cubicBezTo>
                  <a:pt x="20665" y="1498"/>
                  <a:pt x="20673" y="1482"/>
                  <a:pt x="20683" y="1467"/>
                </a:cubicBezTo>
                <a:cubicBezTo>
                  <a:pt x="20700" y="1442"/>
                  <a:pt x="20722" y="1423"/>
                  <a:pt x="20746" y="1414"/>
                </a:cubicBezTo>
                <a:lnTo>
                  <a:pt x="20763" y="1439"/>
                </a:lnTo>
                <a:cubicBezTo>
                  <a:pt x="20852" y="1348"/>
                  <a:pt x="20945" y="1263"/>
                  <a:pt x="21041" y="1187"/>
                </a:cubicBezTo>
                <a:cubicBezTo>
                  <a:pt x="21057" y="1208"/>
                  <a:pt x="21092" y="1222"/>
                  <a:pt x="21159" y="1222"/>
                </a:cubicBezTo>
                <a:cubicBezTo>
                  <a:pt x="21200" y="1222"/>
                  <a:pt x="21252" y="1217"/>
                  <a:pt x="21319" y="1206"/>
                </a:cubicBezTo>
                <a:lnTo>
                  <a:pt x="21481" y="1109"/>
                </a:lnTo>
                <a:lnTo>
                  <a:pt x="21447" y="925"/>
                </a:lnTo>
                <a:lnTo>
                  <a:pt x="21599" y="876"/>
                </a:lnTo>
                <a:cubicBezTo>
                  <a:pt x="21562" y="854"/>
                  <a:pt x="21534" y="815"/>
                  <a:pt x="21519" y="764"/>
                </a:cubicBezTo>
                <a:cubicBezTo>
                  <a:pt x="21491" y="653"/>
                  <a:pt x="21503" y="525"/>
                  <a:pt x="21456" y="428"/>
                </a:cubicBezTo>
                <a:cubicBezTo>
                  <a:pt x="21399" y="311"/>
                  <a:pt x="21280" y="297"/>
                  <a:pt x="21179" y="294"/>
                </a:cubicBezTo>
                <a:cubicBezTo>
                  <a:pt x="20839" y="284"/>
                  <a:pt x="20499" y="275"/>
                  <a:pt x="20160" y="267"/>
                </a:cubicBezTo>
                <a:lnTo>
                  <a:pt x="20172" y="258"/>
                </a:lnTo>
                <a:lnTo>
                  <a:pt x="20138" y="266"/>
                </a:lnTo>
                <a:cubicBezTo>
                  <a:pt x="20054" y="264"/>
                  <a:pt x="19970" y="263"/>
                  <a:pt x="19887" y="261"/>
                </a:cubicBezTo>
                <a:cubicBezTo>
                  <a:pt x="19898" y="251"/>
                  <a:pt x="19919" y="245"/>
                  <a:pt x="19958" y="241"/>
                </a:cubicBezTo>
                <a:cubicBezTo>
                  <a:pt x="19912" y="229"/>
                  <a:pt x="19880" y="225"/>
                  <a:pt x="19855" y="225"/>
                </a:cubicBezTo>
                <a:cubicBezTo>
                  <a:pt x="19812" y="225"/>
                  <a:pt x="19788" y="236"/>
                  <a:pt x="19752" y="236"/>
                </a:cubicBezTo>
                <a:cubicBezTo>
                  <a:pt x="19729" y="236"/>
                  <a:pt x="19700" y="232"/>
                  <a:pt x="19659" y="217"/>
                </a:cubicBezTo>
                <a:cubicBezTo>
                  <a:pt x="19643" y="210"/>
                  <a:pt x="19651" y="205"/>
                  <a:pt x="19665" y="202"/>
                </a:cubicBezTo>
                <a:lnTo>
                  <a:pt x="19498" y="225"/>
                </a:lnTo>
                <a:cubicBezTo>
                  <a:pt x="19526" y="210"/>
                  <a:pt x="19486" y="175"/>
                  <a:pt x="19539" y="175"/>
                </a:cubicBezTo>
                <a:cubicBezTo>
                  <a:pt x="19548" y="175"/>
                  <a:pt x="19559" y="176"/>
                  <a:pt x="19574" y="179"/>
                </a:cubicBezTo>
                <a:cubicBezTo>
                  <a:pt x="19508" y="166"/>
                  <a:pt x="19448" y="162"/>
                  <a:pt x="19393" y="162"/>
                </a:cubicBezTo>
                <a:cubicBezTo>
                  <a:pt x="19260" y="162"/>
                  <a:pt x="19156" y="187"/>
                  <a:pt x="19076" y="187"/>
                </a:cubicBezTo>
                <a:cubicBezTo>
                  <a:pt x="19038" y="187"/>
                  <a:pt x="19005" y="182"/>
                  <a:pt x="18977" y="165"/>
                </a:cubicBezTo>
                <a:lnTo>
                  <a:pt x="19001" y="160"/>
                </a:lnTo>
                <a:cubicBezTo>
                  <a:pt x="18709" y="174"/>
                  <a:pt x="18807" y="199"/>
                  <a:pt x="18783" y="236"/>
                </a:cubicBezTo>
                <a:lnTo>
                  <a:pt x="18573" y="233"/>
                </a:lnTo>
                <a:lnTo>
                  <a:pt x="18439" y="130"/>
                </a:lnTo>
                <a:lnTo>
                  <a:pt x="18398" y="191"/>
                </a:lnTo>
                <a:cubicBezTo>
                  <a:pt x="18355" y="188"/>
                  <a:pt x="18270" y="182"/>
                  <a:pt x="18286" y="157"/>
                </a:cubicBezTo>
                <a:cubicBezTo>
                  <a:pt x="18126" y="198"/>
                  <a:pt x="18313" y="185"/>
                  <a:pt x="18220" y="225"/>
                </a:cubicBezTo>
                <a:cubicBezTo>
                  <a:pt x="18014" y="162"/>
                  <a:pt x="17649" y="240"/>
                  <a:pt x="17603" y="137"/>
                </a:cubicBezTo>
                <a:cubicBezTo>
                  <a:pt x="17529" y="184"/>
                  <a:pt x="17801" y="180"/>
                  <a:pt x="17580" y="208"/>
                </a:cubicBezTo>
                <a:cubicBezTo>
                  <a:pt x="17559" y="171"/>
                  <a:pt x="17524" y="161"/>
                  <a:pt x="17480" y="161"/>
                </a:cubicBezTo>
                <a:cubicBezTo>
                  <a:pt x="17417" y="161"/>
                  <a:pt x="17335" y="182"/>
                  <a:pt x="17248" y="182"/>
                </a:cubicBezTo>
                <a:cubicBezTo>
                  <a:pt x="17211" y="182"/>
                  <a:pt x="17173" y="178"/>
                  <a:pt x="17136" y="168"/>
                </a:cubicBezTo>
                <a:cubicBezTo>
                  <a:pt x="17195" y="112"/>
                  <a:pt x="17373" y="146"/>
                  <a:pt x="17185" y="92"/>
                </a:cubicBezTo>
                <a:cubicBezTo>
                  <a:pt x="17152" y="118"/>
                  <a:pt x="17108" y="127"/>
                  <a:pt x="17058" y="127"/>
                </a:cubicBezTo>
                <a:cubicBezTo>
                  <a:pt x="16945" y="127"/>
                  <a:pt x="16802" y="81"/>
                  <a:pt x="16691" y="81"/>
                </a:cubicBezTo>
                <a:cubicBezTo>
                  <a:pt x="16680" y="81"/>
                  <a:pt x="16669" y="81"/>
                  <a:pt x="16658" y="82"/>
                </a:cubicBezTo>
                <a:cubicBezTo>
                  <a:pt x="16654" y="120"/>
                  <a:pt x="16564" y="126"/>
                  <a:pt x="16440" y="126"/>
                </a:cubicBezTo>
                <a:cubicBezTo>
                  <a:pt x="16381" y="126"/>
                  <a:pt x="16314" y="125"/>
                  <a:pt x="16245" y="125"/>
                </a:cubicBezTo>
                <a:cubicBezTo>
                  <a:pt x="16177" y="125"/>
                  <a:pt x="16109" y="126"/>
                  <a:pt x="16044" y="132"/>
                </a:cubicBezTo>
                <a:cubicBezTo>
                  <a:pt x="16061" y="107"/>
                  <a:pt x="15541" y="87"/>
                  <a:pt x="15293" y="58"/>
                </a:cubicBezTo>
                <a:lnTo>
                  <a:pt x="15300" y="45"/>
                </a:lnTo>
                <a:cubicBezTo>
                  <a:pt x="15251" y="121"/>
                  <a:pt x="14995" y="105"/>
                  <a:pt x="14809" y="120"/>
                </a:cubicBezTo>
                <a:cubicBezTo>
                  <a:pt x="14816" y="75"/>
                  <a:pt x="14849" y="56"/>
                  <a:pt x="14951" y="37"/>
                </a:cubicBezTo>
                <a:lnTo>
                  <a:pt x="14775" y="37"/>
                </a:lnTo>
                <a:cubicBezTo>
                  <a:pt x="14733" y="61"/>
                  <a:pt x="14679" y="74"/>
                  <a:pt x="14564" y="82"/>
                </a:cubicBezTo>
                <a:lnTo>
                  <a:pt x="14609" y="25"/>
                </a:lnTo>
                <a:cubicBezTo>
                  <a:pt x="14429" y="26"/>
                  <a:pt x="14249" y="65"/>
                  <a:pt x="14038" y="65"/>
                </a:cubicBezTo>
                <a:cubicBezTo>
                  <a:pt x="13974" y="65"/>
                  <a:pt x="13908" y="61"/>
                  <a:pt x="13838" y="52"/>
                </a:cubicBezTo>
                <a:cubicBezTo>
                  <a:pt x="13826" y="89"/>
                  <a:pt x="13940" y="144"/>
                  <a:pt x="13916" y="186"/>
                </a:cubicBezTo>
                <a:lnTo>
                  <a:pt x="13752" y="186"/>
                </a:lnTo>
                <a:cubicBezTo>
                  <a:pt x="13758" y="169"/>
                  <a:pt x="13776" y="153"/>
                  <a:pt x="13818" y="146"/>
                </a:cubicBezTo>
                <a:cubicBezTo>
                  <a:pt x="13797" y="149"/>
                  <a:pt x="13750" y="162"/>
                  <a:pt x="13704" y="162"/>
                </a:cubicBezTo>
                <a:cubicBezTo>
                  <a:pt x="13691" y="162"/>
                  <a:pt x="13678" y="161"/>
                  <a:pt x="13666" y="158"/>
                </a:cubicBezTo>
                <a:lnTo>
                  <a:pt x="13793" y="109"/>
                </a:lnTo>
                <a:cubicBezTo>
                  <a:pt x="13773" y="106"/>
                  <a:pt x="13757" y="105"/>
                  <a:pt x="13744" y="105"/>
                </a:cubicBezTo>
                <a:cubicBezTo>
                  <a:pt x="13674" y="105"/>
                  <a:pt x="13702" y="145"/>
                  <a:pt x="13623" y="145"/>
                </a:cubicBezTo>
                <a:cubicBezTo>
                  <a:pt x="13620" y="145"/>
                  <a:pt x="13616" y="145"/>
                  <a:pt x="13612" y="145"/>
                </a:cubicBezTo>
                <a:cubicBezTo>
                  <a:pt x="13614" y="105"/>
                  <a:pt x="13531" y="116"/>
                  <a:pt x="13546" y="83"/>
                </a:cubicBezTo>
                <a:cubicBezTo>
                  <a:pt x="13549" y="83"/>
                  <a:pt x="13552" y="83"/>
                  <a:pt x="13555" y="83"/>
                </a:cubicBezTo>
                <a:cubicBezTo>
                  <a:pt x="13577" y="83"/>
                  <a:pt x="13612" y="91"/>
                  <a:pt x="13644" y="91"/>
                </a:cubicBezTo>
                <a:cubicBezTo>
                  <a:pt x="13658" y="91"/>
                  <a:pt x="13672" y="89"/>
                  <a:pt x="13684" y="84"/>
                </a:cubicBezTo>
                <a:cubicBezTo>
                  <a:pt x="13561" y="77"/>
                  <a:pt x="13411" y="53"/>
                  <a:pt x="13362" y="22"/>
                </a:cubicBezTo>
                <a:cubicBezTo>
                  <a:pt x="13373" y="45"/>
                  <a:pt x="13362" y="77"/>
                  <a:pt x="13272" y="82"/>
                </a:cubicBezTo>
                <a:cubicBezTo>
                  <a:pt x="13265" y="82"/>
                  <a:pt x="13258" y="82"/>
                  <a:pt x="13252" y="82"/>
                </a:cubicBezTo>
                <a:cubicBezTo>
                  <a:pt x="13047" y="82"/>
                  <a:pt x="13188" y="33"/>
                  <a:pt x="13055" y="12"/>
                </a:cubicBezTo>
                <a:cubicBezTo>
                  <a:pt x="12998" y="41"/>
                  <a:pt x="12849" y="12"/>
                  <a:pt x="12846" y="74"/>
                </a:cubicBezTo>
                <a:cubicBezTo>
                  <a:pt x="12778" y="74"/>
                  <a:pt x="12765" y="44"/>
                  <a:pt x="12738" y="28"/>
                </a:cubicBezTo>
                <a:cubicBezTo>
                  <a:pt x="12618" y="55"/>
                  <a:pt x="12173" y="39"/>
                  <a:pt x="12310" y="103"/>
                </a:cubicBezTo>
                <a:lnTo>
                  <a:pt x="12341" y="107"/>
                </a:lnTo>
                <a:cubicBezTo>
                  <a:pt x="12335" y="108"/>
                  <a:pt x="12328" y="108"/>
                  <a:pt x="12321" y="110"/>
                </a:cubicBezTo>
                <a:cubicBezTo>
                  <a:pt x="12216" y="127"/>
                  <a:pt x="12108" y="133"/>
                  <a:pt x="12000" y="133"/>
                </a:cubicBezTo>
                <a:cubicBezTo>
                  <a:pt x="11761" y="133"/>
                  <a:pt x="11517" y="105"/>
                  <a:pt x="11282" y="105"/>
                </a:cubicBezTo>
                <a:cubicBezTo>
                  <a:pt x="11222" y="105"/>
                  <a:pt x="11163" y="107"/>
                  <a:pt x="11104" y="111"/>
                </a:cubicBezTo>
                <a:lnTo>
                  <a:pt x="11104" y="91"/>
                </a:lnTo>
                <a:cubicBezTo>
                  <a:pt x="10870" y="117"/>
                  <a:pt x="10582" y="110"/>
                  <a:pt x="10415" y="157"/>
                </a:cubicBezTo>
                <a:cubicBezTo>
                  <a:pt x="10345" y="157"/>
                  <a:pt x="10250" y="121"/>
                  <a:pt x="10280" y="96"/>
                </a:cubicBezTo>
                <a:cubicBezTo>
                  <a:pt x="10164" y="108"/>
                  <a:pt x="10115" y="122"/>
                  <a:pt x="10024" y="122"/>
                </a:cubicBezTo>
                <a:cubicBezTo>
                  <a:pt x="9975" y="122"/>
                  <a:pt x="9913" y="118"/>
                  <a:pt x="9821" y="107"/>
                </a:cubicBezTo>
                <a:cubicBezTo>
                  <a:pt x="9945" y="81"/>
                  <a:pt x="9870" y="77"/>
                  <a:pt x="9889" y="77"/>
                </a:cubicBezTo>
                <a:cubicBezTo>
                  <a:pt x="9898" y="77"/>
                  <a:pt x="9927" y="78"/>
                  <a:pt x="10005" y="78"/>
                </a:cubicBezTo>
                <a:cubicBezTo>
                  <a:pt x="9875" y="71"/>
                  <a:pt x="9801" y="58"/>
                  <a:pt x="9718" y="58"/>
                </a:cubicBezTo>
                <a:cubicBezTo>
                  <a:pt x="9652" y="58"/>
                  <a:pt x="9580" y="66"/>
                  <a:pt x="9469" y="92"/>
                </a:cubicBezTo>
                <a:cubicBezTo>
                  <a:pt x="9528" y="54"/>
                  <a:pt x="9419" y="38"/>
                  <a:pt x="9310" y="38"/>
                </a:cubicBezTo>
                <a:cubicBezTo>
                  <a:pt x="9263" y="38"/>
                  <a:pt x="9216" y="41"/>
                  <a:pt x="9182" y="47"/>
                </a:cubicBezTo>
                <a:lnTo>
                  <a:pt x="9346" y="81"/>
                </a:lnTo>
                <a:cubicBezTo>
                  <a:pt x="9279" y="86"/>
                  <a:pt x="9216" y="88"/>
                  <a:pt x="9154" y="88"/>
                </a:cubicBezTo>
                <a:cubicBezTo>
                  <a:pt x="9103" y="88"/>
                  <a:pt x="9052" y="87"/>
                  <a:pt x="9002" y="86"/>
                </a:cubicBezTo>
                <a:lnTo>
                  <a:pt x="9061" y="15"/>
                </a:lnTo>
                <a:cubicBezTo>
                  <a:pt x="8993" y="4"/>
                  <a:pt x="8926" y="0"/>
                  <a:pt x="8861"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grpSp>
        <p:nvGrpSpPr>
          <p:cNvPr id="676" name="Google Shape;223;p8"/>
          <p:cNvGrpSpPr/>
          <p:nvPr/>
        </p:nvGrpSpPr>
        <p:grpSpPr>
          <a:xfrm>
            <a:off x="-1932171" y="-508184"/>
            <a:ext cx="11849336" cy="4574050"/>
            <a:chOff x="-5" y="-5"/>
            <a:chExt cx="11849334" cy="4574048"/>
          </a:xfrm>
        </p:grpSpPr>
        <p:sp>
          <p:nvSpPr>
            <p:cNvPr id="659" name="Google Shape;224;p8"/>
            <p:cNvSpPr/>
            <p:nvPr/>
          </p:nvSpPr>
          <p:spPr>
            <a:xfrm rot="8812777">
              <a:off x="1130455" y="3292833"/>
              <a:ext cx="782128" cy="286420"/>
            </a:xfrm>
            <a:custGeom>
              <a:avLst/>
              <a:gdLst/>
              <a:ahLst/>
              <a:cxnLst>
                <a:cxn ang="0">
                  <a:pos x="wd2" y="hd2"/>
                </a:cxn>
                <a:cxn ang="5400000">
                  <a:pos x="wd2" y="hd2"/>
                </a:cxn>
                <a:cxn ang="10800000">
                  <a:pos x="wd2" y="hd2"/>
                </a:cxn>
                <a:cxn ang="16200000">
                  <a:pos x="wd2" y="hd2"/>
                </a:cxn>
              </a:cxnLst>
              <a:rect l="0" t="0" r="r" b="b"/>
              <a:pathLst>
                <a:path w="20859" h="21600" extrusionOk="0">
                  <a:moveTo>
                    <a:pt x="3787" y="0"/>
                  </a:moveTo>
                  <a:cubicBezTo>
                    <a:pt x="2919" y="0"/>
                    <a:pt x="2067" y="225"/>
                    <a:pt x="1246" y="721"/>
                  </a:cubicBezTo>
                  <a:cubicBezTo>
                    <a:pt x="195" y="1464"/>
                    <a:pt x="-474" y="5946"/>
                    <a:pt x="410" y="8063"/>
                  </a:cubicBezTo>
                  <a:cubicBezTo>
                    <a:pt x="2505" y="13064"/>
                    <a:pt x="4759" y="13987"/>
                    <a:pt x="7379" y="15654"/>
                  </a:cubicBezTo>
                  <a:lnTo>
                    <a:pt x="16873" y="21487"/>
                  </a:lnTo>
                  <a:cubicBezTo>
                    <a:pt x="17016" y="21555"/>
                    <a:pt x="17160" y="21600"/>
                    <a:pt x="17303" y="21600"/>
                  </a:cubicBezTo>
                  <a:cubicBezTo>
                    <a:pt x="18123" y="21600"/>
                    <a:pt x="18904" y="20361"/>
                    <a:pt x="19334" y="18289"/>
                  </a:cubicBezTo>
                  <a:lnTo>
                    <a:pt x="20274" y="18672"/>
                  </a:lnTo>
                  <a:cubicBezTo>
                    <a:pt x="20282" y="18672"/>
                    <a:pt x="20290" y="18672"/>
                    <a:pt x="20298" y="18672"/>
                  </a:cubicBezTo>
                  <a:cubicBezTo>
                    <a:pt x="20696" y="18672"/>
                    <a:pt x="21126" y="17005"/>
                    <a:pt x="20648" y="16397"/>
                  </a:cubicBezTo>
                  <a:lnTo>
                    <a:pt x="19661" y="15271"/>
                  </a:lnTo>
                  <a:cubicBezTo>
                    <a:pt x="19764" y="12613"/>
                    <a:pt x="19015" y="10271"/>
                    <a:pt x="18155" y="9572"/>
                  </a:cubicBezTo>
                  <a:cubicBezTo>
                    <a:pt x="13783" y="6442"/>
                    <a:pt x="8518" y="0"/>
                    <a:pt x="378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60" name="Google Shape;225;p8"/>
            <p:cNvSpPr/>
            <p:nvPr/>
          </p:nvSpPr>
          <p:spPr>
            <a:xfrm rot="8812777">
              <a:off x="2652160" y="2586685"/>
              <a:ext cx="776011" cy="312702"/>
            </a:xfrm>
            <a:custGeom>
              <a:avLst/>
              <a:gdLst/>
              <a:ahLst/>
              <a:cxnLst>
                <a:cxn ang="0">
                  <a:pos x="wd2" y="hd2"/>
                </a:cxn>
                <a:cxn ang="5400000">
                  <a:pos x="wd2" y="hd2"/>
                </a:cxn>
                <a:cxn ang="10800000">
                  <a:pos x="wd2" y="hd2"/>
                </a:cxn>
                <a:cxn ang="16200000">
                  <a:pos x="wd2" y="hd2"/>
                </a:cxn>
              </a:cxnLst>
              <a:rect l="0" t="0" r="r" b="b"/>
              <a:pathLst>
                <a:path w="20433" h="21600" extrusionOk="0">
                  <a:moveTo>
                    <a:pt x="18753" y="0"/>
                  </a:moveTo>
                  <a:cubicBezTo>
                    <a:pt x="18313" y="0"/>
                    <a:pt x="17833" y="433"/>
                    <a:pt x="17377" y="1423"/>
                  </a:cubicBezTo>
                  <a:cubicBezTo>
                    <a:pt x="15175" y="6086"/>
                    <a:pt x="12455" y="8727"/>
                    <a:pt x="9624" y="8933"/>
                  </a:cubicBezTo>
                  <a:cubicBezTo>
                    <a:pt x="9561" y="8933"/>
                    <a:pt x="9506" y="8933"/>
                    <a:pt x="9451" y="8933"/>
                  </a:cubicBezTo>
                  <a:cubicBezTo>
                    <a:pt x="6848" y="8933"/>
                    <a:pt x="4615" y="5859"/>
                    <a:pt x="2107" y="5116"/>
                  </a:cubicBezTo>
                  <a:cubicBezTo>
                    <a:pt x="2036" y="5075"/>
                    <a:pt x="1965" y="5075"/>
                    <a:pt x="1902" y="5075"/>
                  </a:cubicBezTo>
                  <a:cubicBezTo>
                    <a:pt x="739" y="5075"/>
                    <a:pt x="-496" y="8273"/>
                    <a:pt x="204" y="11429"/>
                  </a:cubicBezTo>
                  <a:cubicBezTo>
                    <a:pt x="1831" y="18732"/>
                    <a:pt x="4670" y="21600"/>
                    <a:pt x="7745" y="21600"/>
                  </a:cubicBezTo>
                  <a:cubicBezTo>
                    <a:pt x="12305" y="21600"/>
                    <a:pt x="17385" y="15328"/>
                    <a:pt x="19862" y="7963"/>
                  </a:cubicBezTo>
                  <a:cubicBezTo>
                    <a:pt x="21104" y="4209"/>
                    <a:pt x="20129" y="0"/>
                    <a:pt x="1875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61" name="Google Shape;226;p8"/>
            <p:cNvSpPr/>
            <p:nvPr/>
          </p:nvSpPr>
          <p:spPr>
            <a:xfrm rot="8812777">
              <a:off x="2649773" y="3505925"/>
              <a:ext cx="834933" cy="192641"/>
            </a:xfrm>
            <a:custGeom>
              <a:avLst/>
              <a:gdLst/>
              <a:ahLst/>
              <a:cxnLst>
                <a:cxn ang="0">
                  <a:pos x="wd2" y="hd2"/>
                </a:cxn>
                <a:cxn ang="5400000">
                  <a:pos x="wd2" y="hd2"/>
                </a:cxn>
                <a:cxn ang="10800000">
                  <a:pos x="wd2" y="hd2"/>
                </a:cxn>
                <a:cxn ang="16200000">
                  <a:pos x="wd2" y="hd2"/>
                </a:cxn>
              </a:cxnLst>
              <a:rect l="0" t="0" r="r" b="b"/>
              <a:pathLst>
                <a:path w="20672" h="21600" extrusionOk="0">
                  <a:moveTo>
                    <a:pt x="6069" y="0"/>
                  </a:moveTo>
                  <a:cubicBezTo>
                    <a:pt x="4480" y="0"/>
                    <a:pt x="2912" y="603"/>
                    <a:pt x="1403" y="2880"/>
                  </a:cubicBezTo>
                  <a:cubicBezTo>
                    <a:pt x="-334" y="5459"/>
                    <a:pt x="-534" y="15940"/>
                    <a:pt x="1233" y="18753"/>
                  </a:cubicBezTo>
                  <a:cubicBezTo>
                    <a:pt x="2624" y="20964"/>
                    <a:pt x="4102" y="21600"/>
                    <a:pt x="5604" y="21600"/>
                  </a:cubicBezTo>
                  <a:cubicBezTo>
                    <a:pt x="7245" y="21600"/>
                    <a:pt x="8902" y="20863"/>
                    <a:pt x="10492" y="20696"/>
                  </a:cubicBezTo>
                  <a:cubicBezTo>
                    <a:pt x="13701" y="20227"/>
                    <a:pt x="16585" y="19658"/>
                    <a:pt x="19698" y="16175"/>
                  </a:cubicBezTo>
                  <a:cubicBezTo>
                    <a:pt x="20889" y="14701"/>
                    <a:pt x="21066" y="6597"/>
                    <a:pt x="19794" y="5124"/>
                  </a:cubicBezTo>
                  <a:cubicBezTo>
                    <a:pt x="16733" y="1407"/>
                    <a:pt x="13871" y="1072"/>
                    <a:pt x="10713" y="737"/>
                  </a:cubicBezTo>
                  <a:cubicBezTo>
                    <a:pt x="9175" y="569"/>
                    <a:pt x="7615" y="0"/>
                    <a:pt x="60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62" name="Google Shape;227;p8"/>
            <p:cNvSpPr/>
            <p:nvPr/>
          </p:nvSpPr>
          <p:spPr>
            <a:xfrm rot="8812777">
              <a:off x="1256869" y="4203815"/>
              <a:ext cx="543592" cy="241324"/>
            </a:xfrm>
            <a:custGeom>
              <a:avLst/>
              <a:gdLst/>
              <a:ahLst/>
              <a:cxnLst>
                <a:cxn ang="0">
                  <a:pos x="wd2" y="hd2"/>
                </a:cxn>
                <a:cxn ang="5400000">
                  <a:pos x="wd2" y="hd2"/>
                </a:cxn>
                <a:cxn ang="10800000">
                  <a:pos x="wd2" y="hd2"/>
                </a:cxn>
                <a:cxn ang="16200000">
                  <a:pos x="wd2" y="hd2"/>
                </a:cxn>
              </a:cxnLst>
              <a:rect l="0" t="0" r="r" b="b"/>
              <a:pathLst>
                <a:path w="21124" h="21600" extrusionOk="0">
                  <a:moveTo>
                    <a:pt x="1032" y="0"/>
                  </a:moveTo>
                  <a:cubicBezTo>
                    <a:pt x="347" y="0"/>
                    <a:pt x="-245" y="2165"/>
                    <a:pt x="103" y="3529"/>
                  </a:cubicBezTo>
                  <a:cubicBezTo>
                    <a:pt x="2332" y="12965"/>
                    <a:pt x="4757" y="17029"/>
                    <a:pt x="9284" y="19729"/>
                  </a:cubicBezTo>
                  <a:cubicBezTo>
                    <a:pt x="11280" y="20878"/>
                    <a:pt x="13312" y="21520"/>
                    <a:pt x="15378" y="21600"/>
                  </a:cubicBezTo>
                  <a:cubicBezTo>
                    <a:pt x="18233" y="21600"/>
                    <a:pt x="18627" y="20531"/>
                    <a:pt x="20728" y="16654"/>
                  </a:cubicBezTo>
                  <a:cubicBezTo>
                    <a:pt x="21123" y="15933"/>
                    <a:pt x="21355" y="14409"/>
                    <a:pt x="20775" y="13687"/>
                  </a:cubicBezTo>
                  <a:cubicBezTo>
                    <a:pt x="19289" y="11896"/>
                    <a:pt x="18941" y="10640"/>
                    <a:pt x="17142" y="10078"/>
                  </a:cubicBezTo>
                  <a:cubicBezTo>
                    <a:pt x="15227" y="9731"/>
                    <a:pt x="13346" y="9009"/>
                    <a:pt x="11478" y="7940"/>
                  </a:cubicBezTo>
                  <a:cubicBezTo>
                    <a:pt x="9714" y="6763"/>
                    <a:pt x="8193" y="4518"/>
                    <a:pt x="6475" y="3154"/>
                  </a:cubicBezTo>
                  <a:cubicBezTo>
                    <a:pt x="4757" y="1818"/>
                    <a:pt x="2993" y="1363"/>
                    <a:pt x="1275" y="107"/>
                  </a:cubicBezTo>
                  <a:cubicBezTo>
                    <a:pt x="1194" y="27"/>
                    <a:pt x="1113" y="0"/>
                    <a:pt x="1032"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63" name="Google Shape;228;p8"/>
            <p:cNvSpPr/>
            <p:nvPr/>
          </p:nvSpPr>
          <p:spPr>
            <a:xfrm rot="8812777">
              <a:off x="41229" y="3494320"/>
              <a:ext cx="669567" cy="350034"/>
            </a:xfrm>
            <a:custGeom>
              <a:avLst/>
              <a:gdLst/>
              <a:ahLst/>
              <a:cxnLst>
                <a:cxn ang="0">
                  <a:pos x="wd2" y="hd2"/>
                </a:cxn>
                <a:cxn ang="5400000">
                  <a:pos x="wd2" y="hd2"/>
                </a:cxn>
                <a:cxn ang="10800000">
                  <a:pos x="wd2" y="hd2"/>
                </a:cxn>
                <a:cxn ang="16200000">
                  <a:pos x="wd2" y="hd2"/>
                </a:cxn>
              </a:cxnLst>
              <a:rect l="0" t="0" r="r" b="b"/>
              <a:pathLst>
                <a:path w="20426" h="21600" extrusionOk="0">
                  <a:moveTo>
                    <a:pt x="1760" y="0"/>
                  </a:moveTo>
                  <a:cubicBezTo>
                    <a:pt x="394" y="0"/>
                    <a:pt x="-836" y="4442"/>
                    <a:pt x="740" y="5621"/>
                  </a:cubicBezTo>
                  <a:cubicBezTo>
                    <a:pt x="6908" y="10284"/>
                    <a:pt x="12547" y="17785"/>
                    <a:pt x="18951" y="21508"/>
                  </a:cubicBezTo>
                  <a:cubicBezTo>
                    <a:pt x="19070" y="21563"/>
                    <a:pt x="19179" y="21600"/>
                    <a:pt x="19279" y="21600"/>
                  </a:cubicBezTo>
                  <a:cubicBezTo>
                    <a:pt x="20245" y="21600"/>
                    <a:pt x="20764" y="18983"/>
                    <a:pt x="20181" y="17472"/>
                  </a:cubicBezTo>
                  <a:cubicBezTo>
                    <a:pt x="17876" y="11703"/>
                    <a:pt x="15271" y="8533"/>
                    <a:pt x="12027" y="5308"/>
                  </a:cubicBezTo>
                  <a:cubicBezTo>
                    <a:pt x="8648" y="1972"/>
                    <a:pt x="5559" y="1345"/>
                    <a:pt x="1970" y="37"/>
                  </a:cubicBezTo>
                  <a:cubicBezTo>
                    <a:pt x="1897" y="18"/>
                    <a:pt x="1824" y="0"/>
                    <a:pt x="1760"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64" name="Google Shape;229;p8"/>
            <p:cNvSpPr/>
            <p:nvPr/>
          </p:nvSpPr>
          <p:spPr>
            <a:xfrm rot="8812777">
              <a:off x="4014518" y="2314391"/>
              <a:ext cx="809894" cy="249685"/>
            </a:xfrm>
            <a:custGeom>
              <a:avLst/>
              <a:gdLst/>
              <a:ahLst/>
              <a:cxnLst>
                <a:cxn ang="0">
                  <a:pos x="wd2" y="hd2"/>
                </a:cxn>
                <a:cxn ang="5400000">
                  <a:pos x="wd2" y="hd2"/>
                </a:cxn>
                <a:cxn ang="10800000">
                  <a:pos x="wd2" y="hd2"/>
                </a:cxn>
                <a:cxn ang="16200000">
                  <a:pos x="wd2" y="hd2"/>
                </a:cxn>
              </a:cxnLst>
              <a:rect l="0" t="0" r="r" b="b"/>
              <a:pathLst>
                <a:path w="20865" h="21600" extrusionOk="0">
                  <a:moveTo>
                    <a:pt x="6468" y="0"/>
                  </a:moveTo>
                  <a:cubicBezTo>
                    <a:pt x="4352" y="0"/>
                    <a:pt x="2236" y="1214"/>
                    <a:pt x="643" y="5297"/>
                  </a:cubicBezTo>
                  <a:cubicBezTo>
                    <a:pt x="105" y="6692"/>
                    <a:pt x="-311" y="9560"/>
                    <a:pt x="312" y="11394"/>
                  </a:cubicBezTo>
                  <a:cubicBezTo>
                    <a:pt x="2644" y="18500"/>
                    <a:pt x="6576" y="18241"/>
                    <a:pt x="9554" y="19300"/>
                  </a:cubicBezTo>
                  <a:cubicBezTo>
                    <a:pt x="11947" y="20076"/>
                    <a:pt x="14317" y="21600"/>
                    <a:pt x="16695" y="21600"/>
                  </a:cubicBezTo>
                  <a:cubicBezTo>
                    <a:pt x="17703" y="21600"/>
                    <a:pt x="18719" y="21316"/>
                    <a:pt x="19735" y="20592"/>
                  </a:cubicBezTo>
                  <a:cubicBezTo>
                    <a:pt x="20720" y="19895"/>
                    <a:pt x="21289" y="14960"/>
                    <a:pt x="20481" y="12609"/>
                  </a:cubicBezTo>
                  <a:cubicBezTo>
                    <a:pt x="17765" y="4522"/>
                    <a:pt x="14033" y="2687"/>
                    <a:pt x="10539" y="1111"/>
                  </a:cubicBezTo>
                  <a:cubicBezTo>
                    <a:pt x="9277" y="543"/>
                    <a:pt x="7877" y="0"/>
                    <a:pt x="646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65" name="Google Shape;230;p8"/>
            <p:cNvSpPr/>
            <p:nvPr/>
          </p:nvSpPr>
          <p:spPr>
            <a:xfrm rot="8812777">
              <a:off x="4395186" y="1320278"/>
              <a:ext cx="736247" cy="456656"/>
            </a:xfrm>
            <a:custGeom>
              <a:avLst/>
              <a:gdLst/>
              <a:ahLst/>
              <a:cxnLst>
                <a:cxn ang="0">
                  <a:pos x="wd2" y="hd2"/>
                </a:cxn>
                <a:cxn ang="5400000">
                  <a:pos x="wd2" y="hd2"/>
                </a:cxn>
                <a:cxn ang="10800000">
                  <a:pos x="wd2" y="hd2"/>
                </a:cxn>
                <a:cxn ang="16200000">
                  <a:pos x="wd2" y="hd2"/>
                </a:cxn>
              </a:cxnLst>
              <a:rect l="0" t="0" r="r" b="b"/>
              <a:pathLst>
                <a:path w="20056" h="21600" extrusionOk="0">
                  <a:moveTo>
                    <a:pt x="2618" y="0"/>
                  </a:moveTo>
                  <a:cubicBezTo>
                    <a:pt x="2414" y="0"/>
                    <a:pt x="2219" y="14"/>
                    <a:pt x="2024" y="28"/>
                  </a:cubicBezTo>
                  <a:cubicBezTo>
                    <a:pt x="738" y="170"/>
                    <a:pt x="-547" y="2981"/>
                    <a:pt x="242" y="5170"/>
                  </a:cubicBezTo>
                  <a:cubicBezTo>
                    <a:pt x="1967" y="9875"/>
                    <a:pt x="4570" y="12290"/>
                    <a:pt x="7418" y="14678"/>
                  </a:cubicBezTo>
                  <a:cubicBezTo>
                    <a:pt x="10404" y="17291"/>
                    <a:pt x="13528" y="19523"/>
                    <a:pt x="16700" y="21374"/>
                  </a:cubicBezTo>
                  <a:cubicBezTo>
                    <a:pt x="16985" y="21529"/>
                    <a:pt x="17254" y="21600"/>
                    <a:pt x="17506" y="21600"/>
                  </a:cubicBezTo>
                  <a:cubicBezTo>
                    <a:pt x="19930" y="21600"/>
                    <a:pt x="21053" y="15215"/>
                    <a:pt x="18946" y="12629"/>
                  </a:cubicBezTo>
                  <a:cubicBezTo>
                    <a:pt x="14528" y="7162"/>
                    <a:pt x="8313" y="0"/>
                    <a:pt x="261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66" name="Google Shape;231;p8"/>
            <p:cNvSpPr/>
            <p:nvPr/>
          </p:nvSpPr>
          <p:spPr>
            <a:xfrm rot="8812777">
              <a:off x="5435259" y="2404234"/>
              <a:ext cx="764152" cy="434853"/>
            </a:xfrm>
            <a:custGeom>
              <a:avLst/>
              <a:gdLst/>
              <a:ahLst/>
              <a:cxnLst>
                <a:cxn ang="0">
                  <a:pos x="wd2" y="hd2"/>
                </a:cxn>
                <a:cxn ang="5400000">
                  <a:pos x="wd2" y="hd2"/>
                </a:cxn>
                <a:cxn ang="10800000">
                  <a:pos x="wd2" y="hd2"/>
                </a:cxn>
                <a:cxn ang="16200000">
                  <a:pos x="wd2" y="hd2"/>
                </a:cxn>
              </a:cxnLst>
              <a:rect l="0" t="0" r="r" b="b"/>
              <a:pathLst>
                <a:path w="20818" h="21600" extrusionOk="0">
                  <a:moveTo>
                    <a:pt x="1129" y="0"/>
                  </a:moveTo>
                  <a:cubicBezTo>
                    <a:pt x="592" y="0"/>
                    <a:pt x="120" y="727"/>
                    <a:pt x="71" y="1795"/>
                  </a:cubicBezTo>
                  <a:cubicBezTo>
                    <a:pt x="-612" y="10325"/>
                    <a:pt x="3741" y="15874"/>
                    <a:pt x="7524" y="19063"/>
                  </a:cubicBezTo>
                  <a:cubicBezTo>
                    <a:pt x="9598" y="20843"/>
                    <a:pt x="11575" y="21600"/>
                    <a:pt x="13544" y="21600"/>
                  </a:cubicBezTo>
                  <a:cubicBezTo>
                    <a:pt x="15781" y="21600"/>
                    <a:pt x="18019" y="20636"/>
                    <a:pt x="20419" y="19063"/>
                  </a:cubicBezTo>
                  <a:cubicBezTo>
                    <a:pt x="20931" y="18722"/>
                    <a:pt x="20988" y="17164"/>
                    <a:pt x="20362" y="17164"/>
                  </a:cubicBezTo>
                  <a:cubicBezTo>
                    <a:pt x="20353" y="17164"/>
                    <a:pt x="20345" y="17164"/>
                    <a:pt x="20337" y="17164"/>
                  </a:cubicBezTo>
                  <a:cubicBezTo>
                    <a:pt x="20109" y="17194"/>
                    <a:pt x="19882" y="17209"/>
                    <a:pt x="19654" y="17209"/>
                  </a:cubicBezTo>
                  <a:cubicBezTo>
                    <a:pt x="16204" y="17209"/>
                    <a:pt x="12340" y="14464"/>
                    <a:pt x="9411" y="11379"/>
                  </a:cubicBezTo>
                  <a:cubicBezTo>
                    <a:pt x="6401" y="8189"/>
                    <a:pt x="4757" y="2641"/>
                    <a:pt x="1552" y="148"/>
                  </a:cubicBezTo>
                  <a:cubicBezTo>
                    <a:pt x="1414" y="45"/>
                    <a:pt x="1267" y="0"/>
                    <a:pt x="112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67" name="Google Shape;232;p8"/>
            <p:cNvSpPr/>
            <p:nvPr/>
          </p:nvSpPr>
          <p:spPr>
            <a:xfrm rot="8812777">
              <a:off x="7237140" y="1691804"/>
              <a:ext cx="715316" cy="571043"/>
            </a:xfrm>
            <a:custGeom>
              <a:avLst/>
              <a:gdLst/>
              <a:ahLst/>
              <a:cxnLst>
                <a:cxn ang="0">
                  <a:pos x="wd2" y="hd2"/>
                </a:cxn>
                <a:cxn ang="5400000">
                  <a:pos x="wd2" y="hd2"/>
                </a:cxn>
                <a:cxn ang="10800000">
                  <a:pos x="wd2" y="hd2"/>
                </a:cxn>
                <a:cxn ang="16200000">
                  <a:pos x="wd2" y="hd2"/>
                </a:cxn>
              </a:cxnLst>
              <a:rect l="0" t="0" r="r" b="b"/>
              <a:pathLst>
                <a:path w="21084" h="21600" extrusionOk="0">
                  <a:moveTo>
                    <a:pt x="1653" y="0"/>
                  </a:moveTo>
                  <a:cubicBezTo>
                    <a:pt x="562" y="0"/>
                    <a:pt x="-371" y="1649"/>
                    <a:pt x="148" y="3005"/>
                  </a:cubicBezTo>
                  <a:cubicBezTo>
                    <a:pt x="2076" y="7874"/>
                    <a:pt x="5746" y="10382"/>
                    <a:pt x="9126" y="13500"/>
                  </a:cubicBezTo>
                  <a:cubicBezTo>
                    <a:pt x="12621" y="16765"/>
                    <a:pt x="15965" y="20233"/>
                    <a:pt x="20261" y="21600"/>
                  </a:cubicBezTo>
                  <a:cubicBezTo>
                    <a:pt x="20287" y="21600"/>
                    <a:pt x="20314" y="21600"/>
                    <a:pt x="20349" y="21600"/>
                  </a:cubicBezTo>
                  <a:cubicBezTo>
                    <a:pt x="20868" y="21600"/>
                    <a:pt x="21229" y="20956"/>
                    <a:pt x="21027" y="20301"/>
                  </a:cubicBezTo>
                  <a:cubicBezTo>
                    <a:pt x="18958" y="15319"/>
                    <a:pt x="15490" y="12020"/>
                    <a:pt x="12145" y="8518"/>
                  </a:cubicBezTo>
                  <a:cubicBezTo>
                    <a:pt x="8941" y="5095"/>
                    <a:pt x="6098" y="1254"/>
                    <a:pt x="1953" y="45"/>
                  </a:cubicBezTo>
                  <a:cubicBezTo>
                    <a:pt x="1856" y="11"/>
                    <a:pt x="1750" y="0"/>
                    <a:pt x="165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68" name="Google Shape;233;p8"/>
            <p:cNvSpPr/>
            <p:nvPr/>
          </p:nvSpPr>
          <p:spPr>
            <a:xfrm rot="8812777">
              <a:off x="5880286" y="1303997"/>
              <a:ext cx="596276" cy="387964"/>
            </a:xfrm>
            <a:custGeom>
              <a:avLst/>
              <a:gdLst/>
              <a:ahLst/>
              <a:cxnLst>
                <a:cxn ang="0">
                  <a:pos x="wd2" y="hd2"/>
                </a:cxn>
                <a:cxn ang="5400000">
                  <a:pos x="wd2" y="hd2"/>
                </a:cxn>
                <a:cxn ang="10800000">
                  <a:pos x="wd2" y="hd2"/>
                </a:cxn>
                <a:cxn ang="16200000">
                  <a:pos x="wd2" y="hd2"/>
                </a:cxn>
              </a:cxnLst>
              <a:rect l="0" t="0" r="r" b="b"/>
              <a:pathLst>
                <a:path w="19327" h="21600" extrusionOk="0">
                  <a:moveTo>
                    <a:pt x="2886" y="0"/>
                  </a:moveTo>
                  <a:cubicBezTo>
                    <a:pt x="2692" y="0"/>
                    <a:pt x="2498" y="17"/>
                    <a:pt x="2315" y="33"/>
                  </a:cubicBezTo>
                  <a:cubicBezTo>
                    <a:pt x="775" y="150"/>
                    <a:pt x="-590" y="3276"/>
                    <a:pt x="262" y="5737"/>
                  </a:cubicBezTo>
                  <a:cubicBezTo>
                    <a:pt x="2934" y="13402"/>
                    <a:pt x="9769" y="17160"/>
                    <a:pt x="14204" y="21018"/>
                  </a:cubicBezTo>
                  <a:cubicBezTo>
                    <a:pt x="14678" y="21417"/>
                    <a:pt x="15162" y="21600"/>
                    <a:pt x="15627" y="21600"/>
                  </a:cubicBezTo>
                  <a:cubicBezTo>
                    <a:pt x="18667" y="21600"/>
                    <a:pt x="21010" y="13801"/>
                    <a:pt x="17757" y="10825"/>
                  </a:cubicBezTo>
                  <a:cubicBezTo>
                    <a:pt x="13420" y="6951"/>
                    <a:pt x="7969" y="0"/>
                    <a:pt x="2886"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69" name="Google Shape;234;p8"/>
            <p:cNvSpPr/>
            <p:nvPr/>
          </p:nvSpPr>
          <p:spPr>
            <a:xfrm rot="8812777">
              <a:off x="8854365" y="1040353"/>
              <a:ext cx="800063" cy="311507"/>
            </a:xfrm>
            <a:custGeom>
              <a:avLst/>
              <a:gdLst/>
              <a:ahLst/>
              <a:cxnLst>
                <a:cxn ang="0">
                  <a:pos x="wd2" y="hd2"/>
                </a:cxn>
                <a:cxn ang="5400000">
                  <a:pos x="wd2" y="hd2"/>
                </a:cxn>
                <a:cxn ang="10800000">
                  <a:pos x="wd2" y="hd2"/>
                </a:cxn>
                <a:cxn ang="16200000">
                  <a:pos x="wd2" y="hd2"/>
                </a:cxn>
              </a:cxnLst>
              <a:rect l="0" t="0" r="r" b="b"/>
              <a:pathLst>
                <a:path w="20790" h="21600" extrusionOk="0">
                  <a:moveTo>
                    <a:pt x="5677" y="0"/>
                  </a:moveTo>
                  <a:cubicBezTo>
                    <a:pt x="4225" y="0"/>
                    <a:pt x="2766" y="642"/>
                    <a:pt x="1292" y="2174"/>
                  </a:cubicBezTo>
                  <a:cubicBezTo>
                    <a:pt x="96" y="3438"/>
                    <a:pt x="-641" y="8305"/>
                    <a:pt x="772" y="10334"/>
                  </a:cubicBezTo>
                  <a:cubicBezTo>
                    <a:pt x="3799" y="14787"/>
                    <a:pt x="7198" y="15284"/>
                    <a:pt x="10512" y="17375"/>
                  </a:cubicBezTo>
                  <a:cubicBezTo>
                    <a:pt x="12212" y="18473"/>
                    <a:pt x="13857" y="20357"/>
                    <a:pt x="15580" y="21124"/>
                  </a:cubicBezTo>
                  <a:cubicBezTo>
                    <a:pt x="15860" y="21248"/>
                    <a:pt x="16155" y="21289"/>
                    <a:pt x="16457" y="21289"/>
                  </a:cubicBezTo>
                  <a:cubicBezTo>
                    <a:pt x="17210" y="21289"/>
                    <a:pt x="18010" y="21020"/>
                    <a:pt x="18770" y="21020"/>
                  </a:cubicBezTo>
                  <a:cubicBezTo>
                    <a:pt x="19283" y="21020"/>
                    <a:pt x="19772" y="21144"/>
                    <a:pt x="20229" y="21559"/>
                  </a:cubicBezTo>
                  <a:cubicBezTo>
                    <a:pt x="20268" y="21579"/>
                    <a:pt x="20307" y="21600"/>
                    <a:pt x="20338" y="21600"/>
                  </a:cubicBezTo>
                  <a:cubicBezTo>
                    <a:pt x="20672" y="21600"/>
                    <a:pt x="20959" y="20295"/>
                    <a:pt x="20672" y="19674"/>
                  </a:cubicBezTo>
                  <a:cubicBezTo>
                    <a:pt x="19345" y="16733"/>
                    <a:pt x="19003" y="12219"/>
                    <a:pt x="17513" y="9361"/>
                  </a:cubicBezTo>
                  <a:cubicBezTo>
                    <a:pt x="16186" y="6772"/>
                    <a:pt x="14354" y="5302"/>
                    <a:pt x="12763" y="3852"/>
                  </a:cubicBezTo>
                  <a:cubicBezTo>
                    <a:pt x="10411" y="1677"/>
                    <a:pt x="8052" y="0"/>
                    <a:pt x="567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70" name="Google Shape;235;p8"/>
            <p:cNvSpPr/>
            <p:nvPr/>
          </p:nvSpPr>
          <p:spPr>
            <a:xfrm rot="8812777">
              <a:off x="7718359" y="803364"/>
              <a:ext cx="722370" cy="263723"/>
            </a:xfrm>
            <a:custGeom>
              <a:avLst/>
              <a:gdLst/>
              <a:ahLst/>
              <a:cxnLst>
                <a:cxn ang="0">
                  <a:pos x="wd2" y="hd2"/>
                </a:cxn>
                <a:cxn ang="5400000">
                  <a:pos x="wd2" y="hd2"/>
                </a:cxn>
                <a:cxn ang="10800000">
                  <a:pos x="wd2" y="hd2"/>
                </a:cxn>
                <a:cxn ang="16200000">
                  <a:pos x="wd2" y="hd2"/>
                </a:cxn>
              </a:cxnLst>
              <a:rect l="0" t="0" r="r" b="b"/>
              <a:pathLst>
                <a:path w="20782" h="21600" extrusionOk="0">
                  <a:moveTo>
                    <a:pt x="3905" y="0"/>
                  </a:moveTo>
                  <a:cubicBezTo>
                    <a:pt x="2952" y="0"/>
                    <a:pt x="1972" y="416"/>
                    <a:pt x="924" y="1419"/>
                  </a:cubicBezTo>
                  <a:cubicBezTo>
                    <a:pt x="56" y="2177"/>
                    <a:pt x="-296" y="5210"/>
                    <a:pt x="288" y="7192"/>
                  </a:cubicBezTo>
                  <a:cubicBezTo>
                    <a:pt x="2574" y="14922"/>
                    <a:pt x="5581" y="15411"/>
                    <a:pt x="8906" y="17564"/>
                  </a:cubicBezTo>
                  <a:cubicBezTo>
                    <a:pt x="11956" y="19619"/>
                    <a:pt x="14817" y="21600"/>
                    <a:pt x="17910" y="21600"/>
                  </a:cubicBezTo>
                  <a:cubicBezTo>
                    <a:pt x="18417" y="21600"/>
                    <a:pt x="18933" y="21551"/>
                    <a:pt x="19457" y="21429"/>
                  </a:cubicBezTo>
                  <a:cubicBezTo>
                    <a:pt x="20703" y="21111"/>
                    <a:pt x="21304" y="16585"/>
                    <a:pt x="20213" y="14433"/>
                  </a:cubicBezTo>
                  <a:cubicBezTo>
                    <a:pt x="17171" y="8684"/>
                    <a:pt x="13846" y="6458"/>
                    <a:pt x="10375" y="3816"/>
                  </a:cubicBezTo>
                  <a:cubicBezTo>
                    <a:pt x="8038" y="2055"/>
                    <a:pt x="6045" y="0"/>
                    <a:pt x="3905"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71" name="Google Shape;236;p8"/>
            <p:cNvSpPr/>
            <p:nvPr/>
          </p:nvSpPr>
          <p:spPr>
            <a:xfrm rot="8812777">
              <a:off x="6934362" y="2589939"/>
              <a:ext cx="593711" cy="399913"/>
            </a:xfrm>
            <a:custGeom>
              <a:avLst/>
              <a:gdLst/>
              <a:ahLst/>
              <a:cxnLst>
                <a:cxn ang="0">
                  <a:pos x="wd2" y="hd2"/>
                </a:cxn>
                <a:cxn ang="5400000">
                  <a:pos x="wd2" y="hd2"/>
                </a:cxn>
                <a:cxn ang="10800000">
                  <a:pos x="wd2" y="hd2"/>
                </a:cxn>
                <a:cxn ang="16200000">
                  <a:pos x="wd2" y="hd2"/>
                </a:cxn>
              </a:cxnLst>
              <a:rect l="0" t="0" r="r" b="b"/>
              <a:pathLst>
                <a:path w="20503" h="21600" extrusionOk="0">
                  <a:moveTo>
                    <a:pt x="938" y="0"/>
                  </a:moveTo>
                  <a:cubicBezTo>
                    <a:pt x="195" y="0"/>
                    <a:pt x="-290" y="1339"/>
                    <a:pt x="195" y="2355"/>
                  </a:cubicBezTo>
                  <a:cubicBezTo>
                    <a:pt x="4403" y="11098"/>
                    <a:pt x="11892" y="15922"/>
                    <a:pt x="17865" y="21245"/>
                  </a:cubicBezTo>
                  <a:cubicBezTo>
                    <a:pt x="18143" y="21503"/>
                    <a:pt x="18422" y="21600"/>
                    <a:pt x="18690" y="21600"/>
                  </a:cubicBezTo>
                  <a:cubicBezTo>
                    <a:pt x="20206" y="21600"/>
                    <a:pt x="21310" y="17970"/>
                    <a:pt x="19742" y="16309"/>
                  </a:cubicBezTo>
                  <a:cubicBezTo>
                    <a:pt x="14048" y="10276"/>
                    <a:pt x="8045" y="2081"/>
                    <a:pt x="1103" y="16"/>
                  </a:cubicBezTo>
                  <a:cubicBezTo>
                    <a:pt x="1041" y="0"/>
                    <a:pt x="989" y="0"/>
                    <a:pt x="93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72" name="Google Shape;237;p8"/>
            <p:cNvSpPr/>
            <p:nvPr/>
          </p:nvSpPr>
          <p:spPr>
            <a:xfrm rot="8812777">
              <a:off x="8810435" y="1903221"/>
              <a:ext cx="1168123" cy="293289"/>
            </a:xfrm>
            <a:custGeom>
              <a:avLst/>
              <a:gdLst/>
              <a:ahLst/>
              <a:cxnLst>
                <a:cxn ang="0">
                  <a:pos x="wd2" y="hd2"/>
                </a:cxn>
                <a:cxn ang="5400000">
                  <a:pos x="wd2" y="hd2"/>
                </a:cxn>
                <a:cxn ang="10800000">
                  <a:pos x="wd2" y="hd2"/>
                </a:cxn>
                <a:cxn ang="16200000">
                  <a:pos x="wd2" y="hd2"/>
                </a:cxn>
              </a:cxnLst>
              <a:rect l="0" t="0" r="r" b="b"/>
              <a:pathLst>
                <a:path w="20841" h="21600" extrusionOk="0">
                  <a:moveTo>
                    <a:pt x="7384" y="0"/>
                  </a:moveTo>
                  <a:cubicBezTo>
                    <a:pt x="5161" y="0"/>
                    <a:pt x="2902" y="1298"/>
                    <a:pt x="578" y="4113"/>
                  </a:cubicBezTo>
                  <a:cubicBezTo>
                    <a:pt x="-264" y="4861"/>
                    <a:pt x="-157" y="9898"/>
                    <a:pt x="706" y="10118"/>
                  </a:cubicBezTo>
                  <a:cubicBezTo>
                    <a:pt x="6963" y="12186"/>
                    <a:pt x="13438" y="14033"/>
                    <a:pt x="19503" y="21446"/>
                  </a:cubicBezTo>
                  <a:cubicBezTo>
                    <a:pt x="19583" y="21556"/>
                    <a:pt x="19668" y="21600"/>
                    <a:pt x="19748" y="21600"/>
                  </a:cubicBezTo>
                  <a:cubicBezTo>
                    <a:pt x="20670" y="21600"/>
                    <a:pt x="21336" y="15419"/>
                    <a:pt x="20361" y="13527"/>
                  </a:cubicBezTo>
                  <a:cubicBezTo>
                    <a:pt x="16044" y="5103"/>
                    <a:pt x="11791" y="0"/>
                    <a:pt x="7384"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73" name="Google Shape;238;p8"/>
            <p:cNvSpPr/>
            <p:nvPr/>
          </p:nvSpPr>
          <p:spPr>
            <a:xfrm rot="8812777">
              <a:off x="11032359" y="231253"/>
              <a:ext cx="825797" cy="213249"/>
            </a:xfrm>
            <a:custGeom>
              <a:avLst/>
              <a:gdLst/>
              <a:ahLst/>
              <a:cxnLst>
                <a:cxn ang="0">
                  <a:pos x="wd2" y="hd2"/>
                </a:cxn>
                <a:cxn ang="5400000">
                  <a:pos x="wd2" y="hd2"/>
                </a:cxn>
                <a:cxn ang="10800000">
                  <a:pos x="wd2" y="hd2"/>
                </a:cxn>
                <a:cxn ang="16200000">
                  <a:pos x="wd2" y="hd2"/>
                </a:cxn>
              </a:cxnLst>
              <a:rect l="0" t="0" r="r" b="b"/>
              <a:pathLst>
                <a:path w="21180" h="21600" extrusionOk="0">
                  <a:moveTo>
                    <a:pt x="20863" y="0"/>
                  </a:moveTo>
                  <a:cubicBezTo>
                    <a:pt x="20840" y="0"/>
                    <a:pt x="20817" y="0"/>
                    <a:pt x="20794" y="30"/>
                  </a:cubicBezTo>
                  <a:cubicBezTo>
                    <a:pt x="14038" y="3479"/>
                    <a:pt x="7030" y="5506"/>
                    <a:pt x="611" y="15277"/>
                  </a:cubicBezTo>
                  <a:cubicBezTo>
                    <a:pt x="-155" y="16397"/>
                    <a:pt x="-293" y="21600"/>
                    <a:pt x="733" y="21600"/>
                  </a:cubicBezTo>
                  <a:cubicBezTo>
                    <a:pt x="741" y="21600"/>
                    <a:pt x="749" y="21600"/>
                    <a:pt x="764" y="21600"/>
                  </a:cubicBezTo>
                  <a:cubicBezTo>
                    <a:pt x="7642" y="20390"/>
                    <a:pt x="14298" y="10800"/>
                    <a:pt x="20870" y="3176"/>
                  </a:cubicBezTo>
                  <a:cubicBezTo>
                    <a:pt x="21261" y="2692"/>
                    <a:pt x="21307" y="0"/>
                    <a:pt x="2086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74" name="Google Shape;239;p8"/>
            <p:cNvSpPr/>
            <p:nvPr/>
          </p:nvSpPr>
          <p:spPr>
            <a:xfrm rot="8812777">
              <a:off x="9830257" y="233422"/>
              <a:ext cx="931775" cy="260139"/>
            </a:xfrm>
            <a:custGeom>
              <a:avLst/>
              <a:gdLst/>
              <a:ahLst/>
              <a:cxnLst>
                <a:cxn ang="0">
                  <a:pos x="wd2" y="hd2"/>
                </a:cxn>
                <a:cxn ang="5400000">
                  <a:pos x="wd2" y="hd2"/>
                </a:cxn>
                <a:cxn ang="10800000">
                  <a:pos x="wd2" y="hd2"/>
                </a:cxn>
                <a:cxn ang="16200000">
                  <a:pos x="wd2" y="hd2"/>
                </a:cxn>
              </a:cxnLst>
              <a:rect l="0" t="0" r="r" b="b"/>
              <a:pathLst>
                <a:path w="20779" h="21600" extrusionOk="0">
                  <a:moveTo>
                    <a:pt x="11820" y="0"/>
                  </a:moveTo>
                  <a:cubicBezTo>
                    <a:pt x="7737" y="0"/>
                    <a:pt x="3654" y="6522"/>
                    <a:pt x="218" y="17111"/>
                  </a:cubicBezTo>
                  <a:cubicBezTo>
                    <a:pt x="-242" y="18599"/>
                    <a:pt x="84" y="21600"/>
                    <a:pt x="651" y="21600"/>
                  </a:cubicBezTo>
                  <a:cubicBezTo>
                    <a:pt x="717" y="21600"/>
                    <a:pt x="790" y="21575"/>
                    <a:pt x="870" y="21451"/>
                  </a:cubicBezTo>
                  <a:cubicBezTo>
                    <a:pt x="3881" y="17087"/>
                    <a:pt x="7151" y="15499"/>
                    <a:pt x="10441" y="15499"/>
                  </a:cubicBezTo>
                  <a:cubicBezTo>
                    <a:pt x="13412" y="15499"/>
                    <a:pt x="16409" y="16789"/>
                    <a:pt x="19247" y="18451"/>
                  </a:cubicBezTo>
                  <a:cubicBezTo>
                    <a:pt x="19293" y="18475"/>
                    <a:pt x="19340" y="18500"/>
                    <a:pt x="19380" y="18500"/>
                  </a:cubicBezTo>
                  <a:cubicBezTo>
                    <a:pt x="20279" y="18500"/>
                    <a:pt x="21358" y="13813"/>
                    <a:pt x="20412" y="11110"/>
                  </a:cubicBezTo>
                  <a:cubicBezTo>
                    <a:pt x="17715" y="3397"/>
                    <a:pt x="14771" y="0"/>
                    <a:pt x="11820"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75" name="Google Shape;240;p8"/>
            <p:cNvSpPr/>
            <p:nvPr/>
          </p:nvSpPr>
          <p:spPr>
            <a:xfrm rot="8812777">
              <a:off x="10382175" y="1574742"/>
              <a:ext cx="1025833" cy="511015"/>
            </a:xfrm>
            <a:custGeom>
              <a:avLst/>
              <a:gdLst/>
              <a:ahLst/>
              <a:cxnLst>
                <a:cxn ang="0">
                  <a:pos x="wd2" y="hd2"/>
                </a:cxn>
                <a:cxn ang="5400000">
                  <a:pos x="wd2" y="hd2"/>
                </a:cxn>
                <a:cxn ang="10800000">
                  <a:pos x="wd2" y="hd2"/>
                </a:cxn>
                <a:cxn ang="16200000">
                  <a:pos x="wd2" y="hd2"/>
                </a:cxn>
              </a:cxnLst>
              <a:rect l="0" t="0" r="r" b="b"/>
              <a:pathLst>
                <a:path w="21107" h="21600" extrusionOk="0">
                  <a:moveTo>
                    <a:pt x="20769" y="0"/>
                  </a:moveTo>
                  <a:cubicBezTo>
                    <a:pt x="20732" y="0"/>
                    <a:pt x="20689" y="13"/>
                    <a:pt x="20646" y="38"/>
                  </a:cubicBezTo>
                  <a:cubicBezTo>
                    <a:pt x="18581" y="1225"/>
                    <a:pt x="16701" y="846"/>
                    <a:pt x="14691" y="2323"/>
                  </a:cubicBezTo>
                  <a:cubicBezTo>
                    <a:pt x="13020" y="3560"/>
                    <a:pt x="11404" y="5264"/>
                    <a:pt x="9769" y="6703"/>
                  </a:cubicBezTo>
                  <a:cubicBezTo>
                    <a:pt x="6463" y="9683"/>
                    <a:pt x="3606" y="13369"/>
                    <a:pt x="570" y="17320"/>
                  </a:cubicBezTo>
                  <a:cubicBezTo>
                    <a:pt x="-364" y="18545"/>
                    <a:pt x="-87" y="21600"/>
                    <a:pt x="945" y="21600"/>
                  </a:cubicBezTo>
                  <a:cubicBezTo>
                    <a:pt x="1062" y="21600"/>
                    <a:pt x="1178" y="21562"/>
                    <a:pt x="1314" y="21486"/>
                  </a:cubicBezTo>
                  <a:cubicBezTo>
                    <a:pt x="4724" y="19366"/>
                    <a:pt x="7889" y="17447"/>
                    <a:pt x="11133" y="14265"/>
                  </a:cubicBezTo>
                  <a:cubicBezTo>
                    <a:pt x="12750" y="12649"/>
                    <a:pt x="14421" y="11248"/>
                    <a:pt x="15994" y="9468"/>
                  </a:cubicBezTo>
                  <a:cubicBezTo>
                    <a:pt x="17899" y="7297"/>
                    <a:pt x="19098" y="4027"/>
                    <a:pt x="20898" y="1515"/>
                  </a:cubicBezTo>
                  <a:cubicBezTo>
                    <a:pt x="21236" y="1060"/>
                    <a:pt x="21144" y="0"/>
                    <a:pt x="207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677" name="Title Text"/>
          <p:cNvSpPr txBox="1">
            <a:spLocks noGrp="1"/>
          </p:cNvSpPr>
          <p:nvPr>
            <p:ph type="title"/>
          </p:nvPr>
        </p:nvSpPr>
        <p:spPr>
          <a:xfrm>
            <a:off x="5569999" y="2852800"/>
            <a:ext cx="13244003" cy="6740002"/>
          </a:xfrm>
          <a:prstGeom prst="rect">
            <a:avLst/>
          </a:prstGeom>
        </p:spPr>
        <p:txBody>
          <a:bodyPr lIns="243794" tIns="243794" rIns="243794" bIns="243794"/>
          <a:lstStyle>
            <a:lvl1pPr>
              <a:defRPr sz="25600">
                <a:latin typeface="Mansalva"/>
                <a:ea typeface="Mansalva"/>
                <a:cs typeface="Mansalva"/>
                <a:sym typeface="Mansalva"/>
              </a:defRPr>
            </a:lvl1pPr>
          </a:lstStyle>
          <a:p>
            <a:r>
              <a:t>Title Text</a:t>
            </a:r>
          </a:p>
        </p:txBody>
      </p:sp>
      <p:sp>
        <p:nvSpPr>
          <p:cNvPr id="6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Section title and description">
    <p:bg>
      <p:bgPr>
        <a:solidFill>
          <a:srgbClr val="FFC1BE"/>
        </a:solidFill>
        <a:effectLst/>
      </p:bgPr>
    </p:bg>
    <p:spTree>
      <p:nvGrpSpPr>
        <p:cNvPr id="1" name=""/>
        <p:cNvGrpSpPr/>
        <p:nvPr/>
      </p:nvGrpSpPr>
      <p:grpSpPr>
        <a:xfrm>
          <a:off x="0" y="0"/>
          <a:ext cx="0" cy="0"/>
          <a:chOff x="0" y="0"/>
          <a:chExt cx="0" cy="0"/>
        </a:xfrm>
      </p:grpSpPr>
      <p:sp>
        <p:nvSpPr>
          <p:cNvPr id="685" name="Title Text"/>
          <p:cNvSpPr txBox="1">
            <a:spLocks noGrp="1"/>
          </p:cNvSpPr>
          <p:nvPr>
            <p:ph type="title"/>
          </p:nvPr>
        </p:nvSpPr>
        <p:spPr>
          <a:xfrm>
            <a:off x="708000" y="3288467"/>
            <a:ext cx="10787200" cy="3952800"/>
          </a:xfrm>
          <a:prstGeom prst="rect">
            <a:avLst/>
          </a:prstGeom>
        </p:spPr>
        <p:txBody>
          <a:bodyPr lIns="243794" tIns="243794" rIns="243794" bIns="243794" anchor="b"/>
          <a:lstStyle>
            <a:lvl1pPr>
              <a:defRPr sz="11200">
                <a:latin typeface="Mansalva"/>
                <a:ea typeface="Mansalva"/>
                <a:cs typeface="Mansalva"/>
                <a:sym typeface="Mansalva"/>
              </a:defRPr>
            </a:lvl1pPr>
          </a:lstStyle>
          <a:p>
            <a:r>
              <a:t>Title Text</a:t>
            </a:r>
          </a:p>
        </p:txBody>
      </p:sp>
      <p:sp>
        <p:nvSpPr>
          <p:cNvPr id="686" name="Body Level One…"/>
          <p:cNvSpPr txBox="1">
            <a:spLocks noGrp="1"/>
          </p:cNvSpPr>
          <p:nvPr>
            <p:ph type="body" sz="quarter" idx="1"/>
          </p:nvPr>
        </p:nvSpPr>
        <p:spPr>
          <a:xfrm>
            <a:off x="708000" y="7474866"/>
            <a:ext cx="10787200" cy="3293608"/>
          </a:xfrm>
          <a:prstGeom prst="rect">
            <a:avLst/>
          </a:prstGeom>
        </p:spPr>
        <p:txBody>
          <a:bodyPr lIns="243794" tIns="243794" rIns="243794" bIns="243794" anchor="t"/>
          <a:lstStyle>
            <a:lvl1pPr indent="139700" algn="ctr">
              <a:spcBef>
                <a:spcPts val="0"/>
              </a:spcBef>
              <a:defRPr sz="5600">
                <a:solidFill>
                  <a:srgbClr val="0E1F77"/>
                </a:solidFill>
                <a:latin typeface="Livvic"/>
                <a:ea typeface="Livvic"/>
                <a:cs typeface="Livvic"/>
                <a:sym typeface="Livvic"/>
              </a:defRPr>
            </a:lvl1pPr>
            <a:lvl2pPr indent="139700" algn="ctr">
              <a:spcBef>
                <a:spcPts val="0"/>
              </a:spcBef>
              <a:defRPr sz="5600">
                <a:solidFill>
                  <a:srgbClr val="0E1F77"/>
                </a:solidFill>
                <a:latin typeface="Livvic"/>
                <a:ea typeface="Livvic"/>
                <a:cs typeface="Livvic"/>
                <a:sym typeface="Livvic"/>
              </a:defRPr>
            </a:lvl2pPr>
            <a:lvl3pPr indent="139700" algn="ctr">
              <a:spcBef>
                <a:spcPts val="0"/>
              </a:spcBef>
              <a:defRPr sz="5600">
                <a:solidFill>
                  <a:srgbClr val="0E1F77"/>
                </a:solidFill>
                <a:latin typeface="Livvic"/>
                <a:ea typeface="Livvic"/>
                <a:cs typeface="Livvic"/>
                <a:sym typeface="Livvic"/>
              </a:defRPr>
            </a:lvl3pPr>
            <a:lvl4pPr indent="139700" algn="ctr">
              <a:spcBef>
                <a:spcPts val="0"/>
              </a:spcBef>
              <a:defRPr sz="5600">
                <a:solidFill>
                  <a:srgbClr val="0E1F77"/>
                </a:solidFill>
                <a:latin typeface="Livvic"/>
                <a:ea typeface="Livvic"/>
                <a:cs typeface="Livvic"/>
                <a:sym typeface="Livvic"/>
              </a:defRPr>
            </a:lvl4pPr>
            <a:lvl5pPr indent="139700" algn="ctr">
              <a:spcBef>
                <a:spcPts val="0"/>
              </a:spcBef>
              <a:defRPr sz="5600">
                <a:solidFill>
                  <a:srgbClr val="0E1F77"/>
                </a:solidFill>
                <a:latin typeface="Livvic"/>
                <a:ea typeface="Livvic"/>
                <a:cs typeface="Livvic"/>
                <a:sym typeface="Livvic"/>
              </a:defRPr>
            </a:lvl5pPr>
          </a:lstStyle>
          <a:p>
            <a:r>
              <a:t>Body Level One</a:t>
            </a:r>
          </a:p>
          <a:p>
            <a:pPr lvl="1"/>
            <a:r>
              <a:t>Body Level Two</a:t>
            </a:r>
          </a:p>
          <a:p>
            <a:pPr lvl="2"/>
            <a:r>
              <a:t>Body Level Three</a:t>
            </a:r>
          </a:p>
          <a:p>
            <a:pPr lvl="3"/>
            <a:r>
              <a:t>Body Level Four</a:t>
            </a:r>
          </a:p>
          <a:p>
            <a:pPr lvl="4"/>
            <a:r>
              <a:t>Body Level Five</a:t>
            </a:r>
          </a:p>
        </p:txBody>
      </p:sp>
      <p:sp>
        <p:nvSpPr>
          <p:cNvPr id="687" name="Google Shape;245;p9"/>
          <p:cNvSpPr txBox="1">
            <a:spLocks noGrp="1"/>
          </p:cNvSpPr>
          <p:nvPr>
            <p:ph type="body" sz="half" idx="21"/>
          </p:nvPr>
        </p:nvSpPr>
        <p:spPr>
          <a:xfrm>
            <a:off x="13172000" y="1930866"/>
            <a:ext cx="10232009" cy="9853602"/>
          </a:xfrm>
          <a:prstGeom prst="rect">
            <a:avLst/>
          </a:prstGeom>
        </p:spPr>
        <p:txBody>
          <a:bodyPr lIns="243794" tIns="243794" rIns="243794" bIns="243794"/>
          <a:lstStyle/>
          <a:p>
            <a:endParaRPr/>
          </a:p>
        </p:txBody>
      </p:sp>
      <p:sp>
        <p:nvSpPr>
          <p:cNvPr id="6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Caption">
    <p:bg>
      <p:bgPr>
        <a:solidFill>
          <a:srgbClr val="FFC1BE"/>
        </a:solidFill>
        <a:effectLst/>
      </p:bgPr>
    </p:bg>
    <p:spTree>
      <p:nvGrpSpPr>
        <p:cNvPr id="1" name=""/>
        <p:cNvGrpSpPr/>
        <p:nvPr/>
      </p:nvGrpSpPr>
      <p:grpSpPr>
        <a:xfrm>
          <a:off x="0" y="0"/>
          <a:ext cx="0" cy="0"/>
          <a:chOff x="0" y="0"/>
          <a:chExt cx="0" cy="0"/>
        </a:xfrm>
      </p:grpSpPr>
      <p:sp>
        <p:nvSpPr>
          <p:cNvPr id="695" name="Title Text"/>
          <p:cNvSpPr txBox="1">
            <a:spLocks noGrp="1"/>
          </p:cNvSpPr>
          <p:nvPr>
            <p:ph type="title"/>
          </p:nvPr>
        </p:nvSpPr>
        <p:spPr>
          <a:xfrm>
            <a:off x="2626533" y="4488067"/>
            <a:ext cx="8238402" cy="3952800"/>
          </a:xfrm>
          <a:prstGeom prst="rect">
            <a:avLst/>
          </a:prstGeom>
        </p:spPr>
        <p:txBody>
          <a:bodyPr lIns="243794" tIns="243794" rIns="243794" bIns="243794" anchor="ctr"/>
          <a:lstStyle>
            <a:lvl1pPr algn="l">
              <a:defRPr sz="9100">
                <a:solidFill>
                  <a:srgbClr val="FF5059"/>
                </a:solidFill>
                <a:latin typeface="Mansalva"/>
                <a:ea typeface="Mansalva"/>
                <a:cs typeface="Mansalva"/>
                <a:sym typeface="Mansalva"/>
              </a:defRPr>
            </a:lvl1pPr>
          </a:lstStyle>
          <a:p>
            <a:r>
              <a:t>Title Text</a:t>
            </a:r>
          </a:p>
        </p:txBody>
      </p:sp>
      <p:sp>
        <p:nvSpPr>
          <p:cNvPr id="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Big number">
    <p:bg>
      <p:bgPr>
        <a:solidFill>
          <a:srgbClr val="FFC1BE"/>
        </a:solidFill>
        <a:effectLst/>
      </p:bgPr>
    </p:bg>
    <p:spTree>
      <p:nvGrpSpPr>
        <p:cNvPr id="1" name=""/>
        <p:cNvGrpSpPr/>
        <p:nvPr/>
      </p:nvGrpSpPr>
      <p:grpSpPr>
        <a:xfrm>
          <a:off x="0" y="0"/>
          <a:ext cx="0" cy="0"/>
          <a:chOff x="0" y="0"/>
          <a:chExt cx="0" cy="0"/>
        </a:xfrm>
      </p:grpSpPr>
      <p:sp>
        <p:nvSpPr>
          <p:cNvPr id="703" name="xx%"/>
          <p:cNvSpPr txBox="1">
            <a:spLocks noGrp="1"/>
          </p:cNvSpPr>
          <p:nvPr>
            <p:ph type="title" hasCustomPrompt="1"/>
          </p:nvPr>
        </p:nvSpPr>
        <p:spPr>
          <a:xfrm>
            <a:off x="6363198" y="2159267"/>
            <a:ext cx="11657604" cy="2428003"/>
          </a:xfrm>
          <a:prstGeom prst="rect">
            <a:avLst/>
          </a:prstGeom>
        </p:spPr>
        <p:txBody>
          <a:bodyPr lIns="243794" tIns="243794" rIns="243794" bIns="243794" anchor="b"/>
          <a:lstStyle>
            <a:lvl1pPr>
              <a:defRPr sz="14700">
                <a:solidFill>
                  <a:srgbClr val="3043A1"/>
                </a:solidFill>
                <a:latin typeface="Mansalva"/>
                <a:ea typeface="Mansalva"/>
                <a:cs typeface="Mansalva"/>
                <a:sym typeface="Mansalva"/>
              </a:defRPr>
            </a:lvl1pPr>
          </a:lstStyle>
          <a:p>
            <a:r>
              <a:t>xx%</a:t>
            </a:r>
          </a:p>
        </p:txBody>
      </p:sp>
      <p:sp>
        <p:nvSpPr>
          <p:cNvPr id="704" name="Body Level One…"/>
          <p:cNvSpPr txBox="1">
            <a:spLocks noGrp="1"/>
          </p:cNvSpPr>
          <p:nvPr>
            <p:ph type="body" sz="quarter" idx="1"/>
          </p:nvPr>
        </p:nvSpPr>
        <p:spPr>
          <a:xfrm>
            <a:off x="7725998" y="4160768"/>
            <a:ext cx="8932004" cy="1526407"/>
          </a:xfrm>
          <a:prstGeom prst="rect">
            <a:avLst/>
          </a:prstGeom>
        </p:spPr>
        <p:txBody>
          <a:bodyPr lIns="243794" tIns="243794" rIns="243794" bIns="243794" anchor="t"/>
          <a:lstStyle>
            <a:lvl1pPr indent="139700" algn="ctr">
              <a:spcBef>
                <a:spcPts val="0"/>
              </a:spcBef>
              <a:defRPr sz="3700">
                <a:solidFill>
                  <a:srgbClr val="0E1F77"/>
                </a:solidFill>
                <a:latin typeface="Livvic"/>
                <a:ea typeface="Livvic"/>
                <a:cs typeface="Livvic"/>
                <a:sym typeface="Livvic"/>
              </a:defRPr>
            </a:lvl1pPr>
            <a:lvl2pPr indent="139700" algn="ctr">
              <a:spcBef>
                <a:spcPts val="0"/>
              </a:spcBef>
              <a:defRPr sz="3700">
                <a:solidFill>
                  <a:srgbClr val="0E1F77"/>
                </a:solidFill>
                <a:latin typeface="Livvic"/>
                <a:ea typeface="Livvic"/>
                <a:cs typeface="Livvic"/>
                <a:sym typeface="Livvic"/>
              </a:defRPr>
            </a:lvl2pPr>
            <a:lvl3pPr indent="139700" algn="ctr">
              <a:spcBef>
                <a:spcPts val="0"/>
              </a:spcBef>
              <a:defRPr sz="3700">
                <a:solidFill>
                  <a:srgbClr val="0E1F77"/>
                </a:solidFill>
                <a:latin typeface="Livvic"/>
                <a:ea typeface="Livvic"/>
                <a:cs typeface="Livvic"/>
                <a:sym typeface="Livvic"/>
              </a:defRPr>
            </a:lvl3pPr>
            <a:lvl4pPr indent="139700" algn="ctr">
              <a:spcBef>
                <a:spcPts val="0"/>
              </a:spcBef>
              <a:defRPr sz="3700">
                <a:solidFill>
                  <a:srgbClr val="0E1F77"/>
                </a:solidFill>
                <a:latin typeface="Livvic"/>
                <a:ea typeface="Livvic"/>
                <a:cs typeface="Livvic"/>
                <a:sym typeface="Livvic"/>
              </a:defRPr>
            </a:lvl4pPr>
            <a:lvl5pPr indent="139700" algn="ctr">
              <a:spcBef>
                <a:spcPts val="0"/>
              </a:spcBef>
              <a:defRPr sz="3700">
                <a:solidFill>
                  <a:srgbClr val="0E1F77"/>
                </a:solidFill>
                <a:latin typeface="Livvic"/>
                <a:ea typeface="Livvic"/>
                <a:cs typeface="Livvic"/>
                <a:sym typeface="Livvic"/>
              </a:defRPr>
            </a:lvl5pPr>
          </a:lstStyle>
          <a:p>
            <a:r>
              <a:t>Body Level One</a:t>
            </a:r>
          </a:p>
          <a:p>
            <a:pPr lvl="1"/>
            <a:r>
              <a:t>Body Level Two</a:t>
            </a:r>
          </a:p>
          <a:p>
            <a:pPr lvl="2"/>
            <a:r>
              <a:t>Body Level Three</a:t>
            </a:r>
          </a:p>
          <a:p>
            <a:pPr lvl="3"/>
            <a:r>
              <a:t>Body Level Four</a:t>
            </a:r>
          </a:p>
          <a:p>
            <a:pPr lvl="4"/>
            <a:r>
              <a:t>Body Level Five</a:t>
            </a:r>
          </a:p>
        </p:txBody>
      </p:sp>
      <p:sp>
        <p:nvSpPr>
          <p:cNvPr id="7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QUOTE 1">
    <p:spTree>
      <p:nvGrpSpPr>
        <p:cNvPr id="1" name=""/>
        <p:cNvGrpSpPr/>
        <p:nvPr/>
      </p:nvGrpSpPr>
      <p:grpSpPr>
        <a:xfrm>
          <a:off x="0" y="0"/>
          <a:ext cx="0" cy="0"/>
          <a:chOff x="0" y="0"/>
          <a:chExt cx="0" cy="0"/>
        </a:xfrm>
      </p:grpSpPr>
      <p:sp>
        <p:nvSpPr>
          <p:cNvPr id="67" name="Title Text"/>
          <p:cNvSpPr txBox="1">
            <a:spLocks noGrp="1"/>
          </p:cNvSpPr>
          <p:nvPr>
            <p:ph type="title"/>
          </p:nvPr>
        </p:nvSpPr>
        <p:spPr>
          <a:xfrm>
            <a:off x="3779599" y="9521466"/>
            <a:ext cx="16824803" cy="974407"/>
          </a:xfrm>
          <a:prstGeom prst="rect">
            <a:avLst/>
          </a:prstGeom>
        </p:spPr>
        <p:txBody>
          <a:bodyPr/>
          <a:lstStyle>
            <a:lvl1pPr>
              <a:defRPr>
                <a:solidFill>
                  <a:srgbClr val="DD7E6B"/>
                </a:solidFill>
              </a:defRPr>
            </a:lvl1pPr>
          </a:lstStyle>
          <a:p>
            <a:r>
              <a:t>Title Text</a:t>
            </a:r>
          </a:p>
        </p:txBody>
      </p:sp>
      <p:sp>
        <p:nvSpPr>
          <p:cNvPr id="68" name="Body Level One…"/>
          <p:cNvSpPr txBox="1">
            <a:spLocks noGrp="1"/>
          </p:cNvSpPr>
          <p:nvPr>
            <p:ph type="body" sz="quarter" idx="1"/>
          </p:nvPr>
        </p:nvSpPr>
        <p:spPr>
          <a:xfrm>
            <a:off x="3779666" y="5949531"/>
            <a:ext cx="16824803" cy="1864002"/>
          </a:xfrm>
          <a:prstGeom prst="rect">
            <a:avLst/>
          </a:prstGeom>
        </p:spPr>
        <p:txBody>
          <a:bodyPr anchor="b"/>
          <a:lstStyle>
            <a:lvl1pPr algn="ctr">
              <a:spcBef>
                <a:spcPts val="0"/>
              </a:spcBef>
              <a:defRPr sz="6400"/>
            </a:lvl1pPr>
            <a:lvl2pPr algn="ctr">
              <a:spcBef>
                <a:spcPts val="0"/>
              </a:spcBef>
              <a:defRPr sz="6400"/>
            </a:lvl2pPr>
            <a:lvl3pPr algn="ctr">
              <a:spcBef>
                <a:spcPts val="0"/>
              </a:spcBef>
              <a:defRPr sz="6400"/>
            </a:lvl3pPr>
            <a:lvl4pPr algn="ctr">
              <a:spcBef>
                <a:spcPts val="0"/>
              </a:spcBef>
              <a:defRPr sz="6400"/>
            </a:lvl4pPr>
            <a:lvl5pPr algn="ctr">
              <a:spcBef>
                <a:spcPts val="0"/>
              </a:spcBef>
              <a:defRPr sz="6400"/>
            </a:lvl5pPr>
          </a:lstStyle>
          <a:p>
            <a:r>
              <a:t>Body Level One</a:t>
            </a:r>
          </a:p>
          <a:p>
            <a:pPr lvl="1"/>
            <a:r>
              <a:t>Body Level Two</a:t>
            </a:r>
          </a:p>
          <a:p>
            <a:pPr lvl="2"/>
            <a:r>
              <a:t>Body Level Three</a:t>
            </a:r>
          </a:p>
          <a:p>
            <a:pPr lvl="3"/>
            <a:r>
              <a:t>Body Level Four</a:t>
            </a:r>
          </a:p>
          <a:p>
            <a:pPr lvl="4"/>
            <a:r>
              <a:t>Body Level Five</a:t>
            </a:r>
          </a:p>
        </p:txBody>
      </p:sp>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7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able of contents">
    <p:bg>
      <p:bgPr>
        <a:solidFill>
          <a:srgbClr val="FFC1BE"/>
        </a:solidFill>
        <a:effectLst/>
      </p:bgPr>
    </p:bg>
    <p:spTree>
      <p:nvGrpSpPr>
        <p:cNvPr id="1" name=""/>
        <p:cNvGrpSpPr/>
        <p:nvPr/>
      </p:nvGrpSpPr>
      <p:grpSpPr>
        <a:xfrm>
          <a:off x="0" y="0"/>
          <a:ext cx="0" cy="0"/>
          <a:chOff x="0" y="0"/>
          <a:chExt cx="0" cy="0"/>
        </a:xfrm>
      </p:grpSpPr>
      <p:sp>
        <p:nvSpPr>
          <p:cNvPr id="719" name="Title Text"/>
          <p:cNvSpPr txBox="1">
            <a:spLocks noGrp="1"/>
          </p:cNvSpPr>
          <p:nvPr>
            <p:ph type="title"/>
          </p:nvPr>
        </p:nvSpPr>
        <p:spPr>
          <a:xfrm>
            <a:off x="1674072" y="7080198"/>
            <a:ext cx="6568000" cy="2270402"/>
          </a:xfrm>
          <a:prstGeom prst="rect">
            <a:avLst/>
          </a:prstGeom>
        </p:spPr>
        <p:txBody>
          <a:bodyPr lIns="243794" tIns="243794" rIns="243794" bIns="243794" anchor="b"/>
          <a:lstStyle>
            <a:lvl1pPr>
              <a:defRPr>
                <a:solidFill>
                  <a:srgbClr val="3043A1"/>
                </a:solidFill>
                <a:latin typeface="Mansalva"/>
                <a:ea typeface="Mansalva"/>
                <a:cs typeface="Mansalva"/>
                <a:sym typeface="Mansalva"/>
              </a:defRPr>
            </a:lvl1pPr>
          </a:lstStyle>
          <a:p>
            <a:r>
              <a:t>Title Text</a:t>
            </a:r>
          </a:p>
        </p:txBody>
      </p:sp>
      <p:sp>
        <p:nvSpPr>
          <p:cNvPr id="720" name="Body Level One…"/>
          <p:cNvSpPr txBox="1">
            <a:spLocks noGrp="1"/>
          </p:cNvSpPr>
          <p:nvPr>
            <p:ph type="body" sz="quarter" idx="1"/>
          </p:nvPr>
        </p:nvSpPr>
        <p:spPr>
          <a:xfrm>
            <a:off x="1674072" y="8946198"/>
            <a:ext cx="6568000" cy="1526407"/>
          </a:xfrm>
          <a:prstGeom prst="rect">
            <a:avLst/>
          </a:prstGeom>
        </p:spPr>
        <p:txBody>
          <a:bodyPr lIns="243794" tIns="243794" rIns="243794" bIns="243794" anchor="t"/>
          <a:lstStyle>
            <a:lvl1pPr indent="139700" algn="ctr">
              <a:spcBef>
                <a:spcPts val="0"/>
              </a:spcBef>
              <a:defRPr sz="3700">
                <a:solidFill>
                  <a:srgbClr val="0E1F77"/>
                </a:solidFill>
                <a:latin typeface="Livvic"/>
                <a:ea typeface="Livvic"/>
                <a:cs typeface="Livvic"/>
                <a:sym typeface="Livvic"/>
              </a:defRPr>
            </a:lvl1pPr>
            <a:lvl2pPr indent="139700" algn="ctr">
              <a:spcBef>
                <a:spcPts val="0"/>
              </a:spcBef>
              <a:defRPr sz="3700">
                <a:solidFill>
                  <a:srgbClr val="0E1F77"/>
                </a:solidFill>
                <a:latin typeface="Livvic"/>
                <a:ea typeface="Livvic"/>
                <a:cs typeface="Livvic"/>
                <a:sym typeface="Livvic"/>
              </a:defRPr>
            </a:lvl2pPr>
            <a:lvl3pPr indent="139700" algn="ctr">
              <a:spcBef>
                <a:spcPts val="0"/>
              </a:spcBef>
              <a:defRPr sz="3700">
                <a:solidFill>
                  <a:srgbClr val="0E1F77"/>
                </a:solidFill>
                <a:latin typeface="Livvic"/>
                <a:ea typeface="Livvic"/>
                <a:cs typeface="Livvic"/>
                <a:sym typeface="Livvic"/>
              </a:defRPr>
            </a:lvl3pPr>
            <a:lvl4pPr indent="139700" algn="ctr">
              <a:spcBef>
                <a:spcPts val="0"/>
              </a:spcBef>
              <a:defRPr sz="3700">
                <a:solidFill>
                  <a:srgbClr val="0E1F77"/>
                </a:solidFill>
                <a:latin typeface="Livvic"/>
                <a:ea typeface="Livvic"/>
                <a:cs typeface="Livvic"/>
                <a:sym typeface="Livvic"/>
              </a:defRPr>
            </a:lvl4pPr>
            <a:lvl5pPr indent="139700" algn="ctr">
              <a:spcBef>
                <a:spcPts val="0"/>
              </a:spcBef>
              <a:defRPr sz="3700">
                <a:solidFill>
                  <a:srgbClr val="0E1F77"/>
                </a:solidFill>
                <a:latin typeface="Livvic"/>
                <a:ea typeface="Livvic"/>
                <a:cs typeface="Livvic"/>
                <a:sym typeface="Livvic"/>
              </a:defRPr>
            </a:lvl5pPr>
          </a:lstStyle>
          <a:p>
            <a:r>
              <a:t>Body Level One</a:t>
            </a:r>
          </a:p>
          <a:p>
            <a:pPr lvl="1"/>
            <a:r>
              <a:t>Body Level Two</a:t>
            </a:r>
          </a:p>
          <a:p>
            <a:pPr lvl="2"/>
            <a:r>
              <a:t>Body Level Three</a:t>
            </a:r>
          </a:p>
          <a:p>
            <a:pPr lvl="3"/>
            <a:r>
              <a:t>Body Level Four</a:t>
            </a:r>
          </a:p>
          <a:p>
            <a:pPr lvl="4"/>
            <a:r>
              <a:t>Body Level Five</a:t>
            </a:r>
          </a:p>
        </p:txBody>
      </p:sp>
      <p:grpSp>
        <p:nvGrpSpPr>
          <p:cNvPr id="727" name="Google Shape;266;p13"/>
          <p:cNvGrpSpPr/>
          <p:nvPr/>
        </p:nvGrpSpPr>
        <p:grpSpPr>
          <a:xfrm>
            <a:off x="22649185" y="2155879"/>
            <a:ext cx="3148232" cy="2149132"/>
            <a:chOff x="-1" y="0"/>
            <a:chExt cx="3148231" cy="2149131"/>
          </a:xfrm>
        </p:grpSpPr>
        <p:sp>
          <p:nvSpPr>
            <p:cNvPr id="721" name="Google Shape;267;p13"/>
            <p:cNvSpPr/>
            <p:nvPr/>
          </p:nvSpPr>
          <p:spPr>
            <a:xfrm>
              <a:off x="1860902" y="1226902"/>
              <a:ext cx="642659" cy="250236"/>
            </a:xfrm>
            <a:custGeom>
              <a:avLst/>
              <a:gdLst/>
              <a:ahLst/>
              <a:cxnLst>
                <a:cxn ang="0">
                  <a:pos x="wd2" y="hd2"/>
                </a:cxn>
                <a:cxn ang="5400000">
                  <a:pos x="wd2" y="hd2"/>
                </a:cxn>
                <a:cxn ang="10800000">
                  <a:pos x="wd2" y="hd2"/>
                </a:cxn>
                <a:cxn ang="16200000">
                  <a:pos x="wd2" y="hd2"/>
                </a:cxn>
              </a:cxnLst>
              <a:rect l="0" t="0" r="r" b="b"/>
              <a:pathLst>
                <a:path w="20790" h="21600" extrusionOk="0">
                  <a:moveTo>
                    <a:pt x="5677" y="0"/>
                  </a:moveTo>
                  <a:cubicBezTo>
                    <a:pt x="4225" y="0"/>
                    <a:pt x="2766" y="642"/>
                    <a:pt x="1292" y="2174"/>
                  </a:cubicBezTo>
                  <a:cubicBezTo>
                    <a:pt x="96" y="3438"/>
                    <a:pt x="-641" y="8305"/>
                    <a:pt x="772" y="10334"/>
                  </a:cubicBezTo>
                  <a:cubicBezTo>
                    <a:pt x="3799" y="14787"/>
                    <a:pt x="7198" y="15284"/>
                    <a:pt x="10512" y="17375"/>
                  </a:cubicBezTo>
                  <a:cubicBezTo>
                    <a:pt x="12212" y="18473"/>
                    <a:pt x="13857" y="20357"/>
                    <a:pt x="15580" y="21124"/>
                  </a:cubicBezTo>
                  <a:cubicBezTo>
                    <a:pt x="15860" y="21248"/>
                    <a:pt x="16155" y="21289"/>
                    <a:pt x="16457" y="21289"/>
                  </a:cubicBezTo>
                  <a:cubicBezTo>
                    <a:pt x="17210" y="21289"/>
                    <a:pt x="18010" y="21020"/>
                    <a:pt x="18770" y="21020"/>
                  </a:cubicBezTo>
                  <a:cubicBezTo>
                    <a:pt x="19283" y="21020"/>
                    <a:pt x="19772" y="21144"/>
                    <a:pt x="20229" y="21559"/>
                  </a:cubicBezTo>
                  <a:cubicBezTo>
                    <a:pt x="20268" y="21579"/>
                    <a:pt x="20307" y="21600"/>
                    <a:pt x="20338" y="21600"/>
                  </a:cubicBezTo>
                  <a:cubicBezTo>
                    <a:pt x="20672" y="21600"/>
                    <a:pt x="20959" y="20295"/>
                    <a:pt x="20672" y="19674"/>
                  </a:cubicBezTo>
                  <a:cubicBezTo>
                    <a:pt x="19345" y="16733"/>
                    <a:pt x="19003" y="12219"/>
                    <a:pt x="17513" y="9361"/>
                  </a:cubicBezTo>
                  <a:cubicBezTo>
                    <a:pt x="16186" y="6772"/>
                    <a:pt x="14354" y="5302"/>
                    <a:pt x="12763" y="3852"/>
                  </a:cubicBezTo>
                  <a:cubicBezTo>
                    <a:pt x="10411" y="1677"/>
                    <a:pt x="8052" y="0"/>
                    <a:pt x="567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22" name="Google Shape;268;p13"/>
            <p:cNvSpPr/>
            <p:nvPr/>
          </p:nvSpPr>
          <p:spPr>
            <a:xfrm>
              <a:off x="2567982" y="1937280"/>
              <a:ext cx="580248" cy="211851"/>
            </a:xfrm>
            <a:custGeom>
              <a:avLst/>
              <a:gdLst/>
              <a:ahLst/>
              <a:cxnLst>
                <a:cxn ang="0">
                  <a:pos x="wd2" y="hd2"/>
                </a:cxn>
                <a:cxn ang="5400000">
                  <a:pos x="wd2" y="hd2"/>
                </a:cxn>
                <a:cxn ang="10800000">
                  <a:pos x="wd2" y="hd2"/>
                </a:cxn>
                <a:cxn ang="16200000">
                  <a:pos x="wd2" y="hd2"/>
                </a:cxn>
              </a:cxnLst>
              <a:rect l="0" t="0" r="r" b="b"/>
              <a:pathLst>
                <a:path w="20782" h="21600" extrusionOk="0">
                  <a:moveTo>
                    <a:pt x="3905" y="0"/>
                  </a:moveTo>
                  <a:cubicBezTo>
                    <a:pt x="2952" y="0"/>
                    <a:pt x="1972" y="416"/>
                    <a:pt x="924" y="1419"/>
                  </a:cubicBezTo>
                  <a:cubicBezTo>
                    <a:pt x="56" y="2177"/>
                    <a:pt x="-296" y="5210"/>
                    <a:pt x="288" y="7192"/>
                  </a:cubicBezTo>
                  <a:cubicBezTo>
                    <a:pt x="2574" y="14922"/>
                    <a:pt x="5581" y="15411"/>
                    <a:pt x="8906" y="17564"/>
                  </a:cubicBezTo>
                  <a:cubicBezTo>
                    <a:pt x="11956" y="19619"/>
                    <a:pt x="14817" y="21600"/>
                    <a:pt x="17910" y="21600"/>
                  </a:cubicBezTo>
                  <a:cubicBezTo>
                    <a:pt x="18417" y="21600"/>
                    <a:pt x="18933" y="21551"/>
                    <a:pt x="19457" y="21429"/>
                  </a:cubicBezTo>
                  <a:cubicBezTo>
                    <a:pt x="20703" y="21111"/>
                    <a:pt x="21304" y="16585"/>
                    <a:pt x="20213" y="14433"/>
                  </a:cubicBezTo>
                  <a:cubicBezTo>
                    <a:pt x="17171" y="8684"/>
                    <a:pt x="13846" y="6458"/>
                    <a:pt x="10375" y="3816"/>
                  </a:cubicBezTo>
                  <a:cubicBezTo>
                    <a:pt x="8038" y="2055"/>
                    <a:pt x="6045" y="0"/>
                    <a:pt x="3905"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23" name="Google Shape;269;p13"/>
            <p:cNvSpPr/>
            <p:nvPr/>
          </p:nvSpPr>
          <p:spPr>
            <a:xfrm>
              <a:off x="1993545" y="598336"/>
              <a:ext cx="938304" cy="235597"/>
            </a:xfrm>
            <a:custGeom>
              <a:avLst/>
              <a:gdLst/>
              <a:ahLst/>
              <a:cxnLst>
                <a:cxn ang="0">
                  <a:pos x="wd2" y="hd2"/>
                </a:cxn>
                <a:cxn ang="5400000">
                  <a:pos x="wd2" y="hd2"/>
                </a:cxn>
                <a:cxn ang="10800000">
                  <a:pos x="wd2" y="hd2"/>
                </a:cxn>
                <a:cxn ang="16200000">
                  <a:pos x="wd2" y="hd2"/>
                </a:cxn>
              </a:cxnLst>
              <a:rect l="0" t="0" r="r" b="b"/>
              <a:pathLst>
                <a:path w="20841" h="21600" extrusionOk="0">
                  <a:moveTo>
                    <a:pt x="7384" y="0"/>
                  </a:moveTo>
                  <a:cubicBezTo>
                    <a:pt x="5161" y="0"/>
                    <a:pt x="2902" y="1298"/>
                    <a:pt x="578" y="4113"/>
                  </a:cubicBezTo>
                  <a:cubicBezTo>
                    <a:pt x="-264" y="4861"/>
                    <a:pt x="-157" y="9898"/>
                    <a:pt x="706" y="10118"/>
                  </a:cubicBezTo>
                  <a:cubicBezTo>
                    <a:pt x="6963" y="12186"/>
                    <a:pt x="13438" y="14033"/>
                    <a:pt x="19503" y="21446"/>
                  </a:cubicBezTo>
                  <a:cubicBezTo>
                    <a:pt x="19583" y="21556"/>
                    <a:pt x="19668" y="21600"/>
                    <a:pt x="19748" y="21600"/>
                  </a:cubicBezTo>
                  <a:cubicBezTo>
                    <a:pt x="20670" y="21600"/>
                    <a:pt x="21336" y="15419"/>
                    <a:pt x="20361" y="13527"/>
                  </a:cubicBezTo>
                  <a:cubicBezTo>
                    <a:pt x="16044" y="5103"/>
                    <a:pt x="11791" y="0"/>
                    <a:pt x="7384"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24" name="Google Shape;270;p13"/>
            <p:cNvSpPr/>
            <p:nvPr/>
          </p:nvSpPr>
          <p:spPr>
            <a:xfrm>
              <a:off x="-2" y="882150"/>
              <a:ext cx="663326" cy="171302"/>
            </a:xfrm>
            <a:custGeom>
              <a:avLst/>
              <a:gdLst/>
              <a:ahLst/>
              <a:cxnLst>
                <a:cxn ang="0">
                  <a:pos x="wd2" y="hd2"/>
                </a:cxn>
                <a:cxn ang="5400000">
                  <a:pos x="wd2" y="hd2"/>
                </a:cxn>
                <a:cxn ang="10800000">
                  <a:pos x="wd2" y="hd2"/>
                </a:cxn>
                <a:cxn ang="16200000">
                  <a:pos x="wd2" y="hd2"/>
                </a:cxn>
              </a:cxnLst>
              <a:rect l="0" t="0" r="r" b="b"/>
              <a:pathLst>
                <a:path w="21180" h="21600" extrusionOk="0">
                  <a:moveTo>
                    <a:pt x="20863" y="0"/>
                  </a:moveTo>
                  <a:cubicBezTo>
                    <a:pt x="20840" y="0"/>
                    <a:pt x="20817" y="0"/>
                    <a:pt x="20794" y="30"/>
                  </a:cubicBezTo>
                  <a:cubicBezTo>
                    <a:pt x="14038" y="3479"/>
                    <a:pt x="7030" y="5506"/>
                    <a:pt x="611" y="15277"/>
                  </a:cubicBezTo>
                  <a:cubicBezTo>
                    <a:pt x="-155" y="16397"/>
                    <a:pt x="-293" y="21600"/>
                    <a:pt x="733" y="21600"/>
                  </a:cubicBezTo>
                  <a:cubicBezTo>
                    <a:pt x="741" y="21600"/>
                    <a:pt x="749" y="21600"/>
                    <a:pt x="764" y="21600"/>
                  </a:cubicBezTo>
                  <a:cubicBezTo>
                    <a:pt x="7642" y="20390"/>
                    <a:pt x="14298" y="10800"/>
                    <a:pt x="20870" y="3176"/>
                  </a:cubicBezTo>
                  <a:cubicBezTo>
                    <a:pt x="21261" y="2692"/>
                    <a:pt x="21307" y="0"/>
                    <a:pt x="2086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25" name="Google Shape;271;p13"/>
            <p:cNvSpPr/>
            <p:nvPr/>
          </p:nvSpPr>
          <p:spPr>
            <a:xfrm>
              <a:off x="741740" y="1350458"/>
              <a:ext cx="748453" cy="208971"/>
            </a:xfrm>
            <a:custGeom>
              <a:avLst/>
              <a:gdLst/>
              <a:ahLst/>
              <a:cxnLst>
                <a:cxn ang="0">
                  <a:pos x="wd2" y="hd2"/>
                </a:cxn>
                <a:cxn ang="5400000">
                  <a:pos x="wd2" y="hd2"/>
                </a:cxn>
                <a:cxn ang="10800000">
                  <a:pos x="wd2" y="hd2"/>
                </a:cxn>
                <a:cxn ang="16200000">
                  <a:pos x="wd2" y="hd2"/>
                </a:cxn>
              </a:cxnLst>
              <a:rect l="0" t="0" r="r" b="b"/>
              <a:pathLst>
                <a:path w="20779" h="21600" extrusionOk="0">
                  <a:moveTo>
                    <a:pt x="11820" y="0"/>
                  </a:moveTo>
                  <a:cubicBezTo>
                    <a:pt x="7737" y="0"/>
                    <a:pt x="3654" y="6522"/>
                    <a:pt x="218" y="17111"/>
                  </a:cubicBezTo>
                  <a:cubicBezTo>
                    <a:pt x="-242" y="18599"/>
                    <a:pt x="84" y="21600"/>
                    <a:pt x="651" y="21600"/>
                  </a:cubicBezTo>
                  <a:cubicBezTo>
                    <a:pt x="717" y="21600"/>
                    <a:pt x="790" y="21575"/>
                    <a:pt x="870" y="21451"/>
                  </a:cubicBezTo>
                  <a:cubicBezTo>
                    <a:pt x="3881" y="17087"/>
                    <a:pt x="7151" y="15499"/>
                    <a:pt x="10441" y="15499"/>
                  </a:cubicBezTo>
                  <a:cubicBezTo>
                    <a:pt x="13412" y="15499"/>
                    <a:pt x="16409" y="16789"/>
                    <a:pt x="19247" y="18451"/>
                  </a:cubicBezTo>
                  <a:cubicBezTo>
                    <a:pt x="19293" y="18475"/>
                    <a:pt x="19340" y="18500"/>
                    <a:pt x="19380" y="18500"/>
                  </a:cubicBezTo>
                  <a:cubicBezTo>
                    <a:pt x="20279" y="18500"/>
                    <a:pt x="21358" y="13813"/>
                    <a:pt x="20412" y="11110"/>
                  </a:cubicBezTo>
                  <a:cubicBezTo>
                    <a:pt x="17715" y="3397"/>
                    <a:pt x="14771" y="0"/>
                    <a:pt x="11820"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26" name="Google Shape;272;p13"/>
            <p:cNvSpPr/>
            <p:nvPr/>
          </p:nvSpPr>
          <p:spPr>
            <a:xfrm>
              <a:off x="944776" y="-1"/>
              <a:ext cx="824007" cy="410495"/>
            </a:xfrm>
            <a:custGeom>
              <a:avLst/>
              <a:gdLst/>
              <a:ahLst/>
              <a:cxnLst>
                <a:cxn ang="0">
                  <a:pos x="wd2" y="hd2"/>
                </a:cxn>
                <a:cxn ang="5400000">
                  <a:pos x="wd2" y="hd2"/>
                </a:cxn>
                <a:cxn ang="10800000">
                  <a:pos x="wd2" y="hd2"/>
                </a:cxn>
                <a:cxn ang="16200000">
                  <a:pos x="wd2" y="hd2"/>
                </a:cxn>
              </a:cxnLst>
              <a:rect l="0" t="0" r="r" b="b"/>
              <a:pathLst>
                <a:path w="21107" h="21600" extrusionOk="0">
                  <a:moveTo>
                    <a:pt x="20769" y="0"/>
                  </a:moveTo>
                  <a:cubicBezTo>
                    <a:pt x="20732" y="0"/>
                    <a:pt x="20689" y="13"/>
                    <a:pt x="20646" y="38"/>
                  </a:cubicBezTo>
                  <a:cubicBezTo>
                    <a:pt x="18581" y="1225"/>
                    <a:pt x="16701" y="846"/>
                    <a:pt x="14691" y="2323"/>
                  </a:cubicBezTo>
                  <a:cubicBezTo>
                    <a:pt x="13020" y="3560"/>
                    <a:pt x="11404" y="5264"/>
                    <a:pt x="9769" y="6703"/>
                  </a:cubicBezTo>
                  <a:cubicBezTo>
                    <a:pt x="6463" y="9683"/>
                    <a:pt x="3606" y="13369"/>
                    <a:pt x="570" y="17320"/>
                  </a:cubicBezTo>
                  <a:cubicBezTo>
                    <a:pt x="-364" y="18545"/>
                    <a:pt x="-87" y="21600"/>
                    <a:pt x="945" y="21600"/>
                  </a:cubicBezTo>
                  <a:cubicBezTo>
                    <a:pt x="1062" y="21600"/>
                    <a:pt x="1178" y="21562"/>
                    <a:pt x="1314" y="21486"/>
                  </a:cubicBezTo>
                  <a:cubicBezTo>
                    <a:pt x="4724" y="19366"/>
                    <a:pt x="7889" y="17447"/>
                    <a:pt x="11133" y="14265"/>
                  </a:cubicBezTo>
                  <a:cubicBezTo>
                    <a:pt x="12750" y="12649"/>
                    <a:pt x="14421" y="11248"/>
                    <a:pt x="15994" y="9468"/>
                  </a:cubicBezTo>
                  <a:cubicBezTo>
                    <a:pt x="17899" y="7297"/>
                    <a:pt x="19098" y="4027"/>
                    <a:pt x="20898" y="1515"/>
                  </a:cubicBezTo>
                  <a:cubicBezTo>
                    <a:pt x="21236" y="1060"/>
                    <a:pt x="21144" y="0"/>
                    <a:pt x="207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grpSp>
        <p:nvGrpSpPr>
          <p:cNvPr id="734" name="Google Shape;273;p13"/>
          <p:cNvGrpSpPr/>
          <p:nvPr/>
        </p:nvGrpSpPr>
        <p:grpSpPr>
          <a:xfrm>
            <a:off x="-1057019" y="10766479"/>
            <a:ext cx="3148234" cy="2149134"/>
            <a:chOff x="-1" y="-1"/>
            <a:chExt cx="3148233" cy="2149133"/>
          </a:xfrm>
        </p:grpSpPr>
        <p:sp>
          <p:nvSpPr>
            <p:cNvPr id="728" name="Google Shape;274;p13"/>
            <p:cNvSpPr/>
            <p:nvPr/>
          </p:nvSpPr>
          <p:spPr>
            <a:xfrm>
              <a:off x="1860902" y="1226902"/>
              <a:ext cx="642660" cy="250236"/>
            </a:xfrm>
            <a:custGeom>
              <a:avLst/>
              <a:gdLst/>
              <a:ahLst/>
              <a:cxnLst>
                <a:cxn ang="0">
                  <a:pos x="wd2" y="hd2"/>
                </a:cxn>
                <a:cxn ang="5400000">
                  <a:pos x="wd2" y="hd2"/>
                </a:cxn>
                <a:cxn ang="10800000">
                  <a:pos x="wd2" y="hd2"/>
                </a:cxn>
                <a:cxn ang="16200000">
                  <a:pos x="wd2" y="hd2"/>
                </a:cxn>
              </a:cxnLst>
              <a:rect l="0" t="0" r="r" b="b"/>
              <a:pathLst>
                <a:path w="20790" h="21600" extrusionOk="0">
                  <a:moveTo>
                    <a:pt x="5677" y="0"/>
                  </a:moveTo>
                  <a:cubicBezTo>
                    <a:pt x="4225" y="0"/>
                    <a:pt x="2766" y="642"/>
                    <a:pt x="1292" y="2174"/>
                  </a:cubicBezTo>
                  <a:cubicBezTo>
                    <a:pt x="96" y="3438"/>
                    <a:pt x="-641" y="8305"/>
                    <a:pt x="772" y="10334"/>
                  </a:cubicBezTo>
                  <a:cubicBezTo>
                    <a:pt x="3799" y="14787"/>
                    <a:pt x="7198" y="15284"/>
                    <a:pt x="10512" y="17375"/>
                  </a:cubicBezTo>
                  <a:cubicBezTo>
                    <a:pt x="12212" y="18473"/>
                    <a:pt x="13857" y="20357"/>
                    <a:pt x="15580" y="21124"/>
                  </a:cubicBezTo>
                  <a:cubicBezTo>
                    <a:pt x="15860" y="21248"/>
                    <a:pt x="16155" y="21289"/>
                    <a:pt x="16457" y="21289"/>
                  </a:cubicBezTo>
                  <a:cubicBezTo>
                    <a:pt x="17210" y="21289"/>
                    <a:pt x="18010" y="21020"/>
                    <a:pt x="18770" y="21020"/>
                  </a:cubicBezTo>
                  <a:cubicBezTo>
                    <a:pt x="19283" y="21020"/>
                    <a:pt x="19772" y="21144"/>
                    <a:pt x="20229" y="21559"/>
                  </a:cubicBezTo>
                  <a:cubicBezTo>
                    <a:pt x="20268" y="21579"/>
                    <a:pt x="20307" y="21600"/>
                    <a:pt x="20338" y="21600"/>
                  </a:cubicBezTo>
                  <a:cubicBezTo>
                    <a:pt x="20672" y="21600"/>
                    <a:pt x="20959" y="20295"/>
                    <a:pt x="20672" y="19674"/>
                  </a:cubicBezTo>
                  <a:cubicBezTo>
                    <a:pt x="19345" y="16733"/>
                    <a:pt x="19003" y="12219"/>
                    <a:pt x="17513" y="9361"/>
                  </a:cubicBezTo>
                  <a:cubicBezTo>
                    <a:pt x="16186" y="6772"/>
                    <a:pt x="14354" y="5302"/>
                    <a:pt x="12763" y="3852"/>
                  </a:cubicBezTo>
                  <a:cubicBezTo>
                    <a:pt x="10411" y="1677"/>
                    <a:pt x="8052" y="0"/>
                    <a:pt x="567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29" name="Google Shape;275;p13"/>
            <p:cNvSpPr/>
            <p:nvPr/>
          </p:nvSpPr>
          <p:spPr>
            <a:xfrm>
              <a:off x="2567982" y="1937280"/>
              <a:ext cx="580250" cy="211853"/>
            </a:xfrm>
            <a:custGeom>
              <a:avLst/>
              <a:gdLst/>
              <a:ahLst/>
              <a:cxnLst>
                <a:cxn ang="0">
                  <a:pos x="wd2" y="hd2"/>
                </a:cxn>
                <a:cxn ang="5400000">
                  <a:pos x="wd2" y="hd2"/>
                </a:cxn>
                <a:cxn ang="10800000">
                  <a:pos x="wd2" y="hd2"/>
                </a:cxn>
                <a:cxn ang="16200000">
                  <a:pos x="wd2" y="hd2"/>
                </a:cxn>
              </a:cxnLst>
              <a:rect l="0" t="0" r="r" b="b"/>
              <a:pathLst>
                <a:path w="20782" h="21600" extrusionOk="0">
                  <a:moveTo>
                    <a:pt x="3905" y="0"/>
                  </a:moveTo>
                  <a:cubicBezTo>
                    <a:pt x="2952" y="0"/>
                    <a:pt x="1972" y="416"/>
                    <a:pt x="924" y="1419"/>
                  </a:cubicBezTo>
                  <a:cubicBezTo>
                    <a:pt x="56" y="2177"/>
                    <a:pt x="-296" y="5210"/>
                    <a:pt x="288" y="7192"/>
                  </a:cubicBezTo>
                  <a:cubicBezTo>
                    <a:pt x="2574" y="14922"/>
                    <a:pt x="5581" y="15411"/>
                    <a:pt x="8906" y="17564"/>
                  </a:cubicBezTo>
                  <a:cubicBezTo>
                    <a:pt x="11956" y="19619"/>
                    <a:pt x="14817" y="21600"/>
                    <a:pt x="17910" y="21600"/>
                  </a:cubicBezTo>
                  <a:cubicBezTo>
                    <a:pt x="18417" y="21600"/>
                    <a:pt x="18933" y="21551"/>
                    <a:pt x="19457" y="21429"/>
                  </a:cubicBezTo>
                  <a:cubicBezTo>
                    <a:pt x="20703" y="21111"/>
                    <a:pt x="21304" y="16585"/>
                    <a:pt x="20213" y="14433"/>
                  </a:cubicBezTo>
                  <a:cubicBezTo>
                    <a:pt x="17171" y="8684"/>
                    <a:pt x="13846" y="6458"/>
                    <a:pt x="10375" y="3816"/>
                  </a:cubicBezTo>
                  <a:cubicBezTo>
                    <a:pt x="8038" y="2055"/>
                    <a:pt x="6045" y="0"/>
                    <a:pt x="3905"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30" name="Google Shape;276;p13"/>
            <p:cNvSpPr/>
            <p:nvPr/>
          </p:nvSpPr>
          <p:spPr>
            <a:xfrm>
              <a:off x="1993546" y="598336"/>
              <a:ext cx="938304" cy="235598"/>
            </a:xfrm>
            <a:custGeom>
              <a:avLst/>
              <a:gdLst/>
              <a:ahLst/>
              <a:cxnLst>
                <a:cxn ang="0">
                  <a:pos x="wd2" y="hd2"/>
                </a:cxn>
                <a:cxn ang="5400000">
                  <a:pos x="wd2" y="hd2"/>
                </a:cxn>
                <a:cxn ang="10800000">
                  <a:pos x="wd2" y="hd2"/>
                </a:cxn>
                <a:cxn ang="16200000">
                  <a:pos x="wd2" y="hd2"/>
                </a:cxn>
              </a:cxnLst>
              <a:rect l="0" t="0" r="r" b="b"/>
              <a:pathLst>
                <a:path w="20841" h="21600" extrusionOk="0">
                  <a:moveTo>
                    <a:pt x="7384" y="0"/>
                  </a:moveTo>
                  <a:cubicBezTo>
                    <a:pt x="5161" y="0"/>
                    <a:pt x="2902" y="1298"/>
                    <a:pt x="578" y="4113"/>
                  </a:cubicBezTo>
                  <a:cubicBezTo>
                    <a:pt x="-264" y="4861"/>
                    <a:pt x="-157" y="9898"/>
                    <a:pt x="706" y="10118"/>
                  </a:cubicBezTo>
                  <a:cubicBezTo>
                    <a:pt x="6963" y="12186"/>
                    <a:pt x="13438" y="14033"/>
                    <a:pt x="19503" y="21446"/>
                  </a:cubicBezTo>
                  <a:cubicBezTo>
                    <a:pt x="19583" y="21556"/>
                    <a:pt x="19668" y="21600"/>
                    <a:pt x="19748" y="21600"/>
                  </a:cubicBezTo>
                  <a:cubicBezTo>
                    <a:pt x="20670" y="21600"/>
                    <a:pt x="21336" y="15419"/>
                    <a:pt x="20361" y="13527"/>
                  </a:cubicBezTo>
                  <a:cubicBezTo>
                    <a:pt x="16044" y="5103"/>
                    <a:pt x="11791" y="0"/>
                    <a:pt x="7384"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31" name="Google Shape;277;p13"/>
            <p:cNvSpPr/>
            <p:nvPr/>
          </p:nvSpPr>
          <p:spPr>
            <a:xfrm>
              <a:off x="-2" y="882151"/>
              <a:ext cx="663326" cy="171301"/>
            </a:xfrm>
            <a:custGeom>
              <a:avLst/>
              <a:gdLst/>
              <a:ahLst/>
              <a:cxnLst>
                <a:cxn ang="0">
                  <a:pos x="wd2" y="hd2"/>
                </a:cxn>
                <a:cxn ang="5400000">
                  <a:pos x="wd2" y="hd2"/>
                </a:cxn>
                <a:cxn ang="10800000">
                  <a:pos x="wd2" y="hd2"/>
                </a:cxn>
                <a:cxn ang="16200000">
                  <a:pos x="wd2" y="hd2"/>
                </a:cxn>
              </a:cxnLst>
              <a:rect l="0" t="0" r="r" b="b"/>
              <a:pathLst>
                <a:path w="21180" h="21600" extrusionOk="0">
                  <a:moveTo>
                    <a:pt x="20863" y="0"/>
                  </a:moveTo>
                  <a:cubicBezTo>
                    <a:pt x="20840" y="0"/>
                    <a:pt x="20817" y="0"/>
                    <a:pt x="20794" y="30"/>
                  </a:cubicBezTo>
                  <a:cubicBezTo>
                    <a:pt x="14038" y="3479"/>
                    <a:pt x="7030" y="5506"/>
                    <a:pt x="611" y="15277"/>
                  </a:cubicBezTo>
                  <a:cubicBezTo>
                    <a:pt x="-155" y="16397"/>
                    <a:pt x="-293" y="21600"/>
                    <a:pt x="733" y="21600"/>
                  </a:cubicBezTo>
                  <a:cubicBezTo>
                    <a:pt x="741" y="21600"/>
                    <a:pt x="749" y="21600"/>
                    <a:pt x="764" y="21600"/>
                  </a:cubicBezTo>
                  <a:cubicBezTo>
                    <a:pt x="7642" y="20390"/>
                    <a:pt x="14298" y="10800"/>
                    <a:pt x="20870" y="3176"/>
                  </a:cubicBezTo>
                  <a:cubicBezTo>
                    <a:pt x="21261" y="2692"/>
                    <a:pt x="21307" y="0"/>
                    <a:pt x="2086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32" name="Google Shape;278;p13"/>
            <p:cNvSpPr/>
            <p:nvPr/>
          </p:nvSpPr>
          <p:spPr>
            <a:xfrm>
              <a:off x="741739" y="1350458"/>
              <a:ext cx="748454" cy="208971"/>
            </a:xfrm>
            <a:custGeom>
              <a:avLst/>
              <a:gdLst/>
              <a:ahLst/>
              <a:cxnLst>
                <a:cxn ang="0">
                  <a:pos x="wd2" y="hd2"/>
                </a:cxn>
                <a:cxn ang="5400000">
                  <a:pos x="wd2" y="hd2"/>
                </a:cxn>
                <a:cxn ang="10800000">
                  <a:pos x="wd2" y="hd2"/>
                </a:cxn>
                <a:cxn ang="16200000">
                  <a:pos x="wd2" y="hd2"/>
                </a:cxn>
              </a:cxnLst>
              <a:rect l="0" t="0" r="r" b="b"/>
              <a:pathLst>
                <a:path w="20779" h="21600" extrusionOk="0">
                  <a:moveTo>
                    <a:pt x="11820" y="0"/>
                  </a:moveTo>
                  <a:cubicBezTo>
                    <a:pt x="7737" y="0"/>
                    <a:pt x="3654" y="6522"/>
                    <a:pt x="218" y="17111"/>
                  </a:cubicBezTo>
                  <a:cubicBezTo>
                    <a:pt x="-242" y="18599"/>
                    <a:pt x="84" y="21600"/>
                    <a:pt x="651" y="21600"/>
                  </a:cubicBezTo>
                  <a:cubicBezTo>
                    <a:pt x="717" y="21600"/>
                    <a:pt x="790" y="21575"/>
                    <a:pt x="870" y="21451"/>
                  </a:cubicBezTo>
                  <a:cubicBezTo>
                    <a:pt x="3881" y="17087"/>
                    <a:pt x="7151" y="15499"/>
                    <a:pt x="10441" y="15499"/>
                  </a:cubicBezTo>
                  <a:cubicBezTo>
                    <a:pt x="13412" y="15499"/>
                    <a:pt x="16409" y="16789"/>
                    <a:pt x="19247" y="18451"/>
                  </a:cubicBezTo>
                  <a:cubicBezTo>
                    <a:pt x="19293" y="18475"/>
                    <a:pt x="19340" y="18500"/>
                    <a:pt x="19380" y="18500"/>
                  </a:cubicBezTo>
                  <a:cubicBezTo>
                    <a:pt x="20279" y="18500"/>
                    <a:pt x="21358" y="13813"/>
                    <a:pt x="20412" y="11110"/>
                  </a:cubicBezTo>
                  <a:cubicBezTo>
                    <a:pt x="17715" y="3397"/>
                    <a:pt x="14771" y="0"/>
                    <a:pt x="11820"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33" name="Google Shape;279;p13"/>
            <p:cNvSpPr/>
            <p:nvPr/>
          </p:nvSpPr>
          <p:spPr>
            <a:xfrm>
              <a:off x="944776" y="-2"/>
              <a:ext cx="824008" cy="410496"/>
            </a:xfrm>
            <a:custGeom>
              <a:avLst/>
              <a:gdLst/>
              <a:ahLst/>
              <a:cxnLst>
                <a:cxn ang="0">
                  <a:pos x="wd2" y="hd2"/>
                </a:cxn>
                <a:cxn ang="5400000">
                  <a:pos x="wd2" y="hd2"/>
                </a:cxn>
                <a:cxn ang="10800000">
                  <a:pos x="wd2" y="hd2"/>
                </a:cxn>
                <a:cxn ang="16200000">
                  <a:pos x="wd2" y="hd2"/>
                </a:cxn>
              </a:cxnLst>
              <a:rect l="0" t="0" r="r" b="b"/>
              <a:pathLst>
                <a:path w="21107" h="21600" extrusionOk="0">
                  <a:moveTo>
                    <a:pt x="20769" y="0"/>
                  </a:moveTo>
                  <a:cubicBezTo>
                    <a:pt x="20732" y="0"/>
                    <a:pt x="20689" y="13"/>
                    <a:pt x="20646" y="38"/>
                  </a:cubicBezTo>
                  <a:cubicBezTo>
                    <a:pt x="18581" y="1225"/>
                    <a:pt x="16701" y="846"/>
                    <a:pt x="14691" y="2323"/>
                  </a:cubicBezTo>
                  <a:cubicBezTo>
                    <a:pt x="13020" y="3560"/>
                    <a:pt x="11404" y="5264"/>
                    <a:pt x="9769" y="6703"/>
                  </a:cubicBezTo>
                  <a:cubicBezTo>
                    <a:pt x="6463" y="9683"/>
                    <a:pt x="3606" y="13369"/>
                    <a:pt x="570" y="17320"/>
                  </a:cubicBezTo>
                  <a:cubicBezTo>
                    <a:pt x="-364" y="18545"/>
                    <a:pt x="-87" y="21600"/>
                    <a:pt x="945" y="21600"/>
                  </a:cubicBezTo>
                  <a:cubicBezTo>
                    <a:pt x="1062" y="21600"/>
                    <a:pt x="1178" y="21562"/>
                    <a:pt x="1314" y="21486"/>
                  </a:cubicBezTo>
                  <a:cubicBezTo>
                    <a:pt x="4724" y="19366"/>
                    <a:pt x="7889" y="17447"/>
                    <a:pt x="11133" y="14265"/>
                  </a:cubicBezTo>
                  <a:cubicBezTo>
                    <a:pt x="12750" y="12649"/>
                    <a:pt x="14421" y="11248"/>
                    <a:pt x="15994" y="9468"/>
                  </a:cubicBezTo>
                  <a:cubicBezTo>
                    <a:pt x="17899" y="7297"/>
                    <a:pt x="19098" y="4027"/>
                    <a:pt x="20898" y="1515"/>
                  </a:cubicBezTo>
                  <a:cubicBezTo>
                    <a:pt x="21236" y="1060"/>
                    <a:pt x="21144" y="0"/>
                    <a:pt x="207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grpSp>
        <p:nvGrpSpPr>
          <p:cNvPr id="737" name="Google Shape;280;p13"/>
          <p:cNvGrpSpPr/>
          <p:nvPr/>
        </p:nvGrpSpPr>
        <p:grpSpPr>
          <a:xfrm>
            <a:off x="18100507" y="11726852"/>
            <a:ext cx="5602212" cy="3425122"/>
            <a:chOff x="-52" y="-1"/>
            <a:chExt cx="5602211" cy="3425121"/>
          </a:xfrm>
        </p:grpSpPr>
        <p:sp>
          <p:nvSpPr>
            <p:cNvPr id="735" name="Google Shape;281;p13"/>
            <p:cNvSpPr/>
            <p:nvPr/>
          </p:nvSpPr>
          <p:spPr>
            <a:xfrm>
              <a:off x="-53" y="-2"/>
              <a:ext cx="2511617" cy="2043540"/>
            </a:xfrm>
            <a:custGeom>
              <a:avLst/>
              <a:gdLst/>
              <a:ahLst/>
              <a:cxnLst>
                <a:cxn ang="0">
                  <a:pos x="wd2" y="hd2"/>
                </a:cxn>
                <a:cxn ang="5400000">
                  <a:pos x="wd2" y="hd2"/>
                </a:cxn>
                <a:cxn ang="10800000">
                  <a:pos x="wd2" y="hd2"/>
                </a:cxn>
                <a:cxn ang="16200000">
                  <a:pos x="wd2" y="hd2"/>
                </a:cxn>
              </a:cxnLst>
              <a:rect l="0" t="0" r="r" b="b"/>
              <a:pathLst>
                <a:path w="18118" h="21600" extrusionOk="0">
                  <a:moveTo>
                    <a:pt x="5852" y="6758"/>
                  </a:moveTo>
                  <a:cubicBezTo>
                    <a:pt x="6506" y="6963"/>
                    <a:pt x="7204" y="7003"/>
                    <a:pt x="7910" y="7003"/>
                  </a:cubicBezTo>
                  <a:cubicBezTo>
                    <a:pt x="8369" y="7003"/>
                    <a:pt x="8831" y="6986"/>
                    <a:pt x="9289" y="6986"/>
                  </a:cubicBezTo>
                  <a:cubicBezTo>
                    <a:pt x="9952" y="6986"/>
                    <a:pt x="10604" y="7022"/>
                    <a:pt x="11218" y="7196"/>
                  </a:cubicBezTo>
                  <a:cubicBezTo>
                    <a:pt x="13133" y="7745"/>
                    <a:pt x="13918" y="8746"/>
                    <a:pt x="13355" y="11483"/>
                  </a:cubicBezTo>
                  <a:cubicBezTo>
                    <a:pt x="12941" y="13493"/>
                    <a:pt x="12243" y="15079"/>
                    <a:pt x="11126" y="16412"/>
                  </a:cubicBezTo>
                  <a:cubicBezTo>
                    <a:pt x="9972" y="17782"/>
                    <a:pt x="8402" y="18614"/>
                    <a:pt x="6883" y="18614"/>
                  </a:cubicBezTo>
                  <a:cubicBezTo>
                    <a:pt x="5236" y="18614"/>
                    <a:pt x="3648" y="17635"/>
                    <a:pt x="2713" y="15305"/>
                  </a:cubicBezTo>
                  <a:cubicBezTo>
                    <a:pt x="1207" y="11531"/>
                    <a:pt x="3579" y="8964"/>
                    <a:pt x="5852" y="6773"/>
                  </a:cubicBezTo>
                  <a:lnTo>
                    <a:pt x="5852" y="6758"/>
                  </a:lnTo>
                  <a:close/>
                  <a:moveTo>
                    <a:pt x="7385" y="0"/>
                  </a:moveTo>
                  <a:cubicBezTo>
                    <a:pt x="7248" y="0"/>
                    <a:pt x="7109" y="29"/>
                    <a:pt x="6973" y="86"/>
                  </a:cubicBezTo>
                  <a:cubicBezTo>
                    <a:pt x="3132" y="1681"/>
                    <a:pt x="-1512" y="9888"/>
                    <a:pt x="475" y="15925"/>
                  </a:cubicBezTo>
                  <a:cubicBezTo>
                    <a:pt x="1789" y="19938"/>
                    <a:pt x="4638" y="21600"/>
                    <a:pt x="7514" y="21600"/>
                  </a:cubicBezTo>
                  <a:cubicBezTo>
                    <a:pt x="9020" y="21600"/>
                    <a:pt x="10534" y="21145"/>
                    <a:pt x="11839" y="20332"/>
                  </a:cubicBezTo>
                  <a:cubicBezTo>
                    <a:pt x="15483" y="18063"/>
                    <a:pt x="20088" y="10517"/>
                    <a:pt x="17220" y="4453"/>
                  </a:cubicBezTo>
                  <a:cubicBezTo>
                    <a:pt x="16065" y="2026"/>
                    <a:pt x="13050" y="511"/>
                    <a:pt x="10217" y="511"/>
                  </a:cubicBezTo>
                  <a:cubicBezTo>
                    <a:pt x="9625" y="511"/>
                    <a:pt x="9041" y="576"/>
                    <a:pt x="8484" y="715"/>
                  </a:cubicBezTo>
                  <a:cubicBezTo>
                    <a:pt x="8199" y="254"/>
                    <a:pt x="7797" y="0"/>
                    <a:pt x="7385"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36" name="Google Shape;282;p13"/>
            <p:cNvSpPr/>
            <p:nvPr/>
          </p:nvSpPr>
          <p:spPr>
            <a:xfrm>
              <a:off x="2889872" y="1173226"/>
              <a:ext cx="2712287" cy="2251895"/>
            </a:xfrm>
            <a:custGeom>
              <a:avLst/>
              <a:gdLst/>
              <a:ahLst/>
              <a:cxnLst>
                <a:cxn ang="0">
                  <a:pos x="wd2" y="hd2"/>
                </a:cxn>
                <a:cxn ang="5400000">
                  <a:pos x="wd2" y="hd2"/>
                </a:cxn>
                <a:cxn ang="10800000">
                  <a:pos x="wd2" y="hd2"/>
                </a:cxn>
                <a:cxn ang="16200000">
                  <a:pos x="wd2" y="hd2"/>
                </a:cxn>
              </a:cxnLst>
              <a:rect l="0" t="0" r="r" b="b"/>
              <a:pathLst>
                <a:path w="20084" h="21600" extrusionOk="0">
                  <a:moveTo>
                    <a:pt x="10965" y="4320"/>
                  </a:moveTo>
                  <a:cubicBezTo>
                    <a:pt x="11050" y="4320"/>
                    <a:pt x="11137" y="4322"/>
                    <a:pt x="11225" y="4324"/>
                  </a:cubicBezTo>
                  <a:cubicBezTo>
                    <a:pt x="14684" y="4465"/>
                    <a:pt x="18437" y="8087"/>
                    <a:pt x="17608" y="13157"/>
                  </a:cubicBezTo>
                  <a:cubicBezTo>
                    <a:pt x="17120" y="16139"/>
                    <a:pt x="15372" y="16875"/>
                    <a:pt x="13335" y="16875"/>
                  </a:cubicBezTo>
                  <a:cubicBezTo>
                    <a:pt x="12457" y="16875"/>
                    <a:pt x="11524" y="16740"/>
                    <a:pt x="10617" y="16587"/>
                  </a:cubicBezTo>
                  <a:cubicBezTo>
                    <a:pt x="9491" y="14577"/>
                    <a:pt x="7554" y="13130"/>
                    <a:pt x="6409" y="11160"/>
                  </a:cubicBezTo>
                  <a:cubicBezTo>
                    <a:pt x="5103" y="8926"/>
                    <a:pt x="4976" y="7429"/>
                    <a:pt x="6847" y="5906"/>
                  </a:cubicBezTo>
                  <a:cubicBezTo>
                    <a:pt x="8147" y="4847"/>
                    <a:pt x="9468" y="4320"/>
                    <a:pt x="10965" y="4320"/>
                  </a:cubicBezTo>
                  <a:close/>
                  <a:moveTo>
                    <a:pt x="8913" y="0"/>
                  </a:moveTo>
                  <a:cubicBezTo>
                    <a:pt x="4979" y="0"/>
                    <a:pt x="589" y="2099"/>
                    <a:pt x="35" y="7511"/>
                  </a:cubicBezTo>
                  <a:cubicBezTo>
                    <a:pt x="-331" y="11044"/>
                    <a:pt x="2253" y="16158"/>
                    <a:pt x="5327" y="18628"/>
                  </a:cubicBezTo>
                  <a:cubicBezTo>
                    <a:pt x="5335" y="19396"/>
                    <a:pt x="5623" y="20151"/>
                    <a:pt x="6254" y="20535"/>
                  </a:cubicBezTo>
                  <a:cubicBezTo>
                    <a:pt x="7402" y="21241"/>
                    <a:pt x="8885" y="21600"/>
                    <a:pt x="10453" y="21600"/>
                  </a:cubicBezTo>
                  <a:cubicBezTo>
                    <a:pt x="14339" y="21600"/>
                    <a:pt x="18735" y="19394"/>
                    <a:pt x="19782" y="14821"/>
                  </a:cubicBezTo>
                  <a:cubicBezTo>
                    <a:pt x="21269" y="8317"/>
                    <a:pt x="17010" y="2539"/>
                    <a:pt x="12652" y="704"/>
                  </a:cubicBezTo>
                  <a:cubicBezTo>
                    <a:pt x="11579" y="251"/>
                    <a:pt x="10274" y="0"/>
                    <a:pt x="8913"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738" name="Google Shape;283;p13"/>
          <p:cNvSpPr/>
          <p:nvPr/>
        </p:nvSpPr>
        <p:spPr>
          <a:xfrm>
            <a:off x="-767890" y="621325"/>
            <a:ext cx="2511473" cy="2043530"/>
          </a:xfrm>
          <a:custGeom>
            <a:avLst/>
            <a:gdLst/>
            <a:ahLst/>
            <a:cxnLst>
              <a:cxn ang="0">
                <a:pos x="wd2" y="hd2"/>
              </a:cxn>
              <a:cxn ang="5400000">
                <a:pos x="wd2" y="hd2"/>
              </a:cxn>
              <a:cxn ang="10800000">
                <a:pos x="wd2" y="hd2"/>
              </a:cxn>
              <a:cxn ang="16200000">
                <a:pos x="wd2" y="hd2"/>
              </a:cxn>
            </a:cxnLst>
            <a:rect l="0" t="0" r="r" b="b"/>
            <a:pathLst>
              <a:path w="18118" h="21600" extrusionOk="0">
                <a:moveTo>
                  <a:pt x="5852" y="6758"/>
                </a:moveTo>
                <a:cubicBezTo>
                  <a:pt x="6506" y="6963"/>
                  <a:pt x="7204" y="7003"/>
                  <a:pt x="7910" y="7003"/>
                </a:cubicBezTo>
                <a:cubicBezTo>
                  <a:pt x="8369" y="7003"/>
                  <a:pt x="8831" y="6986"/>
                  <a:pt x="9289" y="6986"/>
                </a:cubicBezTo>
                <a:cubicBezTo>
                  <a:pt x="9952" y="6986"/>
                  <a:pt x="10604" y="7022"/>
                  <a:pt x="11218" y="7196"/>
                </a:cubicBezTo>
                <a:cubicBezTo>
                  <a:pt x="13133" y="7745"/>
                  <a:pt x="13918" y="8746"/>
                  <a:pt x="13355" y="11483"/>
                </a:cubicBezTo>
                <a:cubicBezTo>
                  <a:pt x="12941" y="13493"/>
                  <a:pt x="12243" y="15079"/>
                  <a:pt x="11126" y="16412"/>
                </a:cubicBezTo>
                <a:cubicBezTo>
                  <a:pt x="9972" y="17782"/>
                  <a:pt x="8402" y="18614"/>
                  <a:pt x="6883" y="18614"/>
                </a:cubicBezTo>
                <a:cubicBezTo>
                  <a:pt x="5236" y="18614"/>
                  <a:pt x="3648" y="17635"/>
                  <a:pt x="2713" y="15305"/>
                </a:cubicBezTo>
                <a:cubicBezTo>
                  <a:pt x="1207" y="11531"/>
                  <a:pt x="3579" y="8964"/>
                  <a:pt x="5852" y="6773"/>
                </a:cubicBezTo>
                <a:lnTo>
                  <a:pt x="5852" y="6758"/>
                </a:lnTo>
                <a:close/>
                <a:moveTo>
                  <a:pt x="7385" y="0"/>
                </a:moveTo>
                <a:cubicBezTo>
                  <a:pt x="7248" y="0"/>
                  <a:pt x="7109" y="29"/>
                  <a:pt x="6973" y="86"/>
                </a:cubicBezTo>
                <a:cubicBezTo>
                  <a:pt x="3132" y="1681"/>
                  <a:pt x="-1512" y="9888"/>
                  <a:pt x="475" y="15925"/>
                </a:cubicBezTo>
                <a:cubicBezTo>
                  <a:pt x="1789" y="19938"/>
                  <a:pt x="4638" y="21600"/>
                  <a:pt x="7514" y="21600"/>
                </a:cubicBezTo>
                <a:cubicBezTo>
                  <a:pt x="9020" y="21600"/>
                  <a:pt x="10534" y="21145"/>
                  <a:pt x="11839" y="20332"/>
                </a:cubicBezTo>
                <a:cubicBezTo>
                  <a:pt x="15483" y="18063"/>
                  <a:pt x="20088" y="10517"/>
                  <a:pt x="17220" y="4453"/>
                </a:cubicBezTo>
                <a:cubicBezTo>
                  <a:pt x="16065" y="2026"/>
                  <a:pt x="13050" y="511"/>
                  <a:pt x="10217" y="511"/>
                </a:cubicBezTo>
                <a:cubicBezTo>
                  <a:pt x="9625" y="511"/>
                  <a:pt x="9041" y="576"/>
                  <a:pt x="8484" y="715"/>
                </a:cubicBezTo>
                <a:cubicBezTo>
                  <a:pt x="8199" y="254"/>
                  <a:pt x="7797" y="0"/>
                  <a:pt x="7385" y="0"/>
                </a:cubicBezTo>
                <a:close/>
              </a:path>
            </a:pathLst>
          </a:custGeom>
          <a:solidFill>
            <a:srgbClr val="FFEAEA"/>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7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 only 2">
    <p:bg>
      <p:bgPr>
        <a:solidFill>
          <a:srgbClr val="FFC1BE"/>
        </a:solidFill>
        <a:effectLst/>
      </p:bgPr>
    </p:bg>
    <p:spTree>
      <p:nvGrpSpPr>
        <p:cNvPr id="1" name=""/>
        <p:cNvGrpSpPr/>
        <p:nvPr/>
      </p:nvGrpSpPr>
      <p:grpSpPr>
        <a:xfrm>
          <a:off x="0" y="0"/>
          <a:ext cx="0" cy="0"/>
          <a:chOff x="0" y="0"/>
          <a:chExt cx="0" cy="0"/>
        </a:xfrm>
      </p:grpSpPr>
      <p:grpSp>
        <p:nvGrpSpPr>
          <p:cNvPr id="756" name="Google Shape;286;p14"/>
          <p:cNvGrpSpPr/>
          <p:nvPr/>
        </p:nvGrpSpPr>
        <p:grpSpPr>
          <a:xfrm>
            <a:off x="22423736" y="6292346"/>
            <a:ext cx="3133918" cy="6351667"/>
            <a:chOff x="-4" y="-10"/>
            <a:chExt cx="3133916" cy="6351665"/>
          </a:xfrm>
        </p:grpSpPr>
        <p:sp>
          <p:nvSpPr>
            <p:cNvPr id="746" name="Google Shape;287;p14"/>
            <p:cNvSpPr/>
            <p:nvPr/>
          </p:nvSpPr>
          <p:spPr>
            <a:xfrm rot="6058412">
              <a:off x="1194339" y="5359514"/>
              <a:ext cx="817276" cy="992939"/>
            </a:xfrm>
            <a:custGeom>
              <a:avLst/>
              <a:gdLst/>
              <a:ahLst/>
              <a:cxnLst>
                <a:cxn ang="0">
                  <a:pos x="wd2" y="hd2"/>
                </a:cxn>
                <a:cxn ang="5400000">
                  <a:pos x="wd2" y="hd2"/>
                </a:cxn>
                <a:cxn ang="10800000">
                  <a:pos x="wd2" y="hd2"/>
                </a:cxn>
                <a:cxn ang="16200000">
                  <a:pos x="wd2" y="hd2"/>
                </a:cxn>
              </a:cxnLst>
              <a:rect l="0" t="0" r="r" b="b"/>
              <a:pathLst>
                <a:path w="19943" h="21600" extrusionOk="0">
                  <a:moveTo>
                    <a:pt x="6530" y="0"/>
                  </a:moveTo>
                  <a:cubicBezTo>
                    <a:pt x="6466" y="0"/>
                    <a:pt x="6398" y="0"/>
                    <a:pt x="6333" y="0"/>
                  </a:cubicBezTo>
                  <a:cubicBezTo>
                    <a:pt x="4622" y="47"/>
                    <a:pt x="3537" y="1026"/>
                    <a:pt x="2911" y="2439"/>
                  </a:cubicBezTo>
                  <a:cubicBezTo>
                    <a:pt x="1227" y="3903"/>
                    <a:pt x="153" y="6002"/>
                    <a:pt x="229" y="8709"/>
                  </a:cubicBezTo>
                  <a:cubicBezTo>
                    <a:pt x="229" y="8745"/>
                    <a:pt x="256" y="8770"/>
                    <a:pt x="271" y="8807"/>
                  </a:cubicBezTo>
                  <a:cubicBezTo>
                    <a:pt x="-279" y="10941"/>
                    <a:pt x="13" y="13319"/>
                    <a:pt x="1113" y="15196"/>
                  </a:cubicBezTo>
                  <a:cubicBezTo>
                    <a:pt x="2388" y="17381"/>
                    <a:pt x="4406" y="18516"/>
                    <a:pt x="6587" y="18857"/>
                  </a:cubicBezTo>
                  <a:cubicBezTo>
                    <a:pt x="6090" y="20002"/>
                    <a:pt x="6678" y="21600"/>
                    <a:pt x="8351" y="21600"/>
                  </a:cubicBezTo>
                  <a:cubicBezTo>
                    <a:pt x="9425" y="21600"/>
                    <a:pt x="10024" y="20940"/>
                    <a:pt x="10214" y="20161"/>
                  </a:cubicBezTo>
                  <a:cubicBezTo>
                    <a:pt x="10931" y="19940"/>
                    <a:pt x="11617" y="19465"/>
                    <a:pt x="12334" y="18929"/>
                  </a:cubicBezTo>
                  <a:cubicBezTo>
                    <a:pt x="13954" y="17711"/>
                    <a:pt x="15373" y="16541"/>
                    <a:pt x="16788" y="15077"/>
                  </a:cubicBezTo>
                  <a:cubicBezTo>
                    <a:pt x="19804" y="11952"/>
                    <a:pt x="21321" y="7404"/>
                    <a:pt x="18294" y="3744"/>
                  </a:cubicBezTo>
                  <a:cubicBezTo>
                    <a:pt x="16207" y="1229"/>
                    <a:pt x="12998" y="33"/>
                    <a:pt x="9857" y="33"/>
                  </a:cubicBezTo>
                  <a:cubicBezTo>
                    <a:pt x="9330" y="33"/>
                    <a:pt x="8803" y="69"/>
                    <a:pt x="8287" y="134"/>
                  </a:cubicBezTo>
                  <a:cubicBezTo>
                    <a:pt x="7714" y="47"/>
                    <a:pt x="7118" y="0"/>
                    <a:pt x="6530"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47" name="Google Shape;288;p14"/>
            <p:cNvSpPr/>
            <p:nvPr/>
          </p:nvSpPr>
          <p:spPr>
            <a:xfrm rot="6058412">
              <a:off x="1284074" y="4305635"/>
              <a:ext cx="920826" cy="1066077"/>
            </a:xfrm>
            <a:custGeom>
              <a:avLst/>
              <a:gdLst/>
              <a:ahLst/>
              <a:cxnLst>
                <a:cxn ang="0">
                  <a:pos x="wd2" y="hd2"/>
                </a:cxn>
                <a:cxn ang="5400000">
                  <a:pos x="wd2" y="hd2"/>
                </a:cxn>
                <a:cxn ang="10800000">
                  <a:pos x="wd2" y="hd2"/>
                </a:cxn>
                <a:cxn ang="16200000">
                  <a:pos x="wd2" y="hd2"/>
                </a:cxn>
              </a:cxnLst>
              <a:rect l="0" t="0" r="r" b="b"/>
              <a:pathLst>
                <a:path w="18908" h="21600" extrusionOk="0">
                  <a:moveTo>
                    <a:pt x="6133" y="7875"/>
                  </a:moveTo>
                  <a:cubicBezTo>
                    <a:pt x="6325" y="8098"/>
                    <a:pt x="6548" y="8314"/>
                    <a:pt x="6759" y="8540"/>
                  </a:cubicBezTo>
                  <a:cubicBezTo>
                    <a:pt x="6944" y="8732"/>
                    <a:pt x="7190" y="8857"/>
                    <a:pt x="7448" y="8891"/>
                  </a:cubicBezTo>
                  <a:cubicBezTo>
                    <a:pt x="6791" y="9583"/>
                    <a:pt x="6685" y="10663"/>
                    <a:pt x="7180" y="11494"/>
                  </a:cubicBezTo>
                  <a:cubicBezTo>
                    <a:pt x="5935" y="11153"/>
                    <a:pt x="5022" y="9327"/>
                    <a:pt x="6133" y="7875"/>
                  </a:cubicBezTo>
                  <a:close/>
                  <a:moveTo>
                    <a:pt x="8967" y="6464"/>
                  </a:moveTo>
                  <a:cubicBezTo>
                    <a:pt x="9692" y="6464"/>
                    <a:pt x="10378" y="6711"/>
                    <a:pt x="11014" y="7105"/>
                  </a:cubicBezTo>
                  <a:cubicBezTo>
                    <a:pt x="11885" y="8435"/>
                    <a:pt x="12313" y="9914"/>
                    <a:pt x="12067" y="11514"/>
                  </a:cubicBezTo>
                  <a:cubicBezTo>
                    <a:pt x="11971" y="11278"/>
                    <a:pt x="11831" y="11062"/>
                    <a:pt x="11668" y="10866"/>
                  </a:cubicBezTo>
                  <a:lnTo>
                    <a:pt x="9960" y="8915"/>
                  </a:lnTo>
                  <a:cubicBezTo>
                    <a:pt x="9574" y="8466"/>
                    <a:pt x="9143" y="8287"/>
                    <a:pt x="8728" y="8287"/>
                  </a:cubicBezTo>
                  <a:cubicBezTo>
                    <a:pt x="8636" y="8287"/>
                    <a:pt x="8546" y="8294"/>
                    <a:pt x="8457" y="8311"/>
                  </a:cubicBezTo>
                  <a:cubicBezTo>
                    <a:pt x="8629" y="8027"/>
                    <a:pt x="8706" y="7696"/>
                    <a:pt x="8661" y="7369"/>
                  </a:cubicBezTo>
                  <a:cubicBezTo>
                    <a:pt x="8620" y="7072"/>
                    <a:pt x="8584" y="6788"/>
                    <a:pt x="8521" y="6505"/>
                  </a:cubicBezTo>
                  <a:lnTo>
                    <a:pt x="8521" y="6495"/>
                  </a:lnTo>
                  <a:cubicBezTo>
                    <a:pt x="8671" y="6474"/>
                    <a:pt x="8821" y="6464"/>
                    <a:pt x="8967" y="6464"/>
                  </a:cubicBezTo>
                  <a:close/>
                  <a:moveTo>
                    <a:pt x="11776" y="13593"/>
                  </a:moveTo>
                  <a:cubicBezTo>
                    <a:pt x="11962" y="14559"/>
                    <a:pt x="12843" y="15109"/>
                    <a:pt x="13762" y="15109"/>
                  </a:cubicBezTo>
                  <a:cubicBezTo>
                    <a:pt x="13848" y="15109"/>
                    <a:pt x="13934" y="15102"/>
                    <a:pt x="14020" y="15092"/>
                  </a:cubicBezTo>
                  <a:cubicBezTo>
                    <a:pt x="13838" y="15548"/>
                    <a:pt x="13548" y="15932"/>
                    <a:pt x="13174" y="16230"/>
                  </a:cubicBezTo>
                  <a:cubicBezTo>
                    <a:pt x="12696" y="16594"/>
                    <a:pt x="12175" y="16746"/>
                    <a:pt x="11642" y="16746"/>
                  </a:cubicBezTo>
                  <a:cubicBezTo>
                    <a:pt x="10864" y="16746"/>
                    <a:pt x="10062" y="16425"/>
                    <a:pt x="9347" y="15980"/>
                  </a:cubicBezTo>
                  <a:cubicBezTo>
                    <a:pt x="9229" y="15855"/>
                    <a:pt x="9102" y="15754"/>
                    <a:pt x="8974" y="15662"/>
                  </a:cubicBezTo>
                  <a:cubicBezTo>
                    <a:pt x="10037" y="15355"/>
                    <a:pt x="10991" y="14697"/>
                    <a:pt x="11681" y="13776"/>
                  </a:cubicBezTo>
                  <a:cubicBezTo>
                    <a:pt x="11722" y="13718"/>
                    <a:pt x="11735" y="13651"/>
                    <a:pt x="11776" y="13593"/>
                  </a:cubicBezTo>
                  <a:close/>
                  <a:moveTo>
                    <a:pt x="8214" y="0"/>
                  </a:moveTo>
                  <a:cubicBezTo>
                    <a:pt x="7237" y="0"/>
                    <a:pt x="6334" y="324"/>
                    <a:pt x="5664" y="1131"/>
                  </a:cubicBezTo>
                  <a:cubicBezTo>
                    <a:pt x="5373" y="1448"/>
                    <a:pt x="5354" y="1938"/>
                    <a:pt x="5590" y="2292"/>
                  </a:cubicBezTo>
                  <a:cubicBezTo>
                    <a:pt x="3493" y="3075"/>
                    <a:pt x="1786" y="4699"/>
                    <a:pt x="1141" y="7129"/>
                  </a:cubicBezTo>
                  <a:cubicBezTo>
                    <a:pt x="1103" y="7126"/>
                    <a:pt x="1067" y="7122"/>
                    <a:pt x="1029" y="7122"/>
                  </a:cubicBezTo>
                  <a:cubicBezTo>
                    <a:pt x="324" y="7122"/>
                    <a:pt x="-286" y="7821"/>
                    <a:pt x="142" y="8675"/>
                  </a:cubicBezTo>
                  <a:cubicBezTo>
                    <a:pt x="400" y="9185"/>
                    <a:pt x="681" y="9765"/>
                    <a:pt x="959" y="10356"/>
                  </a:cubicBezTo>
                  <a:cubicBezTo>
                    <a:pt x="1205" y="11595"/>
                    <a:pt x="1786" y="12729"/>
                    <a:pt x="2635" y="13627"/>
                  </a:cubicBezTo>
                  <a:cubicBezTo>
                    <a:pt x="3161" y="14616"/>
                    <a:pt x="3742" y="15571"/>
                    <a:pt x="4365" y="16489"/>
                  </a:cubicBezTo>
                  <a:cubicBezTo>
                    <a:pt x="3611" y="17968"/>
                    <a:pt x="4097" y="20307"/>
                    <a:pt x="5846" y="20591"/>
                  </a:cubicBezTo>
                  <a:lnTo>
                    <a:pt x="6717" y="20739"/>
                  </a:lnTo>
                  <a:cubicBezTo>
                    <a:pt x="6886" y="20763"/>
                    <a:pt x="7056" y="20776"/>
                    <a:pt x="7225" y="20776"/>
                  </a:cubicBezTo>
                  <a:cubicBezTo>
                    <a:pt x="7595" y="20776"/>
                    <a:pt x="7965" y="20716"/>
                    <a:pt x="8316" y="20591"/>
                  </a:cubicBezTo>
                  <a:cubicBezTo>
                    <a:pt x="9344" y="21222"/>
                    <a:pt x="10461" y="21600"/>
                    <a:pt x="11684" y="21600"/>
                  </a:cubicBezTo>
                  <a:cubicBezTo>
                    <a:pt x="12721" y="21600"/>
                    <a:pt x="13835" y="21327"/>
                    <a:pt x="15032" y="20705"/>
                  </a:cubicBezTo>
                  <a:cubicBezTo>
                    <a:pt x="21314" y="17421"/>
                    <a:pt x="19060" y="7676"/>
                    <a:pt x="14624" y="3824"/>
                  </a:cubicBezTo>
                  <a:lnTo>
                    <a:pt x="14611" y="3811"/>
                  </a:lnTo>
                  <a:cubicBezTo>
                    <a:pt x="14474" y="3585"/>
                    <a:pt x="14333" y="3359"/>
                    <a:pt x="14174" y="3153"/>
                  </a:cubicBezTo>
                  <a:cubicBezTo>
                    <a:pt x="13053" y="1678"/>
                    <a:pt x="10439" y="0"/>
                    <a:pt x="8214"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48" name="Google Shape;289;p14"/>
            <p:cNvSpPr/>
            <p:nvPr/>
          </p:nvSpPr>
          <p:spPr>
            <a:xfrm rot="6058412">
              <a:off x="1596223" y="3153752"/>
              <a:ext cx="903882" cy="1111892"/>
            </a:xfrm>
            <a:custGeom>
              <a:avLst/>
              <a:gdLst/>
              <a:ahLst/>
              <a:cxnLst>
                <a:cxn ang="0">
                  <a:pos x="wd2" y="hd2"/>
                </a:cxn>
                <a:cxn ang="5400000">
                  <a:pos x="wd2" y="hd2"/>
                </a:cxn>
                <a:cxn ang="10800000">
                  <a:pos x="wd2" y="hd2"/>
                </a:cxn>
                <a:cxn ang="16200000">
                  <a:pos x="wd2" y="hd2"/>
                </a:cxn>
              </a:cxnLst>
              <a:rect l="0" t="0" r="r" b="b"/>
              <a:pathLst>
                <a:path w="20593" h="21600" extrusionOk="0">
                  <a:moveTo>
                    <a:pt x="9310" y="15978"/>
                  </a:moveTo>
                  <a:cubicBezTo>
                    <a:pt x="9873" y="16079"/>
                    <a:pt x="10443" y="16127"/>
                    <a:pt x="11010" y="16127"/>
                  </a:cubicBezTo>
                  <a:cubicBezTo>
                    <a:pt x="11304" y="16127"/>
                    <a:pt x="11602" y="16111"/>
                    <a:pt x="11899" y="16085"/>
                  </a:cubicBezTo>
                  <a:cubicBezTo>
                    <a:pt x="12292" y="16804"/>
                    <a:pt x="12434" y="17613"/>
                    <a:pt x="12101" y="18396"/>
                  </a:cubicBezTo>
                  <a:cubicBezTo>
                    <a:pt x="11743" y="19234"/>
                    <a:pt x="10826" y="20137"/>
                    <a:pt x="9834" y="20409"/>
                  </a:cubicBezTo>
                  <a:cubicBezTo>
                    <a:pt x="10206" y="20280"/>
                    <a:pt x="10479" y="19975"/>
                    <a:pt x="10539" y="19616"/>
                  </a:cubicBezTo>
                  <a:cubicBezTo>
                    <a:pt x="10564" y="19386"/>
                    <a:pt x="10624" y="19156"/>
                    <a:pt x="10695" y="18940"/>
                  </a:cubicBezTo>
                  <a:cubicBezTo>
                    <a:pt x="11003" y="18079"/>
                    <a:pt x="10468" y="17130"/>
                    <a:pt x="9682" y="16674"/>
                  </a:cubicBezTo>
                  <a:cubicBezTo>
                    <a:pt x="9466" y="16545"/>
                    <a:pt x="9239" y="16444"/>
                    <a:pt x="9012" y="16357"/>
                  </a:cubicBezTo>
                  <a:cubicBezTo>
                    <a:pt x="9119" y="16237"/>
                    <a:pt x="9228" y="16108"/>
                    <a:pt x="9310" y="15978"/>
                  </a:cubicBezTo>
                  <a:close/>
                  <a:moveTo>
                    <a:pt x="12756" y="0"/>
                  </a:moveTo>
                  <a:cubicBezTo>
                    <a:pt x="12735" y="0"/>
                    <a:pt x="12710" y="0"/>
                    <a:pt x="12686" y="0"/>
                  </a:cubicBezTo>
                  <a:cubicBezTo>
                    <a:pt x="11290" y="19"/>
                    <a:pt x="10040" y="618"/>
                    <a:pt x="9657" y="1906"/>
                  </a:cubicBezTo>
                  <a:cubicBezTo>
                    <a:pt x="9561" y="2210"/>
                    <a:pt x="9537" y="2524"/>
                    <a:pt x="9572" y="2832"/>
                  </a:cubicBezTo>
                  <a:cubicBezTo>
                    <a:pt x="9204" y="2874"/>
                    <a:pt x="8835" y="2939"/>
                    <a:pt x="8478" y="3026"/>
                  </a:cubicBezTo>
                  <a:cubicBezTo>
                    <a:pt x="7677" y="3266"/>
                    <a:pt x="6940" y="3657"/>
                    <a:pt x="6306" y="4159"/>
                  </a:cubicBezTo>
                  <a:cubicBezTo>
                    <a:pt x="5725" y="3101"/>
                    <a:pt x="4542" y="2469"/>
                    <a:pt x="3380" y="2469"/>
                  </a:cubicBezTo>
                  <a:cubicBezTo>
                    <a:pt x="2449" y="2469"/>
                    <a:pt x="1531" y="2874"/>
                    <a:pt x="943" y="3790"/>
                  </a:cubicBezTo>
                  <a:cubicBezTo>
                    <a:pt x="-392" y="5858"/>
                    <a:pt x="-165" y="8418"/>
                    <a:pt x="727" y="10836"/>
                  </a:cubicBezTo>
                  <a:cubicBezTo>
                    <a:pt x="741" y="11056"/>
                    <a:pt x="823" y="11250"/>
                    <a:pt x="954" y="11425"/>
                  </a:cubicBezTo>
                  <a:cubicBezTo>
                    <a:pt x="1528" y="12765"/>
                    <a:pt x="2254" y="14040"/>
                    <a:pt x="3136" y="15237"/>
                  </a:cubicBezTo>
                  <a:cubicBezTo>
                    <a:pt x="2959" y="16881"/>
                    <a:pt x="3409" y="18548"/>
                    <a:pt x="4687" y="19746"/>
                  </a:cubicBezTo>
                  <a:cubicBezTo>
                    <a:pt x="5941" y="20914"/>
                    <a:pt x="7982" y="21600"/>
                    <a:pt x="9937" y="21600"/>
                  </a:cubicBezTo>
                  <a:cubicBezTo>
                    <a:pt x="11828" y="21600"/>
                    <a:pt x="13642" y="20962"/>
                    <a:pt x="14605" y="19506"/>
                  </a:cubicBezTo>
                  <a:cubicBezTo>
                    <a:pt x="15002" y="19797"/>
                    <a:pt x="15509" y="19946"/>
                    <a:pt x="16015" y="19946"/>
                  </a:cubicBezTo>
                  <a:cubicBezTo>
                    <a:pt x="17060" y="19946"/>
                    <a:pt x="18091" y="19322"/>
                    <a:pt x="18109" y="18069"/>
                  </a:cubicBezTo>
                  <a:cubicBezTo>
                    <a:pt x="18109" y="17351"/>
                    <a:pt x="18002" y="16632"/>
                    <a:pt x="17797" y="15946"/>
                  </a:cubicBezTo>
                  <a:cubicBezTo>
                    <a:pt x="20407" y="13331"/>
                    <a:pt x="21208" y="10522"/>
                    <a:pt x="20124" y="7091"/>
                  </a:cubicBezTo>
                  <a:cubicBezTo>
                    <a:pt x="19210" y="4201"/>
                    <a:pt x="16557" y="0"/>
                    <a:pt x="1275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49" name="Google Shape;290;p14"/>
            <p:cNvSpPr/>
            <p:nvPr/>
          </p:nvSpPr>
          <p:spPr>
            <a:xfrm rot="6058412">
              <a:off x="1800057" y="1853033"/>
              <a:ext cx="940146" cy="1111392"/>
            </a:xfrm>
            <a:custGeom>
              <a:avLst/>
              <a:gdLst/>
              <a:ahLst/>
              <a:cxnLst>
                <a:cxn ang="0">
                  <a:pos x="wd2" y="hd2"/>
                </a:cxn>
                <a:cxn ang="5400000">
                  <a:pos x="wd2" y="hd2"/>
                </a:cxn>
                <a:cxn ang="10800000">
                  <a:pos x="wd2" y="hd2"/>
                </a:cxn>
                <a:cxn ang="16200000">
                  <a:pos x="wd2" y="hd2"/>
                </a:cxn>
              </a:cxnLst>
              <a:rect l="0" t="0" r="r" b="b"/>
              <a:pathLst>
                <a:path w="20624" h="21600" extrusionOk="0">
                  <a:moveTo>
                    <a:pt x="14435" y="13091"/>
                  </a:moveTo>
                  <a:cubicBezTo>
                    <a:pt x="14046" y="13823"/>
                    <a:pt x="13313" y="14311"/>
                    <a:pt x="12474" y="14422"/>
                  </a:cubicBezTo>
                  <a:cubicBezTo>
                    <a:pt x="12379" y="14435"/>
                    <a:pt x="12273" y="14441"/>
                    <a:pt x="12164" y="14441"/>
                  </a:cubicBezTo>
                  <a:cubicBezTo>
                    <a:pt x="11584" y="14441"/>
                    <a:pt x="10841" y="14247"/>
                    <a:pt x="10397" y="13855"/>
                  </a:cubicBezTo>
                  <a:cubicBezTo>
                    <a:pt x="11775" y="13800"/>
                    <a:pt x="13139" y="13551"/>
                    <a:pt x="14435" y="13091"/>
                  </a:cubicBezTo>
                  <a:close/>
                  <a:moveTo>
                    <a:pt x="9091" y="0"/>
                  </a:moveTo>
                  <a:cubicBezTo>
                    <a:pt x="7308" y="0"/>
                    <a:pt x="5504" y="427"/>
                    <a:pt x="3833" y="1376"/>
                  </a:cubicBezTo>
                  <a:cubicBezTo>
                    <a:pt x="1019" y="2979"/>
                    <a:pt x="-747" y="6107"/>
                    <a:pt x="320" y="9137"/>
                  </a:cubicBezTo>
                  <a:cubicBezTo>
                    <a:pt x="-324" y="11349"/>
                    <a:pt x="44" y="13441"/>
                    <a:pt x="1067" y="15270"/>
                  </a:cubicBezTo>
                  <a:lnTo>
                    <a:pt x="1067" y="15293"/>
                  </a:lnTo>
                  <a:cubicBezTo>
                    <a:pt x="1170" y="15717"/>
                    <a:pt x="1296" y="16131"/>
                    <a:pt x="1456" y="16536"/>
                  </a:cubicBezTo>
                  <a:cubicBezTo>
                    <a:pt x="1800" y="17375"/>
                    <a:pt x="2387" y="18158"/>
                    <a:pt x="2858" y="18942"/>
                  </a:cubicBezTo>
                  <a:cubicBezTo>
                    <a:pt x="2933" y="19052"/>
                    <a:pt x="3049" y="19100"/>
                    <a:pt x="3161" y="19100"/>
                  </a:cubicBezTo>
                  <a:cubicBezTo>
                    <a:pt x="3345" y="19100"/>
                    <a:pt x="3526" y="18977"/>
                    <a:pt x="3533" y="18770"/>
                  </a:cubicBezTo>
                  <a:cubicBezTo>
                    <a:pt x="3533" y="18628"/>
                    <a:pt x="3546" y="18475"/>
                    <a:pt x="3557" y="18323"/>
                  </a:cubicBezTo>
                  <a:cubicBezTo>
                    <a:pt x="5139" y="19716"/>
                    <a:pt x="7011" y="20774"/>
                    <a:pt x="9054" y="21438"/>
                  </a:cubicBezTo>
                  <a:cubicBezTo>
                    <a:pt x="9402" y="21551"/>
                    <a:pt x="9729" y="21600"/>
                    <a:pt x="10039" y="21600"/>
                  </a:cubicBezTo>
                  <a:cubicBezTo>
                    <a:pt x="11420" y="21600"/>
                    <a:pt x="12399" y="20583"/>
                    <a:pt x="12737" y="19389"/>
                  </a:cubicBezTo>
                  <a:cubicBezTo>
                    <a:pt x="13115" y="19369"/>
                    <a:pt x="13484" y="19314"/>
                    <a:pt x="13862" y="19236"/>
                  </a:cubicBezTo>
                  <a:cubicBezTo>
                    <a:pt x="17569" y="18495"/>
                    <a:pt x="19840" y="15477"/>
                    <a:pt x="20474" y="12068"/>
                  </a:cubicBezTo>
                  <a:cubicBezTo>
                    <a:pt x="20853" y="10008"/>
                    <a:pt x="20509" y="7894"/>
                    <a:pt x="19496" y="6042"/>
                  </a:cubicBezTo>
                  <a:cubicBezTo>
                    <a:pt x="19138" y="3348"/>
                    <a:pt x="17057" y="861"/>
                    <a:pt x="13999" y="861"/>
                  </a:cubicBezTo>
                  <a:cubicBezTo>
                    <a:pt x="13927" y="861"/>
                    <a:pt x="13855" y="861"/>
                    <a:pt x="13780" y="865"/>
                  </a:cubicBezTo>
                  <a:cubicBezTo>
                    <a:pt x="13726" y="865"/>
                    <a:pt x="13654" y="887"/>
                    <a:pt x="13600" y="897"/>
                  </a:cubicBezTo>
                  <a:cubicBezTo>
                    <a:pt x="12174" y="321"/>
                    <a:pt x="10640" y="0"/>
                    <a:pt x="9091"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50" name="Google Shape;291;p14"/>
            <p:cNvSpPr/>
            <p:nvPr/>
          </p:nvSpPr>
          <p:spPr>
            <a:xfrm rot="6058412">
              <a:off x="364348" y="2307961"/>
              <a:ext cx="1010879" cy="1119223"/>
            </a:xfrm>
            <a:custGeom>
              <a:avLst/>
              <a:gdLst/>
              <a:ahLst/>
              <a:cxnLst>
                <a:cxn ang="0">
                  <a:pos x="wd2" y="hd2"/>
                </a:cxn>
                <a:cxn ang="5400000">
                  <a:pos x="wd2" y="hd2"/>
                </a:cxn>
                <a:cxn ang="10800000">
                  <a:pos x="wd2" y="hd2"/>
                </a:cxn>
                <a:cxn ang="16200000">
                  <a:pos x="wd2" y="hd2"/>
                </a:cxn>
              </a:cxnLst>
              <a:rect l="0" t="0" r="r" b="b"/>
              <a:pathLst>
                <a:path w="20776" h="21600" extrusionOk="0">
                  <a:moveTo>
                    <a:pt x="9373" y="8604"/>
                  </a:moveTo>
                  <a:cubicBezTo>
                    <a:pt x="11363" y="8604"/>
                    <a:pt x="11417" y="10974"/>
                    <a:pt x="10491" y="12208"/>
                  </a:cubicBezTo>
                  <a:cubicBezTo>
                    <a:pt x="9839" y="13083"/>
                    <a:pt x="9088" y="13440"/>
                    <a:pt x="8338" y="13440"/>
                  </a:cubicBezTo>
                  <a:cubicBezTo>
                    <a:pt x="7826" y="13440"/>
                    <a:pt x="7315" y="13276"/>
                    <a:pt x="6836" y="12999"/>
                  </a:cubicBezTo>
                  <a:cubicBezTo>
                    <a:pt x="7031" y="11568"/>
                    <a:pt x="7590" y="8604"/>
                    <a:pt x="9373" y="8604"/>
                  </a:cubicBezTo>
                  <a:close/>
                  <a:moveTo>
                    <a:pt x="11427" y="15369"/>
                  </a:moveTo>
                  <a:cubicBezTo>
                    <a:pt x="11040" y="15996"/>
                    <a:pt x="10577" y="16568"/>
                    <a:pt x="10063" y="17099"/>
                  </a:cubicBezTo>
                  <a:cubicBezTo>
                    <a:pt x="9363" y="16870"/>
                    <a:pt x="8708" y="16513"/>
                    <a:pt x="8149" y="16050"/>
                  </a:cubicBezTo>
                  <a:cubicBezTo>
                    <a:pt x="8226" y="16050"/>
                    <a:pt x="8302" y="16054"/>
                    <a:pt x="8379" y="16054"/>
                  </a:cubicBezTo>
                  <a:cubicBezTo>
                    <a:pt x="8989" y="16054"/>
                    <a:pt x="9600" y="15977"/>
                    <a:pt x="10203" y="15822"/>
                  </a:cubicBezTo>
                  <a:lnTo>
                    <a:pt x="10203" y="15832"/>
                  </a:lnTo>
                  <a:cubicBezTo>
                    <a:pt x="10622" y="15713"/>
                    <a:pt x="11040" y="15562"/>
                    <a:pt x="11427" y="15369"/>
                  </a:cubicBezTo>
                  <a:close/>
                  <a:moveTo>
                    <a:pt x="11852" y="0"/>
                  </a:moveTo>
                  <a:cubicBezTo>
                    <a:pt x="9488" y="0"/>
                    <a:pt x="7437" y="994"/>
                    <a:pt x="6558" y="3247"/>
                  </a:cubicBezTo>
                  <a:cubicBezTo>
                    <a:pt x="6235" y="3087"/>
                    <a:pt x="5890" y="2958"/>
                    <a:pt x="5545" y="2871"/>
                  </a:cubicBezTo>
                  <a:cubicBezTo>
                    <a:pt x="5213" y="2791"/>
                    <a:pt x="4884" y="2755"/>
                    <a:pt x="4568" y="2755"/>
                  </a:cubicBezTo>
                  <a:cubicBezTo>
                    <a:pt x="2411" y="2755"/>
                    <a:pt x="686" y="4453"/>
                    <a:pt x="181" y="6604"/>
                  </a:cubicBezTo>
                  <a:cubicBezTo>
                    <a:pt x="-250" y="8443"/>
                    <a:pt x="117" y="10196"/>
                    <a:pt x="977" y="11700"/>
                  </a:cubicBezTo>
                  <a:cubicBezTo>
                    <a:pt x="817" y="13562"/>
                    <a:pt x="1632" y="15584"/>
                    <a:pt x="2622" y="17099"/>
                  </a:cubicBezTo>
                  <a:cubicBezTo>
                    <a:pt x="4446" y="19873"/>
                    <a:pt x="7325" y="21600"/>
                    <a:pt x="10497" y="21600"/>
                  </a:cubicBezTo>
                  <a:cubicBezTo>
                    <a:pt x="11210" y="21600"/>
                    <a:pt x="11941" y="21513"/>
                    <a:pt x="12676" y="21330"/>
                  </a:cubicBezTo>
                  <a:cubicBezTo>
                    <a:pt x="13900" y="21028"/>
                    <a:pt x="14286" y="19706"/>
                    <a:pt x="13986" y="18668"/>
                  </a:cubicBezTo>
                  <a:cubicBezTo>
                    <a:pt x="15932" y="17996"/>
                    <a:pt x="17622" y="16948"/>
                    <a:pt x="18995" y="15063"/>
                  </a:cubicBezTo>
                  <a:cubicBezTo>
                    <a:pt x="21050" y="12218"/>
                    <a:pt x="21350" y="8466"/>
                    <a:pt x="19772" y="5328"/>
                  </a:cubicBezTo>
                  <a:cubicBezTo>
                    <a:pt x="18427" y="2675"/>
                    <a:pt x="15836" y="370"/>
                    <a:pt x="12836" y="58"/>
                  </a:cubicBezTo>
                  <a:cubicBezTo>
                    <a:pt x="12504" y="19"/>
                    <a:pt x="12175" y="0"/>
                    <a:pt x="11852"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51" name="Google Shape;292;p14"/>
            <p:cNvSpPr/>
            <p:nvPr/>
          </p:nvSpPr>
          <p:spPr>
            <a:xfrm rot="6058412">
              <a:off x="342901" y="3435685"/>
              <a:ext cx="738234" cy="1024093"/>
            </a:xfrm>
            <a:custGeom>
              <a:avLst/>
              <a:gdLst/>
              <a:ahLst/>
              <a:cxnLst>
                <a:cxn ang="0">
                  <a:pos x="wd2" y="hd2"/>
                </a:cxn>
                <a:cxn ang="5400000">
                  <a:pos x="wd2" y="hd2"/>
                </a:cxn>
                <a:cxn ang="10800000">
                  <a:pos x="wd2" y="hd2"/>
                </a:cxn>
                <a:cxn ang="16200000">
                  <a:pos x="wd2" y="hd2"/>
                </a:cxn>
              </a:cxnLst>
              <a:rect l="0" t="0" r="r" b="b"/>
              <a:pathLst>
                <a:path w="20731" h="21600" extrusionOk="0">
                  <a:moveTo>
                    <a:pt x="9110" y="7225"/>
                  </a:moveTo>
                  <a:cubicBezTo>
                    <a:pt x="9198" y="7435"/>
                    <a:pt x="9359" y="7625"/>
                    <a:pt x="9582" y="7769"/>
                  </a:cubicBezTo>
                  <a:cubicBezTo>
                    <a:pt x="9887" y="7945"/>
                    <a:pt x="10197" y="8124"/>
                    <a:pt x="10507" y="8300"/>
                  </a:cubicBezTo>
                  <a:cubicBezTo>
                    <a:pt x="10590" y="8813"/>
                    <a:pt x="11027" y="9263"/>
                    <a:pt x="11751" y="9263"/>
                  </a:cubicBezTo>
                  <a:cubicBezTo>
                    <a:pt x="11795" y="9263"/>
                    <a:pt x="11843" y="9263"/>
                    <a:pt x="11887" y="9259"/>
                  </a:cubicBezTo>
                  <a:lnTo>
                    <a:pt x="12005" y="9259"/>
                  </a:lnTo>
                  <a:cubicBezTo>
                    <a:pt x="12533" y="9625"/>
                    <a:pt x="13017" y="10039"/>
                    <a:pt x="13432" y="10500"/>
                  </a:cubicBezTo>
                  <a:cubicBezTo>
                    <a:pt x="13297" y="10584"/>
                    <a:pt x="13166" y="10665"/>
                    <a:pt x="13035" y="10749"/>
                  </a:cubicBezTo>
                  <a:cubicBezTo>
                    <a:pt x="12070" y="10419"/>
                    <a:pt x="11044" y="10257"/>
                    <a:pt x="10023" y="10257"/>
                  </a:cubicBezTo>
                  <a:cubicBezTo>
                    <a:pt x="9019" y="10257"/>
                    <a:pt x="8015" y="10415"/>
                    <a:pt x="7067" y="10724"/>
                  </a:cubicBezTo>
                  <a:cubicBezTo>
                    <a:pt x="6718" y="10844"/>
                    <a:pt x="6395" y="10974"/>
                    <a:pt x="6068" y="11114"/>
                  </a:cubicBezTo>
                  <a:cubicBezTo>
                    <a:pt x="5701" y="10289"/>
                    <a:pt x="6247" y="9129"/>
                    <a:pt x="7203" y="8300"/>
                  </a:cubicBezTo>
                  <a:cubicBezTo>
                    <a:pt x="7923" y="7674"/>
                    <a:pt x="8538" y="7344"/>
                    <a:pt x="9110" y="7225"/>
                  </a:cubicBezTo>
                  <a:close/>
                  <a:moveTo>
                    <a:pt x="10376" y="14404"/>
                  </a:moveTo>
                  <a:cubicBezTo>
                    <a:pt x="10608" y="14404"/>
                    <a:pt x="10830" y="14425"/>
                    <a:pt x="11049" y="14474"/>
                  </a:cubicBezTo>
                  <a:cubicBezTo>
                    <a:pt x="11991" y="14699"/>
                    <a:pt x="12930" y="15184"/>
                    <a:pt x="13825" y="15799"/>
                  </a:cubicBezTo>
                  <a:cubicBezTo>
                    <a:pt x="13358" y="16473"/>
                    <a:pt x="12638" y="17014"/>
                    <a:pt x="11769" y="17359"/>
                  </a:cubicBezTo>
                  <a:cubicBezTo>
                    <a:pt x="11551" y="16364"/>
                    <a:pt x="11123" y="15419"/>
                    <a:pt x="10490" y="14544"/>
                  </a:cubicBezTo>
                  <a:cubicBezTo>
                    <a:pt x="10464" y="14509"/>
                    <a:pt x="10402" y="14449"/>
                    <a:pt x="10376" y="14404"/>
                  </a:cubicBezTo>
                  <a:close/>
                  <a:moveTo>
                    <a:pt x="9547" y="0"/>
                  </a:moveTo>
                  <a:cubicBezTo>
                    <a:pt x="6299" y="0"/>
                    <a:pt x="3130" y="1209"/>
                    <a:pt x="1322" y="3735"/>
                  </a:cubicBezTo>
                  <a:cubicBezTo>
                    <a:pt x="-690" y="6575"/>
                    <a:pt x="-480" y="10264"/>
                    <a:pt x="2471" y="12334"/>
                  </a:cubicBezTo>
                  <a:cubicBezTo>
                    <a:pt x="2558" y="12819"/>
                    <a:pt x="2763" y="13290"/>
                    <a:pt x="3073" y="13729"/>
                  </a:cubicBezTo>
                  <a:cubicBezTo>
                    <a:pt x="2763" y="14249"/>
                    <a:pt x="2588" y="14815"/>
                    <a:pt x="2575" y="15394"/>
                  </a:cubicBezTo>
                  <a:cubicBezTo>
                    <a:pt x="2514" y="17524"/>
                    <a:pt x="4806" y="19003"/>
                    <a:pt x="7067" y="19748"/>
                  </a:cubicBezTo>
                  <a:cubicBezTo>
                    <a:pt x="7334" y="19829"/>
                    <a:pt x="7613" y="19903"/>
                    <a:pt x="7892" y="19948"/>
                  </a:cubicBezTo>
                  <a:cubicBezTo>
                    <a:pt x="8141" y="20258"/>
                    <a:pt x="8451" y="20518"/>
                    <a:pt x="8818" y="20729"/>
                  </a:cubicBezTo>
                  <a:cubicBezTo>
                    <a:pt x="8992" y="20859"/>
                    <a:pt x="9215" y="20953"/>
                    <a:pt x="9451" y="21003"/>
                  </a:cubicBezTo>
                  <a:cubicBezTo>
                    <a:pt x="9542" y="20985"/>
                    <a:pt x="9625" y="20975"/>
                    <a:pt x="9695" y="20975"/>
                  </a:cubicBezTo>
                  <a:cubicBezTo>
                    <a:pt x="9970" y="20975"/>
                    <a:pt x="10049" y="21108"/>
                    <a:pt x="9918" y="21379"/>
                  </a:cubicBezTo>
                  <a:cubicBezTo>
                    <a:pt x="10010" y="21533"/>
                    <a:pt x="10167" y="21600"/>
                    <a:pt x="10328" y="21600"/>
                  </a:cubicBezTo>
                  <a:cubicBezTo>
                    <a:pt x="10612" y="21600"/>
                    <a:pt x="10913" y="21403"/>
                    <a:pt x="10931" y="21154"/>
                  </a:cubicBezTo>
                  <a:cubicBezTo>
                    <a:pt x="10979" y="20693"/>
                    <a:pt x="11433" y="20493"/>
                    <a:pt x="11682" y="20054"/>
                  </a:cubicBezTo>
                  <a:cubicBezTo>
                    <a:pt x="13563" y="19794"/>
                    <a:pt x="15327" y="19193"/>
                    <a:pt x="16868" y="18293"/>
                  </a:cubicBezTo>
                  <a:cubicBezTo>
                    <a:pt x="17191" y="18589"/>
                    <a:pt x="17514" y="18884"/>
                    <a:pt x="17793" y="19144"/>
                  </a:cubicBezTo>
                  <a:cubicBezTo>
                    <a:pt x="18051" y="19372"/>
                    <a:pt x="18382" y="19471"/>
                    <a:pt x="18719" y="19471"/>
                  </a:cubicBezTo>
                  <a:cubicBezTo>
                    <a:pt x="19579" y="19471"/>
                    <a:pt x="20456" y="18817"/>
                    <a:pt x="20129" y="18058"/>
                  </a:cubicBezTo>
                  <a:cubicBezTo>
                    <a:pt x="19867" y="17443"/>
                    <a:pt x="19587" y="16839"/>
                    <a:pt x="19290" y="16248"/>
                  </a:cubicBezTo>
                  <a:cubicBezTo>
                    <a:pt x="19775" y="15654"/>
                    <a:pt x="20129" y="15004"/>
                    <a:pt x="20321" y="14319"/>
                  </a:cubicBezTo>
                  <a:cubicBezTo>
                    <a:pt x="20644" y="13089"/>
                    <a:pt x="20439" y="11754"/>
                    <a:pt x="19849" y="10500"/>
                  </a:cubicBezTo>
                  <a:cubicBezTo>
                    <a:pt x="19923" y="10440"/>
                    <a:pt x="19998" y="10405"/>
                    <a:pt x="20072" y="10345"/>
                  </a:cubicBezTo>
                  <a:cubicBezTo>
                    <a:pt x="20849" y="9804"/>
                    <a:pt x="20910" y="8785"/>
                    <a:pt x="20408" y="8075"/>
                  </a:cubicBezTo>
                  <a:cubicBezTo>
                    <a:pt x="20539" y="5970"/>
                    <a:pt x="18836" y="3820"/>
                    <a:pt x="17073" y="2446"/>
                  </a:cubicBezTo>
                  <a:cubicBezTo>
                    <a:pt x="14999" y="836"/>
                    <a:pt x="12245" y="0"/>
                    <a:pt x="9547"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52" name="Google Shape;293;p14"/>
            <p:cNvSpPr/>
            <p:nvPr/>
          </p:nvSpPr>
          <p:spPr>
            <a:xfrm rot="6058412">
              <a:off x="129287" y="4769968"/>
              <a:ext cx="895495" cy="1001938"/>
            </a:xfrm>
            <a:custGeom>
              <a:avLst/>
              <a:gdLst/>
              <a:ahLst/>
              <a:cxnLst>
                <a:cxn ang="0">
                  <a:pos x="wd2" y="hd2"/>
                </a:cxn>
                <a:cxn ang="5400000">
                  <a:pos x="wd2" y="hd2"/>
                </a:cxn>
                <a:cxn ang="10800000">
                  <a:pos x="wd2" y="hd2"/>
                </a:cxn>
                <a:cxn ang="16200000">
                  <a:pos x="wd2" y="hd2"/>
                </a:cxn>
              </a:cxnLst>
              <a:rect l="0" t="0" r="r" b="b"/>
              <a:pathLst>
                <a:path w="20714" h="21600" extrusionOk="0">
                  <a:moveTo>
                    <a:pt x="6393" y="7700"/>
                  </a:moveTo>
                  <a:cubicBezTo>
                    <a:pt x="6321" y="8641"/>
                    <a:pt x="7238" y="9223"/>
                    <a:pt x="8050" y="9331"/>
                  </a:cubicBezTo>
                  <a:cubicBezTo>
                    <a:pt x="8302" y="9356"/>
                    <a:pt x="8565" y="9371"/>
                    <a:pt x="8824" y="9371"/>
                  </a:cubicBezTo>
                  <a:cubicBezTo>
                    <a:pt x="9050" y="9371"/>
                    <a:pt x="9277" y="9360"/>
                    <a:pt x="9503" y="9345"/>
                  </a:cubicBezTo>
                  <a:lnTo>
                    <a:pt x="9503" y="9428"/>
                  </a:lnTo>
                  <a:cubicBezTo>
                    <a:pt x="9478" y="10118"/>
                    <a:pt x="9381" y="10807"/>
                    <a:pt x="9223" y="11482"/>
                  </a:cubicBezTo>
                  <a:cubicBezTo>
                    <a:pt x="9090" y="11666"/>
                    <a:pt x="8946" y="11834"/>
                    <a:pt x="8813" y="12028"/>
                  </a:cubicBezTo>
                  <a:cubicBezTo>
                    <a:pt x="8424" y="12172"/>
                    <a:pt x="8043" y="12251"/>
                    <a:pt x="7684" y="12251"/>
                  </a:cubicBezTo>
                  <a:cubicBezTo>
                    <a:pt x="6824" y="12251"/>
                    <a:pt x="6076" y="11795"/>
                    <a:pt x="5580" y="10613"/>
                  </a:cubicBezTo>
                  <a:cubicBezTo>
                    <a:pt x="5242" y="9791"/>
                    <a:pt x="5728" y="9137"/>
                    <a:pt x="5677" y="8376"/>
                  </a:cubicBezTo>
                  <a:cubicBezTo>
                    <a:pt x="5656" y="8243"/>
                    <a:pt x="5677" y="8110"/>
                    <a:pt x="5753" y="8002"/>
                  </a:cubicBezTo>
                  <a:cubicBezTo>
                    <a:pt x="5968" y="7916"/>
                    <a:pt x="6188" y="7819"/>
                    <a:pt x="6393" y="7700"/>
                  </a:cubicBezTo>
                  <a:close/>
                  <a:moveTo>
                    <a:pt x="3246" y="12136"/>
                  </a:moveTo>
                  <a:cubicBezTo>
                    <a:pt x="3405" y="12258"/>
                    <a:pt x="3559" y="12366"/>
                    <a:pt x="3728" y="12474"/>
                  </a:cubicBezTo>
                  <a:cubicBezTo>
                    <a:pt x="5328" y="13526"/>
                    <a:pt x="7069" y="13961"/>
                    <a:pt x="8859" y="13997"/>
                  </a:cubicBezTo>
                  <a:cubicBezTo>
                    <a:pt x="8885" y="14094"/>
                    <a:pt x="8946" y="14201"/>
                    <a:pt x="9032" y="14277"/>
                  </a:cubicBezTo>
                  <a:cubicBezTo>
                    <a:pt x="9503" y="14639"/>
                    <a:pt x="10082" y="14830"/>
                    <a:pt x="10675" y="14830"/>
                  </a:cubicBezTo>
                  <a:cubicBezTo>
                    <a:pt x="10265" y="14966"/>
                    <a:pt x="9845" y="15035"/>
                    <a:pt x="9424" y="15035"/>
                  </a:cubicBezTo>
                  <a:cubicBezTo>
                    <a:pt x="8798" y="15035"/>
                    <a:pt x="8173" y="14887"/>
                    <a:pt x="7601" y="14589"/>
                  </a:cubicBezTo>
                  <a:cubicBezTo>
                    <a:pt x="7144" y="14349"/>
                    <a:pt x="6691" y="14241"/>
                    <a:pt x="6267" y="14241"/>
                  </a:cubicBezTo>
                  <a:cubicBezTo>
                    <a:pt x="5436" y="14241"/>
                    <a:pt x="4706" y="14650"/>
                    <a:pt x="4224" y="15268"/>
                  </a:cubicBezTo>
                  <a:cubicBezTo>
                    <a:pt x="3646" y="14262"/>
                    <a:pt x="3405" y="13210"/>
                    <a:pt x="3246" y="12136"/>
                  </a:cubicBezTo>
                  <a:close/>
                  <a:moveTo>
                    <a:pt x="7436" y="0"/>
                  </a:moveTo>
                  <a:cubicBezTo>
                    <a:pt x="5652" y="0"/>
                    <a:pt x="3890" y="535"/>
                    <a:pt x="2459" y="1717"/>
                  </a:cubicBezTo>
                  <a:cubicBezTo>
                    <a:pt x="740" y="3143"/>
                    <a:pt x="-238" y="5402"/>
                    <a:pt x="50" y="7614"/>
                  </a:cubicBezTo>
                  <a:cubicBezTo>
                    <a:pt x="147" y="8390"/>
                    <a:pt x="427" y="9137"/>
                    <a:pt x="862" y="9791"/>
                  </a:cubicBezTo>
                  <a:cubicBezTo>
                    <a:pt x="-335" y="11992"/>
                    <a:pt x="837" y="15049"/>
                    <a:pt x="2279" y="16970"/>
                  </a:cubicBezTo>
                  <a:cubicBezTo>
                    <a:pt x="2966" y="17915"/>
                    <a:pt x="3815" y="18723"/>
                    <a:pt x="4782" y="19377"/>
                  </a:cubicBezTo>
                  <a:cubicBezTo>
                    <a:pt x="5702" y="20404"/>
                    <a:pt x="6936" y="21104"/>
                    <a:pt x="8306" y="21370"/>
                  </a:cubicBezTo>
                  <a:cubicBezTo>
                    <a:pt x="8834" y="21525"/>
                    <a:pt x="9381" y="21600"/>
                    <a:pt x="9931" y="21600"/>
                  </a:cubicBezTo>
                  <a:cubicBezTo>
                    <a:pt x="10514" y="21600"/>
                    <a:pt x="11096" y="21514"/>
                    <a:pt x="11657" y="21345"/>
                  </a:cubicBezTo>
                  <a:cubicBezTo>
                    <a:pt x="11873" y="21273"/>
                    <a:pt x="12067" y="21155"/>
                    <a:pt x="12225" y="20982"/>
                  </a:cubicBezTo>
                  <a:cubicBezTo>
                    <a:pt x="14620" y="20149"/>
                    <a:pt x="16907" y="18335"/>
                    <a:pt x="18457" y="16162"/>
                  </a:cubicBezTo>
                  <a:cubicBezTo>
                    <a:pt x="18550" y="16270"/>
                    <a:pt x="18669" y="16317"/>
                    <a:pt x="18787" y="16317"/>
                  </a:cubicBezTo>
                  <a:cubicBezTo>
                    <a:pt x="19046" y="16317"/>
                    <a:pt x="19294" y="16083"/>
                    <a:pt x="19219" y="15774"/>
                  </a:cubicBezTo>
                  <a:cubicBezTo>
                    <a:pt x="19183" y="15580"/>
                    <a:pt x="19136" y="15401"/>
                    <a:pt x="19100" y="15218"/>
                  </a:cubicBezTo>
                  <a:cubicBezTo>
                    <a:pt x="19521" y="14507"/>
                    <a:pt x="19873" y="13745"/>
                    <a:pt x="20129" y="12944"/>
                  </a:cubicBezTo>
                  <a:cubicBezTo>
                    <a:pt x="21265" y="9320"/>
                    <a:pt x="20877" y="4834"/>
                    <a:pt x="17791" y="2273"/>
                  </a:cubicBezTo>
                  <a:cubicBezTo>
                    <a:pt x="16565" y="1253"/>
                    <a:pt x="15325" y="776"/>
                    <a:pt x="14135" y="776"/>
                  </a:cubicBezTo>
                  <a:cubicBezTo>
                    <a:pt x="13448" y="776"/>
                    <a:pt x="12779" y="934"/>
                    <a:pt x="12139" y="1246"/>
                  </a:cubicBezTo>
                  <a:cubicBezTo>
                    <a:pt x="10708" y="445"/>
                    <a:pt x="9064" y="0"/>
                    <a:pt x="743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53" name="Google Shape;294;p14"/>
            <p:cNvSpPr/>
            <p:nvPr/>
          </p:nvSpPr>
          <p:spPr>
            <a:xfrm rot="6058412">
              <a:off x="778008" y="1135612"/>
              <a:ext cx="995114" cy="850331"/>
            </a:xfrm>
            <a:custGeom>
              <a:avLst/>
              <a:gdLst/>
              <a:ahLst/>
              <a:cxnLst>
                <a:cxn ang="0">
                  <a:pos x="wd2" y="hd2"/>
                </a:cxn>
                <a:cxn ang="5400000">
                  <a:pos x="wd2" y="hd2"/>
                </a:cxn>
                <a:cxn ang="10800000">
                  <a:pos x="wd2" y="hd2"/>
                </a:cxn>
                <a:cxn ang="16200000">
                  <a:pos x="wd2" y="hd2"/>
                </a:cxn>
              </a:cxnLst>
              <a:rect l="0" t="0" r="r" b="b"/>
              <a:pathLst>
                <a:path w="19459" h="21600" extrusionOk="0">
                  <a:moveTo>
                    <a:pt x="5882" y="7567"/>
                  </a:moveTo>
                  <a:cubicBezTo>
                    <a:pt x="6064" y="7567"/>
                    <a:pt x="6250" y="7647"/>
                    <a:pt x="6423" y="7838"/>
                  </a:cubicBezTo>
                  <a:cubicBezTo>
                    <a:pt x="6441" y="7850"/>
                    <a:pt x="6453" y="7867"/>
                    <a:pt x="6474" y="7880"/>
                  </a:cubicBezTo>
                  <a:cubicBezTo>
                    <a:pt x="6474" y="8049"/>
                    <a:pt x="6493" y="8235"/>
                    <a:pt x="6505" y="8422"/>
                  </a:cubicBezTo>
                  <a:cubicBezTo>
                    <a:pt x="6055" y="9061"/>
                    <a:pt x="5675" y="9789"/>
                    <a:pt x="5377" y="10584"/>
                  </a:cubicBezTo>
                  <a:cubicBezTo>
                    <a:pt x="5204" y="11054"/>
                    <a:pt x="5052" y="11553"/>
                    <a:pt x="4927" y="12065"/>
                  </a:cubicBezTo>
                  <a:cubicBezTo>
                    <a:pt x="4468" y="11312"/>
                    <a:pt x="4183" y="10385"/>
                    <a:pt x="4407" y="9332"/>
                  </a:cubicBezTo>
                  <a:cubicBezTo>
                    <a:pt x="4550" y="8637"/>
                    <a:pt x="5213" y="7567"/>
                    <a:pt x="5882" y="7567"/>
                  </a:cubicBezTo>
                  <a:close/>
                  <a:moveTo>
                    <a:pt x="10846" y="13018"/>
                  </a:moveTo>
                  <a:cubicBezTo>
                    <a:pt x="11204" y="13018"/>
                    <a:pt x="11502" y="13348"/>
                    <a:pt x="11751" y="13805"/>
                  </a:cubicBezTo>
                  <a:cubicBezTo>
                    <a:pt x="11271" y="14033"/>
                    <a:pt x="10779" y="14203"/>
                    <a:pt x="10277" y="14304"/>
                  </a:cubicBezTo>
                  <a:cubicBezTo>
                    <a:pt x="9572" y="13860"/>
                    <a:pt x="10034" y="13119"/>
                    <a:pt x="10791" y="13022"/>
                  </a:cubicBezTo>
                  <a:lnTo>
                    <a:pt x="10779" y="13022"/>
                  </a:lnTo>
                  <a:cubicBezTo>
                    <a:pt x="10803" y="13018"/>
                    <a:pt x="10824" y="13018"/>
                    <a:pt x="10846" y="13018"/>
                  </a:cubicBezTo>
                  <a:close/>
                  <a:moveTo>
                    <a:pt x="12526" y="0"/>
                  </a:moveTo>
                  <a:cubicBezTo>
                    <a:pt x="10779" y="0"/>
                    <a:pt x="9052" y="1020"/>
                    <a:pt x="7824" y="2954"/>
                  </a:cubicBezTo>
                  <a:cubicBezTo>
                    <a:pt x="7119" y="2488"/>
                    <a:pt x="6359" y="2273"/>
                    <a:pt x="5596" y="2273"/>
                  </a:cubicBezTo>
                  <a:cubicBezTo>
                    <a:pt x="2611" y="2273"/>
                    <a:pt x="-377" y="5590"/>
                    <a:pt x="39" y="10301"/>
                  </a:cubicBezTo>
                  <a:cubicBezTo>
                    <a:pt x="356" y="13860"/>
                    <a:pt x="2298" y="16852"/>
                    <a:pt x="4572" y="18333"/>
                  </a:cubicBezTo>
                  <a:cubicBezTo>
                    <a:pt x="5061" y="18646"/>
                    <a:pt x="5563" y="18887"/>
                    <a:pt x="6085" y="19044"/>
                  </a:cubicBezTo>
                  <a:cubicBezTo>
                    <a:pt x="7371" y="20690"/>
                    <a:pt x="9323" y="21600"/>
                    <a:pt x="11301" y="21600"/>
                  </a:cubicBezTo>
                  <a:cubicBezTo>
                    <a:pt x="12612" y="21600"/>
                    <a:pt x="13931" y="21202"/>
                    <a:pt x="15077" y="20356"/>
                  </a:cubicBezTo>
                  <a:cubicBezTo>
                    <a:pt x="20384" y="16441"/>
                    <a:pt x="21223" y="5514"/>
                    <a:pt x="15639" y="1160"/>
                  </a:cubicBezTo>
                  <a:cubicBezTo>
                    <a:pt x="14663" y="377"/>
                    <a:pt x="13590" y="0"/>
                    <a:pt x="125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54" name="Google Shape;295;p14"/>
            <p:cNvSpPr/>
            <p:nvPr/>
          </p:nvSpPr>
          <p:spPr>
            <a:xfrm rot="6058412">
              <a:off x="2224450" y="894727"/>
              <a:ext cx="824704" cy="852826"/>
            </a:xfrm>
            <a:custGeom>
              <a:avLst/>
              <a:gdLst/>
              <a:ahLst/>
              <a:cxnLst>
                <a:cxn ang="0">
                  <a:pos x="wd2" y="hd2"/>
                </a:cxn>
                <a:cxn ang="5400000">
                  <a:pos x="wd2" y="hd2"/>
                </a:cxn>
                <a:cxn ang="10800000">
                  <a:pos x="wd2" y="hd2"/>
                </a:cxn>
                <a:cxn ang="16200000">
                  <a:pos x="wd2" y="hd2"/>
                </a:cxn>
              </a:cxnLst>
              <a:rect l="0" t="0" r="r" b="b"/>
              <a:pathLst>
                <a:path w="18788" h="21600" extrusionOk="0">
                  <a:moveTo>
                    <a:pt x="8866" y="8203"/>
                  </a:moveTo>
                  <a:cubicBezTo>
                    <a:pt x="8558" y="10591"/>
                    <a:pt x="9681" y="13633"/>
                    <a:pt x="11809" y="13633"/>
                  </a:cubicBezTo>
                  <a:cubicBezTo>
                    <a:pt x="12050" y="13633"/>
                    <a:pt x="12298" y="13595"/>
                    <a:pt x="12564" y="13515"/>
                  </a:cubicBezTo>
                  <a:cubicBezTo>
                    <a:pt x="14494" y="12916"/>
                    <a:pt x="14993" y="10827"/>
                    <a:pt x="14837" y="8642"/>
                  </a:cubicBezTo>
                  <a:cubicBezTo>
                    <a:pt x="18089" y="12865"/>
                    <a:pt x="14062" y="18161"/>
                    <a:pt x="9908" y="18161"/>
                  </a:cubicBezTo>
                  <a:cubicBezTo>
                    <a:pt x="9844" y="18161"/>
                    <a:pt x="9780" y="18161"/>
                    <a:pt x="9713" y="18157"/>
                  </a:cubicBezTo>
                  <a:cubicBezTo>
                    <a:pt x="7606" y="18085"/>
                    <a:pt x="5530" y="17250"/>
                    <a:pt x="4673" y="14790"/>
                  </a:cubicBezTo>
                  <a:cubicBezTo>
                    <a:pt x="3983" y="12790"/>
                    <a:pt x="4053" y="10574"/>
                    <a:pt x="5042" y="8743"/>
                  </a:cubicBezTo>
                  <a:cubicBezTo>
                    <a:pt x="5052" y="8713"/>
                    <a:pt x="5066" y="8701"/>
                    <a:pt x="5077" y="8684"/>
                  </a:cubicBezTo>
                  <a:cubicBezTo>
                    <a:pt x="4493" y="11342"/>
                    <a:pt x="4995" y="14321"/>
                    <a:pt x="7127" y="16579"/>
                  </a:cubicBezTo>
                  <a:cubicBezTo>
                    <a:pt x="7244" y="16701"/>
                    <a:pt x="7379" y="16752"/>
                    <a:pt x="7510" y="16752"/>
                  </a:cubicBezTo>
                  <a:cubicBezTo>
                    <a:pt x="7910" y="16752"/>
                    <a:pt x="8282" y="16279"/>
                    <a:pt x="8020" y="15756"/>
                  </a:cubicBezTo>
                  <a:cubicBezTo>
                    <a:pt x="6745" y="13228"/>
                    <a:pt x="7379" y="10047"/>
                    <a:pt x="8866" y="8203"/>
                  </a:cubicBezTo>
                  <a:close/>
                  <a:moveTo>
                    <a:pt x="7765" y="0"/>
                  </a:moveTo>
                  <a:cubicBezTo>
                    <a:pt x="3554" y="0"/>
                    <a:pt x="-540" y="4848"/>
                    <a:pt x="59" y="10929"/>
                  </a:cubicBezTo>
                  <a:cubicBezTo>
                    <a:pt x="381" y="14195"/>
                    <a:pt x="2265" y="16752"/>
                    <a:pt x="4709" y="18313"/>
                  </a:cubicBezTo>
                  <a:cubicBezTo>
                    <a:pt x="4482" y="18794"/>
                    <a:pt x="4578" y="19406"/>
                    <a:pt x="4935" y="19760"/>
                  </a:cubicBezTo>
                  <a:cubicBezTo>
                    <a:pt x="5314" y="20203"/>
                    <a:pt x="5697" y="20684"/>
                    <a:pt x="6161" y="20997"/>
                  </a:cubicBezTo>
                  <a:cubicBezTo>
                    <a:pt x="6639" y="21309"/>
                    <a:pt x="7212" y="21423"/>
                    <a:pt x="7758" y="21566"/>
                  </a:cubicBezTo>
                  <a:cubicBezTo>
                    <a:pt x="7843" y="21587"/>
                    <a:pt x="7928" y="21600"/>
                    <a:pt x="8013" y="21600"/>
                  </a:cubicBezTo>
                  <a:cubicBezTo>
                    <a:pt x="8728" y="21600"/>
                    <a:pt x="9359" y="20777"/>
                    <a:pt x="9284" y="19988"/>
                  </a:cubicBezTo>
                  <a:cubicBezTo>
                    <a:pt x="9653" y="20039"/>
                    <a:pt x="10021" y="20060"/>
                    <a:pt x="10389" y="20060"/>
                  </a:cubicBezTo>
                  <a:cubicBezTo>
                    <a:pt x="11310" y="20060"/>
                    <a:pt x="12227" y="19908"/>
                    <a:pt x="13123" y="19604"/>
                  </a:cubicBezTo>
                  <a:cubicBezTo>
                    <a:pt x="19654" y="17275"/>
                    <a:pt x="21060" y="6924"/>
                    <a:pt x="14575" y="3220"/>
                  </a:cubicBezTo>
                  <a:cubicBezTo>
                    <a:pt x="13920" y="2848"/>
                    <a:pt x="13230" y="2595"/>
                    <a:pt x="12514" y="2481"/>
                  </a:cubicBezTo>
                  <a:cubicBezTo>
                    <a:pt x="11101" y="755"/>
                    <a:pt x="9422" y="0"/>
                    <a:pt x="7765"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55" name="Google Shape;296;p14"/>
            <p:cNvSpPr/>
            <p:nvPr/>
          </p:nvSpPr>
          <p:spPr>
            <a:xfrm rot="6058412">
              <a:off x="1091926" y="49878"/>
              <a:ext cx="859945" cy="919468"/>
            </a:xfrm>
            <a:custGeom>
              <a:avLst/>
              <a:gdLst/>
              <a:ahLst/>
              <a:cxnLst>
                <a:cxn ang="0">
                  <a:pos x="wd2" y="hd2"/>
                </a:cxn>
                <a:cxn ang="5400000">
                  <a:pos x="wd2" y="hd2"/>
                </a:cxn>
                <a:cxn ang="10800000">
                  <a:pos x="wd2" y="hd2"/>
                </a:cxn>
                <a:cxn ang="16200000">
                  <a:pos x="wd2" y="hd2"/>
                </a:cxn>
              </a:cxnLst>
              <a:rect l="0" t="0" r="r" b="b"/>
              <a:pathLst>
                <a:path w="20138" h="21600" extrusionOk="0">
                  <a:moveTo>
                    <a:pt x="8749" y="9882"/>
                  </a:moveTo>
                  <a:cubicBezTo>
                    <a:pt x="10154" y="9882"/>
                    <a:pt x="11828" y="11193"/>
                    <a:pt x="10616" y="12532"/>
                  </a:cubicBezTo>
                  <a:cubicBezTo>
                    <a:pt x="10139" y="13060"/>
                    <a:pt x="9608" y="13279"/>
                    <a:pt x="9076" y="13279"/>
                  </a:cubicBezTo>
                  <a:cubicBezTo>
                    <a:pt x="8534" y="13279"/>
                    <a:pt x="7991" y="13052"/>
                    <a:pt x="7504" y="12700"/>
                  </a:cubicBezTo>
                  <a:cubicBezTo>
                    <a:pt x="7245" y="12160"/>
                    <a:pt x="7111" y="11581"/>
                    <a:pt x="7223" y="11056"/>
                  </a:cubicBezTo>
                  <a:cubicBezTo>
                    <a:pt x="7391" y="10219"/>
                    <a:pt x="8035" y="9882"/>
                    <a:pt x="8749" y="9882"/>
                  </a:cubicBezTo>
                  <a:close/>
                  <a:moveTo>
                    <a:pt x="11406" y="0"/>
                  </a:moveTo>
                  <a:cubicBezTo>
                    <a:pt x="10521" y="0"/>
                    <a:pt x="9670" y="188"/>
                    <a:pt x="8938" y="650"/>
                  </a:cubicBezTo>
                  <a:cubicBezTo>
                    <a:pt x="8348" y="1033"/>
                    <a:pt x="7846" y="1558"/>
                    <a:pt x="7478" y="2192"/>
                  </a:cubicBezTo>
                  <a:cubicBezTo>
                    <a:pt x="6910" y="1922"/>
                    <a:pt x="6299" y="1785"/>
                    <a:pt x="5680" y="1785"/>
                  </a:cubicBezTo>
                  <a:cubicBezTo>
                    <a:pt x="5578" y="1785"/>
                    <a:pt x="5476" y="1789"/>
                    <a:pt x="5371" y="1796"/>
                  </a:cubicBezTo>
                  <a:cubicBezTo>
                    <a:pt x="3034" y="1980"/>
                    <a:pt x="1268" y="3918"/>
                    <a:pt x="497" y="6184"/>
                  </a:cubicBezTo>
                  <a:cubicBezTo>
                    <a:pt x="-559" y="9276"/>
                    <a:pt x="140" y="12794"/>
                    <a:pt x="1905" y="15440"/>
                  </a:cubicBezTo>
                  <a:cubicBezTo>
                    <a:pt x="2935" y="17811"/>
                    <a:pt x="4748" y="19815"/>
                    <a:pt x="6929" y="20841"/>
                  </a:cubicBezTo>
                  <a:cubicBezTo>
                    <a:pt x="8035" y="21361"/>
                    <a:pt x="9171" y="21600"/>
                    <a:pt x="10285" y="21600"/>
                  </a:cubicBezTo>
                  <a:cubicBezTo>
                    <a:pt x="13681" y="21600"/>
                    <a:pt x="16888" y="19361"/>
                    <a:pt x="18613" y="16007"/>
                  </a:cubicBezTo>
                  <a:cubicBezTo>
                    <a:pt x="21041" y="11291"/>
                    <a:pt x="20819" y="4481"/>
                    <a:pt x="16116" y="1479"/>
                  </a:cubicBezTo>
                  <a:cubicBezTo>
                    <a:pt x="14842" y="673"/>
                    <a:pt x="13069" y="0"/>
                    <a:pt x="1140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757" name="Google Shape;297;p14"/>
          <p:cNvSpPr/>
          <p:nvPr/>
        </p:nvSpPr>
        <p:spPr>
          <a:xfrm>
            <a:off x="-953483" y="-1309084"/>
            <a:ext cx="4248905" cy="3990398"/>
          </a:xfrm>
          <a:custGeom>
            <a:avLst/>
            <a:gdLst/>
            <a:ahLst/>
            <a:cxnLst>
              <a:cxn ang="0">
                <a:pos x="wd2" y="hd2"/>
              </a:cxn>
              <a:cxn ang="5400000">
                <a:pos x="wd2" y="hd2"/>
              </a:cxn>
              <a:cxn ang="10800000">
                <a:pos x="wd2" y="hd2"/>
              </a:cxn>
              <a:cxn ang="16200000">
                <a:pos x="wd2" y="hd2"/>
              </a:cxn>
            </a:cxnLst>
            <a:rect l="0" t="0" r="r" b="b"/>
            <a:pathLst>
              <a:path w="21501" h="21600" extrusionOk="0">
                <a:moveTo>
                  <a:pt x="14291" y="677"/>
                </a:moveTo>
                <a:cubicBezTo>
                  <a:pt x="14287" y="677"/>
                  <a:pt x="14284" y="677"/>
                  <a:pt x="14280" y="678"/>
                </a:cubicBezTo>
                <a:cubicBezTo>
                  <a:pt x="14285" y="678"/>
                  <a:pt x="14291" y="678"/>
                  <a:pt x="14296" y="678"/>
                </a:cubicBezTo>
                <a:cubicBezTo>
                  <a:pt x="14298" y="678"/>
                  <a:pt x="14300" y="678"/>
                  <a:pt x="14302" y="678"/>
                </a:cubicBezTo>
                <a:cubicBezTo>
                  <a:pt x="14298" y="677"/>
                  <a:pt x="14295" y="677"/>
                  <a:pt x="14291" y="677"/>
                </a:cubicBezTo>
                <a:close/>
                <a:moveTo>
                  <a:pt x="5860" y="1190"/>
                </a:moveTo>
                <a:cubicBezTo>
                  <a:pt x="5891" y="1230"/>
                  <a:pt x="5915" y="1270"/>
                  <a:pt x="5935" y="1317"/>
                </a:cubicBezTo>
                <a:cubicBezTo>
                  <a:pt x="5894" y="1343"/>
                  <a:pt x="5850" y="1368"/>
                  <a:pt x="5810" y="1397"/>
                </a:cubicBezTo>
                <a:cubicBezTo>
                  <a:pt x="5792" y="1343"/>
                  <a:pt x="5800" y="1274"/>
                  <a:pt x="5860" y="1190"/>
                </a:cubicBezTo>
                <a:close/>
                <a:moveTo>
                  <a:pt x="2701" y="4759"/>
                </a:moveTo>
                <a:lnTo>
                  <a:pt x="2844" y="4774"/>
                </a:lnTo>
                <a:cubicBezTo>
                  <a:pt x="2816" y="4828"/>
                  <a:pt x="2789" y="4883"/>
                  <a:pt x="2759" y="4937"/>
                </a:cubicBezTo>
                <a:cubicBezTo>
                  <a:pt x="2725" y="4886"/>
                  <a:pt x="2704" y="4820"/>
                  <a:pt x="2701" y="4759"/>
                </a:cubicBezTo>
                <a:close/>
                <a:moveTo>
                  <a:pt x="21351" y="5215"/>
                </a:moveTo>
                <a:cubicBezTo>
                  <a:pt x="21360" y="5233"/>
                  <a:pt x="21369" y="5247"/>
                  <a:pt x="21380" y="5256"/>
                </a:cubicBezTo>
                <a:cubicBezTo>
                  <a:pt x="21373" y="5246"/>
                  <a:pt x="21363" y="5229"/>
                  <a:pt x="21351" y="5215"/>
                </a:cubicBezTo>
                <a:close/>
                <a:moveTo>
                  <a:pt x="2194" y="5904"/>
                </a:moveTo>
                <a:cubicBezTo>
                  <a:pt x="2232" y="5904"/>
                  <a:pt x="2271" y="5916"/>
                  <a:pt x="2307" y="5937"/>
                </a:cubicBezTo>
                <a:cubicBezTo>
                  <a:pt x="2276" y="6006"/>
                  <a:pt x="2249" y="6074"/>
                  <a:pt x="2222" y="6143"/>
                </a:cubicBezTo>
                <a:cubicBezTo>
                  <a:pt x="2195" y="6067"/>
                  <a:pt x="2167" y="5987"/>
                  <a:pt x="2144" y="5911"/>
                </a:cubicBezTo>
                <a:cubicBezTo>
                  <a:pt x="2160" y="5906"/>
                  <a:pt x="2176" y="5904"/>
                  <a:pt x="2194" y="5904"/>
                </a:cubicBezTo>
                <a:close/>
                <a:moveTo>
                  <a:pt x="1814" y="6859"/>
                </a:moveTo>
                <a:cubicBezTo>
                  <a:pt x="1808" y="6867"/>
                  <a:pt x="1800" y="6875"/>
                  <a:pt x="1793" y="6883"/>
                </a:cubicBezTo>
                <a:cubicBezTo>
                  <a:pt x="1804" y="6880"/>
                  <a:pt x="1811" y="6873"/>
                  <a:pt x="1814" y="6859"/>
                </a:cubicBezTo>
                <a:close/>
                <a:moveTo>
                  <a:pt x="490" y="8908"/>
                </a:moveTo>
                <a:cubicBezTo>
                  <a:pt x="491" y="8916"/>
                  <a:pt x="492" y="8922"/>
                  <a:pt x="493" y="8929"/>
                </a:cubicBezTo>
                <a:cubicBezTo>
                  <a:pt x="492" y="8922"/>
                  <a:pt x="491" y="8916"/>
                  <a:pt x="490" y="8908"/>
                </a:cubicBezTo>
                <a:close/>
                <a:moveTo>
                  <a:pt x="7739" y="10337"/>
                </a:moveTo>
                <a:cubicBezTo>
                  <a:pt x="7743" y="10344"/>
                  <a:pt x="7750" y="10352"/>
                  <a:pt x="7756" y="10363"/>
                </a:cubicBezTo>
                <a:lnTo>
                  <a:pt x="7766" y="10395"/>
                </a:lnTo>
                <a:cubicBezTo>
                  <a:pt x="7764" y="10395"/>
                  <a:pt x="7763" y="10396"/>
                  <a:pt x="7760" y="10396"/>
                </a:cubicBezTo>
                <a:cubicBezTo>
                  <a:pt x="7759" y="10396"/>
                  <a:pt x="7756" y="10396"/>
                  <a:pt x="7753" y="10395"/>
                </a:cubicBezTo>
                <a:cubicBezTo>
                  <a:pt x="7746" y="10373"/>
                  <a:pt x="7743" y="10355"/>
                  <a:pt x="7739" y="10337"/>
                </a:cubicBezTo>
                <a:close/>
                <a:moveTo>
                  <a:pt x="7664" y="10406"/>
                </a:moveTo>
                <a:cubicBezTo>
                  <a:pt x="7678" y="10435"/>
                  <a:pt x="7681" y="10453"/>
                  <a:pt x="7688" y="10475"/>
                </a:cubicBezTo>
                <a:lnTo>
                  <a:pt x="7685" y="10472"/>
                </a:lnTo>
                <a:cubicBezTo>
                  <a:pt x="7678" y="10449"/>
                  <a:pt x="7671" y="10432"/>
                  <a:pt x="7664" y="10406"/>
                </a:cubicBezTo>
                <a:close/>
                <a:moveTo>
                  <a:pt x="7641" y="10489"/>
                </a:moveTo>
                <a:cubicBezTo>
                  <a:pt x="7651" y="10504"/>
                  <a:pt x="7661" y="10518"/>
                  <a:pt x="7668" y="10537"/>
                </a:cubicBezTo>
                <a:lnTo>
                  <a:pt x="7654" y="10526"/>
                </a:lnTo>
                <a:cubicBezTo>
                  <a:pt x="7654" y="10526"/>
                  <a:pt x="7654" y="10526"/>
                  <a:pt x="7654" y="10526"/>
                </a:cubicBezTo>
                <a:lnTo>
                  <a:pt x="7641" y="10489"/>
                </a:lnTo>
                <a:close/>
                <a:moveTo>
                  <a:pt x="7654" y="10526"/>
                </a:moveTo>
                <a:lnTo>
                  <a:pt x="7671" y="10541"/>
                </a:lnTo>
                <a:lnTo>
                  <a:pt x="7688" y="10573"/>
                </a:lnTo>
                <a:lnTo>
                  <a:pt x="7668" y="10558"/>
                </a:lnTo>
                <a:cubicBezTo>
                  <a:pt x="7664" y="10552"/>
                  <a:pt x="7658" y="10537"/>
                  <a:pt x="7654" y="10526"/>
                </a:cubicBezTo>
                <a:close/>
                <a:moveTo>
                  <a:pt x="7688" y="10489"/>
                </a:moveTo>
                <a:cubicBezTo>
                  <a:pt x="7691" y="10493"/>
                  <a:pt x="7695" y="10493"/>
                  <a:pt x="7695" y="10493"/>
                </a:cubicBezTo>
                <a:lnTo>
                  <a:pt x="7695" y="10497"/>
                </a:lnTo>
                <a:cubicBezTo>
                  <a:pt x="7708" y="10529"/>
                  <a:pt x="7716" y="10552"/>
                  <a:pt x="7723" y="10576"/>
                </a:cubicBezTo>
                <a:lnTo>
                  <a:pt x="7708" y="10566"/>
                </a:lnTo>
                <a:cubicBezTo>
                  <a:pt x="7705" y="10544"/>
                  <a:pt x="7698" y="10515"/>
                  <a:pt x="7688" y="10489"/>
                </a:cubicBezTo>
                <a:close/>
                <a:moveTo>
                  <a:pt x="7716" y="10576"/>
                </a:moveTo>
                <a:lnTo>
                  <a:pt x="7729" y="10587"/>
                </a:lnTo>
                <a:cubicBezTo>
                  <a:pt x="7729" y="10587"/>
                  <a:pt x="7729" y="10595"/>
                  <a:pt x="7733" y="10598"/>
                </a:cubicBezTo>
                <a:lnTo>
                  <a:pt x="7733" y="10602"/>
                </a:lnTo>
                <a:lnTo>
                  <a:pt x="7719" y="10595"/>
                </a:lnTo>
                <a:cubicBezTo>
                  <a:pt x="7719" y="10587"/>
                  <a:pt x="7716" y="10581"/>
                  <a:pt x="7716" y="10576"/>
                </a:cubicBezTo>
                <a:close/>
                <a:moveTo>
                  <a:pt x="7753" y="10409"/>
                </a:moveTo>
                <a:lnTo>
                  <a:pt x="7773" y="10413"/>
                </a:lnTo>
                <a:cubicBezTo>
                  <a:pt x="7780" y="10432"/>
                  <a:pt x="7783" y="10453"/>
                  <a:pt x="7787" y="10472"/>
                </a:cubicBezTo>
                <a:lnTo>
                  <a:pt x="7787" y="10489"/>
                </a:lnTo>
                <a:cubicBezTo>
                  <a:pt x="7787" y="10453"/>
                  <a:pt x="7793" y="10438"/>
                  <a:pt x="7800" y="10435"/>
                </a:cubicBezTo>
                <a:cubicBezTo>
                  <a:pt x="7810" y="10446"/>
                  <a:pt x="7825" y="10457"/>
                  <a:pt x="7838" y="10467"/>
                </a:cubicBezTo>
                <a:cubicBezTo>
                  <a:pt x="7855" y="10493"/>
                  <a:pt x="7872" y="10522"/>
                  <a:pt x="7889" y="10555"/>
                </a:cubicBezTo>
                <a:cubicBezTo>
                  <a:pt x="7865" y="10547"/>
                  <a:pt x="7841" y="10533"/>
                  <a:pt x="7817" y="10522"/>
                </a:cubicBezTo>
                <a:cubicBezTo>
                  <a:pt x="7864" y="10566"/>
                  <a:pt x="7913" y="10610"/>
                  <a:pt x="7892" y="10610"/>
                </a:cubicBezTo>
                <a:cubicBezTo>
                  <a:pt x="7888" y="10610"/>
                  <a:pt x="7883" y="10608"/>
                  <a:pt x="7875" y="10606"/>
                </a:cubicBezTo>
                <a:lnTo>
                  <a:pt x="7770" y="10533"/>
                </a:lnTo>
                <a:cubicBezTo>
                  <a:pt x="7770" y="10518"/>
                  <a:pt x="7773" y="10504"/>
                  <a:pt x="7776" y="10486"/>
                </a:cubicBezTo>
                <a:cubicBezTo>
                  <a:pt x="7790" y="10501"/>
                  <a:pt x="7803" y="10512"/>
                  <a:pt x="7817" y="10522"/>
                </a:cubicBezTo>
                <a:lnTo>
                  <a:pt x="7776" y="10478"/>
                </a:lnTo>
                <a:lnTo>
                  <a:pt x="7770" y="10460"/>
                </a:lnTo>
                <a:cubicBezTo>
                  <a:pt x="7780" y="10460"/>
                  <a:pt x="7787" y="10460"/>
                  <a:pt x="7773" y="10446"/>
                </a:cubicBezTo>
                <a:lnTo>
                  <a:pt x="7766" y="10446"/>
                </a:lnTo>
                <a:cubicBezTo>
                  <a:pt x="7760" y="10435"/>
                  <a:pt x="7756" y="10420"/>
                  <a:pt x="7753" y="10409"/>
                </a:cubicBezTo>
                <a:close/>
                <a:moveTo>
                  <a:pt x="7760" y="10595"/>
                </a:moveTo>
                <a:cubicBezTo>
                  <a:pt x="7767" y="10602"/>
                  <a:pt x="7774" y="10610"/>
                  <a:pt x="7781" y="10618"/>
                </a:cubicBezTo>
                <a:cubicBezTo>
                  <a:pt x="7774" y="10612"/>
                  <a:pt x="7767" y="10607"/>
                  <a:pt x="7760" y="10601"/>
                </a:cubicBezTo>
                <a:cubicBezTo>
                  <a:pt x="7760" y="10598"/>
                  <a:pt x="7760" y="10595"/>
                  <a:pt x="7760" y="10595"/>
                </a:cubicBezTo>
                <a:close/>
                <a:moveTo>
                  <a:pt x="7675" y="10581"/>
                </a:moveTo>
                <a:lnTo>
                  <a:pt x="7698" y="10598"/>
                </a:lnTo>
                <a:cubicBezTo>
                  <a:pt x="7701" y="10602"/>
                  <a:pt x="7705" y="10606"/>
                  <a:pt x="7708" y="10613"/>
                </a:cubicBezTo>
                <a:lnTo>
                  <a:pt x="7705" y="10609"/>
                </a:lnTo>
                <a:cubicBezTo>
                  <a:pt x="7691" y="10609"/>
                  <a:pt x="7691" y="10613"/>
                  <a:pt x="7688" y="10621"/>
                </a:cubicBezTo>
                <a:cubicBezTo>
                  <a:pt x="7685" y="10606"/>
                  <a:pt x="7678" y="10592"/>
                  <a:pt x="7675" y="10581"/>
                </a:cubicBezTo>
                <a:close/>
                <a:moveTo>
                  <a:pt x="7756" y="10609"/>
                </a:moveTo>
                <a:lnTo>
                  <a:pt x="7770" y="10621"/>
                </a:lnTo>
                <a:cubicBezTo>
                  <a:pt x="7766" y="10621"/>
                  <a:pt x="7763" y="10613"/>
                  <a:pt x="7756" y="10613"/>
                </a:cubicBezTo>
                <a:cubicBezTo>
                  <a:pt x="7753" y="10609"/>
                  <a:pt x="7756" y="10609"/>
                  <a:pt x="7756" y="10609"/>
                </a:cubicBezTo>
                <a:close/>
                <a:moveTo>
                  <a:pt x="7726" y="10613"/>
                </a:moveTo>
                <a:lnTo>
                  <a:pt x="7739" y="10621"/>
                </a:lnTo>
                <a:lnTo>
                  <a:pt x="7743" y="10642"/>
                </a:lnTo>
                <a:cubicBezTo>
                  <a:pt x="7739" y="10638"/>
                  <a:pt x="7733" y="10635"/>
                  <a:pt x="7729" y="10632"/>
                </a:cubicBezTo>
                <a:cubicBezTo>
                  <a:pt x="7729" y="10624"/>
                  <a:pt x="7726" y="10616"/>
                  <a:pt x="7726" y="10613"/>
                </a:cubicBezTo>
                <a:close/>
                <a:moveTo>
                  <a:pt x="7753" y="10632"/>
                </a:moveTo>
                <a:cubicBezTo>
                  <a:pt x="7771" y="10643"/>
                  <a:pt x="7783" y="10652"/>
                  <a:pt x="7774" y="10652"/>
                </a:cubicBezTo>
                <a:cubicBezTo>
                  <a:pt x="7771" y="10652"/>
                  <a:pt x="7763" y="10651"/>
                  <a:pt x="7750" y="10647"/>
                </a:cubicBezTo>
                <a:cubicBezTo>
                  <a:pt x="7750" y="10640"/>
                  <a:pt x="7750" y="10635"/>
                  <a:pt x="7753" y="10632"/>
                </a:cubicBezTo>
                <a:close/>
                <a:moveTo>
                  <a:pt x="7476" y="10635"/>
                </a:moveTo>
                <a:cubicBezTo>
                  <a:pt x="7481" y="10635"/>
                  <a:pt x="7500" y="10647"/>
                  <a:pt x="7525" y="10664"/>
                </a:cubicBezTo>
                <a:cubicBezTo>
                  <a:pt x="7536" y="10675"/>
                  <a:pt x="7542" y="10686"/>
                  <a:pt x="7549" y="10696"/>
                </a:cubicBezTo>
                <a:lnTo>
                  <a:pt x="7546" y="10696"/>
                </a:lnTo>
                <a:lnTo>
                  <a:pt x="7487" y="10653"/>
                </a:lnTo>
                <a:cubicBezTo>
                  <a:pt x="7475" y="10640"/>
                  <a:pt x="7472" y="10635"/>
                  <a:pt x="7476" y="10635"/>
                </a:cubicBezTo>
                <a:close/>
                <a:moveTo>
                  <a:pt x="7509" y="10438"/>
                </a:moveTo>
                <a:cubicBezTo>
                  <a:pt x="7569" y="10522"/>
                  <a:pt x="7627" y="10613"/>
                  <a:pt x="7681" y="10704"/>
                </a:cubicBezTo>
                <a:lnTo>
                  <a:pt x="7648" y="10638"/>
                </a:lnTo>
                <a:lnTo>
                  <a:pt x="7685" y="10704"/>
                </a:lnTo>
                <a:cubicBezTo>
                  <a:pt x="7685" y="10704"/>
                  <a:pt x="7681" y="10707"/>
                  <a:pt x="7678" y="10707"/>
                </a:cubicBezTo>
                <a:cubicBezTo>
                  <a:pt x="7624" y="10627"/>
                  <a:pt x="7525" y="10483"/>
                  <a:pt x="7519" y="10464"/>
                </a:cubicBezTo>
                <a:lnTo>
                  <a:pt x="7641" y="10646"/>
                </a:lnTo>
                <a:cubicBezTo>
                  <a:pt x="7569" y="10529"/>
                  <a:pt x="7589" y="10576"/>
                  <a:pt x="7509" y="10438"/>
                </a:cubicBezTo>
                <a:close/>
                <a:moveTo>
                  <a:pt x="7454" y="10635"/>
                </a:moveTo>
                <a:lnTo>
                  <a:pt x="7556" y="10711"/>
                </a:lnTo>
                <a:cubicBezTo>
                  <a:pt x="7556" y="10715"/>
                  <a:pt x="7558" y="10718"/>
                  <a:pt x="7559" y="10721"/>
                </a:cubicBezTo>
                <a:lnTo>
                  <a:pt x="7550" y="10715"/>
                </a:lnTo>
                <a:lnTo>
                  <a:pt x="7559" y="10722"/>
                </a:lnTo>
                <a:cubicBezTo>
                  <a:pt x="7559" y="10721"/>
                  <a:pt x="7559" y="10721"/>
                  <a:pt x="7559" y="10721"/>
                </a:cubicBezTo>
                <a:lnTo>
                  <a:pt x="7566" y="10725"/>
                </a:lnTo>
                <a:lnTo>
                  <a:pt x="7573" y="10741"/>
                </a:lnTo>
                <a:cubicBezTo>
                  <a:pt x="7532" y="10711"/>
                  <a:pt x="7494" y="10678"/>
                  <a:pt x="7457" y="10649"/>
                </a:cubicBezTo>
                <a:lnTo>
                  <a:pt x="7550" y="10715"/>
                </a:lnTo>
                <a:lnTo>
                  <a:pt x="7454" y="10635"/>
                </a:lnTo>
                <a:close/>
                <a:moveTo>
                  <a:pt x="7348" y="10638"/>
                </a:moveTo>
                <a:cubicBezTo>
                  <a:pt x="7464" y="10693"/>
                  <a:pt x="7522" y="10730"/>
                  <a:pt x="7586" y="10765"/>
                </a:cubicBezTo>
                <a:cubicBezTo>
                  <a:pt x="7593" y="10787"/>
                  <a:pt x="7596" y="10805"/>
                  <a:pt x="7576" y="10810"/>
                </a:cubicBezTo>
                <a:lnTo>
                  <a:pt x="7599" y="10816"/>
                </a:lnTo>
                <a:cubicBezTo>
                  <a:pt x="7679" y="10870"/>
                  <a:pt x="7698" y="10886"/>
                  <a:pt x="7689" y="10886"/>
                </a:cubicBezTo>
                <a:cubicBezTo>
                  <a:pt x="7674" y="10886"/>
                  <a:pt x="7571" y="10833"/>
                  <a:pt x="7549" y="10833"/>
                </a:cubicBezTo>
                <a:cubicBezTo>
                  <a:pt x="7541" y="10833"/>
                  <a:pt x="7544" y="10841"/>
                  <a:pt x="7566" y="10860"/>
                </a:cubicBezTo>
                <a:cubicBezTo>
                  <a:pt x="7529" y="10831"/>
                  <a:pt x="7494" y="10805"/>
                  <a:pt x="7454" y="10781"/>
                </a:cubicBezTo>
                <a:cubicBezTo>
                  <a:pt x="7484" y="10787"/>
                  <a:pt x="7512" y="10795"/>
                  <a:pt x="7539" y="10805"/>
                </a:cubicBezTo>
                <a:cubicBezTo>
                  <a:pt x="7318" y="10675"/>
                  <a:pt x="7661" y="10816"/>
                  <a:pt x="7348" y="10638"/>
                </a:cubicBezTo>
                <a:close/>
                <a:moveTo>
                  <a:pt x="7410" y="10776"/>
                </a:moveTo>
                <a:cubicBezTo>
                  <a:pt x="7420" y="10776"/>
                  <a:pt x="7432" y="10777"/>
                  <a:pt x="7447" y="10781"/>
                </a:cubicBezTo>
                <a:cubicBezTo>
                  <a:pt x="7400" y="10787"/>
                  <a:pt x="7487" y="10882"/>
                  <a:pt x="7546" y="10976"/>
                </a:cubicBezTo>
                <a:lnTo>
                  <a:pt x="7477" y="10925"/>
                </a:lnTo>
                <a:cubicBezTo>
                  <a:pt x="7463" y="10921"/>
                  <a:pt x="7452" y="10920"/>
                  <a:pt x="7443" y="10920"/>
                </a:cubicBezTo>
                <a:cubicBezTo>
                  <a:pt x="7430" y="10920"/>
                  <a:pt x="7422" y="10923"/>
                  <a:pt x="7413" y="10925"/>
                </a:cubicBezTo>
                <a:lnTo>
                  <a:pt x="7375" y="10904"/>
                </a:lnTo>
                <a:cubicBezTo>
                  <a:pt x="7410" y="10867"/>
                  <a:pt x="7440" y="10842"/>
                  <a:pt x="7440" y="10842"/>
                </a:cubicBezTo>
                <a:cubicBezTo>
                  <a:pt x="7440" y="10842"/>
                  <a:pt x="7407" y="10864"/>
                  <a:pt x="7372" y="10904"/>
                </a:cubicBezTo>
                <a:lnTo>
                  <a:pt x="7359" y="10896"/>
                </a:lnTo>
                <a:cubicBezTo>
                  <a:pt x="7365" y="10890"/>
                  <a:pt x="7372" y="10882"/>
                  <a:pt x="7375" y="10875"/>
                </a:cubicBezTo>
                <a:lnTo>
                  <a:pt x="7355" y="10896"/>
                </a:lnTo>
                <a:cubicBezTo>
                  <a:pt x="7297" y="10863"/>
                  <a:pt x="7238" y="10830"/>
                  <a:pt x="7256" y="10830"/>
                </a:cubicBezTo>
                <a:cubicBezTo>
                  <a:pt x="7261" y="10830"/>
                  <a:pt x="7272" y="10832"/>
                  <a:pt x="7291" y="10838"/>
                </a:cubicBezTo>
                <a:lnTo>
                  <a:pt x="7318" y="10856"/>
                </a:lnTo>
                <a:cubicBezTo>
                  <a:pt x="7383" y="10846"/>
                  <a:pt x="7337" y="10776"/>
                  <a:pt x="7410" y="10776"/>
                </a:cubicBezTo>
                <a:close/>
                <a:moveTo>
                  <a:pt x="7348" y="10933"/>
                </a:moveTo>
                <a:cubicBezTo>
                  <a:pt x="7362" y="10933"/>
                  <a:pt x="7375" y="10936"/>
                  <a:pt x="7389" y="10936"/>
                </a:cubicBezTo>
                <a:cubicBezTo>
                  <a:pt x="7386" y="10939"/>
                  <a:pt x="7383" y="10945"/>
                  <a:pt x="7377" y="10945"/>
                </a:cubicBezTo>
                <a:cubicBezTo>
                  <a:pt x="7376" y="10945"/>
                  <a:pt x="7374" y="10945"/>
                  <a:pt x="7372" y="10944"/>
                </a:cubicBezTo>
                <a:cubicBezTo>
                  <a:pt x="7385" y="10954"/>
                  <a:pt x="7392" y="10962"/>
                  <a:pt x="7400" y="10970"/>
                </a:cubicBezTo>
                <a:cubicBezTo>
                  <a:pt x="7420" y="10987"/>
                  <a:pt x="7444" y="11002"/>
                  <a:pt x="7467" y="11016"/>
                </a:cubicBezTo>
                <a:lnTo>
                  <a:pt x="7457" y="11027"/>
                </a:lnTo>
                <a:cubicBezTo>
                  <a:pt x="7440" y="11020"/>
                  <a:pt x="7420" y="11013"/>
                  <a:pt x="7400" y="11009"/>
                </a:cubicBezTo>
                <a:lnTo>
                  <a:pt x="7397" y="11009"/>
                </a:lnTo>
                <a:lnTo>
                  <a:pt x="7410" y="10991"/>
                </a:lnTo>
                <a:lnTo>
                  <a:pt x="7392" y="11009"/>
                </a:lnTo>
                <a:lnTo>
                  <a:pt x="7382" y="11009"/>
                </a:lnTo>
                <a:lnTo>
                  <a:pt x="7372" y="11002"/>
                </a:lnTo>
                <a:cubicBezTo>
                  <a:pt x="7365" y="10994"/>
                  <a:pt x="7359" y="10991"/>
                  <a:pt x="7352" y="10984"/>
                </a:cubicBezTo>
                <a:cubicBezTo>
                  <a:pt x="7342" y="10976"/>
                  <a:pt x="7335" y="10965"/>
                  <a:pt x="7328" y="10954"/>
                </a:cubicBezTo>
                <a:cubicBezTo>
                  <a:pt x="7328" y="10947"/>
                  <a:pt x="7322" y="10940"/>
                  <a:pt x="7325" y="10936"/>
                </a:cubicBezTo>
                <a:lnTo>
                  <a:pt x="7345" y="10936"/>
                </a:lnTo>
                <a:lnTo>
                  <a:pt x="7348" y="10933"/>
                </a:lnTo>
                <a:close/>
                <a:moveTo>
                  <a:pt x="7349" y="11039"/>
                </a:moveTo>
                <a:cubicBezTo>
                  <a:pt x="7351" y="11039"/>
                  <a:pt x="7362" y="11039"/>
                  <a:pt x="7372" y="11042"/>
                </a:cubicBezTo>
                <a:lnTo>
                  <a:pt x="7365" y="11045"/>
                </a:lnTo>
                <a:cubicBezTo>
                  <a:pt x="7362" y="11042"/>
                  <a:pt x="7355" y="11042"/>
                  <a:pt x="7349" y="11039"/>
                </a:cubicBezTo>
                <a:close/>
                <a:moveTo>
                  <a:pt x="7467" y="11020"/>
                </a:moveTo>
                <a:cubicBezTo>
                  <a:pt x="7481" y="11031"/>
                  <a:pt x="7501" y="11042"/>
                  <a:pt x="7529" y="11056"/>
                </a:cubicBezTo>
                <a:cubicBezTo>
                  <a:pt x="7498" y="11042"/>
                  <a:pt x="7484" y="11039"/>
                  <a:pt x="7461" y="11031"/>
                </a:cubicBezTo>
                <a:cubicBezTo>
                  <a:pt x="7461" y="11027"/>
                  <a:pt x="7464" y="11024"/>
                  <a:pt x="7467" y="11020"/>
                </a:cubicBezTo>
                <a:close/>
                <a:moveTo>
                  <a:pt x="7056" y="11079"/>
                </a:moveTo>
                <a:lnTo>
                  <a:pt x="7056" y="11082"/>
                </a:lnTo>
                <a:lnTo>
                  <a:pt x="7053" y="11085"/>
                </a:lnTo>
                <a:lnTo>
                  <a:pt x="7053" y="11082"/>
                </a:lnTo>
                <a:lnTo>
                  <a:pt x="7056" y="11079"/>
                </a:lnTo>
                <a:close/>
                <a:moveTo>
                  <a:pt x="7430" y="11148"/>
                </a:moveTo>
                <a:cubicBezTo>
                  <a:pt x="7427" y="11158"/>
                  <a:pt x="7423" y="11162"/>
                  <a:pt x="7417" y="11173"/>
                </a:cubicBezTo>
                <a:cubicBezTo>
                  <a:pt x="7413" y="11173"/>
                  <a:pt x="7403" y="11165"/>
                  <a:pt x="7397" y="11165"/>
                </a:cubicBezTo>
                <a:cubicBezTo>
                  <a:pt x="7392" y="11165"/>
                  <a:pt x="7400" y="11158"/>
                  <a:pt x="7400" y="11154"/>
                </a:cubicBezTo>
                <a:cubicBezTo>
                  <a:pt x="7410" y="11151"/>
                  <a:pt x="7420" y="11151"/>
                  <a:pt x="7430" y="11148"/>
                </a:cubicBezTo>
                <a:close/>
                <a:moveTo>
                  <a:pt x="7440" y="11148"/>
                </a:moveTo>
                <a:cubicBezTo>
                  <a:pt x="7446" y="11163"/>
                  <a:pt x="7444" y="11174"/>
                  <a:pt x="7428" y="11174"/>
                </a:cubicBezTo>
                <a:cubicBezTo>
                  <a:pt x="7426" y="11174"/>
                  <a:pt x="7423" y="11174"/>
                  <a:pt x="7420" y="11173"/>
                </a:cubicBezTo>
                <a:lnTo>
                  <a:pt x="7434" y="11148"/>
                </a:lnTo>
                <a:close/>
                <a:moveTo>
                  <a:pt x="7372" y="11209"/>
                </a:moveTo>
                <a:lnTo>
                  <a:pt x="7385" y="11216"/>
                </a:lnTo>
                <a:cubicBezTo>
                  <a:pt x="7379" y="11223"/>
                  <a:pt x="7375" y="11228"/>
                  <a:pt x="7369" y="11234"/>
                </a:cubicBezTo>
                <a:lnTo>
                  <a:pt x="7362" y="11231"/>
                </a:lnTo>
                <a:lnTo>
                  <a:pt x="7372" y="11209"/>
                </a:lnTo>
                <a:close/>
                <a:moveTo>
                  <a:pt x="7392" y="11220"/>
                </a:moveTo>
                <a:cubicBezTo>
                  <a:pt x="7403" y="11228"/>
                  <a:pt x="7413" y="11231"/>
                  <a:pt x="7430" y="11234"/>
                </a:cubicBezTo>
                <a:cubicBezTo>
                  <a:pt x="7423" y="11242"/>
                  <a:pt x="7417" y="11249"/>
                  <a:pt x="7413" y="11252"/>
                </a:cubicBezTo>
                <a:lnTo>
                  <a:pt x="7382" y="11242"/>
                </a:lnTo>
                <a:lnTo>
                  <a:pt x="7392" y="11220"/>
                </a:lnTo>
                <a:close/>
                <a:moveTo>
                  <a:pt x="7359" y="11234"/>
                </a:moveTo>
                <a:lnTo>
                  <a:pt x="7369" y="11242"/>
                </a:lnTo>
                <a:lnTo>
                  <a:pt x="7348" y="11263"/>
                </a:lnTo>
                <a:lnTo>
                  <a:pt x="7342" y="11260"/>
                </a:lnTo>
                <a:lnTo>
                  <a:pt x="7359" y="11234"/>
                </a:lnTo>
                <a:close/>
                <a:moveTo>
                  <a:pt x="7437" y="11238"/>
                </a:moveTo>
                <a:lnTo>
                  <a:pt x="7457" y="11249"/>
                </a:lnTo>
                <a:cubicBezTo>
                  <a:pt x="7454" y="11257"/>
                  <a:pt x="7447" y="11263"/>
                  <a:pt x="7444" y="11271"/>
                </a:cubicBezTo>
                <a:lnTo>
                  <a:pt x="7427" y="11260"/>
                </a:lnTo>
                <a:lnTo>
                  <a:pt x="7437" y="11238"/>
                </a:lnTo>
                <a:close/>
                <a:moveTo>
                  <a:pt x="7461" y="11249"/>
                </a:moveTo>
                <a:lnTo>
                  <a:pt x="7467" y="11252"/>
                </a:lnTo>
                <a:lnTo>
                  <a:pt x="7457" y="11274"/>
                </a:lnTo>
                <a:lnTo>
                  <a:pt x="7450" y="11271"/>
                </a:lnTo>
                <a:lnTo>
                  <a:pt x="7461" y="11249"/>
                </a:lnTo>
                <a:close/>
                <a:moveTo>
                  <a:pt x="7421" y="11270"/>
                </a:moveTo>
                <a:cubicBezTo>
                  <a:pt x="7423" y="11270"/>
                  <a:pt x="7431" y="11278"/>
                  <a:pt x="7437" y="11282"/>
                </a:cubicBezTo>
                <a:lnTo>
                  <a:pt x="7420" y="11274"/>
                </a:lnTo>
                <a:lnTo>
                  <a:pt x="7420" y="11271"/>
                </a:lnTo>
                <a:cubicBezTo>
                  <a:pt x="7420" y="11271"/>
                  <a:pt x="7420" y="11270"/>
                  <a:pt x="7421" y="11270"/>
                </a:cubicBezTo>
                <a:close/>
                <a:moveTo>
                  <a:pt x="7484" y="11260"/>
                </a:moveTo>
                <a:lnTo>
                  <a:pt x="7471" y="11282"/>
                </a:lnTo>
                <a:lnTo>
                  <a:pt x="7467" y="11282"/>
                </a:lnTo>
                <a:cubicBezTo>
                  <a:pt x="7471" y="11271"/>
                  <a:pt x="7474" y="11268"/>
                  <a:pt x="7477" y="11260"/>
                </a:cubicBezTo>
                <a:close/>
                <a:moveTo>
                  <a:pt x="7552" y="11198"/>
                </a:moveTo>
                <a:cubicBezTo>
                  <a:pt x="7586" y="11220"/>
                  <a:pt x="7638" y="11249"/>
                  <a:pt x="7678" y="11274"/>
                </a:cubicBezTo>
                <a:cubicBezTo>
                  <a:pt x="7678" y="11278"/>
                  <a:pt x="7675" y="11285"/>
                  <a:pt x="7671" y="11289"/>
                </a:cubicBezTo>
                <a:lnTo>
                  <a:pt x="7668" y="11289"/>
                </a:lnTo>
                <a:cubicBezTo>
                  <a:pt x="7627" y="11263"/>
                  <a:pt x="7586" y="11234"/>
                  <a:pt x="7552" y="11198"/>
                </a:cubicBezTo>
                <a:close/>
                <a:moveTo>
                  <a:pt x="7379" y="11252"/>
                </a:moveTo>
                <a:lnTo>
                  <a:pt x="7407" y="11268"/>
                </a:lnTo>
                <a:lnTo>
                  <a:pt x="7403" y="11271"/>
                </a:lnTo>
                <a:cubicBezTo>
                  <a:pt x="7393" y="11265"/>
                  <a:pt x="7388" y="11263"/>
                  <a:pt x="7387" y="11263"/>
                </a:cubicBezTo>
                <a:cubicBezTo>
                  <a:pt x="7386" y="11263"/>
                  <a:pt x="7390" y="11266"/>
                  <a:pt x="7400" y="11274"/>
                </a:cubicBezTo>
                <a:lnTo>
                  <a:pt x="7400" y="11278"/>
                </a:lnTo>
                <a:cubicBezTo>
                  <a:pt x="7397" y="11282"/>
                  <a:pt x="7392" y="11289"/>
                  <a:pt x="7389" y="11292"/>
                </a:cubicBezTo>
                <a:cubicBezTo>
                  <a:pt x="7388" y="11293"/>
                  <a:pt x="7388" y="11293"/>
                  <a:pt x="7387" y="11293"/>
                </a:cubicBezTo>
                <a:cubicBezTo>
                  <a:pt x="7384" y="11293"/>
                  <a:pt x="7381" y="11288"/>
                  <a:pt x="7379" y="11285"/>
                </a:cubicBezTo>
                <a:cubicBezTo>
                  <a:pt x="7385" y="11263"/>
                  <a:pt x="7372" y="11274"/>
                  <a:pt x="7379" y="11252"/>
                </a:cubicBezTo>
                <a:close/>
                <a:moveTo>
                  <a:pt x="7487" y="11268"/>
                </a:moveTo>
                <a:lnTo>
                  <a:pt x="7501" y="11278"/>
                </a:lnTo>
                <a:lnTo>
                  <a:pt x="7487" y="11297"/>
                </a:lnTo>
                <a:cubicBezTo>
                  <a:pt x="7484" y="11297"/>
                  <a:pt x="7481" y="11292"/>
                  <a:pt x="7477" y="11289"/>
                </a:cubicBezTo>
                <a:lnTo>
                  <a:pt x="7487" y="11268"/>
                </a:lnTo>
                <a:close/>
                <a:moveTo>
                  <a:pt x="7325" y="11292"/>
                </a:moveTo>
                <a:cubicBezTo>
                  <a:pt x="7323" y="11295"/>
                  <a:pt x="7321" y="11296"/>
                  <a:pt x="7319" y="11297"/>
                </a:cubicBezTo>
                <a:lnTo>
                  <a:pt x="7322" y="11292"/>
                </a:lnTo>
                <a:close/>
                <a:moveTo>
                  <a:pt x="7417" y="11285"/>
                </a:moveTo>
                <a:cubicBezTo>
                  <a:pt x="7414" y="11291"/>
                  <a:pt x="7408" y="11296"/>
                  <a:pt x="7405" y="11301"/>
                </a:cubicBezTo>
                <a:lnTo>
                  <a:pt x="7413" y="11285"/>
                </a:lnTo>
                <a:close/>
                <a:moveTo>
                  <a:pt x="7128" y="11303"/>
                </a:moveTo>
                <a:lnTo>
                  <a:pt x="7128" y="11307"/>
                </a:lnTo>
                <a:lnTo>
                  <a:pt x="7124" y="11311"/>
                </a:lnTo>
                <a:lnTo>
                  <a:pt x="7124" y="11307"/>
                </a:lnTo>
                <a:lnTo>
                  <a:pt x="7128" y="11303"/>
                </a:lnTo>
                <a:close/>
                <a:moveTo>
                  <a:pt x="7382" y="11303"/>
                </a:moveTo>
                <a:lnTo>
                  <a:pt x="7372" y="11318"/>
                </a:lnTo>
                <a:lnTo>
                  <a:pt x="7369" y="11318"/>
                </a:lnTo>
                <a:lnTo>
                  <a:pt x="7375" y="11303"/>
                </a:lnTo>
                <a:close/>
                <a:moveTo>
                  <a:pt x="7403" y="11307"/>
                </a:moveTo>
                <a:lnTo>
                  <a:pt x="7403" y="11311"/>
                </a:lnTo>
                <a:lnTo>
                  <a:pt x="7392" y="11322"/>
                </a:lnTo>
                <a:cubicBezTo>
                  <a:pt x="7397" y="11314"/>
                  <a:pt x="7400" y="11311"/>
                  <a:pt x="7403" y="11307"/>
                </a:cubicBezTo>
                <a:close/>
                <a:moveTo>
                  <a:pt x="7417" y="11289"/>
                </a:moveTo>
                <a:lnTo>
                  <a:pt x="7430" y="11297"/>
                </a:lnTo>
                <a:cubicBezTo>
                  <a:pt x="7420" y="11311"/>
                  <a:pt x="7413" y="11322"/>
                  <a:pt x="7407" y="11337"/>
                </a:cubicBezTo>
                <a:lnTo>
                  <a:pt x="7397" y="11332"/>
                </a:lnTo>
                <a:lnTo>
                  <a:pt x="7410" y="11307"/>
                </a:lnTo>
                <a:cubicBezTo>
                  <a:pt x="7413" y="11303"/>
                  <a:pt x="7417" y="11297"/>
                  <a:pt x="7417" y="11289"/>
                </a:cubicBezTo>
                <a:close/>
                <a:moveTo>
                  <a:pt x="7365" y="11329"/>
                </a:moveTo>
                <a:lnTo>
                  <a:pt x="7355" y="11340"/>
                </a:lnTo>
                <a:lnTo>
                  <a:pt x="7362" y="11329"/>
                </a:lnTo>
                <a:close/>
                <a:moveTo>
                  <a:pt x="7437" y="11300"/>
                </a:moveTo>
                <a:lnTo>
                  <a:pt x="7440" y="11303"/>
                </a:lnTo>
                <a:lnTo>
                  <a:pt x="7417" y="11343"/>
                </a:lnTo>
                <a:lnTo>
                  <a:pt x="7413" y="11343"/>
                </a:lnTo>
                <a:lnTo>
                  <a:pt x="7437" y="11300"/>
                </a:lnTo>
                <a:close/>
                <a:moveTo>
                  <a:pt x="7397" y="11340"/>
                </a:moveTo>
                <a:lnTo>
                  <a:pt x="7403" y="11347"/>
                </a:lnTo>
                <a:lnTo>
                  <a:pt x="7397" y="11354"/>
                </a:lnTo>
                <a:cubicBezTo>
                  <a:pt x="7397" y="11351"/>
                  <a:pt x="7392" y="11351"/>
                  <a:pt x="7389" y="11351"/>
                </a:cubicBezTo>
                <a:lnTo>
                  <a:pt x="7397" y="11340"/>
                </a:lnTo>
                <a:close/>
                <a:moveTo>
                  <a:pt x="7505" y="11278"/>
                </a:moveTo>
                <a:cubicBezTo>
                  <a:pt x="7559" y="11322"/>
                  <a:pt x="7599" y="11358"/>
                  <a:pt x="7596" y="11365"/>
                </a:cubicBezTo>
                <a:cubicBezTo>
                  <a:pt x="7566" y="11340"/>
                  <a:pt x="7532" y="11318"/>
                  <a:pt x="7498" y="11300"/>
                </a:cubicBezTo>
                <a:cubicBezTo>
                  <a:pt x="7498" y="11292"/>
                  <a:pt x="7501" y="11285"/>
                  <a:pt x="7505" y="11278"/>
                </a:cubicBezTo>
                <a:close/>
                <a:moveTo>
                  <a:pt x="7471" y="11322"/>
                </a:moveTo>
                <a:lnTo>
                  <a:pt x="7444" y="11369"/>
                </a:lnTo>
                <a:lnTo>
                  <a:pt x="7440" y="11369"/>
                </a:lnTo>
                <a:lnTo>
                  <a:pt x="7464" y="11322"/>
                </a:lnTo>
                <a:close/>
                <a:moveTo>
                  <a:pt x="7484" y="11329"/>
                </a:moveTo>
                <a:cubicBezTo>
                  <a:pt x="7532" y="11359"/>
                  <a:pt x="7572" y="11388"/>
                  <a:pt x="7556" y="11388"/>
                </a:cubicBezTo>
                <a:cubicBezTo>
                  <a:pt x="7552" y="11388"/>
                  <a:pt x="7542" y="11385"/>
                  <a:pt x="7525" y="11380"/>
                </a:cubicBezTo>
                <a:lnTo>
                  <a:pt x="7477" y="11347"/>
                </a:lnTo>
                <a:lnTo>
                  <a:pt x="7484" y="11329"/>
                </a:lnTo>
                <a:close/>
                <a:moveTo>
                  <a:pt x="7459" y="11396"/>
                </a:moveTo>
                <a:lnTo>
                  <a:pt x="7464" y="11401"/>
                </a:lnTo>
                <a:lnTo>
                  <a:pt x="7457" y="11398"/>
                </a:lnTo>
                <a:cubicBezTo>
                  <a:pt x="7457" y="11398"/>
                  <a:pt x="7458" y="11397"/>
                  <a:pt x="7459" y="11396"/>
                </a:cubicBezTo>
                <a:close/>
                <a:moveTo>
                  <a:pt x="7474" y="11351"/>
                </a:moveTo>
                <a:cubicBezTo>
                  <a:pt x="7509" y="11383"/>
                  <a:pt x="7566" y="11431"/>
                  <a:pt x="7542" y="11431"/>
                </a:cubicBezTo>
                <a:cubicBezTo>
                  <a:pt x="7529" y="11423"/>
                  <a:pt x="7522" y="11420"/>
                  <a:pt x="7509" y="11412"/>
                </a:cubicBezTo>
                <a:lnTo>
                  <a:pt x="7484" y="11394"/>
                </a:lnTo>
                <a:lnTo>
                  <a:pt x="7464" y="11380"/>
                </a:lnTo>
                <a:cubicBezTo>
                  <a:pt x="7467" y="11372"/>
                  <a:pt x="7471" y="11361"/>
                  <a:pt x="7474" y="11351"/>
                </a:cubicBezTo>
                <a:close/>
                <a:moveTo>
                  <a:pt x="7355" y="11423"/>
                </a:moveTo>
                <a:cubicBezTo>
                  <a:pt x="7352" y="11427"/>
                  <a:pt x="7352" y="11431"/>
                  <a:pt x="7352" y="11434"/>
                </a:cubicBezTo>
                <a:lnTo>
                  <a:pt x="7348" y="11434"/>
                </a:lnTo>
                <a:cubicBezTo>
                  <a:pt x="7348" y="11431"/>
                  <a:pt x="7352" y="11427"/>
                  <a:pt x="7355" y="11423"/>
                </a:cubicBezTo>
                <a:close/>
                <a:moveTo>
                  <a:pt x="7474" y="11409"/>
                </a:moveTo>
                <a:lnTo>
                  <a:pt x="7477" y="11412"/>
                </a:lnTo>
                <a:cubicBezTo>
                  <a:pt x="7477" y="11417"/>
                  <a:pt x="7474" y="11420"/>
                  <a:pt x="7474" y="11423"/>
                </a:cubicBezTo>
                <a:lnTo>
                  <a:pt x="7487" y="11420"/>
                </a:lnTo>
                <a:cubicBezTo>
                  <a:pt x="7509" y="11438"/>
                  <a:pt x="7523" y="11452"/>
                  <a:pt x="7514" y="11452"/>
                </a:cubicBezTo>
                <a:cubicBezTo>
                  <a:pt x="7509" y="11452"/>
                  <a:pt x="7495" y="11447"/>
                  <a:pt x="7471" y="11434"/>
                </a:cubicBezTo>
                <a:lnTo>
                  <a:pt x="7467" y="11434"/>
                </a:lnTo>
                <a:cubicBezTo>
                  <a:pt x="7461" y="11431"/>
                  <a:pt x="7454" y="11423"/>
                  <a:pt x="7450" y="11417"/>
                </a:cubicBezTo>
                <a:lnTo>
                  <a:pt x="7454" y="11409"/>
                </a:lnTo>
                <a:close/>
                <a:moveTo>
                  <a:pt x="6877" y="11459"/>
                </a:moveTo>
                <a:cubicBezTo>
                  <a:pt x="6884" y="11459"/>
                  <a:pt x="6894" y="11459"/>
                  <a:pt x="6907" y="11460"/>
                </a:cubicBezTo>
                <a:lnTo>
                  <a:pt x="6904" y="11460"/>
                </a:lnTo>
                <a:lnTo>
                  <a:pt x="6910" y="11481"/>
                </a:lnTo>
                <a:lnTo>
                  <a:pt x="6893" y="11474"/>
                </a:lnTo>
                <a:lnTo>
                  <a:pt x="6862" y="11467"/>
                </a:lnTo>
                <a:cubicBezTo>
                  <a:pt x="6852" y="11462"/>
                  <a:pt x="6855" y="11459"/>
                  <a:pt x="6877" y="11459"/>
                </a:cubicBezTo>
                <a:close/>
                <a:moveTo>
                  <a:pt x="7407" y="11514"/>
                </a:moveTo>
                <a:cubicBezTo>
                  <a:pt x="7411" y="11518"/>
                  <a:pt x="7415" y="11521"/>
                  <a:pt x="7419" y="11526"/>
                </a:cubicBezTo>
                <a:cubicBezTo>
                  <a:pt x="7416" y="11523"/>
                  <a:pt x="7413" y="11520"/>
                  <a:pt x="7410" y="11518"/>
                </a:cubicBezTo>
                <a:lnTo>
                  <a:pt x="7407" y="11518"/>
                </a:lnTo>
                <a:cubicBezTo>
                  <a:pt x="7407" y="11518"/>
                  <a:pt x="7407" y="11518"/>
                  <a:pt x="7407" y="11514"/>
                </a:cubicBezTo>
                <a:close/>
                <a:moveTo>
                  <a:pt x="7467" y="11580"/>
                </a:moveTo>
                <a:cubicBezTo>
                  <a:pt x="7454" y="11587"/>
                  <a:pt x="7444" y="11594"/>
                  <a:pt x="7434" y="11606"/>
                </a:cubicBezTo>
                <a:lnTo>
                  <a:pt x="7359" y="11635"/>
                </a:lnTo>
                <a:lnTo>
                  <a:pt x="7365" y="11620"/>
                </a:lnTo>
                <a:lnTo>
                  <a:pt x="7467" y="11580"/>
                </a:lnTo>
                <a:close/>
                <a:moveTo>
                  <a:pt x="7335" y="11675"/>
                </a:moveTo>
                <a:lnTo>
                  <a:pt x="7369" y="11692"/>
                </a:lnTo>
                <a:cubicBezTo>
                  <a:pt x="7365" y="11692"/>
                  <a:pt x="7365" y="11696"/>
                  <a:pt x="7365" y="11699"/>
                </a:cubicBezTo>
                <a:cubicBezTo>
                  <a:pt x="7359" y="11692"/>
                  <a:pt x="7348" y="11685"/>
                  <a:pt x="7338" y="11678"/>
                </a:cubicBezTo>
                <a:lnTo>
                  <a:pt x="7335" y="11678"/>
                </a:lnTo>
                <a:lnTo>
                  <a:pt x="7335" y="11675"/>
                </a:lnTo>
                <a:close/>
                <a:moveTo>
                  <a:pt x="333" y="11696"/>
                </a:moveTo>
                <a:cubicBezTo>
                  <a:pt x="332" y="11702"/>
                  <a:pt x="332" y="11708"/>
                  <a:pt x="334" y="11713"/>
                </a:cubicBezTo>
                <a:cubicBezTo>
                  <a:pt x="334" y="11707"/>
                  <a:pt x="334" y="11702"/>
                  <a:pt x="333" y="11696"/>
                </a:cubicBezTo>
                <a:close/>
                <a:moveTo>
                  <a:pt x="7226" y="11675"/>
                </a:moveTo>
                <a:lnTo>
                  <a:pt x="7233" y="11681"/>
                </a:lnTo>
                <a:lnTo>
                  <a:pt x="7128" y="11725"/>
                </a:lnTo>
                <a:lnTo>
                  <a:pt x="7118" y="11718"/>
                </a:lnTo>
                <a:lnTo>
                  <a:pt x="7226" y="11675"/>
                </a:lnTo>
                <a:close/>
                <a:moveTo>
                  <a:pt x="7104" y="11725"/>
                </a:moveTo>
                <a:lnTo>
                  <a:pt x="7114" y="11732"/>
                </a:lnTo>
                <a:lnTo>
                  <a:pt x="7097" y="11739"/>
                </a:lnTo>
                <a:lnTo>
                  <a:pt x="7087" y="11732"/>
                </a:lnTo>
                <a:lnTo>
                  <a:pt x="7104" y="11725"/>
                </a:lnTo>
                <a:close/>
                <a:moveTo>
                  <a:pt x="7385" y="11699"/>
                </a:moveTo>
                <a:lnTo>
                  <a:pt x="7444" y="11729"/>
                </a:lnTo>
                <a:lnTo>
                  <a:pt x="7434" y="11747"/>
                </a:lnTo>
                <a:cubicBezTo>
                  <a:pt x="7417" y="11736"/>
                  <a:pt x="7400" y="11721"/>
                  <a:pt x="7382" y="11710"/>
                </a:cubicBezTo>
                <a:cubicBezTo>
                  <a:pt x="7382" y="11707"/>
                  <a:pt x="7385" y="11703"/>
                  <a:pt x="7385" y="11699"/>
                </a:cubicBezTo>
                <a:close/>
                <a:moveTo>
                  <a:pt x="7059" y="11739"/>
                </a:moveTo>
                <a:lnTo>
                  <a:pt x="7069" y="11750"/>
                </a:lnTo>
                <a:lnTo>
                  <a:pt x="7049" y="11758"/>
                </a:lnTo>
                <a:cubicBezTo>
                  <a:pt x="7046" y="11758"/>
                  <a:pt x="7043" y="11750"/>
                  <a:pt x="7039" y="11750"/>
                </a:cubicBezTo>
                <a:lnTo>
                  <a:pt x="7059" y="11739"/>
                </a:lnTo>
                <a:close/>
                <a:moveTo>
                  <a:pt x="7019" y="11760"/>
                </a:moveTo>
                <a:cubicBezTo>
                  <a:pt x="7022" y="11760"/>
                  <a:pt x="7028" y="11762"/>
                  <a:pt x="7036" y="11765"/>
                </a:cubicBezTo>
                <a:lnTo>
                  <a:pt x="7022" y="11769"/>
                </a:lnTo>
                <a:cubicBezTo>
                  <a:pt x="7015" y="11762"/>
                  <a:pt x="7015" y="11760"/>
                  <a:pt x="7019" y="11760"/>
                </a:cubicBezTo>
                <a:close/>
                <a:moveTo>
                  <a:pt x="7291" y="11801"/>
                </a:moveTo>
                <a:lnTo>
                  <a:pt x="7298" y="11805"/>
                </a:lnTo>
                <a:lnTo>
                  <a:pt x="7298" y="11819"/>
                </a:lnTo>
                <a:lnTo>
                  <a:pt x="7287" y="11812"/>
                </a:lnTo>
                <a:lnTo>
                  <a:pt x="7291" y="11801"/>
                </a:lnTo>
                <a:close/>
                <a:moveTo>
                  <a:pt x="7318" y="11750"/>
                </a:moveTo>
                <a:cubicBezTo>
                  <a:pt x="7345" y="11772"/>
                  <a:pt x="7372" y="11798"/>
                  <a:pt x="7400" y="11819"/>
                </a:cubicBezTo>
                <a:cubicBezTo>
                  <a:pt x="7397" y="11824"/>
                  <a:pt x="7397" y="11824"/>
                  <a:pt x="7397" y="11824"/>
                </a:cubicBezTo>
                <a:lnTo>
                  <a:pt x="7397" y="11827"/>
                </a:lnTo>
                <a:cubicBezTo>
                  <a:pt x="7365" y="11812"/>
                  <a:pt x="7338" y="11798"/>
                  <a:pt x="7315" y="11779"/>
                </a:cubicBezTo>
                <a:cubicBezTo>
                  <a:pt x="7315" y="11772"/>
                  <a:pt x="7318" y="11761"/>
                  <a:pt x="7318" y="11750"/>
                </a:cubicBezTo>
                <a:close/>
                <a:moveTo>
                  <a:pt x="7267" y="11819"/>
                </a:moveTo>
                <a:lnTo>
                  <a:pt x="7263" y="11830"/>
                </a:lnTo>
                <a:lnTo>
                  <a:pt x="7260" y="11838"/>
                </a:lnTo>
                <a:lnTo>
                  <a:pt x="7260" y="11841"/>
                </a:lnTo>
                <a:lnTo>
                  <a:pt x="7267" y="11819"/>
                </a:lnTo>
                <a:close/>
                <a:moveTo>
                  <a:pt x="7270" y="11816"/>
                </a:moveTo>
                <a:cubicBezTo>
                  <a:pt x="7267" y="11830"/>
                  <a:pt x="7267" y="11841"/>
                  <a:pt x="7270" y="11852"/>
                </a:cubicBezTo>
                <a:cubicBezTo>
                  <a:pt x="7270" y="11853"/>
                  <a:pt x="7271" y="11853"/>
                  <a:pt x="7271" y="11853"/>
                </a:cubicBezTo>
                <a:cubicBezTo>
                  <a:pt x="7274" y="11853"/>
                  <a:pt x="7278" y="11843"/>
                  <a:pt x="7284" y="11827"/>
                </a:cubicBezTo>
                <a:lnTo>
                  <a:pt x="7295" y="11830"/>
                </a:lnTo>
                <a:cubicBezTo>
                  <a:pt x="7295" y="11845"/>
                  <a:pt x="7295" y="11859"/>
                  <a:pt x="7291" y="11870"/>
                </a:cubicBezTo>
                <a:lnTo>
                  <a:pt x="7257" y="11841"/>
                </a:lnTo>
                <a:lnTo>
                  <a:pt x="7267" y="11819"/>
                </a:lnTo>
                <a:lnTo>
                  <a:pt x="7270" y="11816"/>
                </a:lnTo>
                <a:close/>
                <a:moveTo>
                  <a:pt x="7307" y="11810"/>
                </a:moveTo>
                <a:cubicBezTo>
                  <a:pt x="7333" y="11824"/>
                  <a:pt x="7356" y="11838"/>
                  <a:pt x="7379" y="11852"/>
                </a:cubicBezTo>
                <a:lnTo>
                  <a:pt x="7369" y="11874"/>
                </a:lnTo>
                <a:lnTo>
                  <a:pt x="7305" y="11824"/>
                </a:lnTo>
                <a:cubicBezTo>
                  <a:pt x="7305" y="11819"/>
                  <a:pt x="7305" y="11816"/>
                  <a:pt x="7307" y="11810"/>
                </a:cubicBezTo>
                <a:close/>
                <a:moveTo>
                  <a:pt x="7301" y="11838"/>
                </a:moveTo>
                <a:lnTo>
                  <a:pt x="7365" y="11878"/>
                </a:lnTo>
                <a:cubicBezTo>
                  <a:pt x="7355" y="11899"/>
                  <a:pt x="7345" y="11921"/>
                  <a:pt x="7332" y="11943"/>
                </a:cubicBezTo>
                <a:cubicBezTo>
                  <a:pt x="7298" y="11928"/>
                  <a:pt x="7257" y="11939"/>
                  <a:pt x="7223" y="11921"/>
                </a:cubicBezTo>
                <a:cubicBezTo>
                  <a:pt x="7230" y="11904"/>
                  <a:pt x="7236" y="11892"/>
                  <a:pt x="7243" y="11881"/>
                </a:cubicBezTo>
                <a:lnTo>
                  <a:pt x="7240" y="11878"/>
                </a:lnTo>
                <a:cubicBezTo>
                  <a:pt x="7281" y="11898"/>
                  <a:pt x="7304" y="11907"/>
                  <a:pt x="7312" y="11907"/>
                </a:cubicBezTo>
                <a:cubicBezTo>
                  <a:pt x="7324" y="11907"/>
                  <a:pt x="7314" y="11893"/>
                  <a:pt x="7295" y="11874"/>
                </a:cubicBezTo>
                <a:cubicBezTo>
                  <a:pt x="7295" y="11864"/>
                  <a:pt x="7298" y="11848"/>
                  <a:pt x="7301" y="11838"/>
                </a:cubicBezTo>
                <a:close/>
                <a:moveTo>
                  <a:pt x="2173" y="14557"/>
                </a:moveTo>
                <a:cubicBezTo>
                  <a:pt x="2163" y="14564"/>
                  <a:pt x="2153" y="14571"/>
                  <a:pt x="2144" y="14577"/>
                </a:cubicBezTo>
                <a:cubicBezTo>
                  <a:pt x="2154" y="14573"/>
                  <a:pt x="2164" y="14565"/>
                  <a:pt x="2173" y="14557"/>
                </a:cubicBezTo>
                <a:close/>
                <a:moveTo>
                  <a:pt x="4492" y="17863"/>
                </a:moveTo>
                <a:cubicBezTo>
                  <a:pt x="4512" y="17878"/>
                  <a:pt x="4543" y="17900"/>
                  <a:pt x="4593" y="17932"/>
                </a:cubicBezTo>
                <a:lnTo>
                  <a:pt x="4593" y="17935"/>
                </a:lnTo>
                <a:lnTo>
                  <a:pt x="4492" y="17863"/>
                </a:lnTo>
                <a:close/>
                <a:moveTo>
                  <a:pt x="4891" y="18022"/>
                </a:moveTo>
                <a:cubicBezTo>
                  <a:pt x="4900" y="18022"/>
                  <a:pt x="4910" y="18026"/>
                  <a:pt x="4919" y="18033"/>
                </a:cubicBezTo>
                <a:cubicBezTo>
                  <a:pt x="4879" y="18052"/>
                  <a:pt x="4946" y="18150"/>
                  <a:pt x="4974" y="18236"/>
                </a:cubicBezTo>
                <a:cubicBezTo>
                  <a:pt x="4923" y="18186"/>
                  <a:pt x="4869" y="18143"/>
                  <a:pt x="4814" y="18099"/>
                </a:cubicBezTo>
                <a:lnTo>
                  <a:pt x="4811" y="18103"/>
                </a:lnTo>
                <a:cubicBezTo>
                  <a:pt x="4828" y="18056"/>
                  <a:pt x="4860" y="18022"/>
                  <a:pt x="4891" y="18022"/>
                </a:cubicBezTo>
                <a:close/>
                <a:moveTo>
                  <a:pt x="12251" y="21281"/>
                </a:moveTo>
                <a:cubicBezTo>
                  <a:pt x="12244" y="21288"/>
                  <a:pt x="12235" y="21297"/>
                  <a:pt x="12227" y="21306"/>
                </a:cubicBezTo>
                <a:cubicBezTo>
                  <a:pt x="12235" y="21298"/>
                  <a:pt x="12243" y="21289"/>
                  <a:pt x="12251" y="21281"/>
                </a:cubicBezTo>
                <a:close/>
                <a:moveTo>
                  <a:pt x="12227" y="21306"/>
                </a:moveTo>
                <a:cubicBezTo>
                  <a:pt x="12218" y="21316"/>
                  <a:pt x="12209" y="21326"/>
                  <a:pt x="12200" y="21337"/>
                </a:cubicBezTo>
                <a:cubicBezTo>
                  <a:pt x="12210" y="21326"/>
                  <a:pt x="12218" y="21315"/>
                  <a:pt x="12227" y="21306"/>
                </a:cubicBezTo>
                <a:close/>
                <a:moveTo>
                  <a:pt x="8337" y="0"/>
                </a:moveTo>
                <a:cubicBezTo>
                  <a:pt x="8336" y="0"/>
                  <a:pt x="8335" y="2"/>
                  <a:pt x="8333" y="5"/>
                </a:cubicBezTo>
                <a:cubicBezTo>
                  <a:pt x="8330" y="5"/>
                  <a:pt x="8327" y="5"/>
                  <a:pt x="8324" y="5"/>
                </a:cubicBezTo>
                <a:cubicBezTo>
                  <a:pt x="8024" y="5"/>
                  <a:pt x="7715" y="172"/>
                  <a:pt x="7322" y="398"/>
                </a:cubicBezTo>
                <a:lnTo>
                  <a:pt x="7352" y="296"/>
                </a:lnTo>
                <a:cubicBezTo>
                  <a:pt x="7340" y="295"/>
                  <a:pt x="7327" y="295"/>
                  <a:pt x="7314" y="295"/>
                </a:cubicBezTo>
                <a:cubicBezTo>
                  <a:pt x="7130" y="295"/>
                  <a:pt x="6884" y="407"/>
                  <a:pt x="6703" y="431"/>
                </a:cubicBezTo>
                <a:cubicBezTo>
                  <a:pt x="6676" y="525"/>
                  <a:pt x="6578" y="561"/>
                  <a:pt x="6679" y="652"/>
                </a:cubicBezTo>
                <a:cubicBezTo>
                  <a:pt x="6614" y="633"/>
                  <a:pt x="6552" y="625"/>
                  <a:pt x="6494" y="625"/>
                </a:cubicBezTo>
                <a:cubicBezTo>
                  <a:pt x="6243" y="625"/>
                  <a:pt x="6053" y="783"/>
                  <a:pt x="5887" y="936"/>
                </a:cubicBezTo>
                <a:cubicBezTo>
                  <a:pt x="5705" y="1149"/>
                  <a:pt x="5549" y="1352"/>
                  <a:pt x="5256" y="1352"/>
                </a:cubicBezTo>
                <a:cubicBezTo>
                  <a:pt x="5240" y="1352"/>
                  <a:pt x="5222" y="1352"/>
                  <a:pt x="5205" y="1350"/>
                </a:cubicBezTo>
                <a:cubicBezTo>
                  <a:pt x="5250" y="1317"/>
                  <a:pt x="5283" y="1227"/>
                  <a:pt x="5256" y="1227"/>
                </a:cubicBezTo>
                <a:cubicBezTo>
                  <a:pt x="5253" y="1227"/>
                  <a:pt x="5250" y="1228"/>
                  <a:pt x="5245" y="1230"/>
                </a:cubicBezTo>
                <a:cubicBezTo>
                  <a:pt x="5133" y="1339"/>
                  <a:pt x="5031" y="1452"/>
                  <a:pt x="4936" y="1575"/>
                </a:cubicBezTo>
                <a:cubicBezTo>
                  <a:pt x="4994" y="1624"/>
                  <a:pt x="5018" y="1632"/>
                  <a:pt x="5045" y="1632"/>
                </a:cubicBezTo>
                <a:cubicBezTo>
                  <a:pt x="5058" y="1632"/>
                  <a:pt x="5070" y="1630"/>
                  <a:pt x="5086" y="1630"/>
                </a:cubicBezTo>
                <a:cubicBezTo>
                  <a:pt x="5105" y="1630"/>
                  <a:pt x="5131" y="1633"/>
                  <a:pt x="5168" y="1641"/>
                </a:cubicBezTo>
                <a:cubicBezTo>
                  <a:pt x="5171" y="1757"/>
                  <a:pt x="5123" y="1873"/>
                  <a:pt x="5038" y="1950"/>
                </a:cubicBezTo>
                <a:cubicBezTo>
                  <a:pt x="5130" y="1746"/>
                  <a:pt x="4902" y="1764"/>
                  <a:pt x="4784" y="1757"/>
                </a:cubicBezTo>
                <a:cubicBezTo>
                  <a:pt x="4821" y="1783"/>
                  <a:pt x="4831" y="1841"/>
                  <a:pt x="4862" y="1873"/>
                </a:cubicBezTo>
                <a:cubicBezTo>
                  <a:pt x="4834" y="1869"/>
                  <a:pt x="4813" y="1867"/>
                  <a:pt x="4796" y="1867"/>
                </a:cubicBezTo>
                <a:cubicBezTo>
                  <a:pt x="4601" y="1867"/>
                  <a:pt x="4984" y="2129"/>
                  <a:pt x="4672" y="2190"/>
                </a:cubicBezTo>
                <a:lnTo>
                  <a:pt x="4635" y="2121"/>
                </a:lnTo>
                <a:cubicBezTo>
                  <a:pt x="4573" y="2230"/>
                  <a:pt x="4570" y="2386"/>
                  <a:pt x="4468" y="2462"/>
                </a:cubicBezTo>
                <a:cubicBezTo>
                  <a:pt x="4322" y="2374"/>
                  <a:pt x="4501" y="2313"/>
                  <a:pt x="4417" y="2204"/>
                </a:cubicBezTo>
                <a:cubicBezTo>
                  <a:pt x="4298" y="2342"/>
                  <a:pt x="4388" y="2688"/>
                  <a:pt x="4172" y="2688"/>
                </a:cubicBezTo>
                <a:cubicBezTo>
                  <a:pt x="4171" y="2688"/>
                  <a:pt x="4170" y="2688"/>
                  <a:pt x="4168" y="2688"/>
                </a:cubicBezTo>
                <a:cubicBezTo>
                  <a:pt x="4185" y="2597"/>
                  <a:pt x="4260" y="2520"/>
                  <a:pt x="4281" y="2430"/>
                </a:cubicBezTo>
                <a:cubicBezTo>
                  <a:pt x="4253" y="2427"/>
                  <a:pt x="4228" y="2427"/>
                  <a:pt x="4207" y="2427"/>
                </a:cubicBezTo>
                <a:cubicBezTo>
                  <a:pt x="4029" y="2427"/>
                  <a:pt x="4034" y="2477"/>
                  <a:pt x="3934" y="2542"/>
                </a:cubicBezTo>
                <a:lnTo>
                  <a:pt x="3944" y="2535"/>
                </a:lnTo>
                <a:cubicBezTo>
                  <a:pt x="3852" y="2589"/>
                  <a:pt x="3764" y="2648"/>
                  <a:pt x="3680" y="2709"/>
                </a:cubicBezTo>
                <a:lnTo>
                  <a:pt x="3764" y="2684"/>
                </a:lnTo>
                <a:cubicBezTo>
                  <a:pt x="3940" y="3154"/>
                  <a:pt x="3540" y="3105"/>
                  <a:pt x="3567" y="3518"/>
                </a:cubicBezTo>
                <a:cubicBezTo>
                  <a:pt x="3553" y="3320"/>
                  <a:pt x="3530" y="3289"/>
                  <a:pt x="3495" y="3289"/>
                </a:cubicBezTo>
                <a:cubicBezTo>
                  <a:pt x="3479" y="3289"/>
                  <a:pt x="3461" y="3296"/>
                  <a:pt x="3438" y="3296"/>
                </a:cubicBezTo>
                <a:cubicBezTo>
                  <a:pt x="3413" y="3296"/>
                  <a:pt x="3384" y="3287"/>
                  <a:pt x="3349" y="3251"/>
                </a:cubicBezTo>
                <a:cubicBezTo>
                  <a:pt x="3289" y="3271"/>
                  <a:pt x="3213" y="3304"/>
                  <a:pt x="3166" y="3304"/>
                </a:cubicBezTo>
                <a:cubicBezTo>
                  <a:pt x="3145" y="3304"/>
                  <a:pt x="3128" y="3298"/>
                  <a:pt x="3122" y="3279"/>
                </a:cubicBezTo>
                <a:cubicBezTo>
                  <a:pt x="3160" y="3494"/>
                  <a:pt x="2894" y="3414"/>
                  <a:pt x="2956" y="3723"/>
                </a:cubicBezTo>
                <a:cubicBezTo>
                  <a:pt x="2951" y="3721"/>
                  <a:pt x="2947" y="3720"/>
                  <a:pt x="2942" y="3720"/>
                </a:cubicBezTo>
                <a:cubicBezTo>
                  <a:pt x="2908" y="3720"/>
                  <a:pt x="2879" y="3780"/>
                  <a:pt x="2833" y="3780"/>
                </a:cubicBezTo>
                <a:cubicBezTo>
                  <a:pt x="2813" y="3780"/>
                  <a:pt x="2790" y="3770"/>
                  <a:pt x="2762" y="3737"/>
                </a:cubicBezTo>
                <a:cubicBezTo>
                  <a:pt x="2736" y="3811"/>
                  <a:pt x="2746" y="3831"/>
                  <a:pt x="2772" y="3831"/>
                </a:cubicBezTo>
                <a:cubicBezTo>
                  <a:pt x="2801" y="3831"/>
                  <a:pt x="2852" y="3805"/>
                  <a:pt x="2888" y="3805"/>
                </a:cubicBezTo>
                <a:cubicBezTo>
                  <a:pt x="2902" y="3805"/>
                  <a:pt x="2913" y="3808"/>
                  <a:pt x="2921" y="3818"/>
                </a:cubicBezTo>
                <a:cubicBezTo>
                  <a:pt x="2921" y="4170"/>
                  <a:pt x="2358" y="4276"/>
                  <a:pt x="2399" y="4803"/>
                </a:cubicBezTo>
                <a:cubicBezTo>
                  <a:pt x="2327" y="5141"/>
                  <a:pt x="2450" y="5311"/>
                  <a:pt x="2443" y="5594"/>
                </a:cubicBezTo>
                <a:cubicBezTo>
                  <a:pt x="2429" y="5624"/>
                  <a:pt x="2416" y="5653"/>
                  <a:pt x="2406" y="5682"/>
                </a:cubicBezTo>
                <a:cubicBezTo>
                  <a:pt x="2311" y="5679"/>
                  <a:pt x="2286" y="5504"/>
                  <a:pt x="2286" y="5504"/>
                </a:cubicBezTo>
                <a:cubicBezTo>
                  <a:pt x="2137" y="5631"/>
                  <a:pt x="2097" y="5765"/>
                  <a:pt x="2090" y="5951"/>
                </a:cubicBezTo>
                <a:cubicBezTo>
                  <a:pt x="2072" y="5925"/>
                  <a:pt x="2051" y="5916"/>
                  <a:pt x="2024" y="5916"/>
                </a:cubicBezTo>
                <a:cubicBezTo>
                  <a:pt x="1996" y="5916"/>
                  <a:pt x="1962" y="5925"/>
                  <a:pt x="1920" y="5937"/>
                </a:cubicBezTo>
                <a:cubicBezTo>
                  <a:pt x="1886" y="6071"/>
                  <a:pt x="2086" y="6107"/>
                  <a:pt x="1946" y="6245"/>
                </a:cubicBezTo>
                <a:cubicBezTo>
                  <a:pt x="1896" y="6190"/>
                  <a:pt x="1811" y="6114"/>
                  <a:pt x="1774" y="6023"/>
                </a:cubicBezTo>
                <a:cubicBezTo>
                  <a:pt x="1770" y="6206"/>
                  <a:pt x="1818" y="6398"/>
                  <a:pt x="1814" y="6576"/>
                </a:cubicBezTo>
                <a:cubicBezTo>
                  <a:pt x="1812" y="6576"/>
                  <a:pt x="1810" y="6576"/>
                  <a:pt x="1807" y="6576"/>
                </a:cubicBezTo>
                <a:cubicBezTo>
                  <a:pt x="1705" y="6576"/>
                  <a:pt x="1701" y="6421"/>
                  <a:pt x="1658" y="6343"/>
                </a:cubicBezTo>
                <a:cubicBezTo>
                  <a:pt x="1641" y="6543"/>
                  <a:pt x="1583" y="6848"/>
                  <a:pt x="1722" y="6957"/>
                </a:cubicBezTo>
                <a:cubicBezTo>
                  <a:pt x="1745" y="6930"/>
                  <a:pt x="1771" y="6906"/>
                  <a:pt x="1793" y="6883"/>
                </a:cubicBezTo>
                <a:cubicBezTo>
                  <a:pt x="1790" y="6884"/>
                  <a:pt x="1786" y="6885"/>
                  <a:pt x="1782" y="6885"/>
                </a:cubicBezTo>
                <a:cubicBezTo>
                  <a:pt x="1739" y="6885"/>
                  <a:pt x="1669" y="6833"/>
                  <a:pt x="1662" y="6790"/>
                </a:cubicBezTo>
                <a:cubicBezTo>
                  <a:pt x="1606" y="6629"/>
                  <a:pt x="1723" y="6593"/>
                  <a:pt x="1802" y="6593"/>
                </a:cubicBezTo>
                <a:cubicBezTo>
                  <a:pt x="1820" y="6593"/>
                  <a:pt x="1836" y="6594"/>
                  <a:pt x="1848" y="6597"/>
                </a:cubicBezTo>
                <a:lnTo>
                  <a:pt x="1845" y="6721"/>
                </a:lnTo>
                <a:cubicBezTo>
                  <a:pt x="1847" y="6722"/>
                  <a:pt x="1850" y="6722"/>
                  <a:pt x="1853" y="6722"/>
                </a:cubicBezTo>
                <a:cubicBezTo>
                  <a:pt x="2205" y="6722"/>
                  <a:pt x="1947" y="6251"/>
                  <a:pt x="2042" y="6027"/>
                </a:cubicBezTo>
                <a:lnTo>
                  <a:pt x="2205" y="6183"/>
                </a:lnTo>
                <a:cubicBezTo>
                  <a:pt x="1991" y="6746"/>
                  <a:pt x="1824" y="7328"/>
                  <a:pt x="1699" y="7923"/>
                </a:cubicBezTo>
                <a:lnTo>
                  <a:pt x="1689" y="7946"/>
                </a:lnTo>
                <a:cubicBezTo>
                  <a:pt x="1587" y="7866"/>
                  <a:pt x="1488" y="7774"/>
                  <a:pt x="1379" y="7728"/>
                </a:cubicBezTo>
                <a:lnTo>
                  <a:pt x="1294" y="7673"/>
                </a:lnTo>
                <a:lnTo>
                  <a:pt x="1294" y="7702"/>
                </a:lnTo>
                <a:cubicBezTo>
                  <a:pt x="1275" y="7699"/>
                  <a:pt x="1254" y="7697"/>
                  <a:pt x="1233" y="7697"/>
                </a:cubicBezTo>
                <a:cubicBezTo>
                  <a:pt x="1152" y="7697"/>
                  <a:pt x="1060" y="7726"/>
                  <a:pt x="955" y="7804"/>
                </a:cubicBezTo>
                <a:lnTo>
                  <a:pt x="988" y="8138"/>
                </a:lnTo>
                <a:lnTo>
                  <a:pt x="829" y="8160"/>
                </a:lnTo>
                <a:lnTo>
                  <a:pt x="921" y="7939"/>
                </a:lnTo>
                <a:cubicBezTo>
                  <a:pt x="751" y="8000"/>
                  <a:pt x="816" y="8135"/>
                  <a:pt x="849" y="8258"/>
                </a:cubicBezTo>
                <a:cubicBezTo>
                  <a:pt x="835" y="8255"/>
                  <a:pt x="820" y="8253"/>
                  <a:pt x="805" y="8253"/>
                </a:cubicBezTo>
                <a:cubicBezTo>
                  <a:pt x="754" y="8253"/>
                  <a:pt x="706" y="8271"/>
                  <a:pt x="666" y="8301"/>
                </a:cubicBezTo>
                <a:cubicBezTo>
                  <a:pt x="710" y="8429"/>
                  <a:pt x="761" y="8553"/>
                  <a:pt x="809" y="8676"/>
                </a:cubicBezTo>
                <a:cubicBezTo>
                  <a:pt x="728" y="8669"/>
                  <a:pt x="682" y="8565"/>
                  <a:pt x="619" y="8565"/>
                </a:cubicBezTo>
                <a:cubicBezTo>
                  <a:pt x="593" y="8565"/>
                  <a:pt x="564" y="8581"/>
                  <a:pt x="530" y="8625"/>
                </a:cubicBezTo>
                <a:cubicBezTo>
                  <a:pt x="598" y="8796"/>
                  <a:pt x="802" y="8604"/>
                  <a:pt x="802" y="8836"/>
                </a:cubicBezTo>
                <a:cubicBezTo>
                  <a:pt x="642" y="8916"/>
                  <a:pt x="554" y="8843"/>
                  <a:pt x="609" y="9036"/>
                </a:cubicBezTo>
                <a:cubicBezTo>
                  <a:pt x="537" y="9032"/>
                  <a:pt x="506" y="8994"/>
                  <a:pt x="493" y="8929"/>
                </a:cubicBezTo>
                <a:cubicBezTo>
                  <a:pt x="515" y="9096"/>
                  <a:pt x="416" y="9302"/>
                  <a:pt x="537" y="9410"/>
                </a:cubicBezTo>
                <a:cubicBezTo>
                  <a:pt x="361" y="9501"/>
                  <a:pt x="455" y="9842"/>
                  <a:pt x="270" y="9842"/>
                </a:cubicBezTo>
                <a:cubicBezTo>
                  <a:pt x="254" y="9842"/>
                  <a:pt x="237" y="9840"/>
                  <a:pt x="218" y="9836"/>
                </a:cubicBezTo>
                <a:cubicBezTo>
                  <a:pt x="269" y="9897"/>
                  <a:pt x="384" y="10137"/>
                  <a:pt x="378" y="10271"/>
                </a:cubicBezTo>
                <a:cubicBezTo>
                  <a:pt x="332" y="10227"/>
                  <a:pt x="299" y="10208"/>
                  <a:pt x="276" y="10208"/>
                </a:cubicBezTo>
                <a:cubicBezTo>
                  <a:pt x="148" y="10208"/>
                  <a:pt x="261" y="10727"/>
                  <a:pt x="37" y="10727"/>
                </a:cubicBezTo>
                <a:cubicBezTo>
                  <a:pt x="26" y="10727"/>
                  <a:pt x="13" y="10724"/>
                  <a:pt x="0" y="10722"/>
                </a:cubicBezTo>
                <a:cubicBezTo>
                  <a:pt x="272" y="10919"/>
                  <a:pt x="159" y="11457"/>
                  <a:pt x="405" y="11769"/>
                </a:cubicBezTo>
                <a:cubicBezTo>
                  <a:pt x="383" y="11757"/>
                  <a:pt x="344" y="11737"/>
                  <a:pt x="334" y="11713"/>
                </a:cubicBezTo>
                <a:cubicBezTo>
                  <a:pt x="349" y="11900"/>
                  <a:pt x="286" y="11983"/>
                  <a:pt x="279" y="12125"/>
                </a:cubicBezTo>
                <a:cubicBezTo>
                  <a:pt x="300" y="12119"/>
                  <a:pt x="320" y="12117"/>
                  <a:pt x="340" y="12117"/>
                </a:cubicBezTo>
                <a:cubicBezTo>
                  <a:pt x="535" y="12117"/>
                  <a:pt x="680" y="12342"/>
                  <a:pt x="860" y="12405"/>
                </a:cubicBezTo>
                <a:cubicBezTo>
                  <a:pt x="821" y="12524"/>
                  <a:pt x="767" y="12555"/>
                  <a:pt x="709" y="12555"/>
                </a:cubicBezTo>
                <a:cubicBezTo>
                  <a:pt x="646" y="12555"/>
                  <a:pt x="577" y="12521"/>
                  <a:pt x="509" y="12521"/>
                </a:cubicBezTo>
                <a:cubicBezTo>
                  <a:pt x="467" y="12521"/>
                  <a:pt x="426" y="12533"/>
                  <a:pt x="388" y="12572"/>
                </a:cubicBezTo>
                <a:cubicBezTo>
                  <a:pt x="406" y="12562"/>
                  <a:pt x="424" y="12558"/>
                  <a:pt x="442" y="12558"/>
                </a:cubicBezTo>
                <a:cubicBezTo>
                  <a:pt x="561" y="12558"/>
                  <a:pt x="688" y="12739"/>
                  <a:pt x="780" y="12739"/>
                </a:cubicBezTo>
                <a:cubicBezTo>
                  <a:pt x="804" y="12739"/>
                  <a:pt x="825" y="12727"/>
                  <a:pt x="843" y="12699"/>
                </a:cubicBezTo>
                <a:cubicBezTo>
                  <a:pt x="809" y="12924"/>
                  <a:pt x="856" y="12866"/>
                  <a:pt x="741" y="13055"/>
                </a:cubicBezTo>
                <a:cubicBezTo>
                  <a:pt x="799" y="13023"/>
                  <a:pt x="837" y="13010"/>
                  <a:pt x="863" y="13010"/>
                </a:cubicBezTo>
                <a:cubicBezTo>
                  <a:pt x="960" y="13010"/>
                  <a:pt x="917" y="13168"/>
                  <a:pt x="1094" y="13171"/>
                </a:cubicBezTo>
                <a:cubicBezTo>
                  <a:pt x="1118" y="13462"/>
                  <a:pt x="911" y="13403"/>
                  <a:pt x="1142" y="13560"/>
                </a:cubicBezTo>
                <a:cubicBezTo>
                  <a:pt x="1146" y="13625"/>
                  <a:pt x="1112" y="13645"/>
                  <a:pt x="1070" y="13645"/>
                </a:cubicBezTo>
                <a:cubicBezTo>
                  <a:pt x="1006" y="13645"/>
                  <a:pt x="925" y="13600"/>
                  <a:pt x="925" y="13600"/>
                </a:cubicBezTo>
                <a:cubicBezTo>
                  <a:pt x="971" y="13666"/>
                  <a:pt x="1012" y="13690"/>
                  <a:pt x="1049" y="13690"/>
                </a:cubicBezTo>
                <a:cubicBezTo>
                  <a:pt x="1139" y="13690"/>
                  <a:pt x="1207" y="13545"/>
                  <a:pt x="1301" y="13517"/>
                </a:cubicBezTo>
                <a:cubicBezTo>
                  <a:pt x="1546" y="13716"/>
                  <a:pt x="1271" y="13741"/>
                  <a:pt x="1254" y="13909"/>
                </a:cubicBezTo>
                <a:cubicBezTo>
                  <a:pt x="1423" y="14022"/>
                  <a:pt x="1679" y="13985"/>
                  <a:pt x="1760" y="14087"/>
                </a:cubicBezTo>
                <a:cubicBezTo>
                  <a:pt x="1743" y="14116"/>
                  <a:pt x="1719" y="14142"/>
                  <a:pt x="1692" y="14159"/>
                </a:cubicBezTo>
                <a:cubicBezTo>
                  <a:pt x="1711" y="14148"/>
                  <a:pt x="1731" y="14143"/>
                  <a:pt x="1751" y="14143"/>
                </a:cubicBezTo>
                <a:cubicBezTo>
                  <a:pt x="1764" y="14143"/>
                  <a:pt x="1776" y="14145"/>
                  <a:pt x="1787" y="14148"/>
                </a:cubicBezTo>
                <a:cubicBezTo>
                  <a:pt x="1785" y="14142"/>
                  <a:pt x="1785" y="14140"/>
                  <a:pt x="1787" y="14140"/>
                </a:cubicBezTo>
                <a:cubicBezTo>
                  <a:pt x="1795" y="14140"/>
                  <a:pt x="1853" y="14236"/>
                  <a:pt x="1886" y="14280"/>
                </a:cubicBezTo>
                <a:cubicBezTo>
                  <a:pt x="1926" y="14348"/>
                  <a:pt x="1974" y="14414"/>
                  <a:pt x="2025" y="14472"/>
                </a:cubicBezTo>
                <a:cubicBezTo>
                  <a:pt x="2052" y="14502"/>
                  <a:pt x="2083" y="14526"/>
                  <a:pt x="2113" y="14545"/>
                </a:cubicBezTo>
                <a:cubicBezTo>
                  <a:pt x="2122" y="14552"/>
                  <a:pt x="2128" y="14555"/>
                  <a:pt x="2132" y="14555"/>
                </a:cubicBezTo>
                <a:cubicBezTo>
                  <a:pt x="2139" y="14555"/>
                  <a:pt x="2142" y="14550"/>
                  <a:pt x="2144" y="14541"/>
                </a:cubicBezTo>
                <a:lnTo>
                  <a:pt x="2188" y="14541"/>
                </a:lnTo>
                <a:cubicBezTo>
                  <a:pt x="2184" y="14547"/>
                  <a:pt x="2178" y="14552"/>
                  <a:pt x="2173" y="14557"/>
                </a:cubicBezTo>
                <a:cubicBezTo>
                  <a:pt x="2249" y="14504"/>
                  <a:pt x="2327" y="14456"/>
                  <a:pt x="2406" y="14414"/>
                </a:cubicBezTo>
                <a:cubicBezTo>
                  <a:pt x="2443" y="14476"/>
                  <a:pt x="2599" y="14520"/>
                  <a:pt x="2480" y="14618"/>
                </a:cubicBezTo>
                <a:cubicBezTo>
                  <a:pt x="2460" y="14552"/>
                  <a:pt x="2406" y="14566"/>
                  <a:pt x="2351" y="14555"/>
                </a:cubicBezTo>
                <a:lnTo>
                  <a:pt x="2450" y="14643"/>
                </a:lnTo>
                <a:cubicBezTo>
                  <a:pt x="2415" y="14687"/>
                  <a:pt x="2389" y="14703"/>
                  <a:pt x="2369" y="14703"/>
                </a:cubicBezTo>
                <a:cubicBezTo>
                  <a:pt x="2313" y="14703"/>
                  <a:pt x="2296" y="14578"/>
                  <a:pt x="2234" y="14578"/>
                </a:cubicBezTo>
                <a:cubicBezTo>
                  <a:pt x="2222" y="14578"/>
                  <a:pt x="2208" y="14584"/>
                  <a:pt x="2192" y="14595"/>
                </a:cubicBezTo>
                <a:cubicBezTo>
                  <a:pt x="2321" y="14760"/>
                  <a:pt x="2592" y="14963"/>
                  <a:pt x="2610" y="15144"/>
                </a:cubicBezTo>
                <a:cubicBezTo>
                  <a:pt x="2588" y="15160"/>
                  <a:pt x="2569" y="15167"/>
                  <a:pt x="2552" y="15167"/>
                </a:cubicBezTo>
                <a:cubicBezTo>
                  <a:pt x="2460" y="15167"/>
                  <a:pt x="2407" y="14986"/>
                  <a:pt x="2361" y="14986"/>
                </a:cubicBezTo>
                <a:cubicBezTo>
                  <a:pt x="2343" y="14986"/>
                  <a:pt x="2327" y="15014"/>
                  <a:pt x="2311" y="15090"/>
                </a:cubicBezTo>
                <a:lnTo>
                  <a:pt x="2276" y="14792"/>
                </a:lnTo>
                <a:cubicBezTo>
                  <a:pt x="2217" y="14885"/>
                  <a:pt x="2187" y="14914"/>
                  <a:pt x="2169" y="14914"/>
                </a:cubicBezTo>
                <a:cubicBezTo>
                  <a:pt x="2140" y="14914"/>
                  <a:pt x="2146" y="14833"/>
                  <a:pt x="2111" y="14833"/>
                </a:cubicBezTo>
                <a:cubicBezTo>
                  <a:pt x="2091" y="14833"/>
                  <a:pt x="2055" y="14861"/>
                  <a:pt x="1991" y="14949"/>
                </a:cubicBezTo>
                <a:cubicBezTo>
                  <a:pt x="2080" y="15337"/>
                  <a:pt x="2246" y="15305"/>
                  <a:pt x="2361" y="15683"/>
                </a:cubicBezTo>
                <a:cubicBezTo>
                  <a:pt x="2370" y="15684"/>
                  <a:pt x="2379" y="15684"/>
                  <a:pt x="2387" y="15684"/>
                </a:cubicBezTo>
                <a:cubicBezTo>
                  <a:pt x="2492" y="15684"/>
                  <a:pt x="2505" y="15590"/>
                  <a:pt x="2608" y="15590"/>
                </a:cubicBezTo>
                <a:cubicBezTo>
                  <a:pt x="2616" y="15590"/>
                  <a:pt x="2624" y="15590"/>
                  <a:pt x="2633" y="15591"/>
                </a:cubicBezTo>
                <a:cubicBezTo>
                  <a:pt x="3058" y="15944"/>
                  <a:pt x="2399" y="16253"/>
                  <a:pt x="2847" y="16439"/>
                </a:cubicBezTo>
                <a:cubicBezTo>
                  <a:pt x="2852" y="16439"/>
                  <a:pt x="2857" y="16439"/>
                  <a:pt x="2861" y="16439"/>
                </a:cubicBezTo>
                <a:cubicBezTo>
                  <a:pt x="2936" y="16439"/>
                  <a:pt x="3018" y="16415"/>
                  <a:pt x="3093" y="16415"/>
                </a:cubicBezTo>
                <a:cubicBezTo>
                  <a:pt x="3187" y="16415"/>
                  <a:pt x="3266" y="16453"/>
                  <a:pt x="3296" y="16620"/>
                </a:cubicBezTo>
                <a:lnTo>
                  <a:pt x="3058" y="16697"/>
                </a:lnTo>
                <a:cubicBezTo>
                  <a:pt x="3137" y="16820"/>
                  <a:pt x="3213" y="16838"/>
                  <a:pt x="3283" y="16838"/>
                </a:cubicBezTo>
                <a:cubicBezTo>
                  <a:pt x="3311" y="16838"/>
                  <a:pt x="3338" y="16835"/>
                  <a:pt x="3365" y="16835"/>
                </a:cubicBezTo>
                <a:cubicBezTo>
                  <a:pt x="3439" y="16835"/>
                  <a:pt x="3504" y="16859"/>
                  <a:pt x="3557" y="17038"/>
                </a:cubicBezTo>
                <a:cubicBezTo>
                  <a:pt x="3551" y="17039"/>
                  <a:pt x="3546" y="17039"/>
                  <a:pt x="3541" y="17039"/>
                </a:cubicBezTo>
                <a:cubicBezTo>
                  <a:pt x="3450" y="17039"/>
                  <a:pt x="3359" y="16922"/>
                  <a:pt x="3337" y="16922"/>
                </a:cubicBezTo>
                <a:cubicBezTo>
                  <a:pt x="3333" y="16922"/>
                  <a:pt x="3331" y="16926"/>
                  <a:pt x="3333" y="16936"/>
                </a:cubicBezTo>
                <a:cubicBezTo>
                  <a:pt x="3341" y="17069"/>
                  <a:pt x="3379" y="17099"/>
                  <a:pt x="3427" y="17099"/>
                </a:cubicBezTo>
                <a:cubicBezTo>
                  <a:pt x="3471" y="17099"/>
                  <a:pt x="3522" y="17077"/>
                  <a:pt x="3573" y="17077"/>
                </a:cubicBezTo>
                <a:cubicBezTo>
                  <a:pt x="3604" y="17077"/>
                  <a:pt x="3635" y="17087"/>
                  <a:pt x="3662" y="17118"/>
                </a:cubicBezTo>
                <a:lnTo>
                  <a:pt x="3540" y="17296"/>
                </a:lnTo>
                <a:cubicBezTo>
                  <a:pt x="3826" y="17565"/>
                  <a:pt x="4220" y="17743"/>
                  <a:pt x="4556" y="17975"/>
                </a:cubicBezTo>
                <a:cubicBezTo>
                  <a:pt x="4501" y="18012"/>
                  <a:pt x="4406" y="18023"/>
                  <a:pt x="4444" y="18135"/>
                </a:cubicBezTo>
                <a:cubicBezTo>
                  <a:pt x="4906" y="18393"/>
                  <a:pt x="5310" y="18840"/>
                  <a:pt x="5687" y="19218"/>
                </a:cubicBezTo>
                <a:lnTo>
                  <a:pt x="5935" y="19149"/>
                </a:lnTo>
                <a:cubicBezTo>
                  <a:pt x="5972" y="19175"/>
                  <a:pt x="5969" y="19266"/>
                  <a:pt x="5912" y="19273"/>
                </a:cubicBezTo>
                <a:cubicBezTo>
                  <a:pt x="5944" y="19310"/>
                  <a:pt x="5965" y="19325"/>
                  <a:pt x="5979" y="19325"/>
                </a:cubicBezTo>
                <a:cubicBezTo>
                  <a:pt x="6025" y="19325"/>
                  <a:pt x="5999" y="19169"/>
                  <a:pt x="6088" y="19153"/>
                </a:cubicBezTo>
                <a:cubicBezTo>
                  <a:pt x="6186" y="19196"/>
                  <a:pt x="6166" y="19324"/>
                  <a:pt x="6081" y="19335"/>
                </a:cubicBezTo>
                <a:cubicBezTo>
                  <a:pt x="6309" y="19353"/>
                  <a:pt x="6533" y="19389"/>
                  <a:pt x="6750" y="19450"/>
                </a:cubicBezTo>
                <a:cubicBezTo>
                  <a:pt x="7032" y="19542"/>
                  <a:pt x="7097" y="19556"/>
                  <a:pt x="7069" y="19697"/>
                </a:cubicBezTo>
                <a:lnTo>
                  <a:pt x="7019" y="19720"/>
                </a:lnTo>
                <a:cubicBezTo>
                  <a:pt x="7022" y="19737"/>
                  <a:pt x="7019" y="19737"/>
                  <a:pt x="7036" y="19748"/>
                </a:cubicBezTo>
                <a:cubicBezTo>
                  <a:pt x="7059" y="19767"/>
                  <a:pt x="7087" y="19782"/>
                  <a:pt x="7114" y="19792"/>
                </a:cubicBezTo>
                <a:cubicBezTo>
                  <a:pt x="7159" y="19801"/>
                  <a:pt x="7206" y="19808"/>
                  <a:pt x="7251" y="19808"/>
                </a:cubicBezTo>
                <a:cubicBezTo>
                  <a:pt x="7261" y="19808"/>
                  <a:pt x="7271" y="19808"/>
                  <a:pt x="7280" y="19806"/>
                </a:cubicBezTo>
                <a:cubicBezTo>
                  <a:pt x="7290" y="19806"/>
                  <a:pt x="7299" y="19806"/>
                  <a:pt x="7308" y="19806"/>
                </a:cubicBezTo>
                <a:cubicBezTo>
                  <a:pt x="7407" y="19806"/>
                  <a:pt x="7498" y="19813"/>
                  <a:pt x="7536" y="19960"/>
                </a:cubicBezTo>
                <a:lnTo>
                  <a:pt x="7477" y="19949"/>
                </a:lnTo>
                <a:cubicBezTo>
                  <a:pt x="7902" y="20468"/>
                  <a:pt x="8575" y="20676"/>
                  <a:pt x="8928" y="21126"/>
                </a:cubicBezTo>
                <a:cubicBezTo>
                  <a:pt x="8960" y="21088"/>
                  <a:pt x="8998" y="21073"/>
                  <a:pt x="9039" y="21073"/>
                </a:cubicBezTo>
                <a:cubicBezTo>
                  <a:pt x="9115" y="21073"/>
                  <a:pt x="9205" y="21125"/>
                  <a:pt x="9295" y="21169"/>
                </a:cubicBezTo>
                <a:cubicBezTo>
                  <a:pt x="9359" y="21199"/>
                  <a:pt x="9425" y="21223"/>
                  <a:pt x="9482" y="21223"/>
                </a:cubicBezTo>
                <a:cubicBezTo>
                  <a:pt x="9551" y="21223"/>
                  <a:pt x="9608" y="21190"/>
                  <a:pt x="9642" y="21094"/>
                </a:cubicBezTo>
                <a:cubicBezTo>
                  <a:pt x="9951" y="21366"/>
                  <a:pt x="9838" y="21406"/>
                  <a:pt x="10362" y="21598"/>
                </a:cubicBezTo>
                <a:cubicBezTo>
                  <a:pt x="10368" y="21599"/>
                  <a:pt x="10373" y="21600"/>
                  <a:pt x="10380" y="21600"/>
                </a:cubicBezTo>
                <a:cubicBezTo>
                  <a:pt x="10515" y="21600"/>
                  <a:pt x="10594" y="21368"/>
                  <a:pt x="10753" y="21337"/>
                </a:cubicBezTo>
                <a:lnTo>
                  <a:pt x="10759" y="21533"/>
                </a:lnTo>
                <a:cubicBezTo>
                  <a:pt x="10838" y="21464"/>
                  <a:pt x="10916" y="21387"/>
                  <a:pt x="10987" y="21312"/>
                </a:cubicBezTo>
                <a:lnTo>
                  <a:pt x="11127" y="21541"/>
                </a:lnTo>
                <a:lnTo>
                  <a:pt x="11286" y="21475"/>
                </a:lnTo>
                <a:cubicBezTo>
                  <a:pt x="11221" y="21472"/>
                  <a:pt x="11140" y="21398"/>
                  <a:pt x="11147" y="21340"/>
                </a:cubicBezTo>
                <a:cubicBezTo>
                  <a:pt x="11208" y="21313"/>
                  <a:pt x="11280" y="21301"/>
                  <a:pt x="11353" y="21301"/>
                </a:cubicBezTo>
                <a:cubicBezTo>
                  <a:pt x="11559" y="21301"/>
                  <a:pt x="11775" y="21393"/>
                  <a:pt x="11802" y="21467"/>
                </a:cubicBezTo>
                <a:cubicBezTo>
                  <a:pt x="11990" y="21362"/>
                  <a:pt x="12166" y="21243"/>
                  <a:pt x="12336" y="21126"/>
                </a:cubicBezTo>
                <a:cubicBezTo>
                  <a:pt x="12348" y="21188"/>
                  <a:pt x="12302" y="21232"/>
                  <a:pt x="12251" y="21281"/>
                </a:cubicBezTo>
                <a:cubicBezTo>
                  <a:pt x="12286" y="21248"/>
                  <a:pt x="12311" y="21236"/>
                  <a:pt x="12330" y="21236"/>
                </a:cubicBezTo>
                <a:cubicBezTo>
                  <a:pt x="12380" y="21236"/>
                  <a:pt x="12387" y="21326"/>
                  <a:pt x="12431" y="21326"/>
                </a:cubicBezTo>
                <a:cubicBezTo>
                  <a:pt x="12454" y="21326"/>
                  <a:pt x="12487" y="21302"/>
                  <a:pt x="12543" y="21227"/>
                </a:cubicBezTo>
                <a:cubicBezTo>
                  <a:pt x="12492" y="21206"/>
                  <a:pt x="12523" y="21111"/>
                  <a:pt x="12516" y="21071"/>
                </a:cubicBezTo>
                <a:cubicBezTo>
                  <a:pt x="12542" y="21080"/>
                  <a:pt x="12571" y="21084"/>
                  <a:pt x="12602" y="21084"/>
                </a:cubicBezTo>
                <a:cubicBezTo>
                  <a:pt x="12782" y="21084"/>
                  <a:pt x="13032" y="20951"/>
                  <a:pt x="13189" y="20799"/>
                </a:cubicBezTo>
                <a:lnTo>
                  <a:pt x="13212" y="20940"/>
                </a:lnTo>
                <a:cubicBezTo>
                  <a:pt x="13630" y="20740"/>
                  <a:pt x="13966" y="20338"/>
                  <a:pt x="14330" y="19995"/>
                </a:cubicBezTo>
                <a:cubicBezTo>
                  <a:pt x="14305" y="20006"/>
                  <a:pt x="14281" y="20011"/>
                  <a:pt x="14259" y="20011"/>
                </a:cubicBezTo>
                <a:cubicBezTo>
                  <a:pt x="14129" y="20011"/>
                  <a:pt x="14057" y="19845"/>
                  <a:pt x="14133" y="19752"/>
                </a:cubicBezTo>
                <a:lnTo>
                  <a:pt x="14309" y="19865"/>
                </a:lnTo>
                <a:cubicBezTo>
                  <a:pt x="14301" y="19805"/>
                  <a:pt x="14277" y="19798"/>
                  <a:pt x="14252" y="19798"/>
                </a:cubicBezTo>
                <a:cubicBezTo>
                  <a:pt x="14243" y="19798"/>
                  <a:pt x="14235" y="19799"/>
                  <a:pt x="14226" y="19799"/>
                </a:cubicBezTo>
                <a:cubicBezTo>
                  <a:pt x="14194" y="19799"/>
                  <a:pt x="14169" y="19786"/>
                  <a:pt x="14184" y="19665"/>
                </a:cubicBezTo>
                <a:cubicBezTo>
                  <a:pt x="14210" y="19645"/>
                  <a:pt x="14235" y="19636"/>
                  <a:pt x="14258" y="19636"/>
                </a:cubicBezTo>
                <a:cubicBezTo>
                  <a:pt x="14351" y="19636"/>
                  <a:pt x="14410" y="19779"/>
                  <a:pt x="14391" y="19876"/>
                </a:cubicBezTo>
                <a:lnTo>
                  <a:pt x="14490" y="19676"/>
                </a:lnTo>
                <a:cubicBezTo>
                  <a:pt x="14538" y="19713"/>
                  <a:pt x="14523" y="19771"/>
                  <a:pt x="14568" y="19836"/>
                </a:cubicBezTo>
                <a:cubicBezTo>
                  <a:pt x="14544" y="19683"/>
                  <a:pt x="14956" y="19731"/>
                  <a:pt x="14894" y="19479"/>
                </a:cubicBezTo>
                <a:lnTo>
                  <a:pt x="14944" y="19516"/>
                </a:lnTo>
                <a:cubicBezTo>
                  <a:pt x="15260" y="19181"/>
                  <a:pt x="15352" y="18975"/>
                  <a:pt x="15598" y="18688"/>
                </a:cubicBezTo>
                <a:cubicBezTo>
                  <a:pt x="15478" y="18560"/>
                  <a:pt x="15604" y="18477"/>
                  <a:pt x="15576" y="18292"/>
                </a:cubicBezTo>
                <a:cubicBezTo>
                  <a:pt x="15794" y="18124"/>
                  <a:pt x="16093" y="17990"/>
                  <a:pt x="16290" y="17717"/>
                </a:cubicBezTo>
                <a:cubicBezTo>
                  <a:pt x="16375" y="17477"/>
                  <a:pt x="16222" y="17565"/>
                  <a:pt x="16212" y="17412"/>
                </a:cubicBezTo>
                <a:cubicBezTo>
                  <a:pt x="16233" y="17428"/>
                  <a:pt x="16256" y="17433"/>
                  <a:pt x="16279" y="17433"/>
                </a:cubicBezTo>
                <a:cubicBezTo>
                  <a:pt x="16357" y="17433"/>
                  <a:pt x="16441" y="17367"/>
                  <a:pt x="16485" y="17367"/>
                </a:cubicBezTo>
                <a:cubicBezTo>
                  <a:pt x="16509" y="17367"/>
                  <a:pt x="16521" y="17387"/>
                  <a:pt x="16514" y="17448"/>
                </a:cubicBezTo>
                <a:cubicBezTo>
                  <a:pt x="16742" y="17118"/>
                  <a:pt x="16803" y="17023"/>
                  <a:pt x="17011" y="16540"/>
                </a:cubicBezTo>
                <a:cubicBezTo>
                  <a:pt x="16969" y="16541"/>
                  <a:pt x="16934" y="16550"/>
                  <a:pt x="16906" y="16550"/>
                </a:cubicBezTo>
                <a:cubicBezTo>
                  <a:pt x="16878" y="16550"/>
                  <a:pt x="16857" y="16541"/>
                  <a:pt x="16847" y="16511"/>
                </a:cubicBezTo>
                <a:cubicBezTo>
                  <a:pt x="16870" y="16451"/>
                  <a:pt x="16936" y="16416"/>
                  <a:pt x="16995" y="16416"/>
                </a:cubicBezTo>
                <a:cubicBezTo>
                  <a:pt x="17025" y="16416"/>
                  <a:pt x="17053" y="16426"/>
                  <a:pt x="17071" y="16445"/>
                </a:cubicBezTo>
                <a:lnTo>
                  <a:pt x="17071" y="16474"/>
                </a:lnTo>
                <a:cubicBezTo>
                  <a:pt x="17216" y="15885"/>
                  <a:pt x="18151" y="15689"/>
                  <a:pt x="18166" y="15126"/>
                </a:cubicBezTo>
                <a:lnTo>
                  <a:pt x="18275" y="14629"/>
                </a:lnTo>
                <a:cubicBezTo>
                  <a:pt x="18302" y="14594"/>
                  <a:pt x="18319" y="14580"/>
                  <a:pt x="18331" y="14580"/>
                </a:cubicBezTo>
                <a:cubicBezTo>
                  <a:pt x="18371" y="14580"/>
                  <a:pt x="18345" y="14736"/>
                  <a:pt x="18422" y="14736"/>
                </a:cubicBezTo>
                <a:cubicBezTo>
                  <a:pt x="18434" y="14736"/>
                  <a:pt x="18449" y="14733"/>
                  <a:pt x="18468" y="14723"/>
                </a:cubicBezTo>
                <a:cubicBezTo>
                  <a:pt x="18515" y="14142"/>
                  <a:pt x="18910" y="14047"/>
                  <a:pt x="18967" y="13586"/>
                </a:cubicBezTo>
                <a:cubicBezTo>
                  <a:pt x="19521" y="13538"/>
                  <a:pt x="19477" y="12538"/>
                  <a:pt x="19915" y="12281"/>
                </a:cubicBezTo>
                <a:lnTo>
                  <a:pt x="19810" y="12252"/>
                </a:lnTo>
                <a:cubicBezTo>
                  <a:pt x="19766" y="12099"/>
                  <a:pt x="19922" y="12154"/>
                  <a:pt x="19980" y="12088"/>
                </a:cubicBezTo>
                <a:cubicBezTo>
                  <a:pt x="19969" y="12084"/>
                  <a:pt x="19959" y="12083"/>
                  <a:pt x="19948" y="12083"/>
                </a:cubicBezTo>
                <a:cubicBezTo>
                  <a:pt x="19910" y="12083"/>
                  <a:pt x="19879" y="12107"/>
                  <a:pt x="19855" y="12107"/>
                </a:cubicBezTo>
                <a:cubicBezTo>
                  <a:pt x="19839" y="12107"/>
                  <a:pt x="19828" y="12097"/>
                  <a:pt x="19820" y="12067"/>
                </a:cubicBezTo>
                <a:cubicBezTo>
                  <a:pt x="20109" y="11129"/>
                  <a:pt x="20737" y="10278"/>
                  <a:pt x="21128" y="9330"/>
                </a:cubicBezTo>
                <a:cubicBezTo>
                  <a:pt x="21264" y="8982"/>
                  <a:pt x="20669" y="8956"/>
                  <a:pt x="21033" y="8585"/>
                </a:cubicBezTo>
                <a:lnTo>
                  <a:pt x="21186" y="8774"/>
                </a:lnTo>
                <a:cubicBezTo>
                  <a:pt x="21159" y="8043"/>
                  <a:pt x="21600" y="7143"/>
                  <a:pt x="21342" y="6336"/>
                </a:cubicBezTo>
                <a:cubicBezTo>
                  <a:pt x="21393" y="6379"/>
                  <a:pt x="21451" y="6379"/>
                  <a:pt x="21448" y="6459"/>
                </a:cubicBezTo>
                <a:cubicBezTo>
                  <a:pt x="21591" y="6281"/>
                  <a:pt x="21413" y="5834"/>
                  <a:pt x="21301" y="5834"/>
                </a:cubicBezTo>
                <a:cubicBezTo>
                  <a:pt x="21299" y="5834"/>
                  <a:pt x="21297" y="5834"/>
                  <a:pt x="21294" y="5834"/>
                </a:cubicBezTo>
                <a:cubicBezTo>
                  <a:pt x="21288" y="5711"/>
                  <a:pt x="21393" y="5791"/>
                  <a:pt x="21441" y="5703"/>
                </a:cubicBezTo>
                <a:cubicBezTo>
                  <a:pt x="21492" y="5511"/>
                  <a:pt x="21189" y="5311"/>
                  <a:pt x="21304" y="5192"/>
                </a:cubicBezTo>
                <a:cubicBezTo>
                  <a:pt x="21307" y="5188"/>
                  <a:pt x="21310" y="5186"/>
                  <a:pt x="21314" y="5186"/>
                </a:cubicBezTo>
                <a:cubicBezTo>
                  <a:pt x="21324" y="5186"/>
                  <a:pt x="21339" y="5199"/>
                  <a:pt x="21351" y="5215"/>
                </a:cubicBezTo>
                <a:cubicBezTo>
                  <a:pt x="21292" y="5102"/>
                  <a:pt x="21259" y="4859"/>
                  <a:pt x="21184" y="4859"/>
                </a:cubicBezTo>
                <a:cubicBezTo>
                  <a:pt x="21168" y="4859"/>
                  <a:pt x="21151" y="4870"/>
                  <a:pt x="21132" y="4894"/>
                </a:cubicBezTo>
                <a:cubicBezTo>
                  <a:pt x="21125" y="4574"/>
                  <a:pt x="20883" y="4373"/>
                  <a:pt x="20880" y="4115"/>
                </a:cubicBezTo>
                <a:cubicBezTo>
                  <a:pt x="20672" y="4070"/>
                  <a:pt x="20726" y="3691"/>
                  <a:pt x="20549" y="3691"/>
                </a:cubicBezTo>
                <a:cubicBezTo>
                  <a:pt x="20530" y="3691"/>
                  <a:pt x="20508" y="3695"/>
                  <a:pt x="20482" y="3705"/>
                </a:cubicBezTo>
                <a:cubicBezTo>
                  <a:pt x="20731" y="3577"/>
                  <a:pt x="20405" y="3119"/>
                  <a:pt x="20184" y="3062"/>
                </a:cubicBezTo>
                <a:cubicBezTo>
                  <a:pt x="20286" y="3062"/>
                  <a:pt x="20156" y="2873"/>
                  <a:pt x="20289" y="2858"/>
                </a:cubicBezTo>
                <a:cubicBezTo>
                  <a:pt x="20199" y="2732"/>
                  <a:pt x="20085" y="2644"/>
                  <a:pt x="19998" y="2644"/>
                </a:cubicBezTo>
                <a:cubicBezTo>
                  <a:pt x="19961" y="2644"/>
                  <a:pt x="19927" y="2661"/>
                  <a:pt x="19905" y="2698"/>
                </a:cubicBezTo>
                <a:cubicBezTo>
                  <a:pt x="19902" y="2430"/>
                  <a:pt x="19714" y="2328"/>
                  <a:pt x="19549" y="2255"/>
                </a:cubicBezTo>
                <a:cubicBezTo>
                  <a:pt x="19385" y="2175"/>
                  <a:pt x="19253" y="2110"/>
                  <a:pt x="19290" y="1870"/>
                </a:cubicBezTo>
                <a:cubicBezTo>
                  <a:pt x="18760" y="1612"/>
                  <a:pt x="18206" y="1426"/>
                  <a:pt x="17632" y="1310"/>
                </a:cubicBezTo>
                <a:cubicBezTo>
                  <a:pt x="17658" y="1243"/>
                  <a:pt x="17708" y="1220"/>
                  <a:pt x="17769" y="1220"/>
                </a:cubicBezTo>
                <a:cubicBezTo>
                  <a:pt x="17829" y="1220"/>
                  <a:pt x="17899" y="1242"/>
                  <a:pt x="17969" y="1263"/>
                </a:cubicBezTo>
                <a:cubicBezTo>
                  <a:pt x="18039" y="1291"/>
                  <a:pt x="18108" y="1318"/>
                  <a:pt x="18166" y="1318"/>
                </a:cubicBezTo>
                <a:cubicBezTo>
                  <a:pt x="18220" y="1318"/>
                  <a:pt x="18264" y="1295"/>
                  <a:pt x="18288" y="1227"/>
                </a:cubicBezTo>
                <a:cubicBezTo>
                  <a:pt x="18097" y="1180"/>
                  <a:pt x="17928" y="1172"/>
                  <a:pt x="17772" y="1172"/>
                </a:cubicBezTo>
                <a:cubicBezTo>
                  <a:pt x="17683" y="1172"/>
                  <a:pt x="17597" y="1175"/>
                  <a:pt x="17515" y="1175"/>
                </a:cubicBezTo>
                <a:cubicBezTo>
                  <a:pt x="17331" y="1175"/>
                  <a:pt x="17156" y="1162"/>
                  <a:pt x="16969" y="1078"/>
                </a:cubicBezTo>
                <a:cubicBezTo>
                  <a:pt x="16864" y="1016"/>
                  <a:pt x="17068" y="979"/>
                  <a:pt x="17119" y="939"/>
                </a:cubicBezTo>
                <a:cubicBezTo>
                  <a:pt x="16713" y="936"/>
                  <a:pt x="16360" y="771"/>
                  <a:pt x="15996" y="771"/>
                </a:cubicBezTo>
                <a:cubicBezTo>
                  <a:pt x="15929" y="771"/>
                  <a:pt x="15860" y="776"/>
                  <a:pt x="15790" y="790"/>
                </a:cubicBezTo>
                <a:cubicBezTo>
                  <a:pt x="15794" y="766"/>
                  <a:pt x="15845" y="743"/>
                  <a:pt x="15889" y="729"/>
                </a:cubicBezTo>
                <a:cubicBezTo>
                  <a:pt x="15845" y="727"/>
                  <a:pt x="15797" y="707"/>
                  <a:pt x="15760" y="707"/>
                </a:cubicBezTo>
                <a:cubicBezTo>
                  <a:pt x="15726" y="707"/>
                  <a:pt x="15701" y="725"/>
                  <a:pt x="15696" y="787"/>
                </a:cubicBezTo>
                <a:lnTo>
                  <a:pt x="15780" y="766"/>
                </a:lnTo>
                <a:cubicBezTo>
                  <a:pt x="15876" y="960"/>
                  <a:pt x="15462" y="1091"/>
                  <a:pt x="15393" y="1190"/>
                </a:cubicBezTo>
                <a:cubicBezTo>
                  <a:pt x="15543" y="860"/>
                  <a:pt x="14997" y="1052"/>
                  <a:pt x="15260" y="617"/>
                </a:cubicBezTo>
                <a:cubicBezTo>
                  <a:pt x="15207" y="638"/>
                  <a:pt x="15132" y="689"/>
                  <a:pt x="15135" y="780"/>
                </a:cubicBezTo>
                <a:cubicBezTo>
                  <a:pt x="15058" y="743"/>
                  <a:pt x="15036" y="689"/>
                  <a:pt x="15128" y="601"/>
                </a:cubicBezTo>
                <a:cubicBezTo>
                  <a:pt x="14850" y="635"/>
                  <a:pt x="14906" y="764"/>
                  <a:pt x="14711" y="764"/>
                </a:cubicBezTo>
                <a:cubicBezTo>
                  <a:pt x="14695" y="764"/>
                  <a:pt x="14677" y="763"/>
                  <a:pt x="14656" y="761"/>
                </a:cubicBezTo>
                <a:cubicBezTo>
                  <a:pt x="14660" y="700"/>
                  <a:pt x="14717" y="678"/>
                  <a:pt x="14752" y="606"/>
                </a:cubicBezTo>
                <a:cubicBezTo>
                  <a:pt x="14637" y="694"/>
                  <a:pt x="14523" y="783"/>
                  <a:pt x="14374" y="783"/>
                </a:cubicBezTo>
                <a:cubicBezTo>
                  <a:pt x="14334" y="783"/>
                  <a:pt x="14291" y="776"/>
                  <a:pt x="14245" y="761"/>
                </a:cubicBezTo>
                <a:cubicBezTo>
                  <a:pt x="14257" y="730"/>
                  <a:pt x="14241" y="685"/>
                  <a:pt x="14280" y="678"/>
                </a:cubicBezTo>
                <a:cubicBezTo>
                  <a:pt x="13965" y="685"/>
                  <a:pt x="13726" y="888"/>
                  <a:pt x="13420" y="888"/>
                </a:cubicBezTo>
                <a:cubicBezTo>
                  <a:pt x="13359" y="888"/>
                  <a:pt x="13294" y="879"/>
                  <a:pt x="13226" y="860"/>
                </a:cubicBezTo>
                <a:cubicBezTo>
                  <a:pt x="13344" y="583"/>
                  <a:pt x="13080" y="769"/>
                  <a:pt x="13056" y="532"/>
                </a:cubicBezTo>
                <a:lnTo>
                  <a:pt x="12829" y="612"/>
                </a:lnTo>
                <a:lnTo>
                  <a:pt x="12923" y="726"/>
                </a:lnTo>
                <a:cubicBezTo>
                  <a:pt x="12755" y="726"/>
                  <a:pt x="12610" y="857"/>
                  <a:pt x="12464" y="857"/>
                </a:cubicBezTo>
                <a:cubicBezTo>
                  <a:pt x="12438" y="857"/>
                  <a:pt x="12411" y="852"/>
                  <a:pt x="12383" y="841"/>
                </a:cubicBezTo>
                <a:lnTo>
                  <a:pt x="12526" y="736"/>
                </a:lnTo>
                <a:lnTo>
                  <a:pt x="12159" y="806"/>
                </a:lnTo>
                <a:lnTo>
                  <a:pt x="12373" y="878"/>
                </a:lnTo>
                <a:cubicBezTo>
                  <a:pt x="12206" y="999"/>
                  <a:pt x="12362" y="1140"/>
                  <a:pt x="12224" y="1140"/>
                </a:cubicBezTo>
                <a:cubicBezTo>
                  <a:pt x="12205" y="1140"/>
                  <a:pt x="12180" y="1138"/>
                  <a:pt x="12149" y="1133"/>
                </a:cubicBezTo>
                <a:cubicBezTo>
                  <a:pt x="12200" y="1104"/>
                  <a:pt x="11945" y="1147"/>
                  <a:pt x="11874" y="1012"/>
                </a:cubicBezTo>
                <a:cubicBezTo>
                  <a:pt x="11824" y="1068"/>
                  <a:pt x="11757" y="1135"/>
                  <a:pt x="11692" y="1135"/>
                </a:cubicBezTo>
                <a:cubicBezTo>
                  <a:pt x="11659" y="1135"/>
                  <a:pt x="11625" y="1118"/>
                  <a:pt x="11595" y="1070"/>
                </a:cubicBezTo>
                <a:cubicBezTo>
                  <a:pt x="11595" y="987"/>
                  <a:pt x="11690" y="827"/>
                  <a:pt x="11690" y="772"/>
                </a:cubicBezTo>
                <a:cubicBezTo>
                  <a:pt x="11680" y="818"/>
                  <a:pt x="11653" y="835"/>
                  <a:pt x="11614" y="835"/>
                </a:cubicBezTo>
                <a:cubicBezTo>
                  <a:pt x="11519" y="835"/>
                  <a:pt x="11361" y="737"/>
                  <a:pt x="11233" y="737"/>
                </a:cubicBezTo>
                <a:cubicBezTo>
                  <a:pt x="11196" y="737"/>
                  <a:pt x="11162" y="745"/>
                  <a:pt x="11132" y="767"/>
                </a:cubicBezTo>
                <a:cubicBezTo>
                  <a:pt x="11179" y="727"/>
                  <a:pt x="11209" y="668"/>
                  <a:pt x="11221" y="606"/>
                </a:cubicBezTo>
                <a:lnTo>
                  <a:pt x="11085" y="714"/>
                </a:lnTo>
                <a:cubicBezTo>
                  <a:pt x="11021" y="623"/>
                  <a:pt x="11018" y="594"/>
                  <a:pt x="11065" y="507"/>
                </a:cubicBezTo>
                <a:cubicBezTo>
                  <a:pt x="11030" y="486"/>
                  <a:pt x="11003" y="477"/>
                  <a:pt x="10985" y="477"/>
                </a:cubicBezTo>
                <a:cubicBezTo>
                  <a:pt x="10901" y="477"/>
                  <a:pt x="10957" y="646"/>
                  <a:pt x="10893" y="646"/>
                </a:cubicBezTo>
                <a:cubicBezTo>
                  <a:pt x="10872" y="646"/>
                  <a:pt x="10838" y="627"/>
                  <a:pt x="10780" y="577"/>
                </a:cubicBezTo>
                <a:cubicBezTo>
                  <a:pt x="10807" y="572"/>
                  <a:pt x="10804" y="547"/>
                  <a:pt x="10865" y="540"/>
                </a:cubicBezTo>
                <a:cubicBezTo>
                  <a:pt x="10559" y="377"/>
                  <a:pt x="10219" y="417"/>
                  <a:pt x="9937" y="279"/>
                </a:cubicBezTo>
                <a:cubicBezTo>
                  <a:pt x="9919" y="168"/>
                  <a:pt x="9965" y="151"/>
                  <a:pt x="10019" y="151"/>
                </a:cubicBezTo>
                <a:cubicBezTo>
                  <a:pt x="10046" y="151"/>
                  <a:pt x="10075" y="155"/>
                  <a:pt x="10100" y="155"/>
                </a:cubicBezTo>
                <a:cubicBezTo>
                  <a:pt x="10146" y="155"/>
                  <a:pt x="10178" y="140"/>
                  <a:pt x="10154" y="56"/>
                </a:cubicBezTo>
                <a:cubicBezTo>
                  <a:pt x="10094" y="52"/>
                  <a:pt x="10033" y="50"/>
                  <a:pt x="9972" y="50"/>
                </a:cubicBezTo>
                <a:cubicBezTo>
                  <a:pt x="9588" y="50"/>
                  <a:pt x="9197" y="135"/>
                  <a:pt x="8850" y="135"/>
                </a:cubicBezTo>
                <a:cubicBezTo>
                  <a:pt x="8818" y="135"/>
                  <a:pt x="8787" y="135"/>
                  <a:pt x="8755" y="133"/>
                </a:cubicBezTo>
                <a:lnTo>
                  <a:pt x="8833" y="159"/>
                </a:lnTo>
                <a:cubicBezTo>
                  <a:pt x="8819" y="248"/>
                  <a:pt x="8790" y="280"/>
                  <a:pt x="8750" y="280"/>
                </a:cubicBezTo>
                <a:cubicBezTo>
                  <a:pt x="8663" y="280"/>
                  <a:pt x="8527" y="125"/>
                  <a:pt x="8394" y="125"/>
                </a:cubicBezTo>
                <a:cubicBezTo>
                  <a:pt x="8362" y="125"/>
                  <a:pt x="8329" y="135"/>
                  <a:pt x="8298" y="158"/>
                </a:cubicBezTo>
                <a:cubicBezTo>
                  <a:pt x="8339" y="122"/>
                  <a:pt x="8345" y="0"/>
                  <a:pt x="8337"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758" name="Google Shape;298;p14"/>
          <p:cNvSpPr/>
          <p:nvPr/>
        </p:nvSpPr>
        <p:spPr>
          <a:xfrm>
            <a:off x="20807385" y="11235797"/>
            <a:ext cx="3742159" cy="3990176"/>
          </a:xfrm>
          <a:custGeom>
            <a:avLst/>
            <a:gdLst/>
            <a:ahLst/>
            <a:cxnLst>
              <a:cxn ang="0">
                <a:pos x="wd2" y="hd2"/>
              </a:cxn>
              <a:cxn ang="5400000">
                <a:pos x="wd2" y="hd2"/>
              </a:cxn>
              <a:cxn ang="10800000">
                <a:pos x="wd2" y="hd2"/>
              </a:cxn>
              <a:cxn ang="16200000">
                <a:pos x="wd2" y="hd2"/>
              </a:cxn>
            </a:cxnLst>
            <a:rect l="0" t="0" r="r" b="b"/>
            <a:pathLst>
              <a:path w="21573" h="21600" extrusionOk="0">
                <a:moveTo>
                  <a:pt x="10067" y="315"/>
                </a:moveTo>
                <a:cubicBezTo>
                  <a:pt x="10063" y="315"/>
                  <a:pt x="10060" y="316"/>
                  <a:pt x="10057" y="317"/>
                </a:cubicBezTo>
                <a:cubicBezTo>
                  <a:pt x="10062" y="317"/>
                  <a:pt x="10068" y="316"/>
                  <a:pt x="10073" y="316"/>
                </a:cubicBezTo>
                <a:cubicBezTo>
                  <a:pt x="10071" y="316"/>
                  <a:pt x="10069" y="315"/>
                  <a:pt x="10067" y="315"/>
                </a:cubicBezTo>
                <a:close/>
                <a:moveTo>
                  <a:pt x="12844" y="521"/>
                </a:moveTo>
                <a:cubicBezTo>
                  <a:pt x="12837" y="522"/>
                  <a:pt x="12831" y="523"/>
                  <a:pt x="12824" y="524"/>
                </a:cubicBezTo>
                <a:cubicBezTo>
                  <a:pt x="12831" y="523"/>
                  <a:pt x="12837" y="522"/>
                  <a:pt x="12844" y="521"/>
                </a:cubicBezTo>
                <a:close/>
                <a:moveTo>
                  <a:pt x="14838" y="1858"/>
                </a:moveTo>
                <a:cubicBezTo>
                  <a:pt x="14841" y="1870"/>
                  <a:pt x="14848" y="1878"/>
                  <a:pt x="14862" y="1881"/>
                </a:cubicBezTo>
                <a:cubicBezTo>
                  <a:pt x="14854" y="1873"/>
                  <a:pt x="14846" y="1866"/>
                  <a:pt x="14838" y="1858"/>
                </a:cubicBezTo>
                <a:close/>
                <a:moveTo>
                  <a:pt x="7163" y="2083"/>
                </a:moveTo>
                <a:cubicBezTo>
                  <a:pt x="7169" y="2090"/>
                  <a:pt x="7174" y="2098"/>
                  <a:pt x="7180" y="2104"/>
                </a:cubicBezTo>
                <a:cubicBezTo>
                  <a:pt x="7174" y="2097"/>
                  <a:pt x="7169" y="2090"/>
                  <a:pt x="7163" y="2083"/>
                </a:cubicBezTo>
                <a:close/>
                <a:moveTo>
                  <a:pt x="15801" y="2225"/>
                </a:moveTo>
                <a:cubicBezTo>
                  <a:pt x="15815" y="2280"/>
                  <a:pt x="15804" y="2337"/>
                  <a:pt x="15772" y="2388"/>
                </a:cubicBezTo>
                <a:cubicBezTo>
                  <a:pt x="15703" y="2358"/>
                  <a:pt x="15637" y="2327"/>
                  <a:pt x="15565" y="2303"/>
                </a:cubicBezTo>
                <a:cubicBezTo>
                  <a:pt x="15645" y="2273"/>
                  <a:pt x="15724" y="2248"/>
                  <a:pt x="15801" y="2225"/>
                </a:cubicBezTo>
                <a:close/>
                <a:moveTo>
                  <a:pt x="16938" y="2803"/>
                </a:moveTo>
                <a:lnTo>
                  <a:pt x="16919" y="2946"/>
                </a:lnTo>
                <a:cubicBezTo>
                  <a:pt x="16865" y="2916"/>
                  <a:pt x="16810" y="2888"/>
                  <a:pt x="16760" y="2861"/>
                </a:cubicBezTo>
                <a:cubicBezTo>
                  <a:pt x="16810" y="2828"/>
                  <a:pt x="16873" y="2806"/>
                  <a:pt x="16938" y="2803"/>
                </a:cubicBezTo>
                <a:close/>
                <a:moveTo>
                  <a:pt x="3801" y="4431"/>
                </a:moveTo>
                <a:cubicBezTo>
                  <a:pt x="3793" y="4443"/>
                  <a:pt x="3783" y="4457"/>
                  <a:pt x="3773" y="4473"/>
                </a:cubicBezTo>
                <a:lnTo>
                  <a:pt x="3769" y="4473"/>
                </a:lnTo>
                <a:cubicBezTo>
                  <a:pt x="3781" y="4458"/>
                  <a:pt x="3792" y="4444"/>
                  <a:pt x="3801" y="4431"/>
                </a:cubicBezTo>
                <a:close/>
                <a:moveTo>
                  <a:pt x="3599" y="4688"/>
                </a:moveTo>
                <a:cubicBezTo>
                  <a:pt x="3661" y="4712"/>
                  <a:pt x="3697" y="4764"/>
                  <a:pt x="3664" y="4797"/>
                </a:cubicBezTo>
                <a:cubicBezTo>
                  <a:pt x="3661" y="4788"/>
                  <a:pt x="3652" y="4785"/>
                  <a:pt x="3641" y="4785"/>
                </a:cubicBezTo>
                <a:cubicBezTo>
                  <a:pt x="3604" y="4785"/>
                  <a:pt x="3529" y="4830"/>
                  <a:pt x="3461" y="4852"/>
                </a:cubicBezTo>
                <a:cubicBezTo>
                  <a:pt x="3512" y="4801"/>
                  <a:pt x="3556" y="4746"/>
                  <a:pt x="3599" y="4688"/>
                </a:cubicBezTo>
                <a:close/>
                <a:moveTo>
                  <a:pt x="20281" y="5967"/>
                </a:moveTo>
                <a:cubicBezTo>
                  <a:pt x="20325" y="5967"/>
                  <a:pt x="20374" y="5983"/>
                  <a:pt x="20430" y="6028"/>
                </a:cubicBezTo>
                <a:lnTo>
                  <a:pt x="20434" y="6028"/>
                </a:lnTo>
                <a:cubicBezTo>
                  <a:pt x="20394" y="6056"/>
                  <a:pt x="20350" y="6080"/>
                  <a:pt x="20307" y="6100"/>
                </a:cubicBezTo>
                <a:cubicBezTo>
                  <a:pt x="20282" y="6060"/>
                  <a:pt x="20256" y="6015"/>
                  <a:pt x="20227" y="5975"/>
                </a:cubicBezTo>
                <a:cubicBezTo>
                  <a:pt x="20244" y="5970"/>
                  <a:pt x="20262" y="5967"/>
                  <a:pt x="20281" y="5967"/>
                </a:cubicBezTo>
                <a:close/>
                <a:moveTo>
                  <a:pt x="10175" y="6850"/>
                </a:moveTo>
                <a:cubicBezTo>
                  <a:pt x="10180" y="6850"/>
                  <a:pt x="10181" y="6864"/>
                  <a:pt x="10177" y="6897"/>
                </a:cubicBezTo>
                <a:lnTo>
                  <a:pt x="10174" y="6897"/>
                </a:lnTo>
                <a:lnTo>
                  <a:pt x="10153" y="6903"/>
                </a:lnTo>
                <a:lnTo>
                  <a:pt x="10153" y="6900"/>
                </a:lnTo>
                <a:lnTo>
                  <a:pt x="10160" y="6887"/>
                </a:lnTo>
                <a:lnTo>
                  <a:pt x="10171" y="6855"/>
                </a:lnTo>
                <a:cubicBezTo>
                  <a:pt x="10173" y="6852"/>
                  <a:pt x="10174" y="6850"/>
                  <a:pt x="10175" y="6850"/>
                </a:cubicBezTo>
                <a:close/>
                <a:moveTo>
                  <a:pt x="9875" y="7006"/>
                </a:moveTo>
                <a:cubicBezTo>
                  <a:pt x="9878" y="7006"/>
                  <a:pt x="9876" y="7013"/>
                  <a:pt x="9874" y="7022"/>
                </a:cubicBezTo>
                <a:lnTo>
                  <a:pt x="9866" y="7012"/>
                </a:lnTo>
                <a:cubicBezTo>
                  <a:pt x="9872" y="7008"/>
                  <a:pt x="9874" y="7006"/>
                  <a:pt x="9875" y="7006"/>
                </a:cubicBezTo>
                <a:close/>
                <a:moveTo>
                  <a:pt x="9880" y="7025"/>
                </a:moveTo>
                <a:lnTo>
                  <a:pt x="9892" y="7046"/>
                </a:lnTo>
                <a:lnTo>
                  <a:pt x="9880" y="7056"/>
                </a:lnTo>
                <a:lnTo>
                  <a:pt x="9877" y="7036"/>
                </a:lnTo>
                <a:cubicBezTo>
                  <a:pt x="9877" y="7032"/>
                  <a:pt x="9880" y="7029"/>
                  <a:pt x="9880" y="7025"/>
                </a:cubicBezTo>
                <a:close/>
                <a:moveTo>
                  <a:pt x="10548" y="7049"/>
                </a:moveTo>
                <a:lnTo>
                  <a:pt x="10551" y="7056"/>
                </a:lnTo>
                <a:lnTo>
                  <a:pt x="10548" y="7056"/>
                </a:lnTo>
                <a:lnTo>
                  <a:pt x="10543" y="7049"/>
                </a:lnTo>
                <a:close/>
                <a:moveTo>
                  <a:pt x="9903" y="7074"/>
                </a:moveTo>
                <a:lnTo>
                  <a:pt x="9909" y="7094"/>
                </a:lnTo>
                <a:lnTo>
                  <a:pt x="9903" y="7104"/>
                </a:lnTo>
                <a:lnTo>
                  <a:pt x="9895" y="7087"/>
                </a:lnTo>
                <a:lnTo>
                  <a:pt x="9903" y="7074"/>
                </a:lnTo>
                <a:close/>
                <a:moveTo>
                  <a:pt x="10323" y="7121"/>
                </a:moveTo>
                <a:lnTo>
                  <a:pt x="10326" y="7124"/>
                </a:lnTo>
                <a:lnTo>
                  <a:pt x="10323" y="7124"/>
                </a:lnTo>
                <a:lnTo>
                  <a:pt x="10320" y="7121"/>
                </a:lnTo>
                <a:close/>
                <a:moveTo>
                  <a:pt x="9914" y="7104"/>
                </a:moveTo>
                <a:lnTo>
                  <a:pt x="9954" y="7213"/>
                </a:lnTo>
                <a:lnTo>
                  <a:pt x="9946" y="7223"/>
                </a:lnTo>
                <a:lnTo>
                  <a:pt x="9906" y="7114"/>
                </a:lnTo>
                <a:cubicBezTo>
                  <a:pt x="9906" y="7111"/>
                  <a:pt x="9909" y="7107"/>
                  <a:pt x="9914" y="7104"/>
                </a:cubicBezTo>
                <a:close/>
                <a:moveTo>
                  <a:pt x="9801" y="7251"/>
                </a:moveTo>
                <a:lnTo>
                  <a:pt x="9805" y="7253"/>
                </a:lnTo>
                <a:lnTo>
                  <a:pt x="9808" y="7254"/>
                </a:lnTo>
                <a:lnTo>
                  <a:pt x="9801" y="7251"/>
                </a:lnTo>
                <a:close/>
                <a:moveTo>
                  <a:pt x="9790" y="7243"/>
                </a:moveTo>
                <a:lnTo>
                  <a:pt x="9797" y="7247"/>
                </a:lnTo>
                <a:lnTo>
                  <a:pt x="9813" y="7254"/>
                </a:lnTo>
                <a:lnTo>
                  <a:pt x="9813" y="7257"/>
                </a:lnTo>
                <a:lnTo>
                  <a:pt x="9805" y="7253"/>
                </a:lnTo>
                <a:lnTo>
                  <a:pt x="9787" y="7247"/>
                </a:lnTo>
                <a:lnTo>
                  <a:pt x="9808" y="7257"/>
                </a:lnTo>
                <a:cubicBezTo>
                  <a:pt x="9803" y="7256"/>
                  <a:pt x="9797" y="7255"/>
                  <a:pt x="9792" y="7255"/>
                </a:cubicBezTo>
                <a:cubicBezTo>
                  <a:pt x="9787" y="7255"/>
                  <a:pt x="9781" y="7256"/>
                  <a:pt x="9776" y="7257"/>
                </a:cubicBezTo>
                <a:cubicBezTo>
                  <a:pt x="9773" y="7261"/>
                  <a:pt x="9783" y="7264"/>
                  <a:pt x="9801" y="7271"/>
                </a:cubicBezTo>
                <a:lnTo>
                  <a:pt x="9794" y="7278"/>
                </a:lnTo>
                <a:lnTo>
                  <a:pt x="9754" y="7274"/>
                </a:lnTo>
                <a:lnTo>
                  <a:pt x="9787" y="7243"/>
                </a:lnTo>
                <a:lnTo>
                  <a:pt x="9801" y="7251"/>
                </a:lnTo>
                <a:lnTo>
                  <a:pt x="9790" y="7243"/>
                </a:lnTo>
                <a:close/>
                <a:moveTo>
                  <a:pt x="9816" y="7274"/>
                </a:moveTo>
                <a:lnTo>
                  <a:pt x="9826" y="7278"/>
                </a:lnTo>
                <a:cubicBezTo>
                  <a:pt x="9826" y="7278"/>
                  <a:pt x="9826" y="7281"/>
                  <a:pt x="9823" y="7281"/>
                </a:cubicBezTo>
                <a:lnTo>
                  <a:pt x="9808" y="7281"/>
                </a:lnTo>
                <a:lnTo>
                  <a:pt x="9816" y="7274"/>
                </a:lnTo>
                <a:close/>
                <a:moveTo>
                  <a:pt x="10330" y="7308"/>
                </a:moveTo>
                <a:cubicBezTo>
                  <a:pt x="10334" y="7311"/>
                  <a:pt x="10338" y="7315"/>
                  <a:pt x="10341" y="7318"/>
                </a:cubicBezTo>
                <a:lnTo>
                  <a:pt x="10341" y="7321"/>
                </a:lnTo>
                <a:cubicBezTo>
                  <a:pt x="10334" y="7315"/>
                  <a:pt x="10330" y="7311"/>
                  <a:pt x="10326" y="7308"/>
                </a:cubicBezTo>
                <a:close/>
                <a:moveTo>
                  <a:pt x="10690" y="7327"/>
                </a:moveTo>
                <a:cubicBezTo>
                  <a:pt x="10691" y="7327"/>
                  <a:pt x="10692" y="7327"/>
                  <a:pt x="10692" y="7328"/>
                </a:cubicBezTo>
                <a:cubicBezTo>
                  <a:pt x="10692" y="7335"/>
                  <a:pt x="10692" y="7342"/>
                  <a:pt x="10692" y="7346"/>
                </a:cubicBezTo>
                <a:cubicBezTo>
                  <a:pt x="10686" y="7342"/>
                  <a:pt x="10681" y="7335"/>
                  <a:pt x="10675" y="7331"/>
                </a:cubicBezTo>
                <a:cubicBezTo>
                  <a:pt x="10680" y="7331"/>
                  <a:pt x="10686" y="7327"/>
                  <a:pt x="10690" y="7327"/>
                </a:cubicBezTo>
                <a:close/>
                <a:moveTo>
                  <a:pt x="9710" y="7206"/>
                </a:moveTo>
                <a:lnTo>
                  <a:pt x="9750" y="7223"/>
                </a:lnTo>
                <a:cubicBezTo>
                  <a:pt x="9724" y="7280"/>
                  <a:pt x="9719" y="7300"/>
                  <a:pt x="9726" y="7300"/>
                </a:cubicBezTo>
                <a:cubicBezTo>
                  <a:pt x="9731" y="7300"/>
                  <a:pt x="9741" y="7291"/>
                  <a:pt x="9754" y="7278"/>
                </a:cubicBezTo>
                <a:lnTo>
                  <a:pt x="9794" y="7284"/>
                </a:lnTo>
                <a:lnTo>
                  <a:pt x="9750" y="7349"/>
                </a:lnTo>
                <a:cubicBezTo>
                  <a:pt x="9729" y="7339"/>
                  <a:pt x="9707" y="7328"/>
                  <a:pt x="9685" y="7315"/>
                </a:cubicBezTo>
                <a:cubicBezTo>
                  <a:pt x="9699" y="7281"/>
                  <a:pt x="9692" y="7240"/>
                  <a:pt x="9710" y="7206"/>
                </a:cubicBezTo>
                <a:close/>
                <a:moveTo>
                  <a:pt x="10192" y="7342"/>
                </a:moveTo>
                <a:lnTo>
                  <a:pt x="10206" y="7349"/>
                </a:lnTo>
                <a:cubicBezTo>
                  <a:pt x="10200" y="7349"/>
                  <a:pt x="10196" y="7346"/>
                  <a:pt x="10192" y="7342"/>
                </a:cubicBezTo>
                <a:close/>
                <a:moveTo>
                  <a:pt x="9954" y="7325"/>
                </a:moveTo>
                <a:lnTo>
                  <a:pt x="9935" y="7356"/>
                </a:lnTo>
                <a:cubicBezTo>
                  <a:pt x="9932" y="7356"/>
                  <a:pt x="9932" y="7353"/>
                  <a:pt x="9928" y="7353"/>
                </a:cubicBezTo>
                <a:cubicBezTo>
                  <a:pt x="9935" y="7346"/>
                  <a:pt x="9943" y="7339"/>
                  <a:pt x="9949" y="7325"/>
                </a:cubicBezTo>
                <a:close/>
                <a:moveTo>
                  <a:pt x="9801" y="7288"/>
                </a:moveTo>
                <a:lnTo>
                  <a:pt x="9819" y="7291"/>
                </a:lnTo>
                <a:cubicBezTo>
                  <a:pt x="9805" y="7318"/>
                  <a:pt x="9790" y="7342"/>
                  <a:pt x="9776" y="7366"/>
                </a:cubicBezTo>
                <a:lnTo>
                  <a:pt x="9754" y="7356"/>
                </a:lnTo>
                <a:lnTo>
                  <a:pt x="9801" y="7288"/>
                </a:lnTo>
                <a:close/>
                <a:moveTo>
                  <a:pt x="10370" y="7339"/>
                </a:moveTo>
                <a:lnTo>
                  <a:pt x="10395" y="7356"/>
                </a:lnTo>
                <a:lnTo>
                  <a:pt x="10388" y="7366"/>
                </a:lnTo>
                <a:lnTo>
                  <a:pt x="10366" y="7346"/>
                </a:lnTo>
                <a:cubicBezTo>
                  <a:pt x="10366" y="7342"/>
                  <a:pt x="10370" y="7342"/>
                  <a:pt x="10370" y="7339"/>
                </a:cubicBezTo>
                <a:close/>
                <a:moveTo>
                  <a:pt x="10589" y="7351"/>
                </a:moveTo>
                <a:cubicBezTo>
                  <a:pt x="10590" y="7351"/>
                  <a:pt x="10588" y="7362"/>
                  <a:pt x="10588" y="7373"/>
                </a:cubicBezTo>
                <a:lnTo>
                  <a:pt x="10580" y="7366"/>
                </a:lnTo>
                <a:cubicBezTo>
                  <a:pt x="10583" y="7363"/>
                  <a:pt x="10588" y="7356"/>
                  <a:pt x="10588" y="7353"/>
                </a:cubicBezTo>
                <a:cubicBezTo>
                  <a:pt x="10588" y="7351"/>
                  <a:pt x="10589" y="7351"/>
                  <a:pt x="10589" y="7351"/>
                </a:cubicBezTo>
                <a:close/>
                <a:moveTo>
                  <a:pt x="10580" y="7373"/>
                </a:moveTo>
                <a:lnTo>
                  <a:pt x="10577" y="7376"/>
                </a:lnTo>
                <a:cubicBezTo>
                  <a:pt x="10577" y="7373"/>
                  <a:pt x="10577" y="7373"/>
                  <a:pt x="10577" y="7373"/>
                </a:cubicBezTo>
                <a:close/>
                <a:moveTo>
                  <a:pt x="10315" y="7366"/>
                </a:moveTo>
                <a:cubicBezTo>
                  <a:pt x="10320" y="7366"/>
                  <a:pt x="10326" y="7369"/>
                  <a:pt x="10330" y="7373"/>
                </a:cubicBezTo>
                <a:lnTo>
                  <a:pt x="10330" y="7379"/>
                </a:lnTo>
                <a:lnTo>
                  <a:pt x="10315" y="7369"/>
                </a:lnTo>
                <a:cubicBezTo>
                  <a:pt x="10315" y="7366"/>
                  <a:pt x="10315" y="7366"/>
                  <a:pt x="10315" y="7366"/>
                </a:cubicBezTo>
                <a:close/>
                <a:moveTo>
                  <a:pt x="10399" y="7359"/>
                </a:moveTo>
                <a:cubicBezTo>
                  <a:pt x="10406" y="7363"/>
                  <a:pt x="10410" y="7366"/>
                  <a:pt x="10417" y="7373"/>
                </a:cubicBezTo>
                <a:lnTo>
                  <a:pt x="10410" y="7383"/>
                </a:lnTo>
                <a:lnTo>
                  <a:pt x="10392" y="7369"/>
                </a:lnTo>
                <a:lnTo>
                  <a:pt x="10399" y="7359"/>
                </a:lnTo>
                <a:close/>
                <a:moveTo>
                  <a:pt x="9852" y="7301"/>
                </a:moveTo>
                <a:lnTo>
                  <a:pt x="9880" y="7308"/>
                </a:lnTo>
                <a:cubicBezTo>
                  <a:pt x="9859" y="7335"/>
                  <a:pt x="9834" y="7359"/>
                  <a:pt x="9808" y="7386"/>
                </a:cubicBezTo>
                <a:lnTo>
                  <a:pt x="9805" y="7383"/>
                </a:lnTo>
                <a:cubicBezTo>
                  <a:pt x="9816" y="7356"/>
                  <a:pt x="9834" y="7328"/>
                  <a:pt x="9852" y="7301"/>
                </a:cubicBezTo>
                <a:close/>
                <a:moveTo>
                  <a:pt x="10280" y="7386"/>
                </a:moveTo>
                <a:lnTo>
                  <a:pt x="10286" y="7390"/>
                </a:lnTo>
                <a:lnTo>
                  <a:pt x="10280" y="7396"/>
                </a:lnTo>
                <a:cubicBezTo>
                  <a:pt x="10280" y="7396"/>
                  <a:pt x="10275" y="7393"/>
                  <a:pt x="10272" y="7393"/>
                </a:cubicBezTo>
                <a:cubicBezTo>
                  <a:pt x="10275" y="7390"/>
                  <a:pt x="10275" y="7390"/>
                  <a:pt x="10280" y="7386"/>
                </a:cubicBezTo>
                <a:close/>
                <a:moveTo>
                  <a:pt x="10110" y="7396"/>
                </a:moveTo>
                <a:cubicBezTo>
                  <a:pt x="10109" y="7397"/>
                  <a:pt x="10109" y="7398"/>
                  <a:pt x="10107" y="7398"/>
                </a:cubicBezTo>
                <a:lnTo>
                  <a:pt x="10105" y="7396"/>
                </a:lnTo>
                <a:close/>
                <a:moveTo>
                  <a:pt x="10368" y="7376"/>
                </a:moveTo>
                <a:cubicBezTo>
                  <a:pt x="10370" y="7376"/>
                  <a:pt x="10374" y="7377"/>
                  <a:pt x="10381" y="7379"/>
                </a:cubicBezTo>
                <a:lnTo>
                  <a:pt x="10363" y="7403"/>
                </a:lnTo>
                <a:lnTo>
                  <a:pt x="10359" y="7400"/>
                </a:lnTo>
                <a:cubicBezTo>
                  <a:pt x="10363" y="7387"/>
                  <a:pt x="10364" y="7382"/>
                  <a:pt x="10361" y="7382"/>
                </a:cubicBezTo>
                <a:cubicBezTo>
                  <a:pt x="10360" y="7382"/>
                  <a:pt x="10357" y="7387"/>
                  <a:pt x="10352" y="7393"/>
                </a:cubicBezTo>
                <a:lnTo>
                  <a:pt x="10355" y="7396"/>
                </a:lnTo>
                <a:lnTo>
                  <a:pt x="10338" y="7386"/>
                </a:lnTo>
                <a:cubicBezTo>
                  <a:pt x="10338" y="7383"/>
                  <a:pt x="10341" y="7379"/>
                  <a:pt x="10344" y="7376"/>
                </a:cubicBezTo>
                <a:cubicBezTo>
                  <a:pt x="10350" y="7378"/>
                  <a:pt x="10353" y="7378"/>
                  <a:pt x="10355" y="7378"/>
                </a:cubicBezTo>
                <a:cubicBezTo>
                  <a:pt x="10361" y="7378"/>
                  <a:pt x="10363" y="7376"/>
                  <a:pt x="10368" y="7376"/>
                </a:cubicBezTo>
                <a:close/>
                <a:moveTo>
                  <a:pt x="10326" y="7400"/>
                </a:moveTo>
                <a:lnTo>
                  <a:pt x="10341" y="7410"/>
                </a:lnTo>
                <a:lnTo>
                  <a:pt x="10341" y="7413"/>
                </a:lnTo>
                <a:lnTo>
                  <a:pt x="10326" y="7400"/>
                </a:lnTo>
                <a:close/>
                <a:moveTo>
                  <a:pt x="10298" y="7393"/>
                </a:moveTo>
                <a:lnTo>
                  <a:pt x="10320" y="7403"/>
                </a:lnTo>
                <a:cubicBezTo>
                  <a:pt x="10323" y="7406"/>
                  <a:pt x="10330" y="7410"/>
                  <a:pt x="10338" y="7413"/>
                </a:cubicBezTo>
                <a:cubicBezTo>
                  <a:pt x="10338" y="7417"/>
                  <a:pt x="10334" y="7420"/>
                  <a:pt x="10330" y="7423"/>
                </a:cubicBezTo>
                <a:cubicBezTo>
                  <a:pt x="10315" y="7417"/>
                  <a:pt x="10304" y="7410"/>
                  <a:pt x="10290" y="7400"/>
                </a:cubicBezTo>
                <a:lnTo>
                  <a:pt x="10298" y="7393"/>
                </a:lnTo>
                <a:close/>
                <a:moveTo>
                  <a:pt x="9914" y="7369"/>
                </a:moveTo>
                <a:lnTo>
                  <a:pt x="9924" y="7373"/>
                </a:lnTo>
                <a:lnTo>
                  <a:pt x="9895" y="7427"/>
                </a:lnTo>
                <a:lnTo>
                  <a:pt x="9877" y="7420"/>
                </a:lnTo>
                <a:cubicBezTo>
                  <a:pt x="9888" y="7403"/>
                  <a:pt x="9903" y="7386"/>
                  <a:pt x="9914" y="7369"/>
                </a:cubicBezTo>
                <a:close/>
                <a:moveTo>
                  <a:pt x="10388" y="7379"/>
                </a:moveTo>
                <a:lnTo>
                  <a:pt x="10406" y="7390"/>
                </a:lnTo>
                <a:cubicBezTo>
                  <a:pt x="10399" y="7403"/>
                  <a:pt x="10395" y="7410"/>
                  <a:pt x="10388" y="7427"/>
                </a:cubicBezTo>
                <a:cubicBezTo>
                  <a:pt x="10384" y="7420"/>
                  <a:pt x="10378" y="7413"/>
                  <a:pt x="10373" y="7410"/>
                </a:cubicBezTo>
                <a:cubicBezTo>
                  <a:pt x="10378" y="7400"/>
                  <a:pt x="10381" y="7390"/>
                  <a:pt x="10384" y="7379"/>
                </a:cubicBezTo>
                <a:close/>
                <a:moveTo>
                  <a:pt x="10352" y="7413"/>
                </a:moveTo>
                <a:lnTo>
                  <a:pt x="10341" y="7430"/>
                </a:lnTo>
                <a:cubicBezTo>
                  <a:pt x="10344" y="7423"/>
                  <a:pt x="10349" y="7420"/>
                  <a:pt x="10349" y="7413"/>
                </a:cubicBezTo>
                <a:close/>
                <a:moveTo>
                  <a:pt x="10461" y="7393"/>
                </a:moveTo>
                <a:cubicBezTo>
                  <a:pt x="10464" y="7396"/>
                  <a:pt x="10468" y="7396"/>
                  <a:pt x="10471" y="7400"/>
                </a:cubicBezTo>
                <a:cubicBezTo>
                  <a:pt x="10475" y="7410"/>
                  <a:pt x="10475" y="7420"/>
                  <a:pt x="10475" y="7430"/>
                </a:cubicBezTo>
                <a:lnTo>
                  <a:pt x="10453" y="7413"/>
                </a:lnTo>
                <a:cubicBezTo>
                  <a:pt x="10453" y="7410"/>
                  <a:pt x="10461" y="7400"/>
                  <a:pt x="10461" y="7393"/>
                </a:cubicBezTo>
                <a:close/>
                <a:moveTo>
                  <a:pt x="10283" y="7406"/>
                </a:moveTo>
                <a:lnTo>
                  <a:pt x="10323" y="7430"/>
                </a:lnTo>
                <a:lnTo>
                  <a:pt x="10323" y="7434"/>
                </a:lnTo>
                <a:lnTo>
                  <a:pt x="10283" y="7410"/>
                </a:lnTo>
                <a:cubicBezTo>
                  <a:pt x="10283" y="7406"/>
                  <a:pt x="10283" y="7406"/>
                  <a:pt x="10283" y="7406"/>
                </a:cubicBezTo>
                <a:close/>
                <a:moveTo>
                  <a:pt x="10453" y="7417"/>
                </a:moveTo>
                <a:lnTo>
                  <a:pt x="10475" y="7434"/>
                </a:lnTo>
                <a:lnTo>
                  <a:pt x="10475" y="7438"/>
                </a:lnTo>
                <a:cubicBezTo>
                  <a:pt x="10470" y="7440"/>
                  <a:pt x="10466" y="7441"/>
                  <a:pt x="10462" y="7441"/>
                </a:cubicBezTo>
                <a:cubicBezTo>
                  <a:pt x="10455" y="7441"/>
                  <a:pt x="10451" y="7435"/>
                  <a:pt x="10453" y="7417"/>
                </a:cubicBezTo>
                <a:close/>
                <a:moveTo>
                  <a:pt x="10721" y="7376"/>
                </a:moveTo>
                <a:cubicBezTo>
                  <a:pt x="10754" y="7413"/>
                  <a:pt x="10782" y="7444"/>
                  <a:pt x="10782" y="7444"/>
                </a:cubicBezTo>
                <a:cubicBezTo>
                  <a:pt x="10782" y="7444"/>
                  <a:pt x="10758" y="7410"/>
                  <a:pt x="10721" y="7376"/>
                </a:cubicBezTo>
                <a:close/>
                <a:moveTo>
                  <a:pt x="10363" y="7420"/>
                </a:moveTo>
                <a:lnTo>
                  <a:pt x="10384" y="7434"/>
                </a:lnTo>
                <a:cubicBezTo>
                  <a:pt x="10384" y="7438"/>
                  <a:pt x="10378" y="7448"/>
                  <a:pt x="10373" y="7451"/>
                </a:cubicBezTo>
                <a:lnTo>
                  <a:pt x="10355" y="7441"/>
                </a:lnTo>
                <a:lnTo>
                  <a:pt x="10363" y="7420"/>
                </a:lnTo>
                <a:close/>
                <a:moveTo>
                  <a:pt x="10229" y="7451"/>
                </a:moveTo>
                <a:lnTo>
                  <a:pt x="10225" y="7458"/>
                </a:lnTo>
                <a:cubicBezTo>
                  <a:pt x="10225" y="7458"/>
                  <a:pt x="10225" y="7455"/>
                  <a:pt x="10225" y="7451"/>
                </a:cubicBezTo>
                <a:close/>
                <a:moveTo>
                  <a:pt x="9993" y="7349"/>
                </a:moveTo>
                <a:lnTo>
                  <a:pt x="10007" y="7356"/>
                </a:lnTo>
                <a:lnTo>
                  <a:pt x="10047" y="7461"/>
                </a:lnTo>
                <a:cubicBezTo>
                  <a:pt x="10041" y="7448"/>
                  <a:pt x="10033" y="7434"/>
                  <a:pt x="10022" y="7423"/>
                </a:cubicBezTo>
                <a:lnTo>
                  <a:pt x="9993" y="7349"/>
                </a:lnTo>
                <a:close/>
                <a:moveTo>
                  <a:pt x="10352" y="7444"/>
                </a:moveTo>
                <a:lnTo>
                  <a:pt x="10373" y="7458"/>
                </a:lnTo>
                <a:lnTo>
                  <a:pt x="10370" y="7465"/>
                </a:lnTo>
                <a:lnTo>
                  <a:pt x="10349" y="7451"/>
                </a:lnTo>
                <a:lnTo>
                  <a:pt x="10352" y="7444"/>
                </a:lnTo>
                <a:close/>
                <a:moveTo>
                  <a:pt x="10670" y="7328"/>
                </a:moveTo>
                <a:cubicBezTo>
                  <a:pt x="10678" y="7335"/>
                  <a:pt x="10686" y="7342"/>
                  <a:pt x="10689" y="7349"/>
                </a:cubicBezTo>
                <a:cubicBezTo>
                  <a:pt x="10692" y="7363"/>
                  <a:pt x="10689" y="7376"/>
                  <a:pt x="10686" y="7390"/>
                </a:cubicBezTo>
                <a:cubicBezTo>
                  <a:pt x="10686" y="7386"/>
                  <a:pt x="10678" y="7383"/>
                  <a:pt x="10681" y="7376"/>
                </a:cubicBezTo>
                <a:lnTo>
                  <a:pt x="10678" y="7373"/>
                </a:lnTo>
                <a:cubicBezTo>
                  <a:pt x="10670" y="7386"/>
                  <a:pt x="10663" y="7393"/>
                  <a:pt x="10656" y="7400"/>
                </a:cubicBezTo>
                <a:cubicBezTo>
                  <a:pt x="10638" y="7420"/>
                  <a:pt x="10620" y="7441"/>
                  <a:pt x="10606" y="7465"/>
                </a:cubicBezTo>
                <a:lnTo>
                  <a:pt x="10594" y="7455"/>
                </a:lnTo>
                <a:cubicBezTo>
                  <a:pt x="10602" y="7438"/>
                  <a:pt x="10609" y="7417"/>
                  <a:pt x="10617" y="7400"/>
                </a:cubicBezTo>
                <a:lnTo>
                  <a:pt x="10612" y="7396"/>
                </a:lnTo>
                <a:lnTo>
                  <a:pt x="10631" y="7410"/>
                </a:lnTo>
                <a:lnTo>
                  <a:pt x="10612" y="7393"/>
                </a:lnTo>
                <a:cubicBezTo>
                  <a:pt x="10612" y="7390"/>
                  <a:pt x="10612" y="7386"/>
                  <a:pt x="10612" y="7379"/>
                </a:cubicBezTo>
                <a:lnTo>
                  <a:pt x="10620" y="7373"/>
                </a:lnTo>
                <a:lnTo>
                  <a:pt x="10656" y="7400"/>
                </a:lnTo>
                <a:cubicBezTo>
                  <a:pt x="10646" y="7390"/>
                  <a:pt x="10631" y="7379"/>
                  <a:pt x="10623" y="7373"/>
                </a:cubicBezTo>
                <a:lnTo>
                  <a:pt x="10641" y="7353"/>
                </a:lnTo>
                <a:cubicBezTo>
                  <a:pt x="10649" y="7342"/>
                  <a:pt x="10660" y="7335"/>
                  <a:pt x="10670" y="7328"/>
                </a:cubicBezTo>
                <a:close/>
                <a:moveTo>
                  <a:pt x="10261" y="7438"/>
                </a:moveTo>
                <a:lnTo>
                  <a:pt x="10309" y="7458"/>
                </a:lnTo>
                <a:lnTo>
                  <a:pt x="10304" y="7468"/>
                </a:lnTo>
                <a:lnTo>
                  <a:pt x="10257" y="7438"/>
                </a:lnTo>
                <a:close/>
                <a:moveTo>
                  <a:pt x="10341" y="7465"/>
                </a:moveTo>
                <a:lnTo>
                  <a:pt x="10363" y="7475"/>
                </a:lnTo>
                <a:lnTo>
                  <a:pt x="10363" y="7478"/>
                </a:lnTo>
                <a:lnTo>
                  <a:pt x="10341" y="7465"/>
                </a:lnTo>
                <a:close/>
                <a:moveTo>
                  <a:pt x="10338" y="7471"/>
                </a:moveTo>
                <a:lnTo>
                  <a:pt x="10359" y="7485"/>
                </a:lnTo>
                <a:cubicBezTo>
                  <a:pt x="10355" y="7488"/>
                  <a:pt x="10355" y="7492"/>
                  <a:pt x="10352" y="7495"/>
                </a:cubicBezTo>
                <a:lnTo>
                  <a:pt x="10349" y="7495"/>
                </a:lnTo>
                <a:lnTo>
                  <a:pt x="10330" y="7485"/>
                </a:lnTo>
                <a:cubicBezTo>
                  <a:pt x="10334" y="7481"/>
                  <a:pt x="10338" y="7478"/>
                  <a:pt x="10338" y="7471"/>
                </a:cubicBezTo>
                <a:close/>
                <a:moveTo>
                  <a:pt x="10214" y="7444"/>
                </a:moveTo>
                <a:cubicBezTo>
                  <a:pt x="10214" y="7451"/>
                  <a:pt x="10214" y="7461"/>
                  <a:pt x="10214" y="7468"/>
                </a:cubicBezTo>
                <a:lnTo>
                  <a:pt x="10211" y="7471"/>
                </a:lnTo>
                <a:lnTo>
                  <a:pt x="10200" y="7468"/>
                </a:lnTo>
                <a:lnTo>
                  <a:pt x="10203" y="7478"/>
                </a:lnTo>
                <a:cubicBezTo>
                  <a:pt x="10189" y="7497"/>
                  <a:pt x="10177" y="7509"/>
                  <a:pt x="10173" y="7509"/>
                </a:cubicBezTo>
                <a:cubicBezTo>
                  <a:pt x="10169" y="7509"/>
                  <a:pt x="10172" y="7497"/>
                  <a:pt x="10189" y="7465"/>
                </a:cubicBezTo>
                <a:lnTo>
                  <a:pt x="10189" y="7461"/>
                </a:lnTo>
                <a:cubicBezTo>
                  <a:pt x="10192" y="7455"/>
                  <a:pt x="10200" y="7448"/>
                  <a:pt x="10211" y="7444"/>
                </a:cubicBezTo>
                <a:close/>
                <a:moveTo>
                  <a:pt x="10591" y="7458"/>
                </a:moveTo>
                <a:lnTo>
                  <a:pt x="10602" y="7465"/>
                </a:lnTo>
                <a:cubicBezTo>
                  <a:pt x="10591" y="7481"/>
                  <a:pt x="10580" y="7498"/>
                  <a:pt x="10566" y="7526"/>
                </a:cubicBezTo>
                <a:cubicBezTo>
                  <a:pt x="10580" y="7498"/>
                  <a:pt x="10588" y="7481"/>
                  <a:pt x="10594" y="7461"/>
                </a:cubicBezTo>
                <a:lnTo>
                  <a:pt x="10591" y="7458"/>
                </a:lnTo>
                <a:close/>
                <a:moveTo>
                  <a:pt x="10243" y="7458"/>
                </a:moveTo>
                <a:lnTo>
                  <a:pt x="10272" y="7471"/>
                </a:lnTo>
                <a:cubicBezTo>
                  <a:pt x="10244" y="7497"/>
                  <a:pt x="10206" y="7541"/>
                  <a:pt x="10196" y="7541"/>
                </a:cubicBezTo>
                <a:cubicBezTo>
                  <a:pt x="10194" y="7541"/>
                  <a:pt x="10192" y="7539"/>
                  <a:pt x="10192" y="7536"/>
                </a:cubicBezTo>
                <a:cubicBezTo>
                  <a:pt x="10200" y="7522"/>
                  <a:pt x="10203" y="7515"/>
                  <a:pt x="10214" y="7502"/>
                </a:cubicBezTo>
                <a:lnTo>
                  <a:pt x="10211" y="7502"/>
                </a:lnTo>
                <a:lnTo>
                  <a:pt x="10229" y="7478"/>
                </a:lnTo>
                <a:cubicBezTo>
                  <a:pt x="10232" y="7468"/>
                  <a:pt x="10240" y="7461"/>
                  <a:pt x="10243" y="7458"/>
                </a:cubicBezTo>
                <a:close/>
                <a:moveTo>
                  <a:pt x="10793" y="7256"/>
                </a:moveTo>
                <a:cubicBezTo>
                  <a:pt x="10796" y="7256"/>
                  <a:pt x="10794" y="7267"/>
                  <a:pt x="10787" y="7294"/>
                </a:cubicBezTo>
                <a:lnTo>
                  <a:pt x="10768" y="7321"/>
                </a:lnTo>
                <a:cubicBezTo>
                  <a:pt x="10779" y="7393"/>
                  <a:pt x="10870" y="7325"/>
                  <a:pt x="10845" y="7451"/>
                </a:cubicBezTo>
                <a:cubicBezTo>
                  <a:pt x="10843" y="7442"/>
                  <a:pt x="10838" y="7439"/>
                  <a:pt x="10830" y="7439"/>
                </a:cubicBezTo>
                <a:cubicBezTo>
                  <a:pt x="10799" y="7439"/>
                  <a:pt x="10721" y="7500"/>
                  <a:pt x="10646" y="7546"/>
                </a:cubicBezTo>
                <a:lnTo>
                  <a:pt x="10696" y="7481"/>
                </a:lnTo>
                <a:cubicBezTo>
                  <a:pt x="10710" y="7444"/>
                  <a:pt x="10703" y="7427"/>
                  <a:pt x="10696" y="7417"/>
                </a:cubicBezTo>
                <a:lnTo>
                  <a:pt x="10721" y="7376"/>
                </a:lnTo>
                <a:lnTo>
                  <a:pt x="10729" y="7363"/>
                </a:lnTo>
                <a:lnTo>
                  <a:pt x="10750" y="7379"/>
                </a:lnTo>
                <a:cubicBezTo>
                  <a:pt x="10747" y="7376"/>
                  <a:pt x="10736" y="7366"/>
                  <a:pt x="10732" y="7356"/>
                </a:cubicBezTo>
                <a:cubicBezTo>
                  <a:pt x="10759" y="7305"/>
                  <a:pt x="10786" y="7256"/>
                  <a:pt x="10793" y="7256"/>
                </a:cubicBezTo>
                <a:close/>
                <a:moveTo>
                  <a:pt x="10989" y="7483"/>
                </a:moveTo>
                <a:cubicBezTo>
                  <a:pt x="10993" y="7483"/>
                  <a:pt x="10979" y="7503"/>
                  <a:pt x="10957" y="7533"/>
                </a:cubicBezTo>
                <a:lnTo>
                  <a:pt x="10924" y="7553"/>
                </a:lnTo>
                <a:lnTo>
                  <a:pt x="10971" y="7495"/>
                </a:lnTo>
                <a:cubicBezTo>
                  <a:pt x="10980" y="7487"/>
                  <a:pt x="10987" y="7483"/>
                  <a:pt x="10989" y="7483"/>
                </a:cubicBezTo>
                <a:close/>
                <a:moveTo>
                  <a:pt x="10275" y="7471"/>
                </a:moveTo>
                <a:lnTo>
                  <a:pt x="10294" y="7478"/>
                </a:lnTo>
                <a:cubicBezTo>
                  <a:pt x="10268" y="7518"/>
                  <a:pt x="10243" y="7555"/>
                  <a:pt x="10237" y="7555"/>
                </a:cubicBezTo>
                <a:cubicBezTo>
                  <a:pt x="10233" y="7555"/>
                  <a:pt x="10234" y="7546"/>
                  <a:pt x="10243" y="7522"/>
                </a:cubicBezTo>
                <a:lnTo>
                  <a:pt x="10243" y="7518"/>
                </a:lnTo>
                <a:lnTo>
                  <a:pt x="10275" y="7471"/>
                </a:lnTo>
                <a:close/>
                <a:moveTo>
                  <a:pt x="10993" y="7461"/>
                </a:moveTo>
                <a:lnTo>
                  <a:pt x="10914" y="7560"/>
                </a:lnTo>
                <a:cubicBezTo>
                  <a:pt x="10909" y="7563"/>
                  <a:pt x="10906" y="7563"/>
                  <a:pt x="10903" y="7567"/>
                </a:cubicBezTo>
                <a:lnTo>
                  <a:pt x="10993" y="7461"/>
                </a:lnTo>
                <a:close/>
                <a:moveTo>
                  <a:pt x="10975" y="7465"/>
                </a:moveTo>
                <a:lnTo>
                  <a:pt x="10891" y="7573"/>
                </a:lnTo>
                <a:cubicBezTo>
                  <a:pt x="10891" y="7573"/>
                  <a:pt x="10888" y="7573"/>
                  <a:pt x="10885" y="7577"/>
                </a:cubicBezTo>
                <a:cubicBezTo>
                  <a:pt x="10909" y="7540"/>
                  <a:pt x="10943" y="7502"/>
                  <a:pt x="10975" y="7465"/>
                </a:cubicBezTo>
                <a:close/>
                <a:moveTo>
                  <a:pt x="10323" y="7492"/>
                </a:moveTo>
                <a:lnTo>
                  <a:pt x="10344" y="7502"/>
                </a:lnTo>
                <a:cubicBezTo>
                  <a:pt x="10302" y="7551"/>
                  <a:pt x="10268" y="7590"/>
                  <a:pt x="10255" y="7590"/>
                </a:cubicBezTo>
                <a:cubicBezTo>
                  <a:pt x="10255" y="7590"/>
                  <a:pt x="10255" y="7590"/>
                  <a:pt x="10254" y="7590"/>
                </a:cubicBezTo>
                <a:cubicBezTo>
                  <a:pt x="10280" y="7560"/>
                  <a:pt x="10304" y="7530"/>
                  <a:pt x="10323" y="7495"/>
                </a:cubicBezTo>
                <a:lnTo>
                  <a:pt x="10323" y="7492"/>
                </a:lnTo>
                <a:close/>
                <a:moveTo>
                  <a:pt x="10424" y="7546"/>
                </a:moveTo>
                <a:cubicBezTo>
                  <a:pt x="10402" y="7583"/>
                  <a:pt x="10370" y="7632"/>
                  <a:pt x="10344" y="7672"/>
                </a:cubicBezTo>
                <a:lnTo>
                  <a:pt x="10330" y="7662"/>
                </a:lnTo>
                <a:cubicBezTo>
                  <a:pt x="10355" y="7621"/>
                  <a:pt x="10388" y="7583"/>
                  <a:pt x="10424" y="7546"/>
                </a:cubicBezTo>
                <a:close/>
                <a:moveTo>
                  <a:pt x="11131" y="7652"/>
                </a:moveTo>
                <a:cubicBezTo>
                  <a:pt x="11116" y="7662"/>
                  <a:pt x="11102" y="7669"/>
                  <a:pt x="11084" y="7679"/>
                </a:cubicBezTo>
                <a:lnTo>
                  <a:pt x="11095" y="7665"/>
                </a:lnTo>
                <a:lnTo>
                  <a:pt x="11131" y="7652"/>
                </a:lnTo>
                <a:close/>
                <a:moveTo>
                  <a:pt x="11185" y="7518"/>
                </a:moveTo>
                <a:cubicBezTo>
                  <a:pt x="11098" y="7580"/>
                  <a:pt x="11007" y="7635"/>
                  <a:pt x="10914" y="7685"/>
                </a:cubicBezTo>
                <a:lnTo>
                  <a:pt x="10978" y="7655"/>
                </a:lnTo>
                <a:lnTo>
                  <a:pt x="10914" y="7692"/>
                </a:lnTo>
                <a:cubicBezTo>
                  <a:pt x="10914" y="7689"/>
                  <a:pt x="10914" y="7685"/>
                  <a:pt x="10914" y="7685"/>
                </a:cubicBezTo>
                <a:cubicBezTo>
                  <a:pt x="10989" y="7632"/>
                  <a:pt x="11138" y="7536"/>
                  <a:pt x="11156" y="7530"/>
                </a:cubicBezTo>
                <a:lnTo>
                  <a:pt x="10975" y="7648"/>
                </a:lnTo>
                <a:cubicBezTo>
                  <a:pt x="11091" y="7580"/>
                  <a:pt x="11044" y="7597"/>
                  <a:pt x="11185" y="7518"/>
                </a:cubicBezTo>
                <a:close/>
                <a:moveTo>
                  <a:pt x="10986" y="7356"/>
                </a:moveTo>
                <a:cubicBezTo>
                  <a:pt x="10928" y="7468"/>
                  <a:pt x="10895" y="7530"/>
                  <a:pt x="10856" y="7590"/>
                </a:cubicBezTo>
                <a:cubicBezTo>
                  <a:pt x="10846" y="7594"/>
                  <a:pt x="10838" y="7597"/>
                  <a:pt x="10831" y="7597"/>
                </a:cubicBezTo>
                <a:cubicBezTo>
                  <a:pt x="10821" y="7597"/>
                  <a:pt x="10814" y="7592"/>
                  <a:pt x="10811" y="7580"/>
                </a:cubicBezTo>
                <a:lnTo>
                  <a:pt x="10808" y="7607"/>
                </a:lnTo>
                <a:cubicBezTo>
                  <a:pt x="10761" y="7672"/>
                  <a:pt x="10740" y="7695"/>
                  <a:pt x="10735" y="7695"/>
                </a:cubicBezTo>
                <a:cubicBezTo>
                  <a:pt x="10721" y="7695"/>
                  <a:pt x="10803" y="7549"/>
                  <a:pt x="10786" y="7549"/>
                </a:cubicBezTo>
                <a:cubicBezTo>
                  <a:pt x="10782" y="7549"/>
                  <a:pt x="10777" y="7554"/>
                  <a:pt x="10767" y="7564"/>
                </a:cubicBezTo>
                <a:cubicBezTo>
                  <a:pt x="10786" y="7543"/>
                  <a:pt x="10825" y="7485"/>
                  <a:pt x="10845" y="7461"/>
                </a:cubicBezTo>
                <a:cubicBezTo>
                  <a:pt x="10837" y="7488"/>
                  <a:pt x="10827" y="7515"/>
                  <a:pt x="10816" y="7543"/>
                </a:cubicBezTo>
                <a:cubicBezTo>
                  <a:pt x="10855" y="7481"/>
                  <a:pt x="10870" y="7463"/>
                  <a:pt x="10877" y="7463"/>
                </a:cubicBezTo>
                <a:cubicBezTo>
                  <a:pt x="10886" y="7463"/>
                  <a:pt x="10879" y="7493"/>
                  <a:pt x="10889" y="7493"/>
                </a:cubicBezTo>
                <a:cubicBezTo>
                  <a:pt x="10898" y="7493"/>
                  <a:pt x="10920" y="7465"/>
                  <a:pt x="10986" y="7356"/>
                </a:cubicBezTo>
                <a:close/>
                <a:moveTo>
                  <a:pt x="11091" y="7665"/>
                </a:moveTo>
                <a:lnTo>
                  <a:pt x="11079" y="7679"/>
                </a:lnTo>
                <a:lnTo>
                  <a:pt x="11047" y="7695"/>
                </a:lnTo>
                <a:cubicBezTo>
                  <a:pt x="11051" y="7689"/>
                  <a:pt x="11058" y="7682"/>
                  <a:pt x="11062" y="7675"/>
                </a:cubicBezTo>
                <a:lnTo>
                  <a:pt x="11091" y="7665"/>
                </a:lnTo>
                <a:close/>
                <a:moveTo>
                  <a:pt x="11214" y="7679"/>
                </a:moveTo>
                <a:cubicBezTo>
                  <a:pt x="11185" y="7685"/>
                  <a:pt x="11163" y="7692"/>
                  <a:pt x="11145" y="7699"/>
                </a:cubicBezTo>
                <a:lnTo>
                  <a:pt x="11145" y="7695"/>
                </a:lnTo>
                <a:cubicBezTo>
                  <a:pt x="11167" y="7689"/>
                  <a:pt x="11188" y="7682"/>
                  <a:pt x="11214" y="7679"/>
                </a:cubicBezTo>
                <a:close/>
                <a:moveTo>
                  <a:pt x="11040" y="7682"/>
                </a:moveTo>
                <a:cubicBezTo>
                  <a:pt x="11036" y="7692"/>
                  <a:pt x="11029" y="7695"/>
                  <a:pt x="11022" y="7706"/>
                </a:cubicBezTo>
                <a:lnTo>
                  <a:pt x="11007" y="7717"/>
                </a:lnTo>
                <a:lnTo>
                  <a:pt x="11011" y="7713"/>
                </a:lnTo>
                <a:cubicBezTo>
                  <a:pt x="11011" y="7699"/>
                  <a:pt x="11004" y="7699"/>
                  <a:pt x="11000" y="7695"/>
                </a:cubicBezTo>
                <a:lnTo>
                  <a:pt x="11040" y="7682"/>
                </a:lnTo>
                <a:close/>
                <a:moveTo>
                  <a:pt x="11127" y="7699"/>
                </a:moveTo>
                <a:cubicBezTo>
                  <a:pt x="11127" y="7699"/>
                  <a:pt x="11124" y="7706"/>
                  <a:pt x="11124" y="7706"/>
                </a:cubicBezTo>
                <a:cubicBezTo>
                  <a:pt x="11087" y="7717"/>
                  <a:pt x="11065" y="7727"/>
                  <a:pt x="11040" y="7733"/>
                </a:cubicBezTo>
                <a:lnTo>
                  <a:pt x="11051" y="7720"/>
                </a:lnTo>
                <a:cubicBezTo>
                  <a:pt x="11076" y="7713"/>
                  <a:pt x="11102" y="7706"/>
                  <a:pt x="11127" y="7699"/>
                </a:cubicBezTo>
                <a:close/>
                <a:moveTo>
                  <a:pt x="11044" y="7723"/>
                </a:moveTo>
                <a:lnTo>
                  <a:pt x="11033" y="7737"/>
                </a:lnTo>
                <a:lnTo>
                  <a:pt x="11018" y="7740"/>
                </a:lnTo>
                <a:cubicBezTo>
                  <a:pt x="11022" y="7737"/>
                  <a:pt x="11022" y="7733"/>
                  <a:pt x="11026" y="7727"/>
                </a:cubicBezTo>
                <a:lnTo>
                  <a:pt x="11044" y="7723"/>
                </a:lnTo>
                <a:close/>
                <a:moveTo>
                  <a:pt x="11007" y="7733"/>
                </a:moveTo>
                <a:lnTo>
                  <a:pt x="10997" y="7747"/>
                </a:lnTo>
                <a:lnTo>
                  <a:pt x="10975" y="7750"/>
                </a:lnTo>
                <a:cubicBezTo>
                  <a:pt x="10978" y="7747"/>
                  <a:pt x="10983" y="7740"/>
                  <a:pt x="10989" y="7733"/>
                </a:cubicBezTo>
                <a:lnTo>
                  <a:pt x="10989" y="7737"/>
                </a:lnTo>
                <a:lnTo>
                  <a:pt x="11007" y="7733"/>
                </a:lnTo>
                <a:close/>
                <a:moveTo>
                  <a:pt x="11011" y="7764"/>
                </a:moveTo>
                <a:lnTo>
                  <a:pt x="11003" y="7774"/>
                </a:lnTo>
                <a:cubicBezTo>
                  <a:pt x="11004" y="7772"/>
                  <a:pt x="11005" y="7769"/>
                  <a:pt x="11007" y="7764"/>
                </a:cubicBezTo>
                <a:close/>
                <a:moveTo>
                  <a:pt x="11283" y="7750"/>
                </a:moveTo>
                <a:lnTo>
                  <a:pt x="11254" y="7771"/>
                </a:lnTo>
                <a:lnTo>
                  <a:pt x="11225" y="7777"/>
                </a:lnTo>
                <a:cubicBezTo>
                  <a:pt x="11225" y="7774"/>
                  <a:pt x="11217" y="7774"/>
                  <a:pt x="11225" y="7764"/>
                </a:cubicBezTo>
                <a:cubicBezTo>
                  <a:pt x="11243" y="7757"/>
                  <a:pt x="11261" y="7754"/>
                  <a:pt x="11283" y="7750"/>
                </a:cubicBezTo>
                <a:close/>
                <a:moveTo>
                  <a:pt x="10971" y="7754"/>
                </a:moveTo>
                <a:lnTo>
                  <a:pt x="10971" y="7757"/>
                </a:lnTo>
                <a:cubicBezTo>
                  <a:pt x="10978" y="7757"/>
                  <a:pt x="10983" y="7757"/>
                  <a:pt x="10989" y="7760"/>
                </a:cubicBezTo>
                <a:cubicBezTo>
                  <a:pt x="10978" y="7774"/>
                  <a:pt x="10969" y="7785"/>
                  <a:pt x="10965" y="7785"/>
                </a:cubicBezTo>
                <a:cubicBezTo>
                  <a:pt x="10961" y="7785"/>
                  <a:pt x="10962" y="7776"/>
                  <a:pt x="10971" y="7754"/>
                </a:cubicBezTo>
                <a:close/>
                <a:moveTo>
                  <a:pt x="11211" y="7764"/>
                </a:moveTo>
                <a:lnTo>
                  <a:pt x="11203" y="7784"/>
                </a:lnTo>
                <a:cubicBezTo>
                  <a:pt x="11185" y="7791"/>
                  <a:pt x="11163" y="7794"/>
                  <a:pt x="11145" y="7797"/>
                </a:cubicBezTo>
                <a:lnTo>
                  <a:pt x="11130" y="7797"/>
                </a:lnTo>
                <a:lnTo>
                  <a:pt x="11142" y="7787"/>
                </a:lnTo>
                <a:lnTo>
                  <a:pt x="11159" y="7781"/>
                </a:lnTo>
                <a:cubicBezTo>
                  <a:pt x="11159" y="7787"/>
                  <a:pt x="11159" y="7792"/>
                  <a:pt x="11162" y="7792"/>
                </a:cubicBezTo>
                <a:cubicBezTo>
                  <a:pt x="11165" y="7792"/>
                  <a:pt x="11169" y="7789"/>
                  <a:pt x="11174" y="7784"/>
                </a:cubicBezTo>
                <a:cubicBezTo>
                  <a:pt x="11177" y="7777"/>
                  <a:pt x="11174" y="7781"/>
                  <a:pt x="11174" y="7777"/>
                </a:cubicBezTo>
                <a:lnTo>
                  <a:pt x="11211" y="7764"/>
                </a:lnTo>
                <a:close/>
                <a:moveTo>
                  <a:pt x="11018" y="7764"/>
                </a:moveTo>
                <a:lnTo>
                  <a:pt x="11018" y="7767"/>
                </a:lnTo>
                <a:lnTo>
                  <a:pt x="11026" y="7767"/>
                </a:lnTo>
                <a:cubicBezTo>
                  <a:pt x="11011" y="7781"/>
                  <a:pt x="10997" y="7794"/>
                  <a:pt x="10983" y="7809"/>
                </a:cubicBezTo>
                <a:cubicBezTo>
                  <a:pt x="10989" y="7802"/>
                  <a:pt x="11004" y="7781"/>
                  <a:pt x="11018" y="7764"/>
                </a:cubicBezTo>
                <a:close/>
                <a:moveTo>
                  <a:pt x="11084" y="7781"/>
                </a:moveTo>
                <a:lnTo>
                  <a:pt x="11131" y="7787"/>
                </a:lnTo>
                <a:cubicBezTo>
                  <a:pt x="11116" y="7802"/>
                  <a:pt x="11105" y="7815"/>
                  <a:pt x="11095" y="7829"/>
                </a:cubicBezTo>
                <a:lnTo>
                  <a:pt x="11130" y="7797"/>
                </a:lnTo>
                <a:cubicBezTo>
                  <a:pt x="11165" y="7798"/>
                  <a:pt x="11177" y="7805"/>
                  <a:pt x="11182" y="7812"/>
                </a:cubicBezTo>
                <a:cubicBezTo>
                  <a:pt x="11171" y="7822"/>
                  <a:pt x="11156" y="7835"/>
                  <a:pt x="11145" y="7849"/>
                </a:cubicBezTo>
                <a:cubicBezTo>
                  <a:pt x="11124" y="7866"/>
                  <a:pt x="11095" y="7879"/>
                  <a:pt x="11058" y="7897"/>
                </a:cubicBezTo>
                <a:cubicBezTo>
                  <a:pt x="11069" y="7872"/>
                  <a:pt x="11084" y="7849"/>
                  <a:pt x="11095" y="7829"/>
                </a:cubicBezTo>
                <a:cubicBezTo>
                  <a:pt x="11059" y="7867"/>
                  <a:pt x="11021" y="7906"/>
                  <a:pt x="11008" y="7906"/>
                </a:cubicBezTo>
                <a:cubicBezTo>
                  <a:pt x="11003" y="7906"/>
                  <a:pt x="11002" y="7899"/>
                  <a:pt x="11007" y="7883"/>
                </a:cubicBezTo>
                <a:lnTo>
                  <a:pt x="11084" y="7781"/>
                </a:lnTo>
                <a:close/>
                <a:moveTo>
                  <a:pt x="222" y="12033"/>
                </a:moveTo>
                <a:cubicBezTo>
                  <a:pt x="233" y="12043"/>
                  <a:pt x="243" y="12053"/>
                  <a:pt x="251" y="12061"/>
                </a:cubicBezTo>
                <a:cubicBezTo>
                  <a:pt x="243" y="12052"/>
                  <a:pt x="233" y="12042"/>
                  <a:pt x="222" y="12033"/>
                </a:cubicBezTo>
                <a:close/>
                <a:moveTo>
                  <a:pt x="251" y="12061"/>
                </a:moveTo>
                <a:cubicBezTo>
                  <a:pt x="258" y="12066"/>
                  <a:pt x="263" y="12072"/>
                  <a:pt x="269" y="12077"/>
                </a:cubicBezTo>
                <a:cubicBezTo>
                  <a:pt x="263" y="12072"/>
                  <a:pt x="258" y="12067"/>
                  <a:pt x="251" y="12061"/>
                </a:cubicBezTo>
                <a:close/>
                <a:moveTo>
                  <a:pt x="20778" y="14468"/>
                </a:moveTo>
                <a:cubicBezTo>
                  <a:pt x="20778" y="14474"/>
                  <a:pt x="20778" y="14480"/>
                  <a:pt x="20778" y="14487"/>
                </a:cubicBezTo>
                <a:cubicBezTo>
                  <a:pt x="20778" y="14479"/>
                  <a:pt x="20778" y="14473"/>
                  <a:pt x="20778" y="14468"/>
                </a:cubicBezTo>
                <a:close/>
                <a:moveTo>
                  <a:pt x="20644" y="15885"/>
                </a:moveTo>
                <a:lnTo>
                  <a:pt x="20662" y="15970"/>
                </a:lnTo>
                <a:cubicBezTo>
                  <a:pt x="20654" y="15973"/>
                  <a:pt x="20647" y="15976"/>
                  <a:pt x="20640" y="15978"/>
                </a:cubicBezTo>
                <a:cubicBezTo>
                  <a:pt x="20638" y="15978"/>
                  <a:pt x="20637" y="15977"/>
                  <a:pt x="20636" y="15977"/>
                </a:cubicBezTo>
                <a:cubicBezTo>
                  <a:pt x="20636" y="15978"/>
                  <a:pt x="20637" y="15978"/>
                  <a:pt x="20637" y="15979"/>
                </a:cubicBezTo>
                <a:cubicBezTo>
                  <a:pt x="20638" y="15979"/>
                  <a:pt x="20639" y="15978"/>
                  <a:pt x="20640" y="15978"/>
                </a:cubicBezTo>
                <a:cubicBezTo>
                  <a:pt x="20663" y="15988"/>
                  <a:pt x="20680" y="16034"/>
                  <a:pt x="20699" y="16079"/>
                </a:cubicBezTo>
                <a:cubicBezTo>
                  <a:pt x="20702" y="15994"/>
                  <a:pt x="20774" y="15895"/>
                  <a:pt x="20644" y="15885"/>
                </a:cubicBezTo>
                <a:close/>
                <a:moveTo>
                  <a:pt x="16117" y="21468"/>
                </a:moveTo>
                <a:cubicBezTo>
                  <a:pt x="16100" y="21477"/>
                  <a:pt x="16086" y="21486"/>
                  <a:pt x="16075" y="21496"/>
                </a:cubicBezTo>
                <a:cubicBezTo>
                  <a:pt x="16087" y="21489"/>
                  <a:pt x="16103" y="21479"/>
                  <a:pt x="16117" y="21468"/>
                </a:cubicBezTo>
                <a:close/>
                <a:moveTo>
                  <a:pt x="11047" y="0"/>
                </a:moveTo>
                <a:cubicBezTo>
                  <a:pt x="10848" y="269"/>
                  <a:pt x="10312" y="147"/>
                  <a:pt x="10001" y="388"/>
                </a:cubicBezTo>
                <a:cubicBezTo>
                  <a:pt x="10009" y="365"/>
                  <a:pt x="10031" y="327"/>
                  <a:pt x="10057" y="317"/>
                </a:cubicBezTo>
                <a:cubicBezTo>
                  <a:pt x="10041" y="318"/>
                  <a:pt x="10026" y="319"/>
                  <a:pt x="10011" y="319"/>
                </a:cubicBezTo>
                <a:cubicBezTo>
                  <a:pt x="9856" y="319"/>
                  <a:pt x="9778" y="264"/>
                  <a:pt x="9646" y="255"/>
                </a:cubicBezTo>
                <a:cubicBezTo>
                  <a:pt x="9696" y="483"/>
                  <a:pt x="9428" y="636"/>
                  <a:pt x="9356" y="830"/>
                </a:cubicBezTo>
                <a:cubicBezTo>
                  <a:pt x="9041" y="721"/>
                  <a:pt x="9356" y="524"/>
                  <a:pt x="9200" y="357"/>
                </a:cubicBezTo>
                <a:cubicBezTo>
                  <a:pt x="9283" y="521"/>
                  <a:pt x="8906" y="705"/>
                  <a:pt x="9062" y="810"/>
                </a:cubicBezTo>
                <a:cubicBezTo>
                  <a:pt x="8837" y="769"/>
                  <a:pt x="8895" y="823"/>
                  <a:pt x="8707" y="701"/>
                </a:cubicBezTo>
                <a:cubicBezTo>
                  <a:pt x="8848" y="966"/>
                  <a:pt x="8595" y="830"/>
                  <a:pt x="8588" y="1054"/>
                </a:cubicBezTo>
                <a:cubicBezTo>
                  <a:pt x="8576" y="1055"/>
                  <a:pt x="8565" y="1055"/>
                  <a:pt x="8554" y="1055"/>
                </a:cubicBezTo>
                <a:cubicBezTo>
                  <a:pt x="8398" y="1055"/>
                  <a:pt x="8358" y="987"/>
                  <a:pt x="8314" y="987"/>
                </a:cubicBezTo>
                <a:cubicBezTo>
                  <a:pt x="8287" y="987"/>
                  <a:pt x="8258" y="1013"/>
                  <a:pt x="8200" y="1096"/>
                </a:cubicBezTo>
                <a:cubicBezTo>
                  <a:pt x="8199" y="1096"/>
                  <a:pt x="8198" y="1096"/>
                  <a:pt x="8197" y="1096"/>
                </a:cubicBezTo>
                <a:cubicBezTo>
                  <a:pt x="8039" y="1096"/>
                  <a:pt x="8163" y="874"/>
                  <a:pt x="8163" y="874"/>
                </a:cubicBezTo>
                <a:cubicBezTo>
                  <a:pt x="7932" y="1037"/>
                  <a:pt x="8200" y="1123"/>
                  <a:pt x="8240" y="1259"/>
                </a:cubicBezTo>
                <a:cubicBezTo>
                  <a:pt x="8178" y="1330"/>
                  <a:pt x="8133" y="1356"/>
                  <a:pt x="8096" y="1356"/>
                </a:cubicBezTo>
                <a:cubicBezTo>
                  <a:pt x="8007" y="1356"/>
                  <a:pt x="7963" y="1216"/>
                  <a:pt x="7848" y="1204"/>
                </a:cubicBezTo>
                <a:cubicBezTo>
                  <a:pt x="7733" y="1375"/>
                  <a:pt x="7765" y="1623"/>
                  <a:pt x="7660" y="1704"/>
                </a:cubicBezTo>
                <a:cubicBezTo>
                  <a:pt x="7632" y="1687"/>
                  <a:pt x="7606" y="1664"/>
                  <a:pt x="7587" y="1637"/>
                </a:cubicBezTo>
                <a:cubicBezTo>
                  <a:pt x="7606" y="1667"/>
                  <a:pt x="7609" y="1701"/>
                  <a:pt x="7598" y="1732"/>
                </a:cubicBezTo>
                <a:cubicBezTo>
                  <a:pt x="7601" y="1731"/>
                  <a:pt x="7604" y="1731"/>
                  <a:pt x="7605" y="1731"/>
                </a:cubicBezTo>
                <a:cubicBezTo>
                  <a:pt x="7626" y="1731"/>
                  <a:pt x="7515" y="1795"/>
                  <a:pt x="7465" y="1827"/>
                </a:cubicBezTo>
                <a:cubicBezTo>
                  <a:pt x="7396" y="1868"/>
                  <a:pt x="7330" y="1912"/>
                  <a:pt x="7272" y="1966"/>
                </a:cubicBezTo>
                <a:cubicBezTo>
                  <a:pt x="7243" y="1991"/>
                  <a:pt x="7218" y="2021"/>
                  <a:pt x="7197" y="2051"/>
                </a:cubicBezTo>
                <a:cubicBezTo>
                  <a:pt x="7178" y="2071"/>
                  <a:pt x="7186" y="2079"/>
                  <a:pt x="7200" y="2083"/>
                </a:cubicBezTo>
                <a:lnTo>
                  <a:pt x="7200" y="2126"/>
                </a:lnTo>
                <a:cubicBezTo>
                  <a:pt x="7192" y="2119"/>
                  <a:pt x="7186" y="2112"/>
                  <a:pt x="7180" y="2104"/>
                </a:cubicBezTo>
                <a:cubicBezTo>
                  <a:pt x="7234" y="2183"/>
                  <a:pt x="7281" y="2264"/>
                  <a:pt x="7324" y="2347"/>
                </a:cubicBezTo>
                <a:cubicBezTo>
                  <a:pt x="7279" y="2373"/>
                  <a:pt x="7241" y="2463"/>
                  <a:pt x="7186" y="2463"/>
                </a:cubicBezTo>
                <a:cubicBezTo>
                  <a:pt x="7166" y="2463"/>
                  <a:pt x="7143" y="2451"/>
                  <a:pt x="7117" y="2419"/>
                </a:cubicBezTo>
                <a:cubicBezTo>
                  <a:pt x="7186" y="2399"/>
                  <a:pt x="7168" y="2344"/>
                  <a:pt x="7182" y="2290"/>
                </a:cubicBezTo>
                <a:lnTo>
                  <a:pt x="7091" y="2388"/>
                </a:lnTo>
                <a:cubicBezTo>
                  <a:pt x="6903" y="2235"/>
                  <a:pt x="7237" y="2263"/>
                  <a:pt x="7146" y="2130"/>
                </a:cubicBezTo>
                <a:cubicBezTo>
                  <a:pt x="6979" y="2255"/>
                  <a:pt x="6769" y="2524"/>
                  <a:pt x="6587" y="2539"/>
                </a:cubicBezTo>
                <a:cubicBezTo>
                  <a:pt x="6465" y="2365"/>
                  <a:pt x="6950" y="2313"/>
                  <a:pt x="6650" y="2242"/>
                </a:cubicBezTo>
                <a:lnTo>
                  <a:pt x="6947" y="2211"/>
                </a:lnTo>
                <a:cubicBezTo>
                  <a:pt x="6617" y="1987"/>
                  <a:pt x="7120" y="2171"/>
                  <a:pt x="6798" y="1922"/>
                </a:cubicBezTo>
                <a:cubicBezTo>
                  <a:pt x="6410" y="2008"/>
                  <a:pt x="6439" y="2171"/>
                  <a:pt x="6059" y="2280"/>
                </a:cubicBezTo>
                <a:cubicBezTo>
                  <a:pt x="6037" y="2419"/>
                  <a:pt x="6168" y="2419"/>
                  <a:pt x="6146" y="2555"/>
                </a:cubicBezTo>
                <a:cubicBezTo>
                  <a:pt x="6051" y="2666"/>
                  <a:pt x="5961" y="2700"/>
                  <a:pt x="5876" y="2700"/>
                </a:cubicBezTo>
                <a:cubicBezTo>
                  <a:pt x="5726" y="2700"/>
                  <a:pt x="5593" y="2593"/>
                  <a:pt x="5478" y="2593"/>
                </a:cubicBezTo>
                <a:cubicBezTo>
                  <a:pt x="5410" y="2593"/>
                  <a:pt x="5348" y="2630"/>
                  <a:pt x="5295" y="2753"/>
                </a:cubicBezTo>
                <a:cubicBezTo>
                  <a:pt x="5287" y="2923"/>
                  <a:pt x="5414" y="3150"/>
                  <a:pt x="5103" y="3198"/>
                </a:cubicBezTo>
                <a:lnTo>
                  <a:pt x="5034" y="2960"/>
                </a:lnTo>
                <a:cubicBezTo>
                  <a:pt x="4714" y="3160"/>
                  <a:pt x="5085" y="3344"/>
                  <a:pt x="4682" y="3453"/>
                </a:cubicBezTo>
                <a:cubicBezTo>
                  <a:pt x="4668" y="3345"/>
                  <a:pt x="4838" y="3231"/>
                  <a:pt x="4797" y="3231"/>
                </a:cubicBezTo>
                <a:cubicBezTo>
                  <a:pt x="4795" y="3231"/>
                  <a:pt x="4793" y="3232"/>
                  <a:pt x="4791" y="3232"/>
                </a:cubicBezTo>
                <a:cubicBezTo>
                  <a:pt x="4469" y="3246"/>
                  <a:pt x="4744" y="3443"/>
                  <a:pt x="4599" y="3559"/>
                </a:cubicBezTo>
                <a:lnTo>
                  <a:pt x="4425" y="3433"/>
                </a:lnTo>
                <a:cubicBezTo>
                  <a:pt x="4149" y="3712"/>
                  <a:pt x="3965" y="4106"/>
                  <a:pt x="3726" y="4436"/>
                </a:cubicBezTo>
                <a:cubicBezTo>
                  <a:pt x="3695" y="4390"/>
                  <a:pt x="3688" y="4314"/>
                  <a:pt x="3614" y="4314"/>
                </a:cubicBezTo>
                <a:cubicBezTo>
                  <a:pt x="3601" y="4314"/>
                  <a:pt x="3587" y="4316"/>
                  <a:pt x="3570" y="4321"/>
                </a:cubicBezTo>
                <a:cubicBezTo>
                  <a:pt x="3305" y="4780"/>
                  <a:pt x="2849" y="5175"/>
                  <a:pt x="2469" y="5546"/>
                </a:cubicBezTo>
                <a:lnTo>
                  <a:pt x="2530" y="5798"/>
                </a:lnTo>
                <a:cubicBezTo>
                  <a:pt x="2520" y="5813"/>
                  <a:pt x="2497" y="5822"/>
                  <a:pt x="2473" y="5822"/>
                </a:cubicBezTo>
                <a:cubicBezTo>
                  <a:pt x="2443" y="5822"/>
                  <a:pt x="2412" y="5807"/>
                  <a:pt x="2408" y="5774"/>
                </a:cubicBezTo>
                <a:cubicBezTo>
                  <a:pt x="2244" y="5910"/>
                  <a:pt x="2506" y="5835"/>
                  <a:pt x="2520" y="5950"/>
                </a:cubicBezTo>
                <a:cubicBezTo>
                  <a:pt x="2500" y="5995"/>
                  <a:pt x="2464" y="6015"/>
                  <a:pt x="2429" y="6015"/>
                </a:cubicBezTo>
                <a:cubicBezTo>
                  <a:pt x="2386" y="6015"/>
                  <a:pt x="2346" y="5987"/>
                  <a:pt x="2339" y="5940"/>
                </a:cubicBezTo>
                <a:cubicBezTo>
                  <a:pt x="2320" y="6165"/>
                  <a:pt x="2277" y="6389"/>
                  <a:pt x="2212" y="6608"/>
                </a:cubicBezTo>
                <a:cubicBezTo>
                  <a:pt x="2131" y="6848"/>
                  <a:pt x="2106" y="6930"/>
                  <a:pt x="2015" y="6930"/>
                </a:cubicBezTo>
                <a:cubicBezTo>
                  <a:pt x="2000" y="6930"/>
                  <a:pt x="1982" y="6928"/>
                  <a:pt x="1962" y="6924"/>
                </a:cubicBezTo>
                <a:lnTo>
                  <a:pt x="1936" y="6872"/>
                </a:lnTo>
                <a:cubicBezTo>
                  <a:pt x="1922" y="6872"/>
                  <a:pt x="1922" y="6872"/>
                  <a:pt x="1907" y="6890"/>
                </a:cubicBezTo>
                <a:cubicBezTo>
                  <a:pt x="1889" y="6913"/>
                  <a:pt x="1875" y="6940"/>
                  <a:pt x="1867" y="6967"/>
                </a:cubicBezTo>
                <a:cubicBezTo>
                  <a:pt x="1853" y="7022"/>
                  <a:pt x="1846" y="7077"/>
                  <a:pt x="1846" y="7134"/>
                </a:cubicBezTo>
                <a:cubicBezTo>
                  <a:pt x="1846" y="7243"/>
                  <a:pt x="1846" y="7346"/>
                  <a:pt x="1690" y="7390"/>
                </a:cubicBezTo>
                <a:lnTo>
                  <a:pt x="1700" y="7328"/>
                </a:lnTo>
                <a:cubicBezTo>
                  <a:pt x="1175" y="7747"/>
                  <a:pt x="954" y="8417"/>
                  <a:pt x="498" y="8764"/>
                </a:cubicBezTo>
                <a:cubicBezTo>
                  <a:pt x="607" y="8856"/>
                  <a:pt x="520" y="8992"/>
                  <a:pt x="447" y="9128"/>
                </a:cubicBezTo>
                <a:cubicBezTo>
                  <a:pt x="382" y="9267"/>
                  <a:pt x="342" y="9414"/>
                  <a:pt x="520" y="9476"/>
                </a:cubicBezTo>
                <a:cubicBezTo>
                  <a:pt x="241" y="9785"/>
                  <a:pt x="205" y="9669"/>
                  <a:pt x="2" y="10189"/>
                </a:cubicBezTo>
                <a:cubicBezTo>
                  <a:pt x="-23" y="10333"/>
                  <a:pt x="222" y="10418"/>
                  <a:pt x="256" y="10585"/>
                </a:cubicBezTo>
                <a:lnTo>
                  <a:pt x="57" y="10588"/>
                </a:lnTo>
                <a:cubicBezTo>
                  <a:pt x="124" y="10666"/>
                  <a:pt x="201" y="10744"/>
                  <a:pt x="273" y="10819"/>
                </a:cubicBezTo>
                <a:lnTo>
                  <a:pt x="45" y="10956"/>
                </a:lnTo>
                <a:lnTo>
                  <a:pt x="107" y="11115"/>
                </a:lnTo>
                <a:cubicBezTo>
                  <a:pt x="114" y="11052"/>
                  <a:pt x="184" y="10976"/>
                  <a:pt x="241" y="10976"/>
                </a:cubicBezTo>
                <a:cubicBezTo>
                  <a:pt x="242" y="10976"/>
                  <a:pt x="243" y="10976"/>
                  <a:pt x="245" y="10976"/>
                </a:cubicBezTo>
                <a:cubicBezTo>
                  <a:pt x="342" y="11213"/>
                  <a:pt x="205" y="11599"/>
                  <a:pt x="100" y="11632"/>
                </a:cubicBezTo>
                <a:cubicBezTo>
                  <a:pt x="205" y="11819"/>
                  <a:pt x="320" y="12000"/>
                  <a:pt x="433" y="12173"/>
                </a:cubicBezTo>
                <a:cubicBezTo>
                  <a:pt x="427" y="12174"/>
                  <a:pt x="422" y="12175"/>
                  <a:pt x="416" y="12175"/>
                </a:cubicBezTo>
                <a:cubicBezTo>
                  <a:pt x="360" y="12175"/>
                  <a:pt x="316" y="12125"/>
                  <a:pt x="269" y="12077"/>
                </a:cubicBezTo>
                <a:cubicBezTo>
                  <a:pt x="456" y="12274"/>
                  <a:pt x="56" y="12170"/>
                  <a:pt x="325" y="12381"/>
                </a:cubicBezTo>
                <a:cubicBezTo>
                  <a:pt x="338" y="12355"/>
                  <a:pt x="365" y="12349"/>
                  <a:pt x="394" y="12349"/>
                </a:cubicBezTo>
                <a:cubicBezTo>
                  <a:pt x="420" y="12349"/>
                  <a:pt x="450" y="12355"/>
                  <a:pt x="470" y="12355"/>
                </a:cubicBezTo>
                <a:cubicBezTo>
                  <a:pt x="475" y="12355"/>
                  <a:pt x="480" y="12354"/>
                  <a:pt x="484" y="12354"/>
                </a:cubicBezTo>
                <a:cubicBezTo>
                  <a:pt x="422" y="12531"/>
                  <a:pt x="567" y="12843"/>
                  <a:pt x="745" y="13034"/>
                </a:cubicBezTo>
                <a:lnTo>
                  <a:pt x="599" y="13051"/>
                </a:lnTo>
                <a:cubicBezTo>
                  <a:pt x="792" y="13476"/>
                  <a:pt x="1190" y="13820"/>
                  <a:pt x="1524" y="14191"/>
                </a:cubicBezTo>
                <a:cubicBezTo>
                  <a:pt x="1469" y="14058"/>
                  <a:pt x="1571" y="13963"/>
                  <a:pt x="1673" y="13963"/>
                </a:cubicBezTo>
                <a:cubicBezTo>
                  <a:pt x="1708" y="13963"/>
                  <a:pt x="1741" y="13974"/>
                  <a:pt x="1769" y="13997"/>
                </a:cubicBezTo>
                <a:lnTo>
                  <a:pt x="1650" y="14171"/>
                </a:lnTo>
                <a:cubicBezTo>
                  <a:pt x="1789" y="14155"/>
                  <a:pt x="1649" y="14042"/>
                  <a:pt x="1789" y="14042"/>
                </a:cubicBezTo>
                <a:cubicBezTo>
                  <a:pt x="1806" y="14042"/>
                  <a:pt x="1826" y="14044"/>
                  <a:pt x="1853" y="14048"/>
                </a:cubicBezTo>
                <a:cubicBezTo>
                  <a:pt x="1943" y="14168"/>
                  <a:pt x="1801" y="14256"/>
                  <a:pt x="1683" y="14256"/>
                </a:cubicBezTo>
                <a:cubicBezTo>
                  <a:pt x="1668" y="14256"/>
                  <a:pt x="1653" y="14255"/>
                  <a:pt x="1639" y="14252"/>
                </a:cubicBezTo>
                <a:lnTo>
                  <a:pt x="1838" y="14355"/>
                </a:lnTo>
                <a:cubicBezTo>
                  <a:pt x="1803" y="14402"/>
                  <a:pt x="1740" y="14388"/>
                  <a:pt x="1676" y="14429"/>
                </a:cubicBezTo>
                <a:cubicBezTo>
                  <a:pt x="1679" y="14428"/>
                  <a:pt x="1683" y="14428"/>
                  <a:pt x="1686" y="14428"/>
                </a:cubicBezTo>
                <a:cubicBezTo>
                  <a:pt x="1816" y="14428"/>
                  <a:pt x="1784" y="14768"/>
                  <a:pt x="1980" y="14768"/>
                </a:cubicBezTo>
                <a:cubicBezTo>
                  <a:pt x="1995" y="14768"/>
                  <a:pt x="2010" y="14766"/>
                  <a:pt x="2027" y="14762"/>
                </a:cubicBezTo>
                <a:lnTo>
                  <a:pt x="1991" y="14810"/>
                </a:lnTo>
                <a:cubicBezTo>
                  <a:pt x="2317" y="15137"/>
                  <a:pt x="2520" y="15232"/>
                  <a:pt x="2798" y="15481"/>
                </a:cubicBezTo>
                <a:cubicBezTo>
                  <a:pt x="2843" y="15442"/>
                  <a:pt x="2880" y="15430"/>
                  <a:pt x="2918" y="15430"/>
                </a:cubicBezTo>
                <a:cubicBezTo>
                  <a:pt x="2984" y="15430"/>
                  <a:pt x="3049" y="15468"/>
                  <a:pt x="3144" y="15468"/>
                </a:cubicBezTo>
                <a:cubicBezTo>
                  <a:pt x="3160" y="15468"/>
                  <a:pt x="3178" y="15466"/>
                  <a:pt x="3197" y="15464"/>
                </a:cubicBezTo>
                <a:cubicBezTo>
                  <a:pt x="3356" y="15684"/>
                  <a:pt x="3487" y="15987"/>
                  <a:pt x="3755" y="16188"/>
                </a:cubicBezTo>
                <a:cubicBezTo>
                  <a:pt x="3808" y="16208"/>
                  <a:pt x="3845" y="16216"/>
                  <a:pt x="3873" y="16216"/>
                </a:cubicBezTo>
                <a:cubicBezTo>
                  <a:pt x="3965" y="16216"/>
                  <a:pt x="3942" y="16125"/>
                  <a:pt x="4059" y="16117"/>
                </a:cubicBezTo>
                <a:cubicBezTo>
                  <a:pt x="3967" y="16238"/>
                  <a:pt x="4195" y="16422"/>
                  <a:pt x="4049" y="16422"/>
                </a:cubicBezTo>
                <a:cubicBezTo>
                  <a:pt x="4041" y="16422"/>
                  <a:pt x="4029" y="16421"/>
                  <a:pt x="4016" y="16419"/>
                </a:cubicBezTo>
                <a:cubicBezTo>
                  <a:pt x="4342" y="16650"/>
                  <a:pt x="4436" y="16715"/>
                  <a:pt x="4915" y="16929"/>
                </a:cubicBezTo>
                <a:cubicBezTo>
                  <a:pt x="4915" y="16848"/>
                  <a:pt x="4886" y="16787"/>
                  <a:pt x="4943" y="16767"/>
                </a:cubicBezTo>
                <a:cubicBezTo>
                  <a:pt x="5034" y="16804"/>
                  <a:pt x="5066" y="16940"/>
                  <a:pt x="5005" y="16991"/>
                </a:cubicBezTo>
                <a:lnTo>
                  <a:pt x="4976" y="16991"/>
                </a:lnTo>
                <a:cubicBezTo>
                  <a:pt x="5567" y="17146"/>
                  <a:pt x="5744" y="18100"/>
                  <a:pt x="6313" y="18110"/>
                </a:cubicBezTo>
                <a:lnTo>
                  <a:pt x="6298" y="18110"/>
                </a:lnTo>
                <a:lnTo>
                  <a:pt x="6794" y="18229"/>
                </a:lnTo>
                <a:cubicBezTo>
                  <a:pt x="6961" y="18369"/>
                  <a:pt x="6617" y="18253"/>
                  <a:pt x="6696" y="18420"/>
                </a:cubicBezTo>
                <a:cubicBezTo>
                  <a:pt x="7276" y="18477"/>
                  <a:pt x="7359" y="18872"/>
                  <a:pt x="7820" y="18940"/>
                </a:cubicBezTo>
                <a:cubicBezTo>
                  <a:pt x="7856" y="19495"/>
                  <a:pt x="8852" y="19464"/>
                  <a:pt x="9102" y="19914"/>
                </a:cubicBezTo>
                <a:lnTo>
                  <a:pt x="9131" y="19808"/>
                </a:lnTo>
                <a:cubicBezTo>
                  <a:pt x="9149" y="19803"/>
                  <a:pt x="9166" y="19801"/>
                  <a:pt x="9178" y="19801"/>
                </a:cubicBezTo>
                <a:cubicBezTo>
                  <a:pt x="9274" y="19801"/>
                  <a:pt x="9237" y="19927"/>
                  <a:pt x="9294" y="19978"/>
                </a:cubicBezTo>
                <a:cubicBezTo>
                  <a:pt x="9323" y="19900"/>
                  <a:pt x="9225" y="19839"/>
                  <a:pt x="9319" y="19818"/>
                </a:cubicBezTo>
                <a:cubicBezTo>
                  <a:pt x="10246" y="20124"/>
                  <a:pt x="11079" y="20767"/>
                  <a:pt x="12018" y="21175"/>
                </a:cubicBezTo>
                <a:cubicBezTo>
                  <a:pt x="12056" y="21191"/>
                  <a:pt x="12089" y="21198"/>
                  <a:pt x="12120" y="21198"/>
                </a:cubicBezTo>
                <a:cubicBezTo>
                  <a:pt x="12306" y="21198"/>
                  <a:pt x="12391" y="20968"/>
                  <a:pt x="12547" y="20968"/>
                </a:cubicBezTo>
                <a:cubicBezTo>
                  <a:pt x="12605" y="20968"/>
                  <a:pt x="12674" y="21001"/>
                  <a:pt x="12761" y="21090"/>
                </a:cubicBezTo>
                <a:lnTo>
                  <a:pt x="12573" y="21243"/>
                </a:lnTo>
                <a:cubicBezTo>
                  <a:pt x="12585" y="21243"/>
                  <a:pt x="12599" y="21243"/>
                  <a:pt x="12612" y="21243"/>
                </a:cubicBezTo>
                <a:cubicBezTo>
                  <a:pt x="13176" y="21243"/>
                  <a:pt x="13831" y="21511"/>
                  <a:pt x="14471" y="21511"/>
                </a:cubicBezTo>
                <a:cubicBezTo>
                  <a:pt x="14649" y="21511"/>
                  <a:pt x="14827" y="21491"/>
                  <a:pt x="15000" y="21437"/>
                </a:cubicBezTo>
                <a:cubicBezTo>
                  <a:pt x="14954" y="21487"/>
                  <a:pt x="14953" y="21543"/>
                  <a:pt x="14879" y="21543"/>
                </a:cubicBezTo>
                <a:cubicBezTo>
                  <a:pt x="14877" y="21543"/>
                  <a:pt x="14875" y="21543"/>
                  <a:pt x="14873" y="21543"/>
                </a:cubicBezTo>
                <a:cubicBezTo>
                  <a:pt x="14921" y="21584"/>
                  <a:pt x="14990" y="21600"/>
                  <a:pt x="15066" y="21600"/>
                </a:cubicBezTo>
                <a:cubicBezTo>
                  <a:pt x="15268" y="21600"/>
                  <a:pt x="15512" y="21482"/>
                  <a:pt x="15499" y="21400"/>
                </a:cubicBezTo>
                <a:cubicBezTo>
                  <a:pt x="15502" y="21400"/>
                  <a:pt x="15504" y="21400"/>
                  <a:pt x="15506" y="21400"/>
                </a:cubicBezTo>
                <a:cubicBezTo>
                  <a:pt x="15624" y="21400"/>
                  <a:pt x="15545" y="21503"/>
                  <a:pt x="15626" y="21549"/>
                </a:cubicBezTo>
                <a:cubicBezTo>
                  <a:pt x="15643" y="21555"/>
                  <a:pt x="15659" y="21557"/>
                  <a:pt x="15676" y="21557"/>
                </a:cubicBezTo>
                <a:cubicBezTo>
                  <a:pt x="15821" y="21557"/>
                  <a:pt x="15970" y="21394"/>
                  <a:pt x="16076" y="21394"/>
                </a:cubicBezTo>
                <a:cubicBezTo>
                  <a:pt x="16100" y="21394"/>
                  <a:pt x="16122" y="21402"/>
                  <a:pt x="16141" y="21420"/>
                </a:cubicBezTo>
                <a:cubicBezTo>
                  <a:pt x="16154" y="21433"/>
                  <a:pt x="16138" y="21451"/>
                  <a:pt x="16117" y="21468"/>
                </a:cubicBezTo>
                <a:cubicBezTo>
                  <a:pt x="16256" y="21399"/>
                  <a:pt x="16577" y="21372"/>
                  <a:pt x="16441" y="21254"/>
                </a:cubicBezTo>
                <a:cubicBezTo>
                  <a:pt x="16757" y="21254"/>
                  <a:pt x="16959" y="21013"/>
                  <a:pt x="17221" y="21013"/>
                </a:cubicBezTo>
                <a:cubicBezTo>
                  <a:pt x="17274" y="20784"/>
                  <a:pt x="17735" y="20886"/>
                  <a:pt x="17637" y="20621"/>
                </a:cubicBezTo>
                <a:cubicBezTo>
                  <a:pt x="17668" y="20687"/>
                  <a:pt x="17723" y="20713"/>
                  <a:pt x="17788" y="20713"/>
                </a:cubicBezTo>
                <a:cubicBezTo>
                  <a:pt x="17972" y="20713"/>
                  <a:pt x="18237" y="20498"/>
                  <a:pt x="18282" y="20335"/>
                </a:cubicBezTo>
                <a:cubicBezTo>
                  <a:pt x="18282" y="20373"/>
                  <a:pt x="18308" y="20380"/>
                  <a:pt x="18341" y="20380"/>
                </a:cubicBezTo>
                <a:cubicBezTo>
                  <a:pt x="18358" y="20380"/>
                  <a:pt x="18378" y="20378"/>
                  <a:pt x="18397" y="20378"/>
                </a:cubicBezTo>
                <a:cubicBezTo>
                  <a:pt x="18439" y="20378"/>
                  <a:pt x="18478" y="20387"/>
                  <a:pt x="18484" y="20444"/>
                </a:cubicBezTo>
                <a:cubicBezTo>
                  <a:pt x="18666" y="20321"/>
                  <a:pt x="18775" y="20141"/>
                  <a:pt x="18651" y="20066"/>
                </a:cubicBezTo>
                <a:cubicBezTo>
                  <a:pt x="18919" y="20066"/>
                  <a:pt x="19025" y="19879"/>
                  <a:pt x="19100" y="19716"/>
                </a:cubicBezTo>
                <a:cubicBezTo>
                  <a:pt x="19173" y="19576"/>
                  <a:pt x="19232" y="19457"/>
                  <a:pt x="19407" y="19457"/>
                </a:cubicBezTo>
                <a:cubicBezTo>
                  <a:pt x="19432" y="19457"/>
                  <a:pt x="19459" y="19459"/>
                  <a:pt x="19488" y="19464"/>
                </a:cubicBezTo>
                <a:cubicBezTo>
                  <a:pt x="19757" y="18937"/>
                  <a:pt x="19952" y="18386"/>
                  <a:pt x="20079" y="17818"/>
                </a:cubicBezTo>
                <a:cubicBezTo>
                  <a:pt x="20209" y="17869"/>
                  <a:pt x="20166" y="18015"/>
                  <a:pt x="20118" y="18158"/>
                </a:cubicBezTo>
                <a:cubicBezTo>
                  <a:pt x="20060" y="18290"/>
                  <a:pt x="20006" y="18424"/>
                  <a:pt x="20147" y="18474"/>
                </a:cubicBezTo>
                <a:cubicBezTo>
                  <a:pt x="20288" y="17940"/>
                  <a:pt x="20126" y="17579"/>
                  <a:pt x="20322" y="17161"/>
                </a:cubicBezTo>
                <a:cubicBezTo>
                  <a:pt x="20336" y="17138"/>
                  <a:pt x="20349" y="17128"/>
                  <a:pt x="20361" y="17128"/>
                </a:cubicBezTo>
                <a:cubicBezTo>
                  <a:pt x="20406" y="17128"/>
                  <a:pt x="20434" y="17264"/>
                  <a:pt x="20463" y="17307"/>
                </a:cubicBezTo>
                <a:cubicBezTo>
                  <a:pt x="20477" y="16821"/>
                  <a:pt x="20712" y="16421"/>
                  <a:pt x="20637" y="15979"/>
                </a:cubicBezTo>
                <a:cubicBezTo>
                  <a:pt x="20626" y="15981"/>
                  <a:pt x="20617" y="15982"/>
                  <a:pt x="20607" y="15982"/>
                </a:cubicBezTo>
                <a:cubicBezTo>
                  <a:pt x="20442" y="15982"/>
                  <a:pt x="20336" y="15638"/>
                  <a:pt x="20248" y="15572"/>
                </a:cubicBezTo>
                <a:cubicBezTo>
                  <a:pt x="20288" y="15592"/>
                  <a:pt x="20322" y="15600"/>
                  <a:pt x="20349" y="15600"/>
                </a:cubicBezTo>
                <a:cubicBezTo>
                  <a:pt x="20492" y="15600"/>
                  <a:pt x="20473" y="15374"/>
                  <a:pt x="20625" y="15374"/>
                </a:cubicBezTo>
                <a:cubicBezTo>
                  <a:pt x="20672" y="15374"/>
                  <a:pt x="20734" y="15395"/>
                  <a:pt x="20821" y="15449"/>
                </a:cubicBezTo>
                <a:cubicBezTo>
                  <a:pt x="20803" y="15397"/>
                  <a:pt x="20755" y="15320"/>
                  <a:pt x="20667" y="15320"/>
                </a:cubicBezTo>
                <a:cubicBezTo>
                  <a:pt x="20665" y="15320"/>
                  <a:pt x="20664" y="15320"/>
                  <a:pt x="20662" y="15320"/>
                </a:cubicBezTo>
                <a:cubicBezTo>
                  <a:pt x="20681" y="15281"/>
                  <a:pt x="20706" y="15256"/>
                  <a:pt x="20737" y="15256"/>
                </a:cubicBezTo>
                <a:cubicBezTo>
                  <a:pt x="20765" y="15256"/>
                  <a:pt x="20799" y="15274"/>
                  <a:pt x="20840" y="15317"/>
                </a:cubicBezTo>
                <a:cubicBezTo>
                  <a:pt x="20811" y="15014"/>
                  <a:pt x="20659" y="15106"/>
                  <a:pt x="20691" y="14841"/>
                </a:cubicBezTo>
                <a:cubicBezTo>
                  <a:pt x="20752" y="14848"/>
                  <a:pt x="20771" y="14901"/>
                  <a:pt x="20843" y="14939"/>
                </a:cubicBezTo>
                <a:cubicBezTo>
                  <a:pt x="20734" y="14789"/>
                  <a:pt x="20625" y="14647"/>
                  <a:pt x="20694" y="14429"/>
                </a:cubicBezTo>
                <a:cubicBezTo>
                  <a:pt x="20730" y="14441"/>
                  <a:pt x="20774" y="14426"/>
                  <a:pt x="20778" y="14468"/>
                </a:cubicBezTo>
                <a:cubicBezTo>
                  <a:pt x="20779" y="14090"/>
                  <a:pt x="20494" y="13813"/>
                  <a:pt x="20618" y="13405"/>
                </a:cubicBezTo>
                <a:cubicBezTo>
                  <a:pt x="20671" y="13429"/>
                  <a:pt x="20706" y="13440"/>
                  <a:pt x="20731" y="13440"/>
                </a:cubicBezTo>
                <a:cubicBezTo>
                  <a:pt x="20836" y="13440"/>
                  <a:pt x="20755" y="13261"/>
                  <a:pt x="20948" y="13241"/>
                </a:cubicBezTo>
                <a:lnTo>
                  <a:pt x="20872" y="13014"/>
                </a:lnTo>
                <a:lnTo>
                  <a:pt x="20760" y="13105"/>
                </a:lnTo>
                <a:cubicBezTo>
                  <a:pt x="20763" y="12905"/>
                  <a:pt x="20582" y="12738"/>
                  <a:pt x="20654" y="12564"/>
                </a:cubicBezTo>
                <a:lnTo>
                  <a:pt x="20756" y="12708"/>
                </a:lnTo>
                <a:lnTo>
                  <a:pt x="20694" y="12340"/>
                </a:lnTo>
                <a:lnTo>
                  <a:pt x="20615" y="12551"/>
                </a:lnTo>
                <a:cubicBezTo>
                  <a:pt x="20558" y="12468"/>
                  <a:pt x="20495" y="12462"/>
                  <a:pt x="20446" y="12462"/>
                </a:cubicBezTo>
                <a:cubicBezTo>
                  <a:pt x="20437" y="12462"/>
                  <a:pt x="20428" y="12462"/>
                  <a:pt x="20421" y="12462"/>
                </a:cubicBezTo>
                <a:cubicBezTo>
                  <a:pt x="20368" y="12462"/>
                  <a:pt x="20339" y="12454"/>
                  <a:pt x="20365" y="12322"/>
                </a:cubicBezTo>
                <a:cubicBezTo>
                  <a:pt x="20367" y="12328"/>
                  <a:pt x="20369" y="12331"/>
                  <a:pt x="20371" y="12331"/>
                </a:cubicBezTo>
                <a:cubicBezTo>
                  <a:pt x="20389" y="12331"/>
                  <a:pt x="20370" y="12112"/>
                  <a:pt x="20492" y="12051"/>
                </a:cubicBezTo>
                <a:cubicBezTo>
                  <a:pt x="20408" y="11973"/>
                  <a:pt x="20299" y="11856"/>
                  <a:pt x="20437" y="11772"/>
                </a:cubicBezTo>
                <a:cubicBezTo>
                  <a:pt x="20524" y="11772"/>
                  <a:pt x="20680" y="11871"/>
                  <a:pt x="20734" y="11871"/>
                </a:cubicBezTo>
                <a:cubicBezTo>
                  <a:pt x="20548" y="11824"/>
                  <a:pt x="20871" y="11493"/>
                  <a:pt x="20757" y="11315"/>
                </a:cubicBezTo>
                <a:cubicBezTo>
                  <a:pt x="20793" y="11360"/>
                  <a:pt x="20849" y="11392"/>
                  <a:pt x="20912" y="11405"/>
                </a:cubicBezTo>
                <a:lnTo>
                  <a:pt x="20803" y="11265"/>
                </a:lnTo>
                <a:cubicBezTo>
                  <a:pt x="20851" y="11232"/>
                  <a:pt x="20884" y="11216"/>
                  <a:pt x="20916" y="11216"/>
                </a:cubicBezTo>
                <a:cubicBezTo>
                  <a:pt x="20943" y="11216"/>
                  <a:pt x="20971" y="11228"/>
                  <a:pt x="21010" y="11251"/>
                </a:cubicBezTo>
                <a:cubicBezTo>
                  <a:pt x="21161" y="11003"/>
                  <a:pt x="20709" y="11228"/>
                  <a:pt x="20948" y="10962"/>
                </a:cubicBezTo>
                <a:cubicBezTo>
                  <a:pt x="20952" y="10989"/>
                  <a:pt x="20977" y="10986"/>
                  <a:pt x="20984" y="11047"/>
                </a:cubicBezTo>
                <a:cubicBezTo>
                  <a:pt x="21155" y="10741"/>
                  <a:pt x="21118" y="10404"/>
                  <a:pt x="21264" y="10122"/>
                </a:cubicBezTo>
                <a:cubicBezTo>
                  <a:pt x="21278" y="10120"/>
                  <a:pt x="21291" y="10119"/>
                  <a:pt x="21303" y="10119"/>
                </a:cubicBezTo>
                <a:cubicBezTo>
                  <a:pt x="21479" y="10119"/>
                  <a:pt x="21308" y="10353"/>
                  <a:pt x="21432" y="10353"/>
                </a:cubicBezTo>
                <a:cubicBezTo>
                  <a:pt x="21445" y="10353"/>
                  <a:pt x="21459" y="10351"/>
                  <a:pt x="21477" y="10346"/>
                </a:cubicBezTo>
                <a:cubicBezTo>
                  <a:pt x="21527" y="9870"/>
                  <a:pt x="21400" y="9366"/>
                  <a:pt x="21434" y="8941"/>
                </a:cubicBezTo>
                <a:lnTo>
                  <a:pt x="21405" y="9023"/>
                </a:lnTo>
                <a:cubicBezTo>
                  <a:pt x="21070" y="8962"/>
                  <a:pt x="21572" y="8703"/>
                  <a:pt x="21416" y="8483"/>
                </a:cubicBezTo>
                <a:cubicBezTo>
                  <a:pt x="21444" y="8517"/>
                  <a:pt x="21531" y="8531"/>
                  <a:pt x="21562" y="8531"/>
                </a:cubicBezTo>
                <a:cubicBezTo>
                  <a:pt x="21573" y="8531"/>
                  <a:pt x="21577" y="8529"/>
                  <a:pt x="21567" y="8526"/>
                </a:cubicBezTo>
                <a:cubicBezTo>
                  <a:pt x="21575" y="8220"/>
                  <a:pt x="21416" y="7907"/>
                  <a:pt x="21195" y="7505"/>
                </a:cubicBezTo>
                <a:lnTo>
                  <a:pt x="21296" y="7540"/>
                </a:lnTo>
                <a:cubicBezTo>
                  <a:pt x="21318" y="7353"/>
                  <a:pt x="21198" y="7084"/>
                  <a:pt x="21177" y="6887"/>
                </a:cubicBezTo>
                <a:cubicBezTo>
                  <a:pt x="21112" y="6867"/>
                  <a:pt x="21075" y="6815"/>
                  <a:pt x="21029" y="6815"/>
                </a:cubicBezTo>
                <a:cubicBezTo>
                  <a:pt x="21008" y="6815"/>
                  <a:pt x="20984" y="6826"/>
                  <a:pt x="20955" y="6859"/>
                </a:cubicBezTo>
                <a:cubicBezTo>
                  <a:pt x="21060" y="6512"/>
                  <a:pt x="20872" y="6270"/>
                  <a:pt x="20684" y="6063"/>
                </a:cubicBezTo>
                <a:cubicBezTo>
                  <a:pt x="20466" y="5866"/>
                  <a:pt x="20256" y="5696"/>
                  <a:pt x="20285" y="5369"/>
                </a:cubicBezTo>
                <a:cubicBezTo>
                  <a:pt x="20310" y="5404"/>
                  <a:pt x="20369" y="5431"/>
                  <a:pt x="20396" y="5431"/>
                </a:cubicBezTo>
                <a:cubicBezTo>
                  <a:pt x="20408" y="5431"/>
                  <a:pt x="20412" y="5426"/>
                  <a:pt x="20405" y="5413"/>
                </a:cubicBezTo>
                <a:cubicBezTo>
                  <a:pt x="20299" y="5297"/>
                  <a:pt x="20187" y="5192"/>
                  <a:pt x="20068" y="5096"/>
                </a:cubicBezTo>
                <a:cubicBezTo>
                  <a:pt x="19970" y="5205"/>
                  <a:pt x="20031" y="5192"/>
                  <a:pt x="19999" y="5325"/>
                </a:cubicBezTo>
                <a:cubicBezTo>
                  <a:pt x="19996" y="5325"/>
                  <a:pt x="19991" y="5325"/>
                  <a:pt x="19988" y="5325"/>
                </a:cubicBezTo>
                <a:cubicBezTo>
                  <a:pt x="19872" y="5325"/>
                  <a:pt x="19764" y="5274"/>
                  <a:pt x="19691" y="5192"/>
                </a:cubicBezTo>
                <a:cubicBezTo>
                  <a:pt x="19724" y="5207"/>
                  <a:pt x="19752" y="5214"/>
                  <a:pt x="19775" y="5214"/>
                </a:cubicBezTo>
                <a:cubicBezTo>
                  <a:pt x="19890" y="5214"/>
                  <a:pt x="19882" y="5040"/>
                  <a:pt x="19890" y="4944"/>
                </a:cubicBezTo>
                <a:cubicBezTo>
                  <a:pt x="19861" y="4981"/>
                  <a:pt x="19803" y="4984"/>
                  <a:pt x="19774" y="5018"/>
                </a:cubicBezTo>
                <a:cubicBezTo>
                  <a:pt x="19791" y="4922"/>
                  <a:pt x="19777" y="4893"/>
                  <a:pt x="19746" y="4893"/>
                </a:cubicBezTo>
                <a:cubicBezTo>
                  <a:pt x="19703" y="4893"/>
                  <a:pt x="19626" y="4952"/>
                  <a:pt x="19562" y="4952"/>
                </a:cubicBezTo>
                <a:cubicBezTo>
                  <a:pt x="19516" y="4952"/>
                  <a:pt x="19476" y="4922"/>
                  <a:pt x="19460" y="4821"/>
                </a:cubicBezTo>
                <a:lnTo>
                  <a:pt x="19529" y="4787"/>
                </a:lnTo>
                <a:cubicBezTo>
                  <a:pt x="19420" y="4722"/>
                  <a:pt x="19264" y="4715"/>
                  <a:pt x="19192" y="4617"/>
                </a:cubicBezTo>
                <a:cubicBezTo>
                  <a:pt x="19220" y="4572"/>
                  <a:pt x="19244" y="4557"/>
                  <a:pt x="19269" y="4557"/>
                </a:cubicBezTo>
                <a:cubicBezTo>
                  <a:pt x="19307" y="4557"/>
                  <a:pt x="19343" y="4592"/>
                  <a:pt x="19389" y="4592"/>
                </a:cubicBezTo>
                <a:cubicBezTo>
                  <a:pt x="19407" y="4592"/>
                  <a:pt x="19426" y="4586"/>
                  <a:pt x="19448" y="4570"/>
                </a:cubicBezTo>
                <a:cubicBezTo>
                  <a:pt x="19314" y="4447"/>
                  <a:pt x="18967" y="4535"/>
                  <a:pt x="18974" y="4311"/>
                </a:cubicBezTo>
                <a:cubicBezTo>
                  <a:pt x="19060" y="4331"/>
                  <a:pt x="19137" y="4406"/>
                  <a:pt x="19227" y="4430"/>
                </a:cubicBezTo>
                <a:cubicBezTo>
                  <a:pt x="19245" y="4174"/>
                  <a:pt x="19192" y="4191"/>
                  <a:pt x="19123" y="4079"/>
                </a:cubicBezTo>
                <a:lnTo>
                  <a:pt x="19126" y="4089"/>
                </a:lnTo>
                <a:cubicBezTo>
                  <a:pt x="19079" y="3997"/>
                  <a:pt x="19020" y="3909"/>
                  <a:pt x="18959" y="3824"/>
                </a:cubicBezTo>
                <a:lnTo>
                  <a:pt x="18985" y="3909"/>
                </a:lnTo>
                <a:cubicBezTo>
                  <a:pt x="18902" y="3938"/>
                  <a:pt x="18835" y="3950"/>
                  <a:pt x="18780" y="3950"/>
                </a:cubicBezTo>
                <a:cubicBezTo>
                  <a:pt x="18521" y="3950"/>
                  <a:pt x="18497" y="3694"/>
                  <a:pt x="18182" y="3694"/>
                </a:cubicBezTo>
                <a:cubicBezTo>
                  <a:pt x="18174" y="3694"/>
                  <a:pt x="18166" y="3694"/>
                  <a:pt x="18158" y="3694"/>
                </a:cubicBezTo>
                <a:cubicBezTo>
                  <a:pt x="18547" y="3677"/>
                  <a:pt x="18290" y="3609"/>
                  <a:pt x="18426" y="3484"/>
                </a:cubicBezTo>
                <a:cubicBezTo>
                  <a:pt x="18401" y="3396"/>
                  <a:pt x="18343" y="3272"/>
                  <a:pt x="18405" y="3256"/>
                </a:cubicBezTo>
                <a:cubicBezTo>
                  <a:pt x="18392" y="3258"/>
                  <a:pt x="18380" y="3259"/>
                  <a:pt x="18368" y="3259"/>
                </a:cubicBezTo>
                <a:cubicBezTo>
                  <a:pt x="18214" y="3259"/>
                  <a:pt x="18243" y="3074"/>
                  <a:pt x="18043" y="3074"/>
                </a:cubicBezTo>
                <a:cubicBezTo>
                  <a:pt x="18020" y="3074"/>
                  <a:pt x="17994" y="3076"/>
                  <a:pt x="17963" y="3082"/>
                </a:cubicBezTo>
                <a:cubicBezTo>
                  <a:pt x="17992" y="3028"/>
                  <a:pt x="17836" y="2987"/>
                  <a:pt x="17956" y="2888"/>
                </a:cubicBezTo>
                <a:cubicBezTo>
                  <a:pt x="17926" y="2877"/>
                  <a:pt x="17904" y="2872"/>
                  <a:pt x="17889" y="2872"/>
                </a:cubicBezTo>
                <a:cubicBezTo>
                  <a:pt x="17815" y="2872"/>
                  <a:pt x="17921" y="3005"/>
                  <a:pt x="17873" y="3045"/>
                </a:cubicBezTo>
                <a:cubicBezTo>
                  <a:pt x="17532" y="3042"/>
                  <a:pt x="17433" y="2502"/>
                  <a:pt x="16946" y="2502"/>
                </a:cubicBezTo>
                <a:cubicBezTo>
                  <a:pt x="16931" y="2502"/>
                  <a:pt x="16917" y="2503"/>
                  <a:pt x="16902" y="2504"/>
                </a:cubicBezTo>
                <a:cubicBezTo>
                  <a:pt x="16818" y="2486"/>
                  <a:pt x="16745" y="2479"/>
                  <a:pt x="16677" y="2479"/>
                </a:cubicBezTo>
                <a:cubicBezTo>
                  <a:pt x="16483" y="2479"/>
                  <a:pt x="16338" y="2535"/>
                  <a:pt x="16144" y="2535"/>
                </a:cubicBezTo>
                <a:cubicBezTo>
                  <a:pt x="16132" y="2535"/>
                  <a:pt x="16120" y="2535"/>
                  <a:pt x="16109" y="2534"/>
                </a:cubicBezTo>
                <a:cubicBezTo>
                  <a:pt x="16083" y="2521"/>
                  <a:pt x="16054" y="2507"/>
                  <a:pt x="16025" y="2494"/>
                </a:cubicBezTo>
                <a:cubicBezTo>
                  <a:pt x="16029" y="2402"/>
                  <a:pt x="16206" y="2378"/>
                  <a:pt x="16206" y="2378"/>
                </a:cubicBezTo>
                <a:cubicBezTo>
                  <a:pt x="16080" y="2225"/>
                  <a:pt x="15945" y="2181"/>
                  <a:pt x="15761" y="2174"/>
                </a:cubicBezTo>
                <a:cubicBezTo>
                  <a:pt x="15815" y="2140"/>
                  <a:pt x="15801" y="2089"/>
                  <a:pt x="15782" y="2004"/>
                </a:cubicBezTo>
                <a:cubicBezTo>
                  <a:pt x="15770" y="2001"/>
                  <a:pt x="15759" y="1999"/>
                  <a:pt x="15748" y="1999"/>
                </a:cubicBezTo>
                <a:cubicBezTo>
                  <a:pt x="15669" y="1999"/>
                  <a:pt x="15624" y="2076"/>
                  <a:pt x="15562" y="2076"/>
                </a:cubicBezTo>
                <a:cubicBezTo>
                  <a:pt x="15536" y="2076"/>
                  <a:pt x="15507" y="2062"/>
                  <a:pt x="15470" y="2024"/>
                </a:cubicBezTo>
                <a:cubicBezTo>
                  <a:pt x="15525" y="1973"/>
                  <a:pt x="15605" y="1891"/>
                  <a:pt x="15695" y="1854"/>
                </a:cubicBezTo>
                <a:cubicBezTo>
                  <a:pt x="15683" y="1854"/>
                  <a:pt x="15672" y="1853"/>
                  <a:pt x="15660" y="1853"/>
                </a:cubicBezTo>
                <a:cubicBezTo>
                  <a:pt x="15504" y="1853"/>
                  <a:pt x="15336" y="1888"/>
                  <a:pt x="15181" y="1888"/>
                </a:cubicBezTo>
                <a:cubicBezTo>
                  <a:pt x="15169" y="1888"/>
                  <a:pt x="15156" y="1888"/>
                  <a:pt x="15144" y="1888"/>
                </a:cubicBezTo>
                <a:cubicBezTo>
                  <a:pt x="15141" y="1776"/>
                  <a:pt x="15297" y="1776"/>
                  <a:pt x="15380" y="1735"/>
                </a:cubicBezTo>
                <a:cubicBezTo>
                  <a:pt x="15278" y="1725"/>
                  <a:pt x="15146" y="1702"/>
                  <a:pt x="15029" y="1702"/>
                </a:cubicBezTo>
                <a:cubicBezTo>
                  <a:pt x="14919" y="1702"/>
                  <a:pt x="14820" y="1722"/>
                  <a:pt x="14767" y="1789"/>
                </a:cubicBezTo>
                <a:cubicBezTo>
                  <a:pt x="14792" y="1810"/>
                  <a:pt x="14815" y="1834"/>
                  <a:pt x="14838" y="1858"/>
                </a:cubicBezTo>
                <a:cubicBezTo>
                  <a:pt x="14831" y="1817"/>
                  <a:pt x="14889" y="1736"/>
                  <a:pt x="14934" y="1729"/>
                </a:cubicBezTo>
                <a:cubicBezTo>
                  <a:pt x="14962" y="1720"/>
                  <a:pt x="14986" y="1716"/>
                  <a:pt x="15006" y="1716"/>
                </a:cubicBezTo>
                <a:cubicBezTo>
                  <a:pt x="15134" y="1716"/>
                  <a:pt x="15136" y="1869"/>
                  <a:pt x="15123" y="1919"/>
                </a:cubicBezTo>
                <a:lnTo>
                  <a:pt x="14996" y="1916"/>
                </a:lnTo>
                <a:cubicBezTo>
                  <a:pt x="14991" y="2084"/>
                  <a:pt x="15091" y="2118"/>
                  <a:pt x="15224" y="2118"/>
                </a:cubicBezTo>
                <a:cubicBezTo>
                  <a:pt x="15320" y="2118"/>
                  <a:pt x="15432" y="2100"/>
                  <a:pt x="15531" y="2100"/>
                </a:cubicBezTo>
                <a:cubicBezTo>
                  <a:pt x="15590" y="2100"/>
                  <a:pt x="15644" y="2106"/>
                  <a:pt x="15688" y="2126"/>
                </a:cubicBezTo>
                <a:lnTo>
                  <a:pt x="15528" y="2286"/>
                </a:lnTo>
                <a:cubicBezTo>
                  <a:pt x="14971" y="2061"/>
                  <a:pt x="14395" y="1884"/>
                  <a:pt x="13804" y="1749"/>
                </a:cubicBezTo>
                <a:lnTo>
                  <a:pt x="13782" y="1739"/>
                </a:lnTo>
                <a:cubicBezTo>
                  <a:pt x="13865" y="1637"/>
                  <a:pt x="13957" y="1541"/>
                  <a:pt x="14007" y="1433"/>
                </a:cubicBezTo>
                <a:lnTo>
                  <a:pt x="14061" y="1348"/>
                </a:lnTo>
                <a:lnTo>
                  <a:pt x="14032" y="1351"/>
                </a:lnTo>
                <a:cubicBezTo>
                  <a:pt x="14054" y="1252"/>
                  <a:pt x="14032" y="1143"/>
                  <a:pt x="13939" y="1007"/>
                </a:cubicBezTo>
                <a:lnTo>
                  <a:pt x="13602" y="1034"/>
                </a:lnTo>
                <a:lnTo>
                  <a:pt x="13583" y="874"/>
                </a:lnTo>
                <a:lnTo>
                  <a:pt x="13801" y="970"/>
                </a:lnTo>
                <a:cubicBezTo>
                  <a:pt x="13771" y="881"/>
                  <a:pt x="13720" y="855"/>
                  <a:pt x="13662" y="855"/>
                </a:cubicBezTo>
                <a:cubicBezTo>
                  <a:pt x="13607" y="855"/>
                  <a:pt x="13546" y="876"/>
                  <a:pt x="13485" y="892"/>
                </a:cubicBezTo>
                <a:cubicBezTo>
                  <a:pt x="13500" y="830"/>
                  <a:pt x="13485" y="762"/>
                  <a:pt x="13446" y="708"/>
                </a:cubicBezTo>
                <a:cubicBezTo>
                  <a:pt x="13318" y="752"/>
                  <a:pt x="13191" y="800"/>
                  <a:pt x="13072" y="847"/>
                </a:cubicBezTo>
                <a:cubicBezTo>
                  <a:pt x="13083" y="732"/>
                  <a:pt x="13279" y="694"/>
                  <a:pt x="13127" y="568"/>
                </a:cubicBezTo>
                <a:cubicBezTo>
                  <a:pt x="12957" y="633"/>
                  <a:pt x="13145" y="837"/>
                  <a:pt x="12909" y="837"/>
                </a:cubicBezTo>
                <a:cubicBezTo>
                  <a:pt x="12847" y="704"/>
                  <a:pt x="12886" y="623"/>
                  <a:pt x="12800" y="623"/>
                </a:cubicBezTo>
                <a:cubicBezTo>
                  <a:pt x="12779" y="623"/>
                  <a:pt x="12753" y="627"/>
                  <a:pt x="12718" y="636"/>
                </a:cubicBezTo>
                <a:cubicBezTo>
                  <a:pt x="12721" y="568"/>
                  <a:pt x="12760" y="537"/>
                  <a:pt x="12824" y="524"/>
                </a:cubicBezTo>
                <a:cubicBezTo>
                  <a:pt x="12807" y="526"/>
                  <a:pt x="12791" y="527"/>
                  <a:pt x="12774" y="527"/>
                </a:cubicBezTo>
                <a:cubicBezTo>
                  <a:pt x="12683" y="527"/>
                  <a:pt x="12588" y="502"/>
                  <a:pt x="12504" y="502"/>
                </a:cubicBezTo>
                <a:cubicBezTo>
                  <a:pt x="12442" y="502"/>
                  <a:pt x="12386" y="516"/>
                  <a:pt x="12344" y="561"/>
                </a:cubicBezTo>
                <a:cubicBezTo>
                  <a:pt x="12250" y="367"/>
                  <a:pt x="11856" y="486"/>
                  <a:pt x="11928" y="235"/>
                </a:cubicBezTo>
                <a:cubicBezTo>
                  <a:pt x="11867" y="281"/>
                  <a:pt x="11637" y="388"/>
                  <a:pt x="11501" y="388"/>
                </a:cubicBezTo>
                <a:cubicBezTo>
                  <a:pt x="11497" y="388"/>
                  <a:pt x="11493" y="388"/>
                  <a:pt x="11490" y="388"/>
                </a:cubicBezTo>
                <a:cubicBezTo>
                  <a:pt x="11782" y="95"/>
                  <a:pt x="10971" y="319"/>
                  <a:pt x="11047"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grpSp>
        <p:nvGrpSpPr>
          <p:cNvPr id="776" name="Google Shape;299;p14"/>
          <p:cNvGrpSpPr/>
          <p:nvPr/>
        </p:nvGrpSpPr>
        <p:grpSpPr>
          <a:xfrm>
            <a:off x="-2070683" y="1208812"/>
            <a:ext cx="4807365" cy="4815549"/>
            <a:chOff x="-2" y="0"/>
            <a:chExt cx="4807363" cy="4815547"/>
          </a:xfrm>
        </p:grpSpPr>
        <p:sp>
          <p:nvSpPr>
            <p:cNvPr id="759" name="Google Shape;300;p14"/>
            <p:cNvSpPr/>
            <p:nvPr/>
          </p:nvSpPr>
          <p:spPr>
            <a:xfrm rot="6834028">
              <a:off x="433176" y="4124521"/>
              <a:ext cx="401236" cy="175039"/>
            </a:xfrm>
            <a:custGeom>
              <a:avLst/>
              <a:gdLst/>
              <a:ahLst/>
              <a:cxnLst>
                <a:cxn ang="0">
                  <a:pos x="wd2" y="hd2"/>
                </a:cxn>
                <a:cxn ang="5400000">
                  <a:pos x="wd2" y="hd2"/>
                </a:cxn>
                <a:cxn ang="10800000">
                  <a:pos x="wd2" y="hd2"/>
                </a:cxn>
                <a:cxn ang="16200000">
                  <a:pos x="wd2" y="hd2"/>
                </a:cxn>
              </a:cxnLst>
              <a:rect l="0" t="0" r="r" b="b"/>
              <a:pathLst>
                <a:path w="20859" h="21600" extrusionOk="0">
                  <a:moveTo>
                    <a:pt x="3787" y="0"/>
                  </a:moveTo>
                  <a:cubicBezTo>
                    <a:pt x="2919" y="0"/>
                    <a:pt x="2067" y="225"/>
                    <a:pt x="1246" y="721"/>
                  </a:cubicBezTo>
                  <a:cubicBezTo>
                    <a:pt x="195" y="1464"/>
                    <a:pt x="-474" y="5946"/>
                    <a:pt x="410" y="8063"/>
                  </a:cubicBezTo>
                  <a:cubicBezTo>
                    <a:pt x="2505" y="13064"/>
                    <a:pt x="4759" y="13987"/>
                    <a:pt x="7379" y="15654"/>
                  </a:cubicBezTo>
                  <a:lnTo>
                    <a:pt x="16873" y="21487"/>
                  </a:lnTo>
                  <a:cubicBezTo>
                    <a:pt x="17016" y="21555"/>
                    <a:pt x="17160" y="21600"/>
                    <a:pt x="17303" y="21600"/>
                  </a:cubicBezTo>
                  <a:cubicBezTo>
                    <a:pt x="18123" y="21600"/>
                    <a:pt x="18904" y="20361"/>
                    <a:pt x="19334" y="18289"/>
                  </a:cubicBezTo>
                  <a:lnTo>
                    <a:pt x="20274" y="18672"/>
                  </a:lnTo>
                  <a:cubicBezTo>
                    <a:pt x="20282" y="18672"/>
                    <a:pt x="20290" y="18672"/>
                    <a:pt x="20298" y="18672"/>
                  </a:cubicBezTo>
                  <a:cubicBezTo>
                    <a:pt x="20696" y="18672"/>
                    <a:pt x="21126" y="17005"/>
                    <a:pt x="20648" y="16397"/>
                  </a:cubicBezTo>
                  <a:lnTo>
                    <a:pt x="19661" y="15271"/>
                  </a:lnTo>
                  <a:cubicBezTo>
                    <a:pt x="19764" y="12613"/>
                    <a:pt x="19015" y="10271"/>
                    <a:pt x="18155" y="9572"/>
                  </a:cubicBezTo>
                  <a:cubicBezTo>
                    <a:pt x="13783" y="6442"/>
                    <a:pt x="8518" y="0"/>
                    <a:pt x="378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60" name="Google Shape;301;p14"/>
            <p:cNvSpPr/>
            <p:nvPr/>
          </p:nvSpPr>
          <p:spPr>
            <a:xfrm rot="6834028">
              <a:off x="917132" y="3404105"/>
              <a:ext cx="398097" cy="191100"/>
            </a:xfrm>
            <a:custGeom>
              <a:avLst/>
              <a:gdLst/>
              <a:ahLst/>
              <a:cxnLst>
                <a:cxn ang="0">
                  <a:pos x="wd2" y="hd2"/>
                </a:cxn>
                <a:cxn ang="5400000">
                  <a:pos x="wd2" y="hd2"/>
                </a:cxn>
                <a:cxn ang="10800000">
                  <a:pos x="wd2" y="hd2"/>
                </a:cxn>
                <a:cxn ang="16200000">
                  <a:pos x="wd2" y="hd2"/>
                </a:cxn>
              </a:cxnLst>
              <a:rect l="0" t="0" r="r" b="b"/>
              <a:pathLst>
                <a:path w="20433" h="21600" extrusionOk="0">
                  <a:moveTo>
                    <a:pt x="18753" y="0"/>
                  </a:moveTo>
                  <a:cubicBezTo>
                    <a:pt x="18313" y="0"/>
                    <a:pt x="17833" y="433"/>
                    <a:pt x="17377" y="1423"/>
                  </a:cubicBezTo>
                  <a:cubicBezTo>
                    <a:pt x="15175" y="6086"/>
                    <a:pt x="12455" y="8727"/>
                    <a:pt x="9624" y="8933"/>
                  </a:cubicBezTo>
                  <a:cubicBezTo>
                    <a:pt x="9561" y="8933"/>
                    <a:pt x="9506" y="8933"/>
                    <a:pt x="9451" y="8933"/>
                  </a:cubicBezTo>
                  <a:cubicBezTo>
                    <a:pt x="6848" y="8933"/>
                    <a:pt x="4615" y="5859"/>
                    <a:pt x="2107" y="5116"/>
                  </a:cubicBezTo>
                  <a:cubicBezTo>
                    <a:pt x="2036" y="5075"/>
                    <a:pt x="1965" y="5075"/>
                    <a:pt x="1902" y="5075"/>
                  </a:cubicBezTo>
                  <a:cubicBezTo>
                    <a:pt x="739" y="5075"/>
                    <a:pt x="-496" y="8273"/>
                    <a:pt x="204" y="11429"/>
                  </a:cubicBezTo>
                  <a:cubicBezTo>
                    <a:pt x="1831" y="18732"/>
                    <a:pt x="4670" y="21600"/>
                    <a:pt x="7745" y="21600"/>
                  </a:cubicBezTo>
                  <a:cubicBezTo>
                    <a:pt x="12305" y="21600"/>
                    <a:pt x="17385" y="15328"/>
                    <a:pt x="19862" y="7963"/>
                  </a:cubicBezTo>
                  <a:cubicBezTo>
                    <a:pt x="21104" y="4209"/>
                    <a:pt x="20129" y="0"/>
                    <a:pt x="1875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61" name="Google Shape;302;p14"/>
            <p:cNvSpPr/>
            <p:nvPr/>
          </p:nvSpPr>
          <p:spPr>
            <a:xfrm rot="6834028">
              <a:off x="1219477" y="3832176"/>
              <a:ext cx="428324" cy="117729"/>
            </a:xfrm>
            <a:custGeom>
              <a:avLst/>
              <a:gdLst/>
              <a:ahLst/>
              <a:cxnLst>
                <a:cxn ang="0">
                  <a:pos x="wd2" y="hd2"/>
                </a:cxn>
                <a:cxn ang="5400000">
                  <a:pos x="wd2" y="hd2"/>
                </a:cxn>
                <a:cxn ang="10800000">
                  <a:pos x="wd2" y="hd2"/>
                </a:cxn>
                <a:cxn ang="16200000">
                  <a:pos x="wd2" y="hd2"/>
                </a:cxn>
              </a:cxnLst>
              <a:rect l="0" t="0" r="r" b="b"/>
              <a:pathLst>
                <a:path w="20672" h="21600" extrusionOk="0">
                  <a:moveTo>
                    <a:pt x="6069" y="0"/>
                  </a:moveTo>
                  <a:cubicBezTo>
                    <a:pt x="4480" y="0"/>
                    <a:pt x="2912" y="603"/>
                    <a:pt x="1403" y="2880"/>
                  </a:cubicBezTo>
                  <a:cubicBezTo>
                    <a:pt x="-334" y="5459"/>
                    <a:pt x="-534" y="15940"/>
                    <a:pt x="1233" y="18753"/>
                  </a:cubicBezTo>
                  <a:cubicBezTo>
                    <a:pt x="2624" y="20964"/>
                    <a:pt x="4102" y="21600"/>
                    <a:pt x="5604" y="21600"/>
                  </a:cubicBezTo>
                  <a:cubicBezTo>
                    <a:pt x="7245" y="21600"/>
                    <a:pt x="8902" y="20863"/>
                    <a:pt x="10492" y="20696"/>
                  </a:cubicBezTo>
                  <a:cubicBezTo>
                    <a:pt x="13701" y="20227"/>
                    <a:pt x="16585" y="19658"/>
                    <a:pt x="19698" y="16175"/>
                  </a:cubicBezTo>
                  <a:cubicBezTo>
                    <a:pt x="20889" y="14701"/>
                    <a:pt x="21066" y="6597"/>
                    <a:pt x="19794" y="5124"/>
                  </a:cubicBezTo>
                  <a:cubicBezTo>
                    <a:pt x="16733" y="1407"/>
                    <a:pt x="13871" y="1072"/>
                    <a:pt x="10713" y="737"/>
                  </a:cubicBezTo>
                  <a:cubicBezTo>
                    <a:pt x="9175" y="569"/>
                    <a:pt x="7615" y="0"/>
                    <a:pt x="60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62" name="Google Shape;303;p14"/>
            <p:cNvSpPr/>
            <p:nvPr/>
          </p:nvSpPr>
          <p:spPr>
            <a:xfrm rot="6834028">
              <a:off x="812625" y="4548368"/>
              <a:ext cx="278864" cy="147479"/>
            </a:xfrm>
            <a:custGeom>
              <a:avLst/>
              <a:gdLst/>
              <a:ahLst/>
              <a:cxnLst>
                <a:cxn ang="0">
                  <a:pos x="wd2" y="hd2"/>
                </a:cxn>
                <a:cxn ang="5400000">
                  <a:pos x="wd2" y="hd2"/>
                </a:cxn>
                <a:cxn ang="10800000">
                  <a:pos x="wd2" y="hd2"/>
                </a:cxn>
                <a:cxn ang="16200000">
                  <a:pos x="wd2" y="hd2"/>
                </a:cxn>
              </a:cxnLst>
              <a:rect l="0" t="0" r="r" b="b"/>
              <a:pathLst>
                <a:path w="21124" h="21600" extrusionOk="0">
                  <a:moveTo>
                    <a:pt x="1032" y="0"/>
                  </a:moveTo>
                  <a:cubicBezTo>
                    <a:pt x="347" y="0"/>
                    <a:pt x="-245" y="2165"/>
                    <a:pt x="103" y="3529"/>
                  </a:cubicBezTo>
                  <a:cubicBezTo>
                    <a:pt x="2332" y="12965"/>
                    <a:pt x="4757" y="17029"/>
                    <a:pt x="9284" y="19729"/>
                  </a:cubicBezTo>
                  <a:cubicBezTo>
                    <a:pt x="11280" y="20878"/>
                    <a:pt x="13312" y="21520"/>
                    <a:pt x="15378" y="21600"/>
                  </a:cubicBezTo>
                  <a:cubicBezTo>
                    <a:pt x="18233" y="21600"/>
                    <a:pt x="18627" y="20531"/>
                    <a:pt x="20728" y="16654"/>
                  </a:cubicBezTo>
                  <a:cubicBezTo>
                    <a:pt x="21123" y="15933"/>
                    <a:pt x="21355" y="14409"/>
                    <a:pt x="20775" y="13687"/>
                  </a:cubicBezTo>
                  <a:cubicBezTo>
                    <a:pt x="19289" y="11896"/>
                    <a:pt x="18941" y="10640"/>
                    <a:pt x="17142" y="10078"/>
                  </a:cubicBezTo>
                  <a:cubicBezTo>
                    <a:pt x="15227" y="9731"/>
                    <a:pt x="13346" y="9009"/>
                    <a:pt x="11478" y="7940"/>
                  </a:cubicBezTo>
                  <a:cubicBezTo>
                    <a:pt x="9714" y="6763"/>
                    <a:pt x="8193" y="4518"/>
                    <a:pt x="6475" y="3154"/>
                  </a:cubicBezTo>
                  <a:cubicBezTo>
                    <a:pt x="4757" y="1818"/>
                    <a:pt x="2993" y="1363"/>
                    <a:pt x="1275" y="107"/>
                  </a:cubicBezTo>
                  <a:cubicBezTo>
                    <a:pt x="1194" y="27"/>
                    <a:pt x="1113" y="0"/>
                    <a:pt x="1032"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63" name="Google Shape;304;p14"/>
            <p:cNvSpPr/>
            <p:nvPr/>
          </p:nvSpPr>
          <p:spPr>
            <a:xfrm rot="6834028">
              <a:off x="-4380" y="4508238"/>
              <a:ext cx="343491" cy="213915"/>
            </a:xfrm>
            <a:custGeom>
              <a:avLst/>
              <a:gdLst/>
              <a:ahLst/>
              <a:cxnLst>
                <a:cxn ang="0">
                  <a:pos x="wd2" y="hd2"/>
                </a:cxn>
                <a:cxn ang="5400000">
                  <a:pos x="wd2" y="hd2"/>
                </a:cxn>
                <a:cxn ang="10800000">
                  <a:pos x="wd2" y="hd2"/>
                </a:cxn>
                <a:cxn ang="16200000">
                  <a:pos x="wd2" y="hd2"/>
                </a:cxn>
              </a:cxnLst>
              <a:rect l="0" t="0" r="r" b="b"/>
              <a:pathLst>
                <a:path w="20426" h="21600" extrusionOk="0">
                  <a:moveTo>
                    <a:pt x="1760" y="0"/>
                  </a:moveTo>
                  <a:cubicBezTo>
                    <a:pt x="394" y="0"/>
                    <a:pt x="-836" y="4442"/>
                    <a:pt x="740" y="5621"/>
                  </a:cubicBezTo>
                  <a:cubicBezTo>
                    <a:pt x="6908" y="10284"/>
                    <a:pt x="12547" y="17785"/>
                    <a:pt x="18951" y="21508"/>
                  </a:cubicBezTo>
                  <a:cubicBezTo>
                    <a:pt x="19070" y="21563"/>
                    <a:pt x="19179" y="21600"/>
                    <a:pt x="19279" y="21600"/>
                  </a:cubicBezTo>
                  <a:cubicBezTo>
                    <a:pt x="20245" y="21600"/>
                    <a:pt x="20764" y="18983"/>
                    <a:pt x="20181" y="17472"/>
                  </a:cubicBezTo>
                  <a:cubicBezTo>
                    <a:pt x="17876" y="11703"/>
                    <a:pt x="15271" y="8533"/>
                    <a:pt x="12027" y="5308"/>
                  </a:cubicBezTo>
                  <a:cubicBezTo>
                    <a:pt x="8648" y="1972"/>
                    <a:pt x="5559" y="1345"/>
                    <a:pt x="1970" y="37"/>
                  </a:cubicBezTo>
                  <a:cubicBezTo>
                    <a:pt x="1897" y="18"/>
                    <a:pt x="1824" y="0"/>
                    <a:pt x="1760"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64" name="Google Shape;305;p14"/>
            <p:cNvSpPr/>
            <p:nvPr/>
          </p:nvSpPr>
          <p:spPr>
            <a:xfrm rot="6834028">
              <a:off x="1461953" y="2927308"/>
              <a:ext cx="415479" cy="152589"/>
            </a:xfrm>
            <a:custGeom>
              <a:avLst/>
              <a:gdLst/>
              <a:ahLst/>
              <a:cxnLst>
                <a:cxn ang="0">
                  <a:pos x="wd2" y="hd2"/>
                </a:cxn>
                <a:cxn ang="5400000">
                  <a:pos x="wd2" y="hd2"/>
                </a:cxn>
                <a:cxn ang="10800000">
                  <a:pos x="wd2" y="hd2"/>
                </a:cxn>
                <a:cxn ang="16200000">
                  <a:pos x="wd2" y="hd2"/>
                </a:cxn>
              </a:cxnLst>
              <a:rect l="0" t="0" r="r" b="b"/>
              <a:pathLst>
                <a:path w="20865" h="21600" extrusionOk="0">
                  <a:moveTo>
                    <a:pt x="6468" y="0"/>
                  </a:moveTo>
                  <a:cubicBezTo>
                    <a:pt x="4352" y="0"/>
                    <a:pt x="2236" y="1214"/>
                    <a:pt x="643" y="5297"/>
                  </a:cubicBezTo>
                  <a:cubicBezTo>
                    <a:pt x="105" y="6692"/>
                    <a:pt x="-311" y="9560"/>
                    <a:pt x="312" y="11394"/>
                  </a:cubicBezTo>
                  <a:cubicBezTo>
                    <a:pt x="2644" y="18500"/>
                    <a:pt x="6576" y="18241"/>
                    <a:pt x="9554" y="19300"/>
                  </a:cubicBezTo>
                  <a:cubicBezTo>
                    <a:pt x="11947" y="20076"/>
                    <a:pt x="14317" y="21600"/>
                    <a:pt x="16695" y="21600"/>
                  </a:cubicBezTo>
                  <a:cubicBezTo>
                    <a:pt x="17703" y="21600"/>
                    <a:pt x="18719" y="21316"/>
                    <a:pt x="19735" y="20592"/>
                  </a:cubicBezTo>
                  <a:cubicBezTo>
                    <a:pt x="20720" y="19895"/>
                    <a:pt x="21289" y="14960"/>
                    <a:pt x="20481" y="12609"/>
                  </a:cubicBezTo>
                  <a:cubicBezTo>
                    <a:pt x="17765" y="4522"/>
                    <a:pt x="14033" y="2687"/>
                    <a:pt x="10539" y="1111"/>
                  </a:cubicBezTo>
                  <a:cubicBezTo>
                    <a:pt x="9277" y="543"/>
                    <a:pt x="7877" y="0"/>
                    <a:pt x="646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65" name="Google Shape;306;p14"/>
            <p:cNvSpPr/>
            <p:nvPr/>
          </p:nvSpPr>
          <p:spPr>
            <a:xfrm rot="6834028">
              <a:off x="1330056" y="2362595"/>
              <a:ext cx="377697" cy="279072"/>
            </a:xfrm>
            <a:custGeom>
              <a:avLst/>
              <a:gdLst/>
              <a:ahLst/>
              <a:cxnLst>
                <a:cxn ang="0">
                  <a:pos x="wd2" y="hd2"/>
                </a:cxn>
                <a:cxn ang="5400000">
                  <a:pos x="wd2" y="hd2"/>
                </a:cxn>
                <a:cxn ang="10800000">
                  <a:pos x="wd2" y="hd2"/>
                </a:cxn>
                <a:cxn ang="16200000">
                  <a:pos x="wd2" y="hd2"/>
                </a:cxn>
              </a:cxnLst>
              <a:rect l="0" t="0" r="r" b="b"/>
              <a:pathLst>
                <a:path w="20056" h="21600" extrusionOk="0">
                  <a:moveTo>
                    <a:pt x="2618" y="0"/>
                  </a:moveTo>
                  <a:cubicBezTo>
                    <a:pt x="2414" y="0"/>
                    <a:pt x="2219" y="14"/>
                    <a:pt x="2024" y="28"/>
                  </a:cubicBezTo>
                  <a:cubicBezTo>
                    <a:pt x="738" y="170"/>
                    <a:pt x="-547" y="2981"/>
                    <a:pt x="242" y="5170"/>
                  </a:cubicBezTo>
                  <a:cubicBezTo>
                    <a:pt x="1967" y="9875"/>
                    <a:pt x="4570" y="12290"/>
                    <a:pt x="7418" y="14678"/>
                  </a:cubicBezTo>
                  <a:cubicBezTo>
                    <a:pt x="10404" y="17291"/>
                    <a:pt x="13528" y="19523"/>
                    <a:pt x="16700" y="21374"/>
                  </a:cubicBezTo>
                  <a:cubicBezTo>
                    <a:pt x="16985" y="21529"/>
                    <a:pt x="17254" y="21600"/>
                    <a:pt x="17506" y="21600"/>
                  </a:cubicBezTo>
                  <a:cubicBezTo>
                    <a:pt x="19930" y="21600"/>
                    <a:pt x="21053" y="15215"/>
                    <a:pt x="18946" y="12629"/>
                  </a:cubicBezTo>
                  <a:cubicBezTo>
                    <a:pt x="14528" y="7162"/>
                    <a:pt x="8313" y="0"/>
                    <a:pt x="261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66" name="Google Shape;307;p14"/>
            <p:cNvSpPr/>
            <p:nvPr/>
          </p:nvSpPr>
          <p:spPr>
            <a:xfrm rot="6834028">
              <a:off x="2208409" y="2595324"/>
              <a:ext cx="392011" cy="265750"/>
            </a:xfrm>
            <a:custGeom>
              <a:avLst/>
              <a:gdLst/>
              <a:ahLst/>
              <a:cxnLst>
                <a:cxn ang="0">
                  <a:pos x="wd2" y="hd2"/>
                </a:cxn>
                <a:cxn ang="5400000">
                  <a:pos x="wd2" y="hd2"/>
                </a:cxn>
                <a:cxn ang="10800000">
                  <a:pos x="wd2" y="hd2"/>
                </a:cxn>
                <a:cxn ang="16200000">
                  <a:pos x="wd2" y="hd2"/>
                </a:cxn>
              </a:cxnLst>
              <a:rect l="0" t="0" r="r" b="b"/>
              <a:pathLst>
                <a:path w="20818" h="21600" extrusionOk="0">
                  <a:moveTo>
                    <a:pt x="1129" y="0"/>
                  </a:moveTo>
                  <a:cubicBezTo>
                    <a:pt x="592" y="0"/>
                    <a:pt x="120" y="727"/>
                    <a:pt x="71" y="1795"/>
                  </a:cubicBezTo>
                  <a:cubicBezTo>
                    <a:pt x="-612" y="10325"/>
                    <a:pt x="3741" y="15874"/>
                    <a:pt x="7524" y="19063"/>
                  </a:cubicBezTo>
                  <a:cubicBezTo>
                    <a:pt x="9598" y="20843"/>
                    <a:pt x="11575" y="21600"/>
                    <a:pt x="13544" y="21600"/>
                  </a:cubicBezTo>
                  <a:cubicBezTo>
                    <a:pt x="15781" y="21600"/>
                    <a:pt x="18019" y="20636"/>
                    <a:pt x="20419" y="19063"/>
                  </a:cubicBezTo>
                  <a:cubicBezTo>
                    <a:pt x="20931" y="18722"/>
                    <a:pt x="20988" y="17164"/>
                    <a:pt x="20362" y="17164"/>
                  </a:cubicBezTo>
                  <a:cubicBezTo>
                    <a:pt x="20353" y="17164"/>
                    <a:pt x="20345" y="17164"/>
                    <a:pt x="20337" y="17164"/>
                  </a:cubicBezTo>
                  <a:cubicBezTo>
                    <a:pt x="20109" y="17194"/>
                    <a:pt x="19882" y="17209"/>
                    <a:pt x="19654" y="17209"/>
                  </a:cubicBezTo>
                  <a:cubicBezTo>
                    <a:pt x="16204" y="17209"/>
                    <a:pt x="12340" y="14464"/>
                    <a:pt x="9411" y="11379"/>
                  </a:cubicBezTo>
                  <a:cubicBezTo>
                    <a:pt x="6401" y="8189"/>
                    <a:pt x="4757" y="2641"/>
                    <a:pt x="1552" y="148"/>
                  </a:cubicBezTo>
                  <a:cubicBezTo>
                    <a:pt x="1414" y="45"/>
                    <a:pt x="1267" y="0"/>
                    <a:pt x="112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67" name="Google Shape;308;p14"/>
            <p:cNvSpPr/>
            <p:nvPr/>
          </p:nvSpPr>
          <p:spPr>
            <a:xfrm rot="6834028">
              <a:off x="2844635" y="1797240"/>
              <a:ext cx="366958" cy="348976"/>
            </a:xfrm>
            <a:custGeom>
              <a:avLst/>
              <a:gdLst/>
              <a:ahLst/>
              <a:cxnLst>
                <a:cxn ang="0">
                  <a:pos x="wd2" y="hd2"/>
                </a:cxn>
                <a:cxn ang="5400000">
                  <a:pos x="wd2" y="hd2"/>
                </a:cxn>
                <a:cxn ang="10800000">
                  <a:pos x="wd2" y="hd2"/>
                </a:cxn>
                <a:cxn ang="16200000">
                  <a:pos x="wd2" y="hd2"/>
                </a:cxn>
              </a:cxnLst>
              <a:rect l="0" t="0" r="r" b="b"/>
              <a:pathLst>
                <a:path w="21084" h="21600" extrusionOk="0">
                  <a:moveTo>
                    <a:pt x="1653" y="0"/>
                  </a:moveTo>
                  <a:cubicBezTo>
                    <a:pt x="562" y="0"/>
                    <a:pt x="-371" y="1649"/>
                    <a:pt x="148" y="3005"/>
                  </a:cubicBezTo>
                  <a:cubicBezTo>
                    <a:pt x="2076" y="7874"/>
                    <a:pt x="5746" y="10382"/>
                    <a:pt x="9126" y="13500"/>
                  </a:cubicBezTo>
                  <a:cubicBezTo>
                    <a:pt x="12621" y="16765"/>
                    <a:pt x="15965" y="20233"/>
                    <a:pt x="20261" y="21600"/>
                  </a:cubicBezTo>
                  <a:cubicBezTo>
                    <a:pt x="20287" y="21600"/>
                    <a:pt x="20314" y="21600"/>
                    <a:pt x="20349" y="21600"/>
                  </a:cubicBezTo>
                  <a:cubicBezTo>
                    <a:pt x="20868" y="21600"/>
                    <a:pt x="21229" y="20956"/>
                    <a:pt x="21027" y="20301"/>
                  </a:cubicBezTo>
                  <a:cubicBezTo>
                    <a:pt x="18958" y="15319"/>
                    <a:pt x="15490" y="12020"/>
                    <a:pt x="12145" y="8518"/>
                  </a:cubicBezTo>
                  <a:cubicBezTo>
                    <a:pt x="8941" y="5095"/>
                    <a:pt x="6098" y="1254"/>
                    <a:pt x="1953" y="45"/>
                  </a:cubicBezTo>
                  <a:cubicBezTo>
                    <a:pt x="1856" y="11"/>
                    <a:pt x="1750" y="0"/>
                    <a:pt x="165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68" name="Google Shape;309;p14"/>
            <p:cNvSpPr/>
            <p:nvPr/>
          </p:nvSpPr>
          <p:spPr>
            <a:xfrm rot="6834028">
              <a:off x="2026355" y="1995691"/>
              <a:ext cx="305893" cy="237094"/>
            </a:xfrm>
            <a:custGeom>
              <a:avLst/>
              <a:gdLst/>
              <a:ahLst/>
              <a:cxnLst>
                <a:cxn ang="0">
                  <a:pos x="wd2" y="hd2"/>
                </a:cxn>
                <a:cxn ang="5400000">
                  <a:pos x="wd2" y="hd2"/>
                </a:cxn>
                <a:cxn ang="10800000">
                  <a:pos x="wd2" y="hd2"/>
                </a:cxn>
                <a:cxn ang="16200000">
                  <a:pos x="wd2" y="hd2"/>
                </a:cxn>
              </a:cxnLst>
              <a:rect l="0" t="0" r="r" b="b"/>
              <a:pathLst>
                <a:path w="19327" h="21600" extrusionOk="0">
                  <a:moveTo>
                    <a:pt x="2886" y="0"/>
                  </a:moveTo>
                  <a:cubicBezTo>
                    <a:pt x="2692" y="0"/>
                    <a:pt x="2498" y="17"/>
                    <a:pt x="2315" y="33"/>
                  </a:cubicBezTo>
                  <a:cubicBezTo>
                    <a:pt x="775" y="150"/>
                    <a:pt x="-590" y="3276"/>
                    <a:pt x="262" y="5737"/>
                  </a:cubicBezTo>
                  <a:cubicBezTo>
                    <a:pt x="2934" y="13402"/>
                    <a:pt x="9769" y="17160"/>
                    <a:pt x="14204" y="21018"/>
                  </a:cubicBezTo>
                  <a:cubicBezTo>
                    <a:pt x="14678" y="21417"/>
                    <a:pt x="15162" y="21600"/>
                    <a:pt x="15627" y="21600"/>
                  </a:cubicBezTo>
                  <a:cubicBezTo>
                    <a:pt x="18667" y="21600"/>
                    <a:pt x="21010" y="13801"/>
                    <a:pt x="17757" y="10825"/>
                  </a:cubicBezTo>
                  <a:cubicBezTo>
                    <a:pt x="13420" y="6951"/>
                    <a:pt x="7969" y="0"/>
                    <a:pt x="2886"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69" name="Google Shape;310;p14"/>
            <p:cNvSpPr/>
            <p:nvPr/>
          </p:nvSpPr>
          <p:spPr>
            <a:xfrm rot="6834028">
              <a:off x="3341588" y="1086963"/>
              <a:ext cx="410436" cy="190370"/>
            </a:xfrm>
            <a:custGeom>
              <a:avLst/>
              <a:gdLst/>
              <a:ahLst/>
              <a:cxnLst>
                <a:cxn ang="0">
                  <a:pos x="wd2" y="hd2"/>
                </a:cxn>
                <a:cxn ang="5400000">
                  <a:pos x="wd2" y="hd2"/>
                </a:cxn>
                <a:cxn ang="10800000">
                  <a:pos x="wd2" y="hd2"/>
                </a:cxn>
                <a:cxn ang="16200000">
                  <a:pos x="wd2" y="hd2"/>
                </a:cxn>
              </a:cxnLst>
              <a:rect l="0" t="0" r="r" b="b"/>
              <a:pathLst>
                <a:path w="20790" h="21600" extrusionOk="0">
                  <a:moveTo>
                    <a:pt x="5677" y="0"/>
                  </a:moveTo>
                  <a:cubicBezTo>
                    <a:pt x="4225" y="0"/>
                    <a:pt x="2766" y="642"/>
                    <a:pt x="1292" y="2174"/>
                  </a:cubicBezTo>
                  <a:cubicBezTo>
                    <a:pt x="96" y="3438"/>
                    <a:pt x="-641" y="8305"/>
                    <a:pt x="772" y="10334"/>
                  </a:cubicBezTo>
                  <a:cubicBezTo>
                    <a:pt x="3799" y="14787"/>
                    <a:pt x="7198" y="15284"/>
                    <a:pt x="10512" y="17375"/>
                  </a:cubicBezTo>
                  <a:cubicBezTo>
                    <a:pt x="12212" y="18473"/>
                    <a:pt x="13857" y="20357"/>
                    <a:pt x="15580" y="21124"/>
                  </a:cubicBezTo>
                  <a:cubicBezTo>
                    <a:pt x="15860" y="21248"/>
                    <a:pt x="16155" y="21289"/>
                    <a:pt x="16457" y="21289"/>
                  </a:cubicBezTo>
                  <a:cubicBezTo>
                    <a:pt x="17210" y="21289"/>
                    <a:pt x="18010" y="21020"/>
                    <a:pt x="18770" y="21020"/>
                  </a:cubicBezTo>
                  <a:cubicBezTo>
                    <a:pt x="19283" y="21020"/>
                    <a:pt x="19772" y="21144"/>
                    <a:pt x="20229" y="21559"/>
                  </a:cubicBezTo>
                  <a:cubicBezTo>
                    <a:pt x="20268" y="21579"/>
                    <a:pt x="20307" y="21600"/>
                    <a:pt x="20338" y="21600"/>
                  </a:cubicBezTo>
                  <a:cubicBezTo>
                    <a:pt x="20672" y="21600"/>
                    <a:pt x="20959" y="20295"/>
                    <a:pt x="20672" y="19674"/>
                  </a:cubicBezTo>
                  <a:cubicBezTo>
                    <a:pt x="19345" y="16733"/>
                    <a:pt x="19003" y="12219"/>
                    <a:pt x="17513" y="9361"/>
                  </a:cubicBezTo>
                  <a:cubicBezTo>
                    <a:pt x="16186" y="6772"/>
                    <a:pt x="14354" y="5302"/>
                    <a:pt x="12763" y="3852"/>
                  </a:cubicBezTo>
                  <a:cubicBezTo>
                    <a:pt x="10411" y="1677"/>
                    <a:pt x="8052" y="0"/>
                    <a:pt x="567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70" name="Google Shape;311;p14"/>
            <p:cNvSpPr/>
            <p:nvPr/>
          </p:nvSpPr>
          <p:spPr>
            <a:xfrm rot="6834028">
              <a:off x="2705897" y="1283162"/>
              <a:ext cx="370579" cy="161167"/>
            </a:xfrm>
            <a:custGeom>
              <a:avLst/>
              <a:gdLst/>
              <a:ahLst/>
              <a:cxnLst>
                <a:cxn ang="0">
                  <a:pos x="wd2" y="hd2"/>
                </a:cxn>
                <a:cxn ang="5400000">
                  <a:pos x="wd2" y="hd2"/>
                </a:cxn>
                <a:cxn ang="10800000">
                  <a:pos x="wd2" y="hd2"/>
                </a:cxn>
                <a:cxn ang="16200000">
                  <a:pos x="wd2" y="hd2"/>
                </a:cxn>
              </a:cxnLst>
              <a:rect l="0" t="0" r="r" b="b"/>
              <a:pathLst>
                <a:path w="20782" h="21600" extrusionOk="0">
                  <a:moveTo>
                    <a:pt x="3905" y="0"/>
                  </a:moveTo>
                  <a:cubicBezTo>
                    <a:pt x="2952" y="0"/>
                    <a:pt x="1972" y="416"/>
                    <a:pt x="924" y="1419"/>
                  </a:cubicBezTo>
                  <a:cubicBezTo>
                    <a:pt x="56" y="2177"/>
                    <a:pt x="-296" y="5210"/>
                    <a:pt x="288" y="7192"/>
                  </a:cubicBezTo>
                  <a:cubicBezTo>
                    <a:pt x="2574" y="14922"/>
                    <a:pt x="5581" y="15411"/>
                    <a:pt x="8906" y="17564"/>
                  </a:cubicBezTo>
                  <a:cubicBezTo>
                    <a:pt x="11956" y="19619"/>
                    <a:pt x="14817" y="21600"/>
                    <a:pt x="17910" y="21600"/>
                  </a:cubicBezTo>
                  <a:cubicBezTo>
                    <a:pt x="18417" y="21600"/>
                    <a:pt x="18933" y="21551"/>
                    <a:pt x="19457" y="21429"/>
                  </a:cubicBezTo>
                  <a:cubicBezTo>
                    <a:pt x="20703" y="21111"/>
                    <a:pt x="21304" y="16585"/>
                    <a:pt x="20213" y="14433"/>
                  </a:cubicBezTo>
                  <a:cubicBezTo>
                    <a:pt x="17171" y="8684"/>
                    <a:pt x="13846" y="6458"/>
                    <a:pt x="10375" y="3816"/>
                  </a:cubicBezTo>
                  <a:cubicBezTo>
                    <a:pt x="8038" y="2055"/>
                    <a:pt x="6045" y="0"/>
                    <a:pt x="3905"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71" name="Google Shape;312;p14"/>
            <p:cNvSpPr/>
            <p:nvPr/>
          </p:nvSpPr>
          <p:spPr>
            <a:xfrm rot="6834028">
              <a:off x="2989491" y="2319895"/>
              <a:ext cx="304577" cy="244395"/>
            </a:xfrm>
            <a:custGeom>
              <a:avLst/>
              <a:gdLst/>
              <a:ahLst/>
              <a:cxnLst>
                <a:cxn ang="0">
                  <a:pos x="wd2" y="hd2"/>
                </a:cxn>
                <a:cxn ang="5400000">
                  <a:pos x="wd2" y="hd2"/>
                </a:cxn>
                <a:cxn ang="10800000">
                  <a:pos x="wd2" y="hd2"/>
                </a:cxn>
                <a:cxn ang="16200000">
                  <a:pos x="wd2" y="hd2"/>
                </a:cxn>
              </a:cxnLst>
              <a:rect l="0" t="0" r="r" b="b"/>
              <a:pathLst>
                <a:path w="20503" h="21600" extrusionOk="0">
                  <a:moveTo>
                    <a:pt x="938" y="0"/>
                  </a:moveTo>
                  <a:cubicBezTo>
                    <a:pt x="195" y="0"/>
                    <a:pt x="-290" y="1339"/>
                    <a:pt x="195" y="2355"/>
                  </a:cubicBezTo>
                  <a:cubicBezTo>
                    <a:pt x="4403" y="11098"/>
                    <a:pt x="11892" y="15922"/>
                    <a:pt x="17865" y="21245"/>
                  </a:cubicBezTo>
                  <a:cubicBezTo>
                    <a:pt x="18143" y="21503"/>
                    <a:pt x="18422" y="21600"/>
                    <a:pt x="18690" y="21600"/>
                  </a:cubicBezTo>
                  <a:cubicBezTo>
                    <a:pt x="20206" y="21600"/>
                    <a:pt x="21310" y="17970"/>
                    <a:pt x="19742" y="16309"/>
                  </a:cubicBezTo>
                  <a:cubicBezTo>
                    <a:pt x="14048" y="10276"/>
                    <a:pt x="8045" y="2081"/>
                    <a:pt x="1103" y="16"/>
                  </a:cubicBezTo>
                  <a:cubicBezTo>
                    <a:pt x="1041" y="0"/>
                    <a:pt x="989" y="0"/>
                    <a:pt x="93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72" name="Google Shape;313;p14"/>
            <p:cNvSpPr/>
            <p:nvPr/>
          </p:nvSpPr>
          <p:spPr>
            <a:xfrm rot="6834028">
              <a:off x="3616885" y="1452282"/>
              <a:ext cx="599250" cy="179236"/>
            </a:xfrm>
            <a:custGeom>
              <a:avLst/>
              <a:gdLst/>
              <a:ahLst/>
              <a:cxnLst>
                <a:cxn ang="0">
                  <a:pos x="wd2" y="hd2"/>
                </a:cxn>
                <a:cxn ang="5400000">
                  <a:pos x="wd2" y="hd2"/>
                </a:cxn>
                <a:cxn ang="10800000">
                  <a:pos x="wd2" y="hd2"/>
                </a:cxn>
                <a:cxn ang="16200000">
                  <a:pos x="wd2" y="hd2"/>
                </a:cxn>
              </a:cxnLst>
              <a:rect l="0" t="0" r="r" b="b"/>
              <a:pathLst>
                <a:path w="20841" h="21600" extrusionOk="0">
                  <a:moveTo>
                    <a:pt x="7384" y="0"/>
                  </a:moveTo>
                  <a:cubicBezTo>
                    <a:pt x="5161" y="0"/>
                    <a:pt x="2902" y="1298"/>
                    <a:pt x="578" y="4113"/>
                  </a:cubicBezTo>
                  <a:cubicBezTo>
                    <a:pt x="-264" y="4861"/>
                    <a:pt x="-157" y="9898"/>
                    <a:pt x="706" y="10118"/>
                  </a:cubicBezTo>
                  <a:cubicBezTo>
                    <a:pt x="6963" y="12186"/>
                    <a:pt x="13438" y="14033"/>
                    <a:pt x="19503" y="21446"/>
                  </a:cubicBezTo>
                  <a:cubicBezTo>
                    <a:pt x="19583" y="21556"/>
                    <a:pt x="19668" y="21600"/>
                    <a:pt x="19748" y="21600"/>
                  </a:cubicBezTo>
                  <a:cubicBezTo>
                    <a:pt x="20670" y="21600"/>
                    <a:pt x="21336" y="15419"/>
                    <a:pt x="20361" y="13527"/>
                  </a:cubicBezTo>
                  <a:cubicBezTo>
                    <a:pt x="16044" y="5103"/>
                    <a:pt x="11791" y="0"/>
                    <a:pt x="7384"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73" name="Google Shape;314;p14"/>
            <p:cNvSpPr/>
            <p:nvPr/>
          </p:nvSpPr>
          <p:spPr>
            <a:xfrm rot="6834028">
              <a:off x="4081051" y="154892"/>
              <a:ext cx="423637" cy="130324"/>
            </a:xfrm>
            <a:custGeom>
              <a:avLst/>
              <a:gdLst/>
              <a:ahLst/>
              <a:cxnLst>
                <a:cxn ang="0">
                  <a:pos x="wd2" y="hd2"/>
                </a:cxn>
                <a:cxn ang="5400000">
                  <a:pos x="wd2" y="hd2"/>
                </a:cxn>
                <a:cxn ang="10800000">
                  <a:pos x="wd2" y="hd2"/>
                </a:cxn>
                <a:cxn ang="16200000">
                  <a:pos x="wd2" y="hd2"/>
                </a:cxn>
              </a:cxnLst>
              <a:rect l="0" t="0" r="r" b="b"/>
              <a:pathLst>
                <a:path w="21180" h="21600" extrusionOk="0">
                  <a:moveTo>
                    <a:pt x="20863" y="0"/>
                  </a:moveTo>
                  <a:cubicBezTo>
                    <a:pt x="20840" y="0"/>
                    <a:pt x="20817" y="0"/>
                    <a:pt x="20794" y="30"/>
                  </a:cubicBezTo>
                  <a:cubicBezTo>
                    <a:pt x="14038" y="3479"/>
                    <a:pt x="7030" y="5506"/>
                    <a:pt x="611" y="15277"/>
                  </a:cubicBezTo>
                  <a:cubicBezTo>
                    <a:pt x="-155" y="16397"/>
                    <a:pt x="-293" y="21600"/>
                    <a:pt x="733" y="21600"/>
                  </a:cubicBezTo>
                  <a:cubicBezTo>
                    <a:pt x="741" y="21600"/>
                    <a:pt x="749" y="21600"/>
                    <a:pt x="764" y="21600"/>
                  </a:cubicBezTo>
                  <a:cubicBezTo>
                    <a:pt x="7642" y="20390"/>
                    <a:pt x="14298" y="10800"/>
                    <a:pt x="20870" y="3176"/>
                  </a:cubicBezTo>
                  <a:cubicBezTo>
                    <a:pt x="21261" y="2692"/>
                    <a:pt x="21307" y="0"/>
                    <a:pt x="2086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74" name="Google Shape;315;p14"/>
            <p:cNvSpPr/>
            <p:nvPr/>
          </p:nvSpPr>
          <p:spPr>
            <a:xfrm rot="6834028">
              <a:off x="3512115" y="448358"/>
              <a:ext cx="478003" cy="158977"/>
            </a:xfrm>
            <a:custGeom>
              <a:avLst/>
              <a:gdLst/>
              <a:ahLst/>
              <a:cxnLst>
                <a:cxn ang="0">
                  <a:pos x="wd2" y="hd2"/>
                </a:cxn>
                <a:cxn ang="5400000">
                  <a:pos x="wd2" y="hd2"/>
                </a:cxn>
                <a:cxn ang="10800000">
                  <a:pos x="wd2" y="hd2"/>
                </a:cxn>
                <a:cxn ang="16200000">
                  <a:pos x="wd2" y="hd2"/>
                </a:cxn>
              </a:cxnLst>
              <a:rect l="0" t="0" r="r" b="b"/>
              <a:pathLst>
                <a:path w="20779" h="21600" extrusionOk="0">
                  <a:moveTo>
                    <a:pt x="11820" y="0"/>
                  </a:moveTo>
                  <a:cubicBezTo>
                    <a:pt x="7737" y="0"/>
                    <a:pt x="3654" y="6522"/>
                    <a:pt x="218" y="17111"/>
                  </a:cubicBezTo>
                  <a:cubicBezTo>
                    <a:pt x="-242" y="18599"/>
                    <a:pt x="84" y="21600"/>
                    <a:pt x="651" y="21600"/>
                  </a:cubicBezTo>
                  <a:cubicBezTo>
                    <a:pt x="717" y="21600"/>
                    <a:pt x="790" y="21575"/>
                    <a:pt x="870" y="21451"/>
                  </a:cubicBezTo>
                  <a:cubicBezTo>
                    <a:pt x="3881" y="17087"/>
                    <a:pt x="7151" y="15499"/>
                    <a:pt x="10441" y="15499"/>
                  </a:cubicBezTo>
                  <a:cubicBezTo>
                    <a:pt x="13412" y="15499"/>
                    <a:pt x="16409" y="16789"/>
                    <a:pt x="19247" y="18451"/>
                  </a:cubicBezTo>
                  <a:cubicBezTo>
                    <a:pt x="19293" y="18475"/>
                    <a:pt x="19340" y="18500"/>
                    <a:pt x="19380" y="18500"/>
                  </a:cubicBezTo>
                  <a:cubicBezTo>
                    <a:pt x="20279" y="18500"/>
                    <a:pt x="21358" y="13813"/>
                    <a:pt x="20412" y="11110"/>
                  </a:cubicBezTo>
                  <a:cubicBezTo>
                    <a:pt x="17715" y="3397"/>
                    <a:pt x="14771" y="0"/>
                    <a:pt x="11820"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75" name="Google Shape;316;p14"/>
            <p:cNvSpPr/>
            <p:nvPr/>
          </p:nvSpPr>
          <p:spPr>
            <a:xfrm rot="6834028">
              <a:off x="4294873" y="897496"/>
              <a:ext cx="526255" cy="312290"/>
            </a:xfrm>
            <a:custGeom>
              <a:avLst/>
              <a:gdLst/>
              <a:ahLst/>
              <a:cxnLst>
                <a:cxn ang="0">
                  <a:pos x="wd2" y="hd2"/>
                </a:cxn>
                <a:cxn ang="5400000">
                  <a:pos x="wd2" y="hd2"/>
                </a:cxn>
                <a:cxn ang="10800000">
                  <a:pos x="wd2" y="hd2"/>
                </a:cxn>
                <a:cxn ang="16200000">
                  <a:pos x="wd2" y="hd2"/>
                </a:cxn>
              </a:cxnLst>
              <a:rect l="0" t="0" r="r" b="b"/>
              <a:pathLst>
                <a:path w="21107" h="21600" extrusionOk="0">
                  <a:moveTo>
                    <a:pt x="20769" y="0"/>
                  </a:moveTo>
                  <a:cubicBezTo>
                    <a:pt x="20732" y="0"/>
                    <a:pt x="20689" y="13"/>
                    <a:pt x="20646" y="38"/>
                  </a:cubicBezTo>
                  <a:cubicBezTo>
                    <a:pt x="18581" y="1225"/>
                    <a:pt x="16701" y="846"/>
                    <a:pt x="14691" y="2323"/>
                  </a:cubicBezTo>
                  <a:cubicBezTo>
                    <a:pt x="13020" y="3560"/>
                    <a:pt x="11404" y="5264"/>
                    <a:pt x="9769" y="6703"/>
                  </a:cubicBezTo>
                  <a:cubicBezTo>
                    <a:pt x="6463" y="9683"/>
                    <a:pt x="3606" y="13369"/>
                    <a:pt x="570" y="17320"/>
                  </a:cubicBezTo>
                  <a:cubicBezTo>
                    <a:pt x="-364" y="18545"/>
                    <a:pt x="-87" y="21600"/>
                    <a:pt x="945" y="21600"/>
                  </a:cubicBezTo>
                  <a:cubicBezTo>
                    <a:pt x="1062" y="21600"/>
                    <a:pt x="1178" y="21562"/>
                    <a:pt x="1314" y="21486"/>
                  </a:cubicBezTo>
                  <a:cubicBezTo>
                    <a:pt x="4724" y="19366"/>
                    <a:pt x="7889" y="17447"/>
                    <a:pt x="11133" y="14265"/>
                  </a:cubicBezTo>
                  <a:cubicBezTo>
                    <a:pt x="12750" y="12649"/>
                    <a:pt x="14421" y="11248"/>
                    <a:pt x="15994" y="9468"/>
                  </a:cubicBezTo>
                  <a:cubicBezTo>
                    <a:pt x="17899" y="7297"/>
                    <a:pt x="19098" y="4027"/>
                    <a:pt x="20898" y="1515"/>
                  </a:cubicBezTo>
                  <a:cubicBezTo>
                    <a:pt x="21236" y="1060"/>
                    <a:pt x="21144" y="0"/>
                    <a:pt x="207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777" name="Title Text"/>
          <p:cNvSpPr txBox="1">
            <a:spLocks noGrp="1"/>
          </p:cNvSpPr>
          <p:nvPr>
            <p:ph type="title"/>
          </p:nvPr>
        </p:nvSpPr>
        <p:spPr>
          <a:xfrm>
            <a:off x="1457799" y="516180"/>
            <a:ext cx="21468803" cy="1527201"/>
          </a:xfrm>
          <a:prstGeom prst="rect">
            <a:avLst/>
          </a:prstGeom>
        </p:spPr>
        <p:txBody>
          <a:bodyPr lIns="243794" tIns="243794" rIns="243794" bIns="243794"/>
          <a:lstStyle>
            <a:lvl1pPr>
              <a:defRPr sz="9600">
                <a:solidFill>
                  <a:srgbClr val="3043A1"/>
                </a:solidFill>
                <a:latin typeface="Mansalva"/>
                <a:ea typeface="Mansalva"/>
                <a:cs typeface="Mansalva"/>
                <a:sym typeface="Mansalva"/>
              </a:defRPr>
            </a:lvl1pPr>
          </a:lstStyle>
          <a:p>
            <a:r>
              <a:t>Title Text</a:t>
            </a:r>
          </a:p>
        </p:txBody>
      </p:sp>
      <p:sp>
        <p:nvSpPr>
          <p:cNvPr id="7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only 3">
    <p:bg>
      <p:bgPr>
        <a:solidFill>
          <a:srgbClr val="FFC1BE"/>
        </a:solidFill>
        <a:effectLst/>
      </p:bgPr>
    </p:bg>
    <p:spTree>
      <p:nvGrpSpPr>
        <p:cNvPr id="1" name=""/>
        <p:cNvGrpSpPr/>
        <p:nvPr/>
      </p:nvGrpSpPr>
      <p:grpSpPr>
        <a:xfrm>
          <a:off x="0" y="0"/>
          <a:ext cx="0" cy="0"/>
          <a:chOff x="0" y="0"/>
          <a:chExt cx="0" cy="0"/>
        </a:xfrm>
      </p:grpSpPr>
      <p:grpSp>
        <p:nvGrpSpPr>
          <p:cNvPr id="808" name="Google Shape;319;p15"/>
          <p:cNvGrpSpPr/>
          <p:nvPr/>
        </p:nvGrpSpPr>
        <p:grpSpPr>
          <a:xfrm>
            <a:off x="14277213" y="1343221"/>
            <a:ext cx="7823423" cy="7722125"/>
            <a:chOff x="-10" y="-6"/>
            <a:chExt cx="7823421" cy="7722123"/>
          </a:xfrm>
        </p:grpSpPr>
        <p:sp>
          <p:nvSpPr>
            <p:cNvPr id="785" name="Google Shape;320;p15"/>
            <p:cNvSpPr/>
            <p:nvPr/>
          </p:nvSpPr>
          <p:spPr>
            <a:xfrm rot="20706075">
              <a:off x="5721392" y="103116"/>
              <a:ext cx="954364" cy="1164033"/>
            </a:xfrm>
            <a:custGeom>
              <a:avLst/>
              <a:gdLst/>
              <a:ahLst/>
              <a:cxnLst>
                <a:cxn ang="0">
                  <a:pos x="wd2" y="hd2"/>
                </a:cxn>
                <a:cxn ang="5400000">
                  <a:pos x="wd2" y="hd2"/>
                </a:cxn>
                <a:cxn ang="10800000">
                  <a:pos x="wd2" y="hd2"/>
                </a:cxn>
                <a:cxn ang="16200000">
                  <a:pos x="wd2" y="hd2"/>
                </a:cxn>
              </a:cxnLst>
              <a:rect l="0" t="0" r="r" b="b"/>
              <a:pathLst>
                <a:path w="19943" h="21600" extrusionOk="0">
                  <a:moveTo>
                    <a:pt x="6530" y="0"/>
                  </a:moveTo>
                  <a:cubicBezTo>
                    <a:pt x="6466" y="0"/>
                    <a:pt x="6398" y="0"/>
                    <a:pt x="6333" y="0"/>
                  </a:cubicBezTo>
                  <a:cubicBezTo>
                    <a:pt x="4622" y="47"/>
                    <a:pt x="3537" y="1026"/>
                    <a:pt x="2911" y="2439"/>
                  </a:cubicBezTo>
                  <a:cubicBezTo>
                    <a:pt x="1227" y="3903"/>
                    <a:pt x="153" y="6002"/>
                    <a:pt x="229" y="8709"/>
                  </a:cubicBezTo>
                  <a:cubicBezTo>
                    <a:pt x="229" y="8745"/>
                    <a:pt x="256" y="8770"/>
                    <a:pt x="271" y="8807"/>
                  </a:cubicBezTo>
                  <a:cubicBezTo>
                    <a:pt x="-279" y="10941"/>
                    <a:pt x="13" y="13319"/>
                    <a:pt x="1113" y="15196"/>
                  </a:cubicBezTo>
                  <a:cubicBezTo>
                    <a:pt x="2388" y="17381"/>
                    <a:pt x="4406" y="18516"/>
                    <a:pt x="6587" y="18857"/>
                  </a:cubicBezTo>
                  <a:cubicBezTo>
                    <a:pt x="6090" y="20002"/>
                    <a:pt x="6678" y="21600"/>
                    <a:pt x="8351" y="21600"/>
                  </a:cubicBezTo>
                  <a:cubicBezTo>
                    <a:pt x="9425" y="21600"/>
                    <a:pt x="10024" y="20940"/>
                    <a:pt x="10214" y="20161"/>
                  </a:cubicBezTo>
                  <a:cubicBezTo>
                    <a:pt x="10931" y="19940"/>
                    <a:pt x="11617" y="19465"/>
                    <a:pt x="12334" y="18929"/>
                  </a:cubicBezTo>
                  <a:cubicBezTo>
                    <a:pt x="13954" y="17711"/>
                    <a:pt x="15373" y="16541"/>
                    <a:pt x="16788" y="15077"/>
                  </a:cubicBezTo>
                  <a:cubicBezTo>
                    <a:pt x="19804" y="11952"/>
                    <a:pt x="21321" y="7404"/>
                    <a:pt x="18294" y="3744"/>
                  </a:cubicBezTo>
                  <a:cubicBezTo>
                    <a:pt x="16207" y="1229"/>
                    <a:pt x="12998" y="33"/>
                    <a:pt x="9857" y="33"/>
                  </a:cubicBezTo>
                  <a:cubicBezTo>
                    <a:pt x="9330" y="33"/>
                    <a:pt x="8803" y="69"/>
                    <a:pt x="8287" y="134"/>
                  </a:cubicBezTo>
                  <a:cubicBezTo>
                    <a:pt x="7714" y="47"/>
                    <a:pt x="7118" y="0"/>
                    <a:pt x="6530"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86" name="Google Shape;321;p15"/>
            <p:cNvSpPr/>
            <p:nvPr/>
          </p:nvSpPr>
          <p:spPr>
            <a:xfrm rot="20706075">
              <a:off x="4520005" y="430185"/>
              <a:ext cx="1075283" cy="1249774"/>
            </a:xfrm>
            <a:custGeom>
              <a:avLst/>
              <a:gdLst/>
              <a:ahLst/>
              <a:cxnLst>
                <a:cxn ang="0">
                  <a:pos x="wd2" y="hd2"/>
                </a:cxn>
                <a:cxn ang="5400000">
                  <a:pos x="wd2" y="hd2"/>
                </a:cxn>
                <a:cxn ang="10800000">
                  <a:pos x="wd2" y="hd2"/>
                </a:cxn>
                <a:cxn ang="16200000">
                  <a:pos x="wd2" y="hd2"/>
                </a:cxn>
              </a:cxnLst>
              <a:rect l="0" t="0" r="r" b="b"/>
              <a:pathLst>
                <a:path w="18908" h="21600" extrusionOk="0">
                  <a:moveTo>
                    <a:pt x="6133" y="7875"/>
                  </a:moveTo>
                  <a:cubicBezTo>
                    <a:pt x="6325" y="8098"/>
                    <a:pt x="6548" y="8314"/>
                    <a:pt x="6759" y="8540"/>
                  </a:cubicBezTo>
                  <a:cubicBezTo>
                    <a:pt x="6944" y="8732"/>
                    <a:pt x="7190" y="8857"/>
                    <a:pt x="7448" y="8891"/>
                  </a:cubicBezTo>
                  <a:cubicBezTo>
                    <a:pt x="6791" y="9583"/>
                    <a:pt x="6685" y="10663"/>
                    <a:pt x="7180" y="11494"/>
                  </a:cubicBezTo>
                  <a:cubicBezTo>
                    <a:pt x="5935" y="11153"/>
                    <a:pt x="5022" y="9327"/>
                    <a:pt x="6133" y="7875"/>
                  </a:cubicBezTo>
                  <a:close/>
                  <a:moveTo>
                    <a:pt x="8967" y="6464"/>
                  </a:moveTo>
                  <a:cubicBezTo>
                    <a:pt x="9692" y="6464"/>
                    <a:pt x="10378" y="6711"/>
                    <a:pt x="11014" y="7105"/>
                  </a:cubicBezTo>
                  <a:cubicBezTo>
                    <a:pt x="11885" y="8435"/>
                    <a:pt x="12313" y="9914"/>
                    <a:pt x="12067" y="11514"/>
                  </a:cubicBezTo>
                  <a:cubicBezTo>
                    <a:pt x="11971" y="11278"/>
                    <a:pt x="11831" y="11062"/>
                    <a:pt x="11668" y="10866"/>
                  </a:cubicBezTo>
                  <a:lnTo>
                    <a:pt x="9960" y="8915"/>
                  </a:lnTo>
                  <a:cubicBezTo>
                    <a:pt x="9574" y="8466"/>
                    <a:pt x="9143" y="8287"/>
                    <a:pt x="8728" y="8287"/>
                  </a:cubicBezTo>
                  <a:cubicBezTo>
                    <a:pt x="8636" y="8287"/>
                    <a:pt x="8546" y="8294"/>
                    <a:pt x="8457" y="8311"/>
                  </a:cubicBezTo>
                  <a:cubicBezTo>
                    <a:pt x="8629" y="8027"/>
                    <a:pt x="8706" y="7696"/>
                    <a:pt x="8661" y="7369"/>
                  </a:cubicBezTo>
                  <a:cubicBezTo>
                    <a:pt x="8620" y="7072"/>
                    <a:pt x="8584" y="6788"/>
                    <a:pt x="8521" y="6505"/>
                  </a:cubicBezTo>
                  <a:lnTo>
                    <a:pt x="8521" y="6495"/>
                  </a:lnTo>
                  <a:cubicBezTo>
                    <a:pt x="8671" y="6474"/>
                    <a:pt x="8821" y="6464"/>
                    <a:pt x="8967" y="6464"/>
                  </a:cubicBezTo>
                  <a:close/>
                  <a:moveTo>
                    <a:pt x="11776" y="13593"/>
                  </a:moveTo>
                  <a:cubicBezTo>
                    <a:pt x="11962" y="14559"/>
                    <a:pt x="12843" y="15109"/>
                    <a:pt x="13762" y="15109"/>
                  </a:cubicBezTo>
                  <a:cubicBezTo>
                    <a:pt x="13848" y="15109"/>
                    <a:pt x="13934" y="15102"/>
                    <a:pt x="14020" y="15092"/>
                  </a:cubicBezTo>
                  <a:cubicBezTo>
                    <a:pt x="13838" y="15548"/>
                    <a:pt x="13548" y="15932"/>
                    <a:pt x="13174" y="16230"/>
                  </a:cubicBezTo>
                  <a:cubicBezTo>
                    <a:pt x="12696" y="16594"/>
                    <a:pt x="12175" y="16746"/>
                    <a:pt x="11642" y="16746"/>
                  </a:cubicBezTo>
                  <a:cubicBezTo>
                    <a:pt x="10864" y="16746"/>
                    <a:pt x="10062" y="16425"/>
                    <a:pt x="9347" y="15980"/>
                  </a:cubicBezTo>
                  <a:cubicBezTo>
                    <a:pt x="9229" y="15855"/>
                    <a:pt x="9102" y="15754"/>
                    <a:pt x="8974" y="15662"/>
                  </a:cubicBezTo>
                  <a:cubicBezTo>
                    <a:pt x="10037" y="15355"/>
                    <a:pt x="10991" y="14697"/>
                    <a:pt x="11681" y="13776"/>
                  </a:cubicBezTo>
                  <a:cubicBezTo>
                    <a:pt x="11722" y="13718"/>
                    <a:pt x="11735" y="13651"/>
                    <a:pt x="11776" y="13593"/>
                  </a:cubicBezTo>
                  <a:close/>
                  <a:moveTo>
                    <a:pt x="8214" y="0"/>
                  </a:moveTo>
                  <a:cubicBezTo>
                    <a:pt x="7237" y="0"/>
                    <a:pt x="6334" y="324"/>
                    <a:pt x="5664" y="1131"/>
                  </a:cubicBezTo>
                  <a:cubicBezTo>
                    <a:pt x="5373" y="1448"/>
                    <a:pt x="5354" y="1938"/>
                    <a:pt x="5590" y="2292"/>
                  </a:cubicBezTo>
                  <a:cubicBezTo>
                    <a:pt x="3493" y="3075"/>
                    <a:pt x="1786" y="4699"/>
                    <a:pt x="1141" y="7129"/>
                  </a:cubicBezTo>
                  <a:cubicBezTo>
                    <a:pt x="1103" y="7126"/>
                    <a:pt x="1067" y="7122"/>
                    <a:pt x="1029" y="7122"/>
                  </a:cubicBezTo>
                  <a:cubicBezTo>
                    <a:pt x="324" y="7122"/>
                    <a:pt x="-286" y="7821"/>
                    <a:pt x="142" y="8675"/>
                  </a:cubicBezTo>
                  <a:cubicBezTo>
                    <a:pt x="400" y="9185"/>
                    <a:pt x="681" y="9765"/>
                    <a:pt x="959" y="10356"/>
                  </a:cubicBezTo>
                  <a:cubicBezTo>
                    <a:pt x="1205" y="11595"/>
                    <a:pt x="1786" y="12729"/>
                    <a:pt x="2635" y="13627"/>
                  </a:cubicBezTo>
                  <a:cubicBezTo>
                    <a:pt x="3161" y="14616"/>
                    <a:pt x="3742" y="15571"/>
                    <a:pt x="4365" y="16489"/>
                  </a:cubicBezTo>
                  <a:cubicBezTo>
                    <a:pt x="3611" y="17968"/>
                    <a:pt x="4097" y="20307"/>
                    <a:pt x="5846" y="20591"/>
                  </a:cubicBezTo>
                  <a:lnTo>
                    <a:pt x="6717" y="20739"/>
                  </a:lnTo>
                  <a:cubicBezTo>
                    <a:pt x="6886" y="20763"/>
                    <a:pt x="7056" y="20776"/>
                    <a:pt x="7225" y="20776"/>
                  </a:cubicBezTo>
                  <a:cubicBezTo>
                    <a:pt x="7595" y="20776"/>
                    <a:pt x="7965" y="20716"/>
                    <a:pt x="8316" y="20591"/>
                  </a:cubicBezTo>
                  <a:cubicBezTo>
                    <a:pt x="9344" y="21222"/>
                    <a:pt x="10461" y="21600"/>
                    <a:pt x="11684" y="21600"/>
                  </a:cubicBezTo>
                  <a:cubicBezTo>
                    <a:pt x="12721" y="21600"/>
                    <a:pt x="13835" y="21327"/>
                    <a:pt x="15032" y="20705"/>
                  </a:cubicBezTo>
                  <a:cubicBezTo>
                    <a:pt x="21314" y="17421"/>
                    <a:pt x="19060" y="7676"/>
                    <a:pt x="14624" y="3824"/>
                  </a:cubicBezTo>
                  <a:lnTo>
                    <a:pt x="14611" y="3811"/>
                  </a:lnTo>
                  <a:cubicBezTo>
                    <a:pt x="14474" y="3585"/>
                    <a:pt x="14333" y="3359"/>
                    <a:pt x="14174" y="3153"/>
                  </a:cubicBezTo>
                  <a:cubicBezTo>
                    <a:pt x="13053" y="1678"/>
                    <a:pt x="10439" y="0"/>
                    <a:pt x="8214"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87" name="Google Shape;322;p15"/>
            <p:cNvSpPr/>
            <p:nvPr/>
          </p:nvSpPr>
          <p:spPr>
            <a:xfrm rot="20706075">
              <a:off x="3188848" y="659174"/>
              <a:ext cx="1055498" cy="1303485"/>
            </a:xfrm>
            <a:custGeom>
              <a:avLst/>
              <a:gdLst/>
              <a:ahLst/>
              <a:cxnLst>
                <a:cxn ang="0">
                  <a:pos x="wd2" y="hd2"/>
                </a:cxn>
                <a:cxn ang="5400000">
                  <a:pos x="wd2" y="hd2"/>
                </a:cxn>
                <a:cxn ang="10800000">
                  <a:pos x="wd2" y="hd2"/>
                </a:cxn>
                <a:cxn ang="16200000">
                  <a:pos x="wd2" y="hd2"/>
                </a:cxn>
              </a:cxnLst>
              <a:rect l="0" t="0" r="r" b="b"/>
              <a:pathLst>
                <a:path w="20593" h="21600" extrusionOk="0">
                  <a:moveTo>
                    <a:pt x="9310" y="15978"/>
                  </a:moveTo>
                  <a:cubicBezTo>
                    <a:pt x="9873" y="16079"/>
                    <a:pt x="10443" y="16127"/>
                    <a:pt x="11010" y="16127"/>
                  </a:cubicBezTo>
                  <a:cubicBezTo>
                    <a:pt x="11304" y="16127"/>
                    <a:pt x="11602" y="16111"/>
                    <a:pt x="11899" y="16085"/>
                  </a:cubicBezTo>
                  <a:cubicBezTo>
                    <a:pt x="12292" y="16804"/>
                    <a:pt x="12434" y="17613"/>
                    <a:pt x="12101" y="18396"/>
                  </a:cubicBezTo>
                  <a:cubicBezTo>
                    <a:pt x="11743" y="19234"/>
                    <a:pt x="10826" y="20137"/>
                    <a:pt x="9834" y="20409"/>
                  </a:cubicBezTo>
                  <a:cubicBezTo>
                    <a:pt x="10206" y="20280"/>
                    <a:pt x="10479" y="19975"/>
                    <a:pt x="10539" y="19616"/>
                  </a:cubicBezTo>
                  <a:cubicBezTo>
                    <a:pt x="10564" y="19386"/>
                    <a:pt x="10624" y="19156"/>
                    <a:pt x="10695" y="18940"/>
                  </a:cubicBezTo>
                  <a:cubicBezTo>
                    <a:pt x="11003" y="18079"/>
                    <a:pt x="10468" y="17130"/>
                    <a:pt x="9682" y="16674"/>
                  </a:cubicBezTo>
                  <a:cubicBezTo>
                    <a:pt x="9466" y="16545"/>
                    <a:pt x="9239" y="16444"/>
                    <a:pt x="9012" y="16357"/>
                  </a:cubicBezTo>
                  <a:cubicBezTo>
                    <a:pt x="9119" y="16237"/>
                    <a:pt x="9228" y="16108"/>
                    <a:pt x="9310" y="15978"/>
                  </a:cubicBezTo>
                  <a:close/>
                  <a:moveTo>
                    <a:pt x="12756" y="0"/>
                  </a:moveTo>
                  <a:cubicBezTo>
                    <a:pt x="12735" y="0"/>
                    <a:pt x="12710" y="0"/>
                    <a:pt x="12686" y="0"/>
                  </a:cubicBezTo>
                  <a:cubicBezTo>
                    <a:pt x="11290" y="19"/>
                    <a:pt x="10040" y="618"/>
                    <a:pt x="9657" y="1906"/>
                  </a:cubicBezTo>
                  <a:cubicBezTo>
                    <a:pt x="9561" y="2210"/>
                    <a:pt x="9537" y="2524"/>
                    <a:pt x="9572" y="2832"/>
                  </a:cubicBezTo>
                  <a:cubicBezTo>
                    <a:pt x="9204" y="2874"/>
                    <a:pt x="8835" y="2939"/>
                    <a:pt x="8478" y="3026"/>
                  </a:cubicBezTo>
                  <a:cubicBezTo>
                    <a:pt x="7677" y="3266"/>
                    <a:pt x="6940" y="3657"/>
                    <a:pt x="6306" y="4159"/>
                  </a:cubicBezTo>
                  <a:cubicBezTo>
                    <a:pt x="5725" y="3101"/>
                    <a:pt x="4542" y="2469"/>
                    <a:pt x="3380" y="2469"/>
                  </a:cubicBezTo>
                  <a:cubicBezTo>
                    <a:pt x="2449" y="2469"/>
                    <a:pt x="1531" y="2874"/>
                    <a:pt x="943" y="3790"/>
                  </a:cubicBezTo>
                  <a:cubicBezTo>
                    <a:pt x="-392" y="5858"/>
                    <a:pt x="-165" y="8418"/>
                    <a:pt x="727" y="10836"/>
                  </a:cubicBezTo>
                  <a:cubicBezTo>
                    <a:pt x="741" y="11056"/>
                    <a:pt x="823" y="11250"/>
                    <a:pt x="954" y="11425"/>
                  </a:cubicBezTo>
                  <a:cubicBezTo>
                    <a:pt x="1528" y="12765"/>
                    <a:pt x="2254" y="14040"/>
                    <a:pt x="3136" y="15237"/>
                  </a:cubicBezTo>
                  <a:cubicBezTo>
                    <a:pt x="2959" y="16881"/>
                    <a:pt x="3409" y="18548"/>
                    <a:pt x="4687" y="19746"/>
                  </a:cubicBezTo>
                  <a:cubicBezTo>
                    <a:pt x="5941" y="20914"/>
                    <a:pt x="7982" y="21600"/>
                    <a:pt x="9937" y="21600"/>
                  </a:cubicBezTo>
                  <a:cubicBezTo>
                    <a:pt x="11828" y="21600"/>
                    <a:pt x="13642" y="20962"/>
                    <a:pt x="14605" y="19506"/>
                  </a:cubicBezTo>
                  <a:cubicBezTo>
                    <a:pt x="15002" y="19797"/>
                    <a:pt x="15509" y="19946"/>
                    <a:pt x="16015" y="19946"/>
                  </a:cubicBezTo>
                  <a:cubicBezTo>
                    <a:pt x="17060" y="19946"/>
                    <a:pt x="18091" y="19322"/>
                    <a:pt x="18109" y="18069"/>
                  </a:cubicBezTo>
                  <a:cubicBezTo>
                    <a:pt x="18109" y="17351"/>
                    <a:pt x="18002" y="16632"/>
                    <a:pt x="17797" y="15946"/>
                  </a:cubicBezTo>
                  <a:cubicBezTo>
                    <a:pt x="20407" y="13331"/>
                    <a:pt x="21208" y="10522"/>
                    <a:pt x="20124" y="7091"/>
                  </a:cubicBezTo>
                  <a:cubicBezTo>
                    <a:pt x="19210" y="4201"/>
                    <a:pt x="16557" y="0"/>
                    <a:pt x="1275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88" name="Google Shape;323;p15"/>
            <p:cNvSpPr/>
            <p:nvPr/>
          </p:nvSpPr>
          <p:spPr>
            <a:xfrm rot="20706075">
              <a:off x="1687685" y="1089303"/>
              <a:ext cx="1097845" cy="1302898"/>
            </a:xfrm>
            <a:custGeom>
              <a:avLst/>
              <a:gdLst/>
              <a:ahLst/>
              <a:cxnLst>
                <a:cxn ang="0">
                  <a:pos x="wd2" y="hd2"/>
                </a:cxn>
                <a:cxn ang="5400000">
                  <a:pos x="wd2" y="hd2"/>
                </a:cxn>
                <a:cxn ang="10800000">
                  <a:pos x="wd2" y="hd2"/>
                </a:cxn>
                <a:cxn ang="16200000">
                  <a:pos x="wd2" y="hd2"/>
                </a:cxn>
              </a:cxnLst>
              <a:rect l="0" t="0" r="r" b="b"/>
              <a:pathLst>
                <a:path w="20624" h="21600" extrusionOk="0">
                  <a:moveTo>
                    <a:pt x="14435" y="13091"/>
                  </a:moveTo>
                  <a:cubicBezTo>
                    <a:pt x="14046" y="13823"/>
                    <a:pt x="13313" y="14311"/>
                    <a:pt x="12474" y="14422"/>
                  </a:cubicBezTo>
                  <a:cubicBezTo>
                    <a:pt x="12379" y="14435"/>
                    <a:pt x="12273" y="14441"/>
                    <a:pt x="12164" y="14441"/>
                  </a:cubicBezTo>
                  <a:cubicBezTo>
                    <a:pt x="11584" y="14441"/>
                    <a:pt x="10841" y="14247"/>
                    <a:pt x="10397" y="13855"/>
                  </a:cubicBezTo>
                  <a:cubicBezTo>
                    <a:pt x="11775" y="13800"/>
                    <a:pt x="13139" y="13551"/>
                    <a:pt x="14435" y="13091"/>
                  </a:cubicBezTo>
                  <a:close/>
                  <a:moveTo>
                    <a:pt x="9091" y="0"/>
                  </a:moveTo>
                  <a:cubicBezTo>
                    <a:pt x="7308" y="0"/>
                    <a:pt x="5504" y="427"/>
                    <a:pt x="3833" y="1376"/>
                  </a:cubicBezTo>
                  <a:cubicBezTo>
                    <a:pt x="1019" y="2979"/>
                    <a:pt x="-747" y="6107"/>
                    <a:pt x="320" y="9137"/>
                  </a:cubicBezTo>
                  <a:cubicBezTo>
                    <a:pt x="-324" y="11349"/>
                    <a:pt x="44" y="13441"/>
                    <a:pt x="1067" y="15270"/>
                  </a:cubicBezTo>
                  <a:lnTo>
                    <a:pt x="1067" y="15293"/>
                  </a:lnTo>
                  <a:cubicBezTo>
                    <a:pt x="1170" y="15717"/>
                    <a:pt x="1296" y="16131"/>
                    <a:pt x="1456" y="16536"/>
                  </a:cubicBezTo>
                  <a:cubicBezTo>
                    <a:pt x="1800" y="17375"/>
                    <a:pt x="2387" y="18158"/>
                    <a:pt x="2858" y="18942"/>
                  </a:cubicBezTo>
                  <a:cubicBezTo>
                    <a:pt x="2933" y="19052"/>
                    <a:pt x="3049" y="19100"/>
                    <a:pt x="3161" y="19100"/>
                  </a:cubicBezTo>
                  <a:cubicBezTo>
                    <a:pt x="3345" y="19100"/>
                    <a:pt x="3526" y="18977"/>
                    <a:pt x="3533" y="18770"/>
                  </a:cubicBezTo>
                  <a:cubicBezTo>
                    <a:pt x="3533" y="18628"/>
                    <a:pt x="3546" y="18475"/>
                    <a:pt x="3557" y="18323"/>
                  </a:cubicBezTo>
                  <a:cubicBezTo>
                    <a:pt x="5139" y="19716"/>
                    <a:pt x="7011" y="20774"/>
                    <a:pt x="9054" y="21438"/>
                  </a:cubicBezTo>
                  <a:cubicBezTo>
                    <a:pt x="9402" y="21551"/>
                    <a:pt x="9729" y="21600"/>
                    <a:pt x="10039" y="21600"/>
                  </a:cubicBezTo>
                  <a:cubicBezTo>
                    <a:pt x="11420" y="21600"/>
                    <a:pt x="12399" y="20583"/>
                    <a:pt x="12737" y="19389"/>
                  </a:cubicBezTo>
                  <a:cubicBezTo>
                    <a:pt x="13115" y="19369"/>
                    <a:pt x="13484" y="19314"/>
                    <a:pt x="13862" y="19236"/>
                  </a:cubicBezTo>
                  <a:cubicBezTo>
                    <a:pt x="17569" y="18495"/>
                    <a:pt x="19840" y="15477"/>
                    <a:pt x="20474" y="12068"/>
                  </a:cubicBezTo>
                  <a:cubicBezTo>
                    <a:pt x="20853" y="10008"/>
                    <a:pt x="20509" y="7894"/>
                    <a:pt x="19496" y="6042"/>
                  </a:cubicBezTo>
                  <a:cubicBezTo>
                    <a:pt x="19138" y="3348"/>
                    <a:pt x="17057" y="861"/>
                    <a:pt x="13999" y="861"/>
                  </a:cubicBezTo>
                  <a:cubicBezTo>
                    <a:pt x="13927" y="861"/>
                    <a:pt x="13855" y="861"/>
                    <a:pt x="13780" y="865"/>
                  </a:cubicBezTo>
                  <a:cubicBezTo>
                    <a:pt x="13726" y="865"/>
                    <a:pt x="13654" y="887"/>
                    <a:pt x="13600" y="897"/>
                  </a:cubicBezTo>
                  <a:cubicBezTo>
                    <a:pt x="12174" y="321"/>
                    <a:pt x="10640" y="0"/>
                    <a:pt x="9091"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89" name="Google Shape;324;p15"/>
            <p:cNvSpPr/>
            <p:nvPr/>
          </p:nvSpPr>
          <p:spPr>
            <a:xfrm rot="20706075">
              <a:off x="2843567" y="2327930"/>
              <a:ext cx="1180442" cy="1312077"/>
            </a:xfrm>
            <a:custGeom>
              <a:avLst/>
              <a:gdLst/>
              <a:ahLst/>
              <a:cxnLst>
                <a:cxn ang="0">
                  <a:pos x="wd2" y="hd2"/>
                </a:cxn>
                <a:cxn ang="5400000">
                  <a:pos x="wd2" y="hd2"/>
                </a:cxn>
                <a:cxn ang="10800000">
                  <a:pos x="wd2" y="hd2"/>
                </a:cxn>
                <a:cxn ang="16200000">
                  <a:pos x="wd2" y="hd2"/>
                </a:cxn>
              </a:cxnLst>
              <a:rect l="0" t="0" r="r" b="b"/>
              <a:pathLst>
                <a:path w="20776" h="21600" extrusionOk="0">
                  <a:moveTo>
                    <a:pt x="9373" y="8604"/>
                  </a:moveTo>
                  <a:cubicBezTo>
                    <a:pt x="11363" y="8604"/>
                    <a:pt x="11417" y="10974"/>
                    <a:pt x="10491" y="12208"/>
                  </a:cubicBezTo>
                  <a:cubicBezTo>
                    <a:pt x="9839" y="13083"/>
                    <a:pt x="9088" y="13440"/>
                    <a:pt x="8338" y="13440"/>
                  </a:cubicBezTo>
                  <a:cubicBezTo>
                    <a:pt x="7826" y="13440"/>
                    <a:pt x="7315" y="13276"/>
                    <a:pt x="6836" y="12999"/>
                  </a:cubicBezTo>
                  <a:cubicBezTo>
                    <a:pt x="7031" y="11568"/>
                    <a:pt x="7590" y="8604"/>
                    <a:pt x="9373" y="8604"/>
                  </a:cubicBezTo>
                  <a:close/>
                  <a:moveTo>
                    <a:pt x="11427" y="15369"/>
                  </a:moveTo>
                  <a:cubicBezTo>
                    <a:pt x="11040" y="15996"/>
                    <a:pt x="10577" y="16568"/>
                    <a:pt x="10063" y="17099"/>
                  </a:cubicBezTo>
                  <a:cubicBezTo>
                    <a:pt x="9363" y="16870"/>
                    <a:pt x="8708" y="16513"/>
                    <a:pt x="8149" y="16050"/>
                  </a:cubicBezTo>
                  <a:cubicBezTo>
                    <a:pt x="8226" y="16050"/>
                    <a:pt x="8302" y="16054"/>
                    <a:pt x="8379" y="16054"/>
                  </a:cubicBezTo>
                  <a:cubicBezTo>
                    <a:pt x="8989" y="16054"/>
                    <a:pt x="9600" y="15977"/>
                    <a:pt x="10203" y="15822"/>
                  </a:cubicBezTo>
                  <a:lnTo>
                    <a:pt x="10203" y="15832"/>
                  </a:lnTo>
                  <a:cubicBezTo>
                    <a:pt x="10622" y="15713"/>
                    <a:pt x="11040" y="15562"/>
                    <a:pt x="11427" y="15369"/>
                  </a:cubicBezTo>
                  <a:close/>
                  <a:moveTo>
                    <a:pt x="11852" y="0"/>
                  </a:moveTo>
                  <a:cubicBezTo>
                    <a:pt x="9488" y="0"/>
                    <a:pt x="7437" y="994"/>
                    <a:pt x="6558" y="3247"/>
                  </a:cubicBezTo>
                  <a:cubicBezTo>
                    <a:pt x="6235" y="3087"/>
                    <a:pt x="5890" y="2958"/>
                    <a:pt x="5545" y="2871"/>
                  </a:cubicBezTo>
                  <a:cubicBezTo>
                    <a:pt x="5213" y="2791"/>
                    <a:pt x="4884" y="2755"/>
                    <a:pt x="4568" y="2755"/>
                  </a:cubicBezTo>
                  <a:cubicBezTo>
                    <a:pt x="2411" y="2755"/>
                    <a:pt x="686" y="4453"/>
                    <a:pt x="181" y="6604"/>
                  </a:cubicBezTo>
                  <a:cubicBezTo>
                    <a:pt x="-250" y="8443"/>
                    <a:pt x="117" y="10196"/>
                    <a:pt x="977" y="11700"/>
                  </a:cubicBezTo>
                  <a:cubicBezTo>
                    <a:pt x="817" y="13562"/>
                    <a:pt x="1632" y="15584"/>
                    <a:pt x="2622" y="17099"/>
                  </a:cubicBezTo>
                  <a:cubicBezTo>
                    <a:pt x="4446" y="19873"/>
                    <a:pt x="7325" y="21600"/>
                    <a:pt x="10497" y="21600"/>
                  </a:cubicBezTo>
                  <a:cubicBezTo>
                    <a:pt x="11210" y="21600"/>
                    <a:pt x="11941" y="21513"/>
                    <a:pt x="12676" y="21330"/>
                  </a:cubicBezTo>
                  <a:cubicBezTo>
                    <a:pt x="13900" y="21028"/>
                    <a:pt x="14286" y="19706"/>
                    <a:pt x="13986" y="18668"/>
                  </a:cubicBezTo>
                  <a:cubicBezTo>
                    <a:pt x="15932" y="17996"/>
                    <a:pt x="17622" y="16948"/>
                    <a:pt x="18995" y="15063"/>
                  </a:cubicBezTo>
                  <a:cubicBezTo>
                    <a:pt x="21050" y="12218"/>
                    <a:pt x="21350" y="8466"/>
                    <a:pt x="19772" y="5328"/>
                  </a:cubicBezTo>
                  <a:cubicBezTo>
                    <a:pt x="18427" y="2675"/>
                    <a:pt x="15836" y="370"/>
                    <a:pt x="12836" y="58"/>
                  </a:cubicBezTo>
                  <a:cubicBezTo>
                    <a:pt x="12504" y="19"/>
                    <a:pt x="12175" y="0"/>
                    <a:pt x="11852"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90" name="Google Shape;325;p15"/>
            <p:cNvSpPr/>
            <p:nvPr/>
          </p:nvSpPr>
          <p:spPr>
            <a:xfrm rot="20706075">
              <a:off x="4218008" y="1998826"/>
              <a:ext cx="862062" cy="1200556"/>
            </a:xfrm>
            <a:custGeom>
              <a:avLst/>
              <a:gdLst/>
              <a:ahLst/>
              <a:cxnLst>
                <a:cxn ang="0">
                  <a:pos x="wd2" y="hd2"/>
                </a:cxn>
                <a:cxn ang="5400000">
                  <a:pos x="wd2" y="hd2"/>
                </a:cxn>
                <a:cxn ang="10800000">
                  <a:pos x="wd2" y="hd2"/>
                </a:cxn>
                <a:cxn ang="16200000">
                  <a:pos x="wd2" y="hd2"/>
                </a:cxn>
              </a:cxnLst>
              <a:rect l="0" t="0" r="r" b="b"/>
              <a:pathLst>
                <a:path w="20731" h="21600" extrusionOk="0">
                  <a:moveTo>
                    <a:pt x="9110" y="7225"/>
                  </a:moveTo>
                  <a:cubicBezTo>
                    <a:pt x="9198" y="7435"/>
                    <a:pt x="9359" y="7625"/>
                    <a:pt x="9582" y="7769"/>
                  </a:cubicBezTo>
                  <a:cubicBezTo>
                    <a:pt x="9887" y="7945"/>
                    <a:pt x="10197" y="8124"/>
                    <a:pt x="10507" y="8300"/>
                  </a:cubicBezTo>
                  <a:cubicBezTo>
                    <a:pt x="10590" y="8813"/>
                    <a:pt x="11027" y="9263"/>
                    <a:pt x="11751" y="9263"/>
                  </a:cubicBezTo>
                  <a:cubicBezTo>
                    <a:pt x="11795" y="9263"/>
                    <a:pt x="11843" y="9263"/>
                    <a:pt x="11887" y="9259"/>
                  </a:cubicBezTo>
                  <a:lnTo>
                    <a:pt x="12005" y="9259"/>
                  </a:lnTo>
                  <a:cubicBezTo>
                    <a:pt x="12533" y="9625"/>
                    <a:pt x="13017" y="10039"/>
                    <a:pt x="13432" y="10500"/>
                  </a:cubicBezTo>
                  <a:cubicBezTo>
                    <a:pt x="13297" y="10584"/>
                    <a:pt x="13166" y="10665"/>
                    <a:pt x="13035" y="10749"/>
                  </a:cubicBezTo>
                  <a:cubicBezTo>
                    <a:pt x="12070" y="10419"/>
                    <a:pt x="11044" y="10257"/>
                    <a:pt x="10023" y="10257"/>
                  </a:cubicBezTo>
                  <a:cubicBezTo>
                    <a:pt x="9019" y="10257"/>
                    <a:pt x="8015" y="10415"/>
                    <a:pt x="7067" y="10724"/>
                  </a:cubicBezTo>
                  <a:cubicBezTo>
                    <a:pt x="6718" y="10844"/>
                    <a:pt x="6395" y="10974"/>
                    <a:pt x="6068" y="11114"/>
                  </a:cubicBezTo>
                  <a:cubicBezTo>
                    <a:pt x="5701" y="10289"/>
                    <a:pt x="6247" y="9129"/>
                    <a:pt x="7203" y="8300"/>
                  </a:cubicBezTo>
                  <a:cubicBezTo>
                    <a:pt x="7923" y="7674"/>
                    <a:pt x="8538" y="7344"/>
                    <a:pt x="9110" y="7225"/>
                  </a:cubicBezTo>
                  <a:close/>
                  <a:moveTo>
                    <a:pt x="10376" y="14404"/>
                  </a:moveTo>
                  <a:cubicBezTo>
                    <a:pt x="10608" y="14404"/>
                    <a:pt x="10830" y="14425"/>
                    <a:pt x="11049" y="14474"/>
                  </a:cubicBezTo>
                  <a:cubicBezTo>
                    <a:pt x="11991" y="14699"/>
                    <a:pt x="12930" y="15184"/>
                    <a:pt x="13825" y="15799"/>
                  </a:cubicBezTo>
                  <a:cubicBezTo>
                    <a:pt x="13358" y="16473"/>
                    <a:pt x="12638" y="17014"/>
                    <a:pt x="11769" y="17359"/>
                  </a:cubicBezTo>
                  <a:cubicBezTo>
                    <a:pt x="11551" y="16364"/>
                    <a:pt x="11123" y="15419"/>
                    <a:pt x="10490" y="14544"/>
                  </a:cubicBezTo>
                  <a:cubicBezTo>
                    <a:pt x="10464" y="14509"/>
                    <a:pt x="10402" y="14449"/>
                    <a:pt x="10376" y="14404"/>
                  </a:cubicBezTo>
                  <a:close/>
                  <a:moveTo>
                    <a:pt x="9547" y="0"/>
                  </a:moveTo>
                  <a:cubicBezTo>
                    <a:pt x="6299" y="0"/>
                    <a:pt x="3130" y="1209"/>
                    <a:pt x="1322" y="3735"/>
                  </a:cubicBezTo>
                  <a:cubicBezTo>
                    <a:pt x="-690" y="6575"/>
                    <a:pt x="-480" y="10264"/>
                    <a:pt x="2471" y="12334"/>
                  </a:cubicBezTo>
                  <a:cubicBezTo>
                    <a:pt x="2558" y="12819"/>
                    <a:pt x="2763" y="13290"/>
                    <a:pt x="3073" y="13729"/>
                  </a:cubicBezTo>
                  <a:cubicBezTo>
                    <a:pt x="2763" y="14249"/>
                    <a:pt x="2588" y="14815"/>
                    <a:pt x="2575" y="15394"/>
                  </a:cubicBezTo>
                  <a:cubicBezTo>
                    <a:pt x="2514" y="17524"/>
                    <a:pt x="4806" y="19003"/>
                    <a:pt x="7067" y="19748"/>
                  </a:cubicBezTo>
                  <a:cubicBezTo>
                    <a:pt x="7334" y="19829"/>
                    <a:pt x="7613" y="19903"/>
                    <a:pt x="7892" y="19948"/>
                  </a:cubicBezTo>
                  <a:cubicBezTo>
                    <a:pt x="8141" y="20258"/>
                    <a:pt x="8451" y="20518"/>
                    <a:pt x="8818" y="20729"/>
                  </a:cubicBezTo>
                  <a:cubicBezTo>
                    <a:pt x="8992" y="20859"/>
                    <a:pt x="9215" y="20953"/>
                    <a:pt x="9451" y="21003"/>
                  </a:cubicBezTo>
                  <a:cubicBezTo>
                    <a:pt x="9542" y="20985"/>
                    <a:pt x="9625" y="20975"/>
                    <a:pt x="9695" y="20975"/>
                  </a:cubicBezTo>
                  <a:cubicBezTo>
                    <a:pt x="9970" y="20975"/>
                    <a:pt x="10049" y="21108"/>
                    <a:pt x="9918" y="21379"/>
                  </a:cubicBezTo>
                  <a:cubicBezTo>
                    <a:pt x="10010" y="21533"/>
                    <a:pt x="10167" y="21600"/>
                    <a:pt x="10328" y="21600"/>
                  </a:cubicBezTo>
                  <a:cubicBezTo>
                    <a:pt x="10612" y="21600"/>
                    <a:pt x="10913" y="21403"/>
                    <a:pt x="10931" y="21154"/>
                  </a:cubicBezTo>
                  <a:cubicBezTo>
                    <a:pt x="10979" y="20693"/>
                    <a:pt x="11433" y="20493"/>
                    <a:pt x="11682" y="20054"/>
                  </a:cubicBezTo>
                  <a:cubicBezTo>
                    <a:pt x="13563" y="19794"/>
                    <a:pt x="15327" y="19193"/>
                    <a:pt x="16868" y="18293"/>
                  </a:cubicBezTo>
                  <a:cubicBezTo>
                    <a:pt x="17191" y="18589"/>
                    <a:pt x="17514" y="18884"/>
                    <a:pt x="17793" y="19144"/>
                  </a:cubicBezTo>
                  <a:cubicBezTo>
                    <a:pt x="18051" y="19372"/>
                    <a:pt x="18382" y="19471"/>
                    <a:pt x="18719" y="19471"/>
                  </a:cubicBezTo>
                  <a:cubicBezTo>
                    <a:pt x="19579" y="19471"/>
                    <a:pt x="20456" y="18817"/>
                    <a:pt x="20129" y="18058"/>
                  </a:cubicBezTo>
                  <a:cubicBezTo>
                    <a:pt x="19867" y="17443"/>
                    <a:pt x="19587" y="16839"/>
                    <a:pt x="19290" y="16248"/>
                  </a:cubicBezTo>
                  <a:cubicBezTo>
                    <a:pt x="19775" y="15654"/>
                    <a:pt x="20129" y="15004"/>
                    <a:pt x="20321" y="14319"/>
                  </a:cubicBezTo>
                  <a:cubicBezTo>
                    <a:pt x="20644" y="13089"/>
                    <a:pt x="20439" y="11754"/>
                    <a:pt x="19849" y="10500"/>
                  </a:cubicBezTo>
                  <a:cubicBezTo>
                    <a:pt x="19923" y="10440"/>
                    <a:pt x="19998" y="10405"/>
                    <a:pt x="20072" y="10345"/>
                  </a:cubicBezTo>
                  <a:cubicBezTo>
                    <a:pt x="20849" y="9804"/>
                    <a:pt x="20910" y="8785"/>
                    <a:pt x="20408" y="8075"/>
                  </a:cubicBezTo>
                  <a:cubicBezTo>
                    <a:pt x="20539" y="5970"/>
                    <a:pt x="18836" y="3820"/>
                    <a:pt x="17073" y="2446"/>
                  </a:cubicBezTo>
                  <a:cubicBezTo>
                    <a:pt x="14999" y="836"/>
                    <a:pt x="12245" y="0"/>
                    <a:pt x="9547"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91" name="Google Shape;326;p15"/>
            <p:cNvSpPr/>
            <p:nvPr/>
          </p:nvSpPr>
          <p:spPr>
            <a:xfrm rot="20706075">
              <a:off x="5585111" y="1478865"/>
              <a:ext cx="1045601" cy="1174583"/>
            </a:xfrm>
            <a:custGeom>
              <a:avLst/>
              <a:gdLst/>
              <a:ahLst/>
              <a:cxnLst>
                <a:cxn ang="0">
                  <a:pos x="wd2" y="hd2"/>
                </a:cxn>
                <a:cxn ang="5400000">
                  <a:pos x="wd2" y="hd2"/>
                </a:cxn>
                <a:cxn ang="10800000">
                  <a:pos x="wd2" y="hd2"/>
                </a:cxn>
                <a:cxn ang="16200000">
                  <a:pos x="wd2" y="hd2"/>
                </a:cxn>
              </a:cxnLst>
              <a:rect l="0" t="0" r="r" b="b"/>
              <a:pathLst>
                <a:path w="20713" h="21600" extrusionOk="0">
                  <a:moveTo>
                    <a:pt x="6393" y="7700"/>
                  </a:moveTo>
                  <a:cubicBezTo>
                    <a:pt x="6321" y="8641"/>
                    <a:pt x="7238" y="9223"/>
                    <a:pt x="8050" y="9331"/>
                  </a:cubicBezTo>
                  <a:cubicBezTo>
                    <a:pt x="8302" y="9356"/>
                    <a:pt x="8565" y="9371"/>
                    <a:pt x="8824" y="9371"/>
                  </a:cubicBezTo>
                  <a:cubicBezTo>
                    <a:pt x="9050" y="9371"/>
                    <a:pt x="9277" y="9360"/>
                    <a:pt x="9503" y="9345"/>
                  </a:cubicBezTo>
                  <a:lnTo>
                    <a:pt x="9503" y="9428"/>
                  </a:lnTo>
                  <a:cubicBezTo>
                    <a:pt x="9478" y="10118"/>
                    <a:pt x="9381" y="10807"/>
                    <a:pt x="9223" y="11482"/>
                  </a:cubicBezTo>
                  <a:cubicBezTo>
                    <a:pt x="9090" y="11666"/>
                    <a:pt x="8946" y="11834"/>
                    <a:pt x="8813" y="12028"/>
                  </a:cubicBezTo>
                  <a:cubicBezTo>
                    <a:pt x="8424" y="12172"/>
                    <a:pt x="8043" y="12251"/>
                    <a:pt x="7684" y="12251"/>
                  </a:cubicBezTo>
                  <a:cubicBezTo>
                    <a:pt x="6824" y="12251"/>
                    <a:pt x="6076" y="11795"/>
                    <a:pt x="5580" y="10613"/>
                  </a:cubicBezTo>
                  <a:cubicBezTo>
                    <a:pt x="5242" y="9791"/>
                    <a:pt x="5728" y="9137"/>
                    <a:pt x="5677" y="8376"/>
                  </a:cubicBezTo>
                  <a:cubicBezTo>
                    <a:pt x="5656" y="8243"/>
                    <a:pt x="5677" y="8110"/>
                    <a:pt x="5753" y="8002"/>
                  </a:cubicBezTo>
                  <a:cubicBezTo>
                    <a:pt x="5968" y="7916"/>
                    <a:pt x="6188" y="7819"/>
                    <a:pt x="6393" y="7700"/>
                  </a:cubicBezTo>
                  <a:close/>
                  <a:moveTo>
                    <a:pt x="3246" y="12136"/>
                  </a:moveTo>
                  <a:cubicBezTo>
                    <a:pt x="3405" y="12258"/>
                    <a:pt x="3559" y="12366"/>
                    <a:pt x="3728" y="12474"/>
                  </a:cubicBezTo>
                  <a:cubicBezTo>
                    <a:pt x="5328" y="13526"/>
                    <a:pt x="7069" y="13961"/>
                    <a:pt x="8859" y="13997"/>
                  </a:cubicBezTo>
                  <a:cubicBezTo>
                    <a:pt x="8885" y="14094"/>
                    <a:pt x="8946" y="14201"/>
                    <a:pt x="9032" y="14277"/>
                  </a:cubicBezTo>
                  <a:cubicBezTo>
                    <a:pt x="9503" y="14639"/>
                    <a:pt x="10082" y="14830"/>
                    <a:pt x="10675" y="14830"/>
                  </a:cubicBezTo>
                  <a:cubicBezTo>
                    <a:pt x="10265" y="14966"/>
                    <a:pt x="9845" y="15035"/>
                    <a:pt x="9424" y="15035"/>
                  </a:cubicBezTo>
                  <a:cubicBezTo>
                    <a:pt x="8798" y="15035"/>
                    <a:pt x="8173" y="14887"/>
                    <a:pt x="7601" y="14589"/>
                  </a:cubicBezTo>
                  <a:cubicBezTo>
                    <a:pt x="7144" y="14349"/>
                    <a:pt x="6691" y="14241"/>
                    <a:pt x="6267" y="14241"/>
                  </a:cubicBezTo>
                  <a:cubicBezTo>
                    <a:pt x="5436" y="14241"/>
                    <a:pt x="4706" y="14650"/>
                    <a:pt x="4224" y="15268"/>
                  </a:cubicBezTo>
                  <a:cubicBezTo>
                    <a:pt x="3646" y="14262"/>
                    <a:pt x="3405" y="13210"/>
                    <a:pt x="3246" y="12136"/>
                  </a:cubicBezTo>
                  <a:close/>
                  <a:moveTo>
                    <a:pt x="7436" y="0"/>
                  </a:moveTo>
                  <a:cubicBezTo>
                    <a:pt x="5652" y="0"/>
                    <a:pt x="3890" y="535"/>
                    <a:pt x="2459" y="1717"/>
                  </a:cubicBezTo>
                  <a:cubicBezTo>
                    <a:pt x="740" y="3143"/>
                    <a:pt x="-238" y="5402"/>
                    <a:pt x="50" y="7614"/>
                  </a:cubicBezTo>
                  <a:cubicBezTo>
                    <a:pt x="147" y="8390"/>
                    <a:pt x="427" y="9137"/>
                    <a:pt x="862" y="9791"/>
                  </a:cubicBezTo>
                  <a:cubicBezTo>
                    <a:pt x="-335" y="11992"/>
                    <a:pt x="837" y="15049"/>
                    <a:pt x="2279" y="16970"/>
                  </a:cubicBezTo>
                  <a:cubicBezTo>
                    <a:pt x="2966" y="17915"/>
                    <a:pt x="3815" y="18723"/>
                    <a:pt x="4782" y="19377"/>
                  </a:cubicBezTo>
                  <a:cubicBezTo>
                    <a:pt x="5702" y="20404"/>
                    <a:pt x="6936" y="21104"/>
                    <a:pt x="8306" y="21370"/>
                  </a:cubicBezTo>
                  <a:cubicBezTo>
                    <a:pt x="8834" y="21525"/>
                    <a:pt x="9381" y="21600"/>
                    <a:pt x="9931" y="21600"/>
                  </a:cubicBezTo>
                  <a:cubicBezTo>
                    <a:pt x="10514" y="21600"/>
                    <a:pt x="11096" y="21514"/>
                    <a:pt x="11657" y="21345"/>
                  </a:cubicBezTo>
                  <a:cubicBezTo>
                    <a:pt x="11873" y="21273"/>
                    <a:pt x="12067" y="21155"/>
                    <a:pt x="12225" y="20982"/>
                  </a:cubicBezTo>
                  <a:cubicBezTo>
                    <a:pt x="14620" y="20149"/>
                    <a:pt x="16907" y="18335"/>
                    <a:pt x="18457" y="16162"/>
                  </a:cubicBezTo>
                  <a:cubicBezTo>
                    <a:pt x="18550" y="16270"/>
                    <a:pt x="18669" y="16317"/>
                    <a:pt x="18787" y="16317"/>
                  </a:cubicBezTo>
                  <a:cubicBezTo>
                    <a:pt x="19046" y="16317"/>
                    <a:pt x="19294" y="16083"/>
                    <a:pt x="19219" y="15774"/>
                  </a:cubicBezTo>
                  <a:cubicBezTo>
                    <a:pt x="19183" y="15580"/>
                    <a:pt x="19136" y="15401"/>
                    <a:pt x="19100" y="15218"/>
                  </a:cubicBezTo>
                  <a:cubicBezTo>
                    <a:pt x="19521" y="14507"/>
                    <a:pt x="19873" y="13745"/>
                    <a:pt x="20129" y="12944"/>
                  </a:cubicBezTo>
                  <a:cubicBezTo>
                    <a:pt x="21265" y="9320"/>
                    <a:pt x="20877" y="4834"/>
                    <a:pt x="17791" y="2273"/>
                  </a:cubicBezTo>
                  <a:cubicBezTo>
                    <a:pt x="16565" y="1253"/>
                    <a:pt x="15325" y="776"/>
                    <a:pt x="14135" y="776"/>
                  </a:cubicBezTo>
                  <a:cubicBezTo>
                    <a:pt x="13448" y="776"/>
                    <a:pt x="12779" y="934"/>
                    <a:pt x="12139" y="1246"/>
                  </a:cubicBezTo>
                  <a:cubicBezTo>
                    <a:pt x="10708" y="445"/>
                    <a:pt x="9064" y="0"/>
                    <a:pt x="743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92" name="Google Shape;327;p15"/>
            <p:cNvSpPr/>
            <p:nvPr/>
          </p:nvSpPr>
          <p:spPr>
            <a:xfrm rot="20706075">
              <a:off x="5234957" y="3088608"/>
              <a:ext cx="989171" cy="1208760"/>
            </a:xfrm>
            <a:custGeom>
              <a:avLst/>
              <a:gdLst/>
              <a:ahLst/>
              <a:cxnLst>
                <a:cxn ang="0">
                  <a:pos x="wd2" y="hd2"/>
                </a:cxn>
                <a:cxn ang="5400000">
                  <a:pos x="wd2" y="hd2"/>
                </a:cxn>
                <a:cxn ang="10800000">
                  <a:pos x="wd2" y="hd2"/>
                </a:cxn>
                <a:cxn ang="16200000">
                  <a:pos x="wd2" y="hd2"/>
                </a:cxn>
              </a:cxnLst>
              <a:rect l="0" t="0" r="r" b="b"/>
              <a:pathLst>
                <a:path w="18205" h="21600" extrusionOk="0">
                  <a:moveTo>
                    <a:pt x="10760" y="9137"/>
                  </a:moveTo>
                  <a:cubicBezTo>
                    <a:pt x="10854" y="9137"/>
                    <a:pt x="10947" y="9144"/>
                    <a:pt x="11041" y="9165"/>
                  </a:cubicBezTo>
                  <a:cubicBezTo>
                    <a:pt x="11378" y="9235"/>
                    <a:pt x="11682" y="9538"/>
                    <a:pt x="11940" y="9950"/>
                  </a:cubicBezTo>
                  <a:cubicBezTo>
                    <a:pt x="11809" y="9971"/>
                    <a:pt x="11679" y="9982"/>
                    <a:pt x="11549" y="9982"/>
                  </a:cubicBezTo>
                  <a:cubicBezTo>
                    <a:pt x="11218" y="9982"/>
                    <a:pt x="10894" y="9919"/>
                    <a:pt x="10580" y="9811"/>
                  </a:cubicBezTo>
                  <a:cubicBezTo>
                    <a:pt x="9681" y="9455"/>
                    <a:pt x="10186" y="9137"/>
                    <a:pt x="10760" y="9137"/>
                  </a:cubicBezTo>
                  <a:close/>
                  <a:moveTo>
                    <a:pt x="12862" y="13028"/>
                  </a:moveTo>
                  <a:cubicBezTo>
                    <a:pt x="12905" y="13356"/>
                    <a:pt x="12905" y="13685"/>
                    <a:pt x="12862" y="14002"/>
                  </a:cubicBezTo>
                  <a:cubicBezTo>
                    <a:pt x="12644" y="14958"/>
                    <a:pt x="12113" y="15314"/>
                    <a:pt x="11485" y="15314"/>
                  </a:cubicBezTo>
                  <a:cubicBezTo>
                    <a:pt x="10607" y="15314"/>
                    <a:pt x="9544" y="14623"/>
                    <a:pt x="8903" y="13897"/>
                  </a:cubicBezTo>
                  <a:cubicBezTo>
                    <a:pt x="8813" y="13779"/>
                    <a:pt x="8736" y="13650"/>
                    <a:pt x="8669" y="13521"/>
                  </a:cubicBezTo>
                  <a:cubicBezTo>
                    <a:pt x="9077" y="13587"/>
                    <a:pt x="9488" y="13618"/>
                    <a:pt x="9895" y="13618"/>
                  </a:cubicBezTo>
                  <a:cubicBezTo>
                    <a:pt x="10911" y="13618"/>
                    <a:pt x="11916" y="13419"/>
                    <a:pt x="12862" y="13028"/>
                  </a:cubicBezTo>
                  <a:close/>
                  <a:moveTo>
                    <a:pt x="11335" y="0"/>
                  </a:moveTo>
                  <a:cubicBezTo>
                    <a:pt x="11275" y="0"/>
                    <a:pt x="11215" y="0"/>
                    <a:pt x="11151" y="3"/>
                  </a:cubicBezTo>
                  <a:cubicBezTo>
                    <a:pt x="9421" y="49"/>
                    <a:pt x="7781" y="754"/>
                    <a:pt x="6498" y="1975"/>
                  </a:cubicBezTo>
                  <a:cubicBezTo>
                    <a:pt x="6421" y="1707"/>
                    <a:pt x="6274" y="1459"/>
                    <a:pt x="6094" y="1260"/>
                  </a:cubicBezTo>
                  <a:cubicBezTo>
                    <a:pt x="5980" y="1152"/>
                    <a:pt x="5870" y="1057"/>
                    <a:pt x="5746" y="977"/>
                  </a:cubicBezTo>
                  <a:cubicBezTo>
                    <a:pt x="5516" y="810"/>
                    <a:pt x="5185" y="722"/>
                    <a:pt x="4858" y="722"/>
                  </a:cubicBezTo>
                  <a:cubicBezTo>
                    <a:pt x="4544" y="722"/>
                    <a:pt x="4230" y="803"/>
                    <a:pt x="4012" y="977"/>
                  </a:cubicBezTo>
                  <a:cubicBezTo>
                    <a:pt x="-2338" y="5968"/>
                    <a:pt x="-380" y="16271"/>
                    <a:pt x="4544" y="21450"/>
                  </a:cubicBezTo>
                  <a:cubicBezTo>
                    <a:pt x="4640" y="21555"/>
                    <a:pt x="4751" y="21600"/>
                    <a:pt x="4861" y="21600"/>
                  </a:cubicBezTo>
                  <a:cubicBezTo>
                    <a:pt x="5178" y="21600"/>
                    <a:pt x="5469" y="21216"/>
                    <a:pt x="5285" y="20850"/>
                  </a:cubicBezTo>
                  <a:cubicBezTo>
                    <a:pt x="3992" y="18337"/>
                    <a:pt x="3565" y="15859"/>
                    <a:pt x="3665" y="13192"/>
                  </a:cubicBezTo>
                  <a:cubicBezTo>
                    <a:pt x="3879" y="14027"/>
                    <a:pt x="4183" y="14812"/>
                    <a:pt x="4587" y="15552"/>
                  </a:cubicBezTo>
                  <a:cubicBezTo>
                    <a:pt x="6007" y="18106"/>
                    <a:pt x="8843" y="20155"/>
                    <a:pt x="11732" y="20155"/>
                  </a:cubicBezTo>
                  <a:cubicBezTo>
                    <a:pt x="12137" y="20155"/>
                    <a:pt x="12547" y="20113"/>
                    <a:pt x="12952" y="20029"/>
                  </a:cubicBezTo>
                  <a:cubicBezTo>
                    <a:pt x="16559" y="19265"/>
                    <a:pt x="18123" y="15283"/>
                    <a:pt x="18190" y="11782"/>
                  </a:cubicBezTo>
                  <a:cubicBezTo>
                    <a:pt x="18190" y="10924"/>
                    <a:pt x="18099" y="10079"/>
                    <a:pt x="17919" y="9256"/>
                  </a:cubicBezTo>
                  <a:cubicBezTo>
                    <a:pt x="19262" y="5343"/>
                    <a:pt x="15661" y="0"/>
                    <a:pt x="11335"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93" name="Google Shape;328;p15"/>
            <p:cNvSpPr/>
            <p:nvPr/>
          </p:nvSpPr>
          <p:spPr>
            <a:xfrm rot="20706075">
              <a:off x="3821976" y="3565326"/>
              <a:ext cx="1070032" cy="1172824"/>
            </a:xfrm>
            <a:custGeom>
              <a:avLst/>
              <a:gdLst/>
              <a:ahLst/>
              <a:cxnLst>
                <a:cxn ang="0">
                  <a:pos x="wd2" y="hd2"/>
                </a:cxn>
                <a:cxn ang="5400000">
                  <a:pos x="wd2" y="hd2"/>
                </a:cxn>
                <a:cxn ang="10800000">
                  <a:pos x="wd2" y="hd2"/>
                </a:cxn>
                <a:cxn ang="16200000">
                  <a:pos x="wd2" y="hd2"/>
                </a:cxn>
              </a:cxnLst>
              <a:rect l="0" t="0" r="r" b="b"/>
              <a:pathLst>
                <a:path w="19839" h="21600" extrusionOk="0">
                  <a:moveTo>
                    <a:pt x="13950" y="8234"/>
                  </a:moveTo>
                  <a:cubicBezTo>
                    <a:pt x="14367" y="8381"/>
                    <a:pt x="14764" y="8611"/>
                    <a:pt x="15104" y="8913"/>
                  </a:cubicBezTo>
                  <a:lnTo>
                    <a:pt x="15094" y="8913"/>
                  </a:lnTo>
                  <a:cubicBezTo>
                    <a:pt x="15400" y="9528"/>
                    <a:pt x="15525" y="10233"/>
                    <a:pt x="15468" y="10920"/>
                  </a:cubicBezTo>
                  <a:cubicBezTo>
                    <a:pt x="15377" y="10439"/>
                    <a:pt x="15185" y="9978"/>
                    <a:pt x="14855" y="9687"/>
                  </a:cubicBezTo>
                  <a:cubicBezTo>
                    <a:pt x="14549" y="9431"/>
                    <a:pt x="14232" y="9205"/>
                    <a:pt x="13892" y="9021"/>
                  </a:cubicBezTo>
                  <a:cubicBezTo>
                    <a:pt x="13892" y="8755"/>
                    <a:pt x="13916" y="8500"/>
                    <a:pt x="13950" y="8234"/>
                  </a:cubicBezTo>
                  <a:close/>
                  <a:moveTo>
                    <a:pt x="9776" y="0"/>
                  </a:moveTo>
                  <a:cubicBezTo>
                    <a:pt x="9725" y="0"/>
                    <a:pt x="9671" y="0"/>
                    <a:pt x="9621" y="4"/>
                  </a:cubicBezTo>
                  <a:cubicBezTo>
                    <a:pt x="4932" y="183"/>
                    <a:pt x="1657" y="4931"/>
                    <a:pt x="445" y="9385"/>
                  </a:cubicBezTo>
                  <a:cubicBezTo>
                    <a:pt x="-925" y="14384"/>
                    <a:pt x="1014" y="17884"/>
                    <a:pt x="4228" y="21283"/>
                  </a:cubicBezTo>
                  <a:cubicBezTo>
                    <a:pt x="4440" y="21506"/>
                    <a:pt x="4693" y="21600"/>
                    <a:pt x="4942" y="21600"/>
                  </a:cubicBezTo>
                  <a:cubicBezTo>
                    <a:pt x="5703" y="21600"/>
                    <a:pt x="6437" y="20730"/>
                    <a:pt x="5918" y="19891"/>
                  </a:cubicBezTo>
                  <a:cubicBezTo>
                    <a:pt x="5871" y="19819"/>
                    <a:pt x="5851" y="19722"/>
                    <a:pt x="5817" y="19650"/>
                  </a:cubicBezTo>
                  <a:cubicBezTo>
                    <a:pt x="6201" y="19830"/>
                    <a:pt x="6618" y="19953"/>
                    <a:pt x="7049" y="19978"/>
                  </a:cubicBezTo>
                  <a:lnTo>
                    <a:pt x="9883" y="20172"/>
                  </a:lnTo>
                  <a:cubicBezTo>
                    <a:pt x="9924" y="20172"/>
                    <a:pt x="9964" y="20176"/>
                    <a:pt x="10005" y="20176"/>
                  </a:cubicBezTo>
                  <a:cubicBezTo>
                    <a:pt x="10705" y="20176"/>
                    <a:pt x="11351" y="19787"/>
                    <a:pt x="11842" y="19251"/>
                  </a:cubicBezTo>
                  <a:cubicBezTo>
                    <a:pt x="12081" y="19215"/>
                    <a:pt x="12307" y="19129"/>
                    <a:pt x="12499" y="18985"/>
                  </a:cubicBezTo>
                  <a:cubicBezTo>
                    <a:pt x="15683" y="18985"/>
                    <a:pt x="18810" y="16913"/>
                    <a:pt x="19601" y="13453"/>
                  </a:cubicBezTo>
                  <a:cubicBezTo>
                    <a:pt x="20675" y="8845"/>
                    <a:pt x="18036" y="3766"/>
                    <a:pt x="13263" y="3766"/>
                  </a:cubicBezTo>
                  <a:cubicBezTo>
                    <a:pt x="13246" y="3766"/>
                    <a:pt x="13229" y="3766"/>
                    <a:pt x="13212" y="3766"/>
                  </a:cubicBezTo>
                  <a:cubicBezTo>
                    <a:pt x="13122" y="3766"/>
                    <a:pt x="13021" y="3806"/>
                    <a:pt x="12920" y="3806"/>
                  </a:cubicBezTo>
                  <a:cubicBezTo>
                    <a:pt x="12953" y="3719"/>
                    <a:pt x="12987" y="3633"/>
                    <a:pt x="13021" y="3539"/>
                  </a:cubicBezTo>
                  <a:cubicBezTo>
                    <a:pt x="13505" y="1299"/>
                    <a:pt x="11651" y="0"/>
                    <a:pt x="977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94" name="Google Shape;329;p15"/>
            <p:cNvSpPr/>
            <p:nvPr/>
          </p:nvSpPr>
          <p:spPr>
            <a:xfrm rot="20706075">
              <a:off x="2353036" y="3804741"/>
              <a:ext cx="1040568" cy="1154854"/>
            </a:xfrm>
            <a:custGeom>
              <a:avLst/>
              <a:gdLst/>
              <a:ahLst/>
              <a:cxnLst>
                <a:cxn ang="0">
                  <a:pos x="wd2" y="hd2"/>
                </a:cxn>
                <a:cxn ang="5400000">
                  <a:pos x="wd2" y="hd2"/>
                </a:cxn>
                <a:cxn ang="10800000">
                  <a:pos x="wd2" y="hd2"/>
                </a:cxn>
                <a:cxn ang="16200000">
                  <a:pos x="wd2" y="hd2"/>
                </a:cxn>
              </a:cxnLst>
              <a:rect l="0" t="0" r="r" b="b"/>
              <a:pathLst>
                <a:path w="19986" h="21600" extrusionOk="0">
                  <a:moveTo>
                    <a:pt x="10352" y="11357"/>
                  </a:moveTo>
                  <a:cubicBezTo>
                    <a:pt x="10453" y="11357"/>
                    <a:pt x="10561" y="11368"/>
                    <a:pt x="10669" y="11386"/>
                  </a:cubicBezTo>
                  <a:cubicBezTo>
                    <a:pt x="10809" y="11953"/>
                    <a:pt x="10917" y="12515"/>
                    <a:pt x="10986" y="13107"/>
                  </a:cubicBezTo>
                  <a:cubicBezTo>
                    <a:pt x="10680" y="13279"/>
                    <a:pt x="10345" y="13370"/>
                    <a:pt x="10056" y="13370"/>
                  </a:cubicBezTo>
                  <a:cubicBezTo>
                    <a:pt x="9390" y="13370"/>
                    <a:pt x="8936" y="12902"/>
                    <a:pt x="9508" y="11854"/>
                  </a:cubicBezTo>
                  <a:lnTo>
                    <a:pt x="9494" y="11854"/>
                  </a:lnTo>
                  <a:cubicBezTo>
                    <a:pt x="9689" y="11489"/>
                    <a:pt x="9993" y="11357"/>
                    <a:pt x="10352" y="11357"/>
                  </a:cubicBezTo>
                  <a:close/>
                  <a:moveTo>
                    <a:pt x="5283" y="0"/>
                  </a:moveTo>
                  <a:cubicBezTo>
                    <a:pt x="4384" y="0"/>
                    <a:pt x="3491" y="953"/>
                    <a:pt x="3561" y="1896"/>
                  </a:cubicBezTo>
                  <a:cubicBezTo>
                    <a:pt x="3606" y="2681"/>
                    <a:pt x="3735" y="3445"/>
                    <a:pt x="3923" y="4194"/>
                  </a:cubicBezTo>
                  <a:cubicBezTo>
                    <a:pt x="1811" y="5805"/>
                    <a:pt x="416" y="8252"/>
                    <a:pt x="75" y="10981"/>
                  </a:cubicBezTo>
                  <a:cubicBezTo>
                    <a:pt x="-490" y="15653"/>
                    <a:pt x="2163" y="20964"/>
                    <a:pt x="7009" y="21553"/>
                  </a:cubicBezTo>
                  <a:cubicBezTo>
                    <a:pt x="7274" y="21585"/>
                    <a:pt x="7528" y="21600"/>
                    <a:pt x="7776" y="21600"/>
                  </a:cubicBezTo>
                  <a:cubicBezTo>
                    <a:pt x="9184" y="21600"/>
                    <a:pt x="10317" y="21078"/>
                    <a:pt x="11195" y="20201"/>
                  </a:cubicBezTo>
                  <a:cubicBezTo>
                    <a:pt x="11969" y="20643"/>
                    <a:pt x="12855" y="20862"/>
                    <a:pt x="13761" y="20862"/>
                  </a:cubicBezTo>
                  <a:cubicBezTo>
                    <a:pt x="15198" y="20862"/>
                    <a:pt x="16683" y="20311"/>
                    <a:pt x="17826" y="19240"/>
                  </a:cubicBezTo>
                  <a:cubicBezTo>
                    <a:pt x="21110" y="16168"/>
                    <a:pt x="20277" y="11299"/>
                    <a:pt x="17802" y="8004"/>
                  </a:cubicBezTo>
                  <a:cubicBezTo>
                    <a:pt x="16522" y="4884"/>
                    <a:pt x="13427" y="2619"/>
                    <a:pt x="10083" y="2327"/>
                  </a:cubicBezTo>
                  <a:cubicBezTo>
                    <a:pt x="10035" y="2327"/>
                    <a:pt x="9982" y="2331"/>
                    <a:pt x="9933" y="2331"/>
                  </a:cubicBezTo>
                  <a:cubicBezTo>
                    <a:pt x="9909" y="2331"/>
                    <a:pt x="9881" y="2331"/>
                    <a:pt x="9860" y="2327"/>
                  </a:cubicBezTo>
                  <a:cubicBezTo>
                    <a:pt x="8640" y="986"/>
                    <a:pt x="7138" y="113"/>
                    <a:pt x="5367" y="4"/>
                  </a:cubicBezTo>
                  <a:cubicBezTo>
                    <a:pt x="5339" y="0"/>
                    <a:pt x="5311" y="0"/>
                    <a:pt x="5283"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95" name="Google Shape;330;p15"/>
            <p:cNvSpPr/>
            <p:nvPr/>
          </p:nvSpPr>
          <p:spPr>
            <a:xfrm rot="20706075">
              <a:off x="6722972" y="2757459"/>
              <a:ext cx="992384" cy="970291"/>
            </a:xfrm>
            <a:custGeom>
              <a:avLst/>
              <a:gdLst/>
              <a:ahLst/>
              <a:cxnLst>
                <a:cxn ang="0">
                  <a:pos x="wd2" y="hd2"/>
                </a:cxn>
                <a:cxn ang="5400000">
                  <a:pos x="wd2" y="hd2"/>
                </a:cxn>
                <a:cxn ang="10800000">
                  <a:pos x="wd2" y="hd2"/>
                </a:cxn>
                <a:cxn ang="16200000">
                  <a:pos x="wd2" y="hd2"/>
                </a:cxn>
              </a:cxnLst>
              <a:rect l="0" t="0" r="r" b="b"/>
              <a:pathLst>
                <a:path w="18833" h="21600" extrusionOk="0">
                  <a:moveTo>
                    <a:pt x="10206" y="0"/>
                  </a:moveTo>
                  <a:cubicBezTo>
                    <a:pt x="8639" y="0"/>
                    <a:pt x="7026" y="526"/>
                    <a:pt x="5521" y="1700"/>
                  </a:cubicBezTo>
                  <a:cubicBezTo>
                    <a:pt x="4491" y="1761"/>
                    <a:pt x="3516" y="2083"/>
                    <a:pt x="2831" y="2887"/>
                  </a:cubicBezTo>
                  <a:cubicBezTo>
                    <a:pt x="1962" y="3926"/>
                    <a:pt x="1453" y="5622"/>
                    <a:pt x="1222" y="7274"/>
                  </a:cubicBezTo>
                  <a:cubicBezTo>
                    <a:pt x="-356" y="8609"/>
                    <a:pt x="-518" y="11813"/>
                    <a:pt x="1404" y="12791"/>
                  </a:cubicBezTo>
                  <a:cubicBezTo>
                    <a:pt x="2228" y="16683"/>
                    <a:pt x="4491" y="20139"/>
                    <a:pt x="7633" y="21235"/>
                  </a:cubicBezTo>
                  <a:cubicBezTo>
                    <a:pt x="8332" y="21483"/>
                    <a:pt x="9038" y="21600"/>
                    <a:pt x="9734" y="21600"/>
                  </a:cubicBezTo>
                  <a:cubicBezTo>
                    <a:pt x="13093" y="21600"/>
                    <a:pt x="16256" y="18883"/>
                    <a:pt x="17809" y="15091"/>
                  </a:cubicBezTo>
                  <a:cubicBezTo>
                    <a:pt x="21082" y="7104"/>
                    <a:pt x="15963" y="0"/>
                    <a:pt x="1020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96" name="Google Shape;331;p15"/>
            <p:cNvSpPr/>
            <p:nvPr/>
          </p:nvSpPr>
          <p:spPr>
            <a:xfrm rot="20706075">
              <a:off x="6420303" y="4020649"/>
              <a:ext cx="1135723" cy="1170088"/>
            </a:xfrm>
            <a:custGeom>
              <a:avLst/>
              <a:gdLst/>
              <a:ahLst/>
              <a:cxnLst>
                <a:cxn ang="0">
                  <a:pos x="wd2" y="hd2"/>
                </a:cxn>
                <a:cxn ang="5400000">
                  <a:pos x="wd2" y="hd2"/>
                </a:cxn>
                <a:cxn ang="10800000">
                  <a:pos x="wd2" y="hd2"/>
                </a:cxn>
                <a:cxn ang="16200000">
                  <a:pos x="wd2" y="hd2"/>
                </a:cxn>
              </a:cxnLst>
              <a:rect l="0" t="0" r="r" b="b"/>
              <a:pathLst>
                <a:path w="19897" h="21600" extrusionOk="0">
                  <a:moveTo>
                    <a:pt x="11219" y="2758"/>
                  </a:moveTo>
                  <a:cubicBezTo>
                    <a:pt x="12329" y="2758"/>
                    <a:pt x="13293" y="3479"/>
                    <a:pt x="13983" y="4557"/>
                  </a:cubicBezTo>
                  <a:cubicBezTo>
                    <a:pt x="12914" y="4665"/>
                    <a:pt x="11864" y="5019"/>
                    <a:pt x="10901" y="5574"/>
                  </a:cubicBezTo>
                  <a:cubicBezTo>
                    <a:pt x="10789" y="5560"/>
                    <a:pt x="10678" y="5552"/>
                    <a:pt x="10567" y="5552"/>
                  </a:cubicBezTo>
                  <a:cubicBezTo>
                    <a:pt x="10074" y="5552"/>
                    <a:pt x="9581" y="5700"/>
                    <a:pt x="9145" y="5989"/>
                  </a:cubicBezTo>
                  <a:cubicBezTo>
                    <a:pt x="8674" y="5707"/>
                    <a:pt x="8172" y="5477"/>
                    <a:pt x="7660" y="5322"/>
                  </a:cubicBezTo>
                  <a:cubicBezTo>
                    <a:pt x="7981" y="4763"/>
                    <a:pt x="8366" y="4265"/>
                    <a:pt x="8805" y="3840"/>
                  </a:cubicBezTo>
                  <a:lnTo>
                    <a:pt x="8814" y="3840"/>
                  </a:lnTo>
                  <a:cubicBezTo>
                    <a:pt x="9660" y="3083"/>
                    <a:pt x="10471" y="2758"/>
                    <a:pt x="11219" y="2758"/>
                  </a:cubicBezTo>
                  <a:close/>
                  <a:moveTo>
                    <a:pt x="15932" y="7990"/>
                  </a:moveTo>
                  <a:cubicBezTo>
                    <a:pt x="16222" y="8062"/>
                    <a:pt x="16480" y="8220"/>
                    <a:pt x="16715" y="8426"/>
                  </a:cubicBezTo>
                  <a:cubicBezTo>
                    <a:pt x="17774" y="9446"/>
                    <a:pt x="18032" y="12781"/>
                    <a:pt x="17399" y="14176"/>
                  </a:cubicBezTo>
                  <a:cubicBezTo>
                    <a:pt x="17014" y="15017"/>
                    <a:pt x="16394" y="15720"/>
                    <a:pt x="15688" y="16278"/>
                  </a:cubicBezTo>
                  <a:cubicBezTo>
                    <a:pt x="15634" y="15514"/>
                    <a:pt x="15484" y="14761"/>
                    <a:pt x="15226" y="14057"/>
                  </a:cubicBezTo>
                  <a:cubicBezTo>
                    <a:pt x="15494" y="13376"/>
                    <a:pt x="15621" y="12648"/>
                    <a:pt x="15634" y="11909"/>
                  </a:cubicBezTo>
                  <a:cubicBezTo>
                    <a:pt x="15901" y="10622"/>
                    <a:pt x="16009" y="9302"/>
                    <a:pt x="15932" y="7990"/>
                  </a:cubicBezTo>
                  <a:close/>
                  <a:moveTo>
                    <a:pt x="8334" y="13776"/>
                  </a:moveTo>
                  <a:cubicBezTo>
                    <a:pt x="8855" y="14386"/>
                    <a:pt x="9425" y="14541"/>
                    <a:pt x="10303" y="14750"/>
                  </a:cubicBezTo>
                  <a:cubicBezTo>
                    <a:pt x="10338" y="14757"/>
                    <a:pt x="10373" y="14761"/>
                    <a:pt x="10411" y="14761"/>
                  </a:cubicBezTo>
                  <a:cubicBezTo>
                    <a:pt x="10745" y="14761"/>
                    <a:pt x="11123" y="14425"/>
                    <a:pt x="10999" y="14007"/>
                  </a:cubicBezTo>
                  <a:cubicBezTo>
                    <a:pt x="11352" y="14335"/>
                    <a:pt x="11362" y="14919"/>
                    <a:pt x="11235" y="16167"/>
                  </a:cubicBezTo>
                  <a:cubicBezTo>
                    <a:pt x="11266" y="16397"/>
                    <a:pt x="11276" y="16643"/>
                    <a:pt x="11266" y="16884"/>
                  </a:cubicBezTo>
                  <a:cubicBezTo>
                    <a:pt x="10945" y="17079"/>
                    <a:pt x="10602" y="17248"/>
                    <a:pt x="10258" y="17382"/>
                  </a:cubicBezTo>
                  <a:cubicBezTo>
                    <a:pt x="9361" y="17162"/>
                    <a:pt x="8525" y="16664"/>
                    <a:pt x="7850" y="15961"/>
                  </a:cubicBezTo>
                  <a:cubicBezTo>
                    <a:pt x="7850" y="15633"/>
                    <a:pt x="7882" y="15305"/>
                    <a:pt x="7959" y="14991"/>
                  </a:cubicBezTo>
                  <a:cubicBezTo>
                    <a:pt x="8063" y="14577"/>
                    <a:pt x="8194" y="14166"/>
                    <a:pt x="8334" y="13776"/>
                  </a:cubicBezTo>
                  <a:close/>
                  <a:moveTo>
                    <a:pt x="10926" y="0"/>
                  </a:moveTo>
                  <a:cubicBezTo>
                    <a:pt x="9832" y="0"/>
                    <a:pt x="8576" y="512"/>
                    <a:pt x="7167" y="1716"/>
                  </a:cubicBezTo>
                  <a:cubicBezTo>
                    <a:pt x="6126" y="2603"/>
                    <a:pt x="5303" y="3793"/>
                    <a:pt x="4791" y="5152"/>
                  </a:cubicBezTo>
                  <a:cubicBezTo>
                    <a:pt x="4049" y="5271"/>
                    <a:pt x="3343" y="5538"/>
                    <a:pt x="2682" y="5938"/>
                  </a:cubicBezTo>
                  <a:cubicBezTo>
                    <a:pt x="474" y="7312"/>
                    <a:pt x="-219" y="9493"/>
                    <a:pt x="58" y="11801"/>
                  </a:cubicBezTo>
                  <a:cubicBezTo>
                    <a:pt x="153" y="12723"/>
                    <a:pt x="389" y="13621"/>
                    <a:pt x="777" y="14443"/>
                  </a:cubicBezTo>
                  <a:cubicBezTo>
                    <a:pt x="2338" y="18207"/>
                    <a:pt x="5996" y="21600"/>
                    <a:pt x="9463" y="21600"/>
                  </a:cubicBezTo>
                  <a:cubicBezTo>
                    <a:pt x="10077" y="21600"/>
                    <a:pt x="10688" y="21495"/>
                    <a:pt x="11276" y="21265"/>
                  </a:cubicBezTo>
                  <a:cubicBezTo>
                    <a:pt x="11467" y="21290"/>
                    <a:pt x="11654" y="21304"/>
                    <a:pt x="11842" y="21304"/>
                  </a:cubicBezTo>
                  <a:cubicBezTo>
                    <a:pt x="13289" y="21304"/>
                    <a:pt x="14622" y="20490"/>
                    <a:pt x="15408" y="18449"/>
                  </a:cubicBezTo>
                  <a:cubicBezTo>
                    <a:pt x="15535" y="18085"/>
                    <a:pt x="15634" y="17710"/>
                    <a:pt x="15675" y="17320"/>
                  </a:cubicBezTo>
                  <a:cubicBezTo>
                    <a:pt x="19046" y="15294"/>
                    <a:pt x="21381" y="11097"/>
                    <a:pt x="18792" y="7045"/>
                  </a:cubicBezTo>
                  <a:cubicBezTo>
                    <a:pt x="17987" y="5743"/>
                    <a:pt x="16756" y="4860"/>
                    <a:pt x="15366" y="4615"/>
                  </a:cubicBezTo>
                  <a:cubicBezTo>
                    <a:pt x="14590" y="1997"/>
                    <a:pt x="13079" y="0"/>
                    <a:pt x="109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97" name="Google Shape;332;p15"/>
            <p:cNvSpPr/>
            <p:nvPr/>
          </p:nvSpPr>
          <p:spPr>
            <a:xfrm rot="20706075">
              <a:off x="4993283" y="4620679"/>
              <a:ext cx="923823" cy="948025"/>
            </a:xfrm>
            <a:custGeom>
              <a:avLst/>
              <a:gdLst/>
              <a:ahLst/>
              <a:cxnLst>
                <a:cxn ang="0">
                  <a:pos x="wd2" y="hd2"/>
                </a:cxn>
                <a:cxn ang="5400000">
                  <a:pos x="wd2" y="hd2"/>
                </a:cxn>
                <a:cxn ang="10800000">
                  <a:pos x="wd2" y="hd2"/>
                </a:cxn>
                <a:cxn ang="16200000">
                  <a:pos x="wd2" y="hd2"/>
                </a:cxn>
              </a:cxnLst>
              <a:rect l="0" t="0" r="r" b="b"/>
              <a:pathLst>
                <a:path w="20075" h="21600" extrusionOk="0">
                  <a:moveTo>
                    <a:pt x="9138" y="10626"/>
                  </a:moveTo>
                  <a:cubicBezTo>
                    <a:pt x="10381" y="10626"/>
                    <a:pt x="11667" y="11739"/>
                    <a:pt x="12567" y="12927"/>
                  </a:cubicBezTo>
                  <a:cubicBezTo>
                    <a:pt x="12567" y="13078"/>
                    <a:pt x="12567" y="13230"/>
                    <a:pt x="12555" y="13377"/>
                  </a:cubicBezTo>
                  <a:cubicBezTo>
                    <a:pt x="11770" y="14694"/>
                    <a:pt x="10464" y="15695"/>
                    <a:pt x="9158" y="15695"/>
                  </a:cubicBezTo>
                  <a:cubicBezTo>
                    <a:pt x="8499" y="15695"/>
                    <a:pt x="7840" y="15441"/>
                    <a:pt x="7245" y="14845"/>
                  </a:cubicBezTo>
                  <a:cubicBezTo>
                    <a:pt x="6953" y="14547"/>
                    <a:pt x="6712" y="14186"/>
                    <a:pt x="6538" y="13795"/>
                  </a:cubicBezTo>
                  <a:cubicBezTo>
                    <a:pt x="6740" y="12825"/>
                    <a:pt x="7059" y="11895"/>
                    <a:pt x="7537" y="11387"/>
                  </a:cubicBezTo>
                  <a:cubicBezTo>
                    <a:pt x="8038" y="10849"/>
                    <a:pt x="8582" y="10626"/>
                    <a:pt x="9138" y="10626"/>
                  </a:cubicBezTo>
                  <a:close/>
                  <a:moveTo>
                    <a:pt x="9466" y="0"/>
                  </a:moveTo>
                  <a:cubicBezTo>
                    <a:pt x="7276" y="0"/>
                    <a:pt x="5087" y="716"/>
                    <a:pt x="3315" y="2176"/>
                  </a:cubicBezTo>
                  <a:cubicBezTo>
                    <a:pt x="9" y="4899"/>
                    <a:pt x="-563" y="9078"/>
                    <a:pt x="459" y="12762"/>
                  </a:cubicBezTo>
                  <a:cubicBezTo>
                    <a:pt x="751" y="15593"/>
                    <a:pt x="2053" y="18320"/>
                    <a:pt x="4163" y="19980"/>
                  </a:cubicBezTo>
                  <a:cubicBezTo>
                    <a:pt x="5588" y="21102"/>
                    <a:pt x="7162" y="21600"/>
                    <a:pt x="8724" y="21600"/>
                  </a:cubicBezTo>
                  <a:cubicBezTo>
                    <a:pt x="10949" y="21600"/>
                    <a:pt x="13154" y="20585"/>
                    <a:pt x="14879" y="18890"/>
                  </a:cubicBezTo>
                  <a:cubicBezTo>
                    <a:pt x="15273" y="19753"/>
                    <a:pt x="16094" y="20341"/>
                    <a:pt x="16902" y="20341"/>
                  </a:cubicBezTo>
                  <a:cubicBezTo>
                    <a:pt x="17538" y="20341"/>
                    <a:pt x="18169" y="19980"/>
                    <a:pt x="18583" y="19112"/>
                  </a:cubicBezTo>
                  <a:cubicBezTo>
                    <a:pt x="21037" y="13977"/>
                    <a:pt x="20508" y="7253"/>
                    <a:pt x="16670" y="3106"/>
                  </a:cubicBezTo>
                  <a:cubicBezTo>
                    <a:pt x="14760" y="1046"/>
                    <a:pt x="12113" y="0"/>
                    <a:pt x="946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98" name="Google Shape;333;p15"/>
            <p:cNvSpPr/>
            <p:nvPr/>
          </p:nvSpPr>
          <p:spPr>
            <a:xfrm rot="20706075">
              <a:off x="3439035" y="5143415"/>
              <a:ext cx="934631" cy="1047045"/>
            </a:xfrm>
            <a:custGeom>
              <a:avLst/>
              <a:gdLst/>
              <a:ahLst/>
              <a:cxnLst>
                <a:cxn ang="0">
                  <a:pos x="wd2" y="hd2"/>
                </a:cxn>
                <a:cxn ang="5400000">
                  <a:pos x="wd2" y="hd2"/>
                </a:cxn>
                <a:cxn ang="10800000">
                  <a:pos x="wd2" y="hd2"/>
                </a:cxn>
                <a:cxn ang="16200000">
                  <a:pos x="wd2" y="hd2"/>
                </a:cxn>
              </a:cxnLst>
              <a:rect l="0" t="0" r="r" b="b"/>
              <a:pathLst>
                <a:path w="19048" h="21600" extrusionOk="0">
                  <a:moveTo>
                    <a:pt x="8649" y="13030"/>
                  </a:moveTo>
                  <a:cubicBezTo>
                    <a:pt x="9296" y="13643"/>
                    <a:pt x="10017" y="14158"/>
                    <a:pt x="10787" y="14565"/>
                  </a:cubicBezTo>
                  <a:cubicBezTo>
                    <a:pt x="10765" y="14605"/>
                    <a:pt x="10776" y="14646"/>
                    <a:pt x="10765" y="14686"/>
                  </a:cubicBezTo>
                  <a:cubicBezTo>
                    <a:pt x="10650" y="14916"/>
                    <a:pt x="10502" y="15133"/>
                    <a:pt x="10328" y="15298"/>
                  </a:cubicBezTo>
                  <a:cubicBezTo>
                    <a:pt x="9844" y="15254"/>
                    <a:pt x="9370" y="15053"/>
                    <a:pt x="8971" y="14726"/>
                  </a:cubicBezTo>
                  <a:cubicBezTo>
                    <a:pt x="8823" y="14170"/>
                    <a:pt x="8708" y="13602"/>
                    <a:pt x="8649" y="13030"/>
                  </a:cubicBezTo>
                  <a:close/>
                  <a:moveTo>
                    <a:pt x="5789" y="0"/>
                  </a:moveTo>
                  <a:cubicBezTo>
                    <a:pt x="3732" y="0"/>
                    <a:pt x="1783" y="1463"/>
                    <a:pt x="1228" y="3715"/>
                  </a:cubicBezTo>
                  <a:cubicBezTo>
                    <a:pt x="743" y="5709"/>
                    <a:pt x="592" y="7784"/>
                    <a:pt x="803" y="9831"/>
                  </a:cubicBezTo>
                  <a:cubicBezTo>
                    <a:pt x="-1798" y="14807"/>
                    <a:pt x="2360" y="19610"/>
                    <a:pt x="7017" y="20722"/>
                  </a:cubicBezTo>
                  <a:cubicBezTo>
                    <a:pt x="7835" y="21221"/>
                    <a:pt x="8752" y="21600"/>
                    <a:pt x="9651" y="21600"/>
                  </a:cubicBezTo>
                  <a:cubicBezTo>
                    <a:pt x="10132" y="21600"/>
                    <a:pt x="10609" y="21491"/>
                    <a:pt x="11061" y="21237"/>
                  </a:cubicBezTo>
                  <a:cubicBezTo>
                    <a:pt x="11560" y="20923"/>
                    <a:pt x="12022" y="20532"/>
                    <a:pt x="12418" y="20069"/>
                  </a:cubicBezTo>
                  <a:cubicBezTo>
                    <a:pt x="12618" y="19948"/>
                    <a:pt x="12818" y="19827"/>
                    <a:pt x="13003" y="19678"/>
                  </a:cubicBezTo>
                  <a:cubicBezTo>
                    <a:pt x="13502" y="19473"/>
                    <a:pt x="13976" y="19215"/>
                    <a:pt x="14423" y="18905"/>
                  </a:cubicBezTo>
                  <a:cubicBezTo>
                    <a:pt x="15744" y="17942"/>
                    <a:pt x="16828" y="16326"/>
                    <a:pt x="17486" y="14525"/>
                  </a:cubicBezTo>
                  <a:cubicBezTo>
                    <a:pt x="19218" y="12841"/>
                    <a:pt x="19802" y="9899"/>
                    <a:pt x="17712" y="7446"/>
                  </a:cubicBezTo>
                  <a:cubicBezTo>
                    <a:pt x="14823" y="4081"/>
                    <a:pt x="11087" y="1330"/>
                    <a:pt x="6966" y="165"/>
                  </a:cubicBezTo>
                  <a:cubicBezTo>
                    <a:pt x="6577" y="52"/>
                    <a:pt x="6181" y="0"/>
                    <a:pt x="5789"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99" name="Google Shape;334;p15"/>
            <p:cNvSpPr/>
            <p:nvPr/>
          </p:nvSpPr>
          <p:spPr>
            <a:xfrm rot="20706075">
              <a:off x="1272781" y="2724422"/>
              <a:ext cx="1162034" cy="996851"/>
            </a:xfrm>
            <a:custGeom>
              <a:avLst/>
              <a:gdLst/>
              <a:ahLst/>
              <a:cxnLst>
                <a:cxn ang="0">
                  <a:pos x="wd2" y="hd2"/>
                </a:cxn>
                <a:cxn ang="5400000">
                  <a:pos x="wd2" y="hd2"/>
                </a:cxn>
                <a:cxn ang="10800000">
                  <a:pos x="wd2" y="hd2"/>
                </a:cxn>
                <a:cxn ang="16200000">
                  <a:pos x="wd2" y="hd2"/>
                </a:cxn>
              </a:cxnLst>
              <a:rect l="0" t="0" r="r" b="b"/>
              <a:pathLst>
                <a:path w="19459" h="21600" extrusionOk="0">
                  <a:moveTo>
                    <a:pt x="5882" y="7567"/>
                  </a:moveTo>
                  <a:cubicBezTo>
                    <a:pt x="6064" y="7567"/>
                    <a:pt x="6250" y="7647"/>
                    <a:pt x="6423" y="7838"/>
                  </a:cubicBezTo>
                  <a:cubicBezTo>
                    <a:pt x="6441" y="7850"/>
                    <a:pt x="6453" y="7867"/>
                    <a:pt x="6474" y="7880"/>
                  </a:cubicBezTo>
                  <a:cubicBezTo>
                    <a:pt x="6474" y="8049"/>
                    <a:pt x="6493" y="8235"/>
                    <a:pt x="6505" y="8422"/>
                  </a:cubicBezTo>
                  <a:cubicBezTo>
                    <a:pt x="6055" y="9061"/>
                    <a:pt x="5675" y="9789"/>
                    <a:pt x="5377" y="10584"/>
                  </a:cubicBezTo>
                  <a:cubicBezTo>
                    <a:pt x="5204" y="11054"/>
                    <a:pt x="5052" y="11553"/>
                    <a:pt x="4927" y="12065"/>
                  </a:cubicBezTo>
                  <a:cubicBezTo>
                    <a:pt x="4468" y="11312"/>
                    <a:pt x="4183" y="10385"/>
                    <a:pt x="4407" y="9332"/>
                  </a:cubicBezTo>
                  <a:cubicBezTo>
                    <a:pt x="4550" y="8637"/>
                    <a:pt x="5213" y="7567"/>
                    <a:pt x="5882" y="7567"/>
                  </a:cubicBezTo>
                  <a:close/>
                  <a:moveTo>
                    <a:pt x="10846" y="13018"/>
                  </a:moveTo>
                  <a:cubicBezTo>
                    <a:pt x="11204" y="13018"/>
                    <a:pt x="11502" y="13348"/>
                    <a:pt x="11751" y="13805"/>
                  </a:cubicBezTo>
                  <a:cubicBezTo>
                    <a:pt x="11271" y="14033"/>
                    <a:pt x="10779" y="14203"/>
                    <a:pt x="10277" y="14304"/>
                  </a:cubicBezTo>
                  <a:cubicBezTo>
                    <a:pt x="9572" y="13860"/>
                    <a:pt x="10034" y="13119"/>
                    <a:pt x="10791" y="13022"/>
                  </a:cubicBezTo>
                  <a:lnTo>
                    <a:pt x="10779" y="13022"/>
                  </a:lnTo>
                  <a:cubicBezTo>
                    <a:pt x="10803" y="13018"/>
                    <a:pt x="10824" y="13018"/>
                    <a:pt x="10846" y="13018"/>
                  </a:cubicBezTo>
                  <a:close/>
                  <a:moveTo>
                    <a:pt x="12526" y="0"/>
                  </a:moveTo>
                  <a:cubicBezTo>
                    <a:pt x="10779" y="0"/>
                    <a:pt x="9052" y="1020"/>
                    <a:pt x="7824" y="2954"/>
                  </a:cubicBezTo>
                  <a:cubicBezTo>
                    <a:pt x="7119" y="2488"/>
                    <a:pt x="6359" y="2273"/>
                    <a:pt x="5596" y="2273"/>
                  </a:cubicBezTo>
                  <a:cubicBezTo>
                    <a:pt x="2611" y="2273"/>
                    <a:pt x="-377" y="5590"/>
                    <a:pt x="39" y="10301"/>
                  </a:cubicBezTo>
                  <a:cubicBezTo>
                    <a:pt x="356" y="13860"/>
                    <a:pt x="2298" y="16852"/>
                    <a:pt x="4572" y="18333"/>
                  </a:cubicBezTo>
                  <a:cubicBezTo>
                    <a:pt x="5061" y="18646"/>
                    <a:pt x="5563" y="18887"/>
                    <a:pt x="6085" y="19044"/>
                  </a:cubicBezTo>
                  <a:cubicBezTo>
                    <a:pt x="7371" y="20690"/>
                    <a:pt x="9323" y="21600"/>
                    <a:pt x="11301" y="21600"/>
                  </a:cubicBezTo>
                  <a:cubicBezTo>
                    <a:pt x="12612" y="21600"/>
                    <a:pt x="13931" y="21202"/>
                    <a:pt x="15077" y="20356"/>
                  </a:cubicBezTo>
                  <a:cubicBezTo>
                    <a:pt x="20384" y="16441"/>
                    <a:pt x="21223" y="5514"/>
                    <a:pt x="15639" y="1160"/>
                  </a:cubicBezTo>
                  <a:cubicBezTo>
                    <a:pt x="14663" y="377"/>
                    <a:pt x="13590" y="0"/>
                    <a:pt x="125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00" name="Google Shape;335;p15"/>
            <p:cNvSpPr/>
            <p:nvPr/>
          </p:nvSpPr>
          <p:spPr>
            <a:xfrm rot="20706075">
              <a:off x="2204271" y="5481692"/>
              <a:ext cx="805729" cy="866387"/>
            </a:xfrm>
            <a:custGeom>
              <a:avLst/>
              <a:gdLst/>
              <a:ahLst/>
              <a:cxnLst>
                <a:cxn ang="0">
                  <a:pos x="wd2" y="hd2"/>
                </a:cxn>
                <a:cxn ang="5400000">
                  <a:pos x="wd2" y="hd2"/>
                </a:cxn>
                <a:cxn ang="10800000">
                  <a:pos x="wd2" y="hd2"/>
                </a:cxn>
                <a:cxn ang="16200000">
                  <a:pos x="wd2" y="hd2"/>
                </a:cxn>
              </a:cxnLst>
              <a:rect l="0" t="0" r="r" b="b"/>
              <a:pathLst>
                <a:path w="21150" h="21600" extrusionOk="0">
                  <a:moveTo>
                    <a:pt x="10127" y="9295"/>
                  </a:moveTo>
                  <a:cubicBezTo>
                    <a:pt x="10484" y="9295"/>
                    <a:pt x="10942" y="9495"/>
                    <a:pt x="11499" y="9953"/>
                  </a:cubicBezTo>
                  <a:cubicBezTo>
                    <a:pt x="12238" y="10557"/>
                    <a:pt x="12481" y="11462"/>
                    <a:pt x="12867" y="12261"/>
                  </a:cubicBezTo>
                  <a:lnTo>
                    <a:pt x="12867" y="12280"/>
                  </a:lnTo>
                  <a:cubicBezTo>
                    <a:pt x="12209" y="13030"/>
                    <a:pt x="11342" y="13556"/>
                    <a:pt x="10608" y="13556"/>
                  </a:cubicBezTo>
                  <a:cubicBezTo>
                    <a:pt x="9798" y="13556"/>
                    <a:pt x="9145" y="12913"/>
                    <a:pt x="9112" y="11228"/>
                  </a:cubicBezTo>
                  <a:cubicBezTo>
                    <a:pt x="9093" y="10094"/>
                    <a:pt x="9412" y="9295"/>
                    <a:pt x="10127" y="9295"/>
                  </a:cubicBezTo>
                  <a:close/>
                  <a:moveTo>
                    <a:pt x="9898" y="0"/>
                  </a:moveTo>
                  <a:cubicBezTo>
                    <a:pt x="4542" y="0"/>
                    <a:pt x="116" y="4519"/>
                    <a:pt x="1" y="10001"/>
                  </a:cubicBezTo>
                  <a:cubicBezTo>
                    <a:pt x="-75" y="14934"/>
                    <a:pt x="2937" y="19930"/>
                    <a:pt x="7716" y="21293"/>
                  </a:cubicBezTo>
                  <a:cubicBezTo>
                    <a:pt x="8483" y="21493"/>
                    <a:pt x="9279" y="21600"/>
                    <a:pt x="10070" y="21600"/>
                  </a:cubicBezTo>
                  <a:cubicBezTo>
                    <a:pt x="10370" y="21600"/>
                    <a:pt x="10670" y="21585"/>
                    <a:pt x="10970" y="21556"/>
                  </a:cubicBezTo>
                  <a:cubicBezTo>
                    <a:pt x="11132" y="21556"/>
                    <a:pt x="11294" y="21585"/>
                    <a:pt x="11452" y="21585"/>
                  </a:cubicBezTo>
                  <a:cubicBezTo>
                    <a:pt x="11471" y="21585"/>
                    <a:pt x="11495" y="21585"/>
                    <a:pt x="11514" y="21585"/>
                  </a:cubicBezTo>
                  <a:cubicBezTo>
                    <a:pt x="17489" y="21585"/>
                    <a:pt x="20820" y="16590"/>
                    <a:pt x="21044" y="11574"/>
                  </a:cubicBezTo>
                  <a:cubicBezTo>
                    <a:pt x="21525" y="8068"/>
                    <a:pt x="20372" y="4465"/>
                    <a:pt x="17356" y="2250"/>
                  </a:cubicBezTo>
                  <a:cubicBezTo>
                    <a:pt x="16007" y="1300"/>
                    <a:pt x="14454" y="677"/>
                    <a:pt x="12834" y="463"/>
                  </a:cubicBezTo>
                  <a:cubicBezTo>
                    <a:pt x="11966" y="185"/>
                    <a:pt x="11070" y="39"/>
                    <a:pt x="10156" y="5"/>
                  </a:cubicBezTo>
                  <a:cubicBezTo>
                    <a:pt x="10070" y="5"/>
                    <a:pt x="9984" y="0"/>
                    <a:pt x="9898"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01" name="Google Shape;336;p15"/>
            <p:cNvSpPr/>
            <p:nvPr/>
          </p:nvSpPr>
          <p:spPr>
            <a:xfrm rot="20706075">
              <a:off x="425341" y="1409120"/>
              <a:ext cx="963038" cy="999781"/>
            </a:xfrm>
            <a:custGeom>
              <a:avLst/>
              <a:gdLst/>
              <a:ahLst/>
              <a:cxnLst>
                <a:cxn ang="0">
                  <a:pos x="wd2" y="hd2"/>
                </a:cxn>
                <a:cxn ang="5400000">
                  <a:pos x="wd2" y="hd2"/>
                </a:cxn>
                <a:cxn ang="10800000">
                  <a:pos x="wd2" y="hd2"/>
                </a:cxn>
                <a:cxn ang="16200000">
                  <a:pos x="wd2" y="hd2"/>
                </a:cxn>
              </a:cxnLst>
              <a:rect l="0" t="0" r="r" b="b"/>
              <a:pathLst>
                <a:path w="18788" h="21600" extrusionOk="0">
                  <a:moveTo>
                    <a:pt x="8866" y="8203"/>
                  </a:moveTo>
                  <a:cubicBezTo>
                    <a:pt x="8558" y="10591"/>
                    <a:pt x="9681" y="13633"/>
                    <a:pt x="11809" y="13633"/>
                  </a:cubicBezTo>
                  <a:cubicBezTo>
                    <a:pt x="12050" y="13633"/>
                    <a:pt x="12298" y="13595"/>
                    <a:pt x="12564" y="13515"/>
                  </a:cubicBezTo>
                  <a:cubicBezTo>
                    <a:pt x="14494" y="12916"/>
                    <a:pt x="14993" y="10827"/>
                    <a:pt x="14837" y="8642"/>
                  </a:cubicBezTo>
                  <a:cubicBezTo>
                    <a:pt x="18089" y="12865"/>
                    <a:pt x="14062" y="18161"/>
                    <a:pt x="9908" y="18161"/>
                  </a:cubicBezTo>
                  <a:cubicBezTo>
                    <a:pt x="9844" y="18161"/>
                    <a:pt x="9780" y="18161"/>
                    <a:pt x="9713" y="18157"/>
                  </a:cubicBezTo>
                  <a:cubicBezTo>
                    <a:pt x="7606" y="18085"/>
                    <a:pt x="5530" y="17250"/>
                    <a:pt x="4673" y="14790"/>
                  </a:cubicBezTo>
                  <a:cubicBezTo>
                    <a:pt x="3983" y="12790"/>
                    <a:pt x="4053" y="10574"/>
                    <a:pt x="5042" y="8743"/>
                  </a:cubicBezTo>
                  <a:cubicBezTo>
                    <a:pt x="5052" y="8713"/>
                    <a:pt x="5066" y="8701"/>
                    <a:pt x="5077" y="8684"/>
                  </a:cubicBezTo>
                  <a:cubicBezTo>
                    <a:pt x="4493" y="11342"/>
                    <a:pt x="4995" y="14321"/>
                    <a:pt x="7127" y="16579"/>
                  </a:cubicBezTo>
                  <a:cubicBezTo>
                    <a:pt x="7244" y="16701"/>
                    <a:pt x="7379" y="16752"/>
                    <a:pt x="7510" y="16752"/>
                  </a:cubicBezTo>
                  <a:cubicBezTo>
                    <a:pt x="7910" y="16752"/>
                    <a:pt x="8282" y="16279"/>
                    <a:pt x="8020" y="15756"/>
                  </a:cubicBezTo>
                  <a:cubicBezTo>
                    <a:pt x="6745" y="13228"/>
                    <a:pt x="7379" y="10047"/>
                    <a:pt x="8866" y="8203"/>
                  </a:cubicBezTo>
                  <a:close/>
                  <a:moveTo>
                    <a:pt x="7765" y="0"/>
                  </a:moveTo>
                  <a:cubicBezTo>
                    <a:pt x="3554" y="0"/>
                    <a:pt x="-540" y="4848"/>
                    <a:pt x="59" y="10929"/>
                  </a:cubicBezTo>
                  <a:cubicBezTo>
                    <a:pt x="381" y="14195"/>
                    <a:pt x="2265" y="16752"/>
                    <a:pt x="4709" y="18313"/>
                  </a:cubicBezTo>
                  <a:cubicBezTo>
                    <a:pt x="4482" y="18794"/>
                    <a:pt x="4578" y="19406"/>
                    <a:pt x="4935" y="19760"/>
                  </a:cubicBezTo>
                  <a:cubicBezTo>
                    <a:pt x="5314" y="20203"/>
                    <a:pt x="5697" y="20684"/>
                    <a:pt x="6161" y="20997"/>
                  </a:cubicBezTo>
                  <a:cubicBezTo>
                    <a:pt x="6639" y="21309"/>
                    <a:pt x="7212" y="21423"/>
                    <a:pt x="7758" y="21566"/>
                  </a:cubicBezTo>
                  <a:cubicBezTo>
                    <a:pt x="7843" y="21587"/>
                    <a:pt x="7928" y="21600"/>
                    <a:pt x="8013" y="21600"/>
                  </a:cubicBezTo>
                  <a:cubicBezTo>
                    <a:pt x="8728" y="21600"/>
                    <a:pt x="9359" y="20777"/>
                    <a:pt x="9284" y="19988"/>
                  </a:cubicBezTo>
                  <a:cubicBezTo>
                    <a:pt x="9653" y="20039"/>
                    <a:pt x="10021" y="20060"/>
                    <a:pt x="10389" y="20060"/>
                  </a:cubicBezTo>
                  <a:cubicBezTo>
                    <a:pt x="11310" y="20060"/>
                    <a:pt x="12227" y="19908"/>
                    <a:pt x="13123" y="19604"/>
                  </a:cubicBezTo>
                  <a:cubicBezTo>
                    <a:pt x="19654" y="17275"/>
                    <a:pt x="21060" y="6924"/>
                    <a:pt x="14575" y="3220"/>
                  </a:cubicBezTo>
                  <a:cubicBezTo>
                    <a:pt x="13920" y="2848"/>
                    <a:pt x="13230" y="2595"/>
                    <a:pt x="12514" y="2481"/>
                  </a:cubicBezTo>
                  <a:cubicBezTo>
                    <a:pt x="11101" y="755"/>
                    <a:pt x="9422" y="0"/>
                    <a:pt x="7765"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02" name="Google Shape;337;p15"/>
            <p:cNvSpPr/>
            <p:nvPr/>
          </p:nvSpPr>
          <p:spPr>
            <a:xfrm rot="20706075">
              <a:off x="1090961" y="4500751"/>
              <a:ext cx="1016223" cy="915410"/>
            </a:xfrm>
            <a:custGeom>
              <a:avLst/>
              <a:gdLst/>
              <a:ahLst/>
              <a:cxnLst>
                <a:cxn ang="0">
                  <a:pos x="wd2" y="hd2"/>
                </a:cxn>
                <a:cxn ang="5400000">
                  <a:pos x="wd2" y="hd2"/>
                </a:cxn>
                <a:cxn ang="10800000">
                  <a:pos x="wd2" y="hd2"/>
                </a:cxn>
                <a:cxn ang="16200000">
                  <a:pos x="wd2" y="hd2"/>
                </a:cxn>
              </a:cxnLst>
              <a:rect l="0" t="0" r="r" b="b"/>
              <a:pathLst>
                <a:path w="21063" h="21600" extrusionOk="0">
                  <a:moveTo>
                    <a:pt x="11826" y="0"/>
                  </a:moveTo>
                  <a:cubicBezTo>
                    <a:pt x="11307" y="0"/>
                    <a:pt x="10780" y="46"/>
                    <a:pt x="10238" y="143"/>
                  </a:cubicBezTo>
                  <a:cubicBezTo>
                    <a:pt x="8440" y="452"/>
                    <a:pt x="6984" y="1304"/>
                    <a:pt x="5972" y="2595"/>
                  </a:cubicBezTo>
                  <a:cubicBezTo>
                    <a:pt x="3112" y="3802"/>
                    <a:pt x="794" y="6982"/>
                    <a:pt x="298" y="10627"/>
                  </a:cubicBezTo>
                  <a:cubicBezTo>
                    <a:pt x="-244" y="12687"/>
                    <a:pt x="-41" y="14922"/>
                    <a:pt x="858" y="16784"/>
                  </a:cubicBezTo>
                  <a:cubicBezTo>
                    <a:pt x="2314" y="19858"/>
                    <a:pt x="5196" y="21595"/>
                    <a:pt x="8052" y="21595"/>
                  </a:cubicBezTo>
                  <a:cubicBezTo>
                    <a:pt x="8221" y="21595"/>
                    <a:pt x="8387" y="21586"/>
                    <a:pt x="8556" y="21577"/>
                  </a:cubicBezTo>
                  <a:cubicBezTo>
                    <a:pt x="8756" y="21591"/>
                    <a:pt x="8955" y="21600"/>
                    <a:pt x="9155" y="21600"/>
                  </a:cubicBezTo>
                  <a:cubicBezTo>
                    <a:pt x="9994" y="21600"/>
                    <a:pt x="10825" y="21466"/>
                    <a:pt x="11645" y="21204"/>
                  </a:cubicBezTo>
                  <a:cubicBezTo>
                    <a:pt x="15761" y="19826"/>
                    <a:pt x="18647" y="15296"/>
                    <a:pt x="20509" y="10858"/>
                  </a:cubicBezTo>
                  <a:cubicBezTo>
                    <a:pt x="21130" y="9369"/>
                    <a:pt x="21356" y="7337"/>
                    <a:pt x="20509" y="5880"/>
                  </a:cubicBezTo>
                  <a:cubicBezTo>
                    <a:pt x="18399" y="2212"/>
                    <a:pt x="15370" y="0"/>
                    <a:pt x="118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03" name="Google Shape;338;p15"/>
            <p:cNvSpPr/>
            <p:nvPr/>
          </p:nvSpPr>
          <p:spPr>
            <a:xfrm rot="20706075">
              <a:off x="121680" y="2960525"/>
              <a:ext cx="1004187" cy="1077904"/>
            </a:xfrm>
            <a:custGeom>
              <a:avLst/>
              <a:gdLst/>
              <a:ahLst/>
              <a:cxnLst>
                <a:cxn ang="0">
                  <a:pos x="wd2" y="hd2"/>
                </a:cxn>
                <a:cxn ang="5400000">
                  <a:pos x="wd2" y="hd2"/>
                </a:cxn>
                <a:cxn ang="10800000">
                  <a:pos x="wd2" y="hd2"/>
                </a:cxn>
                <a:cxn ang="16200000">
                  <a:pos x="wd2" y="hd2"/>
                </a:cxn>
              </a:cxnLst>
              <a:rect l="0" t="0" r="r" b="b"/>
              <a:pathLst>
                <a:path w="20138" h="21600" extrusionOk="0">
                  <a:moveTo>
                    <a:pt x="8749" y="9882"/>
                  </a:moveTo>
                  <a:cubicBezTo>
                    <a:pt x="10154" y="9882"/>
                    <a:pt x="11828" y="11193"/>
                    <a:pt x="10616" y="12532"/>
                  </a:cubicBezTo>
                  <a:cubicBezTo>
                    <a:pt x="10139" y="13060"/>
                    <a:pt x="9608" y="13279"/>
                    <a:pt x="9076" y="13279"/>
                  </a:cubicBezTo>
                  <a:cubicBezTo>
                    <a:pt x="8534" y="13279"/>
                    <a:pt x="7991" y="13052"/>
                    <a:pt x="7504" y="12700"/>
                  </a:cubicBezTo>
                  <a:cubicBezTo>
                    <a:pt x="7245" y="12160"/>
                    <a:pt x="7111" y="11581"/>
                    <a:pt x="7223" y="11056"/>
                  </a:cubicBezTo>
                  <a:cubicBezTo>
                    <a:pt x="7391" y="10219"/>
                    <a:pt x="8035" y="9882"/>
                    <a:pt x="8749" y="9882"/>
                  </a:cubicBezTo>
                  <a:close/>
                  <a:moveTo>
                    <a:pt x="11406" y="0"/>
                  </a:moveTo>
                  <a:cubicBezTo>
                    <a:pt x="10521" y="0"/>
                    <a:pt x="9670" y="188"/>
                    <a:pt x="8938" y="650"/>
                  </a:cubicBezTo>
                  <a:cubicBezTo>
                    <a:pt x="8348" y="1033"/>
                    <a:pt x="7846" y="1558"/>
                    <a:pt x="7478" y="2192"/>
                  </a:cubicBezTo>
                  <a:cubicBezTo>
                    <a:pt x="6910" y="1922"/>
                    <a:pt x="6299" y="1785"/>
                    <a:pt x="5680" y="1785"/>
                  </a:cubicBezTo>
                  <a:cubicBezTo>
                    <a:pt x="5578" y="1785"/>
                    <a:pt x="5476" y="1789"/>
                    <a:pt x="5371" y="1796"/>
                  </a:cubicBezTo>
                  <a:cubicBezTo>
                    <a:pt x="3034" y="1980"/>
                    <a:pt x="1268" y="3918"/>
                    <a:pt x="497" y="6184"/>
                  </a:cubicBezTo>
                  <a:cubicBezTo>
                    <a:pt x="-559" y="9276"/>
                    <a:pt x="140" y="12794"/>
                    <a:pt x="1905" y="15440"/>
                  </a:cubicBezTo>
                  <a:cubicBezTo>
                    <a:pt x="2935" y="17811"/>
                    <a:pt x="4748" y="19815"/>
                    <a:pt x="6929" y="20841"/>
                  </a:cubicBezTo>
                  <a:cubicBezTo>
                    <a:pt x="8035" y="21361"/>
                    <a:pt x="9171" y="21600"/>
                    <a:pt x="10285" y="21600"/>
                  </a:cubicBezTo>
                  <a:cubicBezTo>
                    <a:pt x="13681" y="21600"/>
                    <a:pt x="16888" y="19361"/>
                    <a:pt x="18613" y="16007"/>
                  </a:cubicBezTo>
                  <a:cubicBezTo>
                    <a:pt x="21041" y="11291"/>
                    <a:pt x="20819" y="4481"/>
                    <a:pt x="16116" y="1479"/>
                  </a:cubicBezTo>
                  <a:cubicBezTo>
                    <a:pt x="14842" y="673"/>
                    <a:pt x="13069" y="0"/>
                    <a:pt x="1140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04" name="Google Shape;339;p15"/>
            <p:cNvSpPr/>
            <p:nvPr/>
          </p:nvSpPr>
          <p:spPr>
            <a:xfrm rot="20706075">
              <a:off x="6331139" y="5412579"/>
              <a:ext cx="1297454" cy="1186103"/>
            </a:xfrm>
            <a:custGeom>
              <a:avLst/>
              <a:gdLst/>
              <a:ahLst/>
              <a:cxnLst>
                <a:cxn ang="0">
                  <a:pos x="wd2" y="hd2"/>
                </a:cxn>
                <a:cxn ang="5400000">
                  <a:pos x="wd2" y="hd2"/>
                </a:cxn>
                <a:cxn ang="10800000">
                  <a:pos x="wd2" y="hd2"/>
                </a:cxn>
                <a:cxn ang="16200000">
                  <a:pos x="wd2" y="hd2"/>
                </a:cxn>
              </a:cxnLst>
              <a:rect l="0" t="0" r="r" b="b"/>
              <a:pathLst>
                <a:path w="20353" h="21600" extrusionOk="0">
                  <a:moveTo>
                    <a:pt x="8249" y="6747"/>
                  </a:moveTo>
                  <a:cubicBezTo>
                    <a:pt x="8519" y="7021"/>
                    <a:pt x="8747" y="7345"/>
                    <a:pt x="8929" y="7715"/>
                  </a:cubicBezTo>
                  <a:cubicBezTo>
                    <a:pt x="8573" y="8084"/>
                    <a:pt x="8129" y="8277"/>
                    <a:pt x="7682" y="8277"/>
                  </a:cubicBezTo>
                  <a:cubicBezTo>
                    <a:pt x="7443" y="8277"/>
                    <a:pt x="7204" y="8223"/>
                    <a:pt x="6976" y="8113"/>
                  </a:cubicBezTo>
                  <a:cubicBezTo>
                    <a:pt x="7340" y="7583"/>
                    <a:pt x="7770" y="7131"/>
                    <a:pt x="8240" y="6758"/>
                  </a:cubicBezTo>
                  <a:lnTo>
                    <a:pt x="8249" y="6747"/>
                  </a:lnTo>
                  <a:close/>
                  <a:moveTo>
                    <a:pt x="11976" y="5527"/>
                  </a:moveTo>
                  <a:cubicBezTo>
                    <a:pt x="12762" y="5609"/>
                    <a:pt x="13519" y="5908"/>
                    <a:pt x="14143" y="6509"/>
                  </a:cubicBezTo>
                  <a:cubicBezTo>
                    <a:pt x="14977" y="7334"/>
                    <a:pt x="15512" y="8301"/>
                    <a:pt x="15962" y="9344"/>
                  </a:cubicBezTo>
                  <a:cubicBezTo>
                    <a:pt x="15783" y="9276"/>
                    <a:pt x="15600" y="9240"/>
                    <a:pt x="15421" y="9240"/>
                  </a:cubicBezTo>
                  <a:cubicBezTo>
                    <a:pt x="14638" y="9240"/>
                    <a:pt x="13912" y="9866"/>
                    <a:pt x="13664" y="10841"/>
                  </a:cubicBezTo>
                  <a:cubicBezTo>
                    <a:pt x="13442" y="11677"/>
                    <a:pt x="12964" y="12470"/>
                    <a:pt x="12437" y="13174"/>
                  </a:cubicBezTo>
                  <a:cubicBezTo>
                    <a:pt x="12745" y="12420"/>
                    <a:pt x="12955" y="11595"/>
                    <a:pt x="13061" y="10756"/>
                  </a:cubicBezTo>
                  <a:cubicBezTo>
                    <a:pt x="13291" y="8806"/>
                    <a:pt x="12821" y="7010"/>
                    <a:pt x="11976" y="5527"/>
                  </a:cubicBezTo>
                  <a:close/>
                  <a:moveTo>
                    <a:pt x="3958" y="7583"/>
                  </a:moveTo>
                  <a:cubicBezTo>
                    <a:pt x="4379" y="9632"/>
                    <a:pt x="5712" y="11332"/>
                    <a:pt x="7656" y="11438"/>
                  </a:cubicBezTo>
                  <a:cubicBezTo>
                    <a:pt x="7691" y="11438"/>
                    <a:pt x="7725" y="11438"/>
                    <a:pt x="7759" y="11438"/>
                  </a:cubicBezTo>
                  <a:cubicBezTo>
                    <a:pt x="8203" y="11438"/>
                    <a:pt x="8647" y="11367"/>
                    <a:pt x="9074" y="11211"/>
                  </a:cubicBezTo>
                  <a:cubicBezTo>
                    <a:pt x="8872" y="11929"/>
                    <a:pt x="8565" y="12601"/>
                    <a:pt x="8163" y="13174"/>
                  </a:cubicBezTo>
                  <a:cubicBezTo>
                    <a:pt x="7577" y="13647"/>
                    <a:pt x="6902" y="13932"/>
                    <a:pt x="6244" y="13932"/>
                  </a:cubicBezTo>
                  <a:cubicBezTo>
                    <a:pt x="5245" y="13932"/>
                    <a:pt x="4277" y="13274"/>
                    <a:pt x="3687" y="11595"/>
                  </a:cubicBezTo>
                  <a:cubicBezTo>
                    <a:pt x="3123" y="9966"/>
                    <a:pt x="3334" y="8589"/>
                    <a:pt x="3958" y="7597"/>
                  </a:cubicBezTo>
                  <a:lnTo>
                    <a:pt x="3958" y="7583"/>
                  </a:lnTo>
                  <a:close/>
                  <a:moveTo>
                    <a:pt x="12001" y="0"/>
                  </a:moveTo>
                  <a:cubicBezTo>
                    <a:pt x="10558" y="0"/>
                    <a:pt x="9066" y="473"/>
                    <a:pt x="7847" y="1348"/>
                  </a:cubicBezTo>
                  <a:cubicBezTo>
                    <a:pt x="7705" y="1327"/>
                    <a:pt x="7565" y="1316"/>
                    <a:pt x="7423" y="1316"/>
                  </a:cubicBezTo>
                  <a:cubicBezTo>
                    <a:pt x="6851" y="1316"/>
                    <a:pt x="6287" y="1494"/>
                    <a:pt x="5777" y="1839"/>
                  </a:cubicBezTo>
                  <a:cubicBezTo>
                    <a:pt x="3812" y="2031"/>
                    <a:pt x="1925" y="3215"/>
                    <a:pt x="863" y="5467"/>
                  </a:cubicBezTo>
                  <a:cubicBezTo>
                    <a:pt x="-1122" y="9621"/>
                    <a:pt x="478" y="15628"/>
                    <a:pt x="4015" y="17531"/>
                  </a:cubicBezTo>
                  <a:cubicBezTo>
                    <a:pt x="4732" y="17915"/>
                    <a:pt x="5495" y="18114"/>
                    <a:pt x="6270" y="18114"/>
                  </a:cubicBezTo>
                  <a:cubicBezTo>
                    <a:pt x="6529" y="18114"/>
                    <a:pt x="6791" y="18093"/>
                    <a:pt x="7053" y="18047"/>
                  </a:cubicBezTo>
                  <a:cubicBezTo>
                    <a:pt x="6976" y="18296"/>
                    <a:pt x="6964" y="18573"/>
                    <a:pt x="7013" y="18836"/>
                  </a:cubicBezTo>
                  <a:cubicBezTo>
                    <a:pt x="7340" y="20405"/>
                    <a:pt x="8824" y="21205"/>
                    <a:pt x="9994" y="21493"/>
                  </a:cubicBezTo>
                  <a:cubicBezTo>
                    <a:pt x="10279" y="21568"/>
                    <a:pt x="10564" y="21600"/>
                    <a:pt x="10845" y="21600"/>
                  </a:cubicBezTo>
                  <a:cubicBezTo>
                    <a:pt x="12038" y="21600"/>
                    <a:pt x="13197" y="20992"/>
                    <a:pt x="14183" y="20142"/>
                  </a:cubicBezTo>
                  <a:cubicBezTo>
                    <a:pt x="16144" y="18442"/>
                    <a:pt x="17457" y="15674"/>
                    <a:pt x="17363" y="12744"/>
                  </a:cubicBezTo>
                  <a:cubicBezTo>
                    <a:pt x="17833" y="13558"/>
                    <a:pt x="18340" y="14383"/>
                    <a:pt x="18436" y="15173"/>
                  </a:cubicBezTo>
                  <a:cubicBezTo>
                    <a:pt x="18459" y="15386"/>
                    <a:pt x="18607" y="15486"/>
                    <a:pt x="18761" y="15486"/>
                  </a:cubicBezTo>
                  <a:cubicBezTo>
                    <a:pt x="18920" y="15486"/>
                    <a:pt x="19083" y="15379"/>
                    <a:pt x="19117" y="15173"/>
                  </a:cubicBezTo>
                  <a:cubicBezTo>
                    <a:pt x="19316" y="13917"/>
                    <a:pt x="20179" y="12996"/>
                    <a:pt x="20324" y="11620"/>
                  </a:cubicBezTo>
                  <a:cubicBezTo>
                    <a:pt x="20478" y="10051"/>
                    <a:pt x="19980" y="8301"/>
                    <a:pt x="19518" y="6889"/>
                  </a:cubicBezTo>
                  <a:cubicBezTo>
                    <a:pt x="18522" y="3873"/>
                    <a:pt x="16643" y="1337"/>
                    <a:pt x="14094" y="366"/>
                  </a:cubicBezTo>
                  <a:cubicBezTo>
                    <a:pt x="13437" y="117"/>
                    <a:pt x="12725" y="0"/>
                    <a:pt x="12001"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05" name="Google Shape;340;p15"/>
            <p:cNvSpPr/>
            <p:nvPr/>
          </p:nvSpPr>
          <p:spPr>
            <a:xfrm rot="20706075">
              <a:off x="4742017" y="5970779"/>
              <a:ext cx="883001" cy="932595"/>
            </a:xfrm>
            <a:custGeom>
              <a:avLst/>
              <a:gdLst/>
              <a:ahLst/>
              <a:cxnLst>
                <a:cxn ang="0">
                  <a:pos x="wd2" y="hd2"/>
                </a:cxn>
                <a:cxn ang="5400000">
                  <a:pos x="wd2" y="hd2"/>
                </a:cxn>
                <a:cxn ang="10800000">
                  <a:pos x="wd2" y="hd2"/>
                </a:cxn>
                <a:cxn ang="16200000">
                  <a:pos x="wd2" y="hd2"/>
                </a:cxn>
              </a:cxnLst>
              <a:rect l="0" t="0" r="r" b="b"/>
              <a:pathLst>
                <a:path w="18353" h="21600" extrusionOk="0">
                  <a:moveTo>
                    <a:pt x="13228" y="11313"/>
                  </a:moveTo>
                  <a:cubicBezTo>
                    <a:pt x="13507" y="12974"/>
                    <a:pt x="13126" y="14661"/>
                    <a:pt x="11398" y="15272"/>
                  </a:cubicBezTo>
                  <a:cubicBezTo>
                    <a:pt x="11194" y="15344"/>
                    <a:pt x="10994" y="15376"/>
                    <a:pt x="10798" y="15376"/>
                  </a:cubicBezTo>
                  <a:cubicBezTo>
                    <a:pt x="10149" y="15376"/>
                    <a:pt x="9557" y="15018"/>
                    <a:pt x="9100" y="14480"/>
                  </a:cubicBezTo>
                  <a:cubicBezTo>
                    <a:pt x="9213" y="14358"/>
                    <a:pt x="9330" y="14236"/>
                    <a:pt x="9444" y="14114"/>
                  </a:cubicBezTo>
                  <a:lnTo>
                    <a:pt x="10217" y="14114"/>
                  </a:lnTo>
                  <a:cubicBezTo>
                    <a:pt x="11881" y="14114"/>
                    <a:pt x="12873" y="12833"/>
                    <a:pt x="13228" y="11313"/>
                  </a:cubicBezTo>
                  <a:close/>
                  <a:moveTo>
                    <a:pt x="8338" y="0"/>
                  </a:moveTo>
                  <a:cubicBezTo>
                    <a:pt x="6667" y="0"/>
                    <a:pt x="5007" y="556"/>
                    <a:pt x="3550" y="1647"/>
                  </a:cubicBezTo>
                  <a:cubicBezTo>
                    <a:pt x="3347" y="1633"/>
                    <a:pt x="3147" y="1583"/>
                    <a:pt x="2943" y="1570"/>
                  </a:cubicBezTo>
                  <a:cubicBezTo>
                    <a:pt x="2905" y="1570"/>
                    <a:pt x="2871" y="1565"/>
                    <a:pt x="2837" y="1565"/>
                  </a:cubicBezTo>
                  <a:cubicBezTo>
                    <a:pt x="1468" y="1565"/>
                    <a:pt x="702" y="3311"/>
                    <a:pt x="973" y="4736"/>
                  </a:cubicBezTo>
                  <a:cubicBezTo>
                    <a:pt x="72" y="6595"/>
                    <a:pt x="-283" y="8893"/>
                    <a:pt x="249" y="11481"/>
                  </a:cubicBezTo>
                  <a:cubicBezTo>
                    <a:pt x="706" y="13734"/>
                    <a:pt x="1849" y="15606"/>
                    <a:pt x="3362" y="16366"/>
                  </a:cubicBezTo>
                  <a:cubicBezTo>
                    <a:pt x="4776" y="19465"/>
                    <a:pt x="7357" y="21600"/>
                    <a:pt x="10266" y="21600"/>
                  </a:cubicBezTo>
                  <a:cubicBezTo>
                    <a:pt x="11662" y="21600"/>
                    <a:pt x="13130" y="21111"/>
                    <a:pt x="14586" y="20008"/>
                  </a:cubicBezTo>
                  <a:cubicBezTo>
                    <a:pt x="21317" y="14873"/>
                    <a:pt x="18193" y="4008"/>
                    <a:pt x="11753" y="810"/>
                  </a:cubicBezTo>
                  <a:cubicBezTo>
                    <a:pt x="10655" y="267"/>
                    <a:pt x="9493" y="0"/>
                    <a:pt x="8338"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06" name="Google Shape;341;p15"/>
            <p:cNvSpPr/>
            <p:nvPr/>
          </p:nvSpPr>
          <p:spPr>
            <a:xfrm rot="20706075">
              <a:off x="3101855" y="6495353"/>
              <a:ext cx="809989" cy="913456"/>
            </a:xfrm>
            <a:custGeom>
              <a:avLst/>
              <a:gdLst/>
              <a:ahLst/>
              <a:cxnLst>
                <a:cxn ang="0">
                  <a:pos x="wd2" y="hd2"/>
                </a:cxn>
                <a:cxn ang="5400000">
                  <a:pos x="wd2" y="hd2"/>
                </a:cxn>
                <a:cxn ang="10800000">
                  <a:pos x="wd2" y="hd2"/>
                </a:cxn>
                <a:cxn ang="16200000">
                  <a:pos x="wd2" y="hd2"/>
                </a:cxn>
              </a:cxnLst>
              <a:rect l="0" t="0" r="r" b="b"/>
              <a:pathLst>
                <a:path w="17716" h="21600" extrusionOk="0">
                  <a:moveTo>
                    <a:pt x="9302" y="0"/>
                  </a:moveTo>
                  <a:cubicBezTo>
                    <a:pt x="7500" y="0"/>
                    <a:pt x="5685" y="568"/>
                    <a:pt x="4169" y="1635"/>
                  </a:cubicBezTo>
                  <a:cubicBezTo>
                    <a:pt x="-3219" y="6844"/>
                    <a:pt x="-83" y="20039"/>
                    <a:pt x="8055" y="21531"/>
                  </a:cubicBezTo>
                  <a:cubicBezTo>
                    <a:pt x="8309" y="21577"/>
                    <a:pt x="8552" y="21600"/>
                    <a:pt x="8786" y="21600"/>
                  </a:cubicBezTo>
                  <a:cubicBezTo>
                    <a:pt x="10449" y="21600"/>
                    <a:pt x="11656" y="20482"/>
                    <a:pt x="12466" y="18903"/>
                  </a:cubicBezTo>
                  <a:cubicBezTo>
                    <a:pt x="14749" y="17910"/>
                    <a:pt x="16511" y="15749"/>
                    <a:pt x="17261" y="13042"/>
                  </a:cubicBezTo>
                  <a:cubicBezTo>
                    <a:pt x="18381" y="9080"/>
                    <a:pt x="17420" y="4420"/>
                    <a:pt x="14483" y="1884"/>
                  </a:cubicBezTo>
                  <a:cubicBezTo>
                    <a:pt x="12994" y="600"/>
                    <a:pt x="11152" y="0"/>
                    <a:pt x="9302"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07" name="Google Shape;342;p15"/>
            <p:cNvSpPr/>
            <p:nvPr/>
          </p:nvSpPr>
          <p:spPr>
            <a:xfrm rot="20706075">
              <a:off x="1518601" y="6607915"/>
              <a:ext cx="938615" cy="1010525"/>
            </a:xfrm>
            <a:custGeom>
              <a:avLst/>
              <a:gdLst/>
              <a:ahLst/>
              <a:cxnLst>
                <a:cxn ang="0">
                  <a:pos x="wd2" y="hd2"/>
                </a:cxn>
                <a:cxn ang="5400000">
                  <a:pos x="wd2" y="hd2"/>
                </a:cxn>
                <a:cxn ang="10800000">
                  <a:pos x="wd2" y="hd2"/>
                </a:cxn>
                <a:cxn ang="16200000">
                  <a:pos x="wd2" y="hd2"/>
                </a:cxn>
              </a:cxnLst>
              <a:rect l="0" t="0" r="r" b="b"/>
              <a:pathLst>
                <a:path w="15616" h="21600" extrusionOk="0">
                  <a:moveTo>
                    <a:pt x="6766" y="0"/>
                  </a:moveTo>
                  <a:cubicBezTo>
                    <a:pt x="5458" y="0"/>
                    <a:pt x="4112" y="568"/>
                    <a:pt x="3015" y="1678"/>
                  </a:cubicBezTo>
                  <a:cubicBezTo>
                    <a:pt x="-3492" y="8266"/>
                    <a:pt x="1569" y="21600"/>
                    <a:pt x="8391" y="21600"/>
                  </a:cubicBezTo>
                  <a:cubicBezTo>
                    <a:pt x="9293" y="21600"/>
                    <a:pt x="10227" y="21366"/>
                    <a:pt x="11166" y="20857"/>
                  </a:cubicBezTo>
                  <a:cubicBezTo>
                    <a:pt x="18108" y="17062"/>
                    <a:pt x="16634" y="330"/>
                    <a:pt x="8777" y="271"/>
                  </a:cubicBezTo>
                  <a:cubicBezTo>
                    <a:pt x="8656" y="271"/>
                    <a:pt x="8523" y="313"/>
                    <a:pt x="8403" y="313"/>
                  </a:cubicBezTo>
                  <a:cubicBezTo>
                    <a:pt x="7880" y="104"/>
                    <a:pt x="7328" y="0"/>
                    <a:pt x="676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809" name="Google Shape;343;p15"/>
          <p:cNvSpPr/>
          <p:nvPr/>
        </p:nvSpPr>
        <p:spPr>
          <a:xfrm>
            <a:off x="21261948" y="-2325261"/>
            <a:ext cx="4457515" cy="4752798"/>
          </a:xfrm>
          <a:custGeom>
            <a:avLst/>
            <a:gdLst/>
            <a:ahLst/>
            <a:cxnLst>
              <a:cxn ang="0">
                <a:pos x="wd2" y="hd2"/>
              </a:cxn>
              <a:cxn ang="5400000">
                <a:pos x="wd2" y="hd2"/>
              </a:cxn>
              <a:cxn ang="10800000">
                <a:pos x="wd2" y="hd2"/>
              </a:cxn>
              <a:cxn ang="16200000">
                <a:pos x="wd2" y="hd2"/>
              </a:cxn>
            </a:cxnLst>
            <a:rect l="0" t="0" r="r" b="b"/>
            <a:pathLst>
              <a:path w="21573" h="21600" extrusionOk="0">
                <a:moveTo>
                  <a:pt x="10067" y="315"/>
                </a:moveTo>
                <a:cubicBezTo>
                  <a:pt x="10063" y="315"/>
                  <a:pt x="10060" y="316"/>
                  <a:pt x="10057" y="317"/>
                </a:cubicBezTo>
                <a:cubicBezTo>
                  <a:pt x="10062" y="317"/>
                  <a:pt x="10068" y="316"/>
                  <a:pt x="10073" y="316"/>
                </a:cubicBezTo>
                <a:cubicBezTo>
                  <a:pt x="10071" y="316"/>
                  <a:pt x="10069" y="315"/>
                  <a:pt x="10067" y="315"/>
                </a:cubicBezTo>
                <a:close/>
                <a:moveTo>
                  <a:pt x="12844" y="521"/>
                </a:moveTo>
                <a:cubicBezTo>
                  <a:pt x="12837" y="522"/>
                  <a:pt x="12831" y="523"/>
                  <a:pt x="12824" y="524"/>
                </a:cubicBezTo>
                <a:cubicBezTo>
                  <a:pt x="12831" y="523"/>
                  <a:pt x="12837" y="522"/>
                  <a:pt x="12844" y="521"/>
                </a:cubicBezTo>
                <a:close/>
                <a:moveTo>
                  <a:pt x="14838" y="1858"/>
                </a:moveTo>
                <a:cubicBezTo>
                  <a:pt x="14841" y="1870"/>
                  <a:pt x="14848" y="1878"/>
                  <a:pt x="14862" y="1881"/>
                </a:cubicBezTo>
                <a:cubicBezTo>
                  <a:pt x="14854" y="1873"/>
                  <a:pt x="14846" y="1866"/>
                  <a:pt x="14838" y="1858"/>
                </a:cubicBezTo>
                <a:close/>
                <a:moveTo>
                  <a:pt x="7163" y="2083"/>
                </a:moveTo>
                <a:cubicBezTo>
                  <a:pt x="7169" y="2090"/>
                  <a:pt x="7174" y="2098"/>
                  <a:pt x="7180" y="2104"/>
                </a:cubicBezTo>
                <a:cubicBezTo>
                  <a:pt x="7174" y="2097"/>
                  <a:pt x="7169" y="2090"/>
                  <a:pt x="7163" y="2083"/>
                </a:cubicBezTo>
                <a:close/>
                <a:moveTo>
                  <a:pt x="15801" y="2225"/>
                </a:moveTo>
                <a:cubicBezTo>
                  <a:pt x="15815" y="2280"/>
                  <a:pt x="15804" y="2337"/>
                  <a:pt x="15772" y="2388"/>
                </a:cubicBezTo>
                <a:cubicBezTo>
                  <a:pt x="15703" y="2358"/>
                  <a:pt x="15637" y="2327"/>
                  <a:pt x="15565" y="2303"/>
                </a:cubicBezTo>
                <a:cubicBezTo>
                  <a:pt x="15645" y="2273"/>
                  <a:pt x="15724" y="2248"/>
                  <a:pt x="15801" y="2225"/>
                </a:cubicBezTo>
                <a:close/>
                <a:moveTo>
                  <a:pt x="16938" y="2803"/>
                </a:moveTo>
                <a:lnTo>
                  <a:pt x="16919" y="2946"/>
                </a:lnTo>
                <a:cubicBezTo>
                  <a:pt x="16865" y="2916"/>
                  <a:pt x="16810" y="2888"/>
                  <a:pt x="16760" y="2861"/>
                </a:cubicBezTo>
                <a:cubicBezTo>
                  <a:pt x="16810" y="2828"/>
                  <a:pt x="16873" y="2806"/>
                  <a:pt x="16938" y="2803"/>
                </a:cubicBezTo>
                <a:close/>
                <a:moveTo>
                  <a:pt x="3801" y="4431"/>
                </a:moveTo>
                <a:cubicBezTo>
                  <a:pt x="3793" y="4443"/>
                  <a:pt x="3783" y="4457"/>
                  <a:pt x="3773" y="4473"/>
                </a:cubicBezTo>
                <a:lnTo>
                  <a:pt x="3769" y="4473"/>
                </a:lnTo>
                <a:cubicBezTo>
                  <a:pt x="3781" y="4458"/>
                  <a:pt x="3792" y="4444"/>
                  <a:pt x="3801" y="4431"/>
                </a:cubicBezTo>
                <a:close/>
                <a:moveTo>
                  <a:pt x="3599" y="4688"/>
                </a:moveTo>
                <a:cubicBezTo>
                  <a:pt x="3661" y="4712"/>
                  <a:pt x="3697" y="4764"/>
                  <a:pt x="3664" y="4797"/>
                </a:cubicBezTo>
                <a:cubicBezTo>
                  <a:pt x="3661" y="4788"/>
                  <a:pt x="3652" y="4785"/>
                  <a:pt x="3641" y="4785"/>
                </a:cubicBezTo>
                <a:cubicBezTo>
                  <a:pt x="3604" y="4785"/>
                  <a:pt x="3529" y="4830"/>
                  <a:pt x="3461" y="4852"/>
                </a:cubicBezTo>
                <a:cubicBezTo>
                  <a:pt x="3512" y="4801"/>
                  <a:pt x="3556" y="4746"/>
                  <a:pt x="3599" y="4688"/>
                </a:cubicBezTo>
                <a:close/>
                <a:moveTo>
                  <a:pt x="20281" y="5967"/>
                </a:moveTo>
                <a:cubicBezTo>
                  <a:pt x="20325" y="5967"/>
                  <a:pt x="20374" y="5983"/>
                  <a:pt x="20430" y="6028"/>
                </a:cubicBezTo>
                <a:lnTo>
                  <a:pt x="20434" y="6028"/>
                </a:lnTo>
                <a:cubicBezTo>
                  <a:pt x="20394" y="6056"/>
                  <a:pt x="20350" y="6080"/>
                  <a:pt x="20307" y="6100"/>
                </a:cubicBezTo>
                <a:cubicBezTo>
                  <a:pt x="20282" y="6060"/>
                  <a:pt x="20256" y="6015"/>
                  <a:pt x="20227" y="5975"/>
                </a:cubicBezTo>
                <a:cubicBezTo>
                  <a:pt x="20244" y="5970"/>
                  <a:pt x="20262" y="5967"/>
                  <a:pt x="20281" y="5967"/>
                </a:cubicBezTo>
                <a:close/>
                <a:moveTo>
                  <a:pt x="10175" y="6850"/>
                </a:moveTo>
                <a:cubicBezTo>
                  <a:pt x="10180" y="6850"/>
                  <a:pt x="10181" y="6864"/>
                  <a:pt x="10177" y="6897"/>
                </a:cubicBezTo>
                <a:lnTo>
                  <a:pt x="10174" y="6897"/>
                </a:lnTo>
                <a:lnTo>
                  <a:pt x="10153" y="6903"/>
                </a:lnTo>
                <a:lnTo>
                  <a:pt x="10153" y="6900"/>
                </a:lnTo>
                <a:lnTo>
                  <a:pt x="10160" y="6887"/>
                </a:lnTo>
                <a:lnTo>
                  <a:pt x="10171" y="6855"/>
                </a:lnTo>
                <a:cubicBezTo>
                  <a:pt x="10173" y="6852"/>
                  <a:pt x="10174" y="6850"/>
                  <a:pt x="10175" y="6850"/>
                </a:cubicBezTo>
                <a:close/>
                <a:moveTo>
                  <a:pt x="9875" y="7006"/>
                </a:moveTo>
                <a:cubicBezTo>
                  <a:pt x="9878" y="7006"/>
                  <a:pt x="9876" y="7013"/>
                  <a:pt x="9874" y="7022"/>
                </a:cubicBezTo>
                <a:lnTo>
                  <a:pt x="9866" y="7012"/>
                </a:lnTo>
                <a:cubicBezTo>
                  <a:pt x="9872" y="7008"/>
                  <a:pt x="9874" y="7006"/>
                  <a:pt x="9875" y="7006"/>
                </a:cubicBezTo>
                <a:close/>
                <a:moveTo>
                  <a:pt x="9880" y="7025"/>
                </a:moveTo>
                <a:lnTo>
                  <a:pt x="9892" y="7046"/>
                </a:lnTo>
                <a:lnTo>
                  <a:pt x="9880" y="7056"/>
                </a:lnTo>
                <a:lnTo>
                  <a:pt x="9877" y="7036"/>
                </a:lnTo>
                <a:cubicBezTo>
                  <a:pt x="9877" y="7032"/>
                  <a:pt x="9880" y="7029"/>
                  <a:pt x="9880" y="7025"/>
                </a:cubicBezTo>
                <a:close/>
                <a:moveTo>
                  <a:pt x="10548" y="7049"/>
                </a:moveTo>
                <a:lnTo>
                  <a:pt x="10551" y="7056"/>
                </a:lnTo>
                <a:lnTo>
                  <a:pt x="10548" y="7056"/>
                </a:lnTo>
                <a:lnTo>
                  <a:pt x="10543" y="7049"/>
                </a:lnTo>
                <a:close/>
                <a:moveTo>
                  <a:pt x="9903" y="7074"/>
                </a:moveTo>
                <a:lnTo>
                  <a:pt x="9909" y="7094"/>
                </a:lnTo>
                <a:lnTo>
                  <a:pt x="9903" y="7104"/>
                </a:lnTo>
                <a:lnTo>
                  <a:pt x="9895" y="7087"/>
                </a:lnTo>
                <a:lnTo>
                  <a:pt x="9903" y="7074"/>
                </a:lnTo>
                <a:close/>
                <a:moveTo>
                  <a:pt x="10323" y="7121"/>
                </a:moveTo>
                <a:lnTo>
                  <a:pt x="10326" y="7124"/>
                </a:lnTo>
                <a:lnTo>
                  <a:pt x="10323" y="7124"/>
                </a:lnTo>
                <a:lnTo>
                  <a:pt x="10320" y="7121"/>
                </a:lnTo>
                <a:close/>
                <a:moveTo>
                  <a:pt x="9914" y="7104"/>
                </a:moveTo>
                <a:lnTo>
                  <a:pt x="9954" y="7213"/>
                </a:lnTo>
                <a:lnTo>
                  <a:pt x="9946" y="7223"/>
                </a:lnTo>
                <a:lnTo>
                  <a:pt x="9906" y="7114"/>
                </a:lnTo>
                <a:cubicBezTo>
                  <a:pt x="9906" y="7111"/>
                  <a:pt x="9909" y="7107"/>
                  <a:pt x="9914" y="7104"/>
                </a:cubicBezTo>
                <a:close/>
                <a:moveTo>
                  <a:pt x="9801" y="7251"/>
                </a:moveTo>
                <a:lnTo>
                  <a:pt x="9805" y="7253"/>
                </a:lnTo>
                <a:lnTo>
                  <a:pt x="9808" y="7254"/>
                </a:lnTo>
                <a:lnTo>
                  <a:pt x="9801" y="7251"/>
                </a:lnTo>
                <a:close/>
                <a:moveTo>
                  <a:pt x="9790" y="7243"/>
                </a:moveTo>
                <a:lnTo>
                  <a:pt x="9797" y="7247"/>
                </a:lnTo>
                <a:lnTo>
                  <a:pt x="9813" y="7254"/>
                </a:lnTo>
                <a:lnTo>
                  <a:pt x="9813" y="7257"/>
                </a:lnTo>
                <a:lnTo>
                  <a:pt x="9805" y="7253"/>
                </a:lnTo>
                <a:lnTo>
                  <a:pt x="9787" y="7247"/>
                </a:lnTo>
                <a:lnTo>
                  <a:pt x="9808" y="7257"/>
                </a:lnTo>
                <a:cubicBezTo>
                  <a:pt x="9803" y="7256"/>
                  <a:pt x="9797" y="7255"/>
                  <a:pt x="9792" y="7255"/>
                </a:cubicBezTo>
                <a:cubicBezTo>
                  <a:pt x="9787" y="7255"/>
                  <a:pt x="9781" y="7256"/>
                  <a:pt x="9776" y="7257"/>
                </a:cubicBezTo>
                <a:cubicBezTo>
                  <a:pt x="9773" y="7261"/>
                  <a:pt x="9783" y="7264"/>
                  <a:pt x="9801" y="7271"/>
                </a:cubicBezTo>
                <a:lnTo>
                  <a:pt x="9794" y="7278"/>
                </a:lnTo>
                <a:lnTo>
                  <a:pt x="9754" y="7274"/>
                </a:lnTo>
                <a:lnTo>
                  <a:pt x="9787" y="7243"/>
                </a:lnTo>
                <a:lnTo>
                  <a:pt x="9801" y="7251"/>
                </a:lnTo>
                <a:lnTo>
                  <a:pt x="9790" y="7243"/>
                </a:lnTo>
                <a:close/>
                <a:moveTo>
                  <a:pt x="9816" y="7274"/>
                </a:moveTo>
                <a:lnTo>
                  <a:pt x="9826" y="7278"/>
                </a:lnTo>
                <a:cubicBezTo>
                  <a:pt x="9826" y="7278"/>
                  <a:pt x="9826" y="7281"/>
                  <a:pt x="9823" y="7281"/>
                </a:cubicBezTo>
                <a:lnTo>
                  <a:pt x="9808" y="7281"/>
                </a:lnTo>
                <a:lnTo>
                  <a:pt x="9816" y="7274"/>
                </a:lnTo>
                <a:close/>
                <a:moveTo>
                  <a:pt x="10330" y="7308"/>
                </a:moveTo>
                <a:cubicBezTo>
                  <a:pt x="10334" y="7311"/>
                  <a:pt x="10338" y="7315"/>
                  <a:pt x="10341" y="7318"/>
                </a:cubicBezTo>
                <a:lnTo>
                  <a:pt x="10341" y="7321"/>
                </a:lnTo>
                <a:cubicBezTo>
                  <a:pt x="10334" y="7315"/>
                  <a:pt x="10330" y="7311"/>
                  <a:pt x="10326" y="7308"/>
                </a:cubicBezTo>
                <a:close/>
                <a:moveTo>
                  <a:pt x="10690" y="7327"/>
                </a:moveTo>
                <a:cubicBezTo>
                  <a:pt x="10691" y="7327"/>
                  <a:pt x="10692" y="7327"/>
                  <a:pt x="10692" y="7328"/>
                </a:cubicBezTo>
                <a:cubicBezTo>
                  <a:pt x="10692" y="7335"/>
                  <a:pt x="10692" y="7342"/>
                  <a:pt x="10692" y="7346"/>
                </a:cubicBezTo>
                <a:cubicBezTo>
                  <a:pt x="10686" y="7342"/>
                  <a:pt x="10681" y="7335"/>
                  <a:pt x="10675" y="7331"/>
                </a:cubicBezTo>
                <a:cubicBezTo>
                  <a:pt x="10680" y="7331"/>
                  <a:pt x="10686" y="7327"/>
                  <a:pt x="10690" y="7327"/>
                </a:cubicBezTo>
                <a:close/>
                <a:moveTo>
                  <a:pt x="9710" y="7206"/>
                </a:moveTo>
                <a:lnTo>
                  <a:pt x="9750" y="7223"/>
                </a:lnTo>
                <a:cubicBezTo>
                  <a:pt x="9724" y="7280"/>
                  <a:pt x="9719" y="7300"/>
                  <a:pt x="9726" y="7300"/>
                </a:cubicBezTo>
                <a:cubicBezTo>
                  <a:pt x="9731" y="7300"/>
                  <a:pt x="9741" y="7291"/>
                  <a:pt x="9754" y="7278"/>
                </a:cubicBezTo>
                <a:lnTo>
                  <a:pt x="9794" y="7284"/>
                </a:lnTo>
                <a:lnTo>
                  <a:pt x="9750" y="7349"/>
                </a:lnTo>
                <a:cubicBezTo>
                  <a:pt x="9729" y="7339"/>
                  <a:pt x="9707" y="7328"/>
                  <a:pt x="9685" y="7315"/>
                </a:cubicBezTo>
                <a:cubicBezTo>
                  <a:pt x="9699" y="7281"/>
                  <a:pt x="9692" y="7240"/>
                  <a:pt x="9710" y="7206"/>
                </a:cubicBezTo>
                <a:close/>
                <a:moveTo>
                  <a:pt x="10192" y="7342"/>
                </a:moveTo>
                <a:lnTo>
                  <a:pt x="10206" y="7349"/>
                </a:lnTo>
                <a:cubicBezTo>
                  <a:pt x="10200" y="7349"/>
                  <a:pt x="10196" y="7346"/>
                  <a:pt x="10192" y="7342"/>
                </a:cubicBezTo>
                <a:close/>
                <a:moveTo>
                  <a:pt x="9954" y="7325"/>
                </a:moveTo>
                <a:lnTo>
                  <a:pt x="9935" y="7356"/>
                </a:lnTo>
                <a:cubicBezTo>
                  <a:pt x="9932" y="7356"/>
                  <a:pt x="9932" y="7353"/>
                  <a:pt x="9928" y="7353"/>
                </a:cubicBezTo>
                <a:cubicBezTo>
                  <a:pt x="9935" y="7346"/>
                  <a:pt x="9943" y="7339"/>
                  <a:pt x="9949" y="7325"/>
                </a:cubicBezTo>
                <a:close/>
                <a:moveTo>
                  <a:pt x="9801" y="7288"/>
                </a:moveTo>
                <a:lnTo>
                  <a:pt x="9819" y="7291"/>
                </a:lnTo>
                <a:cubicBezTo>
                  <a:pt x="9805" y="7318"/>
                  <a:pt x="9790" y="7342"/>
                  <a:pt x="9776" y="7366"/>
                </a:cubicBezTo>
                <a:lnTo>
                  <a:pt x="9754" y="7356"/>
                </a:lnTo>
                <a:lnTo>
                  <a:pt x="9801" y="7288"/>
                </a:lnTo>
                <a:close/>
                <a:moveTo>
                  <a:pt x="10370" y="7339"/>
                </a:moveTo>
                <a:lnTo>
                  <a:pt x="10395" y="7356"/>
                </a:lnTo>
                <a:lnTo>
                  <a:pt x="10388" y="7366"/>
                </a:lnTo>
                <a:lnTo>
                  <a:pt x="10366" y="7346"/>
                </a:lnTo>
                <a:cubicBezTo>
                  <a:pt x="10366" y="7342"/>
                  <a:pt x="10370" y="7342"/>
                  <a:pt x="10370" y="7339"/>
                </a:cubicBezTo>
                <a:close/>
                <a:moveTo>
                  <a:pt x="10589" y="7351"/>
                </a:moveTo>
                <a:cubicBezTo>
                  <a:pt x="10590" y="7351"/>
                  <a:pt x="10588" y="7362"/>
                  <a:pt x="10588" y="7373"/>
                </a:cubicBezTo>
                <a:lnTo>
                  <a:pt x="10580" y="7366"/>
                </a:lnTo>
                <a:cubicBezTo>
                  <a:pt x="10583" y="7363"/>
                  <a:pt x="10588" y="7356"/>
                  <a:pt x="10588" y="7353"/>
                </a:cubicBezTo>
                <a:cubicBezTo>
                  <a:pt x="10588" y="7351"/>
                  <a:pt x="10589" y="7351"/>
                  <a:pt x="10589" y="7351"/>
                </a:cubicBezTo>
                <a:close/>
                <a:moveTo>
                  <a:pt x="10580" y="7373"/>
                </a:moveTo>
                <a:lnTo>
                  <a:pt x="10577" y="7376"/>
                </a:lnTo>
                <a:cubicBezTo>
                  <a:pt x="10577" y="7373"/>
                  <a:pt x="10577" y="7373"/>
                  <a:pt x="10577" y="7373"/>
                </a:cubicBezTo>
                <a:close/>
                <a:moveTo>
                  <a:pt x="10315" y="7366"/>
                </a:moveTo>
                <a:cubicBezTo>
                  <a:pt x="10320" y="7366"/>
                  <a:pt x="10326" y="7369"/>
                  <a:pt x="10330" y="7373"/>
                </a:cubicBezTo>
                <a:lnTo>
                  <a:pt x="10330" y="7379"/>
                </a:lnTo>
                <a:lnTo>
                  <a:pt x="10315" y="7369"/>
                </a:lnTo>
                <a:cubicBezTo>
                  <a:pt x="10315" y="7366"/>
                  <a:pt x="10315" y="7366"/>
                  <a:pt x="10315" y="7366"/>
                </a:cubicBezTo>
                <a:close/>
                <a:moveTo>
                  <a:pt x="10399" y="7359"/>
                </a:moveTo>
                <a:cubicBezTo>
                  <a:pt x="10406" y="7363"/>
                  <a:pt x="10410" y="7366"/>
                  <a:pt x="10417" y="7373"/>
                </a:cubicBezTo>
                <a:lnTo>
                  <a:pt x="10410" y="7383"/>
                </a:lnTo>
                <a:lnTo>
                  <a:pt x="10392" y="7369"/>
                </a:lnTo>
                <a:lnTo>
                  <a:pt x="10399" y="7359"/>
                </a:lnTo>
                <a:close/>
                <a:moveTo>
                  <a:pt x="9852" y="7301"/>
                </a:moveTo>
                <a:lnTo>
                  <a:pt x="9880" y="7308"/>
                </a:lnTo>
                <a:cubicBezTo>
                  <a:pt x="9859" y="7335"/>
                  <a:pt x="9834" y="7359"/>
                  <a:pt x="9808" y="7386"/>
                </a:cubicBezTo>
                <a:lnTo>
                  <a:pt x="9805" y="7383"/>
                </a:lnTo>
                <a:cubicBezTo>
                  <a:pt x="9816" y="7356"/>
                  <a:pt x="9834" y="7328"/>
                  <a:pt x="9852" y="7301"/>
                </a:cubicBezTo>
                <a:close/>
                <a:moveTo>
                  <a:pt x="10280" y="7386"/>
                </a:moveTo>
                <a:lnTo>
                  <a:pt x="10286" y="7390"/>
                </a:lnTo>
                <a:lnTo>
                  <a:pt x="10280" y="7396"/>
                </a:lnTo>
                <a:cubicBezTo>
                  <a:pt x="10280" y="7396"/>
                  <a:pt x="10275" y="7393"/>
                  <a:pt x="10272" y="7393"/>
                </a:cubicBezTo>
                <a:cubicBezTo>
                  <a:pt x="10275" y="7390"/>
                  <a:pt x="10275" y="7390"/>
                  <a:pt x="10280" y="7386"/>
                </a:cubicBezTo>
                <a:close/>
                <a:moveTo>
                  <a:pt x="10110" y="7396"/>
                </a:moveTo>
                <a:cubicBezTo>
                  <a:pt x="10109" y="7397"/>
                  <a:pt x="10109" y="7398"/>
                  <a:pt x="10107" y="7398"/>
                </a:cubicBezTo>
                <a:lnTo>
                  <a:pt x="10105" y="7396"/>
                </a:lnTo>
                <a:close/>
                <a:moveTo>
                  <a:pt x="10368" y="7376"/>
                </a:moveTo>
                <a:cubicBezTo>
                  <a:pt x="10370" y="7376"/>
                  <a:pt x="10374" y="7377"/>
                  <a:pt x="10381" y="7379"/>
                </a:cubicBezTo>
                <a:lnTo>
                  <a:pt x="10363" y="7403"/>
                </a:lnTo>
                <a:lnTo>
                  <a:pt x="10359" y="7400"/>
                </a:lnTo>
                <a:cubicBezTo>
                  <a:pt x="10363" y="7387"/>
                  <a:pt x="10364" y="7382"/>
                  <a:pt x="10361" y="7382"/>
                </a:cubicBezTo>
                <a:cubicBezTo>
                  <a:pt x="10360" y="7382"/>
                  <a:pt x="10357" y="7387"/>
                  <a:pt x="10352" y="7393"/>
                </a:cubicBezTo>
                <a:lnTo>
                  <a:pt x="10355" y="7396"/>
                </a:lnTo>
                <a:lnTo>
                  <a:pt x="10338" y="7386"/>
                </a:lnTo>
                <a:cubicBezTo>
                  <a:pt x="10338" y="7383"/>
                  <a:pt x="10341" y="7379"/>
                  <a:pt x="10344" y="7376"/>
                </a:cubicBezTo>
                <a:cubicBezTo>
                  <a:pt x="10350" y="7378"/>
                  <a:pt x="10353" y="7378"/>
                  <a:pt x="10355" y="7378"/>
                </a:cubicBezTo>
                <a:cubicBezTo>
                  <a:pt x="10361" y="7378"/>
                  <a:pt x="10363" y="7376"/>
                  <a:pt x="10368" y="7376"/>
                </a:cubicBezTo>
                <a:close/>
                <a:moveTo>
                  <a:pt x="10326" y="7400"/>
                </a:moveTo>
                <a:lnTo>
                  <a:pt x="10341" y="7410"/>
                </a:lnTo>
                <a:lnTo>
                  <a:pt x="10341" y="7413"/>
                </a:lnTo>
                <a:lnTo>
                  <a:pt x="10326" y="7400"/>
                </a:lnTo>
                <a:close/>
                <a:moveTo>
                  <a:pt x="10298" y="7393"/>
                </a:moveTo>
                <a:lnTo>
                  <a:pt x="10320" y="7403"/>
                </a:lnTo>
                <a:cubicBezTo>
                  <a:pt x="10323" y="7406"/>
                  <a:pt x="10330" y="7410"/>
                  <a:pt x="10338" y="7413"/>
                </a:cubicBezTo>
                <a:cubicBezTo>
                  <a:pt x="10338" y="7417"/>
                  <a:pt x="10334" y="7420"/>
                  <a:pt x="10330" y="7423"/>
                </a:cubicBezTo>
                <a:cubicBezTo>
                  <a:pt x="10315" y="7417"/>
                  <a:pt x="10304" y="7410"/>
                  <a:pt x="10290" y="7400"/>
                </a:cubicBezTo>
                <a:lnTo>
                  <a:pt x="10298" y="7393"/>
                </a:lnTo>
                <a:close/>
                <a:moveTo>
                  <a:pt x="9914" y="7369"/>
                </a:moveTo>
                <a:lnTo>
                  <a:pt x="9924" y="7373"/>
                </a:lnTo>
                <a:lnTo>
                  <a:pt x="9895" y="7427"/>
                </a:lnTo>
                <a:lnTo>
                  <a:pt x="9877" y="7420"/>
                </a:lnTo>
                <a:cubicBezTo>
                  <a:pt x="9888" y="7403"/>
                  <a:pt x="9903" y="7386"/>
                  <a:pt x="9914" y="7369"/>
                </a:cubicBezTo>
                <a:close/>
                <a:moveTo>
                  <a:pt x="10388" y="7379"/>
                </a:moveTo>
                <a:lnTo>
                  <a:pt x="10406" y="7390"/>
                </a:lnTo>
                <a:cubicBezTo>
                  <a:pt x="10399" y="7403"/>
                  <a:pt x="10395" y="7410"/>
                  <a:pt x="10388" y="7427"/>
                </a:cubicBezTo>
                <a:cubicBezTo>
                  <a:pt x="10384" y="7420"/>
                  <a:pt x="10378" y="7413"/>
                  <a:pt x="10373" y="7410"/>
                </a:cubicBezTo>
                <a:cubicBezTo>
                  <a:pt x="10378" y="7400"/>
                  <a:pt x="10381" y="7390"/>
                  <a:pt x="10384" y="7379"/>
                </a:cubicBezTo>
                <a:close/>
                <a:moveTo>
                  <a:pt x="10352" y="7413"/>
                </a:moveTo>
                <a:lnTo>
                  <a:pt x="10341" y="7430"/>
                </a:lnTo>
                <a:cubicBezTo>
                  <a:pt x="10344" y="7423"/>
                  <a:pt x="10349" y="7420"/>
                  <a:pt x="10349" y="7413"/>
                </a:cubicBezTo>
                <a:close/>
                <a:moveTo>
                  <a:pt x="10461" y="7393"/>
                </a:moveTo>
                <a:cubicBezTo>
                  <a:pt x="10464" y="7396"/>
                  <a:pt x="10468" y="7396"/>
                  <a:pt x="10471" y="7400"/>
                </a:cubicBezTo>
                <a:cubicBezTo>
                  <a:pt x="10475" y="7410"/>
                  <a:pt x="10475" y="7420"/>
                  <a:pt x="10475" y="7430"/>
                </a:cubicBezTo>
                <a:lnTo>
                  <a:pt x="10453" y="7413"/>
                </a:lnTo>
                <a:cubicBezTo>
                  <a:pt x="10453" y="7410"/>
                  <a:pt x="10461" y="7400"/>
                  <a:pt x="10461" y="7393"/>
                </a:cubicBezTo>
                <a:close/>
                <a:moveTo>
                  <a:pt x="10283" y="7406"/>
                </a:moveTo>
                <a:lnTo>
                  <a:pt x="10323" y="7430"/>
                </a:lnTo>
                <a:lnTo>
                  <a:pt x="10323" y="7434"/>
                </a:lnTo>
                <a:lnTo>
                  <a:pt x="10283" y="7410"/>
                </a:lnTo>
                <a:cubicBezTo>
                  <a:pt x="10283" y="7406"/>
                  <a:pt x="10283" y="7406"/>
                  <a:pt x="10283" y="7406"/>
                </a:cubicBezTo>
                <a:close/>
                <a:moveTo>
                  <a:pt x="10453" y="7417"/>
                </a:moveTo>
                <a:lnTo>
                  <a:pt x="10475" y="7434"/>
                </a:lnTo>
                <a:lnTo>
                  <a:pt x="10475" y="7438"/>
                </a:lnTo>
                <a:cubicBezTo>
                  <a:pt x="10470" y="7440"/>
                  <a:pt x="10466" y="7441"/>
                  <a:pt x="10462" y="7441"/>
                </a:cubicBezTo>
                <a:cubicBezTo>
                  <a:pt x="10455" y="7441"/>
                  <a:pt x="10451" y="7435"/>
                  <a:pt x="10453" y="7417"/>
                </a:cubicBezTo>
                <a:close/>
                <a:moveTo>
                  <a:pt x="10721" y="7376"/>
                </a:moveTo>
                <a:cubicBezTo>
                  <a:pt x="10754" y="7413"/>
                  <a:pt x="10782" y="7444"/>
                  <a:pt x="10782" y="7444"/>
                </a:cubicBezTo>
                <a:cubicBezTo>
                  <a:pt x="10782" y="7444"/>
                  <a:pt x="10758" y="7410"/>
                  <a:pt x="10721" y="7376"/>
                </a:cubicBezTo>
                <a:close/>
                <a:moveTo>
                  <a:pt x="10363" y="7420"/>
                </a:moveTo>
                <a:lnTo>
                  <a:pt x="10384" y="7434"/>
                </a:lnTo>
                <a:cubicBezTo>
                  <a:pt x="10384" y="7438"/>
                  <a:pt x="10378" y="7448"/>
                  <a:pt x="10373" y="7451"/>
                </a:cubicBezTo>
                <a:lnTo>
                  <a:pt x="10355" y="7441"/>
                </a:lnTo>
                <a:lnTo>
                  <a:pt x="10363" y="7420"/>
                </a:lnTo>
                <a:close/>
                <a:moveTo>
                  <a:pt x="10229" y="7451"/>
                </a:moveTo>
                <a:lnTo>
                  <a:pt x="10225" y="7458"/>
                </a:lnTo>
                <a:cubicBezTo>
                  <a:pt x="10225" y="7458"/>
                  <a:pt x="10225" y="7455"/>
                  <a:pt x="10225" y="7451"/>
                </a:cubicBezTo>
                <a:close/>
                <a:moveTo>
                  <a:pt x="9993" y="7349"/>
                </a:moveTo>
                <a:lnTo>
                  <a:pt x="10007" y="7356"/>
                </a:lnTo>
                <a:lnTo>
                  <a:pt x="10047" y="7461"/>
                </a:lnTo>
                <a:cubicBezTo>
                  <a:pt x="10041" y="7448"/>
                  <a:pt x="10033" y="7434"/>
                  <a:pt x="10022" y="7423"/>
                </a:cubicBezTo>
                <a:lnTo>
                  <a:pt x="9993" y="7349"/>
                </a:lnTo>
                <a:close/>
                <a:moveTo>
                  <a:pt x="10352" y="7444"/>
                </a:moveTo>
                <a:lnTo>
                  <a:pt x="10373" y="7458"/>
                </a:lnTo>
                <a:lnTo>
                  <a:pt x="10370" y="7465"/>
                </a:lnTo>
                <a:lnTo>
                  <a:pt x="10349" y="7451"/>
                </a:lnTo>
                <a:lnTo>
                  <a:pt x="10352" y="7444"/>
                </a:lnTo>
                <a:close/>
                <a:moveTo>
                  <a:pt x="10670" y="7328"/>
                </a:moveTo>
                <a:cubicBezTo>
                  <a:pt x="10678" y="7335"/>
                  <a:pt x="10686" y="7342"/>
                  <a:pt x="10689" y="7349"/>
                </a:cubicBezTo>
                <a:cubicBezTo>
                  <a:pt x="10692" y="7363"/>
                  <a:pt x="10689" y="7376"/>
                  <a:pt x="10686" y="7390"/>
                </a:cubicBezTo>
                <a:cubicBezTo>
                  <a:pt x="10686" y="7386"/>
                  <a:pt x="10678" y="7383"/>
                  <a:pt x="10681" y="7376"/>
                </a:cubicBezTo>
                <a:lnTo>
                  <a:pt x="10678" y="7373"/>
                </a:lnTo>
                <a:cubicBezTo>
                  <a:pt x="10670" y="7386"/>
                  <a:pt x="10663" y="7393"/>
                  <a:pt x="10656" y="7400"/>
                </a:cubicBezTo>
                <a:cubicBezTo>
                  <a:pt x="10638" y="7420"/>
                  <a:pt x="10620" y="7441"/>
                  <a:pt x="10606" y="7465"/>
                </a:cubicBezTo>
                <a:lnTo>
                  <a:pt x="10594" y="7455"/>
                </a:lnTo>
                <a:cubicBezTo>
                  <a:pt x="10602" y="7438"/>
                  <a:pt x="10609" y="7417"/>
                  <a:pt x="10617" y="7400"/>
                </a:cubicBezTo>
                <a:lnTo>
                  <a:pt x="10612" y="7396"/>
                </a:lnTo>
                <a:lnTo>
                  <a:pt x="10631" y="7410"/>
                </a:lnTo>
                <a:lnTo>
                  <a:pt x="10612" y="7393"/>
                </a:lnTo>
                <a:cubicBezTo>
                  <a:pt x="10612" y="7390"/>
                  <a:pt x="10612" y="7386"/>
                  <a:pt x="10612" y="7379"/>
                </a:cubicBezTo>
                <a:lnTo>
                  <a:pt x="10620" y="7373"/>
                </a:lnTo>
                <a:lnTo>
                  <a:pt x="10656" y="7400"/>
                </a:lnTo>
                <a:cubicBezTo>
                  <a:pt x="10646" y="7390"/>
                  <a:pt x="10631" y="7379"/>
                  <a:pt x="10623" y="7373"/>
                </a:cubicBezTo>
                <a:lnTo>
                  <a:pt x="10641" y="7353"/>
                </a:lnTo>
                <a:cubicBezTo>
                  <a:pt x="10649" y="7342"/>
                  <a:pt x="10660" y="7335"/>
                  <a:pt x="10670" y="7328"/>
                </a:cubicBezTo>
                <a:close/>
                <a:moveTo>
                  <a:pt x="10261" y="7438"/>
                </a:moveTo>
                <a:lnTo>
                  <a:pt x="10309" y="7458"/>
                </a:lnTo>
                <a:lnTo>
                  <a:pt x="10304" y="7468"/>
                </a:lnTo>
                <a:lnTo>
                  <a:pt x="10257" y="7438"/>
                </a:lnTo>
                <a:close/>
                <a:moveTo>
                  <a:pt x="10341" y="7465"/>
                </a:moveTo>
                <a:lnTo>
                  <a:pt x="10363" y="7475"/>
                </a:lnTo>
                <a:lnTo>
                  <a:pt x="10363" y="7478"/>
                </a:lnTo>
                <a:lnTo>
                  <a:pt x="10341" y="7465"/>
                </a:lnTo>
                <a:close/>
                <a:moveTo>
                  <a:pt x="10338" y="7471"/>
                </a:moveTo>
                <a:lnTo>
                  <a:pt x="10359" y="7485"/>
                </a:lnTo>
                <a:cubicBezTo>
                  <a:pt x="10355" y="7488"/>
                  <a:pt x="10355" y="7492"/>
                  <a:pt x="10352" y="7495"/>
                </a:cubicBezTo>
                <a:lnTo>
                  <a:pt x="10349" y="7495"/>
                </a:lnTo>
                <a:lnTo>
                  <a:pt x="10330" y="7485"/>
                </a:lnTo>
                <a:cubicBezTo>
                  <a:pt x="10334" y="7481"/>
                  <a:pt x="10338" y="7478"/>
                  <a:pt x="10338" y="7471"/>
                </a:cubicBezTo>
                <a:close/>
                <a:moveTo>
                  <a:pt x="10214" y="7444"/>
                </a:moveTo>
                <a:cubicBezTo>
                  <a:pt x="10214" y="7451"/>
                  <a:pt x="10214" y="7461"/>
                  <a:pt x="10214" y="7468"/>
                </a:cubicBezTo>
                <a:lnTo>
                  <a:pt x="10211" y="7471"/>
                </a:lnTo>
                <a:lnTo>
                  <a:pt x="10200" y="7468"/>
                </a:lnTo>
                <a:lnTo>
                  <a:pt x="10203" y="7478"/>
                </a:lnTo>
                <a:cubicBezTo>
                  <a:pt x="10189" y="7497"/>
                  <a:pt x="10177" y="7509"/>
                  <a:pt x="10173" y="7509"/>
                </a:cubicBezTo>
                <a:cubicBezTo>
                  <a:pt x="10169" y="7509"/>
                  <a:pt x="10172" y="7497"/>
                  <a:pt x="10189" y="7465"/>
                </a:cubicBezTo>
                <a:lnTo>
                  <a:pt x="10189" y="7461"/>
                </a:lnTo>
                <a:cubicBezTo>
                  <a:pt x="10192" y="7455"/>
                  <a:pt x="10200" y="7448"/>
                  <a:pt x="10211" y="7444"/>
                </a:cubicBezTo>
                <a:close/>
                <a:moveTo>
                  <a:pt x="10591" y="7458"/>
                </a:moveTo>
                <a:lnTo>
                  <a:pt x="10602" y="7465"/>
                </a:lnTo>
                <a:cubicBezTo>
                  <a:pt x="10591" y="7481"/>
                  <a:pt x="10580" y="7498"/>
                  <a:pt x="10566" y="7526"/>
                </a:cubicBezTo>
                <a:cubicBezTo>
                  <a:pt x="10580" y="7498"/>
                  <a:pt x="10588" y="7481"/>
                  <a:pt x="10594" y="7461"/>
                </a:cubicBezTo>
                <a:lnTo>
                  <a:pt x="10591" y="7458"/>
                </a:lnTo>
                <a:close/>
                <a:moveTo>
                  <a:pt x="10243" y="7458"/>
                </a:moveTo>
                <a:lnTo>
                  <a:pt x="10272" y="7471"/>
                </a:lnTo>
                <a:cubicBezTo>
                  <a:pt x="10244" y="7497"/>
                  <a:pt x="10206" y="7541"/>
                  <a:pt x="10196" y="7541"/>
                </a:cubicBezTo>
                <a:cubicBezTo>
                  <a:pt x="10194" y="7541"/>
                  <a:pt x="10192" y="7539"/>
                  <a:pt x="10192" y="7536"/>
                </a:cubicBezTo>
                <a:cubicBezTo>
                  <a:pt x="10200" y="7522"/>
                  <a:pt x="10203" y="7515"/>
                  <a:pt x="10214" y="7502"/>
                </a:cubicBezTo>
                <a:lnTo>
                  <a:pt x="10211" y="7502"/>
                </a:lnTo>
                <a:lnTo>
                  <a:pt x="10229" y="7478"/>
                </a:lnTo>
                <a:cubicBezTo>
                  <a:pt x="10232" y="7468"/>
                  <a:pt x="10240" y="7461"/>
                  <a:pt x="10243" y="7458"/>
                </a:cubicBezTo>
                <a:close/>
                <a:moveTo>
                  <a:pt x="10793" y="7256"/>
                </a:moveTo>
                <a:cubicBezTo>
                  <a:pt x="10796" y="7256"/>
                  <a:pt x="10794" y="7267"/>
                  <a:pt x="10787" y="7294"/>
                </a:cubicBezTo>
                <a:lnTo>
                  <a:pt x="10768" y="7321"/>
                </a:lnTo>
                <a:cubicBezTo>
                  <a:pt x="10779" y="7393"/>
                  <a:pt x="10870" y="7325"/>
                  <a:pt x="10845" y="7451"/>
                </a:cubicBezTo>
                <a:cubicBezTo>
                  <a:pt x="10843" y="7442"/>
                  <a:pt x="10838" y="7439"/>
                  <a:pt x="10830" y="7439"/>
                </a:cubicBezTo>
                <a:cubicBezTo>
                  <a:pt x="10799" y="7439"/>
                  <a:pt x="10721" y="7500"/>
                  <a:pt x="10646" y="7546"/>
                </a:cubicBezTo>
                <a:lnTo>
                  <a:pt x="10696" y="7481"/>
                </a:lnTo>
                <a:cubicBezTo>
                  <a:pt x="10710" y="7444"/>
                  <a:pt x="10703" y="7427"/>
                  <a:pt x="10696" y="7417"/>
                </a:cubicBezTo>
                <a:lnTo>
                  <a:pt x="10721" y="7376"/>
                </a:lnTo>
                <a:lnTo>
                  <a:pt x="10729" y="7363"/>
                </a:lnTo>
                <a:lnTo>
                  <a:pt x="10750" y="7379"/>
                </a:lnTo>
                <a:cubicBezTo>
                  <a:pt x="10747" y="7376"/>
                  <a:pt x="10736" y="7366"/>
                  <a:pt x="10732" y="7356"/>
                </a:cubicBezTo>
                <a:cubicBezTo>
                  <a:pt x="10759" y="7305"/>
                  <a:pt x="10786" y="7256"/>
                  <a:pt x="10793" y="7256"/>
                </a:cubicBezTo>
                <a:close/>
                <a:moveTo>
                  <a:pt x="10989" y="7483"/>
                </a:moveTo>
                <a:cubicBezTo>
                  <a:pt x="10993" y="7483"/>
                  <a:pt x="10979" y="7503"/>
                  <a:pt x="10957" y="7533"/>
                </a:cubicBezTo>
                <a:lnTo>
                  <a:pt x="10924" y="7553"/>
                </a:lnTo>
                <a:lnTo>
                  <a:pt x="10971" y="7495"/>
                </a:lnTo>
                <a:cubicBezTo>
                  <a:pt x="10980" y="7487"/>
                  <a:pt x="10987" y="7483"/>
                  <a:pt x="10989" y="7483"/>
                </a:cubicBezTo>
                <a:close/>
                <a:moveTo>
                  <a:pt x="10275" y="7471"/>
                </a:moveTo>
                <a:lnTo>
                  <a:pt x="10294" y="7478"/>
                </a:lnTo>
                <a:cubicBezTo>
                  <a:pt x="10268" y="7518"/>
                  <a:pt x="10243" y="7555"/>
                  <a:pt x="10237" y="7555"/>
                </a:cubicBezTo>
                <a:cubicBezTo>
                  <a:pt x="10233" y="7555"/>
                  <a:pt x="10234" y="7546"/>
                  <a:pt x="10243" y="7522"/>
                </a:cubicBezTo>
                <a:lnTo>
                  <a:pt x="10243" y="7518"/>
                </a:lnTo>
                <a:lnTo>
                  <a:pt x="10275" y="7471"/>
                </a:lnTo>
                <a:close/>
                <a:moveTo>
                  <a:pt x="10993" y="7461"/>
                </a:moveTo>
                <a:lnTo>
                  <a:pt x="10914" y="7560"/>
                </a:lnTo>
                <a:cubicBezTo>
                  <a:pt x="10909" y="7563"/>
                  <a:pt x="10906" y="7563"/>
                  <a:pt x="10903" y="7567"/>
                </a:cubicBezTo>
                <a:lnTo>
                  <a:pt x="10993" y="7461"/>
                </a:lnTo>
                <a:close/>
                <a:moveTo>
                  <a:pt x="10975" y="7465"/>
                </a:moveTo>
                <a:lnTo>
                  <a:pt x="10891" y="7573"/>
                </a:lnTo>
                <a:cubicBezTo>
                  <a:pt x="10891" y="7573"/>
                  <a:pt x="10888" y="7573"/>
                  <a:pt x="10885" y="7577"/>
                </a:cubicBezTo>
                <a:cubicBezTo>
                  <a:pt x="10909" y="7540"/>
                  <a:pt x="10943" y="7502"/>
                  <a:pt x="10975" y="7465"/>
                </a:cubicBezTo>
                <a:close/>
                <a:moveTo>
                  <a:pt x="10323" y="7492"/>
                </a:moveTo>
                <a:lnTo>
                  <a:pt x="10344" y="7502"/>
                </a:lnTo>
                <a:cubicBezTo>
                  <a:pt x="10302" y="7551"/>
                  <a:pt x="10268" y="7590"/>
                  <a:pt x="10255" y="7590"/>
                </a:cubicBezTo>
                <a:cubicBezTo>
                  <a:pt x="10255" y="7590"/>
                  <a:pt x="10255" y="7590"/>
                  <a:pt x="10254" y="7590"/>
                </a:cubicBezTo>
                <a:cubicBezTo>
                  <a:pt x="10280" y="7560"/>
                  <a:pt x="10304" y="7530"/>
                  <a:pt x="10323" y="7495"/>
                </a:cubicBezTo>
                <a:lnTo>
                  <a:pt x="10323" y="7492"/>
                </a:lnTo>
                <a:close/>
                <a:moveTo>
                  <a:pt x="10424" y="7546"/>
                </a:moveTo>
                <a:cubicBezTo>
                  <a:pt x="10402" y="7583"/>
                  <a:pt x="10370" y="7632"/>
                  <a:pt x="10344" y="7672"/>
                </a:cubicBezTo>
                <a:lnTo>
                  <a:pt x="10330" y="7662"/>
                </a:lnTo>
                <a:cubicBezTo>
                  <a:pt x="10355" y="7621"/>
                  <a:pt x="10388" y="7583"/>
                  <a:pt x="10424" y="7546"/>
                </a:cubicBezTo>
                <a:close/>
                <a:moveTo>
                  <a:pt x="11131" y="7652"/>
                </a:moveTo>
                <a:cubicBezTo>
                  <a:pt x="11116" y="7662"/>
                  <a:pt x="11102" y="7669"/>
                  <a:pt x="11084" y="7679"/>
                </a:cubicBezTo>
                <a:lnTo>
                  <a:pt x="11095" y="7665"/>
                </a:lnTo>
                <a:lnTo>
                  <a:pt x="11131" y="7652"/>
                </a:lnTo>
                <a:close/>
                <a:moveTo>
                  <a:pt x="11185" y="7518"/>
                </a:moveTo>
                <a:cubicBezTo>
                  <a:pt x="11098" y="7580"/>
                  <a:pt x="11007" y="7635"/>
                  <a:pt x="10914" y="7685"/>
                </a:cubicBezTo>
                <a:lnTo>
                  <a:pt x="10978" y="7655"/>
                </a:lnTo>
                <a:lnTo>
                  <a:pt x="10914" y="7692"/>
                </a:lnTo>
                <a:cubicBezTo>
                  <a:pt x="10914" y="7689"/>
                  <a:pt x="10914" y="7685"/>
                  <a:pt x="10914" y="7685"/>
                </a:cubicBezTo>
                <a:cubicBezTo>
                  <a:pt x="10989" y="7632"/>
                  <a:pt x="11138" y="7536"/>
                  <a:pt x="11156" y="7530"/>
                </a:cubicBezTo>
                <a:lnTo>
                  <a:pt x="10975" y="7648"/>
                </a:lnTo>
                <a:cubicBezTo>
                  <a:pt x="11091" y="7580"/>
                  <a:pt x="11044" y="7597"/>
                  <a:pt x="11185" y="7518"/>
                </a:cubicBezTo>
                <a:close/>
                <a:moveTo>
                  <a:pt x="10986" y="7356"/>
                </a:moveTo>
                <a:cubicBezTo>
                  <a:pt x="10928" y="7468"/>
                  <a:pt x="10895" y="7530"/>
                  <a:pt x="10856" y="7590"/>
                </a:cubicBezTo>
                <a:cubicBezTo>
                  <a:pt x="10846" y="7594"/>
                  <a:pt x="10838" y="7597"/>
                  <a:pt x="10831" y="7597"/>
                </a:cubicBezTo>
                <a:cubicBezTo>
                  <a:pt x="10821" y="7597"/>
                  <a:pt x="10814" y="7592"/>
                  <a:pt x="10811" y="7580"/>
                </a:cubicBezTo>
                <a:lnTo>
                  <a:pt x="10808" y="7607"/>
                </a:lnTo>
                <a:cubicBezTo>
                  <a:pt x="10761" y="7672"/>
                  <a:pt x="10740" y="7695"/>
                  <a:pt x="10735" y="7695"/>
                </a:cubicBezTo>
                <a:cubicBezTo>
                  <a:pt x="10721" y="7695"/>
                  <a:pt x="10803" y="7549"/>
                  <a:pt x="10786" y="7549"/>
                </a:cubicBezTo>
                <a:cubicBezTo>
                  <a:pt x="10782" y="7549"/>
                  <a:pt x="10777" y="7554"/>
                  <a:pt x="10767" y="7564"/>
                </a:cubicBezTo>
                <a:cubicBezTo>
                  <a:pt x="10786" y="7543"/>
                  <a:pt x="10825" y="7485"/>
                  <a:pt x="10845" y="7461"/>
                </a:cubicBezTo>
                <a:cubicBezTo>
                  <a:pt x="10837" y="7488"/>
                  <a:pt x="10827" y="7515"/>
                  <a:pt x="10816" y="7543"/>
                </a:cubicBezTo>
                <a:cubicBezTo>
                  <a:pt x="10855" y="7481"/>
                  <a:pt x="10870" y="7463"/>
                  <a:pt x="10877" y="7463"/>
                </a:cubicBezTo>
                <a:cubicBezTo>
                  <a:pt x="10886" y="7463"/>
                  <a:pt x="10879" y="7493"/>
                  <a:pt x="10889" y="7493"/>
                </a:cubicBezTo>
                <a:cubicBezTo>
                  <a:pt x="10898" y="7493"/>
                  <a:pt x="10920" y="7465"/>
                  <a:pt x="10986" y="7356"/>
                </a:cubicBezTo>
                <a:close/>
                <a:moveTo>
                  <a:pt x="11091" y="7665"/>
                </a:moveTo>
                <a:lnTo>
                  <a:pt x="11079" y="7679"/>
                </a:lnTo>
                <a:lnTo>
                  <a:pt x="11047" y="7695"/>
                </a:lnTo>
                <a:cubicBezTo>
                  <a:pt x="11051" y="7689"/>
                  <a:pt x="11058" y="7682"/>
                  <a:pt x="11062" y="7675"/>
                </a:cubicBezTo>
                <a:lnTo>
                  <a:pt x="11091" y="7665"/>
                </a:lnTo>
                <a:close/>
                <a:moveTo>
                  <a:pt x="11214" y="7679"/>
                </a:moveTo>
                <a:cubicBezTo>
                  <a:pt x="11185" y="7685"/>
                  <a:pt x="11163" y="7692"/>
                  <a:pt x="11145" y="7699"/>
                </a:cubicBezTo>
                <a:lnTo>
                  <a:pt x="11145" y="7695"/>
                </a:lnTo>
                <a:cubicBezTo>
                  <a:pt x="11167" y="7689"/>
                  <a:pt x="11188" y="7682"/>
                  <a:pt x="11214" y="7679"/>
                </a:cubicBezTo>
                <a:close/>
                <a:moveTo>
                  <a:pt x="11040" y="7682"/>
                </a:moveTo>
                <a:cubicBezTo>
                  <a:pt x="11036" y="7692"/>
                  <a:pt x="11029" y="7695"/>
                  <a:pt x="11022" y="7706"/>
                </a:cubicBezTo>
                <a:lnTo>
                  <a:pt x="11007" y="7717"/>
                </a:lnTo>
                <a:lnTo>
                  <a:pt x="11011" y="7713"/>
                </a:lnTo>
                <a:cubicBezTo>
                  <a:pt x="11011" y="7699"/>
                  <a:pt x="11004" y="7699"/>
                  <a:pt x="11000" y="7695"/>
                </a:cubicBezTo>
                <a:lnTo>
                  <a:pt x="11040" y="7682"/>
                </a:lnTo>
                <a:close/>
                <a:moveTo>
                  <a:pt x="11127" y="7699"/>
                </a:moveTo>
                <a:cubicBezTo>
                  <a:pt x="11127" y="7699"/>
                  <a:pt x="11124" y="7706"/>
                  <a:pt x="11124" y="7706"/>
                </a:cubicBezTo>
                <a:cubicBezTo>
                  <a:pt x="11087" y="7717"/>
                  <a:pt x="11065" y="7727"/>
                  <a:pt x="11040" y="7733"/>
                </a:cubicBezTo>
                <a:lnTo>
                  <a:pt x="11051" y="7720"/>
                </a:lnTo>
                <a:cubicBezTo>
                  <a:pt x="11076" y="7713"/>
                  <a:pt x="11102" y="7706"/>
                  <a:pt x="11127" y="7699"/>
                </a:cubicBezTo>
                <a:close/>
                <a:moveTo>
                  <a:pt x="11044" y="7723"/>
                </a:moveTo>
                <a:lnTo>
                  <a:pt x="11033" y="7737"/>
                </a:lnTo>
                <a:lnTo>
                  <a:pt x="11018" y="7740"/>
                </a:lnTo>
                <a:cubicBezTo>
                  <a:pt x="11022" y="7737"/>
                  <a:pt x="11022" y="7733"/>
                  <a:pt x="11026" y="7727"/>
                </a:cubicBezTo>
                <a:lnTo>
                  <a:pt x="11044" y="7723"/>
                </a:lnTo>
                <a:close/>
                <a:moveTo>
                  <a:pt x="11007" y="7733"/>
                </a:moveTo>
                <a:lnTo>
                  <a:pt x="10997" y="7747"/>
                </a:lnTo>
                <a:lnTo>
                  <a:pt x="10975" y="7750"/>
                </a:lnTo>
                <a:cubicBezTo>
                  <a:pt x="10978" y="7747"/>
                  <a:pt x="10983" y="7740"/>
                  <a:pt x="10989" y="7733"/>
                </a:cubicBezTo>
                <a:lnTo>
                  <a:pt x="10989" y="7737"/>
                </a:lnTo>
                <a:lnTo>
                  <a:pt x="11007" y="7733"/>
                </a:lnTo>
                <a:close/>
                <a:moveTo>
                  <a:pt x="11011" y="7764"/>
                </a:moveTo>
                <a:lnTo>
                  <a:pt x="11003" y="7774"/>
                </a:lnTo>
                <a:cubicBezTo>
                  <a:pt x="11004" y="7772"/>
                  <a:pt x="11005" y="7769"/>
                  <a:pt x="11007" y="7764"/>
                </a:cubicBezTo>
                <a:close/>
                <a:moveTo>
                  <a:pt x="11283" y="7750"/>
                </a:moveTo>
                <a:lnTo>
                  <a:pt x="11254" y="7771"/>
                </a:lnTo>
                <a:lnTo>
                  <a:pt x="11225" y="7777"/>
                </a:lnTo>
                <a:cubicBezTo>
                  <a:pt x="11225" y="7774"/>
                  <a:pt x="11217" y="7774"/>
                  <a:pt x="11225" y="7764"/>
                </a:cubicBezTo>
                <a:cubicBezTo>
                  <a:pt x="11243" y="7757"/>
                  <a:pt x="11261" y="7754"/>
                  <a:pt x="11283" y="7750"/>
                </a:cubicBezTo>
                <a:close/>
                <a:moveTo>
                  <a:pt x="10971" y="7754"/>
                </a:moveTo>
                <a:lnTo>
                  <a:pt x="10971" y="7757"/>
                </a:lnTo>
                <a:cubicBezTo>
                  <a:pt x="10978" y="7757"/>
                  <a:pt x="10983" y="7757"/>
                  <a:pt x="10989" y="7760"/>
                </a:cubicBezTo>
                <a:cubicBezTo>
                  <a:pt x="10978" y="7774"/>
                  <a:pt x="10969" y="7785"/>
                  <a:pt x="10965" y="7785"/>
                </a:cubicBezTo>
                <a:cubicBezTo>
                  <a:pt x="10961" y="7785"/>
                  <a:pt x="10962" y="7776"/>
                  <a:pt x="10971" y="7754"/>
                </a:cubicBezTo>
                <a:close/>
                <a:moveTo>
                  <a:pt x="11211" y="7764"/>
                </a:moveTo>
                <a:lnTo>
                  <a:pt x="11203" y="7784"/>
                </a:lnTo>
                <a:cubicBezTo>
                  <a:pt x="11185" y="7791"/>
                  <a:pt x="11163" y="7794"/>
                  <a:pt x="11145" y="7797"/>
                </a:cubicBezTo>
                <a:lnTo>
                  <a:pt x="11130" y="7797"/>
                </a:lnTo>
                <a:lnTo>
                  <a:pt x="11142" y="7787"/>
                </a:lnTo>
                <a:lnTo>
                  <a:pt x="11159" y="7781"/>
                </a:lnTo>
                <a:cubicBezTo>
                  <a:pt x="11159" y="7787"/>
                  <a:pt x="11159" y="7792"/>
                  <a:pt x="11162" y="7792"/>
                </a:cubicBezTo>
                <a:cubicBezTo>
                  <a:pt x="11165" y="7792"/>
                  <a:pt x="11169" y="7789"/>
                  <a:pt x="11174" y="7784"/>
                </a:cubicBezTo>
                <a:cubicBezTo>
                  <a:pt x="11177" y="7777"/>
                  <a:pt x="11174" y="7781"/>
                  <a:pt x="11174" y="7777"/>
                </a:cubicBezTo>
                <a:lnTo>
                  <a:pt x="11211" y="7764"/>
                </a:lnTo>
                <a:close/>
                <a:moveTo>
                  <a:pt x="11018" y="7764"/>
                </a:moveTo>
                <a:lnTo>
                  <a:pt x="11018" y="7767"/>
                </a:lnTo>
                <a:lnTo>
                  <a:pt x="11026" y="7767"/>
                </a:lnTo>
                <a:cubicBezTo>
                  <a:pt x="11011" y="7781"/>
                  <a:pt x="10997" y="7794"/>
                  <a:pt x="10983" y="7809"/>
                </a:cubicBezTo>
                <a:cubicBezTo>
                  <a:pt x="10989" y="7802"/>
                  <a:pt x="11004" y="7781"/>
                  <a:pt x="11018" y="7764"/>
                </a:cubicBezTo>
                <a:close/>
                <a:moveTo>
                  <a:pt x="11084" y="7781"/>
                </a:moveTo>
                <a:lnTo>
                  <a:pt x="11131" y="7787"/>
                </a:lnTo>
                <a:cubicBezTo>
                  <a:pt x="11116" y="7802"/>
                  <a:pt x="11105" y="7815"/>
                  <a:pt x="11095" y="7829"/>
                </a:cubicBezTo>
                <a:lnTo>
                  <a:pt x="11130" y="7797"/>
                </a:lnTo>
                <a:cubicBezTo>
                  <a:pt x="11165" y="7798"/>
                  <a:pt x="11177" y="7805"/>
                  <a:pt x="11182" y="7812"/>
                </a:cubicBezTo>
                <a:cubicBezTo>
                  <a:pt x="11171" y="7822"/>
                  <a:pt x="11156" y="7835"/>
                  <a:pt x="11145" y="7849"/>
                </a:cubicBezTo>
                <a:cubicBezTo>
                  <a:pt x="11124" y="7866"/>
                  <a:pt x="11095" y="7879"/>
                  <a:pt x="11058" y="7897"/>
                </a:cubicBezTo>
                <a:cubicBezTo>
                  <a:pt x="11069" y="7872"/>
                  <a:pt x="11084" y="7849"/>
                  <a:pt x="11095" y="7829"/>
                </a:cubicBezTo>
                <a:cubicBezTo>
                  <a:pt x="11059" y="7867"/>
                  <a:pt x="11021" y="7906"/>
                  <a:pt x="11008" y="7906"/>
                </a:cubicBezTo>
                <a:cubicBezTo>
                  <a:pt x="11003" y="7906"/>
                  <a:pt x="11002" y="7899"/>
                  <a:pt x="11007" y="7883"/>
                </a:cubicBezTo>
                <a:lnTo>
                  <a:pt x="11084" y="7781"/>
                </a:lnTo>
                <a:close/>
                <a:moveTo>
                  <a:pt x="222" y="12033"/>
                </a:moveTo>
                <a:cubicBezTo>
                  <a:pt x="233" y="12043"/>
                  <a:pt x="243" y="12053"/>
                  <a:pt x="251" y="12061"/>
                </a:cubicBezTo>
                <a:cubicBezTo>
                  <a:pt x="243" y="12052"/>
                  <a:pt x="233" y="12042"/>
                  <a:pt x="222" y="12033"/>
                </a:cubicBezTo>
                <a:close/>
                <a:moveTo>
                  <a:pt x="251" y="12061"/>
                </a:moveTo>
                <a:cubicBezTo>
                  <a:pt x="258" y="12066"/>
                  <a:pt x="263" y="12072"/>
                  <a:pt x="269" y="12077"/>
                </a:cubicBezTo>
                <a:cubicBezTo>
                  <a:pt x="263" y="12072"/>
                  <a:pt x="258" y="12067"/>
                  <a:pt x="251" y="12061"/>
                </a:cubicBezTo>
                <a:close/>
                <a:moveTo>
                  <a:pt x="20778" y="14468"/>
                </a:moveTo>
                <a:cubicBezTo>
                  <a:pt x="20778" y="14474"/>
                  <a:pt x="20778" y="14480"/>
                  <a:pt x="20778" y="14487"/>
                </a:cubicBezTo>
                <a:cubicBezTo>
                  <a:pt x="20778" y="14479"/>
                  <a:pt x="20778" y="14473"/>
                  <a:pt x="20778" y="14468"/>
                </a:cubicBezTo>
                <a:close/>
                <a:moveTo>
                  <a:pt x="20644" y="15885"/>
                </a:moveTo>
                <a:lnTo>
                  <a:pt x="20662" y="15970"/>
                </a:lnTo>
                <a:cubicBezTo>
                  <a:pt x="20654" y="15973"/>
                  <a:pt x="20647" y="15976"/>
                  <a:pt x="20640" y="15978"/>
                </a:cubicBezTo>
                <a:cubicBezTo>
                  <a:pt x="20638" y="15978"/>
                  <a:pt x="20637" y="15977"/>
                  <a:pt x="20636" y="15977"/>
                </a:cubicBezTo>
                <a:cubicBezTo>
                  <a:pt x="20636" y="15978"/>
                  <a:pt x="20637" y="15978"/>
                  <a:pt x="20637" y="15979"/>
                </a:cubicBezTo>
                <a:cubicBezTo>
                  <a:pt x="20638" y="15979"/>
                  <a:pt x="20639" y="15978"/>
                  <a:pt x="20640" y="15978"/>
                </a:cubicBezTo>
                <a:cubicBezTo>
                  <a:pt x="20663" y="15988"/>
                  <a:pt x="20680" y="16034"/>
                  <a:pt x="20699" y="16079"/>
                </a:cubicBezTo>
                <a:cubicBezTo>
                  <a:pt x="20702" y="15994"/>
                  <a:pt x="20774" y="15895"/>
                  <a:pt x="20644" y="15885"/>
                </a:cubicBezTo>
                <a:close/>
                <a:moveTo>
                  <a:pt x="16117" y="21468"/>
                </a:moveTo>
                <a:cubicBezTo>
                  <a:pt x="16100" y="21477"/>
                  <a:pt x="16086" y="21486"/>
                  <a:pt x="16075" y="21496"/>
                </a:cubicBezTo>
                <a:cubicBezTo>
                  <a:pt x="16087" y="21489"/>
                  <a:pt x="16103" y="21479"/>
                  <a:pt x="16117" y="21468"/>
                </a:cubicBezTo>
                <a:close/>
                <a:moveTo>
                  <a:pt x="11047" y="0"/>
                </a:moveTo>
                <a:cubicBezTo>
                  <a:pt x="10848" y="269"/>
                  <a:pt x="10312" y="147"/>
                  <a:pt x="10001" y="388"/>
                </a:cubicBezTo>
                <a:cubicBezTo>
                  <a:pt x="10009" y="365"/>
                  <a:pt x="10031" y="327"/>
                  <a:pt x="10057" y="317"/>
                </a:cubicBezTo>
                <a:cubicBezTo>
                  <a:pt x="10041" y="318"/>
                  <a:pt x="10026" y="319"/>
                  <a:pt x="10011" y="319"/>
                </a:cubicBezTo>
                <a:cubicBezTo>
                  <a:pt x="9856" y="319"/>
                  <a:pt x="9778" y="264"/>
                  <a:pt x="9646" y="255"/>
                </a:cubicBezTo>
                <a:cubicBezTo>
                  <a:pt x="9696" y="483"/>
                  <a:pt x="9428" y="636"/>
                  <a:pt x="9356" y="830"/>
                </a:cubicBezTo>
                <a:cubicBezTo>
                  <a:pt x="9041" y="721"/>
                  <a:pt x="9356" y="524"/>
                  <a:pt x="9200" y="357"/>
                </a:cubicBezTo>
                <a:cubicBezTo>
                  <a:pt x="9283" y="521"/>
                  <a:pt x="8906" y="705"/>
                  <a:pt x="9062" y="810"/>
                </a:cubicBezTo>
                <a:cubicBezTo>
                  <a:pt x="8837" y="769"/>
                  <a:pt x="8895" y="823"/>
                  <a:pt x="8707" y="701"/>
                </a:cubicBezTo>
                <a:cubicBezTo>
                  <a:pt x="8848" y="966"/>
                  <a:pt x="8595" y="830"/>
                  <a:pt x="8588" y="1054"/>
                </a:cubicBezTo>
                <a:cubicBezTo>
                  <a:pt x="8576" y="1055"/>
                  <a:pt x="8565" y="1055"/>
                  <a:pt x="8554" y="1055"/>
                </a:cubicBezTo>
                <a:cubicBezTo>
                  <a:pt x="8398" y="1055"/>
                  <a:pt x="8358" y="987"/>
                  <a:pt x="8314" y="987"/>
                </a:cubicBezTo>
                <a:cubicBezTo>
                  <a:pt x="8287" y="987"/>
                  <a:pt x="8258" y="1013"/>
                  <a:pt x="8200" y="1096"/>
                </a:cubicBezTo>
                <a:cubicBezTo>
                  <a:pt x="8199" y="1096"/>
                  <a:pt x="8198" y="1096"/>
                  <a:pt x="8197" y="1096"/>
                </a:cubicBezTo>
                <a:cubicBezTo>
                  <a:pt x="8039" y="1096"/>
                  <a:pt x="8163" y="874"/>
                  <a:pt x="8163" y="874"/>
                </a:cubicBezTo>
                <a:cubicBezTo>
                  <a:pt x="7932" y="1037"/>
                  <a:pt x="8200" y="1123"/>
                  <a:pt x="8240" y="1259"/>
                </a:cubicBezTo>
                <a:cubicBezTo>
                  <a:pt x="8178" y="1330"/>
                  <a:pt x="8133" y="1356"/>
                  <a:pt x="8096" y="1356"/>
                </a:cubicBezTo>
                <a:cubicBezTo>
                  <a:pt x="8007" y="1356"/>
                  <a:pt x="7963" y="1216"/>
                  <a:pt x="7848" y="1204"/>
                </a:cubicBezTo>
                <a:cubicBezTo>
                  <a:pt x="7733" y="1375"/>
                  <a:pt x="7765" y="1623"/>
                  <a:pt x="7660" y="1704"/>
                </a:cubicBezTo>
                <a:cubicBezTo>
                  <a:pt x="7632" y="1687"/>
                  <a:pt x="7606" y="1664"/>
                  <a:pt x="7587" y="1637"/>
                </a:cubicBezTo>
                <a:cubicBezTo>
                  <a:pt x="7606" y="1667"/>
                  <a:pt x="7609" y="1701"/>
                  <a:pt x="7598" y="1732"/>
                </a:cubicBezTo>
                <a:cubicBezTo>
                  <a:pt x="7601" y="1731"/>
                  <a:pt x="7604" y="1731"/>
                  <a:pt x="7605" y="1731"/>
                </a:cubicBezTo>
                <a:cubicBezTo>
                  <a:pt x="7626" y="1731"/>
                  <a:pt x="7515" y="1795"/>
                  <a:pt x="7465" y="1827"/>
                </a:cubicBezTo>
                <a:cubicBezTo>
                  <a:pt x="7396" y="1868"/>
                  <a:pt x="7330" y="1912"/>
                  <a:pt x="7272" y="1966"/>
                </a:cubicBezTo>
                <a:cubicBezTo>
                  <a:pt x="7243" y="1991"/>
                  <a:pt x="7218" y="2021"/>
                  <a:pt x="7197" y="2051"/>
                </a:cubicBezTo>
                <a:cubicBezTo>
                  <a:pt x="7178" y="2071"/>
                  <a:pt x="7186" y="2079"/>
                  <a:pt x="7200" y="2083"/>
                </a:cubicBezTo>
                <a:lnTo>
                  <a:pt x="7200" y="2126"/>
                </a:lnTo>
                <a:cubicBezTo>
                  <a:pt x="7192" y="2119"/>
                  <a:pt x="7186" y="2112"/>
                  <a:pt x="7180" y="2104"/>
                </a:cubicBezTo>
                <a:cubicBezTo>
                  <a:pt x="7234" y="2183"/>
                  <a:pt x="7281" y="2264"/>
                  <a:pt x="7324" y="2347"/>
                </a:cubicBezTo>
                <a:cubicBezTo>
                  <a:pt x="7279" y="2373"/>
                  <a:pt x="7241" y="2463"/>
                  <a:pt x="7186" y="2463"/>
                </a:cubicBezTo>
                <a:cubicBezTo>
                  <a:pt x="7166" y="2463"/>
                  <a:pt x="7143" y="2451"/>
                  <a:pt x="7117" y="2419"/>
                </a:cubicBezTo>
                <a:cubicBezTo>
                  <a:pt x="7186" y="2399"/>
                  <a:pt x="7168" y="2344"/>
                  <a:pt x="7182" y="2290"/>
                </a:cubicBezTo>
                <a:lnTo>
                  <a:pt x="7091" y="2388"/>
                </a:lnTo>
                <a:cubicBezTo>
                  <a:pt x="6903" y="2235"/>
                  <a:pt x="7237" y="2263"/>
                  <a:pt x="7146" y="2130"/>
                </a:cubicBezTo>
                <a:cubicBezTo>
                  <a:pt x="6979" y="2255"/>
                  <a:pt x="6769" y="2524"/>
                  <a:pt x="6587" y="2539"/>
                </a:cubicBezTo>
                <a:cubicBezTo>
                  <a:pt x="6465" y="2365"/>
                  <a:pt x="6950" y="2313"/>
                  <a:pt x="6650" y="2242"/>
                </a:cubicBezTo>
                <a:lnTo>
                  <a:pt x="6947" y="2211"/>
                </a:lnTo>
                <a:cubicBezTo>
                  <a:pt x="6617" y="1987"/>
                  <a:pt x="7120" y="2171"/>
                  <a:pt x="6798" y="1922"/>
                </a:cubicBezTo>
                <a:cubicBezTo>
                  <a:pt x="6410" y="2008"/>
                  <a:pt x="6439" y="2171"/>
                  <a:pt x="6059" y="2280"/>
                </a:cubicBezTo>
                <a:cubicBezTo>
                  <a:pt x="6037" y="2419"/>
                  <a:pt x="6168" y="2419"/>
                  <a:pt x="6146" y="2555"/>
                </a:cubicBezTo>
                <a:cubicBezTo>
                  <a:pt x="6051" y="2666"/>
                  <a:pt x="5961" y="2700"/>
                  <a:pt x="5876" y="2700"/>
                </a:cubicBezTo>
                <a:cubicBezTo>
                  <a:pt x="5726" y="2700"/>
                  <a:pt x="5593" y="2593"/>
                  <a:pt x="5478" y="2593"/>
                </a:cubicBezTo>
                <a:cubicBezTo>
                  <a:pt x="5410" y="2593"/>
                  <a:pt x="5348" y="2630"/>
                  <a:pt x="5295" y="2753"/>
                </a:cubicBezTo>
                <a:cubicBezTo>
                  <a:pt x="5287" y="2923"/>
                  <a:pt x="5414" y="3150"/>
                  <a:pt x="5103" y="3198"/>
                </a:cubicBezTo>
                <a:lnTo>
                  <a:pt x="5034" y="2960"/>
                </a:lnTo>
                <a:cubicBezTo>
                  <a:pt x="4714" y="3160"/>
                  <a:pt x="5085" y="3344"/>
                  <a:pt x="4682" y="3453"/>
                </a:cubicBezTo>
                <a:cubicBezTo>
                  <a:pt x="4668" y="3345"/>
                  <a:pt x="4838" y="3231"/>
                  <a:pt x="4797" y="3231"/>
                </a:cubicBezTo>
                <a:cubicBezTo>
                  <a:pt x="4795" y="3231"/>
                  <a:pt x="4793" y="3232"/>
                  <a:pt x="4791" y="3232"/>
                </a:cubicBezTo>
                <a:cubicBezTo>
                  <a:pt x="4469" y="3246"/>
                  <a:pt x="4744" y="3443"/>
                  <a:pt x="4599" y="3559"/>
                </a:cubicBezTo>
                <a:lnTo>
                  <a:pt x="4425" y="3433"/>
                </a:lnTo>
                <a:cubicBezTo>
                  <a:pt x="4149" y="3712"/>
                  <a:pt x="3965" y="4106"/>
                  <a:pt x="3726" y="4436"/>
                </a:cubicBezTo>
                <a:cubicBezTo>
                  <a:pt x="3695" y="4390"/>
                  <a:pt x="3688" y="4314"/>
                  <a:pt x="3614" y="4314"/>
                </a:cubicBezTo>
                <a:cubicBezTo>
                  <a:pt x="3601" y="4314"/>
                  <a:pt x="3587" y="4316"/>
                  <a:pt x="3570" y="4321"/>
                </a:cubicBezTo>
                <a:cubicBezTo>
                  <a:pt x="3305" y="4780"/>
                  <a:pt x="2849" y="5175"/>
                  <a:pt x="2469" y="5546"/>
                </a:cubicBezTo>
                <a:lnTo>
                  <a:pt x="2530" y="5798"/>
                </a:lnTo>
                <a:cubicBezTo>
                  <a:pt x="2520" y="5813"/>
                  <a:pt x="2497" y="5822"/>
                  <a:pt x="2473" y="5822"/>
                </a:cubicBezTo>
                <a:cubicBezTo>
                  <a:pt x="2443" y="5822"/>
                  <a:pt x="2412" y="5807"/>
                  <a:pt x="2408" y="5774"/>
                </a:cubicBezTo>
                <a:cubicBezTo>
                  <a:pt x="2244" y="5910"/>
                  <a:pt x="2506" y="5835"/>
                  <a:pt x="2520" y="5950"/>
                </a:cubicBezTo>
                <a:cubicBezTo>
                  <a:pt x="2500" y="5995"/>
                  <a:pt x="2464" y="6015"/>
                  <a:pt x="2429" y="6015"/>
                </a:cubicBezTo>
                <a:cubicBezTo>
                  <a:pt x="2386" y="6015"/>
                  <a:pt x="2346" y="5987"/>
                  <a:pt x="2339" y="5940"/>
                </a:cubicBezTo>
                <a:cubicBezTo>
                  <a:pt x="2320" y="6165"/>
                  <a:pt x="2277" y="6389"/>
                  <a:pt x="2212" y="6608"/>
                </a:cubicBezTo>
                <a:cubicBezTo>
                  <a:pt x="2131" y="6848"/>
                  <a:pt x="2106" y="6930"/>
                  <a:pt x="2015" y="6930"/>
                </a:cubicBezTo>
                <a:cubicBezTo>
                  <a:pt x="2000" y="6930"/>
                  <a:pt x="1982" y="6928"/>
                  <a:pt x="1962" y="6924"/>
                </a:cubicBezTo>
                <a:lnTo>
                  <a:pt x="1936" y="6872"/>
                </a:lnTo>
                <a:cubicBezTo>
                  <a:pt x="1922" y="6872"/>
                  <a:pt x="1922" y="6872"/>
                  <a:pt x="1907" y="6890"/>
                </a:cubicBezTo>
                <a:cubicBezTo>
                  <a:pt x="1889" y="6913"/>
                  <a:pt x="1875" y="6940"/>
                  <a:pt x="1867" y="6967"/>
                </a:cubicBezTo>
                <a:cubicBezTo>
                  <a:pt x="1853" y="7022"/>
                  <a:pt x="1846" y="7077"/>
                  <a:pt x="1846" y="7134"/>
                </a:cubicBezTo>
                <a:cubicBezTo>
                  <a:pt x="1846" y="7243"/>
                  <a:pt x="1846" y="7346"/>
                  <a:pt x="1690" y="7390"/>
                </a:cubicBezTo>
                <a:lnTo>
                  <a:pt x="1700" y="7328"/>
                </a:lnTo>
                <a:cubicBezTo>
                  <a:pt x="1175" y="7747"/>
                  <a:pt x="954" y="8417"/>
                  <a:pt x="498" y="8764"/>
                </a:cubicBezTo>
                <a:cubicBezTo>
                  <a:pt x="607" y="8856"/>
                  <a:pt x="520" y="8992"/>
                  <a:pt x="447" y="9128"/>
                </a:cubicBezTo>
                <a:cubicBezTo>
                  <a:pt x="382" y="9267"/>
                  <a:pt x="342" y="9414"/>
                  <a:pt x="520" y="9476"/>
                </a:cubicBezTo>
                <a:cubicBezTo>
                  <a:pt x="241" y="9785"/>
                  <a:pt x="205" y="9669"/>
                  <a:pt x="2" y="10189"/>
                </a:cubicBezTo>
                <a:cubicBezTo>
                  <a:pt x="-23" y="10333"/>
                  <a:pt x="222" y="10418"/>
                  <a:pt x="256" y="10585"/>
                </a:cubicBezTo>
                <a:lnTo>
                  <a:pt x="57" y="10588"/>
                </a:lnTo>
                <a:cubicBezTo>
                  <a:pt x="124" y="10666"/>
                  <a:pt x="201" y="10744"/>
                  <a:pt x="273" y="10819"/>
                </a:cubicBezTo>
                <a:lnTo>
                  <a:pt x="45" y="10956"/>
                </a:lnTo>
                <a:lnTo>
                  <a:pt x="107" y="11115"/>
                </a:lnTo>
                <a:cubicBezTo>
                  <a:pt x="114" y="11052"/>
                  <a:pt x="184" y="10976"/>
                  <a:pt x="241" y="10976"/>
                </a:cubicBezTo>
                <a:cubicBezTo>
                  <a:pt x="242" y="10976"/>
                  <a:pt x="243" y="10976"/>
                  <a:pt x="245" y="10976"/>
                </a:cubicBezTo>
                <a:cubicBezTo>
                  <a:pt x="342" y="11213"/>
                  <a:pt x="205" y="11599"/>
                  <a:pt x="100" y="11632"/>
                </a:cubicBezTo>
                <a:cubicBezTo>
                  <a:pt x="205" y="11819"/>
                  <a:pt x="320" y="12000"/>
                  <a:pt x="433" y="12173"/>
                </a:cubicBezTo>
                <a:cubicBezTo>
                  <a:pt x="427" y="12174"/>
                  <a:pt x="422" y="12175"/>
                  <a:pt x="416" y="12175"/>
                </a:cubicBezTo>
                <a:cubicBezTo>
                  <a:pt x="360" y="12175"/>
                  <a:pt x="316" y="12125"/>
                  <a:pt x="269" y="12077"/>
                </a:cubicBezTo>
                <a:cubicBezTo>
                  <a:pt x="456" y="12274"/>
                  <a:pt x="56" y="12170"/>
                  <a:pt x="325" y="12381"/>
                </a:cubicBezTo>
                <a:cubicBezTo>
                  <a:pt x="338" y="12355"/>
                  <a:pt x="365" y="12349"/>
                  <a:pt x="394" y="12349"/>
                </a:cubicBezTo>
                <a:cubicBezTo>
                  <a:pt x="420" y="12349"/>
                  <a:pt x="450" y="12355"/>
                  <a:pt x="470" y="12355"/>
                </a:cubicBezTo>
                <a:cubicBezTo>
                  <a:pt x="475" y="12355"/>
                  <a:pt x="480" y="12354"/>
                  <a:pt x="484" y="12354"/>
                </a:cubicBezTo>
                <a:cubicBezTo>
                  <a:pt x="422" y="12531"/>
                  <a:pt x="567" y="12843"/>
                  <a:pt x="745" y="13034"/>
                </a:cubicBezTo>
                <a:lnTo>
                  <a:pt x="599" y="13051"/>
                </a:lnTo>
                <a:cubicBezTo>
                  <a:pt x="792" y="13476"/>
                  <a:pt x="1190" y="13820"/>
                  <a:pt x="1524" y="14191"/>
                </a:cubicBezTo>
                <a:cubicBezTo>
                  <a:pt x="1469" y="14058"/>
                  <a:pt x="1571" y="13963"/>
                  <a:pt x="1673" y="13963"/>
                </a:cubicBezTo>
                <a:cubicBezTo>
                  <a:pt x="1708" y="13963"/>
                  <a:pt x="1741" y="13974"/>
                  <a:pt x="1769" y="13997"/>
                </a:cubicBezTo>
                <a:lnTo>
                  <a:pt x="1650" y="14171"/>
                </a:lnTo>
                <a:cubicBezTo>
                  <a:pt x="1789" y="14155"/>
                  <a:pt x="1649" y="14042"/>
                  <a:pt x="1789" y="14042"/>
                </a:cubicBezTo>
                <a:cubicBezTo>
                  <a:pt x="1806" y="14042"/>
                  <a:pt x="1826" y="14044"/>
                  <a:pt x="1853" y="14048"/>
                </a:cubicBezTo>
                <a:cubicBezTo>
                  <a:pt x="1943" y="14168"/>
                  <a:pt x="1801" y="14256"/>
                  <a:pt x="1683" y="14256"/>
                </a:cubicBezTo>
                <a:cubicBezTo>
                  <a:pt x="1668" y="14256"/>
                  <a:pt x="1653" y="14255"/>
                  <a:pt x="1639" y="14252"/>
                </a:cubicBezTo>
                <a:lnTo>
                  <a:pt x="1838" y="14355"/>
                </a:lnTo>
                <a:cubicBezTo>
                  <a:pt x="1803" y="14402"/>
                  <a:pt x="1740" y="14388"/>
                  <a:pt x="1676" y="14429"/>
                </a:cubicBezTo>
                <a:cubicBezTo>
                  <a:pt x="1679" y="14428"/>
                  <a:pt x="1683" y="14428"/>
                  <a:pt x="1686" y="14428"/>
                </a:cubicBezTo>
                <a:cubicBezTo>
                  <a:pt x="1816" y="14428"/>
                  <a:pt x="1784" y="14768"/>
                  <a:pt x="1980" y="14768"/>
                </a:cubicBezTo>
                <a:cubicBezTo>
                  <a:pt x="1995" y="14768"/>
                  <a:pt x="2010" y="14766"/>
                  <a:pt x="2027" y="14762"/>
                </a:cubicBezTo>
                <a:lnTo>
                  <a:pt x="1991" y="14810"/>
                </a:lnTo>
                <a:cubicBezTo>
                  <a:pt x="2317" y="15137"/>
                  <a:pt x="2520" y="15232"/>
                  <a:pt x="2798" y="15481"/>
                </a:cubicBezTo>
                <a:cubicBezTo>
                  <a:pt x="2843" y="15442"/>
                  <a:pt x="2880" y="15430"/>
                  <a:pt x="2918" y="15430"/>
                </a:cubicBezTo>
                <a:cubicBezTo>
                  <a:pt x="2984" y="15430"/>
                  <a:pt x="3049" y="15468"/>
                  <a:pt x="3144" y="15468"/>
                </a:cubicBezTo>
                <a:cubicBezTo>
                  <a:pt x="3160" y="15468"/>
                  <a:pt x="3178" y="15466"/>
                  <a:pt x="3197" y="15464"/>
                </a:cubicBezTo>
                <a:cubicBezTo>
                  <a:pt x="3356" y="15684"/>
                  <a:pt x="3487" y="15987"/>
                  <a:pt x="3755" y="16188"/>
                </a:cubicBezTo>
                <a:cubicBezTo>
                  <a:pt x="3808" y="16208"/>
                  <a:pt x="3845" y="16216"/>
                  <a:pt x="3873" y="16216"/>
                </a:cubicBezTo>
                <a:cubicBezTo>
                  <a:pt x="3965" y="16216"/>
                  <a:pt x="3942" y="16125"/>
                  <a:pt x="4059" y="16117"/>
                </a:cubicBezTo>
                <a:cubicBezTo>
                  <a:pt x="3967" y="16238"/>
                  <a:pt x="4195" y="16422"/>
                  <a:pt x="4049" y="16422"/>
                </a:cubicBezTo>
                <a:cubicBezTo>
                  <a:pt x="4041" y="16422"/>
                  <a:pt x="4029" y="16421"/>
                  <a:pt x="4016" y="16419"/>
                </a:cubicBezTo>
                <a:cubicBezTo>
                  <a:pt x="4342" y="16650"/>
                  <a:pt x="4436" y="16715"/>
                  <a:pt x="4915" y="16929"/>
                </a:cubicBezTo>
                <a:cubicBezTo>
                  <a:pt x="4915" y="16848"/>
                  <a:pt x="4886" y="16787"/>
                  <a:pt x="4943" y="16767"/>
                </a:cubicBezTo>
                <a:cubicBezTo>
                  <a:pt x="5034" y="16804"/>
                  <a:pt x="5066" y="16940"/>
                  <a:pt x="5005" y="16991"/>
                </a:cubicBezTo>
                <a:lnTo>
                  <a:pt x="4976" y="16991"/>
                </a:lnTo>
                <a:cubicBezTo>
                  <a:pt x="5567" y="17146"/>
                  <a:pt x="5744" y="18100"/>
                  <a:pt x="6313" y="18110"/>
                </a:cubicBezTo>
                <a:lnTo>
                  <a:pt x="6298" y="18110"/>
                </a:lnTo>
                <a:lnTo>
                  <a:pt x="6794" y="18229"/>
                </a:lnTo>
                <a:cubicBezTo>
                  <a:pt x="6961" y="18369"/>
                  <a:pt x="6617" y="18253"/>
                  <a:pt x="6696" y="18420"/>
                </a:cubicBezTo>
                <a:cubicBezTo>
                  <a:pt x="7276" y="18477"/>
                  <a:pt x="7359" y="18872"/>
                  <a:pt x="7820" y="18940"/>
                </a:cubicBezTo>
                <a:cubicBezTo>
                  <a:pt x="7856" y="19495"/>
                  <a:pt x="8852" y="19464"/>
                  <a:pt x="9102" y="19914"/>
                </a:cubicBezTo>
                <a:lnTo>
                  <a:pt x="9131" y="19808"/>
                </a:lnTo>
                <a:cubicBezTo>
                  <a:pt x="9149" y="19803"/>
                  <a:pt x="9166" y="19801"/>
                  <a:pt x="9178" y="19801"/>
                </a:cubicBezTo>
                <a:cubicBezTo>
                  <a:pt x="9274" y="19801"/>
                  <a:pt x="9237" y="19927"/>
                  <a:pt x="9294" y="19978"/>
                </a:cubicBezTo>
                <a:cubicBezTo>
                  <a:pt x="9323" y="19900"/>
                  <a:pt x="9225" y="19839"/>
                  <a:pt x="9319" y="19818"/>
                </a:cubicBezTo>
                <a:cubicBezTo>
                  <a:pt x="10246" y="20124"/>
                  <a:pt x="11079" y="20767"/>
                  <a:pt x="12018" y="21175"/>
                </a:cubicBezTo>
                <a:cubicBezTo>
                  <a:pt x="12056" y="21191"/>
                  <a:pt x="12089" y="21198"/>
                  <a:pt x="12120" y="21198"/>
                </a:cubicBezTo>
                <a:cubicBezTo>
                  <a:pt x="12306" y="21198"/>
                  <a:pt x="12391" y="20968"/>
                  <a:pt x="12547" y="20968"/>
                </a:cubicBezTo>
                <a:cubicBezTo>
                  <a:pt x="12605" y="20968"/>
                  <a:pt x="12674" y="21001"/>
                  <a:pt x="12761" y="21090"/>
                </a:cubicBezTo>
                <a:lnTo>
                  <a:pt x="12573" y="21243"/>
                </a:lnTo>
                <a:cubicBezTo>
                  <a:pt x="12585" y="21243"/>
                  <a:pt x="12599" y="21243"/>
                  <a:pt x="12612" y="21243"/>
                </a:cubicBezTo>
                <a:cubicBezTo>
                  <a:pt x="13176" y="21243"/>
                  <a:pt x="13831" y="21511"/>
                  <a:pt x="14471" y="21511"/>
                </a:cubicBezTo>
                <a:cubicBezTo>
                  <a:pt x="14649" y="21511"/>
                  <a:pt x="14827" y="21491"/>
                  <a:pt x="15000" y="21437"/>
                </a:cubicBezTo>
                <a:cubicBezTo>
                  <a:pt x="14954" y="21487"/>
                  <a:pt x="14953" y="21543"/>
                  <a:pt x="14879" y="21543"/>
                </a:cubicBezTo>
                <a:cubicBezTo>
                  <a:pt x="14877" y="21543"/>
                  <a:pt x="14875" y="21543"/>
                  <a:pt x="14873" y="21543"/>
                </a:cubicBezTo>
                <a:cubicBezTo>
                  <a:pt x="14921" y="21584"/>
                  <a:pt x="14990" y="21600"/>
                  <a:pt x="15066" y="21600"/>
                </a:cubicBezTo>
                <a:cubicBezTo>
                  <a:pt x="15268" y="21600"/>
                  <a:pt x="15512" y="21482"/>
                  <a:pt x="15499" y="21400"/>
                </a:cubicBezTo>
                <a:cubicBezTo>
                  <a:pt x="15502" y="21400"/>
                  <a:pt x="15504" y="21400"/>
                  <a:pt x="15506" y="21400"/>
                </a:cubicBezTo>
                <a:cubicBezTo>
                  <a:pt x="15624" y="21400"/>
                  <a:pt x="15545" y="21503"/>
                  <a:pt x="15626" y="21549"/>
                </a:cubicBezTo>
                <a:cubicBezTo>
                  <a:pt x="15643" y="21555"/>
                  <a:pt x="15659" y="21557"/>
                  <a:pt x="15676" y="21557"/>
                </a:cubicBezTo>
                <a:cubicBezTo>
                  <a:pt x="15821" y="21557"/>
                  <a:pt x="15970" y="21394"/>
                  <a:pt x="16076" y="21394"/>
                </a:cubicBezTo>
                <a:cubicBezTo>
                  <a:pt x="16100" y="21394"/>
                  <a:pt x="16122" y="21402"/>
                  <a:pt x="16141" y="21420"/>
                </a:cubicBezTo>
                <a:cubicBezTo>
                  <a:pt x="16154" y="21433"/>
                  <a:pt x="16138" y="21451"/>
                  <a:pt x="16117" y="21468"/>
                </a:cubicBezTo>
                <a:cubicBezTo>
                  <a:pt x="16256" y="21399"/>
                  <a:pt x="16577" y="21372"/>
                  <a:pt x="16441" y="21254"/>
                </a:cubicBezTo>
                <a:cubicBezTo>
                  <a:pt x="16757" y="21254"/>
                  <a:pt x="16959" y="21013"/>
                  <a:pt x="17221" y="21013"/>
                </a:cubicBezTo>
                <a:cubicBezTo>
                  <a:pt x="17274" y="20784"/>
                  <a:pt x="17735" y="20886"/>
                  <a:pt x="17637" y="20621"/>
                </a:cubicBezTo>
                <a:cubicBezTo>
                  <a:pt x="17668" y="20687"/>
                  <a:pt x="17723" y="20713"/>
                  <a:pt x="17788" y="20713"/>
                </a:cubicBezTo>
                <a:cubicBezTo>
                  <a:pt x="17972" y="20713"/>
                  <a:pt x="18237" y="20498"/>
                  <a:pt x="18282" y="20335"/>
                </a:cubicBezTo>
                <a:cubicBezTo>
                  <a:pt x="18282" y="20373"/>
                  <a:pt x="18308" y="20380"/>
                  <a:pt x="18341" y="20380"/>
                </a:cubicBezTo>
                <a:cubicBezTo>
                  <a:pt x="18358" y="20380"/>
                  <a:pt x="18378" y="20378"/>
                  <a:pt x="18397" y="20378"/>
                </a:cubicBezTo>
                <a:cubicBezTo>
                  <a:pt x="18439" y="20378"/>
                  <a:pt x="18478" y="20387"/>
                  <a:pt x="18484" y="20444"/>
                </a:cubicBezTo>
                <a:cubicBezTo>
                  <a:pt x="18666" y="20321"/>
                  <a:pt x="18775" y="20141"/>
                  <a:pt x="18651" y="20066"/>
                </a:cubicBezTo>
                <a:cubicBezTo>
                  <a:pt x="18919" y="20066"/>
                  <a:pt x="19025" y="19879"/>
                  <a:pt x="19100" y="19716"/>
                </a:cubicBezTo>
                <a:cubicBezTo>
                  <a:pt x="19173" y="19576"/>
                  <a:pt x="19232" y="19457"/>
                  <a:pt x="19407" y="19457"/>
                </a:cubicBezTo>
                <a:cubicBezTo>
                  <a:pt x="19432" y="19457"/>
                  <a:pt x="19459" y="19459"/>
                  <a:pt x="19488" y="19464"/>
                </a:cubicBezTo>
                <a:cubicBezTo>
                  <a:pt x="19757" y="18937"/>
                  <a:pt x="19952" y="18386"/>
                  <a:pt x="20079" y="17818"/>
                </a:cubicBezTo>
                <a:cubicBezTo>
                  <a:pt x="20209" y="17869"/>
                  <a:pt x="20166" y="18015"/>
                  <a:pt x="20118" y="18158"/>
                </a:cubicBezTo>
                <a:cubicBezTo>
                  <a:pt x="20060" y="18290"/>
                  <a:pt x="20006" y="18424"/>
                  <a:pt x="20147" y="18474"/>
                </a:cubicBezTo>
                <a:cubicBezTo>
                  <a:pt x="20288" y="17940"/>
                  <a:pt x="20126" y="17579"/>
                  <a:pt x="20322" y="17161"/>
                </a:cubicBezTo>
                <a:cubicBezTo>
                  <a:pt x="20336" y="17138"/>
                  <a:pt x="20349" y="17128"/>
                  <a:pt x="20361" y="17128"/>
                </a:cubicBezTo>
                <a:cubicBezTo>
                  <a:pt x="20406" y="17128"/>
                  <a:pt x="20434" y="17264"/>
                  <a:pt x="20463" y="17307"/>
                </a:cubicBezTo>
                <a:cubicBezTo>
                  <a:pt x="20477" y="16821"/>
                  <a:pt x="20712" y="16421"/>
                  <a:pt x="20637" y="15979"/>
                </a:cubicBezTo>
                <a:cubicBezTo>
                  <a:pt x="20626" y="15981"/>
                  <a:pt x="20617" y="15982"/>
                  <a:pt x="20607" y="15982"/>
                </a:cubicBezTo>
                <a:cubicBezTo>
                  <a:pt x="20442" y="15982"/>
                  <a:pt x="20336" y="15638"/>
                  <a:pt x="20248" y="15572"/>
                </a:cubicBezTo>
                <a:cubicBezTo>
                  <a:pt x="20288" y="15592"/>
                  <a:pt x="20322" y="15600"/>
                  <a:pt x="20349" y="15600"/>
                </a:cubicBezTo>
                <a:cubicBezTo>
                  <a:pt x="20492" y="15600"/>
                  <a:pt x="20473" y="15374"/>
                  <a:pt x="20625" y="15374"/>
                </a:cubicBezTo>
                <a:cubicBezTo>
                  <a:pt x="20672" y="15374"/>
                  <a:pt x="20734" y="15395"/>
                  <a:pt x="20821" y="15449"/>
                </a:cubicBezTo>
                <a:cubicBezTo>
                  <a:pt x="20803" y="15397"/>
                  <a:pt x="20755" y="15320"/>
                  <a:pt x="20667" y="15320"/>
                </a:cubicBezTo>
                <a:cubicBezTo>
                  <a:pt x="20665" y="15320"/>
                  <a:pt x="20664" y="15320"/>
                  <a:pt x="20662" y="15320"/>
                </a:cubicBezTo>
                <a:cubicBezTo>
                  <a:pt x="20681" y="15281"/>
                  <a:pt x="20706" y="15256"/>
                  <a:pt x="20737" y="15256"/>
                </a:cubicBezTo>
                <a:cubicBezTo>
                  <a:pt x="20765" y="15256"/>
                  <a:pt x="20799" y="15274"/>
                  <a:pt x="20840" y="15317"/>
                </a:cubicBezTo>
                <a:cubicBezTo>
                  <a:pt x="20811" y="15014"/>
                  <a:pt x="20659" y="15106"/>
                  <a:pt x="20691" y="14841"/>
                </a:cubicBezTo>
                <a:cubicBezTo>
                  <a:pt x="20752" y="14848"/>
                  <a:pt x="20771" y="14901"/>
                  <a:pt x="20843" y="14939"/>
                </a:cubicBezTo>
                <a:cubicBezTo>
                  <a:pt x="20734" y="14789"/>
                  <a:pt x="20625" y="14647"/>
                  <a:pt x="20694" y="14429"/>
                </a:cubicBezTo>
                <a:cubicBezTo>
                  <a:pt x="20730" y="14441"/>
                  <a:pt x="20774" y="14426"/>
                  <a:pt x="20778" y="14468"/>
                </a:cubicBezTo>
                <a:cubicBezTo>
                  <a:pt x="20779" y="14090"/>
                  <a:pt x="20494" y="13813"/>
                  <a:pt x="20618" y="13405"/>
                </a:cubicBezTo>
                <a:cubicBezTo>
                  <a:pt x="20671" y="13429"/>
                  <a:pt x="20706" y="13440"/>
                  <a:pt x="20731" y="13440"/>
                </a:cubicBezTo>
                <a:cubicBezTo>
                  <a:pt x="20836" y="13440"/>
                  <a:pt x="20755" y="13261"/>
                  <a:pt x="20948" y="13241"/>
                </a:cubicBezTo>
                <a:lnTo>
                  <a:pt x="20872" y="13014"/>
                </a:lnTo>
                <a:lnTo>
                  <a:pt x="20760" y="13105"/>
                </a:lnTo>
                <a:cubicBezTo>
                  <a:pt x="20763" y="12905"/>
                  <a:pt x="20582" y="12738"/>
                  <a:pt x="20654" y="12564"/>
                </a:cubicBezTo>
                <a:lnTo>
                  <a:pt x="20756" y="12708"/>
                </a:lnTo>
                <a:lnTo>
                  <a:pt x="20694" y="12340"/>
                </a:lnTo>
                <a:lnTo>
                  <a:pt x="20615" y="12551"/>
                </a:lnTo>
                <a:cubicBezTo>
                  <a:pt x="20558" y="12468"/>
                  <a:pt x="20495" y="12462"/>
                  <a:pt x="20446" y="12462"/>
                </a:cubicBezTo>
                <a:cubicBezTo>
                  <a:pt x="20437" y="12462"/>
                  <a:pt x="20428" y="12462"/>
                  <a:pt x="20421" y="12462"/>
                </a:cubicBezTo>
                <a:cubicBezTo>
                  <a:pt x="20368" y="12462"/>
                  <a:pt x="20339" y="12454"/>
                  <a:pt x="20365" y="12322"/>
                </a:cubicBezTo>
                <a:cubicBezTo>
                  <a:pt x="20367" y="12328"/>
                  <a:pt x="20369" y="12331"/>
                  <a:pt x="20371" y="12331"/>
                </a:cubicBezTo>
                <a:cubicBezTo>
                  <a:pt x="20389" y="12331"/>
                  <a:pt x="20370" y="12112"/>
                  <a:pt x="20492" y="12051"/>
                </a:cubicBezTo>
                <a:cubicBezTo>
                  <a:pt x="20408" y="11973"/>
                  <a:pt x="20299" y="11856"/>
                  <a:pt x="20437" y="11772"/>
                </a:cubicBezTo>
                <a:cubicBezTo>
                  <a:pt x="20524" y="11772"/>
                  <a:pt x="20680" y="11871"/>
                  <a:pt x="20734" y="11871"/>
                </a:cubicBezTo>
                <a:cubicBezTo>
                  <a:pt x="20548" y="11824"/>
                  <a:pt x="20871" y="11493"/>
                  <a:pt x="20757" y="11315"/>
                </a:cubicBezTo>
                <a:cubicBezTo>
                  <a:pt x="20793" y="11360"/>
                  <a:pt x="20849" y="11392"/>
                  <a:pt x="20912" y="11405"/>
                </a:cubicBezTo>
                <a:lnTo>
                  <a:pt x="20803" y="11265"/>
                </a:lnTo>
                <a:cubicBezTo>
                  <a:pt x="20851" y="11232"/>
                  <a:pt x="20884" y="11216"/>
                  <a:pt x="20916" y="11216"/>
                </a:cubicBezTo>
                <a:cubicBezTo>
                  <a:pt x="20943" y="11216"/>
                  <a:pt x="20971" y="11228"/>
                  <a:pt x="21010" y="11251"/>
                </a:cubicBezTo>
                <a:cubicBezTo>
                  <a:pt x="21161" y="11003"/>
                  <a:pt x="20709" y="11228"/>
                  <a:pt x="20948" y="10962"/>
                </a:cubicBezTo>
                <a:cubicBezTo>
                  <a:pt x="20952" y="10989"/>
                  <a:pt x="20977" y="10986"/>
                  <a:pt x="20984" y="11047"/>
                </a:cubicBezTo>
                <a:cubicBezTo>
                  <a:pt x="21155" y="10741"/>
                  <a:pt x="21118" y="10404"/>
                  <a:pt x="21264" y="10122"/>
                </a:cubicBezTo>
                <a:cubicBezTo>
                  <a:pt x="21278" y="10120"/>
                  <a:pt x="21291" y="10119"/>
                  <a:pt x="21303" y="10119"/>
                </a:cubicBezTo>
                <a:cubicBezTo>
                  <a:pt x="21479" y="10119"/>
                  <a:pt x="21308" y="10353"/>
                  <a:pt x="21432" y="10353"/>
                </a:cubicBezTo>
                <a:cubicBezTo>
                  <a:pt x="21445" y="10353"/>
                  <a:pt x="21459" y="10351"/>
                  <a:pt x="21477" y="10346"/>
                </a:cubicBezTo>
                <a:cubicBezTo>
                  <a:pt x="21527" y="9870"/>
                  <a:pt x="21400" y="9366"/>
                  <a:pt x="21434" y="8941"/>
                </a:cubicBezTo>
                <a:lnTo>
                  <a:pt x="21405" y="9023"/>
                </a:lnTo>
                <a:cubicBezTo>
                  <a:pt x="21070" y="8962"/>
                  <a:pt x="21572" y="8703"/>
                  <a:pt x="21416" y="8483"/>
                </a:cubicBezTo>
                <a:cubicBezTo>
                  <a:pt x="21444" y="8517"/>
                  <a:pt x="21531" y="8531"/>
                  <a:pt x="21562" y="8531"/>
                </a:cubicBezTo>
                <a:cubicBezTo>
                  <a:pt x="21573" y="8531"/>
                  <a:pt x="21577" y="8529"/>
                  <a:pt x="21567" y="8526"/>
                </a:cubicBezTo>
                <a:cubicBezTo>
                  <a:pt x="21575" y="8220"/>
                  <a:pt x="21416" y="7907"/>
                  <a:pt x="21195" y="7505"/>
                </a:cubicBezTo>
                <a:lnTo>
                  <a:pt x="21296" y="7540"/>
                </a:lnTo>
                <a:cubicBezTo>
                  <a:pt x="21318" y="7353"/>
                  <a:pt x="21198" y="7084"/>
                  <a:pt x="21177" y="6887"/>
                </a:cubicBezTo>
                <a:cubicBezTo>
                  <a:pt x="21112" y="6867"/>
                  <a:pt x="21075" y="6815"/>
                  <a:pt x="21029" y="6815"/>
                </a:cubicBezTo>
                <a:cubicBezTo>
                  <a:pt x="21008" y="6815"/>
                  <a:pt x="20984" y="6826"/>
                  <a:pt x="20955" y="6859"/>
                </a:cubicBezTo>
                <a:cubicBezTo>
                  <a:pt x="21060" y="6512"/>
                  <a:pt x="20872" y="6270"/>
                  <a:pt x="20684" y="6063"/>
                </a:cubicBezTo>
                <a:cubicBezTo>
                  <a:pt x="20466" y="5866"/>
                  <a:pt x="20256" y="5696"/>
                  <a:pt x="20285" y="5369"/>
                </a:cubicBezTo>
                <a:cubicBezTo>
                  <a:pt x="20310" y="5404"/>
                  <a:pt x="20369" y="5431"/>
                  <a:pt x="20396" y="5431"/>
                </a:cubicBezTo>
                <a:cubicBezTo>
                  <a:pt x="20408" y="5431"/>
                  <a:pt x="20412" y="5426"/>
                  <a:pt x="20405" y="5413"/>
                </a:cubicBezTo>
                <a:cubicBezTo>
                  <a:pt x="20299" y="5297"/>
                  <a:pt x="20187" y="5192"/>
                  <a:pt x="20068" y="5096"/>
                </a:cubicBezTo>
                <a:cubicBezTo>
                  <a:pt x="19970" y="5205"/>
                  <a:pt x="20031" y="5192"/>
                  <a:pt x="19999" y="5325"/>
                </a:cubicBezTo>
                <a:cubicBezTo>
                  <a:pt x="19996" y="5325"/>
                  <a:pt x="19991" y="5325"/>
                  <a:pt x="19988" y="5325"/>
                </a:cubicBezTo>
                <a:cubicBezTo>
                  <a:pt x="19872" y="5325"/>
                  <a:pt x="19764" y="5274"/>
                  <a:pt x="19691" y="5192"/>
                </a:cubicBezTo>
                <a:cubicBezTo>
                  <a:pt x="19724" y="5207"/>
                  <a:pt x="19752" y="5214"/>
                  <a:pt x="19775" y="5214"/>
                </a:cubicBezTo>
                <a:cubicBezTo>
                  <a:pt x="19890" y="5214"/>
                  <a:pt x="19882" y="5040"/>
                  <a:pt x="19890" y="4944"/>
                </a:cubicBezTo>
                <a:cubicBezTo>
                  <a:pt x="19861" y="4981"/>
                  <a:pt x="19803" y="4984"/>
                  <a:pt x="19774" y="5018"/>
                </a:cubicBezTo>
                <a:cubicBezTo>
                  <a:pt x="19791" y="4922"/>
                  <a:pt x="19777" y="4893"/>
                  <a:pt x="19746" y="4893"/>
                </a:cubicBezTo>
                <a:cubicBezTo>
                  <a:pt x="19703" y="4893"/>
                  <a:pt x="19626" y="4952"/>
                  <a:pt x="19562" y="4952"/>
                </a:cubicBezTo>
                <a:cubicBezTo>
                  <a:pt x="19516" y="4952"/>
                  <a:pt x="19476" y="4922"/>
                  <a:pt x="19460" y="4821"/>
                </a:cubicBezTo>
                <a:lnTo>
                  <a:pt x="19529" y="4787"/>
                </a:lnTo>
                <a:cubicBezTo>
                  <a:pt x="19420" y="4722"/>
                  <a:pt x="19264" y="4715"/>
                  <a:pt x="19192" y="4617"/>
                </a:cubicBezTo>
                <a:cubicBezTo>
                  <a:pt x="19220" y="4572"/>
                  <a:pt x="19244" y="4557"/>
                  <a:pt x="19269" y="4557"/>
                </a:cubicBezTo>
                <a:cubicBezTo>
                  <a:pt x="19307" y="4557"/>
                  <a:pt x="19343" y="4592"/>
                  <a:pt x="19389" y="4592"/>
                </a:cubicBezTo>
                <a:cubicBezTo>
                  <a:pt x="19407" y="4592"/>
                  <a:pt x="19426" y="4586"/>
                  <a:pt x="19448" y="4570"/>
                </a:cubicBezTo>
                <a:cubicBezTo>
                  <a:pt x="19314" y="4447"/>
                  <a:pt x="18967" y="4535"/>
                  <a:pt x="18974" y="4311"/>
                </a:cubicBezTo>
                <a:cubicBezTo>
                  <a:pt x="19060" y="4331"/>
                  <a:pt x="19137" y="4406"/>
                  <a:pt x="19227" y="4430"/>
                </a:cubicBezTo>
                <a:cubicBezTo>
                  <a:pt x="19245" y="4174"/>
                  <a:pt x="19192" y="4191"/>
                  <a:pt x="19123" y="4079"/>
                </a:cubicBezTo>
                <a:lnTo>
                  <a:pt x="19126" y="4089"/>
                </a:lnTo>
                <a:cubicBezTo>
                  <a:pt x="19079" y="3997"/>
                  <a:pt x="19020" y="3909"/>
                  <a:pt x="18959" y="3824"/>
                </a:cubicBezTo>
                <a:lnTo>
                  <a:pt x="18985" y="3909"/>
                </a:lnTo>
                <a:cubicBezTo>
                  <a:pt x="18902" y="3938"/>
                  <a:pt x="18835" y="3950"/>
                  <a:pt x="18780" y="3950"/>
                </a:cubicBezTo>
                <a:cubicBezTo>
                  <a:pt x="18521" y="3950"/>
                  <a:pt x="18497" y="3694"/>
                  <a:pt x="18182" y="3694"/>
                </a:cubicBezTo>
                <a:cubicBezTo>
                  <a:pt x="18174" y="3694"/>
                  <a:pt x="18166" y="3694"/>
                  <a:pt x="18158" y="3694"/>
                </a:cubicBezTo>
                <a:cubicBezTo>
                  <a:pt x="18547" y="3677"/>
                  <a:pt x="18290" y="3609"/>
                  <a:pt x="18426" y="3484"/>
                </a:cubicBezTo>
                <a:cubicBezTo>
                  <a:pt x="18401" y="3396"/>
                  <a:pt x="18343" y="3272"/>
                  <a:pt x="18405" y="3256"/>
                </a:cubicBezTo>
                <a:cubicBezTo>
                  <a:pt x="18392" y="3258"/>
                  <a:pt x="18380" y="3259"/>
                  <a:pt x="18368" y="3259"/>
                </a:cubicBezTo>
                <a:cubicBezTo>
                  <a:pt x="18214" y="3259"/>
                  <a:pt x="18243" y="3074"/>
                  <a:pt x="18043" y="3074"/>
                </a:cubicBezTo>
                <a:cubicBezTo>
                  <a:pt x="18020" y="3074"/>
                  <a:pt x="17994" y="3076"/>
                  <a:pt x="17963" y="3082"/>
                </a:cubicBezTo>
                <a:cubicBezTo>
                  <a:pt x="17992" y="3028"/>
                  <a:pt x="17836" y="2987"/>
                  <a:pt x="17956" y="2888"/>
                </a:cubicBezTo>
                <a:cubicBezTo>
                  <a:pt x="17926" y="2877"/>
                  <a:pt x="17904" y="2872"/>
                  <a:pt x="17889" y="2872"/>
                </a:cubicBezTo>
                <a:cubicBezTo>
                  <a:pt x="17815" y="2872"/>
                  <a:pt x="17921" y="3005"/>
                  <a:pt x="17873" y="3045"/>
                </a:cubicBezTo>
                <a:cubicBezTo>
                  <a:pt x="17532" y="3042"/>
                  <a:pt x="17433" y="2502"/>
                  <a:pt x="16946" y="2502"/>
                </a:cubicBezTo>
                <a:cubicBezTo>
                  <a:pt x="16931" y="2502"/>
                  <a:pt x="16917" y="2503"/>
                  <a:pt x="16902" y="2504"/>
                </a:cubicBezTo>
                <a:cubicBezTo>
                  <a:pt x="16818" y="2486"/>
                  <a:pt x="16745" y="2479"/>
                  <a:pt x="16677" y="2479"/>
                </a:cubicBezTo>
                <a:cubicBezTo>
                  <a:pt x="16483" y="2479"/>
                  <a:pt x="16338" y="2535"/>
                  <a:pt x="16144" y="2535"/>
                </a:cubicBezTo>
                <a:cubicBezTo>
                  <a:pt x="16132" y="2535"/>
                  <a:pt x="16120" y="2535"/>
                  <a:pt x="16109" y="2534"/>
                </a:cubicBezTo>
                <a:cubicBezTo>
                  <a:pt x="16083" y="2521"/>
                  <a:pt x="16054" y="2507"/>
                  <a:pt x="16025" y="2494"/>
                </a:cubicBezTo>
                <a:cubicBezTo>
                  <a:pt x="16029" y="2402"/>
                  <a:pt x="16206" y="2378"/>
                  <a:pt x="16206" y="2378"/>
                </a:cubicBezTo>
                <a:cubicBezTo>
                  <a:pt x="16080" y="2225"/>
                  <a:pt x="15945" y="2181"/>
                  <a:pt x="15761" y="2174"/>
                </a:cubicBezTo>
                <a:cubicBezTo>
                  <a:pt x="15815" y="2140"/>
                  <a:pt x="15801" y="2089"/>
                  <a:pt x="15782" y="2004"/>
                </a:cubicBezTo>
                <a:cubicBezTo>
                  <a:pt x="15770" y="2001"/>
                  <a:pt x="15759" y="1999"/>
                  <a:pt x="15748" y="1999"/>
                </a:cubicBezTo>
                <a:cubicBezTo>
                  <a:pt x="15669" y="1999"/>
                  <a:pt x="15624" y="2076"/>
                  <a:pt x="15562" y="2076"/>
                </a:cubicBezTo>
                <a:cubicBezTo>
                  <a:pt x="15536" y="2076"/>
                  <a:pt x="15507" y="2062"/>
                  <a:pt x="15470" y="2024"/>
                </a:cubicBezTo>
                <a:cubicBezTo>
                  <a:pt x="15525" y="1973"/>
                  <a:pt x="15605" y="1891"/>
                  <a:pt x="15695" y="1854"/>
                </a:cubicBezTo>
                <a:cubicBezTo>
                  <a:pt x="15683" y="1854"/>
                  <a:pt x="15672" y="1853"/>
                  <a:pt x="15660" y="1853"/>
                </a:cubicBezTo>
                <a:cubicBezTo>
                  <a:pt x="15504" y="1853"/>
                  <a:pt x="15336" y="1888"/>
                  <a:pt x="15181" y="1888"/>
                </a:cubicBezTo>
                <a:cubicBezTo>
                  <a:pt x="15169" y="1888"/>
                  <a:pt x="15156" y="1888"/>
                  <a:pt x="15144" y="1888"/>
                </a:cubicBezTo>
                <a:cubicBezTo>
                  <a:pt x="15141" y="1776"/>
                  <a:pt x="15297" y="1776"/>
                  <a:pt x="15380" y="1735"/>
                </a:cubicBezTo>
                <a:cubicBezTo>
                  <a:pt x="15278" y="1725"/>
                  <a:pt x="15146" y="1702"/>
                  <a:pt x="15029" y="1702"/>
                </a:cubicBezTo>
                <a:cubicBezTo>
                  <a:pt x="14919" y="1702"/>
                  <a:pt x="14820" y="1722"/>
                  <a:pt x="14767" y="1789"/>
                </a:cubicBezTo>
                <a:cubicBezTo>
                  <a:pt x="14792" y="1810"/>
                  <a:pt x="14815" y="1834"/>
                  <a:pt x="14838" y="1858"/>
                </a:cubicBezTo>
                <a:cubicBezTo>
                  <a:pt x="14831" y="1817"/>
                  <a:pt x="14889" y="1736"/>
                  <a:pt x="14934" y="1729"/>
                </a:cubicBezTo>
                <a:cubicBezTo>
                  <a:pt x="14962" y="1720"/>
                  <a:pt x="14986" y="1716"/>
                  <a:pt x="15006" y="1716"/>
                </a:cubicBezTo>
                <a:cubicBezTo>
                  <a:pt x="15134" y="1716"/>
                  <a:pt x="15136" y="1869"/>
                  <a:pt x="15123" y="1919"/>
                </a:cubicBezTo>
                <a:lnTo>
                  <a:pt x="14996" y="1916"/>
                </a:lnTo>
                <a:cubicBezTo>
                  <a:pt x="14991" y="2084"/>
                  <a:pt x="15091" y="2118"/>
                  <a:pt x="15224" y="2118"/>
                </a:cubicBezTo>
                <a:cubicBezTo>
                  <a:pt x="15320" y="2118"/>
                  <a:pt x="15432" y="2100"/>
                  <a:pt x="15531" y="2100"/>
                </a:cubicBezTo>
                <a:cubicBezTo>
                  <a:pt x="15590" y="2100"/>
                  <a:pt x="15644" y="2106"/>
                  <a:pt x="15688" y="2126"/>
                </a:cubicBezTo>
                <a:lnTo>
                  <a:pt x="15528" y="2286"/>
                </a:lnTo>
                <a:cubicBezTo>
                  <a:pt x="14971" y="2061"/>
                  <a:pt x="14395" y="1884"/>
                  <a:pt x="13804" y="1749"/>
                </a:cubicBezTo>
                <a:lnTo>
                  <a:pt x="13782" y="1739"/>
                </a:lnTo>
                <a:cubicBezTo>
                  <a:pt x="13865" y="1637"/>
                  <a:pt x="13957" y="1541"/>
                  <a:pt x="14007" y="1433"/>
                </a:cubicBezTo>
                <a:lnTo>
                  <a:pt x="14061" y="1348"/>
                </a:lnTo>
                <a:lnTo>
                  <a:pt x="14032" y="1351"/>
                </a:lnTo>
                <a:cubicBezTo>
                  <a:pt x="14054" y="1252"/>
                  <a:pt x="14032" y="1143"/>
                  <a:pt x="13939" y="1007"/>
                </a:cubicBezTo>
                <a:lnTo>
                  <a:pt x="13602" y="1034"/>
                </a:lnTo>
                <a:lnTo>
                  <a:pt x="13583" y="874"/>
                </a:lnTo>
                <a:lnTo>
                  <a:pt x="13801" y="970"/>
                </a:lnTo>
                <a:cubicBezTo>
                  <a:pt x="13771" y="881"/>
                  <a:pt x="13720" y="855"/>
                  <a:pt x="13662" y="855"/>
                </a:cubicBezTo>
                <a:cubicBezTo>
                  <a:pt x="13607" y="855"/>
                  <a:pt x="13546" y="876"/>
                  <a:pt x="13485" y="892"/>
                </a:cubicBezTo>
                <a:cubicBezTo>
                  <a:pt x="13500" y="830"/>
                  <a:pt x="13485" y="762"/>
                  <a:pt x="13446" y="708"/>
                </a:cubicBezTo>
                <a:cubicBezTo>
                  <a:pt x="13318" y="752"/>
                  <a:pt x="13191" y="800"/>
                  <a:pt x="13072" y="847"/>
                </a:cubicBezTo>
                <a:cubicBezTo>
                  <a:pt x="13083" y="732"/>
                  <a:pt x="13279" y="694"/>
                  <a:pt x="13127" y="568"/>
                </a:cubicBezTo>
                <a:cubicBezTo>
                  <a:pt x="12957" y="633"/>
                  <a:pt x="13145" y="837"/>
                  <a:pt x="12909" y="837"/>
                </a:cubicBezTo>
                <a:cubicBezTo>
                  <a:pt x="12847" y="704"/>
                  <a:pt x="12886" y="623"/>
                  <a:pt x="12800" y="623"/>
                </a:cubicBezTo>
                <a:cubicBezTo>
                  <a:pt x="12779" y="623"/>
                  <a:pt x="12753" y="627"/>
                  <a:pt x="12718" y="636"/>
                </a:cubicBezTo>
                <a:cubicBezTo>
                  <a:pt x="12721" y="568"/>
                  <a:pt x="12760" y="537"/>
                  <a:pt x="12824" y="524"/>
                </a:cubicBezTo>
                <a:cubicBezTo>
                  <a:pt x="12807" y="526"/>
                  <a:pt x="12791" y="527"/>
                  <a:pt x="12774" y="527"/>
                </a:cubicBezTo>
                <a:cubicBezTo>
                  <a:pt x="12683" y="527"/>
                  <a:pt x="12588" y="502"/>
                  <a:pt x="12504" y="502"/>
                </a:cubicBezTo>
                <a:cubicBezTo>
                  <a:pt x="12442" y="502"/>
                  <a:pt x="12386" y="516"/>
                  <a:pt x="12344" y="561"/>
                </a:cubicBezTo>
                <a:cubicBezTo>
                  <a:pt x="12250" y="367"/>
                  <a:pt x="11856" y="486"/>
                  <a:pt x="11928" y="235"/>
                </a:cubicBezTo>
                <a:cubicBezTo>
                  <a:pt x="11867" y="281"/>
                  <a:pt x="11637" y="388"/>
                  <a:pt x="11501" y="388"/>
                </a:cubicBezTo>
                <a:cubicBezTo>
                  <a:pt x="11497" y="388"/>
                  <a:pt x="11493" y="388"/>
                  <a:pt x="11490" y="388"/>
                </a:cubicBezTo>
                <a:cubicBezTo>
                  <a:pt x="11782" y="95"/>
                  <a:pt x="10971" y="319"/>
                  <a:pt x="11047"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810" name="Google Shape;344;p15"/>
          <p:cNvSpPr/>
          <p:nvPr/>
        </p:nvSpPr>
        <p:spPr>
          <a:xfrm rot="10800000">
            <a:off x="12014534" y="4361769"/>
            <a:ext cx="13312932" cy="9658502"/>
          </a:xfrm>
          <a:custGeom>
            <a:avLst/>
            <a:gdLst/>
            <a:ahLst/>
            <a:cxnLst>
              <a:cxn ang="0">
                <a:pos x="wd2" y="hd2"/>
              </a:cxn>
              <a:cxn ang="5400000">
                <a:pos x="wd2" y="hd2"/>
              </a:cxn>
              <a:cxn ang="10800000">
                <a:pos x="wd2" y="hd2"/>
              </a:cxn>
              <a:cxn ang="16200000">
                <a:pos x="wd2" y="hd2"/>
              </a:cxn>
            </a:cxnLst>
            <a:rect l="0" t="0" r="r" b="b"/>
            <a:pathLst>
              <a:path w="21599" h="21600" extrusionOk="0">
                <a:moveTo>
                  <a:pt x="19592" y="251"/>
                </a:moveTo>
                <a:lnTo>
                  <a:pt x="19598" y="253"/>
                </a:lnTo>
                <a:lnTo>
                  <a:pt x="19575" y="253"/>
                </a:lnTo>
                <a:lnTo>
                  <a:pt x="19592" y="251"/>
                </a:lnTo>
                <a:close/>
                <a:moveTo>
                  <a:pt x="21482" y="1109"/>
                </a:moveTo>
                <a:lnTo>
                  <a:pt x="21481" y="1109"/>
                </a:lnTo>
                <a:lnTo>
                  <a:pt x="21482" y="1112"/>
                </a:lnTo>
                <a:lnTo>
                  <a:pt x="21482" y="1109"/>
                </a:lnTo>
                <a:close/>
                <a:moveTo>
                  <a:pt x="18004" y="6965"/>
                </a:moveTo>
                <a:cubicBezTo>
                  <a:pt x="18003" y="6967"/>
                  <a:pt x="18002" y="6969"/>
                  <a:pt x="18001" y="6971"/>
                </a:cubicBezTo>
                <a:cubicBezTo>
                  <a:pt x="18002" y="6969"/>
                  <a:pt x="18003" y="6967"/>
                  <a:pt x="18004" y="6965"/>
                </a:cubicBezTo>
                <a:close/>
                <a:moveTo>
                  <a:pt x="15243" y="11799"/>
                </a:moveTo>
                <a:cubicBezTo>
                  <a:pt x="15244" y="11816"/>
                  <a:pt x="15241" y="11834"/>
                  <a:pt x="15236" y="11849"/>
                </a:cubicBezTo>
                <a:cubicBezTo>
                  <a:pt x="15186" y="11929"/>
                  <a:pt x="15161" y="11945"/>
                  <a:pt x="15148" y="11946"/>
                </a:cubicBezTo>
                <a:cubicBezTo>
                  <a:pt x="15173" y="11910"/>
                  <a:pt x="15202" y="11868"/>
                  <a:pt x="15241" y="11813"/>
                </a:cubicBezTo>
                <a:cubicBezTo>
                  <a:pt x="15241" y="11809"/>
                  <a:pt x="15243" y="11802"/>
                  <a:pt x="15243" y="11799"/>
                </a:cubicBezTo>
                <a:close/>
                <a:moveTo>
                  <a:pt x="8861" y="0"/>
                </a:moveTo>
                <a:cubicBezTo>
                  <a:pt x="8576" y="0"/>
                  <a:pt x="8325" y="84"/>
                  <a:pt x="8087" y="84"/>
                </a:cubicBezTo>
                <a:cubicBezTo>
                  <a:pt x="8002" y="84"/>
                  <a:pt x="7919" y="74"/>
                  <a:pt x="7836" y="44"/>
                </a:cubicBezTo>
                <a:cubicBezTo>
                  <a:pt x="7710" y="96"/>
                  <a:pt x="8097" y="72"/>
                  <a:pt x="7984" y="131"/>
                </a:cubicBezTo>
                <a:cubicBezTo>
                  <a:pt x="7767" y="128"/>
                  <a:pt x="7539" y="38"/>
                  <a:pt x="7467" y="38"/>
                </a:cubicBezTo>
                <a:cubicBezTo>
                  <a:pt x="7466" y="38"/>
                  <a:pt x="7466" y="38"/>
                  <a:pt x="7465" y="38"/>
                </a:cubicBezTo>
                <a:cubicBezTo>
                  <a:pt x="7437" y="35"/>
                  <a:pt x="7412" y="34"/>
                  <a:pt x="7389" y="34"/>
                </a:cubicBezTo>
                <a:cubicBezTo>
                  <a:pt x="7177" y="34"/>
                  <a:pt x="7158" y="135"/>
                  <a:pt x="6915" y="135"/>
                </a:cubicBezTo>
                <a:cubicBezTo>
                  <a:pt x="6901" y="135"/>
                  <a:pt x="6886" y="135"/>
                  <a:pt x="6871" y="134"/>
                </a:cubicBezTo>
                <a:cubicBezTo>
                  <a:pt x="6911" y="157"/>
                  <a:pt x="6951" y="221"/>
                  <a:pt x="6716" y="254"/>
                </a:cubicBezTo>
                <a:cubicBezTo>
                  <a:pt x="6496" y="254"/>
                  <a:pt x="6444" y="162"/>
                  <a:pt x="6582" y="136"/>
                </a:cubicBezTo>
                <a:cubicBezTo>
                  <a:pt x="6593" y="135"/>
                  <a:pt x="6604" y="135"/>
                  <a:pt x="6613" y="135"/>
                </a:cubicBezTo>
                <a:cubicBezTo>
                  <a:pt x="6645" y="135"/>
                  <a:pt x="6660" y="141"/>
                  <a:pt x="6658" y="147"/>
                </a:cubicBezTo>
                <a:cubicBezTo>
                  <a:pt x="6729" y="135"/>
                  <a:pt x="6822" y="121"/>
                  <a:pt x="6734" y="97"/>
                </a:cubicBezTo>
                <a:lnTo>
                  <a:pt x="6706" y="123"/>
                </a:lnTo>
                <a:cubicBezTo>
                  <a:pt x="6597" y="103"/>
                  <a:pt x="6295" y="118"/>
                  <a:pt x="6365" y="75"/>
                </a:cubicBezTo>
                <a:cubicBezTo>
                  <a:pt x="6223" y="102"/>
                  <a:pt x="6272" y="115"/>
                  <a:pt x="6366" y="122"/>
                </a:cubicBezTo>
                <a:cubicBezTo>
                  <a:pt x="6323" y="120"/>
                  <a:pt x="6282" y="118"/>
                  <a:pt x="6242" y="118"/>
                </a:cubicBezTo>
                <a:cubicBezTo>
                  <a:pt x="6084" y="118"/>
                  <a:pt x="5955" y="136"/>
                  <a:pt x="5780" y="136"/>
                </a:cubicBezTo>
                <a:cubicBezTo>
                  <a:pt x="5751" y="136"/>
                  <a:pt x="5720" y="135"/>
                  <a:pt x="5687" y="134"/>
                </a:cubicBezTo>
                <a:cubicBezTo>
                  <a:pt x="5734" y="146"/>
                  <a:pt x="5777" y="172"/>
                  <a:pt x="5731" y="175"/>
                </a:cubicBezTo>
                <a:cubicBezTo>
                  <a:pt x="5699" y="175"/>
                  <a:pt x="5671" y="174"/>
                  <a:pt x="5646" y="174"/>
                </a:cubicBezTo>
                <a:cubicBezTo>
                  <a:pt x="5338" y="174"/>
                  <a:pt x="5524" y="233"/>
                  <a:pt x="5257" y="256"/>
                </a:cubicBezTo>
                <a:cubicBezTo>
                  <a:pt x="5134" y="234"/>
                  <a:pt x="5227" y="193"/>
                  <a:pt x="5159" y="193"/>
                </a:cubicBezTo>
                <a:cubicBezTo>
                  <a:pt x="5137" y="193"/>
                  <a:pt x="5096" y="197"/>
                  <a:pt x="5024" y="209"/>
                </a:cubicBezTo>
                <a:cubicBezTo>
                  <a:pt x="4846" y="193"/>
                  <a:pt x="4985" y="146"/>
                  <a:pt x="5055" y="122"/>
                </a:cubicBezTo>
                <a:cubicBezTo>
                  <a:pt x="4973" y="141"/>
                  <a:pt x="4895" y="148"/>
                  <a:pt x="4820" y="148"/>
                </a:cubicBezTo>
                <a:cubicBezTo>
                  <a:pt x="4656" y="148"/>
                  <a:pt x="4513" y="115"/>
                  <a:pt x="4409" y="115"/>
                </a:cubicBezTo>
                <a:lnTo>
                  <a:pt x="4548" y="88"/>
                </a:lnTo>
                <a:cubicBezTo>
                  <a:pt x="4475" y="101"/>
                  <a:pt x="4401" y="108"/>
                  <a:pt x="4327" y="109"/>
                </a:cubicBezTo>
                <a:lnTo>
                  <a:pt x="4408" y="155"/>
                </a:lnTo>
                <a:cubicBezTo>
                  <a:pt x="4326" y="151"/>
                  <a:pt x="4257" y="154"/>
                  <a:pt x="4258" y="133"/>
                </a:cubicBezTo>
                <a:cubicBezTo>
                  <a:pt x="4175" y="170"/>
                  <a:pt x="4325" y="212"/>
                  <a:pt x="4158" y="264"/>
                </a:cubicBezTo>
                <a:cubicBezTo>
                  <a:pt x="4143" y="261"/>
                  <a:pt x="4125" y="260"/>
                  <a:pt x="4105" y="260"/>
                </a:cubicBezTo>
                <a:cubicBezTo>
                  <a:pt x="4057" y="260"/>
                  <a:pt x="4000" y="267"/>
                  <a:pt x="3947" y="270"/>
                </a:cubicBezTo>
                <a:cubicBezTo>
                  <a:pt x="3925" y="272"/>
                  <a:pt x="3905" y="273"/>
                  <a:pt x="3885" y="273"/>
                </a:cubicBezTo>
                <a:cubicBezTo>
                  <a:pt x="3838" y="273"/>
                  <a:pt x="3801" y="267"/>
                  <a:pt x="3788" y="245"/>
                </a:cubicBezTo>
                <a:cubicBezTo>
                  <a:pt x="3797" y="245"/>
                  <a:pt x="3805" y="245"/>
                  <a:pt x="3813" y="245"/>
                </a:cubicBezTo>
                <a:cubicBezTo>
                  <a:pt x="4082" y="245"/>
                  <a:pt x="3822" y="193"/>
                  <a:pt x="3970" y="163"/>
                </a:cubicBezTo>
                <a:cubicBezTo>
                  <a:pt x="3950" y="165"/>
                  <a:pt x="3928" y="166"/>
                  <a:pt x="3905" y="166"/>
                </a:cubicBezTo>
                <a:cubicBezTo>
                  <a:pt x="3882" y="166"/>
                  <a:pt x="3857" y="165"/>
                  <a:pt x="3831" y="163"/>
                </a:cubicBezTo>
                <a:cubicBezTo>
                  <a:pt x="3819" y="157"/>
                  <a:pt x="3843" y="151"/>
                  <a:pt x="3866" y="145"/>
                </a:cubicBezTo>
                <a:cubicBezTo>
                  <a:pt x="3820" y="139"/>
                  <a:pt x="3784" y="137"/>
                  <a:pt x="3755" y="137"/>
                </a:cubicBezTo>
                <a:cubicBezTo>
                  <a:pt x="3679" y="137"/>
                  <a:pt x="3651" y="154"/>
                  <a:pt x="3623" y="174"/>
                </a:cubicBezTo>
                <a:cubicBezTo>
                  <a:pt x="3585" y="202"/>
                  <a:pt x="3545" y="237"/>
                  <a:pt x="3374" y="249"/>
                </a:cubicBezTo>
                <a:cubicBezTo>
                  <a:pt x="3409" y="216"/>
                  <a:pt x="3333" y="194"/>
                  <a:pt x="3274" y="194"/>
                </a:cubicBezTo>
                <a:cubicBezTo>
                  <a:pt x="3261" y="194"/>
                  <a:pt x="3248" y="196"/>
                  <a:pt x="3237" y="198"/>
                </a:cubicBezTo>
                <a:cubicBezTo>
                  <a:pt x="3248" y="197"/>
                  <a:pt x="3257" y="197"/>
                  <a:pt x="3265" y="197"/>
                </a:cubicBezTo>
                <a:cubicBezTo>
                  <a:pt x="3365" y="197"/>
                  <a:pt x="3297" y="256"/>
                  <a:pt x="3181" y="292"/>
                </a:cubicBezTo>
                <a:cubicBezTo>
                  <a:pt x="3162" y="291"/>
                  <a:pt x="3145" y="291"/>
                  <a:pt x="3129" y="291"/>
                </a:cubicBezTo>
                <a:cubicBezTo>
                  <a:pt x="2958" y="291"/>
                  <a:pt x="2935" y="335"/>
                  <a:pt x="2830" y="342"/>
                </a:cubicBezTo>
                <a:lnTo>
                  <a:pt x="2962" y="343"/>
                </a:lnTo>
                <a:cubicBezTo>
                  <a:pt x="2919" y="383"/>
                  <a:pt x="2810" y="388"/>
                  <a:pt x="2659" y="416"/>
                </a:cubicBezTo>
                <a:cubicBezTo>
                  <a:pt x="2654" y="407"/>
                  <a:pt x="2666" y="400"/>
                  <a:pt x="2682" y="395"/>
                </a:cubicBezTo>
                <a:cubicBezTo>
                  <a:pt x="2648" y="403"/>
                  <a:pt x="2613" y="406"/>
                  <a:pt x="2576" y="406"/>
                </a:cubicBezTo>
                <a:cubicBezTo>
                  <a:pt x="2494" y="406"/>
                  <a:pt x="2405" y="392"/>
                  <a:pt x="2312" y="392"/>
                </a:cubicBezTo>
                <a:cubicBezTo>
                  <a:pt x="2250" y="392"/>
                  <a:pt x="2187" y="398"/>
                  <a:pt x="2123" y="418"/>
                </a:cubicBezTo>
                <a:cubicBezTo>
                  <a:pt x="2013" y="406"/>
                  <a:pt x="2108" y="349"/>
                  <a:pt x="2012" y="344"/>
                </a:cubicBezTo>
                <a:cubicBezTo>
                  <a:pt x="1919" y="373"/>
                  <a:pt x="1855" y="379"/>
                  <a:pt x="1800" y="379"/>
                </a:cubicBezTo>
                <a:cubicBezTo>
                  <a:pt x="1754" y="379"/>
                  <a:pt x="1713" y="375"/>
                  <a:pt x="1666" y="375"/>
                </a:cubicBezTo>
                <a:cubicBezTo>
                  <a:pt x="1609" y="375"/>
                  <a:pt x="1543" y="381"/>
                  <a:pt x="1447" y="409"/>
                </a:cubicBezTo>
                <a:cubicBezTo>
                  <a:pt x="1531" y="447"/>
                  <a:pt x="1544" y="432"/>
                  <a:pt x="1353" y="510"/>
                </a:cubicBezTo>
                <a:cubicBezTo>
                  <a:pt x="1504" y="475"/>
                  <a:pt x="1654" y="441"/>
                  <a:pt x="1806" y="410"/>
                </a:cubicBezTo>
                <a:cubicBezTo>
                  <a:pt x="1709" y="447"/>
                  <a:pt x="1614" y="485"/>
                  <a:pt x="1518" y="523"/>
                </a:cubicBezTo>
                <a:cubicBezTo>
                  <a:pt x="1656" y="503"/>
                  <a:pt x="1806" y="451"/>
                  <a:pt x="1889" y="449"/>
                </a:cubicBezTo>
                <a:cubicBezTo>
                  <a:pt x="1752" y="507"/>
                  <a:pt x="1766" y="493"/>
                  <a:pt x="1835" y="526"/>
                </a:cubicBezTo>
                <a:cubicBezTo>
                  <a:pt x="1806" y="518"/>
                  <a:pt x="1777" y="515"/>
                  <a:pt x="1749" y="515"/>
                </a:cubicBezTo>
                <a:cubicBezTo>
                  <a:pt x="1597" y="515"/>
                  <a:pt x="1451" y="605"/>
                  <a:pt x="1278" y="605"/>
                </a:cubicBezTo>
                <a:cubicBezTo>
                  <a:pt x="1267" y="605"/>
                  <a:pt x="1256" y="604"/>
                  <a:pt x="1245" y="604"/>
                </a:cubicBezTo>
                <a:lnTo>
                  <a:pt x="1242" y="481"/>
                </a:lnTo>
                <a:cubicBezTo>
                  <a:pt x="1075" y="481"/>
                  <a:pt x="931" y="523"/>
                  <a:pt x="775" y="574"/>
                </a:cubicBezTo>
                <a:lnTo>
                  <a:pt x="526" y="662"/>
                </a:lnTo>
                <a:lnTo>
                  <a:pt x="449" y="689"/>
                </a:lnTo>
                <a:cubicBezTo>
                  <a:pt x="415" y="701"/>
                  <a:pt x="379" y="714"/>
                  <a:pt x="344" y="730"/>
                </a:cubicBezTo>
                <a:cubicBezTo>
                  <a:pt x="310" y="744"/>
                  <a:pt x="276" y="764"/>
                  <a:pt x="244" y="788"/>
                </a:cubicBezTo>
                <a:cubicBezTo>
                  <a:pt x="212" y="810"/>
                  <a:pt x="183" y="841"/>
                  <a:pt x="161" y="880"/>
                </a:cubicBezTo>
                <a:cubicBezTo>
                  <a:pt x="182" y="847"/>
                  <a:pt x="207" y="820"/>
                  <a:pt x="236" y="802"/>
                </a:cubicBezTo>
                <a:cubicBezTo>
                  <a:pt x="266" y="781"/>
                  <a:pt x="297" y="765"/>
                  <a:pt x="329" y="754"/>
                </a:cubicBezTo>
                <a:cubicBezTo>
                  <a:pt x="309" y="783"/>
                  <a:pt x="259" y="812"/>
                  <a:pt x="213" y="867"/>
                </a:cubicBezTo>
                <a:cubicBezTo>
                  <a:pt x="200" y="882"/>
                  <a:pt x="189" y="900"/>
                  <a:pt x="182" y="919"/>
                </a:cubicBezTo>
                <a:cubicBezTo>
                  <a:pt x="179" y="925"/>
                  <a:pt x="178" y="930"/>
                  <a:pt x="177" y="936"/>
                </a:cubicBezTo>
                <a:cubicBezTo>
                  <a:pt x="176" y="941"/>
                  <a:pt x="176" y="947"/>
                  <a:pt x="176" y="953"/>
                </a:cubicBezTo>
                <a:lnTo>
                  <a:pt x="179" y="988"/>
                </a:lnTo>
                <a:cubicBezTo>
                  <a:pt x="179" y="1011"/>
                  <a:pt x="180" y="1036"/>
                  <a:pt x="182" y="1061"/>
                </a:cubicBezTo>
                <a:lnTo>
                  <a:pt x="183" y="1098"/>
                </a:lnTo>
                <a:lnTo>
                  <a:pt x="183" y="1106"/>
                </a:lnTo>
                <a:cubicBezTo>
                  <a:pt x="183" y="1110"/>
                  <a:pt x="184" y="1114"/>
                  <a:pt x="185" y="1117"/>
                </a:cubicBezTo>
                <a:lnTo>
                  <a:pt x="189" y="1139"/>
                </a:lnTo>
                <a:cubicBezTo>
                  <a:pt x="196" y="1180"/>
                  <a:pt x="203" y="1221"/>
                  <a:pt x="210" y="1261"/>
                </a:cubicBezTo>
                <a:lnTo>
                  <a:pt x="213" y="1276"/>
                </a:lnTo>
                <a:cubicBezTo>
                  <a:pt x="213" y="1281"/>
                  <a:pt x="215" y="1287"/>
                  <a:pt x="215" y="1290"/>
                </a:cubicBezTo>
                <a:lnTo>
                  <a:pt x="217" y="1310"/>
                </a:lnTo>
                <a:cubicBezTo>
                  <a:pt x="220" y="1323"/>
                  <a:pt x="221" y="1335"/>
                  <a:pt x="224" y="1347"/>
                </a:cubicBezTo>
                <a:cubicBezTo>
                  <a:pt x="222" y="1346"/>
                  <a:pt x="221" y="1346"/>
                  <a:pt x="219" y="1346"/>
                </a:cubicBezTo>
                <a:cubicBezTo>
                  <a:pt x="207" y="1346"/>
                  <a:pt x="200" y="1369"/>
                  <a:pt x="196" y="1402"/>
                </a:cubicBezTo>
                <a:cubicBezTo>
                  <a:pt x="190" y="1437"/>
                  <a:pt x="184" y="1484"/>
                  <a:pt x="177" y="1521"/>
                </a:cubicBezTo>
                <a:cubicBezTo>
                  <a:pt x="177" y="1521"/>
                  <a:pt x="177" y="1521"/>
                  <a:pt x="178" y="1521"/>
                </a:cubicBezTo>
                <a:cubicBezTo>
                  <a:pt x="180" y="1521"/>
                  <a:pt x="182" y="1525"/>
                  <a:pt x="184" y="1534"/>
                </a:cubicBezTo>
                <a:cubicBezTo>
                  <a:pt x="186" y="1549"/>
                  <a:pt x="187" y="1564"/>
                  <a:pt x="188" y="1578"/>
                </a:cubicBezTo>
                <a:cubicBezTo>
                  <a:pt x="189" y="1597"/>
                  <a:pt x="189" y="1619"/>
                  <a:pt x="191" y="1644"/>
                </a:cubicBezTo>
                <a:cubicBezTo>
                  <a:pt x="192" y="1669"/>
                  <a:pt x="191" y="1695"/>
                  <a:pt x="192" y="1722"/>
                </a:cubicBezTo>
                <a:cubicBezTo>
                  <a:pt x="194" y="1830"/>
                  <a:pt x="195" y="1951"/>
                  <a:pt x="222" y="1982"/>
                </a:cubicBezTo>
                <a:lnTo>
                  <a:pt x="208" y="2043"/>
                </a:lnTo>
                <a:lnTo>
                  <a:pt x="194" y="2107"/>
                </a:lnTo>
                <a:cubicBezTo>
                  <a:pt x="185" y="2148"/>
                  <a:pt x="174" y="2190"/>
                  <a:pt x="164" y="2232"/>
                </a:cubicBezTo>
                <a:cubicBezTo>
                  <a:pt x="140" y="2401"/>
                  <a:pt x="137" y="2575"/>
                  <a:pt x="153" y="2746"/>
                </a:cubicBezTo>
                <a:cubicBezTo>
                  <a:pt x="156" y="2782"/>
                  <a:pt x="159" y="2817"/>
                  <a:pt x="162" y="2852"/>
                </a:cubicBezTo>
                <a:cubicBezTo>
                  <a:pt x="164" y="2888"/>
                  <a:pt x="168" y="2927"/>
                  <a:pt x="171" y="2967"/>
                </a:cubicBezTo>
                <a:cubicBezTo>
                  <a:pt x="172" y="3007"/>
                  <a:pt x="175" y="3051"/>
                  <a:pt x="176" y="3100"/>
                </a:cubicBezTo>
                <a:cubicBezTo>
                  <a:pt x="176" y="3147"/>
                  <a:pt x="178" y="3197"/>
                  <a:pt x="176" y="3255"/>
                </a:cubicBezTo>
                <a:cubicBezTo>
                  <a:pt x="165" y="3205"/>
                  <a:pt x="155" y="3201"/>
                  <a:pt x="145" y="3201"/>
                </a:cubicBezTo>
                <a:cubicBezTo>
                  <a:pt x="143" y="3201"/>
                  <a:pt x="141" y="3201"/>
                  <a:pt x="139" y="3201"/>
                </a:cubicBezTo>
                <a:cubicBezTo>
                  <a:pt x="138" y="3201"/>
                  <a:pt x="136" y="3201"/>
                  <a:pt x="135" y="3200"/>
                </a:cubicBezTo>
                <a:cubicBezTo>
                  <a:pt x="129" y="3198"/>
                  <a:pt x="123" y="3192"/>
                  <a:pt x="118" y="3166"/>
                </a:cubicBezTo>
                <a:cubicBezTo>
                  <a:pt x="114" y="3147"/>
                  <a:pt x="111" y="3129"/>
                  <a:pt x="109" y="3111"/>
                </a:cubicBezTo>
                <a:cubicBezTo>
                  <a:pt x="107" y="3085"/>
                  <a:pt x="105" y="3052"/>
                  <a:pt x="102" y="3011"/>
                </a:cubicBezTo>
                <a:cubicBezTo>
                  <a:pt x="102" y="3051"/>
                  <a:pt x="101" y="3092"/>
                  <a:pt x="100" y="3128"/>
                </a:cubicBezTo>
                <a:lnTo>
                  <a:pt x="100" y="3221"/>
                </a:lnTo>
                <a:cubicBezTo>
                  <a:pt x="101" y="3275"/>
                  <a:pt x="105" y="3311"/>
                  <a:pt x="115" y="3312"/>
                </a:cubicBezTo>
                <a:cubicBezTo>
                  <a:pt x="97" y="3401"/>
                  <a:pt x="154" y="3736"/>
                  <a:pt x="126" y="3876"/>
                </a:cubicBezTo>
                <a:cubicBezTo>
                  <a:pt x="140" y="3941"/>
                  <a:pt x="171" y="3963"/>
                  <a:pt x="168" y="4134"/>
                </a:cubicBezTo>
                <a:cubicBezTo>
                  <a:pt x="166" y="4140"/>
                  <a:pt x="164" y="4142"/>
                  <a:pt x="162" y="4142"/>
                </a:cubicBezTo>
                <a:cubicBezTo>
                  <a:pt x="160" y="4142"/>
                  <a:pt x="158" y="4141"/>
                  <a:pt x="157" y="4139"/>
                </a:cubicBezTo>
                <a:cubicBezTo>
                  <a:pt x="166" y="4168"/>
                  <a:pt x="173" y="4298"/>
                  <a:pt x="188" y="4298"/>
                </a:cubicBezTo>
                <a:cubicBezTo>
                  <a:pt x="193" y="4298"/>
                  <a:pt x="199" y="4285"/>
                  <a:pt x="206" y="4252"/>
                </a:cubicBezTo>
                <a:cubicBezTo>
                  <a:pt x="113" y="4723"/>
                  <a:pt x="212" y="5570"/>
                  <a:pt x="133" y="5981"/>
                </a:cubicBezTo>
                <a:cubicBezTo>
                  <a:pt x="143" y="6314"/>
                  <a:pt x="152" y="6718"/>
                  <a:pt x="154" y="7020"/>
                </a:cubicBezTo>
                <a:cubicBezTo>
                  <a:pt x="145" y="7001"/>
                  <a:pt x="140" y="7019"/>
                  <a:pt x="143" y="6962"/>
                </a:cubicBezTo>
                <a:cubicBezTo>
                  <a:pt x="115" y="7381"/>
                  <a:pt x="227" y="7220"/>
                  <a:pt x="196" y="7696"/>
                </a:cubicBezTo>
                <a:cubicBezTo>
                  <a:pt x="187" y="7745"/>
                  <a:pt x="180" y="7764"/>
                  <a:pt x="175" y="7764"/>
                </a:cubicBezTo>
                <a:cubicBezTo>
                  <a:pt x="159" y="7764"/>
                  <a:pt x="164" y="7565"/>
                  <a:pt x="158" y="7565"/>
                </a:cubicBezTo>
                <a:cubicBezTo>
                  <a:pt x="157" y="7565"/>
                  <a:pt x="155" y="7574"/>
                  <a:pt x="153" y="7595"/>
                </a:cubicBezTo>
                <a:cubicBezTo>
                  <a:pt x="56" y="7661"/>
                  <a:pt x="165" y="8169"/>
                  <a:pt x="109" y="8489"/>
                </a:cubicBezTo>
                <a:lnTo>
                  <a:pt x="103" y="8412"/>
                </a:lnTo>
                <a:cubicBezTo>
                  <a:pt x="70" y="8657"/>
                  <a:pt x="140" y="9010"/>
                  <a:pt x="133" y="9410"/>
                </a:cubicBezTo>
                <a:cubicBezTo>
                  <a:pt x="133" y="9410"/>
                  <a:pt x="129" y="9400"/>
                  <a:pt x="124" y="9400"/>
                </a:cubicBezTo>
                <a:cubicBezTo>
                  <a:pt x="122" y="9400"/>
                  <a:pt x="120" y="9402"/>
                  <a:pt x="118" y="9407"/>
                </a:cubicBezTo>
                <a:cubicBezTo>
                  <a:pt x="167" y="9681"/>
                  <a:pt x="183" y="10199"/>
                  <a:pt x="197" y="10583"/>
                </a:cubicBezTo>
                <a:cubicBezTo>
                  <a:pt x="171" y="10501"/>
                  <a:pt x="171" y="10449"/>
                  <a:pt x="161" y="10449"/>
                </a:cubicBezTo>
                <a:cubicBezTo>
                  <a:pt x="157" y="10449"/>
                  <a:pt x="150" y="10459"/>
                  <a:pt x="139" y="10482"/>
                </a:cubicBezTo>
                <a:cubicBezTo>
                  <a:pt x="144" y="10655"/>
                  <a:pt x="200" y="10431"/>
                  <a:pt x="211" y="10776"/>
                </a:cubicBezTo>
                <a:cubicBezTo>
                  <a:pt x="190" y="10887"/>
                  <a:pt x="172" y="11136"/>
                  <a:pt x="131" y="11170"/>
                </a:cubicBezTo>
                <a:lnTo>
                  <a:pt x="129" y="10845"/>
                </a:lnTo>
                <a:cubicBezTo>
                  <a:pt x="76" y="11012"/>
                  <a:pt x="131" y="11265"/>
                  <a:pt x="122" y="11436"/>
                </a:cubicBezTo>
                <a:lnTo>
                  <a:pt x="99" y="11415"/>
                </a:lnTo>
                <a:cubicBezTo>
                  <a:pt x="105" y="11913"/>
                  <a:pt x="164" y="11919"/>
                  <a:pt x="160" y="12455"/>
                </a:cubicBezTo>
                <a:lnTo>
                  <a:pt x="178" y="12399"/>
                </a:lnTo>
                <a:cubicBezTo>
                  <a:pt x="236" y="12691"/>
                  <a:pt x="145" y="12645"/>
                  <a:pt x="188" y="12936"/>
                </a:cubicBezTo>
                <a:lnTo>
                  <a:pt x="129" y="13024"/>
                </a:lnTo>
                <a:cubicBezTo>
                  <a:pt x="143" y="13217"/>
                  <a:pt x="186" y="13700"/>
                  <a:pt x="197" y="14046"/>
                </a:cubicBezTo>
                <a:cubicBezTo>
                  <a:pt x="154" y="13851"/>
                  <a:pt x="131" y="13445"/>
                  <a:pt x="105" y="13194"/>
                </a:cubicBezTo>
                <a:cubicBezTo>
                  <a:pt x="105" y="13386"/>
                  <a:pt x="109" y="13844"/>
                  <a:pt x="138" y="13945"/>
                </a:cubicBezTo>
                <a:cubicBezTo>
                  <a:pt x="133" y="13867"/>
                  <a:pt x="119" y="13771"/>
                  <a:pt x="127" y="13694"/>
                </a:cubicBezTo>
                <a:cubicBezTo>
                  <a:pt x="174" y="13929"/>
                  <a:pt x="196" y="14238"/>
                  <a:pt x="196" y="14619"/>
                </a:cubicBezTo>
                <a:cubicBezTo>
                  <a:pt x="192" y="14617"/>
                  <a:pt x="189" y="14616"/>
                  <a:pt x="186" y="14616"/>
                </a:cubicBezTo>
                <a:cubicBezTo>
                  <a:pt x="86" y="14616"/>
                  <a:pt x="163" y="15621"/>
                  <a:pt x="77" y="15888"/>
                </a:cubicBezTo>
                <a:cubicBezTo>
                  <a:pt x="119" y="16563"/>
                  <a:pt x="60" y="17226"/>
                  <a:pt x="66" y="18011"/>
                </a:cubicBezTo>
                <a:cubicBezTo>
                  <a:pt x="85" y="17951"/>
                  <a:pt x="96" y="17927"/>
                  <a:pt x="103" y="17927"/>
                </a:cubicBezTo>
                <a:cubicBezTo>
                  <a:pt x="124" y="17927"/>
                  <a:pt x="92" y="18195"/>
                  <a:pt x="148" y="18195"/>
                </a:cubicBezTo>
                <a:cubicBezTo>
                  <a:pt x="152" y="18195"/>
                  <a:pt x="156" y="18194"/>
                  <a:pt x="160" y="18192"/>
                </a:cubicBezTo>
                <a:cubicBezTo>
                  <a:pt x="165" y="18374"/>
                  <a:pt x="164" y="18444"/>
                  <a:pt x="158" y="18461"/>
                </a:cubicBezTo>
                <a:lnTo>
                  <a:pt x="162" y="18422"/>
                </a:lnTo>
                <a:cubicBezTo>
                  <a:pt x="160" y="18439"/>
                  <a:pt x="159" y="18449"/>
                  <a:pt x="157" y="18463"/>
                </a:cubicBezTo>
                <a:lnTo>
                  <a:pt x="103" y="19016"/>
                </a:lnTo>
                <a:cubicBezTo>
                  <a:pt x="98" y="19039"/>
                  <a:pt x="95" y="19049"/>
                  <a:pt x="92" y="19049"/>
                </a:cubicBezTo>
                <a:cubicBezTo>
                  <a:pt x="79" y="19049"/>
                  <a:pt x="79" y="18858"/>
                  <a:pt x="64" y="18858"/>
                </a:cubicBezTo>
                <a:cubicBezTo>
                  <a:pt x="64" y="18858"/>
                  <a:pt x="63" y="18858"/>
                  <a:pt x="63" y="18858"/>
                </a:cubicBezTo>
                <a:cubicBezTo>
                  <a:pt x="56" y="19260"/>
                  <a:pt x="24" y="19027"/>
                  <a:pt x="0" y="19291"/>
                </a:cubicBezTo>
                <a:cubicBezTo>
                  <a:pt x="4" y="19285"/>
                  <a:pt x="7" y="19282"/>
                  <a:pt x="10" y="19282"/>
                </a:cubicBezTo>
                <a:cubicBezTo>
                  <a:pt x="35" y="19282"/>
                  <a:pt x="45" y="19457"/>
                  <a:pt x="34" y="19659"/>
                </a:cubicBezTo>
                <a:lnTo>
                  <a:pt x="76" y="19337"/>
                </a:lnTo>
                <a:cubicBezTo>
                  <a:pt x="124" y="19896"/>
                  <a:pt x="-1" y="19821"/>
                  <a:pt x="46" y="20386"/>
                </a:cubicBezTo>
                <a:lnTo>
                  <a:pt x="19" y="20209"/>
                </a:lnTo>
                <a:cubicBezTo>
                  <a:pt x="24" y="20293"/>
                  <a:pt x="26" y="20416"/>
                  <a:pt x="29" y="20557"/>
                </a:cubicBezTo>
                <a:cubicBezTo>
                  <a:pt x="29" y="20627"/>
                  <a:pt x="31" y="20701"/>
                  <a:pt x="32" y="20777"/>
                </a:cubicBezTo>
                <a:cubicBezTo>
                  <a:pt x="32" y="20815"/>
                  <a:pt x="33" y="20853"/>
                  <a:pt x="35" y="20891"/>
                </a:cubicBezTo>
                <a:lnTo>
                  <a:pt x="36" y="20920"/>
                </a:lnTo>
                <a:lnTo>
                  <a:pt x="36" y="20931"/>
                </a:lnTo>
                <a:cubicBezTo>
                  <a:pt x="36" y="20932"/>
                  <a:pt x="33" y="20933"/>
                  <a:pt x="39" y="20934"/>
                </a:cubicBezTo>
                <a:lnTo>
                  <a:pt x="79" y="20948"/>
                </a:lnTo>
                <a:lnTo>
                  <a:pt x="241" y="21005"/>
                </a:lnTo>
                <a:lnTo>
                  <a:pt x="241" y="21340"/>
                </a:lnTo>
                <a:lnTo>
                  <a:pt x="116" y="21528"/>
                </a:lnTo>
                <a:lnTo>
                  <a:pt x="119" y="21528"/>
                </a:lnTo>
                <a:lnTo>
                  <a:pt x="127" y="21530"/>
                </a:lnTo>
                <a:cubicBezTo>
                  <a:pt x="147" y="21535"/>
                  <a:pt x="167" y="21539"/>
                  <a:pt x="186" y="21544"/>
                </a:cubicBezTo>
                <a:cubicBezTo>
                  <a:pt x="220" y="21551"/>
                  <a:pt x="255" y="21556"/>
                  <a:pt x="289" y="21558"/>
                </a:cubicBezTo>
                <a:cubicBezTo>
                  <a:pt x="314" y="21551"/>
                  <a:pt x="331" y="21545"/>
                  <a:pt x="347" y="21539"/>
                </a:cubicBezTo>
                <a:cubicBezTo>
                  <a:pt x="375" y="21545"/>
                  <a:pt x="409" y="21553"/>
                  <a:pt x="416" y="21566"/>
                </a:cubicBezTo>
                <a:cubicBezTo>
                  <a:pt x="424" y="21576"/>
                  <a:pt x="405" y="21588"/>
                  <a:pt x="321" y="21600"/>
                </a:cubicBezTo>
                <a:cubicBezTo>
                  <a:pt x="377" y="21596"/>
                  <a:pt x="434" y="21594"/>
                  <a:pt x="489" y="21587"/>
                </a:cubicBezTo>
                <a:lnTo>
                  <a:pt x="554" y="21577"/>
                </a:lnTo>
                <a:lnTo>
                  <a:pt x="604" y="21569"/>
                </a:lnTo>
                <a:cubicBezTo>
                  <a:pt x="638" y="21562"/>
                  <a:pt x="672" y="21558"/>
                  <a:pt x="706" y="21548"/>
                </a:cubicBezTo>
                <a:lnTo>
                  <a:pt x="807" y="21521"/>
                </a:lnTo>
                <a:cubicBezTo>
                  <a:pt x="841" y="21511"/>
                  <a:pt x="875" y="21503"/>
                  <a:pt x="908" y="21492"/>
                </a:cubicBezTo>
                <a:lnTo>
                  <a:pt x="1110" y="21422"/>
                </a:lnTo>
                <a:lnTo>
                  <a:pt x="1208" y="21381"/>
                </a:lnTo>
                <a:lnTo>
                  <a:pt x="1305" y="21340"/>
                </a:lnTo>
                <a:cubicBezTo>
                  <a:pt x="1337" y="21326"/>
                  <a:pt x="1368" y="21311"/>
                  <a:pt x="1400" y="21297"/>
                </a:cubicBezTo>
                <a:cubicBezTo>
                  <a:pt x="1461" y="21268"/>
                  <a:pt x="1522" y="21244"/>
                  <a:pt x="1580" y="21215"/>
                </a:cubicBezTo>
                <a:cubicBezTo>
                  <a:pt x="1637" y="21187"/>
                  <a:pt x="1694" y="21164"/>
                  <a:pt x="1748" y="21142"/>
                </a:cubicBezTo>
                <a:cubicBezTo>
                  <a:pt x="1801" y="21119"/>
                  <a:pt x="1852" y="21097"/>
                  <a:pt x="1901" y="21081"/>
                </a:cubicBezTo>
                <a:lnTo>
                  <a:pt x="1871" y="21129"/>
                </a:lnTo>
                <a:cubicBezTo>
                  <a:pt x="1912" y="21102"/>
                  <a:pt x="1951" y="21070"/>
                  <a:pt x="1989" y="21036"/>
                </a:cubicBezTo>
                <a:cubicBezTo>
                  <a:pt x="2032" y="20999"/>
                  <a:pt x="2080" y="20973"/>
                  <a:pt x="2130" y="20959"/>
                </a:cubicBezTo>
                <a:cubicBezTo>
                  <a:pt x="2128" y="20970"/>
                  <a:pt x="2113" y="20993"/>
                  <a:pt x="2125" y="20993"/>
                </a:cubicBezTo>
                <a:cubicBezTo>
                  <a:pt x="2128" y="20993"/>
                  <a:pt x="2134" y="20991"/>
                  <a:pt x="2144" y="20986"/>
                </a:cubicBezTo>
                <a:cubicBezTo>
                  <a:pt x="2166" y="20967"/>
                  <a:pt x="2220" y="20920"/>
                  <a:pt x="2284" y="20870"/>
                </a:cubicBezTo>
                <a:cubicBezTo>
                  <a:pt x="2348" y="20820"/>
                  <a:pt x="2419" y="20765"/>
                  <a:pt x="2479" y="20736"/>
                </a:cubicBezTo>
                <a:lnTo>
                  <a:pt x="2392" y="20832"/>
                </a:lnTo>
                <a:cubicBezTo>
                  <a:pt x="2450" y="20800"/>
                  <a:pt x="2504" y="20767"/>
                  <a:pt x="2554" y="20734"/>
                </a:cubicBezTo>
                <a:cubicBezTo>
                  <a:pt x="2604" y="20701"/>
                  <a:pt x="2650" y="20665"/>
                  <a:pt x="2694" y="20630"/>
                </a:cubicBezTo>
                <a:cubicBezTo>
                  <a:pt x="2739" y="20594"/>
                  <a:pt x="2780" y="20559"/>
                  <a:pt x="2819" y="20522"/>
                </a:cubicBezTo>
                <a:cubicBezTo>
                  <a:pt x="2858" y="20486"/>
                  <a:pt x="2896" y="20449"/>
                  <a:pt x="2933" y="20413"/>
                </a:cubicBezTo>
                <a:lnTo>
                  <a:pt x="3040" y="20300"/>
                </a:lnTo>
                <a:lnTo>
                  <a:pt x="3094" y="20244"/>
                </a:lnTo>
                <a:lnTo>
                  <a:pt x="3147" y="20186"/>
                </a:lnTo>
                <a:cubicBezTo>
                  <a:pt x="3183" y="20146"/>
                  <a:pt x="3220" y="20108"/>
                  <a:pt x="3259" y="20069"/>
                </a:cubicBezTo>
                <a:cubicBezTo>
                  <a:pt x="3297" y="20030"/>
                  <a:pt x="3336" y="19987"/>
                  <a:pt x="3378" y="19947"/>
                </a:cubicBezTo>
                <a:cubicBezTo>
                  <a:pt x="3382" y="19957"/>
                  <a:pt x="3391" y="19961"/>
                  <a:pt x="3404" y="19961"/>
                </a:cubicBezTo>
                <a:cubicBezTo>
                  <a:pt x="3417" y="19961"/>
                  <a:pt x="3434" y="19956"/>
                  <a:pt x="3454" y="19947"/>
                </a:cubicBezTo>
                <a:cubicBezTo>
                  <a:pt x="3503" y="19925"/>
                  <a:pt x="3552" y="19895"/>
                  <a:pt x="3597" y="19862"/>
                </a:cubicBezTo>
                <a:cubicBezTo>
                  <a:pt x="3706" y="19785"/>
                  <a:pt x="3829" y="19679"/>
                  <a:pt x="3911" y="19608"/>
                </a:cubicBezTo>
                <a:lnTo>
                  <a:pt x="3911" y="19624"/>
                </a:lnTo>
                <a:cubicBezTo>
                  <a:pt x="4145" y="19400"/>
                  <a:pt x="4331" y="19189"/>
                  <a:pt x="4511" y="18984"/>
                </a:cubicBezTo>
                <a:cubicBezTo>
                  <a:pt x="4692" y="18778"/>
                  <a:pt x="4867" y="18576"/>
                  <a:pt x="5080" y="18375"/>
                </a:cubicBezTo>
                <a:cubicBezTo>
                  <a:pt x="5234" y="18302"/>
                  <a:pt x="5469" y="18125"/>
                  <a:pt x="5735" y="17972"/>
                </a:cubicBezTo>
                <a:lnTo>
                  <a:pt x="5835" y="17914"/>
                </a:lnTo>
                <a:cubicBezTo>
                  <a:pt x="5852" y="17904"/>
                  <a:pt x="5869" y="17896"/>
                  <a:pt x="5886" y="17887"/>
                </a:cubicBezTo>
                <a:lnTo>
                  <a:pt x="5938" y="17861"/>
                </a:lnTo>
                <a:cubicBezTo>
                  <a:pt x="5972" y="17845"/>
                  <a:pt x="6006" y="17825"/>
                  <a:pt x="6041" y="17811"/>
                </a:cubicBezTo>
                <a:lnTo>
                  <a:pt x="6145" y="17768"/>
                </a:lnTo>
                <a:cubicBezTo>
                  <a:pt x="6163" y="17760"/>
                  <a:pt x="6180" y="17753"/>
                  <a:pt x="6197" y="17748"/>
                </a:cubicBezTo>
                <a:lnTo>
                  <a:pt x="6249" y="17730"/>
                </a:lnTo>
                <a:lnTo>
                  <a:pt x="6351" y="17697"/>
                </a:lnTo>
                <a:cubicBezTo>
                  <a:pt x="6385" y="17688"/>
                  <a:pt x="6418" y="17679"/>
                  <a:pt x="6450" y="17672"/>
                </a:cubicBezTo>
                <a:cubicBezTo>
                  <a:pt x="6483" y="17664"/>
                  <a:pt x="6514" y="17657"/>
                  <a:pt x="6546" y="17652"/>
                </a:cubicBezTo>
                <a:cubicBezTo>
                  <a:pt x="6544" y="17652"/>
                  <a:pt x="6542" y="17653"/>
                  <a:pt x="6540" y="17653"/>
                </a:cubicBezTo>
                <a:cubicBezTo>
                  <a:pt x="6473" y="17653"/>
                  <a:pt x="6550" y="17579"/>
                  <a:pt x="6636" y="17548"/>
                </a:cubicBezTo>
                <a:cubicBezTo>
                  <a:pt x="6652" y="17545"/>
                  <a:pt x="6667" y="17542"/>
                  <a:pt x="6683" y="17538"/>
                </a:cubicBezTo>
                <a:cubicBezTo>
                  <a:pt x="6700" y="17534"/>
                  <a:pt x="6718" y="17529"/>
                  <a:pt x="6735" y="17523"/>
                </a:cubicBezTo>
                <a:cubicBezTo>
                  <a:pt x="6771" y="17512"/>
                  <a:pt x="6806" y="17498"/>
                  <a:pt x="6838" y="17487"/>
                </a:cubicBezTo>
                <a:cubicBezTo>
                  <a:pt x="6868" y="17478"/>
                  <a:pt x="6894" y="17471"/>
                  <a:pt x="6913" y="17471"/>
                </a:cubicBezTo>
                <a:cubicBezTo>
                  <a:pt x="6935" y="17471"/>
                  <a:pt x="6948" y="17480"/>
                  <a:pt x="6945" y="17504"/>
                </a:cubicBezTo>
                <a:lnTo>
                  <a:pt x="6902" y="17509"/>
                </a:lnTo>
                <a:cubicBezTo>
                  <a:pt x="6936" y="17533"/>
                  <a:pt x="6987" y="17540"/>
                  <a:pt x="7047" y="17540"/>
                </a:cubicBezTo>
                <a:cubicBezTo>
                  <a:pt x="7073" y="17540"/>
                  <a:pt x="7101" y="17538"/>
                  <a:pt x="7130" y="17537"/>
                </a:cubicBezTo>
                <a:cubicBezTo>
                  <a:pt x="7155" y="17535"/>
                  <a:pt x="7179" y="17532"/>
                  <a:pt x="7204" y="17529"/>
                </a:cubicBezTo>
                <a:lnTo>
                  <a:pt x="7280" y="17522"/>
                </a:lnTo>
                <a:cubicBezTo>
                  <a:pt x="7332" y="17516"/>
                  <a:pt x="7383" y="17509"/>
                  <a:pt x="7431" y="17506"/>
                </a:cubicBezTo>
                <a:lnTo>
                  <a:pt x="7459" y="17395"/>
                </a:lnTo>
                <a:cubicBezTo>
                  <a:pt x="7491" y="17402"/>
                  <a:pt x="7524" y="17409"/>
                  <a:pt x="7558" y="17413"/>
                </a:cubicBezTo>
                <a:cubicBezTo>
                  <a:pt x="7592" y="17419"/>
                  <a:pt x="7627" y="17423"/>
                  <a:pt x="7663" y="17426"/>
                </a:cubicBezTo>
                <a:cubicBezTo>
                  <a:pt x="7728" y="17431"/>
                  <a:pt x="7794" y="17435"/>
                  <a:pt x="7863" y="17435"/>
                </a:cubicBezTo>
                <a:cubicBezTo>
                  <a:pt x="7871" y="17435"/>
                  <a:pt x="7879" y="17435"/>
                  <a:pt x="7887" y="17435"/>
                </a:cubicBezTo>
                <a:cubicBezTo>
                  <a:pt x="7895" y="17435"/>
                  <a:pt x="7904" y="17435"/>
                  <a:pt x="7913" y="17435"/>
                </a:cubicBezTo>
                <a:cubicBezTo>
                  <a:pt x="8058" y="17435"/>
                  <a:pt x="8209" y="17427"/>
                  <a:pt x="8354" y="17419"/>
                </a:cubicBezTo>
                <a:cubicBezTo>
                  <a:pt x="8498" y="17410"/>
                  <a:pt x="8637" y="17402"/>
                  <a:pt x="8758" y="17402"/>
                </a:cubicBezTo>
                <a:cubicBezTo>
                  <a:pt x="8765" y="17402"/>
                  <a:pt x="8773" y="17402"/>
                  <a:pt x="8780" y="17402"/>
                </a:cubicBezTo>
                <a:cubicBezTo>
                  <a:pt x="8906" y="17405"/>
                  <a:pt x="9012" y="17415"/>
                  <a:pt x="9084" y="17449"/>
                </a:cubicBezTo>
                <a:cubicBezTo>
                  <a:pt x="9208" y="17418"/>
                  <a:pt x="9364" y="17410"/>
                  <a:pt x="9487" y="17374"/>
                </a:cubicBezTo>
                <a:lnTo>
                  <a:pt x="9482" y="17434"/>
                </a:lnTo>
                <a:cubicBezTo>
                  <a:pt x="9657" y="17430"/>
                  <a:pt x="9789" y="17422"/>
                  <a:pt x="9929" y="17406"/>
                </a:cubicBezTo>
                <a:cubicBezTo>
                  <a:pt x="10071" y="17391"/>
                  <a:pt x="10222" y="17367"/>
                  <a:pt x="10437" y="17315"/>
                </a:cubicBezTo>
                <a:cubicBezTo>
                  <a:pt x="10410" y="17336"/>
                  <a:pt x="10382" y="17355"/>
                  <a:pt x="10354" y="17374"/>
                </a:cubicBezTo>
                <a:cubicBezTo>
                  <a:pt x="10476" y="17353"/>
                  <a:pt x="10548" y="17293"/>
                  <a:pt x="10617" y="17233"/>
                </a:cubicBezTo>
                <a:cubicBezTo>
                  <a:pt x="10651" y="17202"/>
                  <a:pt x="10685" y="17171"/>
                  <a:pt x="10723" y="17144"/>
                </a:cubicBezTo>
                <a:cubicBezTo>
                  <a:pt x="10766" y="17114"/>
                  <a:pt x="10812" y="17090"/>
                  <a:pt x="10860" y="17076"/>
                </a:cubicBezTo>
                <a:cubicBezTo>
                  <a:pt x="10886" y="17098"/>
                  <a:pt x="10912" y="17120"/>
                  <a:pt x="10940" y="17141"/>
                </a:cubicBezTo>
                <a:cubicBezTo>
                  <a:pt x="11149" y="17074"/>
                  <a:pt x="11362" y="17011"/>
                  <a:pt x="11569" y="16917"/>
                </a:cubicBezTo>
                <a:cubicBezTo>
                  <a:pt x="11777" y="16824"/>
                  <a:pt x="11979" y="16701"/>
                  <a:pt x="12155" y="16525"/>
                </a:cubicBezTo>
                <a:cubicBezTo>
                  <a:pt x="12154" y="16542"/>
                  <a:pt x="12151" y="16572"/>
                  <a:pt x="12088" y="16620"/>
                </a:cubicBezTo>
                <a:lnTo>
                  <a:pt x="12173" y="16563"/>
                </a:lnTo>
                <a:lnTo>
                  <a:pt x="12277" y="16488"/>
                </a:lnTo>
                <a:cubicBezTo>
                  <a:pt x="12314" y="16460"/>
                  <a:pt x="12352" y="16430"/>
                  <a:pt x="12391" y="16400"/>
                </a:cubicBezTo>
                <a:cubicBezTo>
                  <a:pt x="12429" y="16371"/>
                  <a:pt x="12464" y="16336"/>
                  <a:pt x="12499" y="16305"/>
                </a:cubicBezTo>
                <a:cubicBezTo>
                  <a:pt x="12568" y="16240"/>
                  <a:pt x="12627" y="16177"/>
                  <a:pt x="12660" y="16126"/>
                </a:cubicBezTo>
                <a:cubicBezTo>
                  <a:pt x="12689" y="16084"/>
                  <a:pt x="12701" y="16053"/>
                  <a:pt x="12685" y="16040"/>
                </a:cubicBezTo>
                <a:cubicBezTo>
                  <a:pt x="12691" y="16040"/>
                  <a:pt x="12697" y="16037"/>
                  <a:pt x="12702" y="16034"/>
                </a:cubicBezTo>
                <a:cubicBezTo>
                  <a:pt x="12719" y="16023"/>
                  <a:pt x="12736" y="16009"/>
                  <a:pt x="12751" y="15994"/>
                </a:cubicBezTo>
                <a:cubicBezTo>
                  <a:pt x="12769" y="15975"/>
                  <a:pt x="12791" y="15951"/>
                  <a:pt x="12814" y="15923"/>
                </a:cubicBezTo>
                <a:cubicBezTo>
                  <a:pt x="12838" y="15896"/>
                  <a:pt x="12861" y="15861"/>
                  <a:pt x="12886" y="15827"/>
                </a:cubicBezTo>
                <a:cubicBezTo>
                  <a:pt x="12988" y="15687"/>
                  <a:pt x="13091" y="15498"/>
                  <a:pt x="13160" y="15367"/>
                </a:cubicBezTo>
                <a:lnTo>
                  <a:pt x="13166" y="15444"/>
                </a:lnTo>
                <a:lnTo>
                  <a:pt x="13197" y="15359"/>
                </a:lnTo>
                <a:cubicBezTo>
                  <a:pt x="13206" y="15334"/>
                  <a:pt x="13214" y="15311"/>
                  <a:pt x="13221" y="15289"/>
                </a:cubicBezTo>
                <a:cubicBezTo>
                  <a:pt x="13235" y="15247"/>
                  <a:pt x="13247" y="15211"/>
                  <a:pt x="13263" y="15174"/>
                </a:cubicBezTo>
                <a:cubicBezTo>
                  <a:pt x="13278" y="15138"/>
                  <a:pt x="13294" y="15099"/>
                  <a:pt x="13317" y="15049"/>
                </a:cubicBezTo>
                <a:cubicBezTo>
                  <a:pt x="13328" y="15025"/>
                  <a:pt x="13341" y="14998"/>
                  <a:pt x="13357" y="14968"/>
                </a:cubicBezTo>
                <a:lnTo>
                  <a:pt x="13381" y="14920"/>
                </a:lnTo>
                <a:lnTo>
                  <a:pt x="13407" y="14865"/>
                </a:lnTo>
                <a:cubicBezTo>
                  <a:pt x="13423" y="14841"/>
                  <a:pt x="13435" y="14830"/>
                  <a:pt x="13441" y="14830"/>
                </a:cubicBezTo>
                <a:cubicBezTo>
                  <a:pt x="13451" y="14830"/>
                  <a:pt x="13447" y="14854"/>
                  <a:pt x="13422" y="14895"/>
                </a:cubicBezTo>
                <a:cubicBezTo>
                  <a:pt x="13483" y="14800"/>
                  <a:pt x="13501" y="14749"/>
                  <a:pt x="13519" y="14692"/>
                </a:cubicBezTo>
                <a:cubicBezTo>
                  <a:pt x="13530" y="14656"/>
                  <a:pt x="13544" y="14622"/>
                  <a:pt x="13559" y="14588"/>
                </a:cubicBezTo>
                <a:cubicBezTo>
                  <a:pt x="13568" y="14568"/>
                  <a:pt x="13580" y="14545"/>
                  <a:pt x="13594" y="14519"/>
                </a:cubicBezTo>
                <a:cubicBezTo>
                  <a:pt x="13609" y="14492"/>
                  <a:pt x="13625" y="14462"/>
                  <a:pt x="13646" y="14428"/>
                </a:cubicBezTo>
                <a:cubicBezTo>
                  <a:pt x="13634" y="14471"/>
                  <a:pt x="13623" y="14515"/>
                  <a:pt x="13612" y="14558"/>
                </a:cubicBezTo>
                <a:cubicBezTo>
                  <a:pt x="13741" y="14314"/>
                  <a:pt x="13719" y="14321"/>
                  <a:pt x="13761" y="14160"/>
                </a:cubicBezTo>
                <a:cubicBezTo>
                  <a:pt x="13825" y="13990"/>
                  <a:pt x="14001" y="13696"/>
                  <a:pt x="14050" y="13690"/>
                </a:cubicBezTo>
                <a:cubicBezTo>
                  <a:pt x="14048" y="13639"/>
                  <a:pt x="14089" y="13479"/>
                  <a:pt x="14171" y="13343"/>
                </a:cubicBezTo>
                <a:cubicBezTo>
                  <a:pt x="14173" y="13343"/>
                  <a:pt x="14174" y="13343"/>
                  <a:pt x="14175" y="13343"/>
                </a:cubicBezTo>
                <a:cubicBezTo>
                  <a:pt x="14191" y="13343"/>
                  <a:pt x="14173" y="13396"/>
                  <a:pt x="14163" y="13425"/>
                </a:cubicBezTo>
                <a:cubicBezTo>
                  <a:pt x="14278" y="13231"/>
                  <a:pt x="14348" y="13074"/>
                  <a:pt x="14412" y="12935"/>
                </a:cubicBezTo>
                <a:cubicBezTo>
                  <a:pt x="14475" y="12794"/>
                  <a:pt x="14535" y="12674"/>
                  <a:pt x="14631" y="12564"/>
                </a:cubicBezTo>
                <a:cubicBezTo>
                  <a:pt x="14634" y="12565"/>
                  <a:pt x="14637" y="12566"/>
                  <a:pt x="14640" y="12566"/>
                </a:cubicBezTo>
                <a:cubicBezTo>
                  <a:pt x="14651" y="12566"/>
                  <a:pt x="14664" y="12557"/>
                  <a:pt x="14676" y="12544"/>
                </a:cubicBezTo>
                <a:cubicBezTo>
                  <a:pt x="14652" y="12580"/>
                  <a:pt x="14631" y="12617"/>
                  <a:pt x="14610" y="12652"/>
                </a:cubicBezTo>
                <a:cubicBezTo>
                  <a:pt x="14587" y="12687"/>
                  <a:pt x="14567" y="12719"/>
                  <a:pt x="14547" y="12753"/>
                </a:cubicBezTo>
                <a:lnTo>
                  <a:pt x="14447" y="12924"/>
                </a:lnTo>
                <a:cubicBezTo>
                  <a:pt x="14401" y="13005"/>
                  <a:pt x="14372" y="13057"/>
                  <a:pt x="14366" y="13065"/>
                </a:cubicBezTo>
                <a:cubicBezTo>
                  <a:pt x="14367" y="13067"/>
                  <a:pt x="14369" y="13068"/>
                  <a:pt x="14372" y="13068"/>
                </a:cubicBezTo>
                <a:cubicBezTo>
                  <a:pt x="14398" y="13068"/>
                  <a:pt x="14456" y="12986"/>
                  <a:pt x="14479" y="12986"/>
                </a:cubicBezTo>
                <a:cubicBezTo>
                  <a:pt x="14492" y="12986"/>
                  <a:pt x="14494" y="13013"/>
                  <a:pt x="14471" y="13096"/>
                </a:cubicBezTo>
                <a:cubicBezTo>
                  <a:pt x="14481" y="13068"/>
                  <a:pt x="14494" y="13037"/>
                  <a:pt x="14505" y="13004"/>
                </a:cubicBezTo>
                <a:cubicBezTo>
                  <a:pt x="14518" y="12971"/>
                  <a:pt x="14532" y="12938"/>
                  <a:pt x="14547" y="12902"/>
                </a:cubicBezTo>
                <a:lnTo>
                  <a:pt x="14591" y="12792"/>
                </a:lnTo>
                <a:cubicBezTo>
                  <a:pt x="14607" y="12755"/>
                  <a:pt x="14624" y="12718"/>
                  <a:pt x="14641" y="12680"/>
                </a:cubicBezTo>
                <a:cubicBezTo>
                  <a:pt x="14711" y="12529"/>
                  <a:pt x="14794" y="12383"/>
                  <a:pt x="14877" y="12279"/>
                </a:cubicBezTo>
                <a:cubicBezTo>
                  <a:pt x="14886" y="12272"/>
                  <a:pt x="14896" y="12265"/>
                  <a:pt x="14906" y="12262"/>
                </a:cubicBezTo>
                <a:lnTo>
                  <a:pt x="14893" y="12289"/>
                </a:lnTo>
                <a:cubicBezTo>
                  <a:pt x="14929" y="12246"/>
                  <a:pt x="14960" y="12197"/>
                  <a:pt x="14987" y="12144"/>
                </a:cubicBezTo>
                <a:cubicBezTo>
                  <a:pt x="15042" y="12080"/>
                  <a:pt x="15077" y="12040"/>
                  <a:pt x="15126" y="11974"/>
                </a:cubicBezTo>
                <a:cubicBezTo>
                  <a:pt x="15127" y="11974"/>
                  <a:pt x="15127" y="11974"/>
                  <a:pt x="15128" y="11974"/>
                </a:cubicBezTo>
                <a:cubicBezTo>
                  <a:pt x="15150" y="11974"/>
                  <a:pt x="15199" y="11916"/>
                  <a:pt x="15252" y="11845"/>
                </a:cubicBezTo>
                <a:cubicBezTo>
                  <a:pt x="15308" y="11772"/>
                  <a:pt x="15370" y="11685"/>
                  <a:pt x="15413" y="11631"/>
                </a:cubicBezTo>
                <a:cubicBezTo>
                  <a:pt x="15386" y="11606"/>
                  <a:pt x="15443" y="11525"/>
                  <a:pt x="15422" y="11525"/>
                </a:cubicBezTo>
                <a:cubicBezTo>
                  <a:pt x="15415" y="11525"/>
                  <a:pt x="15399" y="11534"/>
                  <a:pt x="15369" y="11558"/>
                </a:cubicBezTo>
                <a:cubicBezTo>
                  <a:pt x="15369" y="11558"/>
                  <a:pt x="15369" y="11558"/>
                  <a:pt x="15369" y="11558"/>
                </a:cubicBezTo>
                <a:cubicBezTo>
                  <a:pt x="15373" y="11558"/>
                  <a:pt x="15345" y="11596"/>
                  <a:pt x="15298" y="11661"/>
                </a:cubicBezTo>
                <a:cubicBezTo>
                  <a:pt x="15287" y="11677"/>
                  <a:pt x="15276" y="11694"/>
                  <a:pt x="15266" y="11711"/>
                </a:cubicBezTo>
                <a:cubicBezTo>
                  <a:pt x="15266" y="11708"/>
                  <a:pt x="15268" y="11704"/>
                  <a:pt x="15269" y="11700"/>
                </a:cubicBezTo>
                <a:cubicBezTo>
                  <a:pt x="15215" y="11773"/>
                  <a:pt x="15144" y="11869"/>
                  <a:pt x="15065" y="11977"/>
                </a:cubicBezTo>
                <a:cubicBezTo>
                  <a:pt x="15114" y="11869"/>
                  <a:pt x="15171" y="11759"/>
                  <a:pt x="15279" y="11662"/>
                </a:cubicBezTo>
                <a:cubicBezTo>
                  <a:pt x="15303" y="11577"/>
                  <a:pt x="15332" y="11487"/>
                  <a:pt x="15350" y="11440"/>
                </a:cubicBezTo>
                <a:cubicBezTo>
                  <a:pt x="15506" y="11350"/>
                  <a:pt x="15752" y="11096"/>
                  <a:pt x="15808" y="11092"/>
                </a:cubicBezTo>
                <a:cubicBezTo>
                  <a:pt x="15930" y="10912"/>
                  <a:pt x="16081" y="10707"/>
                  <a:pt x="16211" y="10506"/>
                </a:cubicBezTo>
                <a:cubicBezTo>
                  <a:pt x="16340" y="10304"/>
                  <a:pt x="16448" y="10104"/>
                  <a:pt x="16495" y="9954"/>
                </a:cubicBezTo>
                <a:cubicBezTo>
                  <a:pt x="16554" y="9838"/>
                  <a:pt x="16588" y="9852"/>
                  <a:pt x="16623" y="9824"/>
                </a:cubicBezTo>
                <a:cubicBezTo>
                  <a:pt x="16591" y="9892"/>
                  <a:pt x="16544" y="9964"/>
                  <a:pt x="16531" y="10008"/>
                </a:cubicBezTo>
                <a:cubicBezTo>
                  <a:pt x="16561" y="9950"/>
                  <a:pt x="16600" y="9881"/>
                  <a:pt x="16642" y="9809"/>
                </a:cubicBezTo>
                <a:lnTo>
                  <a:pt x="16706" y="9699"/>
                </a:lnTo>
                <a:cubicBezTo>
                  <a:pt x="16728" y="9662"/>
                  <a:pt x="16748" y="9623"/>
                  <a:pt x="16767" y="9587"/>
                </a:cubicBezTo>
                <a:cubicBezTo>
                  <a:pt x="16806" y="9514"/>
                  <a:pt x="16842" y="9444"/>
                  <a:pt x="16866" y="9387"/>
                </a:cubicBezTo>
                <a:cubicBezTo>
                  <a:pt x="16891" y="9330"/>
                  <a:pt x="16903" y="9284"/>
                  <a:pt x="16900" y="9259"/>
                </a:cubicBezTo>
                <a:cubicBezTo>
                  <a:pt x="16943" y="9195"/>
                  <a:pt x="16962" y="9175"/>
                  <a:pt x="16969" y="9175"/>
                </a:cubicBezTo>
                <a:cubicBezTo>
                  <a:pt x="16982" y="9175"/>
                  <a:pt x="16960" y="9233"/>
                  <a:pt x="16965" y="9233"/>
                </a:cubicBezTo>
                <a:cubicBezTo>
                  <a:pt x="16969" y="9233"/>
                  <a:pt x="16991" y="9197"/>
                  <a:pt x="17059" y="9066"/>
                </a:cubicBezTo>
                <a:lnTo>
                  <a:pt x="17044" y="9132"/>
                </a:lnTo>
                <a:cubicBezTo>
                  <a:pt x="17059" y="9110"/>
                  <a:pt x="17074" y="9089"/>
                  <a:pt x="17089" y="9067"/>
                </a:cubicBezTo>
                <a:cubicBezTo>
                  <a:pt x="17104" y="9045"/>
                  <a:pt x="17117" y="9024"/>
                  <a:pt x="17130" y="9001"/>
                </a:cubicBezTo>
                <a:cubicBezTo>
                  <a:pt x="17157" y="8957"/>
                  <a:pt x="17183" y="8913"/>
                  <a:pt x="17207" y="8869"/>
                </a:cubicBezTo>
                <a:cubicBezTo>
                  <a:pt x="17232" y="8826"/>
                  <a:pt x="17255" y="8781"/>
                  <a:pt x="17277" y="8738"/>
                </a:cubicBezTo>
                <a:cubicBezTo>
                  <a:pt x="17299" y="8694"/>
                  <a:pt x="17319" y="8648"/>
                  <a:pt x="17338" y="8604"/>
                </a:cubicBezTo>
                <a:cubicBezTo>
                  <a:pt x="17359" y="8560"/>
                  <a:pt x="17377" y="8515"/>
                  <a:pt x="17396" y="8471"/>
                </a:cubicBezTo>
                <a:lnTo>
                  <a:pt x="17423" y="8404"/>
                </a:lnTo>
                <a:lnTo>
                  <a:pt x="17449" y="8337"/>
                </a:lnTo>
                <a:cubicBezTo>
                  <a:pt x="17482" y="8247"/>
                  <a:pt x="17515" y="8156"/>
                  <a:pt x="17547" y="8067"/>
                </a:cubicBezTo>
                <a:cubicBezTo>
                  <a:pt x="17669" y="7721"/>
                  <a:pt x="17790" y="7368"/>
                  <a:pt x="18001" y="6971"/>
                </a:cubicBezTo>
                <a:cubicBezTo>
                  <a:pt x="17995" y="6983"/>
                  <a:pt x="17986" y="6992"/>
                  <a:pt x="17977" y="6999"/>
                </a:cubicBezTo>
                <a:cubicBezTo>
                  <a:pt x="18211" y="6489"/>
                  <a:pt x="18405" y="5926"/>
                  <a:pt x="18593" y="5365"/>
                </a:cubicBezTo>
                <a:lnTo>
                  <a:pt x="18733" y="4944"/>
                </a:lnTo>
                <a:cubicBezTo>
                  <a:pt x="18781" y="4804"/>
                  <a:pt x="18828" y="4668"/>
                  <a:pt x="18879" y="4534"/>
                </a:cubicBezTo>
                <a:cubicBezTo>
                  <a:pt x="18981" y="4266"/>
                  <a:pt x="19092" y="4008"/>
                  <a:pt x="19218" y="3773"/>
                </a:cubicBezTo>
                <a:cubicBezTo>
                  <a:pt x="19253" y="3704"/>
                  <a:pt x="19277" y="3649"/>
                  <a:pt x="19297" y="3604"/>
                </a:cubicBezTo>
                <a:cubicBezTo>
                  <a:pt x="19313" y="3565"/>
                  <a:pt x="19327" y="3525"/>
                  <a:pt x="19340" y="3484"/>
                </a:cubicBezTo>
                <a:cubicBezTo>
                  <a:pt x="19361" y="3412"/>
                  <a:pt x="19371" y="3351"/>
                  <a:pt x="19403" y="3257"/>
                </a:cubicBezTo>
                <a:lnTo>
                  <a:pt x="19469" y="3233"/>
                </a:lnTo>
                <a:lnTo>
                  <a:pt x="19520" y="3071"/>
                </a:lnTo>
                <a:lnTo>
                  <a:pt x="19574" y="2910"/>
                </a:lnTo>
                <a:cubicBezTo>
                  <a:pt x="19667" y="2696"/>
                  <a:pt x="19788" y="2555"/>
                  <a:pt x="19916" y="2409"/>
                </a:cubicBezTo>
                <a:cubicBezTo>
                  <a:pt x="19948" y="2372"/>
                  <a:pt x="19982" y="2336"/>
                  <a:pt x="20014" y="2297"/>
                </a:cubicBezTo>
                <a:cubicBezTo>
                  <a:pt x="20047" y="2259"/>
                  <a:pt x="20082" y="2219"/>
                  <a:pt x="20115" y="2175"/>
                </a:cubicBezTo>
                <a:cubicBezTo>
                  <a:pt x="20149" y="2131"/>
                  <a:pt x="20184" y="2088"/>
                  <a:pt x="20219" y="2038"/>
                </a:cubicBezTo>
                <a:cubicBezTo>
                  <a:pt x="20236" y="2013"/>
                  <a:pt x="20254" y="1988"/>
                  <a:pt x="20272" y="1961"/>
                </a:cubicBezTo>
                <a:lnTo>
                  <a:pt x="20327" y="1876"/>
                </a:lnTo>
                <a:cubicBezTo>
                  <a:pt x="20306" y="1882"/>
                  <a:pt x="20284" y="1888"/>
                  <a:pt x="20263" y="1895"/>
                </a:cubicBezTo>
                <a:cubicBezTo>
                  <a:pt x="20294" y="1860"/>
                  <a:pt x="20334" y="1815"/>
                  <a:pt x="20376" y="1765"/>
                </a:cubicBezTo>
                <a:lnTo>
                  <a:pt x="20442" y="1694"/>
                </a:lnTo>
                <a:lnTo>
                  <a:pt x="20474" y="1658"/>
                </a:lnTo>
                <a:lnTo>
                  <a:pt x="20506" y="1626"/>
                </a:lnTo>
                <a:cubicBezTo>
                  <a:pt x="20527" y="1605"/>
                  <a:pt x="20547" y="1586"/>
                  <a:pt x="20565" y="1568"/>
                </a:cubicBezTo>
                <a:cubicBezTo>
                  <a:pt x="20583" y="1551"/>
                  <a:pt x="20600" y="1538"/>
                  <a:pt x="20613" y="1527"/>
                </a:cubicBezTo>
                <a:cubicBezTo>
                  <a:pt x="20631" y="1514"/>
                  <a:pt x="20644" y="1507"/>
                  <a:pt x="20651" y="1507"/>
                </a:cubicBezTo>
                <a:cubicBezTo>
                  <a:pt x="20655" y="1507"/>
                  <a:pt x="20657" y="1510"/>
                  <a:pt x="20657" y="1515"/>
                </a:cubicBezTo>
                <a:cubicBezTo>
                  <a:pt x="20665" y="1498"/>
                  <a:pt x="20673" y="1482"/>
                  <a:pt x="20683" y="1467"/>
                </a:cubicBezTo>
                <a:cubicBezTo>
                  <a:pt x="20700" y="1442"/>
                  <a:pt x="20722" y="1423"/>
                  <a:pt x="20746" y="1414"/>
                </a:cubicBezTo>
                <a:lnTo>
                  <a:pt x="20763" y="1439"/>
                </a:lnTo>
                <a:cubicBezTo>
                  <a:pt x="20852" y="1348"/>
                  <a:pt x="20945" y="1263"/>
                  <a:pt x="21041" y="1187"/>
                </a:cubicBezTo>
                <a:cubicBezTo>
                  <a:pt x="21057" y="1208"/>
                  <a:pt x="21092" y="1222"/>
                  <a:pt x="21159" y="1222"/>
                </a:cubicBezTo>
                <a:cubicBezTo>
                  <a:pt x="21200" y="1222"/>
                  <a:pt x="21252" y="1217"/>
                  <a:pt x="21319" y="1206"/>
                </a:cubicBezTo>
                <a:lnTo>
                  <a:pt x="21481" y="1109"/>
                </a:lnTo>
                <a:lnTo>
                  <a:pt x="21447" y="925"/>
                </a:lnTo>
                <a:lnTo>
                  <a:pt x="21599" y="876"/>
                </a:lnTo>
                <a:cubicBezTo>
                  <a:pt x="21562" y="854"/>
                  <a:pt x="21534" y="815"/>
                  <a:pt x="21519" y="764"/>
                </a:cubicBezTo>
                <a:cubicBezTo>
                  <a:pt x="21491" y="653"/>
                  <a:pt x="21503" y="525"/>
                  <a:pt x="21456" y="428"/>
                </a:cubicBezTo>
                <a:cubicBezTo>
                  <a:pt x="21399" y="311"/>
                  <a:pt x="21280" y="297"/>
                  <a:pt x="21179" y="294"/>
                </a:cubicBezTo>
                <a:cubicBezTo>
                  <a:pt x="20839" y="284"/>
                  <a:pt x="20499" y="275"/>
                  <a:pt x="20160" y="267"/>
                </a:cubicBezTo>
                <a:lnTo>
                  <a:pt x="20172" y="258"/>
                </a:lnTo>
                <a:lnTo>
                  <a:pt x="20138" y="266"/>
                </a:lnTo>
                <a:cubicBezTo>
                  <a:pt x="20054" y="264"/>
                  <a:pt x="19970" y="263"/>
                  <a:pt x="19887" y="261"/>
                </a:cubicBezTo>
                <a:cubicBezTo>
                  <a:pt x="19898" y="251"/>
                  <a:pt x="19919" y="245"/>
                  <a:pt x="19958" y="241"/>
                </a:cubicBezTo>
                <a:cubicBezTo>
                  <a:pt x="19912" y="229"/>
                  <a:pt x="19880" y="225"/>
                  <a:pt x="19855" y="225"/>
                </a:cubicBezTo>
                <a:cubicBezTo>
                  <a:pt x="19812" y="225"/>
                  <a:pt x="19788" y="236"/>
                  <a:pt x="19752" y="236"/>
                </a:cubicBezTo>
                <a:cubicBezTo>
                  <a:pt x="19729" y="236"/>
                  <a:pt x="19700" y="232"/>
                  <a:pt x="19659" y="217"/>
                </a:cubicBezTo>
                <a:cubicBezTo>
                  <a:pt x="19643" y="210"/>
                  <a:pt x="19651" y="205"/>
                  <a:pt x="19665" y="202"/>
                </a:cubicBezTo>
                <a:lnTo>
                  <a:pt x="19498" y="225"/>
                </a:lnTo>
                <a:cubicBezTo>
                  <a:pt x="19526" y="210"/>
                  <a:pt x="19486" y="175"/>
                  <a:pt x="19539" y="175"/>
                </a:cubicBezTo>
                <a:cubicBezTo>
                  <a:pt x="19548" y="175"/>
                  <a:pt x="19559" y="176"/>
                  <a:pt x="19574" y="179"/>
                </a:cubicBezTo>
                <a:cubicBezTo>
                  <a:pt x="19508" y="166"/>
                  <a:pt x="19448" y="162"/>
                  <a:pt x="19393" y="162"/>
                </a:cubicBezTo>
                <a:cubicBezTo>
                  <a:pt x="19260" y="162"/>
                  <a:pt x="19156" y="187"/>
                  <a:pt x="19076" y="187"/>
                </a:cubicBezTo>
                <a:cubicBezTo>
                  <a:pt x="19038" y="187"/>
                  <a:pt x="19005" y="182"/>
                  <a:pt x="18977" y="165"/>
                </a:cubicBezTo>
                <a:lnTo>
                  <a:pt x="19001" y="160"/>
                </a:lnTo>
                <a:cubicBezTo>
                  <a:pt x="18709" y="174"/>
                  <a:pt x="18807" y="199"/>
                  <a:pt x="18783" y="236"/>
                </a:cubicBezTo>
                <a:lnTo>
                  <a:pt x="18573" y="233"/>
                </a:lnTo>
                <a:lnTo>
                  <a:pt x="18439" y="130"/>
                </a:lnTo>
                <a:lnTo>
                  <a:pt x="18398" y="191"/>
                </a:lnTo>
                <a:cubicBezTo>
                  <a:pt x="18355" y="188"/>
                  <a:pt x="18270" y="182"/>
                  <a:pt x="18286" y="157"/>
                </a:cubicBezTo>
                <a:cubicBezTo>
                  <a:pt x="18126" y="198"/>
                  <a:pt x="18313" y="185"/>
                  <a:pt x="18220" y="225"/>
                </a:cubicBezTo>
                <a:cubicBezTo>
                  <a:pt x="18014" y="162"/>
                  <a:pt x="17649" y="240"/>
                  <a:pt x="17603" y="137"/>
                </a:cubicBezTo>
                <a:cubicBezTo>
                  <a:pt x="17529" y="184"/>
                  <a:pt x="17801" y="180"/>
                  <a:pt x="17580" y="208"/>
                </a:cubicBezTo>
                <a:cubicBezTo>
                  <a:pt x="17559" y="171"/>
                  <a:pt x="17524" y="161"/>
                  <a:pt x="17480" y="161"/>
                </a:cubicBezTo>
                <a:cubicBezTo>
                  <a:pt x="17417" y="161"/>
                  <a:pt x="17335" y="182"/>
                  <a:pt x="17248" y="182"/>
                </a:cubicBezTo>
                <a:cubicBezTo>
                  <a:pt x="17211" y="182"/>
                  <a:pt x="17173" y="178"/>
                  <a:pt x="17136" y="168"/>
                </a:cubicBezTo>
                <a:cubicBezTo>
                  <a:pt x="17195" y="112"/>
                  <a:pt x="17373" y="146"/>
                  <a:pt x="17185" y="92"/>
                </a:cubicBezTo>
                <a:cubicBezTo>
                  <a:pt x="17152" y="118"/>
                  <a:pt x="17108" y="127"/>
                  <a:pt x="17058" y="127"/>
                </a:cubicBezTo>
                <a:cubicBezTo>
                  <a:pt x="16945" y="127"/>
                  <a:pt x="16802" y="81"/>
                  <a:pt x="16691" y="81"/>
                </a:cubicBezTo>
                <a:cubicBezTo>
                  <a:pt x="16680" y="81"/>
                  <a:pt x="16669" y="81"/>
                  <a:pt x="16658" y="82"/>
                </a:cubicBezTo>
                <a:cubicBezTo>
                  <a:pt x="16654" y="120"/>
                  <a:pt x="16564" y="126"/>
                  <a:pt x="16440" y="126"/>
                </a:cubicBezTo>
                <a:cubicBezTo>
                  <a:pt x="16381" y="126"/>
                  <a:pt x="16314" y="125"/>
                  <a:pt x="16245" y="125"/>
                </a:cubicBezTo>
                <a:cubicBezTo>
                  <a:pt x="16177" y="125"/>
                  <a:pt x="16109" y="126"/>
                  <a:pt x="16044" y="132"/>
                </a:cubicBezTo>
                <a:cubicBezTo>
                  <a:pt x="16061" y="107"/>
                  <a:pt x="15541" y="87"/>
                  <a:pt x="15293" y="58"/>
                </a:cubicBezTo>
                <a:lnTo>
                  <a:pt x="15300" y="45"/>
                </a:lnTo>
                <a:cubicBezTo>
                  <a:pt x="15251" y="121"/>
                  <a:pt x="14995" y="105"/>
                  <a:pt x="14809" y="120"/>
                </a:cubicBezTo>
                <a:cubicBezTo>
                  <a:pt x="14816" y="75"/>
                  <a:pt x="14849" y="56"/>
                  <a:pt x="14951" y="37"/>
                </a:cubicBezTo>
                <a:lnTo>
                  <a:pt x="14775" y="37"/>
                </a:lnTo>
                <a:cubicBezTo>
                  <a:pt x="14733" y="61"/>
                  <a:pt x="14679" y="74"/>
                  <a:pt x="14564" y="82"/>
                </a:cubicBezTo>
                <a:lnTo>
                  <a:pt x="14609" y="25"/>
                </a:lnTo>
                <a:cubicBezTo>
                  <a:pt x="14429" y="26"/>
                  <a:pt x="14249" y="65"/>
                  <a:pt x="14038" y="65"/>
                </a:cubicBezTo>
                <a:cubicBezTo>
                  <a:pt x="13974" y="65"/>
                  <a:pt x="13908" y="61"/>
                  <a:pt x="13838" y="52"/>
                </a:cubicBezTo>
                <a:cubicBezTo>
                  <a:pt x="13826" y="89"/>
                  <a:pt x="13940" y="144"/>
                  <a:pt x="13916" y="186"/>
                </a:cubicBezTo>
                <a:lnTo>
                  <a:pt x="13752" y="186"/>
                </a:lnTo>
                <a:cubicBezTo>
                  <a:pt x="13758" y="169"/>
                  <a:pt x="13776" y="153"/>
                  <a:pt x="13818" y="146"/>
                </a:cubicBezTo>
                <a:cubicBezTo>
                  <a:pt x="13797" y="149"/>
                  <a:pt x="13750" y="162"/>
                  <a:pt x="13704" y="162"/>
                </a:cubicBezTo>
                <a:cubicBezTo>
                  <a:pt x="13691" y="162"/>
                  <a:pt x="13678" y="161"/>
                  <a:pt x="13666" y="158"/>
                </a:cubicBezTo>
                <a:lnTo>
                  <a:pt x="13793" y="109"/>
                </a:lnTo>
                <a:cubicBezTo>
                  <a:pt x="13773" y="106"/>
                  <a:pt x="13757" y="105"/>
                  <a:pt x="13744" y="105"/>
                </a:cubicBezTo>
                <a:cubicBezTo>
                  <a:pt x="13674" y="105"/>
                  <a:pt x="13702" y="145"/>
                  <a:pt x="13623" y="145"/>
                </a:cubicBezTo>
                <a:cubicBezTo>
                  <a:pt x="13620" y="145"/>
                  <a:pt x="13616" y="145"/>
                  <a:pt x="13612" y="145"/>
                </a:cubicBezTo>
                <a:cubicBezTo>
                  <a:pt x="13614" y="105"/>
                  <a:pt x="13531" y="116"/>
                  <a:pt x="13546" y="83"/>
                </a:cubicBezTo>
                <a:cubicBezTo>
                  <a:pt x="13549" y="83"/>
                  <a:pt x="13552" y="83"/>
                  <a:pt x="13555" y="83"/>
                </a:cubicBezTo>
                <a:cubicBezTo>
                  <a:pt x="13577" y="83"/>
                  <a:pt x="13612" y="91"/>
                  <a:pt x="13644" y="91"/>
                </a:cubicBezTo>
                <a:cubicBezTo>
                  <a:pt x="13658" y="91"/>
                  <a:pt x="13672" y="89"/>
                  <a:pt x="13684" y="84"/>
                </a:cubicBezTo>
                <a:cubicBezTo>
                  <a:pt x="13561" y="77"/>
                  <a:pt x="13411" y="53"/>
                  <a:pt x="13362" y="22"/>
                </a:cubicBezTo>
                <a:cubicBezTo>
                  <a:pt x="13373" y="45"/>
                  <a:pt x="13362" y="77"/>
                  <a:pt x="13272" y="82"/>
                </a:cubicBezTo>
                <a:cubicBezTo>
                  <a:pt x="13265" y="82"/>
                  <a:pt x="13258" y="82"/>
                  <a:pt x="13252" y="82"/>
                </a:cubicBezTo>
                <a:cubicBezTo>
                  <a:pt x="13047" y="82"/>
                  <a:pt x="13188" y="33"/>
                  <a:pt x="13055" y="12"/>
                </a:cubicBezTo>
                <a:cubicBezTo>
                  <a:pt x="12998" y="41"/>
                  <a:pt x="12849" y="12"/>
                  <a:pt x="12846" y="74"/>
                </a:cubicBezTo>
                <a:cubicBezTo>
                  <a:pt x="12778" y="74"/>
                  <a:pt x="12765" y="44"/>
                  <a:pt x="12738" y="28"/>
                </a:cubicBezTo>
                <a:cubicBezTo>
                  <a:pt x="12618" y="55"/>
                  <a:pt x="12173" y="39"/>
                  <a:pt x="12310" y="103"/>
                </a:cubicBezTo>
                <a:lnTo>
                  <a:pt x="12341" y="107"/>
                </a:lnTo>
                <a:cubicBezTo>
                  <a:pt x="12335" y="108"/>
                  <a:pt x="12328" y="108"/>
                  <a:pt x="12321" y="110"/>
                </a:cubicBezTo>
                <a:cubicBezTo>
                  <a:pt x="12216" y="127"/>
                  <a:pt x="12108" y="133"/>
                  <a:pt x="12000" y="133"/>
                </a:cubicBezTo>
                <a:cubicBezTo>
                  <a:pt x="11761" y="133"/>
                  <a:pt x="11517" y="105"/>
                  <a:pt x="11282" y="105"/>
                </a:cubicBezTo>
                <a:cubicBezTo>
                  <a:pt x="11222" y="105"/>
                  <a:pt x="11163" y="107"/>
                  <a:pt x="11104" y="111"/>
                </a:cubicBezTo>
                <a:lnTo>
                  <a:pt x="11104" y="91"/>
                </a:lnTo>
                <a:cubicBezTo>
                  <a:pt x="10870" y="117"/>
                  <a:pt x="10582" y="110"/>
                  <a:pt x="10415" y="157"/>
                </a:cubicBezTo>
                <a:cubicBezTo>
                  <a:pt x="10345" y="157"/>
                  <a:pt x="10250" y="121"/>
                  <a:pt x="10280" y="96"/>
                </a:cubicBezTo>
                <a:cubicBezTo>
                  <a:pt x="10164" y="108"/>
                  <a:pt x="10115" y="122"/>
                  <a:pt x="10024" y="122"/>
                </a:cubicBezTo>
                <a:cubicBezTo>
                  <a:pt x="9975" y="122"/>
                  <a:pt x="9913" y="118"/>
                  <a:pt x="9821" y="107"/>
                </a:cubicBezTo>
                <a:cubicBezTo>
                  <a:pt x="9945" y="81"/>
                  <a:pt x="9870" y="77"/>
                  <a:pt x="9889" y="77"/>
                </a:cubicBezTo>
                <a:cubicBezTo>
                  <a:pt x="9898" y="77"/>
                  <a:pt x="9927" y="78"/>
                  <a:pt x="10005" y="78"/>
                </a:cubicBezTo>
                <a:cubicBezTo>
                  <a:pt x="9875" y="71"/>
                  <a:pt x="9801" y="58"/>
                  <a:pt x="9718" y="58"/>
                </a:cubicBezTo>
                <a:cubicBezTo>
                  <a:pt x="9652" y="58"/>
                  <a:pt x="9580" y="66"/>
                  <a:pt x="9469" y="92"/>
                </a:cubicBezTo>
                <a:cubicBezTo>
                  <a:pt x="9528" y="54"/>
                  <a:pt x="9419" y="38"/>
                  <a:pt x="9310" y="38"/>
                </a:cubicBezTo>
                <a:cubicBezTo>
                  <a:pt x="9263" y="38"/>
                  <a:pt x="9216" y="41"/>
                  <a:pt x="9182" y="47"/>
                </a:cubicBezTo>
                <a:lnTo>
                  <a:pt x="9346" y="81"/>
                </a:lnTo>
                <a:cubicBezTo>
                  <a:pt x="9279" y="86"/>
                  <a:pt x="9216" y="88"/>
                  <a:pt x="9154" y="88"/>
                </a:cubicBezTo>
                <a:cubicBezTo>
                  <a:pt x="9103" y="88"/>
                  <a:pt x="9052" y="87"/>
                  <a:pt x="9002" y="86"/>
                </a:cubicBezTo>
                <a:lnTo>
                  <a:pt x="9061" y="15"/>
                </a:lnTo>
                <a:cubicBezTo>
                  <a:pt x="8993" y="4"/>
                  <a:pt x="8926" y="0"/>
                  <a:pt x="8861"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grpSp>
        <p:nvGrpSpPr>
          <p:cNvPr id="816" name="Google Shape;345;p15"/>
          <p:cNvGrpSpPr/>
          <p:nvPr/>
        </p:nvGrpSpPr>
        <p:grpSpPr>
          <a:xfrm>
            <a:off x="-2231542" y="-1769907"/>
            <a:ext cx="6975302" cy="5721452"/>
            <a:chOff x="-64" y="-1"/>
            <a:chExt cx="6975300" cy="5721450"/>
          </a:xfrm>
        </p:grpSpPr>
        <p:sp>
          <p:nvSpPr>
            <p:cNvPr id="811" name="Google Shape;346;p15"/>
            <p:cNvSpPr/>
            <p:nvPr/>
          </p:nvSpPr>
          <p:spPr>
            <a:xfrm flipH="1">
              <a:off x="4992435" y="3017241"/>
              <a:ext cx="1982802" cy="1613417"/>
            </a:xfrm>
            <a:custGeom>
              <a:avLst/>
              <a:gdLst/>
              <a:ahLst/>
              <a:cxnLst>
                <a:cxn ang="0">
                  <a:pos x="wd2" y="hd2"/>
                </a:cxn>
                <a:cxn ang="5400000">
                  <a:pos x="wd2" y="hd2"/>
                </a:cxn>
                <a:cxn ang="10800000">
                  <a:pos x="wd2" y="hd2"/>
                </a:cxn>
                <a:cxn ang="16200000">
                  <a:pos x="wd2" y="hd2"/>
                </a:cxn>
              </a:cxnLst>
              <a:rect l="0" t="0" r="r" b="b"/>
              <a:pathLst>
                <a:path w="18118" h="21600" extrusionOk="0">
                  <a:moveTo>
                    <a:pt x="5852" y="6758"/>
                  </a:moveTo>
                  <a:cubicBezTo>
                    <a:pt x="6506" y="6963"/>
                    <a:pt x="7204" y="7003"/>
                    <a:pt x="7910" y="7003"/>
                  </a:cubicBezTo>
                  <a:cubicBezTo>
                    <a:pt x="8369" y="7003"/>
                    <a:pt x="8831" y="6986"/>
                    <a:pt x="9289" y="6986"/>
                  </a:cubicBezTo>
                  <a:cubicBezTo>
                    <a:pt x="9952" y="6986"/>
                    <a:pt x="10604" y="7022"/>
                    <a:pt x="11218" y="7196"/>
                  </a:cubicBezTo>
                  <a:cubicBezTo>
                    <a:pt x="13133" y="7745"/>
                    <a:pt x="13918" y="8746"/>
                    <a:pt x="13355" y="11483"/>
                  </a:cubicBezTo>
                  <a:cubicBezTo>
                    <a:pt x="12941" y="13493"/>
                    <a:pt x="12243" y="15079"/>
                    <a:pt x="11126" y="16412"/>
                  </a:cubicBezTo>
                  <a:cubicBezTo>
                    <a:pt x="9972" y="17782"/>
                    <a:pt x="8402" y="18614"/>
                    <a:pt x="6883" y="18614"/>
                  </a:cubicBezTo>
                  <a:cubicBezTo>
                    <a:pt x="5236" y="18614"/>
                    <a:pt x="3648" y="17635"/>
                    <a:pt x="2713" y="15305"/>
                  </a:cubicBezTo>
                  <a:cubicBezTo>
                    <a:pt x="1207" y="11531"/>
                    <a:pt x="3579" y="8964"/>
                    <a:pt x="5852" y="6773"/>
                  </a:cubicBezTo>
                  <a:lnTo>
                    <a:pt x="5852" y="6758"/>
                  </a:lnTo>
                  <a:close/>
                  <a:moveTo>
                    <a:pt x="7385" y="0"/>
                  </a:moveTo>
                  <a:cubicBezTo>
                    <a:pt x="7248" y="0"/>
                    <a:pt x="7109" y="29"/>
                    <a:pt x="6973" y="86"/>
                  </a:cubicBezTo>
                  <a:cubicBezTo>
                    <a:pt x="3132" y="1681"/>
                    <a:pt x="-1512" y="9888"/>
                    <a:pt x="475" y="15925"/>
                  </a:cubicBezTo>
                  <a:cubicBezTo>
                    <a:pt x="1789" y="19938"/>
                    <a:pt x="4638" y="21600"/>
                    <a:pt x="7514" y="21600"/>
                  </a:cubicBezTo>
                  <a:cubicBezTo>
                    <a:pt x="9020" y="21600"/>
                    <a:pt x="10534" y="21145"/>
                    <a:pt x="11839" y="20332"/>
                  </a:cubicBezTo>
                  <a:cubicBezTo>
                    <a:pt x="15483" y="18063"/>
                    <a:pt x="20088" y="10517"/>
                    <a:pt x="17220" y="4453"/>
                  </a:cubicBezTo>
                  <a:cubicBezTo>
                    <a:pt x="16065" y="2026"/>
                    <a:pt x="13050" y="511"/>
                    <a:pt x="10217" y="511"/>
                  </a:cubicBezTo>
                  <a:cubicBezTo>
                    <a:pt x="9625" y="511"/>
                    <a:pt x="9041" y="576"/>
                    <a:pt x="8484" y="715"/>
                  </a:cubicBezTo>
                  <a:cubicBezTo>
                    <a:pt x="8199" y="254"/>
                    <a:pt x="7797" y="0"/>
                    <a:pt x="7385"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12" name="Google Shape;347;p15"/>
            <p:cNvSpPr/>
            <p:nvPr/>
          </p:nvSpPr>
          <p:spPr>
            <a:xfrm flipH="1">
              <a:off x="2552317" y="3943529"/>
              <a:ext cx="2141338" cy="1777921"/>
            </a:xfrm>
            <a:custGeom>
              <a:avLst/>
              <a:gdLst/>
              <a:ahLst/>
              <a:cxnLst>
                <a:cxn ang="0">
                  <a:pos x="wd2" y="hd2"/>
                </a:cxn>
                <a:cxn ang="5400000">
                  <a:pos x="wd2" y="hd2"/>
                </a:cxn>
                <a:cxn ang="10800000">
                  <a:pos x="wd2" y="hd2"/>
                </a:cxn>
                <a:cxn ang="16200000">
                  <a:pos x="wd2" y="hd2"/>
                </a:cxn>
              </a:cxnLst>
              <a:rect l="0" t="0" r="r" b="b"/>
              <a:pathLst>
                <a:path w="20084" h="21600" extrusionOk="0">
                  <a:moveTo>
                    <a:pt x="10965" y="4320"/>
                  </a:moveTo>
                  <a:cubicBezTo>
                    <a:pt x="11050" y="4320"/>
                    <a:pt x="11137" y="4322"/>
                    <a:pt x="11225" y="4324"/>
                  </a:cubicBezTo>
                  <a:cubicBezTo>
                    <a:pt x="14684" y="4465"/>
                    <a:pt x="18437" y="8087"/>
                    <a:pt x="17608" y="13157"/>
                  </a:cubicBezTo>
                  <a:cubicBezTo>
                    <a:pt x="17120" y="16139"/>
                    <a:pt x="15372" y="16875"/>
                    <a:pt x="13335" y="16875"/>
                  </a:cubicBezTo>
                  <a:cubicBezTo>
                    <a:pt x="12457" y="16875"/>
                    <a:pt x="11524" y="16740"/>
                    <a:pt x="10617" y="16587"/>
                  </a:cubicBezTo>
                  <a:cubicBezTo>
                    <a:pt x="9491" y="14577"/>
                    <a:pt x="7554" y="13130"/>
                    <a:pt x="6409" y="11160"/>
                  </a:cubicBezTo>
                  <a:cubicBezTo>
                    <a:pt x="5103" y="8926"/>
                    <a:pt x="4976" y="7429"/>
                    <a:pt x="6847" y="5906"/>
                  </a:cubicBezTo>
                  <a:cubicBezTo>
                    <a:pt x="8147" y="4847"/>
                    <a:pt x="9468" y="4320"/>
                    <a:pt x="10965" y="4320"/>
                  </a:cubicBezTo>
                  <a:close/>
                  <a:moveTo>
                    <a:pt x="8913" y="0"/>
                  </a:moveTo>
                  <a:cubicBezTo>
                    <a:pt x="4979" y="0"/>
                    <a:pt x="589" y="2099"/>
                    <a:pt x="35" y="7511"/>
                  </a:cubicBezTo>
                  <a:cubicBezTo>
                    <a:pt x="-331" y="11044"/>
                    <a:pt x="2253" y="16158"/>
                    <a:pt x="5327" y="18628"/>
                  </a:cubicBezTo>
                  <a:cubicBezTo>
                    <a:pt x="5335" y="19396"/>
                    <a:pt x="5623" y="20151"/>
                    <a:pt x="6254" y="20535"/>
                  </a:cubicBezTo>
                  <a:cubicBezTo>
                    <a:pt x="7402" y="21241"/>
                    <a:pt x="8885" y="21600"/>
                    <a:pt x="10453" y="21600"/>
                  </a:cubicBezTo>
                  <a:cubicBezTo>
                    <a:pt x="14339" y="21600"/>
                    <a:pt x="18735" y="19394"/>
                    <a:pt x="19782" y="14821"/>
                  </a:cubicBezTo>
                  <a:cubicBezTo>
                    <a:pt x="21269" y="8317"/>
                    <a:pt x="17010" y="2539"/>
                    <a:pt x="12652" y="704"/>
                  </a:cubicBezTo>
                  <a:cubicBezTo>
                    <a:pt x="11579" y="251"/>
                    <a:pt x="10274" y="0"/>
                    <a:pt x="8913"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13" name="Google Shape;348;p15"/>
            <p:cNvSpPr/>
            <p:nvPr/>
          </p:nvSpPr>
          <p:spPr>
            <a:xfrm flipH="1">
              <a:off x="911208" y="2603870"/>
              <a:ext cx="1492331" cy="1607940"/>
            </a:xfrm>
            <a:custGeom>
              <a:avLst/>
              <a:gdLst/>
              <a:ahLst/>
              <a:cxnLst>
                <a:cxn ang="0">
                  <a:pos x="wd2" y="hd2"/>
                </a:cxn>
                <a:cxn ang="5400000">
                  <a:pos x="wd2" y="hd2"/>
                </a:cxn>
                <a:cxn ang="10800000">
                  <a:pos x="wd2" y="hd2"/>
                </a:cxn>
                <a:cxn ang="16200000">
                  <a:pos x="wd2" y="hd2"/>
                </a:cxn>
              </a:cxnLst>
              <a:rect l="0" t="0" r="r" b="b"/>
              <a:pathLst>
                <a:path w="18751" h="21600" extrusionOk="0">
                  <a:moveTo>
                    <a:pt x="8112" y="4992"/>
                  </a:moveTo>
                  <a:cubicBezTo>
                    <a:pt x="11138" y="4992"/>
                    <a:pt x="13900" y="7830"/>
                    <a:pt x="13262" y="11428"/>
                  </a:cubicBezTo>
                  <a:cubicBezTo>
                    <a:pt x="12700" y="14577"/>
                    <a:pt x="10263" y="16629"/>
                    <a:pt x="7748" y="18194"/>
                  </a:cubicBezTo>
                  <a:cubicBezTo>
                    <a:pt x="7583" y="18164"/>
                    <a:pt x="7417" y="18122"/>
                    <a:pt x="7252" y="18072"/>
                  </a:cubicBezTo>
                  <a:cubicBezTo>
                    <a:pt x="2540" y="16438"/>
                    <a:pt x="945" y="8562"/>
                    <a:pt x="5518" y="5746"/>
                  </a:cubicBezTo>
                  <a:lnTo>
                    <a:pt x="5518" y="5740"/>
                  </a:lnTo>
                  <a:cubicBezTo>
                    <a:pt x="6355" y="5223"/>
                    <a:pt x="7244" y="4992"/>
                    <a:pt x="8112" y="4992"/>
                  </a:cubicBezTo>
                  <a:close/>
                  <a:moveTo>
                    <a:pt x="9105" y="0"/>
                  </a:moveTo>
                  <a:cubicBezTo>
                    <a:pt x="6886" y="0"/>
                    <a:pt x="4660" y="889"/>
                    <a:pt x="2884" y="2887"/>
                  </a:cubicBezTo>
                  <a:cubicBezTo>
                    <a:pt x="-1702" y="8032"/>
                    <a:pt x="-742" y="16701"/>
                    <a:pt x="5213" y="20246"/>
                  </a:cubicBezTo>
                  <a:cubicBezTo>
                    <a:pt x="5313" y="20309"/>
                    <a:pt x="5419" y="20357"/>
                    <a:pt x="5526" y="20414"/>
                  </a:cubicBezTo>
                  <a:cubicBezTo>
                    <a:pt x="5630" y="20671"/>
                    <a:pt x="5823" y="20875"/>
                    <a:pt x="6068" y="20988"/>
                  </a:cubicBezTo>
                  <a:cubicBezTo>
                    <a:pt x="7034" y="21409"/>
                    <a:pt x="8000" y="21600"/>
                    <a:pt x="8948" y="21600"/>
                  </a:cubicBezTo>
                  <a:cubicBezTo>
                    <a:pt x="14836" y="21600"/>
                    <a:pt x="19898" y="14161"/>
                    <a:pt x="18523" y="8011"/>
                  </a:cubicBezTo>
                  <a:cubicBezTo>
                    <a:pt x="17438" y="3156"/>
                    <a:pt x="13284" y="0"/>
                    <a:pt x="9105"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14" name="Google Shape;349;p15"/>
            <p:cNvSpPr/>
            <p:nvPr/>
          </p:nvSpPr>
          <p:spPr>
            <a:xfrm flipH="1">
              <a:off x="-65" y="-2"/>
              <a:ext cx="1942305" cy="2092214"/>
            </a:xfrm>
            <a:custGeom>
              <a:avLst/>
              <a:gdLst/>
              <a:ahLst/>
              <a:cxnLst>
                <a:cxn ang="0">
                  <a:pos x="wd2" y="hd2"/>
                </a:cxn>
                <a:cxn ang="5400000">
                  <a:pos x="wd2" y="hd2"/>
                </a:cxn>
                <a:cxn ang="10800000">
                  <a:pos x="wd2" y="hd2"/>
                </a:cxn>
                <a:cxn ang="16200000">
                  <a:pos x="wd2" y="hd2"/>
                </a:cxn>
              </a:cxnLst>
              <a:rect l="0" t="0" r="r" b="b"/>
              <a:pathLst>
                <a:path w="18756" h="21600" extrusionOk="0">
                  <a:moveTo>
                    <a:pt x="8110" y="4995"/>
                  </a:moveTo>
                  <a:cubicBezTo>
                    <a:pt x="11137" y="4995"/>
                    <a:pt x="13898" y="7840"/>
                    <a:pt x="13261" y="11437"/>
                  </a:cubicBezTo>
                  <a:cubicBezTo>
                    <a:pt x="12702" y="14587"/>
                    <a:pt x="10265" y="16638"/>
                    <a:pt x="7751" y="18198"/>
                  </a:cubicBezTo>
                  <a:cubicBezTo>
                    <a:pt x="7584" y="18165"/>
                    <a:pt x="7416" y="18127"/>
                    <a:pt x="7248" y="18079"/>
                  </a:cubicBezTo>
                  <a:cubicBezTo>
                    <a:pt x="2542" y="16436"/>
                    <a:pt x="949" y="8561"/>
                    <a:pt x="5519" y="5745"/>
                  </a:cubicBezTo>
                  <a:cubicBezTo>
                    <a:pt x="6355" y="5229"/>
                    <a:pt x="7243" y="4995"/>
                    <a:pt x="8110" y="4995"/>
                  </a:cubicBezTo>
                  <a:close/>
                  <a:moveTo>
                    <a:pt x="9109" y="0"/>
                  </a:moveTo>
                  <a:cubicBezTo>
                    <a:pt x="6890" y="0"/>
                    <a:pt x="4665" y="889"/>
                    <a:pt x="2888" y="2884"/>
                  </a:cubicBezTo>
                  <a:cubicBezTo>
                    <a:pt x="-1701" y="8034"/>
                    <a:pt x="-744" y="16702"/>
                    <a:pt x="5213" y="20247"/>
                  </a:cubicBezTo>
                  <a:cubicBezTo>
                    <a:pt x="5315" y="20307"/>
                    <a:pt x="5422" y="20357"/>
                    <a:pt x="5523" y="20411"/>
                  </a:cubicBezTo>
                  <a:cubicBezTo>
                    <a:pt x="5631" y="20672"/>
                    <a:pt x="5824" y="20879"/>
                    <a:pt x="6067" y="20988"/>
                  </a:cubicBezTo>
                  <a:cubicBezTo>
                    <a:pt x="7033" y="21408"/>
                    <a:pt x="8002" y="21600"/>
                    <a:pt x="8949" y="21600"/>
                  </a:cubicBezTo>
                  <a:cubicBezTo>
                    <a:pt x="14839" y="21600"/>
                    <a:pt x="19899" y="14164"/>
                    <a:pt x="18531" y="8007"/>
                  </a:cubicBezTo>
                  <a:cubicBezTo>
                    <a:pt x="17444" y="3154"/>
                    <a:pt x="13289" y="0"/>
                    <a:pt x="9109"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15" name="Google Shape;350;p15"/>
            <p:cNvSpPr/>
            <p:nvPr/>
          </p:nvSpPr>
          <p:spPr>
            <a:xfrm flipH="1">
              <a:off x="2857012" y="1086408"/>
              <a:ext cx="1943286" cy="1708267"/>
            </a:xfrm>
            <a:custGeom>
              <a:avLst/>
              <a:gdLst/>
              <a:ahLst/>
              <a:cxnLst>
                <a:cxn ang="0">
                  <a:pos x="wd2" y="hd2"/>
                </a:cxn>
                <a:cxn ang="5400000">
                  <a:pos x="wd2" y="hd2"/>
                </a:cxn>
                <a:cxn ang="10800000">
                  <a:pos x="wd2" y="hd2"/>
                </a:cxn>
                <a:cxn ang="16200000">
                  <a:pos x="wd2" y="hd2"/>
                </a:cxn>
              </a:cxnLst>
              <a:rect l="0" t="0" r="r" b="b"/>
              <a:pathLst>
                <a:path w="20760" h="21600" extrusionOk="0">
                  <a:moveTo>
                    <a:pt x="10213" y="5708"/>
                  </a:moveTo>
                  <a:cubicBezTo>
                    <a:pt x="10427" y="5708"/>
                    <a:pt x="10645" y="5720"/>
                    <a:pt x="10864" y="5747"/>
                  </a:cubicBezTo>
                  <a:cubicBezTo>
                    <a:pt x="12636" y="5959"/>
                    <a:pt x="14679" y="7158"/>
                    <a:pt x="15214" y="9349"/>
                  </a:cubicBezTo>
                  <a:cubicBezTo>
                    <a:pt x="15624" y="11049"/>
                    <a:pt x="15146" y="13167"/>
                    <a:pt x="13633" y="13699"/>
                  </a:cubicBezTo>
                  <a:cubicBezTo>
                    <a:pt x="12338" y="14159"/>
                    <a:pt x="12422" y="15924"/>
                    <a:pt x="13345" y="16617"/>
                  </a:cubicBezTo>
                  <a:cubicBezTo>
                    <a:pt x="12501" y="17276"/>
                    <a:pt x="11651" y="17763"/>
                    <a:pt x="10959" y="17976"/>
                  </a:cubicBezTo>
                  <a:cubicBezTo>
                    <a:pt x="10208" y="18206"/>
                    <a:pt x="9334" y="18336"/>
                    <a:pt x="8446" y="18336"/>
                  </a:cubicBezTo>
                  <a:cubicBezTo>
                    <a:pt x="5436" y="18336"/>
                    <a:pt x="2282" y="16828"/>
                    <a:pt x="3296" y="12573"/>
                  </a:cubicBezTo>
                  <a:cubicBezTo>
                    <a:pt x="4174" y="8876"/>
                    <a:pt x="6882" y="5708"/>
                    <a:pt x="10213" y="5708"/>
                  </a:cubicBezTo>
                  <a:close/>
                  <a:moveTo>
                    <a:pt x="11317" y="0"/>
                  </a:moveTo>
                  <a:cubicBezTo>
                    <a:pt x="5650" y="0"/>
                    <a:pt x="411" y="5714"/>
                    <a:pt x="20" y="12680"/>
                  </a:cubicBezTo>
                  <a:cubicBezTo>
                    <a:pt x="-331" y="18885"/>
                    <a:pt x="4077" y="21600"/>
                    <a:pt x="8588" y="21600"/>
                  </a:cubicBezTo>
                  <a:cubicBezTo>
                    <a:pt x="10436" y="21600"/>
                    <a:pt x="12300" y="21145"/>
                    <a:pt x="13863" y="20286"/>
                  </a:cubicBezTo>
                  <a:cubicBezTo>
                    <a:pt x="15793" y="19235"/>
                    <a:pt x="17768" y="17430"/>
                    <a:pt x="18843" y="15132"/>
                  </a:cubicBezTo>
                  <a:cubicBezTo>
                    <a:pt x="19828" y="14139"/>
                    <a:pt x="20481" y="12767"/>
                    <a:pt x="20684" y="11261"/>
                  </a:cubicBezTo>
                  <a:cubicBezTo>
                    <a:pt x="21269" y="6812"/>
                    <a:pt x="18405" y="2504"/>
                    <a:pt x="15091" y="885"/>
                  </a:cubicBezTo>
                  <a:cubicBezTo>
                    <a:pt x="13843" y="279"/>
                    <a:pt x="12569" y="0"/>
                    <a:pt x="11317"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817" name="Title Text"/>
          <p:cNvSpPr txBox="1">
            <a:spLocks noGrp="1"/>
          </p:cNvSpPr>
          <p:nvPr>
            <p:ph type="title"/>
          </p:nvPr>
        </p:nvSpPr>
        <p:spPr>
          <a:xfrm>
            <a:off x="1457799" y="516180"/>
            <a:ext cx="21468803" cy="1527201"/>
          </a:xfrm>
          <a:prstGeom prst="rect">
            <a:avLst/>
          </a:prstGeom>
        </p:spPr>
        <p:txBody>
          <a:bodyPr lIns="243794" tIns="243794" rIns="243794" bIns="243794"/>
          <a:lstStyle>
            <a:lvl1pPr>
              <a:defRPr sz="9600">
                <a:solidFill>
                  <a:srgbClr val="3043A1"/>
                </a:solidFill>
                <a:latin typeface="Mansalva"/>
                <a:ea typeface="Mansalva"/>
                <a:cs typeface="Mansalva"/>
                <a:sym typeface="Mansalva"/>
              </a:defRPr>
            </a:lvl1pPr>
          </a:lstStyle>
          <a:p>
            <a:r>
              <a:t>Title Text</a:t>
            </a:r>
          </a:p>
        </p:txBody>
      </p:sp>
      <p:sp>
        <p:nvSpPr>
          <p:cNvPr id="8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le only 4">
    <p:bg>
      <p:bgPr>
        <a:solidFill>
          <a:srgbClr val="FFC1BE"/>
        </a:solidFill>
        <a:effectLst/>
      </p:bgPr>
    </p:bg>
    <p:spTree>
      <p:nvGrpSpPr>
        <p:cNvPr id="1" name=""/>
        <p:cNvGrpSpPr/>
        <p:nvPr/>
      </p:nvGrpSpPr>
      <p:grpSpPr>
        <a:xfrm>
          <a:off x="0" y="0"/>
          <a:ext cx="0" cy="0"/>
          <a:chOff x="0" y="0"/>
          <a:chExt cx="0" cy="0"/>
        </a:xfrm>
      </p:grpSpPr>
      <p:grpSp>
        <p:nvGrpSpPr>
          <p:cNvPr id="842" name="Google Shape;353;p16"/>
          <p:cNvGrpSpPr/>
          <p:nvPr/>
        </p:nvGrpSpPr>
        <p:grpSpPr>
          <a:xfrm>
            <a:off x="17128886" y="1017740"/>
            <a:ext cx="10016195" cy="3923783"/>
            <a:chOff x="-1" y="-1"/>
            <a:chExt cx="10016193" cy="3923781"/>
          </a:xfrm>
        </p:grpSpPr>
        <p:sp>
          <p:nvSpPr>
            <p:cNvPr id="825" name="Google Shape;354;p16"/>
            <p:cNvSpPr/>
            <p:nvPr/>
          </p:nvSpPr>
          <p:spPr>
            <a:xfrm>
              <a:off x="8482547" y="3290319"/>
              <a:ext cx="661721" cy="242321"/>
            </a:xfrm>
            <a:custGeom>
              <a:avLst/>
              <a:gdLst/>
              <a:ahLst/>
              <a:cxnLst>
                <a:cxn ang="0">
                  <a:pos x="wd2" y="hd2"/>
                </a:cxn>
                <a:cxn ang="5400000">
                  <a:pos x="wd2" y="hd2"/>
                </a:cxn>
                <a:cxn ang="10800000">
                  <a:pos x="wd2" y="hd2"/>
                </a:cxn>
                <a:cxn ang="16200000">
                  <a:pos x="wd2" y="hd2"/>
                </a:cxn>
              </a:cxnLst>
              <a:rect l="0" t="0" r="r" b="b"/>
              <a:pathLst>
                <a:path w="20859" h="21600" extrusionOk="0">
                  <a:moveTo>
                    <a:pt x="3787" y="0"/>
                  </a:moveTo>
                  <a:cubicBezTo>
                    <a:pt x="2919" y="0"/>
                    <a:pt x="2067" y="225"/>
                    <a:pt x="1246" y="721"/>
                  </a:cubicBezTo>
                  <a:cubicBezTo>
                    <a:pt x="195" y="1464"/>
                    <a:pt x="-474" y="5946"/>
                    <a:pt x="410" y="8063"/>
                  </a:cubicBezTo>
                  <a:cubicBezTo>
                    <a:pt x="2505" y="13064"/>
                    <a:pt x="4759" y="13987"/>
                    <a:pt x="7379" y="15654"/>
                  </a:cubicBezTo>
                  <a:lnTo>
                    <a:pt x="16873" y="21487"/>
                  </a:lnTo>
                  <a:cubicBezTo>
                    <a:pt x="17016" y="21555"/>
                    <a:pt x="17160" y="21600"/>
                    <a:pt x="17303" y="21600"/>
                  </a:cubicBezTo>
                  <a:cubicBezTo>
                    <a:pt x="18123" y="21600"/>
                    <a:pt x="18904" y="20361"/>
                    <a:pt x="19334" y="18289"/>
                  </a:cubicBezTo>
                  <a:lnTo>
                    <a:pt x="20274" y="18672"/>
                  </a:lnTo>
                  <a:cubicBezTo>
                    <a:pt x="20282" y="18672"/>
                    <a:pt x="20290" y="18672"/>
                    <a:pt x="20298" y="18672"/>
                  </a:cubicBezTo>
                  <a:cubicBezTo>
                    <a:pt x="20696" y="18672"/>
                    <a:pt x="21126" y="17005"/>
                    <a:pt x="20648" y="16397"/>
                  </a:cubicBezTo>
                  <a:lnTo>
                    <a:pt x="19661" y="15271"/>
                  </a:lnTo>
                  <a:cubicBezTo>
                    <a:pt x="19764" y="12613"/>
                    <a:pt x="19015" y="10271"/>
                    <a:pt x="18155" y="9572"/>
                  </a:cubicBezTo>
                  <a:cubicBezTo>
                    <a:pt x="13783" y="6442"/>
                    <a:pt x="8518" y="0"/>
                    <a:pt x="378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26" name="Google Shape;355;p16"/>
            <p:cNvSpPr/>
            <p:nvPr/>
          </p:nvSpPr>
          <p:spPr>
            <a:xfrm>
              <a:off x="7088673" y="3068218"/>
              <a:ext cx="656547" cy="264556"/>
            </a:xfrm>
            <a:custGeom>
              <a:avLst/>
              <a:gdLst/>
              <a:ahLst/>
              <a:cxnLst>
                <a:cxn ang="0">
                  <a:pos x="wd2" y="hd2"/>
                </a:cxn>
                <a:cxn ang="5400000">
                  <a:pos x="wd2" y="hd2"/>
                </a:cxn>
                <a:cxn ang="10800000">
                  <a:pos x="wd2" y="hd2"/>
                </a:cxn>
                <a:cxn ang="16200000">
                  <a:pos x="wd2" y="hd2"/>
                </a:cxn>
              </a:cxnLst>
              <a:rect l="0" t="0" r="r" b="b"/>
              <a:pathLst>
                <a:path w="20433" h="21600" extrusionOk="0">
                  <a:moveTo>
                    <a:pt x="18753" y="0"/>
                  </a:moveTo>
                  <a:cubicBezTo>
                    <a:pt x="18313" y="0"/>
                    <a:pt x="17833" y="433"/>
                    <a:pt x="17377" y="1423"/>
                  </a:cubicBezTo>
                  <a:cubicBezTo>
                    <a:pt x="15175" y="6086"/>
                    <a:pt x="12455" y="8727"/>
                    <a:pt x="9624" y="8933"/>
                  </a:cubicBezTo>
                  <a:cubicBezTo>
                    <a:pt x="9561" y="8933"/>
                    <a:pt x="9506" y="8933"/>
                    <a:pt x="9451" y="8933"/>
                  </a:cubicBezTo>
                  <a:cubicBezTo>
                    <a:pt x="6848" y="8933"/>
                    <a:pt x="4615" y="5859"/>
                    <a:pt x="2107" y="5116"/>
                  </a:cubicBezTo>
                  <a:cubicBezTo>
                    <a:pt x="2036" y="5075"/>
                    <a:pt x="1965" y="5075"/>
                    <a:pt x="1902" y="5075"/>
                  </a:cubicBezTo>
                  <a:cubicBezTo>
                    <a:pt x="739" y="5075"/>
                    <a:pt x="-496" y="8273"/>
                    <a:pt x="204" y="11429"/>
                  </a:cubicBezTo>
                  <a:cubicBezTo>
                    <a:pt x="1831" y="18732"/>
                    <a:pt x="4670" y="21600"/>
                    <a:pt x="7745" y="21600"/>
                  </a:cubicBezTo>
                  <a:cubicBezTo>
                    <a:pt x="12305" y="21600"/>
                    <a:pt x="17385" y="15328"/>
                    <a:pt x="19862" y="7963"/>
                  </a:cubicBezTo>
                  <a:cubicBezTo>
                    <a:pt x="21104" y="4209"/>
                    <a:pt x="20129" y="0"/>
                    <a:pt x="1875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27" name="Google Shape;356;p16"/>
            <p:cNvSpPr/>
            <p:nvPr/>
          </p:nvSpPr>
          <p:spPr>
            <a:xfrm>
              <a:off x="7441760" y="2497682"/>
              <a:ext cx="706397" cy="162981"/>
            </a:xfrm>
            <a:custGeom>
              <a:avLst/>
              <a:gdLst/>
              <a:ahLst/>
              <a:cxnLst>
                <a:cxn ang="0">
                  <a:pos x="wd2" y="hd2"/>
                </a:cxn>
                <a:cxn ang="5400000">
                  <a:pos x="wd2" y="hd2"/>
                </a:cxn>
                <a:cxn ang="10800000">
                  <a:pos x="wd2" y="hd2"/>
                </a:cxn>
                <a:cxn ang="16200000">
                  <a:pos x="wd2" y="hd2"/>
                </a:cxn>
              </a:cxnLst>
              <a:rect l="0" t="0" r="r" b="b"/>
              <a:pathLst>
                <a:path w="20672" h="21600" extrusionOk="0">
                  <a:moveTo>
                    <a:pt x="6069" y="0"/>
                  </a:moveTo>
                  <a:cubicBezTo>
                    <a:pt x="4480" y="0"/>
                    <a:pt x="2912" y="603"/>
                    <a:pt x="1403" y="2880"/>
                  </a:cubicBezTo>
                  <a:cubicBezTo>
                    <a:pt x="-334" y="5459"/>
                    <a:pt x="-534" y="15940"/>
                    <a:pt x="1233" y="18753"/>
                  </a:cubicBezTo>
                  <a:cubicBezTo>
                    <a:pt x="2624" y="20964"/>
                    <a:pt x="4102" y="21600"/>
                    <a:pt x="5604" y="21600"/>
                  </a:cubicBezTo>
                  <a:cubicBezTo>
                    <a:pt x="7245" y="21600"/>
                    <a:pt x="8902" y="20863"/>
                    <a:pt x="10492" y="20696"/>
                  </a:cubicBezTo>
                  <a:cubicBezTo>
                    <a:pt x="13701" y="20227"/>
                    <a:pt x="16585" y="19658"/>
                    <a:pt x="19698" y="16175"/>
                  </a:cubicBezTo>
                  <a:cubicBezTo>
                    <a:pt x="20889" y="14701"/>
                    <a:pt x="21066" y="6597"/>
                    <a:pt x="19794" y="5124"/>
                  </a:cubicBezTo>
                  <a:cubicBezTo>
                    <a:pt x="16733" y="1407"/>
                    <a:pt x="13871" y="1072"/>
                    <a:pt x="10713" y="737"/>
                  </a:cubicBezTo>
                  <a:cubicBezTo>
                    <a:pt x="9175" y="569"/>
                    <a:pt x="7615" y="0"/>
                    <a:pt x="60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28" name="Google Shape;357;p16"/>
            <p:cNvSpPr/>
            <p:nvPr/>
          </p:nvSpPr>
          <p:spPr>
            <a:xfrm>
              <a:off x="8989097" y="2676575"/>
              <a:ext cx="459908" cy="204167"/>
            </a:xfrm>
            <a:custGeom>
              <a:avLst/>
              <a:gdLst/>
              <a:ahLst/>
              <a:cxnLst>
                <a:cxn ang="0">
                  <a:pos x="wd2" y="hd2"/>
                </a:cxn>
                <a:cxn ang="5400000">
                  <a:pos x="wd2" y="hd2"/>
                </a:cxn>
                <a:cxn ang="10800000">
                  <a:pos x="wd2" y="hd2"/>
                </a:cxn>
                <a:cxn ang="16200000">
                  <a:pos x="wd2" y="hd2"/>
                </a:cxn>
              </a:cxnLst>
              <a:rect l="0" t="0" r="r" b="b"/>
              <a:pathLst>
                <a:path w="21124" h="21600" extrusionOk="0">
                  <a:moveTo>
                    <a:pt x="1032" y="0"/>
                  </a:moveTo>
                  <a:cubicBezTo>
                    <a:pt x="347" y="0"/>
                    <a:pt x="-245" y="2165"/>
                    <a:pt x="103" y="3529"/>
                  </a:cubicBezTo>
                  <a:cubicBezTo>
                    <a:pt x="2332" y="12965"/>
                    <a:pt x="4757" y="17029"/>
                    <a:pt x="9284" y="19729"/>
                  </a:cubicBezTo>
                  <a:cubicBezTo>
                    <a:pt x="11280" y="20878"/>
                    <a:pt x="13312" y="21520"/>
                    <a:pt x="15378" y="21600"/>
                  </a:cubicBezTo>
                  <a:cubicBezTo>
                    <a:pt x="18233" y="21600"/>
                    <a:pt x="18627" y="20531"/>
                    <a:pt x="20728" y="16654"/>
                  </a:cubicBezTo>
                  <a:cubicBezTo>
                    <a:pt x="21123" y="15933"/>
                    <a:pt x="21355" y="14409"/>
                    <a:pt x="20775" y="13687"/>
                  </a:cubicBezTo>
                  <a:cubicBezTo>
                    <a:pt x="19289" y="11896"/>
                    <a:pt x="18941" y="10640"/>
                    <a:pt x="17142" y="10078"/>
                  </a:cubicBezTo>
                  <a:cubicBezTo>
                    <a:pt x="15227" y="9731"/>
                    <a:pt x="13346" y="9009"/>
                    <a:pt x="11478" y="7940"/>
                  </a:cubicBezTo>
                  <a:cubicBezTo>
                    <a:pt x="9714" y="6763"/>
                    <a:pt x="8193" y="4518"/>
                    <a:pt x="6475" y="3154"/>
                  </a:cubicBezTo>
                  <a:cubicBezTo>
                    <a:pt x="4757" y="1818"/>
                    <a:pt x="2993" y="1363"/>
                    <a:pt x="1275" y="107"/>
                  </a:cubicBezTo>
                  <a:cubicBezTo>
                    <a:pt x="1194" y="27"/>
                    <a:pt x="1113" y="0"/>
                    <a:pt x="1032"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29" name="Google Shape;358;p16"/>
            <p:cNvSpPr/>
            <p:nvPr/>
          </p:nvSpPr>
          <p:spPr>
            <a:xfrm>
              <a:off x="9449702" y="3627639"/>
              <a:ext cx="566491" cy="296141"/>
            </a:xfrm>
            <a:custGeom>
              <a:avLst/>
              <a:gdLst/>
              <a:ahLst/>
              <a:cxnLst>
                <a:cxn ang="0">
                  <a:pos x="wd2" y="hd2"/>
                </a:cxn>
                <a:cxn ang="5400000">
                  <a:pos x="wd2" y="hd2"/>
                </a:cxn>
                <a:cxn ang="10800000">
                  <a:pos x="wd2" y="hd2"/>
                </a:cxn>
                <a:cxn ang="16200000">
                  <a:pos x="wd2" y="hd2"/>
                </a:cxn>
              </a:cxnLst>
              <a:rect l="0" t="0" r="r" b="b"/>
              <a:pathLst>
                <a:path w="20426" h="21600" extrusionOk="0">
                  <a:moveTo>
                    <a:pt x="1760" y="0"/>
                  </a:moveTo>
                  <a:cubicBezTo>
                    <a:pt x="394" y="0"/>
                    <a:pt x="-836" y="4442"/>
                    <a:pt x="740" y="5621"/>
                  </a:cubicBezTo>
                  <a:cubicBezTo>
                    <a:pt x="6908" y="10284"/>
                    <a:pt x="12547" y="17785"/>
                    <a:pt x="18951" y="21508"/>
                  </a:cubicBezTo>
                  <a:cubicBezTo>
                    <a:pt x="19070" y="21563"/>
                    <a:pt x="19179" y="21600"/>
                    <a:pt x="19279" y="21600"/>
                  </a:cubicBezTo>
                  <a:cubicBezTo>
                    <a:pt x="20245" y="21600"/>
                    <a:pt x="20764" y="18983"/>
                    <a:pt x="20181" y="17472"/>
                  </a:cubicBezTo>
                  <a:cubicBezTo>
                    <a:pt x="17876" y="11703"/>
                    <a:pt x="15271" y="8533"/>
                    <a:pt x="12027" y="5308"/>
                  </a:cubicBezTo>
                  <a:cubicBezTo>
                    <a:pt x="8648" y="1972"/>
                    <a:pt x="5559" y="1345"/>
                    <a:pt x="1970" y="37"/>
                  </a:cubicBezTo>
                  <a:cubicBezTo>
                    <a:pt x="1897" y="18"/>
                    <a:pt x="1824" y="0"/>
                    <a:pt x="1760"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30" name="Google Shape;359;p16"/>
            <p:cNvSpPr/>
            <p:nvPr/>
          </p:nvSpPr>
          <p:spPr>
            <a:xfrm>
              <a:off x="5956543" y="2672532"/>
              <a:ext cx="685213" cy="211242"/>
            </a:xfrm>
            <a:custGeom>
              <a:avLst/>
              <a:gdLst/>
              <a:ahLst/>
              <a:cxnLst>
                <a:cxn ang="0">
                  <a:pos x="wd2" y="hd2"/>
                </a:cxn>
                <a:cxn ang="5400000">
                  <a:pos x="wd2" y="hd2"/>
                </a:cxn>
                <a:cxn ang="10800000">
                  <a:pos x="wd2" y="hd2"/>
                </a:cxn>
                <a:cxn ang="16200000">
                  <a:pos x="wd2" y="hd2"/>
                </a:cxn>
              </a:cxnLst>
              <a:rect l="0" t="0" r="r" b="b"/>
              <a:pathLst>
                <a:path w="20865" h="21600" extrusionOk="0">
                  <a:moveTo>
                    <a:pt x="6468" y="0"/>
                  </a:moveTo>
                  <a:cubicBezTo>
                    <a:pt x="4352" y="0"/>
                    <a:pt x="2236" y="1214"/>
                    <a:pt x="643" y="5297"/>
                  </a:cubicBezTo>
                  <a:cubicBezTo>
                    <a:pt x="105" y="6692"/>
                    <a:pt x="-311" y="9560"/>
                    <a:pt x="312" y="11394"/>
                  </a:cubicBezTo>
                  <a:cubicBezTo>
                    <a:pt x="2644" y="18500"/>
                    <a:pt x="6576" y="18241"/>
                    <a:pt x="9554" y="19300"/>
                  </a:cubicBezTo>
                  <a:cubicBezTo>
                    <a:pt x="11947" y="20076"/>
                    <a:pt x="14317" y="21600"/>
                    <a:pt x="16695" y="21600"/>
                  </a:cubicBezTo>
                  <a:cubicBezTo>
                    <a:pt x="17703" y="21600"/>
                    <a:pt x="18719" y="21316"/>
                    <a:pt x="19735" y="20592"/>
                  </a:cubicBezTo>
                  <a:cubicBezTo>
                    <a:pt x="20720" y="19895"/>
                    <a:pt x="21289" y="14960"/>
                    <a:pt x="20481" y="12609"/>
                  </a:cubicBezTo>
                  <a:cubicBezTo>
                    <a:pt x="17765" y="4522"/>
                    <a:pt x="14033" y="2687"/>
                    <a:pt x="10539" y="1111"/>
                  </a:cubicBezTo>
                  <a:cubicBezTo>
                    <a:pt x="9277" y="543"/>
                    <a:pt x="7877" y="0"/>
                    <a:pt x="646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31" name="Google Shape;360;p16"/>
            <p:cNvSpPr/>
            <p:nvPr/>
          </p:nvSpPr>
          <p:spPr>
            <a:xfrm>
              <a:off x="5332331" y="3057101"/>
              <a:ext cx="622903" cy="386345"/>
            </a:xfrm>
            <a:custGeom>
              <a:avLst/>
              <a:gdLst/>
              <a:ahLst/>
              <a:cxnLst>
                <a:cxn ang="0">
                  <a:pos x="wd2" y="hd2"/>
                </a:cxn>
                <a:cxn ang="5400000">
                  <a:pos x="wd2" y="hd2"/>
                </a:cxn>
                <a:cxn ang="10800000">
                  <a:pos x="wd2" y="hd2"/>
                </a:cxn>
                <a:cxn ang="16200000">
                  <a:pos x="wd2" y="hd2"/>
                </a:cxn>
              </a:cxnLst>
              <a:rect l="0" t="0" r="r" b="b"/>
              <a:pathLst>
                <a:path w="20056" h="21600" extrusionOk="0">
                  <a:moveTo>
                    <a:pt x="2618" y="0"/>
                  </a:moveTo>
                  <a:cubicBezTo>
                    <a:pt x="2414" y="0"/>
                    <a:pt x="2219" y="14"/>
                    <a:pt x="2024" y="28"/>
                  </a:cubicBezTo>
                  <a:cubicBezTo>
                    <a:pt x="738" y="170"/>
                    <a:pt x="-547" y="2981"/>
                    <a:pt x="242" y="5170"/>
                  </a:cubicBezTo>
                  <a:cubicBezTo>
                    <a:pt x="1967" y="9875"/>
                    <a:pt x="4570" y="12290"/>
                    <a:pt x="7418" y="14678"/>
                  </a:cubicBezTo>
                  <a:cubicBezTo>
                    <a:pt x="10404" y="17291"/>
                    <a:pt x="13528" y="19523"/>
                    <a:pt x="16700" y="21374"/>
                  </a:cubicBezTo>
                  <a:cubicBezTo>
                    <a:pt x="16985" y="21529"/>
                    <a:pt x="17254" y="21600"/>
                    <a:pt x="17506" y="21600"/>
                  </a:cubicBezTo>
                  <a:cubicBezTo>
                    <a:pt x="19930" y="21600"/>
                    <a:pt x="21053" y="15215"/>
                    <a:pt x="18946" y="12629"/>
                  </a:cubicBezTo>
                  <a:cubicBezTo>
                    <a:pt x="14528" y="7162"/>
                    <a:pt x="8313" y="0"/>
                    <a:pt x="261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32" name="Google Shape;361;p16"/>
            <p:cNvSpPr/>
            <p:nvPr/>
          </p:nvSpPr>
          <p:spPr>
            <a:xfrm>
              <a:off x="5069711" y="1818746"/>
              <a:ext cx="646512" cy="367901"/>
            </a:xfrm>
            <a:custGeom>
              <a:avLst/>
              <a:gdLst/>
              <a:ahLst/>
              <a:cxnLst>
                <a:cxn ang="0">
                  <a:pos x="wd2" y="hd2"/>
                </a:cxn>
                <a:cxn ang="5400000">
                  <a:pos x="wd2" y="hd2"/>
                </a:cxn>
                <a:cxn ang="10800000">
                  <a:pos x="wd2" y="hd2"/>
                </a:cxn>
                <a:cxn ang="16200000">
                  <a:pos x="wd2" y="hd2"/>
                </a:cxn>
              </a:cxnLst>
              <a:rect l="0" t="0" r="r" b="b"/>
              <a:pathLst>
                <a:path w="20818" h="21600" extrusionOk="0">
                  <a:moveTo>
                    <a:pt x="1129" y="0"/>
                  </a:moveTo>
                  <a:cubicBezTo>
                    <a:pt x="592" y="0"/>
                    <a:pt x="120" y="727"/>
                    <a:pt x="71" y="1795"/>
                  </a:cubicBezTo>
                  <a:cubicBezTo>
                    <a:pt x="-612" y="10325"/>
                    <a:pt x="3741" y="15874"/>
                    <a:pt x="7524" y="19063"/>
                  </a:cubicBezTo>
                  <a:cubicBezTo>
                    <a:pt x="9598" y="20843"/>
                    <a:pt x="11575" y="21600"/>
                    <a:pt x="13544" y="21600"/>
                  </a:cubicBezTo>
                  <a:cubicBezTo>
                    <a:pt x="15781" y="21600"/>
                    <a:pt x="18019" y="20636"/>
                    <a:pt x="20419" y="19063"/>
                  </a:cubicBezTo>
                  <a:cubicBezTo>
                    <a:pt x="20931" y="18722"/>
                    <a:pt x="20988" y="17164"/>
                    <a:pt x="20362" y="17164"/>
                  </a:cubicBezTo>
                  <a:cubicBezTo>
                    <a:pt x="20353" y="17164"/>
                    <a:pt x="20345" y="17164"/>
                    <a:pt x="20337" y="17164"/>
                  </a:cubicBezTo>
                  <a:cubicBezTo>
                    <a:pt x="20109" y="17194"/>
                    <a:pt x="19882" y="17209"/>
                    <a:pt x="19654" y="17209"/>
                  </a:cubicBezTo>
                  <a:cubicBezTo>
                    <a:pt x="16204" y="17209"/>
                    <a:pt x="12340" y="14464"/>
                    <a:pt x="9411" y="11379"/>
                  </a:cubicBezTo>
                  <a:cubicBezTo>
                    <a:pt x="6401" y="8189"/>
                    <a:pt x="4757" y="2641"/>
                    <a:pt x="1552" y="148"/>
                  </a:cubicBezTo>
                  <a:cubicBezTo>
                    <a:pt x="1414" y="45"/>
                    <a:pt x="1267" y="0"/>
                    <a:pt x="112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33" name="Google Shape;362;p16"/>
            <p:cNvSpPr/>
            <p:nvPr/>
          </p:nvSpPr>
          <p:spPr>
            <a:xfrm>
              <a:off x="3533012" y="1396021"/>
              <a:ext cx="605196" cy="483121"/>
            </a:xfrm>
            <a:custGeom>
              <a:avLst/>
              <a:gdLst/>
              <a:ahLst/>
              <a:cxnLst>
                <a:cxn ang="0">
                  <a:pos x="wd2" y="hd2"/>
                </a:cxn>
                <a:cxn ang="5400000">
                  <a:pos x="wd2" y="hd2"/>
                </a:cxn>
                <a:cxn ang="10800000">
                  <a:pos x="wd2" y="hd2"/>
                </a:cxn>
                <a:cxn ang="16200000">
                  <a:pos x="wd2" y="hd2"/>
                </a:cxn>
              </a:cxnLst>
              <a:rect l="0" t="0" r="r" b="b"/>
              <a:pathLst>
                <a:path w="21084" h="21600" extrusionOk="0">
                  <a:moveTo>
                    <a:pt x="1653" y="0"/>
                  </a:moveTo>
                  <a:cubicBezTo>
                    <a:pt x="562" y="0"/>
                    <a:pt x="-371" y="1649"/>
                    <a:pt x="148" y="3005"/>
                  </a:cubicBezTo>
                  <a:cubicBezTo>
                    <a:pt x="2076" y="7874"/>
                    <a:pt x="5746" y="10382"/>
                    <a:pt x="9126" y="13500"/>
                  </a:cubicBezTo>
                  <a:cubicBezTo>
                    <a:pt x="12621" y="16765"/>
                    <a:pt x="15965" y="20233"/>
                    <a:pt x="20261" y="21600"/>
                  </a:cubicBezTo>
                  <a:cubicBezTo>
                    <a:pt x="20287" y="21600"/>
                    <a:pt x="20314" y="21600"/>
                    <a:pt x="20349" y="21600"/>
                  </a:cubicBezTo>
                  <a:cubicBezTo>
                    <a:pt x="20868" y="21600"/>
                    <a:pt x="21229" y="20956"/>
                    <a:pt x="21027" y="20301"/>
                  </a:cubicBezTo>
                  <a:cubicBezTo>
                    <a:pt x="18958" y="15319"/>
                    <a:pt x="15490" y="12020"/>
                    <a:pt x="12145" y="8518"/>
                  </a:cubicBezTo>
                  <a:cubicBezTo>
                    <a:pt x="8941" y="5095"/>
                    <a:pt x="6098" y="1254"/>
                    <a:pt x="1953" y="45"/>
                  </a:cubicBezTo>
                  <a:cubicBezTo>
                    <a:pt x="1856" y="11"/>
                    <a:pt x="1750" y="0"/>
                    <a:pt x="165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34" name="Google Shape;363;p16"/>
            <p:cNvSpPr/>
            <p:nvPr/>
          </p:nvSpPr>
          <p:spPr>
            <a:xfrm>
              <a:off x="4365404" y="2467867"/>
              <a:ext cx="504480" cy="328229"/>
            </a:xfrm>
            <a:custGeom>
              <a:avLst/>
              <a:gdLst/>
              <a:ahLst/>
              <a:cxnLst>
                <a:cxn ang="0">
                  <a:pos x="wd2" y="hd2"/>
                </a:cxn>
                <a:cxn ang="5400000">
                  <a:pos x="wd2" y="hd2"/>
                </a:cxn>
                <a:cxn ang="10800000">
                  <a:pos x="wd2" y="hd2"/>
                </a:cxn>
                <a:cxn ang="16200000">
                  <a:pos x="wd2" y="hd2"/>
                </a:cxn>
              </a:cxnLst>
              <a:rect l="0" t="0" r="r" b="b"/>
              <a:pathLst>
                <a:path w="19327" h="21600" extrusionOk="0">
                  <a:moveTo>
                    <a:pt x="2886" y="0"/>
                  </a:moveTo>
                  <a:cubicBezTo>
                    <a:pt x="2692" y="0"/>
                    <a:pt x="2498" y="17"/>
                    <a:pt x="2315" y="33"/>
                  </a:cubicBezTo>
                  <a:cubicBezTo>
                    <a:pt x="775" y="150"/>
                    <a:pt x="-590" y="3276"/>
                    <a:pt x="262" y="5737"/>
                  </a:cubicBezTo>
                  <a:cubicBezTo>
                    <a:pt x="2934" y="13402"/>
                    <a:pt x="9769" y="17160"/>
                    <a:pt x="14204" y="21018"/>
                  </a:cubicBezTo>
                  <a:cubicBezTo>
                    <a:pt x="14678" y="21417"/>
                    <a:pt x="15162" y="21600"/>
                    <a:pt x="15627" y="21600"/>
                  </a:cubicBezTo>
                  <a:cubicBezTo>
                    <a:pt x="18667" y="21600"/>
                    <a:pt x="21010" y="13801"/>
                    <a:pt x="17757" y="10825"/>
                  </a:cubicBezTo>
                  <a:cubicBezTo>
                    <a:pt x="13420" y="6951"/>
                    <a:pt x="7969" y="0"/>
                    <a:pt x="2886"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35" name="Google Shape;364;p16"/>
            <p:cNvSpPr/>
            <p:nvPr/>
          </p:nvSpPr>
          <p:spPr>
            <a:xfrm>
              <a:off x="1960047" y="1292173"/>
              <a:ext cx="676893" cy="263545"/>
            </a:xfrm>
            <a:custGeom>
              <a:avLst/>
              <a:gdLst/>
              <a:ahLst/>
              <a:cxnLst>
                <a:cxn ang="0">
                  <a:pos x="wd2" y="hd2"/>
                </a:cxn>
                <a:cxn ang="5400000">
                  <a:pos x="wd2" y="hd2"/>
                </a:cxn>
                <a:cxn ang="10800000">
                  <a:pos x="wd2" y="hd2"/>
                </a:cxn>
                <a:cxn ang="16200000">
                  <a:pos x="wd2" y="hd2"/>
                </a:cxn>
              </a:cxnLst>
              <a:rect l="0" t="0" r="r" b="b"/>
              <a:pathLst>
                <a:path w="20790" h="21600" extrusionOk="0">
                  <a:moveTo>
                    <a:pt x="5677" y="0"/>
                  </a:moveTo>
                  <a:cubicBezTo>
                    <a:pt x="4225" y="0"/>
                    <a:pt x="2766" y="642"/>
                    <a:pt x="1292" y="2174"/>
                  </a:cubicBezTo>
                  <a:cubicBezTo>
                    <a:pt x="96" y="3438"/>
                    <a:pt x="-641" y="8305"/>
                    <a:pt x="772" y="10334"/>
                  </a:cubicBezTo>
                  <a:cubicBezTo>
                    <a:pt x="3799" y="14787"/>
                    <a:pt x="7198" y="15284"/>
                    <a:pt x="10512" y="17375"/>
                  </a:cubicBezTo>
                  <a:cubicBezTo>
                    <a:pt x="12212" y="18473"/>
                    <a:pt x="13857" y="20357"/>
                    <a:pt x="15580" y="21124"/>
                  </a:cubicBezTo>
                  <a:cubicBezTo>
                    <a:pt x="15860" y="21248"/>
                    <a:pt x="16155" y="21289"/>
                    <a:pt x="16457" y="21289"/>
                  </a:cubicBezTo>
                  <a:cubicBezTo>
                    <a:pt x="17210" y="21289"/>
                    <a:pt x="18010" y="21020"/>
                    <a:pt x="18770" y="21020"/>
                  </a:cubicBezTo>
                  <a:cubicBezTo>
                    <a:pt x="19283" y="21020"/>
                    <a:pt x="19772" y="21144"/>
                    <a:pt x="20229" y="21559"/>
                  </a:cubicBezTo>
                  <a:cubicBezTo>
                    <a:pt x="20268" y="21579"/>
                    <a:pt x="20307" y="21600"/>
                    <a:pt x="20338" y="21600"/>
                  </a:cubicBezTo>
                  <a:cubicBezTo>
                    <a:pt x="20672" y="21600"/>
                    <a:pt x="20959" y="20295"/>
                    <a:pt x="20672" y="19674"/>
                  </a:cubicBezTo>
                  <a:cubicBezTo>
                    <a:pt x="19345" y="16733"/>
                    <a:pt x="19003" y="12219"/>
                    <a:pt x="17513" y="9361"/>
                  </a:cubicBezTo>
                  <a:cubicBezTo>
                    <a:pt x="16186" y="6772"/>
                    <a:pt x="14354" y="5302"/>
                    <a:pt x="12763" y="3852"/>
                  </a:cubicBezTo>
                  <a:cubicBezTo>
                    <a:pt x="10411" y="1677"/>
                    <a:pt x="8052" y="0"/>
                    <a:pt x="567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36" name="Google Shape;365;p16"/>
            <p:cNvSpPr/>
            <p:nvPr/>
          </p:nvSpPr>
          <p:spPr>
            <a:xfrm>
              <a:off x="2704799" y="2040342"/>
              <a:ext cx="611162" cy="223119"/>
            </a:xfrm>
            <a:custGeom>
              <a:avLst/>
              <a:gdLst/>
              <a:ahLst/>
              <a:cxnLst>
                <a:cxn ang="0">
                  <a:pos x="wd2" y="hd2"/>
                </a:cxn>
                <a:cxn ang="5400000">
                  <a:pos x="wd2" y="hd2"/>
                </a:cxn>
                <a:cxn ang="10800000">
                  <a:pos x="wd2" y="hd2"/>
                </a:cxn>
                <a:cxn ang="16200000">
                  <a:pos x="wd2" y="hd2"/>
                </a:cxn>
              </a:cxnLst>
              <a:rect l="0" t="0" r="r" b="b"/>
              <a:pathLst>
                <a:path w="20782" h="21600" extrusionOk="0">
                  <a:moveTo>
                    <a:pt x="3905" y="0"/>
                  </a:moveTo>
                  <a:cubicBezTo>
                    <a:pt x="2952" y="0"/>
                    <a:pt x="1972" y="416"/>
                    <a:pt x="924" y="1419"/>
                  </a:cubicBezTo>
                  <a:cubicBezTo>
                    <a:pt x="56" y="2177"/>
                    <a:pt x="-296" y="5210"/>
                    <a:pt x="288" y="7192"/>
                  </a:cubicBezTo>
                  <a:cubicBezTo>
                    <a:pt x="2574" y="14922"/>
                    <a:pt x="5581" y="15411"/>
                    <a:pt x="8906" y="17564"/>
                  </a:cubicBezTo>
                  <a:cubicBezTo>
                    <a:pt x="11956" y="19619"/>
                    <a:pt x="14817" y="21600"/>
                    <a:pt x="17910" y="21600"/>
                  </a:cubicBezTo>
                  <a:cubicBezTo>
                    <a:pt x="18417" y="21600"/>
                    <a:pt x="18933" y="21551"/>
                    <a:pt x="19457" y="21429"/>
                  </a:cubicBezTo>
                  <a:cubicBezTo>
                    <a:pt x="20703" y="21111"/>
                    <a:pt x="21304" y="16585"/>
                    <a:pt x="20213" y="14433"/>
                  </a:cubicBezTo>
                  <a:cubicBezTo>
                    <a:pt x="17171" y="8684"/>
                    <a:pt x="13846" y="6458"/>
                    <a:pt x="10375" y="3816"/>
                  </a:cubicBezTo>
                  <a:cubicBezTo>
                    <a:pt x="8038" y="2055"/>
                    <a:pt x="6045" y="0"/>
                    <a:pt x="3905"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37" name="Google Shape;366;p16"/>
            <p:cNvSpPr/>
            <p:nvPr/>
          </p:nvSpPr>
          <p:spPr>
            <a:xfrm>
              <a:off x="4217722" y="1060724"/>
              <a:ext cx="502311" cy="338337"/>
            </a:xfrm>
            <a:custGeom>
              <a:avLst/>
              <a:gdLst/>
              <a:ahLst/>
              <a:cxnLst>
                <a:cxn ang="0">
                  <a:pos x="wd2" y="hd2"/>
                </a:cxn>
                <a:cxn ang="5400000">
                  <a:pos x="wd2" y="hd2"/>
                </a:cxn>
                <a:cxn ang="10800000">
                  <a:pos x="wd2" y="hd2"/>
                </a:cxn>
                <a:cxn ang="16200000">
                  <a:pos x="wd2" y="hd2"/>
                </a:cxn>
              </a:cxnLst>
              <a:rect l="0" t="0" r="r" b="b"/>
              <a:pathLst>
                <a:path w="20503" h="21600" extrusionOk="0">
                  <a:moveTo>
                    <a:pt x="938" y="0"/>
                  </a:moveTo>
                  <a:cubicBezTo>
                    <a:pt x="195" y="0"/>
                    <a:pt x="-290" y="1339"/>
                    <a:pt x="195" y="2355"/>
                  </a:cubicBezTo>
                  <a:cubicBezTo>
                    <a:pt x="4403" y="11098"/>
                    <a:pt x="11892" y="15922"/>
                    <a:pt x="17865" y="21245"/>
                  </a:cubicBezTo>
                  <a:cubicBezTo>
                    <a:pt x="18143" y="21503"/>
                    <a:pt x="18422" y="21600"/>
                    <a:pt x="18690" y="21600"/>
                  </a:cubicBezTo>
                  <a:cubicBezTo>
                    <a:pt x="20206" y="21600"/>
                    <a:pt x="21310" y="17970"/>
                    <a:pt x="19742" y="16309"/>
                  </a:cubicBezTo>
                  <a:cubicBezTo>
                    <a:pt x="14048" y="10276"/>
                    <a:pt x="8045" y="2081"/>
                    <a:pt x="1103" y="16"/>
                  </a:cubicBezTo>
                  <a:cubicBezTo>
                    <a:pt x="1041" y="0"/>
                    <a:pt x="989" y="0"/>
                    <a:pt x="93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38" name="Google Shape;367;p16"/>
            <p:cNvSpPr/>
            <p:nvPr/>
          </p:nvSpPr>
          <p:spPr>
            <a:xfrm>
              <a:off x="2099754" y="630169"/>
              <a:ext cx="988294" cy="248132"/>
            </a:xfrm>
            <a:custGeom>
              <a:avLst/>
              <a:gdLst/>
              <a:ahLst/>
              <a:cxnLst>
                <a:cxn ang="0">
                  <a:pos x="wd2" y="hd2"/>
                </a:cxn>
                <a:cxn ang="5400000">
                  <a:pos x="wd2" y="hd2"/>
                </a:cxn>
                <a:cxn ang="10800000">
                  <a:pos x="wd2" y="hd2"/>
                </a:cxn>
                <a:cxn ang="16200000">
                  <a:pos x="wd2" y="hd2"/>
                </a:cxn>
              </a:cxnLst>
              <a:rect l="0" t="0" r="r" b="b"/>
              <a:pathLst>
                <a:path w="20841" h="21600" extrusionOk="0">
                  <a:moveTo>
                    <a:pt x="7384" y="0"/>
                  </a:moveTo>
                  <a:cubicBezTo>
                    <a:pt x="5161" y="0"/>
                    <a:pt x="2902" y="1298"/>
                    <a:pt x="578" y="4113"/>
                  </a:cubicBezTo>
                  <a:cubicBezTo>
                    <a:pt x="-264" y="4861"/>
                    <a:pt x="-157" y="9898"/>
                    <a:pt x="706" y="10118"/>
                  </a:cubicBezTo>
                  <a:cubicBezTo>
                    <a:pt x="6963" y="12186"/>
                    <a:pt x="13438" y="14033"/>
                    <a:pt x="19503" y="21446"/>
                  </a:cubicBezTo>
                  <a:cubicBezTo>
                    <a:pt x="19583" y="21556"/>
                    <a:pt x="19668" y="21600"/>
                    <a:pt x="19748" y="21600"/>
                  </a:cubicBezTo>
                  <a:cubicBezTo>
                    <a:pt x="20670" y="21600"/>
                    <a:pt x="21336" y="15419"/>
                    <a:pt x="20361" y="13527"/>
                  </a:cubicBezTo>
                  <a:cubicBezTo>
                    <a:pt x="16044" y="5103"/>
                    <a:pt x="11791" y="0"/>
                    <a:pt x="7384"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39" name="Google Shape;368;p16"/>
            <p:cNvSpPr/>
            <p:nvPr/>
          </p:nvSpPr>
          <p:spPr>
            <a:xfrm>
              <a:off x="-2" y="929081"/>
              <a:ext cx="698668" cy="180416"/>
            </a:xfrm>
            <a:custGeom>
              <a:avLst/>
              <a:gdLst/>
              <a:ahLst/>
              <a:cxnLst>
                <a:cxn ang="0">
                  <a:pos x="wd2" y="hd2"/>
                </a:cxn>
                <a:cxn ang="5400000">
                  <a:pos x="wd2" y="hd2"/>
                </a:cxn>
                <a:cxn ang="10800000">
                  <a:pos x="wd2" y="hd2"/>
                </a:cxn>
                <a:cxn ang="16200000">
                  <a:pos x="wd2" y="hd2"/>
                </a:cxn>
              </a:cxnLst>
              <a:rect l="0" t="0" r="r" b="b"/>
              <a:pathLst>
                <a:path w="21180" h="21600" extrusionOk="0">
                  <a:moveTo>
                    <a:pt x="20863" y="0"/>
                  </a:moveTo>
                  <a:cubicBezTo>
                    <a:pt x="20840" y="0"/>
                    <a:pt x="20817" y="0"/>
                    <a:pt x="20794" y="30"/>
                  </a:cubicBezTo>
                  <a:cubicBezTo>
                    <a:pt x="14038" y="3479"/>
                    <a:pt x="7030" y="5506"/>
                    <a:pt x="611" y="15277"/>
                  </a:cubicBezTo>
                  <a:cubicBezTo>
                    <a:pt x="-155" y="16397"/>
                    <a:pt x="-293" y="21600"/>
                    <a:pt x="733" y="21600"/>
                  </a:cubicBezTo>
                  <a:cubicBezTo>
                    <a:pt x="741" y="21600"/>
                    <a:pt x="749" y="21600"/>
                    <a:pt x="764" y="21600"/>
                  </a:cubicBezTo>
                  <a:cubicBezTo>
                    <a:pt x="7642" y="20390"/>
                    <a:pt x="14298" y="10800"/>
                    <a:pt x="20870" y="3176"/>
                  </a:cubicBezTo>
                  <a:cubicBezTo>
                    <a:pt x="21261" y="2692"/>
                    <a:pt x="21307" y="0"/>
                    <a:pt x="2086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40" name="Google Shape;369;p16"/>
            <p:cNvSpPr/>
            <p:nvPr/>
          </p:nvSpPr>
          <p:spPr>
            <a:xfrm>
              <a:off x="781254" y="1422300"/>
              <a:ext cx="788330" cy="220085"/>
            </a:xfrm>
            <a:custGeom>
              <a:avLst/>
              <a:gdLst/>
              <a:ahLst/>
              <a:cxnLst>
                <a:cxn ang="0">
                  <a:pos x="wd2" y="hd2"/>
                </a:cxn>
                <a:cxn ang="5400000">
                  <a:pos x="wd2" y="hd2"/>
                </a:cxn>
                <a:cxn ang="10800000">
                  <a:pos x="wd2" y="hd2"/>
                </a:cxn>
                <a:cxn ang="16200000">
                  <a:pos x="wd2" y="hd2"/>
                </a:cxn>
              </a:cxnLst>
              <a:rect l="0" t="0" r="r" b="b"/>
              <a:pathLst>
                <a:path w="20779" h="21600" extrusionOk="0">
                  <a:moveTo>
                    <a:pt x="11820" y="0"/>
                  </a:moveTo>
                  <a:cubicBezTo>
                    <a:pt x="7737" y="0"/>
                    <a:pt x="3654" y="6522"/>
                    <a:pt x="218" y="17111"/>
                  </a:cubicBezTo>
                  <a:cubicBezTo>
                    <a:pt x="-242" y="18599"/>
                    <a:pt x="84" y="21600"/>
                    <a:pt x="651" y="21600"/>
                  </a:cubicBezTo>
                  <a:cubicBezTo>
                    <a:pt x="717" y="21600"/>
                    <a:pt x="790" y="21575"/>
                    <a:pt x="870" y="21451"/>
                  </a:cubicBezTo>
                  <a:cubicBezTo>
                    <a:pt x="3881" y="17087"/>
                    <a:pt x="7151" y="15499"/>
                    <a:pt x="10441" y="15499"/>
                  </a:cubicBezTo>
                  <a:cubicBezTo>
                    <a:pt x="13412" y="15499"/>
                    <a:pt x="16409" y="16789"/>
                    <a:pt x="19247" y="18451"/>
                  </a:cubicBezTo>
                  <a:cubicBezTo>
                    <a:pt x="19293" y="18475"/>
                    <a:pt x="19340" y="18500"/>
                    <a:pt x="19380" y="18500"/>
                  </a:cubicBezTo>
                  <a:cubicBezTo>
                    <a:pt x="20279" y="18500"/>
                    <a:pt x="21358" y="13813"/>
                    <a:pt x="20412" y="11110"/>
                  </a:cubicBezTo>
                  <a:cubicBezTo>
                    <a:pt x="17715" y="3397"/>
                    <a:pt x="14771" y="0"/>
                    <a:pt x="11820"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41" name="Google Shape;370;p16"/>
            <p:cNvSpPr/>
            <p:nvPr/>
          </p:nvSpPr>
          <p:spPr>
            <a:xfrm>
              <a:off x="995112" y="-2"/>
              <a:ext cx="867910" cy="432335"/>
            </a:xfrm>
            <a:custGeom>
              <a:avLst/>
              <a:gdLst/>
              <a:ahLst/>
              <a:cxnLst>
                <a:cxn ang="0">
                  <a:pos x="wd2" y="hd2"/>
                </a:cxn>
                <a:cxn ang="5400000">
                  <a:pos x="wd2" y="hd2"/>
                </a:cxn>
                <a:cxn ang="10800000">
                  <a:pos x="wd2" y="hd2"/>
                </a:cxn>
                <a:cxn ang="16200000">
                  <a:pos x="wd2" y="hd2"/>
                </a:cxn>
              </a:cxnLst>
              <a:rect l="0" t="0" r="r" b="b"/>
              <a:pathLst>
                <a:path w="21107" h="21600" extrusionOk="0">
                  <a:moveTo>
                    <a:pt x="20769" y="0"/>
                  </a:moveTo>
                  <a:cubicBezTo>
                    <a:pt x="20732" y="0"/>
                    <a:pt x="20689" y="13"/>
                    <a:pt x="20646" y="38"/>
                  </a:cubicBezTo>
                  <a:cubicBezTo>
                    <a:pt x="18581" y="1225"/>
                    <a:pt x="16701" y="846"/>
                    <a:pt x="14691" y="2323"/>
                  </a:cubicBezTo>
                  <a:cubicBezTo>
                    <a:pt x="13020" y="3560"/>
                    <a:pt x="11404" y="5264"/>
                    <a:pt x="9769" y="6703"/>
                  </a:cubicBezTo>
                  <a:cubicBezTo>
                    <a:pt x="6463" y="9683"/>
                    <a:pt x="3606" y="13369"/>
                    <a:pt x="570" y="17320"/>
                  </a:cubicBezTo>
                  <a:cubicBezTo>
                    <a:pt x="-364" y="18545"/>
                    <a:pt x="-87" y="21600"/>
                    <a:pt x="945" y="21600"/>
                  </a:cubicBezTo>
                  <a:cubicBezTo>
                    <a:pt x="1062" y="21600"/>
                    <a:pt x="1178" y="21562"/>
                    <a:pt x="1314" y="21486"/>
                  </a:cubicBezTo>
                  <a:cubicBezTo>
                    <a:pt x="4724" y="19366"/>
                    <a:pt x="7889" y="17447"/>
                    <a:pt x="11133" y="14265"/>
                  </a:cubicBezTo>
                  <a:cubicBezTo>
                    <a:pt x="12750" y="12649"/>
                    <a:pt x="14421" y="11248"/>
                    <a:pt x="15994" y="9468"/>
                  </a:cubicBezTo>
                  <a:cubicBezTo>
                    <a:pt x="17899" y="7297"/>
                    <a:pt x="19098" y="4027"/>
                    <a:pt x="20898" y="1515"/>
                  </a:cubicBezTo>
                  <a:cubicBezTo>
                    <a:pt x="21236" y="1060"/>
                    <a:pt x="21144" y="0"/>
                    <a:pt x="207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843" name="Google Shape;371;p16"/>
          <p:cNvSpPr/>
          <p:nvPr/>
        </p:nvSpPr>
        <p:spPr>
          <a:xfrm>
            <a:off x="-726491" y="1469840"/>
            <a:ext cx="5749174" cy="5399089"/>
          </a:xfrm>
          <a:custGeom>
            <a:avLst/>
            <a:gdLst/>
            <a:ahLst/>
            <a:cxnLst>
              <a:cxn ang="0">
                <a:pos x="wd2" y="hd2"/>
              </a:cxn>
              <a:cxn ang="5400000">
                <a:pos x="wd2" y="hd2"/>
              </a:cxn>
              <a:cxn ang="10800000">
                <a:pos x="wd2" y="hd2"/>
              </a:cxn>
              <a:cxn ang="16200000">
                <a:pos x="wd2" y="hd2"/>
              </a:cxn>
            </a:cxnLst>
            <a:rect l="0" t="0" r="r" b="b"/>
            <a:pathLst>
              <a:path w="21501" h="21600" extrusionOk="0">
                <a:moveTo>
                  <a:pt x="14291" y="677"/>
                </a:moveTo>
                <a:cubicBezTo>
                  <a:pt x="14287" y="677"/>
                  <a:pt x="14284" y="677"/>
                  <a:pt x="14280" y="678"/>
                </a:cubicBezTo>
                <a:cubicBezTo>
                  <a:pt x="14285" y="678"/>
                  <a:pt x="14291" y="678"/>
                  <a:pt x="14296" y="678"/>
                </a:cubicBezTo>
                <a:cubicBezTo>
                  <a:pt x="14298" y="678"/>
                  <a:pt x="14300" y="678"/>
                  <a:pt x="14302" y="678"/>
                </a:cubicBezTo>
                <a:cubicBezTo>
                  <a:pt x="14298" y="677"/>
                  <a:pt x="14295" y="677"/>
                  <a:pt x="14291" y="677"/>
                </a:cubicBezTo>
                <a:close/>
                <a:moveTo>
                  <a:pt x="5860" y="1190"/>
                </a:moveTo>
                <a:cubicBezTo>
                  <a:pt x="5891" y="1230"/>
                  <a:pt x="5915" y="1270"/>
                  <a:pt x="5935" y="1317"/>
                </a:cubicBezTo>
                <a:cubicBezTo>
                  <a:pt x="5894" y="1343"/>
                  <a:pt x="5850" y="1368"/>
                  <a:pt x="5810" y="1397"/>
                </a:cubicBezTo>
                <a:cubicBezTo>
                  <a:pt x="5792" y="1343"/>
                  <a:pt x="5800" y="1274"/>
                  <a:pt x="5860" y="1190"/>
                </a:cubicBezTo>
                <a:close/>
                <a:moveTo>
                  <a:pt x="2701" y="4759"/>
                </a:moveTo>
                <a:lnTo>
                  <a:pt x="2844" y="4774"/>
                </a:lnTo>
                <a:cubicBezTo>
                  <a:pt x="2816" y="4828"/>
                  <a:pt x="2789" y="4883"/>
                  <a:pt x="2759" y="4937"/>
                </a:cubicBezTo>
                <a:cubicBezTo>
                  <a:pt x="2725" y="4886"/>
                  <a:pt x="2704" y="4820"/>
                  <a:pt x="2701" y="4759"/>
                </a:cubicBezTo>
                <a:close/>
                <a:moveTo>
                  <a:pt x="21351" y="5215"/>
                </a:moveTo>
                <a:cubicBezTo>
                  <a:pt x="21360" y="5233"/>
                  <a:pt x="21369" y="5247"/>
                  <a:pt x="21380" y="5256"/>
                </a:cubicBezTo>
                <a:cubicBezTo>
                  <a:pt x="21373" y="5246"/>
                  <a:pt x="21363" y="5229"/>
                  <a:pt x="21351" y="5215"/>
                </a:cubicBezTo>
                <a:close/>
                <a:moveTo>
                  <a:pt x="2194" y="5904"/>
                </a:moveTo>
                <a:cubicBezTo>
                  <a:pt x="2232" y="5904"/>
                  <a:pt x="2271" y="5916"/>
                  <a:pt x="2307" y="5937"/>
                </a:cubicBezTo>
                <a:cubicBezTo>
                  <a:pt x="2276" y="6006"/>
                  <a:pt x="2249" y="6074"/>
                  <a:pt x="2222" y="6143"/>
                </a:cubicBezTo>
                <a:cubicBezTo>
                  <a:pt x="2195" y="6067"/>
                  <a:pt x="2167" y="5987"/>
                  <a:pt x="2144" y="5911"/>
                </a:cubicBezTo>
                <a:cubicBezTo>
                  <a:pt x="2160" y="5906"/>
                  <a:pt x="2176" y="5904"/>
                  <a:pt x="2194" y="5904"/>
                </a:cubicBezTo>
                <a:close/>
                <a:moveTo>
                  <a:pt x="1814" y="6859"/>
                </a:moveTo>
                <a:cubicBezTo>
                  <a:pt x="1808" y="6867"/>
                  <a:pt x="1800" y="6875"/>
                  <a:pt x="1793" y="6883"/>
                </a:cubicBezTo>
                <a:cubicBezTo>
                  <a:pt x="1804" y="6880"/>
                  <a:pt x="1811" y="6873"/>
                  <a:pt x="1814" y="6859"/>
                </a:cubicBezTo>
                <a:close/>
                <a:moveTo>
                  <a:pt x="490" y="8908"/>
                </a:moveTo>
                <a:cubicBezTo>
                  <a:pt x="491" y="8916"/>
                  <a:pt x="492" y="8922"/>
                  <a:pt x="493" y="8929"/>
                </a:cubicBezTo>
                <a:cubicBezTo>
                  <a:pt x="492" y="8922"/>
                  <a:pt x="491" y="8916"/>
                  <a:pt x="490" y="8908"/>
                </a:cubicBezTo>
                <a:close/>
                <a:moveTo>
                  <a:pt x="7739" y="10337"/>
                </a:moveTo>
                <a:cubicBezTo>
                  <a:pt x="7743" y="10344"/>
                  <a:pt x="7750" y="10352"/>
                  <a:pt x="7756" y="10363"/>
                </a:cubicBezTo>
                <a:lnTo>
                  <a:pt x="7766" y="10395"/>
                </a:lnTo>
                <a:cubicBezTo>
                  <a:pt x="7764" y="10395"/>
                  <a:pt x="7763" y="10396"/>
                  <a:pt x="7760" y="10396"/>
                </a:cubicBezTo>
                <a:cubicBezTo>
                  <a:pt x="7759" y="10396"/>
                  <a:pt x="7756" y="10396"/>
                  <a:pt x="7753" y="10395"/>
                </a:cubicBezTo>
                <a:cubicBezTo>
                  <a:pt x="7746" y="10373"/>
                  <a:pt x="7743" y="10355"/>
                  <a:pt x="7739" y="10337"/>
                </a:cubicBezTo>
                <a:close/>
                <a:moveTo>
                  <a:pt x="7664" y="10406"/>
                </a:moveTo>
                <a:cubicBezTo>
                  <a:pt x="7678" y="10435"/>
                  <a:pt x="7681" y="10453"/>
                  <a:pt x="7688" y="10475"/>
                </a:cubicBezTo>
                <a:lnTo>
                  <a:pt x="7685" y="10472"/>
                </a:lnTo>
                <a:cubicBezTo>
                  <a:pt x="7678" y="10449"/>
                  <a:pt x="7671" y="10432"/>
                  <a:pt x="7664" y="10406"/>
                </a:cubicBezTo>
                <a:close/>
                <a:moveTo>
                  <a:pt x="7641" y="10489"/>
                </a:moveTo>
                <a:cubicBezTo>
                  <a:pt x="7651" y="10504"/>
                  <a:pt x="7661" y="10518"/>
                  <a:pt x="7668" y="10537"/>
                </a:cubicBezTo>
                <a:lnTo>
                  <a:pt x="7654" y="10526"/>
                </a:lnTo>
                <a:cubicBezTo>
                  <a:pt x="7654" y="10526"/>
                  <a:pt x="7654" y="10526"/>
                  <a:pt x="7654" y="10526"/>
                </a:cubicBezTo>
                <a:lnTo>
                  <a:pt x="7641" y="10489"/>
                </a:lnTo>
                <a:close/>
                <a:moveTo>
                  <a:pt x="7654" y="10526"/>
                </a:moveTo>
                <a:lnTo>
                  <a:pt x="7671" y="10541"/>
                </a:lnTo>
                <a:lnTo>
                  <a:pt x="7688" y="10573"/>
                </a:lnTo>
                <a:lnTo>
                  <a:pt x="7668" y="10558"/>
                </a:lnTo>
                <a:cubicBezTo>
                  <a:pt x="7664" y="10552"/>
                  <a:pt x="7658" y="10537"/>
                  <a:pt x="7654" y="10526"/>
                </a:cubicBezTo>
                <a:close/>
                <a:moveTo>
                  <a:pt x="7688" y="10489"/>
                </a:moveTo>
                <a:cubicBezTo>
                  <a:pt x="7691" y="10493"/>
                  <a:pt x="7695" y="10493"/>
                  <a:pt x="7695" y="10493"/>
                </a:cubicBezTo>
                <a:lnTo>
                  <a:pt x="7695" y="10497"/>
                </a:lnTo>
                <a:cubicBezTo>
                  <a:pt x="7708" y="10529"/>
                  <a:pt x="7716" y="10552"/>
                  <a:pt x="7723" y="10576"/>
                </a:cubicBezTo>
                <a:lnTo>
                  <a:pt x="7708" y="10566"/>
                </a:lnTo>
                <a:cubicBezTo>
                  <a:pt x="7705" y="10544"/>
                  <a:pt x="7698" y="10515"/>
                  <a:pt x="7688" y="10489"/>
                </a:cubicBezTo>
                <a:close/>
                <a:moveTo>
                  <a:pt x="7716" y="10576"/>
                </a:moveTo>
                <a:lnTo>
                  <a:pt x="7729" y="10587"/>
                </a:lnTo>
                <a:cubicBezTo>
                  <a:pt x="7729" y="10587"/>
                  <a:pt x="7729" y="10595"/>
                  <a:pt x="7733" y="10598"/>
                </a:cubicBezTo>
                <a:lnTo>
                  <a:pt x="7733" y="10602"/>
                </a:lnTo>
                <a:lnTo>
                  <a:pt x="7719" y="10595"/>
                </a:lnTo>
                <a:cubicBezTo>
                  <a:pt x="7719" y="10587"/>
                  <a:pt x="7716" y="10581"/>
                  <a:pt x="7716" y="10576"/>
                </a:cubicBezTo>
                <a:close/>
                <a:moveTo>
                  <a:pt x="7753" y="10409"/>
                </a:moveTo>
                <a:lnTo>
                  <a:pt x="7773" y="10413"/>
                </a:lnTo>
                <a:cubicBezTo>
                  <a:pt x="7780" y="10432"/>
                  <a:pt x="7783" y="10453"/>
                  <a:pt x="7787" y="10472"/>
                </a:cubicBezTo>
                <a:lnTo>
                  <a:pt x="7787" y="10489"/>
                </a:lnTo>
                <a:cubicBezTo>
                  <a:pt x="7787" y="10453"/>
                  <a:pt x="7793" y="10438"/>
                  <a:pt x="7800" y="10435"/>
                </a:cubicBezTo>
                <a:cubicBezTo>
                  <a:pt x="7810" y="10446"/>
                  <a:pt x="7825" y="10457"/>
                  <a:pt x="7838" y="10467"/>
                </a:cubicBezTo>
                <a:cubicBezTo>
                  <a:pt x="7855" y="10493"/>
                  <a:pt x="7872" y="10522"/>
                  <a:pt x="7889" y="10555"/>
                </a:cubicBezTo>
                <a:cubicBezTo>
                  <a:pt x="7865" y="10547"/>
                  <a:pt x="7841" y="10533"/>
                  <a:pt x="7817" y="10522"/>
                </a:cubicBezTo>
                <a:cubicBezTo>
                  <a:pt x="7864" y="10566"/>
                  <a:pt x="7913" y="10610"/>
                  <a:pt x="7892" y="10610"/>
                </a:cubicBezTo>
                <a:cubicBezTo>
                  <a:pt x="7888" y="10610"/>
                  <a:pt x="7883" y="10608"/>
                  <a:pt x="7875" y="10606"/>
                </a:cubicBezTo>
                <a:lnTo>
                  <a:pt x="7770" y="10533"/>
                </a:lnTo>
                <a:cubicBezTo>
                  <a:pt x="7770" y="10518"/>
                  <a:pt x="7773" y="10504"/>
                  <a:pt x="7776" y="10486"/>
                </a:cubicBezTo>
                <a:cubicBezTo>
                  <a:pt x="7790" y="10501"/>
                  <a:pt x="7803" y="10512"/>
                  <a:pt x="7817" y="10522"/>
                </a:cubicBezTo>
                <a:lnTo>
                  <a:pt x="7776" y="10478"/>
                </a:lnTo>
                <a:lnTo>
                  <a:pt x="7770" y="10460"/>
                </a:lnTo>
                <a:cubicBezTo>
                  <a:pt x="7780" y="10460"/>
                  <a:pt x="7787" y="10460"/>
                  <a:pt x="7773" y="10446"/>
                </a:cubicBezTo>
                <a:lnTo>
                  <a:pt x="7766" y="10446"/>
                </a:lnTo>
                <a:cubicBezTo>
                  <a:pt x="7760" y="10435"/>
                  <a:pt x="7756" y="10420"/>
                  <a:pt x="7753" y="10409"/>
                </a:cubicBezTo>
                <a:close/>
                <a:moveTo>
                  <a:pt x="7760" y="10595"/>
                </a:moveTo>
                <a:cubicBezTo>
                  <a:pt x="7767" y="10602"/>
                  <a:pt x="7774" y="10610"/>
                  <a:pt x="7781" y="10618"/>
                </a:cubicBezTo>
                <a:cubicBezTo>
                  <a:pt x="7774" y="10612"/>
                  <a:pt x="7767" y="10607"/>
                  <a:pt x="7760" y="10601"/>
                </a:cubicBezTo>
                <a:cubicBezTo>
                  <a:pt x="7760" y="10598"/>
                  <a:pt x="7760" y="10595"/>
                  <a:pt x="7760" y="10595"/>
                </a:cubicBezTo>
                <a:close/>
                <a:moveTo>
                  <a:pt x="7675" y="10581"/>
                </a:moveTo>
                <a:lnTo>
                  <a:pt x="7698" y="10598"/>
                </a:lnTo>
                <a:cubicBezTo>
                  <a:pt x="7701" y="10602"/>
                  <a:pt x="7705" y="10606"/>
                  <a:pt x="7708" y="10613"/>
                </a:cubicBezTo>
                <a:lnTo>
                  <a:pt x="7705" y="10609"/>
                </a:lnTo>
                <a:cubicBezTo>
                  <a:pt x="7691" y="10609"/>
                  <a:pt x="7691" y="10613"/>
                  <a:pt x="7688" y="10621"/>
                </a:cubicBezTo>
                <a:cubicBezTo>
                  <a:pt x="7685" y="10606"/>
                  <a:pt x="7678" y="10592"/>
                  <a:pt x="7675" y="10581"/>
                </a:cubicBezTo>
                <a:close/>
                <a:moveTo>
                  <a:pt x="7756" y="10609"/>
                </a:moveTo>
                <a:lnTo>
                  <a:pt x="7770" y="10621"/>
                </a:lnTo>
                <a:cubicBezTo>
                  <a:pt x="7766" y="10621"/>
                  <a:pt x="7763" y="10613"/>
                  <a:pt x="7756" y="10613"/>
                </a:cubicBezTo>
                <a:cubicBezTo>
                  <a:pt x="7753" y="10609"/>
                  <a:pt x="7756" y="10609"/>
                  <a:pt x="7756" y="10609"/>
                </a:cubicBezTo>
                <a:close/>
                <a:moveTo>
                  <a:pt x="7726" y="10613"/>
                </a:moveTo>
                <a:lnTo>
                  <a:pt x="7739" y="10621"/>
                </a:lnTo>
                <a:lnTo>
                  <a:pt x="7743" y="10642"/>
                </a:lnTo>
                <a:cubicBezTo>
                  <a:pt x="7739" y="10638"/>
                  <a:pt x="7733" y="10635"/>
                  <a:pt x="7729" y="10632"/>
                </a:cubicBezTo>
                <a:cubicBezTo>
                  <a:pt x="7729" y="10624"/>
                  <a:pt x="7726" y="10616"/>
                  <a:pt x="7726" y="10613"/>
                </a:cubicBezTo>
                <a:close/>
                <a:moveTo>
                  <a:pt x="7753" y="10632"/>
                </a:moveTo>
                <a:cubicBezTo>
                  <a:pt x="7771" y="10643"/>
                  <a:pt x="7783" y="10652"/>
                  <a:pt x="7774" y="10652"/>
                </a:cubicBezTo>
                <a:cubicBezTo>
                  <a:pt x="7771" y="10652"/>
                  <a:pt x="7763" y="10651"/>
                  <a:pt x="7750" y="10647"/>
                </a:cubicBezTo>
                <a:cubicBezTo>
                  <a:pt x="7750" y="10640"/>
                  <a:pt x="7750" y="10635"/>
                  <a:pt x="7753" y="10632"/>
                </a:cubicBezTo>
                <a:close/>
                <a:moveTo>
                  <a:pt x="7476" y="10635"/>
                </a:moveTo>
                <a:cubicBezTo>
                  <a:pt x="7481" y="10635"/>
                  <a:pt x="7500" y="10647"/>
                  <a:pt x="7525" y="10664"/>
                </a:cubicBezTo>
                <a:cubicBezTo>
                  <a:pt x="7536" y="10675"/>
                  <a:pt x="7542" y="10686"/>
                  <a:pt x="7549" y="10696"/>
                </a:cubicBezTo>
                <a:lnTo>
                  <a:pt x="7546" y="10696"/>
                </a:lnTo>
                <a:lnTo>
                  <a:pt x="7487" y="10653"/>
                </a:lnTo>
                <a:cubicBezTo>
                  <a:pt x="7475" y="10640"/>
                  <a:pt x="7472" y="10635"/>
                  <a:pt x="7476" y="10635"/>
                </a:cubicBezTo>
                <a:close/>
                <a:moveTo>
                  <a:pt x="7509" y="10438"/>
                </a:moveTo>
                <a:cubicBezTo>
                  <a:pt x="7569" y="10522"/>
                  <a:pt x="7627" y="10613"/>
                  <a:pt x="7681" y="10704"/>
                </a:cubicBezTo>
                <a:lnTo>
                  <a:pt x="7648" y="10638"/>
                </a:lnTo>
                <a:lnTo>
                  <a:pt x="7685" y="10704"/>
                </a:lnTo>
                <a:cubicBezTo>
                  <a:pt x="7685" y="10704"/>
                  <a:pt x="7681" y="10707"/>
                  <a:pt x="7678" y="10707"/>
                </a:cubicBezTo>
                <a:cubicBezTo>
                  <a:pt x="7624" y="10627"/>
                  <a:pt x="7525" y="10483"/>
                  <a:pt x="7519" y="10464"/>
                </a:cubicBezTo>
                <a:lnTo>
                  <a:pt x="7641" y="10646"/>
                </a:lnTo>
                <a:cubicBezTo>
                  <a:pt x="7569" y="10529"/>
                  <a:pt x="7589" y="10576"/>
                  <a:pt x="7509" y="10438"/>
                </a:cubicBezTo>
                <a:close/>
                <a:moveTo>
                  <a:pt x="7454" y="10635"/>
                </a:moveTo>
                <a:lnTo>
                  <a:pt x="7556" y="10711"/>
                </a:lnTo>
                <a:cubicBezTo>
                  <a:pt x="7556" y="10715"/>
                  <a:pt x="7558" y="10718"/>
                  <a:pt x="7559" y="10721"/>
                </a:cubicBezTo>
                <a:lnTo>
                  <a:pt x="7550" y="10715"/>
                </a:lnTo>
                <a:lnTo>
                  <a:pt x="7559" y="10722"/>
                </a:lnTo>
                <a:cubicBezTo>
                  <a:pt x="7559" y="10721"/>
                  <a:pt x="7559" y="10721"/>
                  <a:pt x="7559" y="10721"/>
                </a:cubicBezTo>
                <a:lnTo>
                  <a:pt x="7566" y="10725"/>
                </a:lnTo>
                <a:lnTo>
                  <a:pt x="7573" y="10741"/>
                </a:lnTo>
                <a:cubicBezTo>
                  <a:pt x="7532" y="10711"/>
                  <a:pt x="7494" y="10678"/>
                  <a:pt x="7457" y="10649"/>
                </a:cubicBezTo>
                <a:lnTo>
                  <a:pt x="7550" y="10715"/>
                </a:lnTo>
                <a:lnTo>
                  <a:pt x="7454" y="10635"/>
                </a:lnTo>
                <a:close/>
                <a:moveTo>
                  <a:pt x="7348" y="10638"/>
                </a:moveTo>
                <a:cubicBezTo>
                  <a:pt x="7464" y="10693"/>
                  <a:pt x="7522" y="10730"/>
                  <a:pt x="7586" y="10765"/>
                </a:cubicBezTo>
                <a:cubicBezTo>
                  <a:pt x="7593" y="10787"/>
                  <a:pt x="7596" y="10805"/>
                  <a:pt x="7576" y="10810"/>
                </a:cubicBezTo>
                <a:lnTo>
                  <a:pt x="7599" y="10816"/>
                </a:lnTo>
                <a:cubicBezTo>
                  <a:pt x="7679" y="10870"/>
                  <a:pt x="7698" y="10886"/>
                  <a:pt x="7689" y="10886"/>
                </a:cubicBezTo>
                <a:cubicBezTo>
                  <a:pt x="7674" y="10886"/>
                  <a:pt x="7571" y="10833"/>
                  <a:pt x="7549" y="10833"/>
                </a:cubicBezTo>
                <a:cubicBezTo>
                  <a:pt x="7541" y="10833"/>
                  <a:pt x="7544" y="10841"/>
                  <a:pt x="7566" y="10860"/>
                </a:cubicBezTo>
                <a:cubicBezTo>
                  <a:pt x="7529" y="10831"/>
                  <a:pt x="7494" y="10805"/>
                  <a:pt x="7454" y="10781"/>
                </a:cubicBezTo>
                <a:cubicBezTo>
                  <a:pt x="7484" y="10787"/>
                  <a:pt x="7512" y="10795"/>
                  <a:pt x="7539" y="10805"/>
                </a:cubicBezTo>
                <a:cubicBezTo>
                  <a:pt x="7318" y="10675"/>
                  <a:pt x="7661" y="10816"/>
                  <a:pt x="7348" y="10638"/>
                </a:cubicBezTo>
                <a:close/>
                <a:moveTo>
                  <a:pt x="7410" y="10776"/>
                </a:moveTo>
                <a:cubicBezTo>
                  <a:pt x="7420" y="10776"/>
                  <a:pt x="7432" y="10777"/>
                  <a:pt x="7447" y="10781"/>
                </a:cubicBezTo>
                <a:cubicBezTo>
                  <a:pt x="7400" y="10787"/>
                  <a:pt x="7487" y="10882"/>
                  <a:pt x="7546" y="10976"/>
                </a:cubicBezTo>
                <a:lnTo>
                  <a:pt x="7477" y="10925"/>
                </a:lnTo>
                <a:cubicBezTo>
                  <a:pt x="7463" y="10921"/>
                  <a:pt x="7452" y="10920"/>
                  <a:pt x="7443" y="10920"/>
                </a:cubicBezTo>
                <a:cubicBezTo>
                  <a:pt x="7430" y="10920"/>
                  <a:pt x="7422" y="10923"/>
                  <a:pt x="7413" y="10925"/>
                </a:cubicBezTo>
                <a:lnTo>
                  <a:pt x="7375" y="10904"/>
                </a:lnTo>
                <a:cubicBezTo>
                  <a:pt x="7410" y="10867"/>
                  <a:pt x="7440" y="10842"/>
                  <a:pt x="7440" y="10842"/>
                </a:cubicBezTo>
                <a:cubicBezTo>
                  <a:pt x="7440" y="10842"/>
                  <a:pt x="7407" y="10864"/>
                  <a:pt x="7372" y="10904"/>
                </a:cubicBezTo>
                <a:lnTo>
                  <a:pt x="7359" y="10896"/>
                </a:lnTo>
                <a:cubicBezTo>
                  <a:pt x="7365" y="10890"/>
                  <a:pt x="7372" y="10882"/>
                  <a:pt x="7375" y="10875"/>
                </a:cubicBezTo>
                <a:lnTo>
                  <a:pt x="7355" y="10896"/>
                </a:lnTo>
                <a:cubicBezTo>
                  <a:pt x="7297" y="10863"/>
                  <a:pt x="7238" y="10830"/>
                  <a:pt x="7256" y="10830"/>
                </a:cubicBezTo>
                <a:cubicBezTo>
                  <a:pt x="7261" y="10830"/>
                  <a:pt x="7272" y="10832"/>
                  <a:pt x="7291" y="10838"/>
                </a:cubicBezTo>
                <a:lnTo>
                  <a:pt x="7318" y="10856"/>
                </a:lnTo>
                <a:cubicBezTo>
                  <a:pt x="7383" y="10846"/>
                  <a:pt x="7337" y="10776"/>
                  <a:pt x="7410" y="10776"/>
                </a:cubicBezTo>
                <a:close/>
                <a:moveTo>
                  <a:pt x="7348" y="10933"/>
                </a:moveTo>
                <a:cubicBezTo>
                  <a:pt x="7362" y="10933"/>
                  <a:pt x="7375" y="10936"/>
                  <a:pt x="7389" y="10936"/>
                </a:cubicBezTo>
                <a:cubicBezTo>
                  <a:pt x="7386" y="10939"/>
                  <a:pt x="7383" y="10945"/>
                  <a:pt x="7377" y="10945"/>
                </a:cubicBezTo>
                <a:cubicBezTo>
                  <a:pt x="7376" y="10945"/>
                  <a:pt x="7374" y="10945"/>
                  <a:pt x="7372" y="10944"/>
                </a:cubicBezTo>
                <a:cubicBezTo>
                  <a:pt x="7385" y="10954"/>
                  <a:pt x="7392" y="10962"/>
                  <a:pt x="7400" y="10970"/>
                </a:cubicBezTo>
                <a:cubicBezTo>
                  <a:pt x="7420" y="10987"/>
                  <a:pt x="7444" y="11002"/>
                  <a:pt x="7467" y="11016"/>
                </a:cubicBezTo>
                <a:lnTo>
                  <a:pt x="7457" y="11027"/>
                </a:lnTo>
                <a:cubicBezTo>
                  <a:pt x="7440" y="11020"/>
                  <a:pt x="7420" y="11013"/>
                  <a:pt x="7400" y="11009"/>
                </a:cubicBezTo>
                <a:lnTo>
                  <a:pt x="7397" y="11009"/>
                </a:lnTo>
                <a:lnTo>
                  <a:pt x="7410" y="10991"/>
                </a:lnTo>
                <a:lnTo>
                  <a:pt x="7392" y="11009"/>
                </a:lnTo>
                <a:lnTo>
                  <a:pt x="7382" y="11009"/>
                </a:lnTo>
                <a:lnTo>
                  <a:pt x="7372" y="11002"/>
                </a:lnTo>
                <a:cubicBezTo>
                  <a:pt x="7365" y="10994"/>
                  <a:pt x="7359" y="10991"/>
                  <a:pt x="7352" y="10984"/>
                </a:cubicBezTo>
                <a:cubicBezTo>
                  <a:pt x="7342" y="10976"/>
                  <a:pt x="7335" y="10965"/>
                  <a:pt x="7328" y="10954"/>
                </a:cubicBezTo>
                <a:cubicBezTo>
                  <a:pt x="7328" y="10947"/>
                  <a:pt x="7322" y="10940"/>
                  <a:pt x="7325" y="10936"/>
                </a:cubicBezTo>
                <a:lnTo>
                  <a:pt x="7345" y="10936"/>
                </a:lnTo>
                <a:lnTo>
                  <a:pt x="7348" y="10933"/>
                </a:lnTo>
                <a:close/>
                <a:moveTo>
                  <a:pt x="7349" y="11039"/>
                </a:moveTo>
                <a:cubicBezTo>
                  <a:pt x="7351" y="11039"/>
                  <a:pt x="7362" y="11039"/>
                  <a:pt x="7372" y="11042"/>
                </a:cubicBezTo>
                <a:lnTo>
                  <a:pt x="7365" y="11045"/>
                </a:lnTo>
                <a:cubicBezTo>
                  <a:pt x="7362" y="11042"/>
                  <a:pt x="7355" y="11042"/>
                  <a:pt x="7349" y="11039"/>
                </a:cubicBezTo>
                <a:close/>
                <a:moveTo>
                  <a:pt x="7467" y="11020"/>
                </a:moveTo>
                <a:cubicBezTo>
                  <a:pt x="7481" y="11031"/>
                  <a:pt x="7502" y="11042"/>
                  <a:pt x="7529" y="11056"/>
                </a:cubicBezTo>
                <a:cubicBezTo>
                  <a:pt x="7498" y="11042"/>
                  <a:pt x="7484" y="11039"/>
                  <a:pt x="7461" y="11031"/>
                </a:cubicBezTo>
                <a:cubicBezTo>
                  <a:pt x="7461" y="11027"/>
                  <a:pt x="7464" y="11024"/>
                  <a:pt x="7467" y="11020"/>
                </a:cubicBezTo>
                <a:close/>
                <a:moveTo>
                  <a:pt x="7056" y="11079"/>
                </a:moveTo>
                <a:lnTo>
                  <a:pt x="7056" y="11082"/>
                </a:lnTo>
                <a:lnTo>
                  <a:pt x="7053" y="11085"/>
                </a:lnTo>
                <a:lnTo>
                  <a:pt x="7053" y="11082"/>
                </a:lnTo>
                <a:lnTo>
                  <a:pt x="7056" y="11079"/>
                </a:lnTo>
                <a:close/>
                <a:moveTo>
                  <a:pt x="7430" y="11148"/>
                </a:moveTo>
                <a:cubicBezTo>
                  <a:pt x="7427" y="11158"/>
                  <a:pt x="7423" y="11162"/>
                  <a:pt x="7417" y="11173"/>
                </a:cubicBezTo>
                <a:cubicBezTo>
                  <a:pt x="7413" y="11173"/>
                  <a:pt x="7403" y="11165"/>
                  <a:pt x="7397" y="11165"/>
                </a:cubicBezTo>
                <a:cubicBezTo>
                  <a:pt x="7392" y="11165"/>
                  <a:pt x="7400" y="11158"/>
                  <a:pt x="7400" y="11154"/>
                </a:cubicBezTo>
                <a:cubicBezTo>
                  <a:pt x="7410" y="11151"/>
                  <a:pt x="7420" y="11151"/>
                  <a:pt x="7430" y="11148"/>
                </a:cubicBezTo>
                <a:close/>
                <a:moveTo>
                  <a:pt x="7440" y="11148"/>
                </a:moveTo>
                <a:cubicBezTo>
                  <a:pt x="7446" y="11163"/>
                  <a:pt x="7444" y="11174"/>
                  <a:pt x="7428" y="11174"/>
                </a:cubicBezTo>
                <a:cubicBezTo>
                  <a:pt x="7426" y="11174"/>
                  <a:pt x="7423" y="11174"/>
                  <a:pt x="7420" y="11173"/>
                </a:cubicBezTo>
                <a:lnTo>
                  <a:pt x="7434" y="11148"/>
                </a:lnTo>
                <a:close/>
                <a:moveTo>
                  <a:pt x="7372" y="11209"/>
                </a:moveTo>
                <a:lnTo>
                  <a:pt x="7385" y="11216"/>
                </a:lnTo>
                <a:cubicBezTo>
                  <a:pt x="7379" y="11223"/>
                  <a:pt x="7375" y="11228"/>
                  <a:pt x="7369" y="11234"/>
                </a:cubicBezTo>
                <a:lnTo>
                  <a:pt x="7362" y="11231"/>
                </a:lnTo>
                <a:lnTo>
                  <a:pt x="7372" y="11209"/>
                </a:lnTo>
                <a:close/>
                <a:moveTo>
                  <a:pt x="7392" y="11220"/>
                </a:moveTo>
                <a:cubicBezTo>
                  <a:pt x="7403" y="11228"/>
                  <a:pt x="7413" y="11231"/>
                  <a:pt x="7430" y="11234"/>
                </a:cubicBezTo>
                <a:cubicBezTo>
                  <a:pt x="7423" y="11242"/>
                  <a:pt x="7417" y="11249"/>
                  <a:pt x="7413" y="11252"/>
                </a:cubicBezTo>
                <a:lnTo>
                  <a:pt x="7382" y="11242"/>
                </a:lnTo>
                <a:lnTo>
                  <a:pt x="7392" y="11220"/>
                </a:lnTo>
                <a:close/>
                <a:moveTo>
                  <a:pt x="7359" y="11234"/>
                </a:moveTo>
                <a:lnTo>
                  <a:pt x="7369" y="11242"/>
                </a:lnTo>
                <a:lnTo>
                  <a:pt x="7348" y="11263"/>
                </a:lnTo>
                <a:lnTo>
                  <a:pt x="7342" y="11260"/>
                </a:lnTo>
                <a:lnTo>
                  <a:pt x="7359" y="11234"/>
                </a:lnTo>
                <a:close/>
                <a:moveTo>
                  <a:pt x="7437" y="11238"/>
                </a:moveTo>
                <a:lnTo>
                  <a:pt x="7457" y="11249"/>
                </a:lnTo>
                <a:cubicBezTo>
                  <a:pt x="7454" y="11257"/>
                  <a:pt x="7447" y="11263"/>
                  <a:pt x="7444" y="11271"/>
                </a:cubicBezTo>
                <a:lnTo>
                  <a:pt x="7427" y="11260"/>
                </a:lnTo>
                <a:lnTo>
                  <a:pt x="7437" y="11238"/>
                </a:lnTo>
                <a:close/>
                <a:moveTo>
                  <a:pt x="7461" y="11249"/>
                </a:moveTo>
                <a:lnTo>
                  <a:pt x="7467" y="11252"/>
                </a:lnTo>
                <a:lnTo>
                  <a:pt x="7457" y="11274"/>
                </a:lnTo>
                <a:lnTo>
                  <a:pt x="7450" y="11271"/>
                </a:lnTo>
                <a:lnTo>
                  <a:pt x="7461" y="11249"/>
                </a:lnTo>
                <a:close/>
                <a:moveTo>
                  <a:pt x="7421" y="11270"/>
                </a:moveTo>
                <a:cubicBezTo>
                  <a:pt x="7423" y="11270"/>
                  <a:pt x="7431" y="11278"/>
                  <a:pt x="7437" y="11282"/>
                </a:cubicBezTo>
                <a:lnTo>
                  <a:pt x="7420" y="11274"/>
                </a:lnTo>
                <a:lnTo>
                  <a:pt x="7420" y="11271"/>
                </a:lnTo>
                <a:cubicBezTo>
                  <a:pt x="7420" y="11271"/>
                  <a:pt x="7420" y="11270"/>
                  <a:pt x="7421" y="11270"/>
                </a:cubicBezTo>
                <a:close/>
                <a:moveTo>
                  <a:pt x="7484" y="11260"/>
                </a:moveTo>
                <a:lnTo>
                  <a:pt x="7471" y="11282"/>
                </a:lnTo>
                <a:lnTo>
                  <a:pt x="7467" y="11282"/>
                </a:lnTo>
                <a:cubicBezTo>
                  <a:pt x="7471" y="11271"/>
                  <a:pt x="7474" y="11268"/>
                  <a:pt x="7477" y="11260"/>
                </a:cubicBezTo>
                <a:close/>
                <a:moveTo>
                  <a:pt x="7552" y="11198"/>
                </a:moveTo>
                <a:cubicBezTo>
                  <a:pt x="7586" y="11220"/>
                  <a:pt x="7638" y="11249"/>
                  <a:pt x="7678" y="11274"/>
                </a:cubicBezTo>
                <a:cubicBezTo>
                  <a:pt x="7678" y="11278"/>
                  <a:pt x="7675" y="11285"/>
                  <a:pt x="7671" y="11289"/>
                </a:cubicBezTo>
                <a:lnTo>
                  <a:pt x="7668" y="11289"/>
                </a:lnTo>
                <a:cubicBezTo>
                  <a:pt x="7627" y="11263"/>
                  <a:pt x="7586" y="11234"/>
                  <a:pt x="7552" y="11198"/>
                </a:cubicBezTo>
                <a:close/>
                <a:moveTo>
                  <a:pt x="7379" y="11252"/>
                </a:moveTo>
                <a:lnTo>
                  <a:pt x="7407" y="11268"/>
                </a:lnTo>
                <a:lnTo>
                  <a:pt x="7403" y="11271"/>
                </a:lnTo>
                <a:cubicBezTo>
                  <a:pt x="7393" y="11265"/>
                  <a:pt x="7388" y="11263"/>
                  <a:pt x="7387" y="11263"/>
                </a:cubicBezTo>
                <a:cubicBezTo>
                  <a:pt x="7386" y="11263"/>
                  <a:pt x="7390" y="11266"/>
                  <a:pt x="7400" y="11274"/>
                </a:cubicBezTo>
                <a:lnTo>
                  <a:pt x="7400" y="11278"/>
                </a:lnTo>
                <a:cubicBezTo>
                  <a:pt x="7397" y="11282"/>
                  <a:pt x="7392" y="11289"/>
                  <a:pt x="7389" y="11292"/>
                </a:cubicBezTo>
                <a:cubicBezTo>
                  <a:pt x="7388" y="11293"/>
                  <a:pt x="7388" y="11293"/>
                  <a:pt x="7387" y="11293"/>
                </a:cubicBezTo>
                <a:cubicBezTo>
                  <a:pt x="7384" y="11293"/>
                  <a:pt x="7381" y="11288"/>
                  <a:pt x="7379" y="11285"/>
                </a:cubicBezTo>
                <a:cubicBezTo>
                  <a:pt x="7385" y="11263"/>
                  <a:pt x="7372" y="11274"/>
                  <a:pt x="7379" y="11252"/>
                </a:cubicBezTo>
                <a:close/>
                <a:moveTo>
                  <a:pt x="7487" y="11268"/>
                </a:moveTo>
                <a:lnTo>
                  <a:pt x="7502" y="11278"/>
                </a:lnTo>
                <a:lnTo>
                  <a:pt x="7487" y="11297"/>
                </a:lnTo>
                <a:cubicBezTo>
                  <a:pt x="7484" y="11297"/>
                  <a:pt x="7481" y="11292"/>
                  <a:pt x="7477" y="11289"/>
                </a:cubicBezTo>
                <a:lnTo>
                  <a:pt x="7487" y="11268"/>
                </a:lnTo>
                <a:close/>
                <a:moveTo>
                  <a:pt x="7325" y="11292"/>
                </a:moveTo>
                <a:cubicBezTo>
                  <a:pt x="7323" y="11295"/>
                  <a:pt x="7321" y="11296"/>
                  <a:pt x="7319" y="11297"/>
                </a:cubicBezTo>
                <a:lnTo>
                  <a:pt x="7322" y="11292"/>
                </a:lnTo>
                <a:close/>
                <a:moveTo>
                  <a:pt x="7417" y="11285"/>
                </a:moveTo>
                <a:cubicBezTo>
                  <a:pt x="7414" y="11291"/>
                  <a:pt x="7408" y="11296"/>
                  <a:pt x="7405" y="11301"/>
                </a:cubicBezTo>
                <a:lnTo>
                  <a:pt x="7413" y="11285"/>
                </a:lnTo>
                <a:close/>
                <a:moveTo>
                  <a:pt x="7128" y="11303"/>
                </a:moveTo>
                <a:lnTo>
                  <a:pt x="7128" y="11307"/>
                </a:lnTo>
                <a:lnTo>
                  <a:pt x="7124" y="11311"/>
                </a:lnTo>
                <a:lnTo>
                  <a:pt x="7124" y="11307"/>
                </a:lnTo>
                <a:lnTo>
                  <a:pt x="7128" y="11303"/>
                </a:lnTo>
                <a:close/>
                <a:moveTo>
                  <a:pt x="7382" y="11303"/>
                </a:moveTo>
                <a:lnTo>
                  <a:pt x="7372" y="11318"/>
                </a:lnTo>
                <a:lnTo>
                  <a:pt x="7369" y="11318"/>
                </a:lnTo>
                <a:lnTo>
                  <a:pt x="7375" y="11303"/>
                </a:lnTo>
                <a:close/>
                <a:moveTo>
                  <a:pt x="7403" y="11307"/>
                </a:moveTo>
                <a:lnTo>
                  <a:pt x="7403" y="11311"/>
                </a:lnTo>
                <a:lnTo>
                  <a:pt x="7392" y="11322"/>
                </a:lnTo>
                <a:cubicBezTo>
                  <a:pt x="7397" y="11314"/>
                  <a:pt x="7400" y="11311"/>
                  <a:pt x="7403" y="11307"/>
                </a:cubicBezTo>
                <a:close/>
                <a:moveTo>
                  <a:pt x="7417" y="11289"/>
                </a:moveTo>
                <a:lnTo>
                  <a:pt x="7430" y="11297"/>
                </a:lnTo>
                <a:cubicBezTo>
                  <a:pt x="7420" y="11311"/>
                  <a:pt x="7413" y="11322"/>
                  <a:pt x="7407" y="11337"/>
                </a:cubicBezTo>
                <a:lnTo>
                  <a:pt x="7397" y="11332"/>
                </a:lnTo>
                <a:lnTo>
                  <a:pt x="7410" y="11307"/>
                </a:lnTo>
                <a:cubicBezTo>
                  <a:pt x="7413" y="11303"/>
                  <a:pt x="7417" y="11297"/>
                  <a:pt x="7417" y="11289"/>
                </a:cubicBezTo>
                <a:close/>
                <a:moveTo>
                  <a:pt x="7365" y="11329"/>
                </a:moveTo>
                <a:lnTo>
                  <a:pt x="7355" y="11340"/>
                </a:lnTo>
                <a:lnTo>
                  <a:pt x="7362" y="11329"/>
                </a:lnTo>
                <a:close/>
                <a:moveTo>
                  <a:pt x="7437" y="11300"/>
                </a:moveTo>
                <a:lnTo>
                  <a:pt x="7440" y="11303"/>
                </a:lnTo>
                <a:lnTo>
                  <a:pt x="7417" y="11343"/>
                </a:lnTo>
                <a:lnTo>
                  <a:pt x="7413" y="11343"/>
                </a:lnTo>
                <a:lnTo>
                  <a:pt x="7437" y="11300"/>
                </a:lnTo>
                <a:close/>
                <a:moveTo>
                  <a:pt x="7397" y="11340"/>
                </a:moveTo>
                <a:lnTo>
                  <a:pt x="7403" y="11347"/>
                </a:lnTo>
                <a:lnTo>
                  <a:pt x="7397" y="11354"/>
                </a:lnTo>
                <a:cubicBezTo>
                  <a:pt x="7397" y="11351"/>
                  <a:pt x="7392" y="11351"/>
                  <a:pt x="7389" y="11351"/>
                </a:cubicBezTo>
                <a:lnTo>
                  <a:pt x="7397" y="11340"/>
                </a:lnTo>
                <a:close/>
                <a:moveTo>
                  <a:pt x="7505" y="11278"/>
                </a:moveTo>
                <a:cubicBezTo>
                  <a:pt x="7559" y="11322"/>
                  <a:pt x="7599" y="11358"/>
                  <a:pt x="7596" y="11365"/>
                </a:cubicBezTo>
                <a:cubicBezTo>
                  <a:pt x="7566" y="11340"/>
                  <a:pt x="7532" y="11318"/>
                  <a:pt x="7498" y="11300"/>
                </a:cubicBezTo>
                <a:cubicBezTo>
                  <a:pt x="7498" y="11292"/>
                  <a:pt x="7502" y="11285"/>
                  <a:pt x="7505" y="11278"/>
                </a:cubicBezTo>
                <a:close/>
                <a:moveTo>
                  <a:pt x="7471" y="11322"/>
                </a:moveTo>
                <a:lnTo>
                  <a:pt x="7444" y="11369"/>
                </a:lnTo>
                <a:lnTo>
                  <a:pt x="7440" y="11369"/>
                </a:lnTo>
                <a:lnTo>
                  <a:pt x="7464" y="11322"/>
                </a:lnTo>
                <a:close/>
                <a:moveTo>
                  <a:pt x="7484" y="11329"/>
                </a:moveTo>
                <a:cubicBezTo>
                  <a:pt x="7532" y="11359"/>
                  <a:pt x="7572" y="11388"/>
                  <a:pt x="7556" y="11388"/>
                </a:cubicBezTo>
                <a:cubicBezTo>
                  <a:pt x="7552" y="11388"/>
                  <a:pt x="7542" y="11385"/>
                  <a:pt x="7525" y="11380"/>
                </a:cubicBezTo>
                <a:lnTo>
                  <a:pt x="7477" y="11347"/>
                </a:lnTo>
                <a:lnTo>
                  <a:pt x="7484" y="11329"/>
                </a:lnTo>
                <a:close/>
                <a:moveTo>
                  <a:pt x="7459" y="11396"/>
                </a:moveTo>
                <a:lnTo>
                  <a:pt x="7464" y="11401"/>
                </a:lnTo>
                <a:lnTo>
                  <a:pt x="7457" y="11398"/>
                </a:lnTo>
                <a:cubicBezTo>
                  <a:pt x="7457" y="11398"/>
                  <a:pt x="7458" y="11397"/>
                  <a:pt x="7459" y="11396"/>
                </a:cubicBezTo>
                <a:close/>
                <a:moveTo>
                  <a:pt x="7474" y="11351"/>
                </a:moveTo>
                <a:cubicBezTo>
                  <a:pt x="7509" y="11383"/>
                  <a:pt x="7566" y="11431"/>
                  <a:pt x="7542" y="11431"/>
                </a:cubicBezTo>
                <a:cubicBezTo>
                  <a:pt x="7529" y="11423"/>
                  <a:pt x="7522" y="11420"/>
                  <a:pt x="7509" y="11412"/>
                </a:cubicBezTo>
                <a:lnTo>
                  <a:pt x="7484" y="11394"/>
                </a:lnTo>
                <a:lnTo>
                  <a:pt x="7464" y="11380"/>
                </a:lnTo>
                <a:cubicBezTo>
                  <a:pt x="7467" y="11372"/>
                  <a:pt x="7471" y="11361"/>
                  <a:pt x="7474" y="11351"/>
                </a:cubicBezTo>
                <a:close/>
                <a:moveTo>
                  <a:pt x="7355" y="11423"/>
                </a:moveTo>
                <a:cubicBezTo>
                  <a:pt x="7352" y="11427"/>
                  <a:pt x="7352" y="11431"/>
                  <a:pt x="7352" y="11434"/>
                </a:cubicBezTo>
                <a:lnTo>
                  <a:pt x="7348" y="11434"/>
                </a:lnTo>
                <a:cubicBezTo>
                  <a:pt x="7348" y="11431"/>
                  <a:pt x="7352" y="11427"/>
                  <a:pt x="7355" y="11423"/>
                </a:cubicBezTo>
                <a:close/>
                <a:moveTo>
                  <a:pt x="7474" y="11409"/>
                </a:moveTo>
                <a:lnTo>
                  <a:pt x="7477" y="11412"/>
                </a:lnTo>
                <a:cubicBezTo>
                  <a:pt x="7477" y="11417"/>
                  <a:pt x="7474" y="11420"/>
                  <a:pt x="7474" y="11423"/>
                </a:cubicBezTo>
                <a:lnTo>
                  <a:pt x="7487" y="11420"/>
                </a:lnTo>
                <a:cubicBezTo>
                  <a:pt x="7509" y="11438"/>
                  <a:pt x="7523" y="11452"/>
                  <a:pt x="7514" y="11452"/>
                </a:cubicBezTo>
                <a:cubicBezTo>
                  <a:pt x="7509" y="11452"/>
                  <a:pt x="7495" y="11447"/>
                  <a:pt x="7471" y="11434"/>
                </a:cubicBezTo>
                <a:lnTo>
                  <a:pt x="7467" y="11434"/>
                </a:lnTo>
                <a:cubicBezTo>
                  <a:pt x="7461" y="11431"/>
                  <a:pt x="7454" y="11423"/>
                  <a:pt x="7450" y="11417"/>
                </a:cubicBezTo>
                <a:lnTo>
                  <a:pt x="7454" y="11409"/>
                </a:lnTo>
                <a:close/>
                <a:moveTo>
                  <a:pt x="6877" y="11459"/>
                </a:moveTo>
                <a:cubicBezTo>
                  <a:pt x="6884" y="11459"/>
                  <a:pt x="6894" y="11459"/>
                  <a:pt x="6907" y="11460"/>
                </a:cubicBezTo>
                <a:lnTo>
                  <a:pt x="6904" y="11460"/>
                </a:lnTo>
                <a:lnTo>
                  <a:pt x="6910" y="11481"/>
                </a:lnTo>
                <a:lnTo>
                  <a:pt x="6893" y="11474"/>
                </a:lnTo>
                <a:lnTo>
                  <a:pt x="6862" y="11467"/>
                </a:lnTo>
                <a:cubicBezTo>
                  <a:pt x="6852" y="11462"/>
                  <a:pt x="6855" y="11459"/>
                  <a:pt x="6877" y="11459"/>
                </a:cubicBezTo>
                <a:close/>
                <a:moveTo>
                  <a:pt x="7407" y="11514"/>
                </a:moveTo>
                <a:cubicBezTo>
                  <a:pt x="7411" y="11518"/>
                  <a:pt x="7415" y="11521"/>
                  <a:pt x="7419" y="11526"/>
                </a:cubicBezTo>
                <a:cubicBezTo>
                  <a:pt x="7416" y="11523"/>
                  <a:pt x="7413" y="11520"/>
                  <a:pt x="7410" y="11518"/>
                </a:cubicBezTo>
                <a:lnTo>
                  <a:pt x="7407" y="11518"/>
                </a:lnTo>
                <a:cubicBezTo>
                  <a:pt x="7407" y="11518"/>
                  <a:pt x="7407" y="11518"/>
                  <a:pt x="7407" y="11514"/>
                </a:cubicBezTo>
                <a:close/>
                <a:moveTo>
                  <a:pt x="7467" y="11580"/>
                </a:moveTo>
                <a:cubicBezTo>
                  <a:pt x="7454" y="11587"/>
                  <a:pt x="7444" y="11594"/>
                  <a:pt x="7434" y="11606"/>
                </a:cubicBezTo>
                <a:lnTo>
                  <a:pt x="7359" y="11635"/>
                </a:lnTo>
                <a:lnTo>
                  <a:pt x="7365" y="11620"/>
                </a:lnTo>
                <a:lnTo>
                  <a:pt x="7467" y="11580"/>
                </a:lnTo>
                <a:close/>
                <a:moveTo>
                  <a:pt x="7335" y="11675"/>
                </a:moveTo>
                <a:lnTo>
                  <a:pt x="7369" y="11692"/>
                </a:lnTo>
                <a:cubicBezTo>
                  <a:pt x="7365" y="11692"/>
                  <a:pt x="7365" y="11696"/>
                  <a:pt x="7365" y="11699"/>
                </a:cubicBezTo>
                <a:cubicBezTo>
                  <a:pt x="7359" y="11692"/>
                  <a:pt x="7348" y="11685"/>
                  <a:pt x="7338" y="11678"/>
                </a:cubicBezTo>
                <a:lnTo>
                  <a:pt x="7335" y="11678"/>
                </a:lnTo>
                <a:lnTo>
                  <a:pt x="7335" y="11675"/>
                </a:lnTo>
                <a:close/>
                <a:moveTo>
                  <a:pt x="333" y="11696"/>
                </a:moveTo>
                <a:cubicBezTo>
                  <a:pt x="332" y="11702"/>
                  <a:pt x="332" y="11708"/>
                  <a:pt x="334" y="11713"/>
                </a:cubicBezTo>
                <a:cubicBezTo>
                  <a:pt x="334" y="11707"/>
                  <a:pt x="334" y="11702"/>
                  <a:pt x="333" y="11696"/>
                </a:cubicBezTo>
                <a:close/>
                <a:moveTo>
                  <a:pt x="7226" y="11675"/>
                </a:moveTo>
                <a:lnTo>
                  <a:pt x="7233" y="11681"/>
                </a:lnTo>
                <a:lnTo>
                  <a:pt x="7128" y="11725"/>
                </a:lnTo>
                <a:lnTo>
                  <a:pt x="7118" y="11718"/>
                </a:lnTo>
                <a:lnTo>
                  <a:pt x="7226" y="11675"/>
                </a:lnTo>
                <a:close/>
                <a:moveTo>
                  <a:pt x="7104" y="11725"/>
                </a:moveTo>
                <a:lnTo>
                  <a:pt x="7114" y="11732"/>
                </a:lnTo>
                <a:lnTo>
                  <a:pt x="7097" y="11739"/>
                </a:lnTo>
                <a:lnTo>
                  <a:pt x="7087" y="11732"/>
                </a:lnTo>
                <a:lnTo>
                  <a:pt x="7104" y="11725"/>
                </a:lnTo>
                <a:close/>
                <a:moveTo>
                  <a:pt x="7385" y="11699"/>
                </a:moveTo>
                <a:lnTo>
                  <a:pt x="7444" y="11729"/>
                </a:lnTo>
                <a:lnTo>
                  <a:pt x="7434" y="11747"/>
                </a:lnTo>
                <a:cubicBezTo>
                  <a:pt x="7417" y="11736"/>
                  <a:pt x="7400" y="11721"/>
                  <a:pt x="7382" y="11710"/>
                </a:cubicBezTo>
                <a:cubicBezTo>
                  <a:pt x="7382" y="11707"/>
                  <a:pt x="7385" y="11703"/>
                  <a:pt x="7385" y="11699"/>
                </a:cubicBezTo>
                <a:close/>
                <a:moveTo>
                  <a:pt x="7059" y="11739"/>
                </a:moveTo>
                <a:lnTo>
                  <a:pt x="7069" y="11750"/>
                </a:lnTo>
                <a:lnTo>
                  <a:pt x="7049" y="11758"/>
                </a:lnTo>
                <a:cubicBezTo>
                  <a:pt x="7046" y="11758"/>
                  <a:pt x="7043" y="11750"/>
                  <a:pt x="7039" y="11750"/>
                </a:cubicBezTo>
                <a:lnTo>
                  <a:pt x="7059" y="11739"/>
                </a:lnTo>
                <a:close/>
                <a:moveTo>
                  <a:pt x="7019" y="11760"/>
                </a:moveTo>
                <a:cubicBezTo>
                  <a:pt x="7022" y="11760"/>
                  <a:pt x="7028" y="11762"/>
                  <a:pt x="7036" y="11765"/>
                </a:cubicBezTo>
                <a:lnTo>
                  <a:pt x="7022" y="11769"/>
                </a:lnTo>
                <a:cubicBezTo>
                  <a:pt x="7015" y="11762"/>
                  <a:pt x="7015" y="11760"/>
                  <a:pt x="7019" y="11760"/>
                </a:cubicBezTo>
                <a:close/>
                <a:moveTo>
                  <a:pt x="7291" y="11801"/>
                </a:moveTo>
                <a:lnTo>
                  <a:pt x="7298" y="11805"/>
                </a:lnTo>
                <a:lnTo>
                  <a:pt x="7298" y="11819"/>
                </a:lnTo>
                <a:lnTo>
                  <a:pt x="7287" y="11812"/>
                </a:lnTo>
                <a:lnTo>
                  <a:pt x="7291" y="11801"/>
                </a:lnTo>
                <a:close/>
                <a:moveTo>
                  <a:pt x="7318" y="11750"/>
                </a:moveTo>
                <a:cubicBezTo>
                  <a:pt x="7345" y="11772"/>
                  <a:pt x="7372" y="11798"/>
                  <a:pt x="7400" y="11819"/>
                </a:cubicBezTo>
                <a:cubicBezTo>
                  <a:pt x="7397" y="11824"/>
                  <a:pt x="7397" y="11824"/>
                  <a:pt x="7397" y="11824"/>
                </a:cubicBezTo>
                <a:lnTo>
                  <a:pt x="7397" y="11827"/>
                </a:lnTo>
                <a:cubicBezTo>
                  <a:pt x="7365" y="11812"/>
                  <a:pt x="7338" y="11798"/>
                  <a:pt x="7315" y="11779"/>
                </a:cubicBezTo>
                <a:cubicBezTo>
                  <a:pt x="7315" y="11772"/>
                  <a:pt x="7318" y="11761"/>
                  <a:pt x="7318" y="11750"/>
                </a:cubicBezTo>
                <a:close/>
                <a:moveTo>
                  <a:pt x="7267" y="11819"/>
                </a:moveTo>
                <a:lnTo>
                  <a:pt x="7263" y="11830"/>
                </a:lnTo>
                <a:lnTo>
                  <a:pt x="7260" y="11838"/>
                </a:lnTo>
                <a:lnTo>
                  <a:pt x="7260" y="11841"/>
                </a:lnTo>
                <a:lnTo>
                  <a:pt x="7267" y="11819"/>
                </a:lnTo>
                <a:close/>
                <a:moveTo>
                  <a:pt x="7270" y="11816"/>
                </a:moveTo>
                <a:cubicBezTo>
                  <a:pt x="7267" y="11830"/>
                  <a:pt x="7267" y="11841"/>
                  <a:pt x="7270" y="11852"/>
                </a:cubicBezTo>
                <a:cubicBezTo>
                  <a:pt x="7270" y="11853"/>
                  <a:pt x="7271" y="11853"/>
                  <a:pt x="7271" y="11853"/>
                </a:cubicBezTo>
                <a:cubicBezTo>
                  <a:pt x="7274" y="11853"/>
                  <a:pt x="7278" y="11843"/>
                  <a:pt x="7284" y="11827"/>
                </a:cubicBezTo>
                <a:lnTo>
                  <a:pt x="7295" y="11830"/>
                </a:lnTo>
                <a:cubicBezTo>
                  <a:pt x="7295" y="11845"/>
                  <a:pt x="7295" y="11859"/>
                  <a:pt x="7291" y="11870"/>
                </a:cubicBezTo>
                <a:lnTo>
                  <a:pt x="7257" y="11841"/>
                </a:lnTo>
                <a:lnTo>
                  <a:pt x="7267" y="11819"/>
                </a:lnTo>
                <a:lnTo>
                  <a:pt x="7270" y="11816"/>
                </a:lnTo>
                <a:close/>
                <a:moveTo>
                  <a:pt x="7307" y="11810"/>
                </a:moveTo>
                <a:cubicBezTo>
                  <a:pt x="7333" y="11824"/>
                  <a:pt x="7356" y="11838"/>
                  <a:pt x="7379" y="11852"/>
                </a:cubicBezTo>
                <a:lnTo>
                  <a:pt x="7369" y="11874"/>
                </a:lnTo>
                <a:lnTo>
                  <a:pt x="7305" y="11824"/>
                </a:lnTo>
                <a:cubicBezTo>
                  <a:pt x="7305" y="11819"/>
                  <a:pt x="7305" y="11816"/>
                  <a:pt x="7307" y="11810"/>
                </a:cubicBezTo>
                <a:close/>
                <a:moveTo>
                  <a:pt x="7301" y="11838"/>
                </a:moveTo>
                <a:lnTo>
                  <a:pt x="7365" y="11878"/>
                </a:lnTo>
                <a:cubicBezTo>
                  <a:pt x="7355" y="11899"/>
                  <a:pt x="7345" y="11921"/>
                  <a:pt x="7332" y="11943"/>
                </a:cubicBezTo>
                <a:cubicBezTo>
                  <a:pt x="7298" y="11928"/>
                  <a:pt x="7257" y="11939"/>
                  <a:pt x="7223" y="11921"/>
                </a:cubicBezTo>
                <a:cubicBezTo>
                  <a:pt x="7230" y="11904"/>
                  <a:pt x="7236" y="11892"/>
                  <a:pt x="7243" y="11881"/>
                </a:cubicBezTo>
                <a:lnTo>
                  <a:pt x="7240" y="11878"/>
                </a:lnTo>
                <a:cubicBezTo>
                  <a:pt x="7281" y="11898"/>
                  <a:pt x="7304" y="11907"/>
                  <a:pt x="7312" y="11907"/>
                </a:cubicBezTo>
                <a:cubicBezTo>
                  <a:pt x="7324" y="11907"/>
                  <a:pt x="7314" y="11893"/>
                  <a:pt x="7295" y="11874"/>
                </a:cubicBezTo>
                <a:cubicBezTo>
                  <a:pt x="7295" y="11864"/>
                  <a:pt x="7298" y="11848"/>
                  <a:pt x="7301" y="11838"/>
                </a:cubicBezTo>
                <a:close/>
                <a:moveTo>
                  <a:pt x="2173" y="14557"/>
                </a:moveTo>
                <a:cubicBezTo>
                  <a:pt x="2163" y="14564"/>
                  <a:pt x="2153" y="14571"/>
                  <a:pt x="2144" y="14577"/>
                </a:cubicBezTo>
                <a:cubicBezTo>
                  <a:pt x="2154" y="14573"/>
                  <a:pt x="2164" y="14565"/>
                  <a:pt x="2173" y="14557"/>
                </a:cubicBezTo>
                <a:close/>
                <a:moveTo>
                  <a:pt x="4492" y="17863"/>
                </a:moveTo>
                <a:cubicBezTo>
                  <a:pt x="4512" y="17878"/>
                  <a:pt x="4543" y="17900"/>
                  <a:pt x="4593" y="17932"/>
                </a:cubicBezTo>
                <a:lnTo>
                  <a:pt x="4593" y="17935"/>
                </a:lnTo>
                <a:lnTo>
                  <a:pt x="4492" y="17863"/>
                </a:lnTo>
                <a:close/>
                <a:moveTo>
                  <a:pt x="4891" y="18022"/>
                </a:moveTo>
                <a:cubicBezTo>
                  <a:pt x="4900" y="18022"/>
                  <a:pt x="4910" y="18026"/>
                  <a:pt x="4919" y="18033"/>
                </a:cubicBezTo>
                <a:cubicBezTo>
                  <a:pt x="4879" y="18052"/>
                  <a:pt x="4946" y="18150"/>
                  <a:pt x="4974" y="18236"/>
                </a:cubicBezTo>
                <a:cubicBezTo>
                  <a:pt x="4923" y="18186"/>
                  <a:pt x="4869" y="18143"/>
                  <a:pt x="4814" y="18099"/>
                </a:cubicBezTo>
                <a:lnTo>
                  <a:pt x="4811" y="18103"/>
                </a:lnTo>
                <a:cubicBezTo>
                  <a:pt x="4828" y="18056"/>
                  <a:pt x="4860" y="18022"/>
                  <a:pt x="4891" y="18022"/>
                </a:cubicBezTo>
                <a:close/>
                <a:moveTo>
                  <a:pt x="12251" y="21281"/>
                </a:moveTo>
                <a:cubicBezTo>
                  <a:pt x="12244" y="21288"/>
                  <a:pt x="12235" y="21297"/>
                  <a:pt x="12227" y="21306"/>
                </a:cubicBezTo>
                <a:cubicBezTo>
                  <a:pt x="12235" y="21298"/>
                  <a:pt x="12243" y="21289"/>
                  <a:pt x="12251" y="21281"/>
                </a:cubicBezTo>
                <a:close/>
                <a:moveTo>
                  <a:pt x="12227" y="21306"/>
                </a:moveTo>
                <a:cubicBezTo>
                  <a:pt x="12218" y="21316"/>
                  <a:pt x="12209" y="21326"/>
                  <a:pt x="12200" y="21337"/>
                </a:cubicBezTo>
                <a:cubicBezTo>
                  <a:pt x="12210" y="21326"/>
                  <a:pt x="12218" y="21315"/>
                  <a:pt x="12227" y="21306"/>
                </a:cubicBezTo>
                <a:close/>
                <a:moveTo>
                  <a:pt x="8337" y="0"/>
                </a:moveTo>
                <a:cubicBezTo>
                  <a:pt x="8336" y="0"/>
                  <a:pt x="8335" y="2"/>
                  <a:pt x="8333" y="5"/>
                </a:cubicBezTo>
                <a:cubicBezTo>
                  <a:pt x="8330" y="5"/>
                  <a:pt x="8327" y="5"/>
                  <a:pt x="8324" y="5"/>
                </a:cubicBezTo>
                <a:cubicBezTo>
                  <a:pt x="8024" y="5"/>
                  <a:pt x="7715" y="172"/>
                  <a:pt x="7322" y="398"/>
                </a:cubicBezTo>
                <a:lnTo>
                  <a:pt x="7352" y="296"/>
                </a:lnTo>
                <a:cubicBezTo>
                  <a:pt x="7340" y="295"/>
                  <a:pt x="7327" y="295"/>
                  <a:pt x="7314" y="295"/>
                </a:cubicBezTo>
                <a:cubicBezTo>
                  <a:pt x="7130" y="295"/>
                  <a:pt x="6884" y="407"/>
                  <a:pt x="6703" y="431"/>
                </a:cubicBezTo>
                <a:cubicBezTo>
                  <a:pt x="6676" y="525"/>
                  <a:pt x="6578" y="561"/>
                  <a:pt x="6679" y="652"/>
                </a:cubicBezTo>
                <a:cubicBezTo>
                  <a:pt x="6614" y="633"/>
                  <a:pt x="6552" y="625"/>
                  <a:pt x="6494" y="625"/>
                </a:cubicBezTo>
                <a:cubicBezTo>
                  <a:pt x="6243" y="625"/>
                  <a:pt x="6053" y="783"/>
                  <a:pt x="5887" y="936"/>
                </a:cubicBezTo>
                <a:cubicBezTo>
                  <a:pt x="5705" y="1149"/>
                  <a:pt x="5549" y="1352"/>
                  <a:pt x="5256" y="1352"/>
                </a:cubicBezTo>
                <a:cubicBezTo>
                  <a:pt x="5240" y="1352"/>
                  <a:pt x="5222" y="1352"/>
                  <a:pt x="5205" y="1350"/>
                </a:cubicBezTo>
                <a:cubicBezTo>
                  <a:pt x="5250" y="1317"/>
                  <a:pt x="5283" y="1227"/>
                  <a:pt x="5256" y="1227"/>
                </a:cubicBezTo>
                <a:cubicBezTo>
                  <a:pt x="5253" y="1227"/>
                  <a:pt x="5250" y="1228"/>
                  <a:pt x="5245" y="1230"/>
                </a:cubicBezTo>
                <a:cubicBezTo>
                  <a:pt x="5133" y="1339"/>
                  <a:pt x="5031" y="1452"/>
                  <a:pt x="4936" y="1575"/>
                </a:cubicBezTo>
                <a:cubicBezTo>
                  <a:pt x="4994" y="1624"/>
                  <a:pt x="5018" y="1632"/>
                  <a:pt x="5045" y="1632"/>
                </a:cubicBezTo>
                <a:cubicBezTo>
                  <a:pt x="5058" y="1632"/>
                  <a:pt x="5070" y="1630"/>
                  <a:pt x="5086" y="1630"/>
                </a:cubicBezTo>
                <a:cubicBezTo>
                  <a:pt x="5105" y="1630"/>
                  <a:pt x="5131" y="1633"/>
                  <a:pt x="5168" y="1641"/>
                </a:cubicBezTo>
                <a:cubicBezTo>
                  <a:pt x="5171" y="1757"/>
                  <a:pt x="5123" y="1873"/>
                  <a:pt x="5038" y="1950"/>
                </a:cubicBezTo>
                <a:cubicBezTo>
                  <a:pt x="5130" y="1746"/>
                  <a:pt x="4902" y="1764"/>
                  <a:pt x="4784" y="1757"/>
                </a:cubicBezTo>
                <a:cubicBezTo>
                  <a:pt x="4821" y="1783"/>
                  <a:pt x="4831" y="1841"/>
                  <a:pt x="4862" y="1873"/>
                </a:cubicBezTo>
                <a:cubicBezTo>
                  <a:pt x="4834" y="1869"/>
                  <a:pt x="4813" y="1867"/>
                  <a:pt x="4796" y="1867"/>
                </a:cubicBezTo>
                <a:cubicBezTo>
                  <a:pt x="4601" y="1867"/>
                  <a:pt x="4984" y="2129"/>
                  <a:pt x="4672" y="2190"/>
                </a:cubicBezTo>
                <a:lnTo>
                  <a:pt x="4635" y="2121"/>
                </a:lnTo>
                <a:cubicBezTo>
                  <a:pt x="4573" y="2230"/>
                  <a:pt x="4570" y="2386"/>
                  <a:pt x="4468" y="2462"/>
                </a:cubicBezTo>
                <a:cubicBezTo>
                  <a:pt x="4322" y="2374"/>
                  <a:pt x="4501" y="2313"/>
                  <a:pt x="4417" y="2204"/>
                </a:cubicBezTo>
                <a:cubicBezTo>
                  <a:pt x="4298" y="2342"/>
                  <a:pt x="4388" y="2688"/>
                  <a:pt x="4172" y="2688"/>
                </a:cubicBezTo>
                <a:cubicBezTo>
                  <a:pt x="4171" y="2688"/>
                  <a:pt x="4170" y="2688"/>
                  <a:pt x="4168" y="2688"/>
                </a:cubicBezTo>
                <a:cubicBezTo>
                  <a:pt x="4185" y="2597"/>
                  <a:pt x="4260" y="2520"/>
                  <a:pt x="4281" y="2430"/>
                </a:cubicBezTo>
                <a:cubicBezTo>
                  <a:pt x="4253" y="2427"/>
                  <a:pt x="4228" y="2427"/>
                  <a:pt x="4207" y="2427"/>
                </a:cubicBezTo>
                <a:cubicBezTo>
                  <a:pt x="4029" y="2427"/>
                  <a:pt x="4034" y="2477"/>
                  <a:pt x="3934" y="2542"/>
                </a:cubicBezTo>
                <a:lnTo>
                  <a:pt x="3944" y="2535"/>
                </a:lnTo>
                <a:cubicBezTo>
                  <a:pt x="3852" y="2589"/>
                  <a:pt x="3764" y="2648"/>
                  <a:pt x="3680" y="2709"/>
                </a:cubicBezTo>
                <a:lnTo>
                  <a:pt x="3764" y="2684"/>
                </a:lnTo>
                <a:cubicBezTo>
                  <a:pt x="3940" y="3154"/>
                  <a:pt x="3540" y="3105"/>
                  <a:pt x="3567" y="3518"/>
                </a:cubicBezTo>
                <a:cubicBezTo>
                  <a:pt x="3553" y="3320"/>
                  <a:pt x="3530" y="3289"/>
                  <a:pt x="3495" y="3289"/>
                </a:cubicBezTo>
                <a:cubicBezTo>
                  <a:pt x="3479" y="3289"/>
                  <a:pt x="3461" y="3296"/>
                  <a:pt x="3438" y="3296"/>
                </a:cubicBezTo>
                <a:cubicBezTo>
                  <a:pt x="3413" y="3296"/>
                  <a:pt x="3384" y="3287"/>
                  <a:pt x="3349" y="3251"/>
                </a:cubicBezTo>
                <a:cubicBezTo>
                  <a:pt x="3289" y="3271"/>
                  <a:pt x="3213" y="3304"/>
                  <a:pt x="3166" y="3304"/>
                </a:cubicBezTo>
                <a:cubicBezTo>
                  <a:pt x="3145" y="3304"/>
                  <a:pt x="3128" y="3298"/>
                  <a:pt x="3122" y="3279"/>
                </a:cubicBezTo>
                <a:cubicBezTo>
                  <a:pt x="3160" y="3494"/>
                  <a:pt x="2894" y="3414"/>
                  <a:pt x="2956" y="3723"/>
                </a:cubicBezTo>
                <a:cubicBezTo>
                  <a:pt x="2951" y="3721"/>
                  <a:pt x="2947" y="3720"/>
                  <a:pt x="2942" y="3720"/>
                </a:cubicBezTo>
                <a:cubicBezTo>
                  <a:pt x="2908" y="3720"/>
                  <a:pt x="2879" y="3780"/>
                  <a:pt x="2833" y="3780"/>
                </a:cubicBezTo>
                <a:cubicBezTo>
                  <a:pt x="2813" y="3780"/>
                  <a:pt x="2790" y="3770"/>
                  <a:pt x="2762" y="3737"/>
                </a:cubicBezTo>
                <a:cubicBezTo>
                  <a:pt x="2736" y="3811"/>
                  <a:pt x="2746" y="3831"/>
                  <a:pt x="2772" y="3831"/>
                </a:cubicBezTo>
                <a:cubicBezTo>
                  <a:pt x="2801" y="3831"/>
                  <a:pt x="2852" y="3805"/>
                  <a:pt x="2888" y="3805"/>
                </a:cubicBezTo>
                <a:cubicBezTo>
                  <a:pt x="2902" y="3805"/>
                  <a:pt x="2913" y="3808"/>
                  <a:pt x="2921" y="3818"/>
                </a:cubicBezTo>
                <a:cubicBezTo>
                  <a:pt x="2921" y="4170"/>
                  <a:pt x="2358" y="4276"/>
                  <a:pt x="2399" y="4803"/>
                </a:cubicBezTo>
                <a:cubicBezTo>
                  <a:pt x="2327" y="5141"/>
                  <a:pt x="2450" y="5311"/>
                  <a:pt x="2443" y="5594"/>
                </a:cubicBezTo>
                <a:cubicBezTo>
                  <a:pt x="2429" y="5624"/>
                  <a:pt x="2416" y="5653"/>
                  <a:pt x="2406" y="5682"/>
                </a:cubicBezTo>
                <a:cubicBezTo>
                  <a:pt x="2311" y="5679"/>
                  <a:pt x="2286" y="5504"/>
                  <a:pt x="2286" y="5504"/>
                </a:cubicBezTo>
                <a:cubicBezTo>
                  <a:pt x="2137" y="5631"/>
                  <a:pt x="2097" y="5765"/>
                  <a:pt x="2090" y="5951"/>
                </a:cubicBezTo>
                <a:cubicBezTo>
                  <a:pt x="2072" y="5925"/>
                  <a:pt x="2051" y="5916"/>
                  <a:pt x="2024" y="5916"/>
                </a:cubicBezTo>
                <a:cubicBezTo>
                  <a:pt x="1996" y="5916"/>
                  <a:pt x="1962" y="5925"/>
                  <a:pt x="1920" y="5937"/>
                </a:cubicBezTo>
                <a:cubicBezTo>
                  <a:pt x="1886" y="6071"/>
                  <a:pt x="2086" y="6107"/>
                  <a:pt x="1946" y="6245"/>
                </a:cubicBezTo>
                <a:cubicBezTo>
                  <a:pt x="1896" y="6190"/>
                  <a:pt x="1811" y="6114"/>
                  <a:pt x="1774" y="6023"/>
                </a:cubicBezTo>
                <a:cubicBezTo>
                  <a:pt x="1770" y="6206"/>
                  <a:pt x="1818" y="6398"/>
                  <a:pt x="1814" y="6576"/>
                </a:cubicBezTo>
                <a:cubicBezTo>
                  <a:pt x="1812" y="6576"/>
                  <a:pt x="1810" y="6576"/>
                  <a:pt x="1807" y="6576"/>
                </a:cubicBezTo>
                <a:cubicBezTo>
                  <a:pt x="1705" y="6576"/>
                  <a:pt x="1701" y="6421"/>
                  <a:pt x="1658" y="6343"/>
                </a:cubicBezTo>
                <a:cubicBezTo>
                  <a:pt x="1641" y="6543"/>
                  <a:pt x="1583" y="6848"/>
                  <a:pt x="1722" y="6957"/>
                </a:cubicBezTo>
                <a:cubicBezTo>
                  <a:pt x="1745" y="6930"/>
                  <a:pt x="1771" y="6906"/>
                  <a:pt x="1793" y="6883"/>
                </a:cubicBezTo>
                <a:cubicBezTo>
                  <a:pt x="1790" y="6884"/>
                  <a:pt x="1786" y="6885"/>
                  <a:pt x="1782" y="6885"/>
                </a:cubicBezTo>
                <a:cubicBezTo>
                  <a:pt x="1739" y="6885"/>
                  <a:pt x="1669" y="6833"/>
                  <a:pt x="1662" y="6790"/>
                </a:cubicBezTo>
                <a:cubicBezTo>
                  <a:pt x="1606" y="6629"/>
                  <a:pt x="1723" y="6593"/>
                  <a:pt x="1802" y="6593"/>
                </a:cubicBezTo>
                <a:cubicBezTo>
                  <a:pt x="1820" y="6593"/>
                  <a:pt x="1836" y="6594"/>
                  <a:pt x="1848" y="6597"/>
                </a:cubicBezTo>
                <a:lnTo>
                  <a:pt x="1845" y="6721"/>
                </a:lnTo>
                <a:cubicBezTo>
                  <a:pt x="1847" y="6722"/>
                  <a:pt x="1850" y="6722"/>
                  <a:pt x="1853" y="6722"/>
                </a:cubicBezTo>
                <a:cubicBezTo>
                  <a:pt x="2205" y="6722"/>
                  <a:pt x="1947" y="6251"/>
                  <a:pt x="2042" y="6027"/>
                </a:cubicBezTo>
                <a:lnTo>
                  <a:pt x="2205" y="6183"/>
                </a:lnTo>
                <a:cubicBezTo>
                  <a:pt x="1991" y="6746"/>
                  <a:pt x="1824" y="7328"/>
                  <a:pt x="1699" y="7923"/>
                </a:cubicBezTo>
                <a:lnTo>
                  <a:pt x="1689" y="7946"/>
                </a:lnTo>
                <a:cubicBezTo>
                  <a:pt x="1587" y="7866"/>
                  <a:pt x="1488" y="7774"/>
                  <a:pt x="1379" y="7728"/>
                </a:cubicBezTo>
                <a:lnTo>
                  <a:pt x="1294" y="7673"/>
                </a:lnTo>
                <a:lnTo>
                  <a:pt x="1294" y="7702"/>
                </a:lnTo>
                <a:cubicBezTo>
                  <a:pt x="1275" y="7699"/>
                  <a:pt x="1254" y="7697"/>
                  <a:pt x="1233" y="7697"/>
                </a:cubicBezTo>
                <a:cubicBezTo>
                  <a:pt x="1152" y="7697"/>
                  <a:pt x="1060" y="7726"/>
                  <a:pt x="955" y="7804"/>
                </a:cubicBezTo>
                <a:lnTo>
                  <a:pt x="988" y="8138"/>
                </a:lnTo>
                <a:lnTo>
                  <a:pt x="829" y="8160"/>
                </a:lnTo>
                <a:lnTo>
                  <a:pt x="921" y="7939"/>
                </a:lnTo>
                <a:cubicBezTo>
                  <a:pt x="751" y="8000"/>
                  <a:pt x="816" y="8135"/>
                  <a:pt x="849" y="8258"/>
                </a:cubicBezTo>
                <a:cubicBezTo>
                  <a:pt x="835" y="8255"/>
                  <a:pt x="820" y="8253"/>
                  <a:pt x="805" y="8253"/>
                </a:cubicBezTo>
                <a:cubicBezTo>
                  <a:pt x="754" y="8253"/>
                  <a:pt x="706" y="8271"/>
                  <a:pt x="666" y="8301"/>
                </a:cubicBezTo>
                <a:cubicBezTo>
                  <a:pt x="710" y="8429"/>
                  <a:pt x="761" y="8553"/>
                  <a:pt x="809" y="8676"/>
                </a:cubicBezTo>
                <a:cubicBezTo>
                  <a:pt x="728" y="8669"/>
                  <a:pt x="682" y="8565"/>
                  <a:pt x="619" y="8565"/>
                </a:cubicBezTo>
                <a:cubicBezTo>
                  <a:pt x="593" y="8565"/>
                  <a:pt x="564" y="8581"/>
                  <a:pt x="530" y="8625"/>
                </a:cubicBezTo>
                <a:cubicBezTo>
                  <a:pt x="598" y="8796"/>
                  <a:pt x="802" y="8604"/>
                  <a:pt x="802" y="8836"/>
                </a:cubicBezTo>
                <a:cubicBezTo>
                  <a:pt x="642" y="8916"/>
                  <a:pt x="554" y="8843"/>
                  <a:pt x="609" y="9036"/>
                </a:cubicBezTo>
                <a:cubicBezTo>
                  <a:pt x="537" y="9032"/>
                  <a:pt x="506" y="8994"/>
                  <a:pt x="493" y="8929"/>
                </a:cubicBezTo>
                <a:cubicBezTo>
                  <a:pt x="515" y="9096"/>
                  <a:pt x="416" y="9302"/>
                  <a:pt x="537" y="9410"/>
                </a:cubicBezTo>
                <a:cubicBezTo>
                  <a:pt x="361" y="9501"/>
                  <a:pt x="455" y="9842"/>
                  <a:pt x="270" y="9842"/>
                </a:cubicBezTo>
                <a:cubicBezTo>
                  <a:pt x="254" y="9842"/>
                  <a:pt x="237" y="9840"/>
                  <a:pt x="218" y="9836"/>
                </a:cubicBezTo>
                <a:cubicBezTo>
                  <a:pt x="269" y="9897"/>
                  <a:pt x="384" y="10137"/>
                  <a:pt x="378" y="10271"/>
                </a:cubicBezTo>
                <a:cubicBezTo>
                  <a:pt x="332" y="10227"/>
                  <a:pt x="299" y="10208"/>
                  <a:pt x="276" y="10208"/>
                </a:cubicBezTo>
                <a:cubicBezTo>
                  <a:pt x="148" y="10208"/>
                  <a:pt x="261" y="10727"/>
                  <a:pt x="37" y="10727"/>
                </a:cubicBezTo>
                <a:cubicBezTo>
                  <a:pt x="26" y="10727"/>
                  <a:pt x="13" y="10724"/>
                  <a:pt x="0" y="10722"/>
                </a:cubicBezTo>
                <a:cubicBezTo>
                  <a:pt x="272" y="10919"/>
                  <a:pt x="159" y="11457"/>
                  <a:pt x="405" y="11769"/>
                </a:cubicBezTo>
                <a:cubicBezTo>
                  <a:pt x="383" y="11757"/>
                  <a:pt x="344" y="11737"/>
                  <a:pt x="334" y="11713"/>
                </a:cubicBezTo>
                <a:cubicBezTo>
                  <a:pt x="349" y="11900"/>
                  <a:pt x="286" y="11983"/>
                  <a:pt x="279" y="12125"/>
                </a:cubicBezTo>
                <a:cubicBezTo>
                  <a:pt x="300" y="12119"/>
                  <a:pt x="320" y="12117"/>
                  <a:pt x="340" y="12117"/>
                </a:cubicBezTo>
                <a:cubicBezTo>
                  <a:pt x="535" y="12117"/>
                  <a:pt x="680" y="12342"/>
                  <a:pt x="860" y="12405"/>
                </a:cubicBezTo>
                <a:cubicBezTo>
                  <a:pt x="821" y="12524"/>
                  <a:pt x="767" y="12555"/>
                  <a:pt x="709" y="12555"/>
                </a:cubicBezTo>
                <a:cubicBezTo>
                  <a:pt x="646" y="12555"/>
                  <a:pt x="577" y="12521"/>
                  <a:pt x="509" y="12521"/>
                </a:cubicBezTo>
                <a:cubicBezTo>
                  <a:pt x="467" y="12521"/>
                  <a:pt x="426" y="12533"/>
                  <a:pt x="388" y="12572"/>
                </a:cubicBezTo>
                <a:cubicBezTo>
                  <a:pt x="406" y="12562"/>
                  <a:pt x="424" y="12558"/>
                  <a:pt x="442" y="12558"/>
                </a:cubicBezTo>
                <a:cubicBezTo>
                  <a:pt x="561" y="12558"/>
                  <a:pt x="688" y="12739"/>
                  <a:pt x="780" y="12739"/>
                </a:cubicBezTo>
                <a:cubicBezTo>
                  <a:pt x="804" y="12739"/>
                  <a:pt x="825" y="12727"/>
                  <a:pt x="843" y="12699"/>
                </a:cubicBezTo>
                <a:cubicBezTo>
                  <a:pt x="809" y="12924"/>
                  <a:pt x="856" y="12866"/>
                  <a:pt x="741" y="13055"/>
                </a:cubicBezTo>
                <a:cubicBezTo>
                  <a:pt x="799" y="13023"/>
                  <a:pt x="837" y="13010"/>
                  <a:pt x="863" y="13010"/>
                </a:cubicBezTo>
                <a:cubicBezTo>
                  <a:pt x="960" y="13010"/>
                  <a:pt x="917" y="13168"/>
                  <a:pt x="1094" y="13171"/>
                </a:cubicBezTo>
                <a:cubicBezTo>
                  <a:pt x="1118" y="13462"/>
                  <a:pt x="911" y="13403"/>
                  <a:pt x="1142" y="13560"/>
                </a:cubicBezTo>
                <a:cubicBezTo>
                  <a:pt x="1146" y="13625"/>
                  <a:pt x="1112" y="13645"/>
                  <a:pt x="1070" y="13645"/>
                </a:cubicBezTo>
                <a:cubicBezTo>
                  <a:pt x="1006" y="13645"/>
                  <a:pt x="925" y="13600"/>
                  <a:pt x="925" y="13600"/>
                </a:cubicBezTo>
                <a:cubicBezTo>
                  <a:pt x="971" y="13666"/>
                  <a:pt x="1012" y="13690"/>
                  <a:pt x="1049" y="13690"/>
                </a:cubicBezTo>
                <a:cubicBezTo>
                  <a:pt x="1139" y="13690"/>
                  <a:pt x="1207" y="13545"/>
                  <a:pt x="1301" y="13517"/>
                </a:cubicBezTo>
                <a:cubicBezTo>
                  <a:pt x="1546" y="13716"/>
                  <a:pt x="1271" y="13741"/>
                  <a:pt x="1254" y="13909"/>
                </a:cubicBezTo>
                <a:cubicBezTo>
                  <a:pt x="1423" y="14022"/>
                  <a:pt x="1679" y="13985"/>
                  <a:pt x="1760" y="14087"/>
                </a:cubicBezTo>
                <a:cubicBezTo>
                  <a:pt x="1743" y="14116"/>
                  <a:pt x="1719" y="14142"/>
                  <a:pt x="1692" y="14159"/>
                </a:cubicBezTo>
                <a:cubicBezTo>
                  <a:pt x="1711" y="14148"/>
                  <a:pt x="1731" y="14143"/>
                  <a:pt x="1751" y="14143"/>
                </a:cubicBezTo>
                <a:cubicBezTo>
                  <a:pt x="1764" y="14143"/>
                  <a:pt x="1776" y="14145"/>
                  <a:pt x="1787" y="14148"/>
                </a:cubicBezTo>
                <a:cubicBezTo>
                  <a:pt x="1785" y="14142"/>
                  <a:pt x="1785" y="14140"/>
                  <a:pt x="1787" y="14140"/>
                </a:cubicBezTo>
                <a:cubicBezTo>
                  <a:pt x="1795" y="14140"/>
                  <a:pt x="1853" y="14236"/>
                  <a:pt x="1886" y="14280"/>
                </a:cubicBezTo>
                <a:cubicBezTo>
                  <a:pt x="1926" y="14348"/>
                  <a:pt x="1974" y="14414"/>
                  <a:pt x="2025" y="14472"/>
                </a:cubicBezTo>
                <a:cubicBezTo>
                  <a:pt x="2052" y="14501"/>
                  <a:pt x="2083" y="14526"/>
                  <a:pt x="2113" y="14545"/>
                </a:cubicBezTo>
                <a:cubicBezTo>
                  <a:pt x="2122" y="14552"/>
                  <a:pt x="2128" y="14555"/>
                  <a:pt x="2132" y="14555"/>
                </a:cubicBezTo>
                <a:cubicBezTo>
                  <a:pt x="2139" y="14555"/>
                  <a:pt x="2142" y="14550"/>
                  <a:pt x="2144" y="14541"/>
                </a:cubicBezTo>
                <a:lnTo>
                  <a:pt x="2188" y="14541"/>
                </a:lnTo>
                <a:cubicBezTo>
                  <a:pt x="2184" y="14547"/>
                  <a:pt x="2178" y="14552"/>
                  <a:pt x="2173" y="14557"/>
                </a:cubicBezTo>
                <a:cubicBezTo>
                  <a:pt x="2249" y="14504"/>
                  <a:pt x="2327" y="14456"/>
                  <a:pt x="2406" y="14414"/>
                </a:cubicBezTo>
                <a:cubicBezTo>
                  <a:pt x="2443" y="14476"/>
                  <a:pt x="2599" y="14520"/>
                  <a:pt x="2480" y="14618"/>
                </a:cubicBezTo>
                <a:cubicBezTo>
                  <a:pt x="2460" y="14552"/>
                  <a:pt x="2406" y="14566"/>
                  <a:pt x="2351" y="14555"/>
                </a:cubicBezTo>
                <a:lnTo>
                  <a:pt x="2450" y="14643"/>
                </a:lnTo>
                <a:cubicBezTo>
                  <a:pt x="2415" y="14687"/>
                  <a:pt x="2389" y="14703"/>
                  <a:pt x="2369" y="14703"/>
                </a:cubicBezTo>
                <a:cubicBezTo>
                  <a:pt x="2313" y="14703"/>
                  <a:pt x="2296" y="14578"/>
                  <a:pt x="2234" y="14578"/>
                </a:cubicBezTo>
                <a:cubicBezTo>
                  <a:pt x="2222" y="14578"/>
                  <a:pt x="2208" y="14584"/>
                  <a:pt x="2192" y="14595"/>
                </a:cubicBezTo>
                <a:cubicBezTo>
                  <a:pt x="2321" y="14760"/>
                  <a:pt x="2592" y="14963"/>
                  <a:pt x="2610" y="15144"/>
                </a:cubicBezTo>
                <a:cubicBezTo>
                  <a:pt x="2588" y="15160"/>
                  <a:pt x="2569" y="15167"/>
                  <a:pt x="2552" y="15167"/>
                </a:cubicBezTo>
                <a:cubicBezTo>
                  <a:pt x="2460" y="15167"/>
                  <a:pt x="2407" y="14986"/>
                  <a:pt x="2361" y="14986"/>
                </a:cubicBezTo>
                <a:cubicBezTo>
                  <a:pt x="2343" y="14986"/>
                  <a:pt x="2327" y="15014"/>
                  <a:pt x="2311" y="15090"/>
                </a:cubicBezTo>
                <a:lnTo>
                  <a:pt x="2276" y="14792"/>
                </a:lnTo>
                <a:cubicBezTo>
                  <a:pt x="2217" y="14885"/>
                  <a:pt x="2187" y="14914"/>
                  <a:pt x="2169" y="14914"/>
                </a:cubicBezTo>
                <a:cubicBezTo>
                  <a:pt x="2140" y="14914"/>
                  <a:pt x="2146" y="14833"/>
                  <a:pt x="2111" y="14833"/>
                </a:cubicBezTo>
                <a:cubicBezTo>
                  <a:pt x="2091" y="14833"/>
                  <a:pt x="2055" y="14861"/>
                  <a:pt x="1991" y="14949"/>
                </a:cubicBezTo>
                <a:cubicBezTo>
                  <a:pt x="2080" y="15337"/>
                  <a:pt x="2246" y="15305"/>
                  <a:pt x="2361" y="15683"/>
                </a:cubicBezTo>
                <a:cubicBezTo>
                  <a:pt x="2370" y="15684"/>
                  <a:pt x="2379" y="15684"/>
                  <a:pt x="2387" y="15684"/>
                </a:cubicBezTo>
                <a:cubicBezTo>
                  <a:pt x="2492" y="15684"/>
                  <a:pt x="2505" y="15590"/>
                  <a:pt x="2608" y="15590"/>
                </a:cubicBezTo>
                <a:cubicBezTo>
                  <a:pt x="2616" y="15590"/>
                  <a:pt x="2624" y="15590"/>
                  <a:pt x="2633" y="15591"/>
                </a:cubicBezTo>
                <a:cubicBezTo>
                  <a:pt x="3058" y="15944"/>
                  <a:pt x="2399" y="16253"/>
                  <a:pt x="2847" y="16439"/>
                </a:cubicBezTo>
                <a:cubicBezTo>
                  <a:pt x="2852" y="16439"/>
                  <a:pt x="2857" y="16439"/>
                  <a:pt x="2861" y="16439"/>
                </a:cubicBezTo>
                <a:cubicBezTo>
                  <a:pt x="2936" y="16439"/>
                  <a:pt x="3018" y="16415"/>
                  <a:pt x="3093" y="16415"/>
                </a:cubicBezTo>
                <a:cubicBezTo>
                  <a:pt x="3187" y="16415"/>
                  <a:pt x="3266" y="16453"/>
                  <a:pt x="3296" y="16620"/>
                </a:cubicBezTo>
                <a:lnTo>
                  <a:pt x="3058" y="16697"/>
                </a:lnTo>
                <a:cubicBezTo>
                  <a:pt x="3137" y="16820"/>
                  <a:pt x="3213" y="16838"/>
                  <a:pt x="3283" y="16838"/>
                </a:cubicBezTo>
                <a:cubicBezTo>
                  <a:pt x="3311" y="16838"/>
                  <a:pt x="3338" y="16835"/>
                  <a:pt x="3365" y="16835"/>
                </a:cubicBezTo>
                <a:cubicBezTo>
                  <a:pt x="3439" y="16835"/>
                  <a:pt x="3504" y="16859"/>
                  <a:pt x="3557" y="17038"/>
                </a:cubicBezTo>
                <a:cubicBezTo>
                  <a:pt x="3551" y="17039"/>
                  <a:pt x="3546" y="17039"/>
                  <a:pt x="3541" y="17039"/>
                </a:cubicBezTo>
                <a:cubicBezTo>
                  <a:pt x="3450" y="17039"/>
                  <a:pt x="3359" y="16922"/>
                  <a:pt x="3337" y="16922"/>
                </a:cubicBezTo>
                <a:cubicBezTo>
                  <a:pt x="3333" y="16922"/>
                  <a:pt x="3331" y="16926"/>
                  <a:pt x="3333" y="16936"/>
                </a:cubicBezTo>
                <a:cubicBezTo>
                  <a:pt x="3341" y="17069"/>
                  <a:pt x="3379" y="17099"/>
                  <a:pt x="3427" y="17099"/>
                </a:cubicBezTo>
                <a:cubicBezTo>
                  <a:pt x="3471" y="17099"/>
                  <a:pt x="3522" y="17077"/>
                  <a:pt x="3573" y="17077"/>
                </a:cubicBezTo>
                <a:cubicBezTo>
                  <a:pt x="3604" y="17077"/>
                  <a:pt x="3635" y="17087"/>
                  <a:pt x="3662" y="17118"/>
                </a:cubicBezTo>
                <a:lnTo>
                  <a:pt x="3540" y="17296"/>
                </a:lnTo>
                <a:cubicBezTo>
                  <a:pt x="3826" y="17565"/>
                  <a:pt x="4220" y="17743"/>
                  <a:pt x="4556" y="17975"/>
                </a:cubicBezTo>
                <a:cubicBezTo>
                  <a:pt x="4501" y="18012"/>
                  <a:pt x="4406" y="18023"/>
                  <a:pt x="4444" y="18135"/>
                </a:cubicBezTo>
                <a:cubicBezTo>
                  <a:pt x="4906" y="18393"/>
                  <a:pt x="5310" y="18840"/>
                  <a:pt x="5687" y="19218"/>
                </a:cubicBezTo>
                <a:lnTo>
                  <a:pt x="5935" y="19149"/>
                </a:lnTo>
                <a:cubicBezTo>
                  <a:pt x="5972" y="19175"/>
                  <a:pt x="5969" y="19266"/>
                  <a:pt x="5912" y="19273"/>
                </a:cubicBezTo>
                <a:cubicBezTo>
                  <a:pt x="5944" y="19310"/>
                  <a:pt x="5965" y="19325"/>
                  <a:pt x="5979" y="19325"/>
                </a:cubicBezTo>
                <a:cubicBezTo>
                  <a:pt x="6025" y="19325"/>
                  <a:pt x="5999" y="19169"/>
                  <a:pt x="6088" y="19153"/>
                </a:cubicBezTo>
                <a:cubicBezTo>
                  <a:pt x="6186" y="19196"/>
                  <a:pt x="6166" y="19324"/>
                  <a:pt x="6081" y="19335"/>
                </a:cubicBezTo>
                <a:cubicBezTo>
                  <a:pt x="6309" y="19353"/>
                  <a:pt x="6533" y="19389"/>
                  <a:pt x="6750" y="19450"/>
                </a:cubicBezTo>
                <a:cubicBezTo>
                  <a:pt x="7032" y="19542"/>
                  <a:pt x="7097" y="19556"/>
                  <a:pt x="7069" y="19697"/>
                </a:cubicBezTo>
                <a:lnTo>
                  <a:pt x="7019" y="19720"/>
                </a:lnTo>
                <a:cubicBezTo>
                  <a:pt x="7022" y="19737"/>
                  <a:pt x="7019" y="19737"/>
                  <a:pt x="7036" y="19748"/>
                </a:cubicBezTo>
                <a:cubicBezTo>
                  <a:pt x="7059" y="19767"/>
                  <a:pt x="7087" y="19782"/>
                  <a:pt x="7114" y="19792"/>
                </a:cubicBezTo>
                <a:cubicBezTo>
                  <a:pt x="7159" y="19801"/>
                  <a:pt x="7206" y="19808"/>
                  <a:pt x="7251" y="19808"/>
                </a:cubicBezTo>
                <a:cubicBezTo>
                  <a:pt x="7261" y="19808"/>
                  <a:pt x="7271" y="19808"/>
                  <a:pt x="7280" y="19806"/>
                </a:cubicBezTo>
                <a:cubicBezTo>
                  <a:pt x="7290" y="19806"/>
                  <a:pt x="7299" y="19806"/>
                  <a:pt x="7308" y="19806"/>
                </a:cubicBezTo>
                <a:cubicBezTo>
                  <a:pt x="7407" y="19806"/>
                  <a:pt x="7498" y="19813"/>
                  <a:pt x="7536" y="19960"/>
                </a:cubicBezTo>
                <a:lnTo>
                  <a:pt x="7477" y="19949"/>
                </a:lnTo>
                <a:cubicBezTo>
                  <a:pt x="7902" y="20468"/>
                  <a:pt x="8575" y="20676"/>
                  <a:pt x="8928" y="21126"/>
                </a:cubicBezTo>
                <a:cubicBezTo>
                  <a:pt x="8960" y="21088"/>
                  <a:pt x="8998" y="21073"/>
                  <a:pt x="9039" y="21073"/>
                </a:cubicBezTo>
                <a:cubicBezTo>
                  <a:pt x="9115" y="21073"/>
                  <a:pt x="9205" y="21125"/>
                  <a:pt x="9295" y="21169"/>
                </a:cubicBezTo>
                <a:cubicBezTo>
                  <a:pt x="9359" y="21199"/>
                  <a:pt x="9425" y="21223"/>
                  <a:pt x="9482" y="21223"/>
                </a:cubicBezTo>
                <a:cubicBezTo>
                  <a:pt x="9551" y="21223"/>
                  <a:pt x="9608" y="21190"/>
                  <a:pt x="9642" y="21094"/>
                </a:cubicBezTo>
                <a:cubicBezTo>
                  <a:pt x="9951" y="21366"/>
                  <a:pt x="9838" y="21406"/>
                  <a:pt x="10362" y="21598"/>
                </a:cubicBezTo>
                <a:cubicBezTo>
                  <a:pt x="10368" y="21599"/>
                  <a:pt x="10373" y="21600"/>
                  <a:pt x="10380" y="21600"/>
                </a:cubicBezTo>
                <a:cubicBezTo>
                  <a:pt x="10515" y="21600"/>
                  <a:pt x="10594" y="21368"/>
                  <a:pt x="10753" y="21337"/>
                </a:cubicBezTo>
                <a:lnTo>
                  <a:pt x="10759" y="21533"/>
                </a:lnTo>
                <a:cubicBezTo>
                  <a:pt x="10838" y="21464"/>
                  <a:pt x="10916" y="21387"/>
                  <a:pt x="10987" y="21312"/>
                </a:cubicBezTo>
                <a:lnTo>
                  <a:pt x="11127" y="21541"/>
                </a:lnTo>
                <a:lnTo>
                  <a:pt x="11286" y="21475"/>
                </a:lnTo>
                <a:cubicBezTo>
                  <a:pt x="11221" y="21472"/>
                  <a:pt x="11140" y="21398"/>
                  <a:pt x="11147" y="21340"/>
                </a:cubicBezTo>
                <a:cubicBezTo>
                  <a:pt x="11208" y="21313"/>
                  <a:pt x="11280" y="21301"/>
                  <a:pt x="11353" y="21301"/>
                </a:cubicBezTo>
                <a:cubicBezTo>
                  <a:pt x="11559" y="21301"/>
                  <a:pt x="11775" y="21393"/>
                  <a:pt x="11802" y="21467"/>
                </a:cubicBezTo>
                <a:cubicBezTo>
                  <a:pt x="11990" y="21362"/>
                  <a:pt x="12166" y="21243"/>
                  <a:pt x="12336" y="21126"/>
                </a:cubicBezTo>
                <a:cubicBezTo>
                  <a:pt x="12348" y="21188"/>
                  <a:pt x="12302" y="21232"/>
                  <a:pt x="12251" y="21281"/>
                </a:cubicBezTo>
                <a:cubicBezTo>
                  <a:pt x="12286" y="21248"/>
                  <a:pt x="12311" y="21236"/>
                  <a:pt x="12330" y="21236"/>
                </a:cubicBezTo>
                <a:cubicBezTo>
                  <a:pt x="12380" y="21236"/>
                  <a:pt x="12387" y="21326"/>
                  <a:pt x="12431" y="21326"/>
                </a:cubicBezTo>
                <a:cubicBezTo>
                  <a:pt x="12454" y="21326"/>
                  <a:pt x="12487" y="21302"/>
                  <a:pt x="12543" y="21227"/>
                </a:cubicBezTo>
                <a:cubicBezTo>
                  <a:pt x="12492" y="21206"/>
                  <a:pt x="12523" y="21111"/>
                  <a:pt x="12516" y="21071"/>
                </a:cubicBezTo>
                <a:cubicBezTo>
                  <a:pt x="12542" y="21080"/>
                  <a:pt x="12571" y="21084"/>
                  <a:pt x="12602" y="21084"/>
                </a:cubicBezTo>
                <a:cubicBezTo>
                  <a:pt x="12782" y="21084"/>
                  <a:pt x="13032" y="20951"/>
                  <a:pt x="13189" y="20799"/>
                </a:cubicBezTo>
                <a:lnTo>
                  <a:pt x="13212" y="20940"/>
                </a:lnTo>
                <a:cubicBezTo>
                  <a:pt x="13630" y="20740"/>
                  <a:pt x="13966" y="20338"/>
                  <a:pt x="14330" y="19995"/>
                </a:cubicBezTo>
                <a:cubicBezTo>
                  <a:pt x="14305" y="20006"/>
                  <a:pt x="14281" y="20011"/>
                  <a:pt x="14259" y="20011"/>
                </a:cubicBezTo>
                <a:cubicBezTo>
                  <a:pt x="14129" y="20011"/>
                  <a:pt x="14057" y="19845"/>
                  <a:pt x="14133" y="19752"/>
                </a:cubicBezTo>
                <a:lnTo>
                  <a:pt x="14309" y="19865"/>
                </a:lnTo>
                <a:cubicBezTo>
                  <a:pt x="14301" y="19805"/>
                  <a:pt x="14277" y="19798"/>
                  <a:pt x="14252" y="19798"/>
                </a:cubicBezTo>
                <a:cubicBezTo>
                  <a:pt x="14243" y="19798"/>
                  <a:pt x="14235" y="19799"/>
                  <a:pt x="14226" y="19799"/>
                </a:cubicBezTo>
                <a:cubicBezTo>
                  <a:pt x="14194" y="19799"/>
                  <a:pt x="14169" y="19786"/>
                  <a:pt x="14184" y="19665"/>
                </a:cubicBezTo>
                <a:cubicBezTo>
                  <a:pt x="14210" y="19645"/>
                  <a:pt x="14235" y="19636"/>
                  <a:pt x="14258" y="19636"/>
                </a:cubicBezTo>
                <a:cubicBezTo>
                  <a:pt x="14351" y="19636"/>
                  <a:pt x="14410" y="19779"/>
                  <a:pt x="14391" y="19876"/>
                </a:cubicBezTo>
                <a:lnTo>
                  <a:pt x="14490" y="19676"/>
                </a:lnTo>
                <a:cubicBezTo>
                  <a:pt x="14538" y="19713"/>
                  <a:pt x="14523" y="19771"/>
                  <a:pt x="14568" y="19836"/>
                </a:cubicBezTo>
                <a:cubicBezTo>
                  <a:pt x="14544" y="19683"/>
                  <a:pt x="14956" y="19731"/>
                  <a:pt x="14894" y="19479"/>
                </a:cubicBezTo>
                <a:lnTo>
                  <a:pt x="14944" y="19516"/>
                </a:lnTo>
                <a:cubicBezTo>
                  <a:pt x="15260" y="19181"/>
                  <a:pt x="15352" y="18975"/>
                  <a:pt x="15598" y="18688"/>
                </a:cubicBezTo>
                <a:cubicBezTo>
                  <a:pt x="15478" y="18560"/>
                  <a:pt x="15604" y="18477"/>
                  <a:pt x="15576" y="18292"/>
                </a:cubicBezTo>
                <a:cubicBezTo>
                  <a:pt x="15794" y="18124"/>
                  <a:pt x="16093" y="17990"/>
                  <a:pt x="16290" y="17717"/>
                </a:cubicBezTo>
                <a:cubicBezTo>
                  <a:pt x="16375" y="17477"/>
                  <a:pt x="16222" y="17565"/>
                  <a:pt x="16212" y="17412"/>
                </a:cubicBezTo>
                <a:cubicBezTo>
                  <a:pt x="16233" y="17428"/>
                  <a:pt x="16256" y="17433"/>
                  <a:pt x="16279" y="17433"/>
                </a:cubicBezTo>
                <a:cubicBezTo>
                  <a:pt x="16357" y="17433"/>
                  <a:pt x="16441" y="17367"/>
                  <a:pt x="16485" y="17367"/>
                </a:cubicBezTo>
                <a:cubicBezTo>
                  <a:pt x="16509" y="17367"/>
                  <a:pt x="16521" y="17387"/>
                  <a:pt x="16514" y="17448"/>
                </a:cubicBezTo>
                <a:cubicBezTo>
                  <a:pt x="16742" y="17118"/>
                  <a:pt x="16803" y="17023"/>
                  <a:pt x="17011" y="16540"/>
                </a:cubicBezTo>
                <a:cubicBezTo>
                  <a:pt x="16969" y="16541"/>
                  <a:pt x="16934" y="16550"/>
                  <a:pt x="16906" y="16550"/>
                </a:cubicBezTo>
                <a:cubicBezTo>
                  <a:pt x="16878" y="16550"/>
                  <a:pt x="16857" y="16541"/>
                  <a:pt x="16847" y="16511"/>
                </a:cubicBezTo>
                <a:cubicBezTo>
                  <a:pt x="16870" y="16451"/>
                  <a:pt x="16936" y="16416"/>
                  <a:pt x="16995" y="16416"/>
                </a:cubicBezTo>
                <a:cubicBezTo>
                  <a:pt x="17025" y="16416"/>
                  <a:pt x="17053" y="16426"/>
                  <a:pt x="17071" y="16445"/>
                </a:cubicBezTo>
                <a:lnTo>
                  <a:pt x="17071" y="16474"/>
                </a:lnTo>
                <a:cubicBezTo>
                  <a:pt x="17216" y="15885"/>
                  <a:pt x="18151" y="15689"/>
                  <a:pt x="18166" y="15126"/>
                </a:cubicBezTo>
                <a:lnTo>
                  <a:pt x="18275" y="14629"/>
                </a:lnTo>
                <a:cubicBezTo>
                  <a:pt x="18302" y="14594"/>
                  <a:pt x="18319" y="14580"/>
                  <a:pt x="18331" y="14580"/>
                </a:cubicBezTo>
                <a:cubicBezTo>
                  <a:pt x="18371" y="14580"/>
                  <a:pt x="18345" y="14736"/>
                  <a:pt x="18422" y="14736"/>
                </a:cubicBezTo>
                <a:cubicBezTo>
                  <a:pt x="18434" y="14736"/>
                  <a:pt x="18449" y="14733"/>
                  <a:pt x="18468" y="14723"/>
                </a:cubicBezTo>
                <a:cubicBezTo>
                  <a:pt x="18515" y="14142"/>
                  <a:pt x="18910" y="14047"/>
                  <a:pt x="18967" y="13586"/>
                </a:cubicBezTo>
                <a:cubicBezTo>
                  <a:pt x="19521" y="13538"/>
                  <a:pt x="19477" y="12538"/>
                  <a:pt x="19915" y="12281"/>
                </a:cubicBezTo>
                <a:lnTo>
                  <a:pt x="19810" y="12252"/>
                </a:lnTo>
                <a:cubicBezTo>
                  <a:pt x="19766" y="12099"/>
                  <a:pt x="19922" y="12154"/>
                  <a:pt x="19980" y="12088"/>
                </a:cubicBezTo>
                <a:cubicBezTo>
                  <a:pt x="19969" y="12084"/>
                  <a:pt x="19959" y="12083"/>
                  <a:pt x="19948" y="12083"/>
                </a:cubicBezTo>
                <a:cubicBezTo>
                  <a:pt x="19910" y="12083"/>
                  <a:pt x="19879" y="12107"/>
                  <a:pt x="19855" y="12107"/>
                </a:cubicBezTo>
                <a:cubicBezTo>
                  <a:pt x="19839" y="12107"/>
                  <a:pt x="19828" y="12097"/>
                  <a:pt x="19820" y="12067"/>
                </a:cubicBezTo>
                <a:cubicBezTo>
                  <a:pt x="20109" y="11129"/>
                  <a:pt x="20737" y="10278"/>
                  <a:pt x="21128" y="9330"/>
                </a:cubicBezTo>
                <a:cubicBezTo>
                  <a:pt x="21264" y="8982"/>
                  <a:pt x="20669" y="8956"/>
                  <a:pt x="21033" y="8585"/>
                </a:cubicBezTo>
                <a:lnTo>
                  <a:pt x="21186" y="8774"/>
                </a:lnTo>
                <a:cubicBezTo>
                  <a:pt x="21159" y="8043"/>
                  <a:pt x="21600" y="7143"/>
                  <a:pt x="21342" y="6336"/>
                </a:cubicBezTo>
                <a:cubicBezTo>
                  <a:pt x="21393" y="6379"/>
                  <a:pt x="21451" y="6379"/>
                  <a:pt x="21448" y="6459"/>
                </a:cubicBezTo>
                <a:cubicBezTo>
                  <a:pt x="21591" y="6281"/>
                  <a:pt x="21413" y="5834"/>
                  <a:pt x="21301" y="5834"/>
                </a:cubicBezTo>
                <a:cubicBezTo>
                  <a:pt x="21299" y="5834"/>
                  <a:pt x="21297" y="5834"/>
                  <a:pt x="21294" y="5834"/>
                </a:cubicBezTo>
                <a:cubicBezTo>
                  <a:pt x="21288" y="5711"/>
                  <a:pt x="21393" y="5791"/>
                  <a:pt x="21441" y="5703"/>
                </a:cubicBezTo>
                <a:cubicBezTo>
                  <a:pt x="21492" y="5511"/>
                  <a:pt x="21189" y="5311"/>
                  <a:pt x="21304" y="5192"/>
                </a:cubicBezTo>
                <a:cubicBezTo>
                  <a:pt x="21307" y="5188"/>
                  <a:pt x="21310" y="5186"/>
                  <a:pt x="21314" y="5186"/>
                </a:cubicBezTo>
                <a:cubicBezTo>
                  <a:pt x="21324" y="5186"/>
                  <a:pt x="21339" y="5199"/>
                  <a:pt x="21351" y="5215"/>
                </a:cubicBezTo>
                <a:cubicBezTo>
                  <a:pt x="21292" y="5102"/>
                  <a:pt x="21259" y="4859"/>
                  <a:pt x="21184" y="4859"/>
                </a:cubicBezTo>
                <a:cubicBezTo>
                  <a:pt x="21168" y="4859"/>
                  <a:pt x="21151" y="4870"/>
                  <a:pt x="21132" y="4894"/>
                </a:cubicBezTo>
                <a:cubicBezTo>
                  <a:pt x="21125" y="4574"/>
                  <a:pt x="20883" y="4373"/>
                  <a:pt x="20880" y="4115"/>
                </a:cubicBezTo>
                <a:cubicBezTo>
                  <a:pt x="20672" y="4070"/>
                  <a:pt x="20726" y="3691"/>
                  <a:pt x="20549" y="3691"/>
                </a:cubicBezTo>
                <a:cubicBezTo>
                  <a:pt x="20530" y="3691"/>
                  <a:pt x="20508" y="3695"/>
                  <a:pt x="20482" y="3705"/>
                </a:cubicBezTo>
                <a:cubicBezTo>
                  <a:pt x="20731" y="3577"/>
                  <a:pt x="20405" y="3119"/>
                  <a:pt x="20184" y="3062"/>
                </a:cubicBezTo>
                <a:cubicBezTo>
                  <a:pt x="20286" y="3062"/>
                  <a:pt x="20156" y="2873"/>
                  <a:pt x="20289" y="2858"/>
                </a:cubicBezTo>
                <a:cubicBezTo>
                  <a:pt x="20199" y="2732"/>
                  <a:pt x="20085" y="2644"/>
                  <a:pt x="19998" y="2644"/>
                </a:cubicBezTo>
                <a:cubicBezTo>
                  <a:pt x="19961" y="2644"/>
                  <a:pt x="19927" y="2661"/>
                  <a:pt x="19905" y="2698"/>
                </a:cubicBezTo>
                <a:cubicBezTo>
                  <a:pt x="19902" y="2430"/>
                  <a:pt x="19714" y="2328"/>
                  <a:pt x="19549" y="2255"/>
                </a:cubicBezTo>
                <a:cubicBezTo>
                  <a:pt x="19385" y="2175"/>
                  <a:pt x="19253" y="2110"/>
                  <a:pt x="19290" y="1870"/>
                </a:cubicBezTo>
                <a:cubicBezTo>
                  <a:pt x="18760" y="1612"/>
                  <a:pt x="18206" y="1426"/>
                  <a:pt x="17632" y="1310"/>
                </a:cubicBezTo>
                <a:cubicBezTo>
                  <a:pt x="17658" y="1243"/>
                  <a:pt x="17708" y="1220"/>
                  <a:pt x="17769" y="1220"/>
                </a:cubicBezTo>
                <a:cubicBezTo>
                  <a:pt x="17829" y="1220"/>
                  <a:pt x="17899" y="1242"/>
                  <a:pt x="17969" y="1263"/>
                </a:cubicBezTo>
                <a:cubicBezTo>
                  <a:pt x="18039" y="1291"/>
                  <a:pt x="18108" y="1318"/>
                  <a:pt x="18166" y="1318"/>
                </a:cubicBezTo>
                <a:cubicBezTo>
                  <a:pt x="18220" y="1318"/>
                  <a:pt x="18264" y="1295"/>
                  <a:pt x="18288" y="1227"/>
                </a:cubicBezTo>
                <a:cubicBezTo>
                  <a:pt x="18097" y="1180"/>
                  <a:pt x="17928" y="1172"/>
                  <a:pt x="17772" y="1172"/>
                </a:cubicBezTo>
                <a:cubicBezTo>
                  <a:pt x="17683" y="1172"/>
                  <a:pt x="17597" y="1175"/>
                  <a:pt x="17515" y="1175"/>
                </a:cubicBezTo>
                <a:cubicBezTo>
                  <a:pt x="17331" y="1175"/>
                  <a:pt x="17156" y="1162"/>
                  <a:pt x="16969" y="1078"/>
                </a:cubicBezTo>
                <a:cubicBezTo>
                  <a:pt x="16864" y="1016"/>
                  <a:pt x="17068" y="979"/>
                  <a:pt x="17119" y="939"/>
                </a:cubicBezTo>
                <a:cubicBezTo>
                  <a:pt x="16713" y="936"/>
                  <a:pt x="16360" y="771"/>
                  <a:pt x="15996" y="771"/>
                </a:cubicBezTo>
                <a:cubicBezTo>
                  <a:pt x="15929" y="771"/>
                  <a:pt x="15860" y="776"/>
                  <a:pt x="15790" y="790"/>
                </a:cubicBezTo>
                <a:cubicBezTo>
                  <a:pt x="15794" y="766"/>
                  <a:pt x="15845" y="743"/>
                  <a:pt x="15889" y="729"/>
                </a:cubicBezTo>
                <a:cubicBezTo>
                  <a:pt x="15845" y="727"/>
                  <a:pt x="15797" y="707"/>
                  <a:pt x="15760" y="707"/>
                </a:cubicBezTo>
                <a:cubicBezTo>
                  <a:pt x="15726" y="707"/>
                  <a:pt x="15701" y="725"/>
                  <a:pt x="15696" y="787"/>
                </a:cubicBezTo>
                <a:lnTo>
                  <a:pt x="15780" y="766"/>
                </a:lnTo>
                <a:cubicBezTo>
                  <a:pt x="15876" y="960"/>
                  <a:pt x="15462" y="1091"/>
                  <a:pt x="15393" y="1190"/>
                </a:cubicBezTo>
                <a:cubicBezTo>
                  <a:pt x="15543" y="860"/>
                  <a:pt x="14997" y="1052"/>
                  <a:pt x="15260" y="617"/>
                </a:cubicBezTo>
                <a:cubicBezTo>
                  <a:pt x="15207" y="638"/>
                  <a:pt x="15132" y="689"/>
                  <a:pt x="15135" y="780"/>
                </a:cubicBezTo>
                <a:cubicBezTo>
                  <a:pt x="15058" y="743"/>
                  <a:pt x="15036" y="689"/>
                  <a:pt x="15128" y="601"/>
                </a:cubicBezTo>
                <a:cubicBezTo>
                  <a:pt x="14850" y="635"/>
                  <a:pt x="14906" y="764"/>
                  <a:pt x="14711" y="764"/>
                </a:cubicBezTo>
                <a:cubicBezTo>
                  <a:pt x="14695" y="764"/>
                  <a:pt x="14677" y="763"/>
                  <a:pt x="14656" y="761"/>
                </a:cubicBezTo>
                <a:cubicBezTo>
                  <a:pt x="14660" y="700"/>
                  <a:pt x="14717" y="678"/>
                  <a:pt x="14752" y="606"/>
                </a:cubicBezTo>
                <a:cubicBezTo>
                  <a:pt x="14637" y="694"/>
                  <a:pt x="14523" y="783"/>
                  <a:pt x="14374" y="783"/>
                </a:cubicBezTo>
                <a:cubicBezTo>
                  <a:pt x="14334" y="783"/>
                  <a:pt x="14291" y="776"/>
                  <a:pt x="14245" y="761"/>
                </a:cubicBezTo>
                <a:cubicBezTo>
                  <a:pt x="14257" y="730"/>
                  <a:pt x="14241" y="685"/>
                  <a:pt x="14280" y="678"/>
                </a:cubicBezTo>
                <a:cubicBezTo>
                  <a:pt x="13965" y="685"/>
                  <a:pt x="13726" y="888"/>
                  <a:pt x="13420" y="888"/>
                </a:cubicBezTo>
                <a:cubicBezTo>
                  <a:pt x="13359" y="888"/>
                  <a:pt x="13294" y="879"/>
                  <a:pt x="13226" y="860"/>
                </a:cubicBezTo>
                <a:cubicBezTo>
                  <a:pt x="13344" y="583"/>
                  <a:pt x="13080" y="769"/>
                  <a:pt x="13056" y="532"/>
                </a:cubicBezTo>
                <a:lnTo>
                  <a:pt x="12829" y="612"/>
                </a:lnTo>
                <a:lnTo>
                  <a:pt x="12923" y="726"/>
                </a:lnTo>
                <a:cubicBezTo>
                  <a:pt x="12755" y="726"/>
                  <a:pt x="12610" y="857"/>
                  <a:pt x="12464" y="857"/>
                </a:cubicBezTo>
                <a:cubicBezTo>
                  <a:pt x="12438" y="857"/>
                  <a:pt x="12411" y="852"/>
                  <a:pt x="12383" y="841"/>
                </a:cubicBezTo>
                <a:lnTo>
                  <a:pt x="12526" y="736"/>
                </a:lnTo>
                <a:lnTo>
                  <a:pt x="12159" y="806"/>
                </a:lnTo>
                <a:lnTo>
                  <a:pt x="12373" y="878"/>
                </a:lnTo>
                <a:cubicBezTo>
                  <a:pt x="12206" y="999"/>
                  <a:pt x="12362" y="1140"/>
                  <a:pt x="12224" y="1140"/>
                </a:cubicBezTo>
                <a:cubicBezTo>
                  <a:pt x="12205" y="1140"/>
                  <a:pt x="12180" y="1138"/>
                  <a:pt x="12149" y="1133"/>
                </a:cubicBezTo>
                <a:cubicBezTo>
                  <a:pt x="12200" y="1104"/>
                  <a:pt x="11945" y="1147"/>
                  <a:pt x="11874" y="1012"/>
                </a:cubicBezTo>
                <a:cubicBezTo>
                  <a:pt x="11824" y="1068"/>
                  <a:pt x="11757" y="1135"/>
                  <a:pt x="11692" y="1135"/>
                </a:cubicBezTo>
                <a:cubicBezTo>
                  <a:pt x="11659" y="1135"/>
                  <a:pt x="11625" y="1118"/>
                  <a:pt x="11595" y="1070"/>
                </a:cubicBezTo>
                <a:cubicBezTo>
                  <a:pt x="11595" y="987"/>
                  <a:pt x="11690" y="827"/>
                  <a:pt x="11690" y="772"/>
                </a:cubicBezTo>
                <a:cubicBezTo>
                  <a:pt x="11680" y="818"/>
                  <a:pt x="11653" y="835"/>
                  <a:pt x="11614" y="835"/>
                </a:cubicBezTo>
                <a:cubicBezTo>
                  <a:pt x="11519" y="835"/>
                  <a:pt x="11361" y="737"/>
                  <a:pt x="11233" y="737"/>
                </a:cubicBezTo>
                <a:cubicBezTo>
                  <a:pt x="11196" y="737"/>
                  <a:pt x="11162" y="745"/>
                  <a:pt x="11132" y="767"/>
                </a:cubicBezTo>
                <a:cubicBezTo>
                  <a:pt x="11179" y="727"/>
                  <a:pt x="11209" y="668"/>
                  <a:pt x="11221" y="606"/>
                </a:cubicBezTo>
                <a:lnTo>
                  <a:pt x="11085" y="714"/>
                </a:lnTo>
                <a:cubicBezTo>
                  <a:pt x="11021" y="623"/>
                  <a:pt x="11018" y="594"/>
                  <a:pt x="11065" y="507"/>
                </a:cubicBezTo>
                <a:cubicBezTo>
                  <a:pt x="11030" y="486"/>
                  <a:pt x="11003" y="477"/>
                  <a:pt x="10985" y="477"/>
                </a:cubicBezTo>
                <a:cubicBezTo>
                  <a:pt x="10901" y="477"/>
                  <a:pt x="10957" y="646"/>
                  <a:pt x="10893" y="646"/>
                </a:cubicBezTo>
                <a:cubicBezTo>
                  <a:pt x="10872" y="646"/>
                  <a:pt x="10838" y="627"/>
                  <a:pt x="10780" y="577"/>
                </a:cubicBezTo>
                <a:cubicBezTo>
                  <a:pt x="10807" y="572"/>
                  <a:pt x="10804" y="547"/>
                  <a:pt x="10865" y="540"/>
                </a:cubicBezTo>
                <a:cubicBezTo>
                  <a:pt x="10559" y="377"/>
                  <a:pt x="10219" y="417"/>
                  <a:pt x="9937" y="279"/>
                </a:cubicBezTo>
                <a:cubicBezTo>
                  <a:pt x="9919" y="168"/>
                  <a:pt x="9965" y="151"/>
                  <a:pt x="10019" y="151"/>
                </a:cubicBezTo>
                <a:cubicBezTo>
                  <a:pt x="10046" y="151"/>
                  <a:pt x="10075" y="155"/>
                  <a:pt x="10100" y="155"/>
                </a:cubicBezTo>
                <a:cubicBezTo>
                  <a:pt x="10146" y="155"/>
                  <a:pt x="10178" y="140"/>
                  <a:pt x="10154" y="56"/>
                </a:cubicBezTo>
                <a:cubicBezTo>
                  <a:pt x="10094" y="52"/>
                  <a:pt x="10033" y="50"/>
                  <a:pt x="9972" y="50"/>
                </a:cubicBezTo>
                <a:cubicBezTo>
                  <a:pt x="9588" y="50"/>
                  <a:pt x="9197" y="135"/>
                  <a:pt x="8850" y="135"/>
                </a:cubicBezTo>
                <a:cubicBezTo>
                  <a:pt x="8818" y="135"/>
                  <a:pt x="8787" y="135"/>
                  <a:pt x="8755" y="133"/>
                </a:cubicBezTo>
                <a:lnTo>
                  <a:pt x="8833" y="159"/>
                </a:lnTo>
                <a:cubicBezTo>
                  <a:pt x="8819" y="248"/>
                  <a:pt x="8790" y="280"/>
                  <a:pt x="8750" y="280"/>
                </a:cubicBezTo>
                <a:cubicBezTo>
                  <a:pt x="8663" y="280"/>
                  <a:pt x="8527" y="125"/>
                  <a:pt x="8394" y="125"/>
                </a:cubicBezTo>
                <a:cubicBezTo>
                  <a:pt x="8362" y="125"/>
                  <a:pt x="8329" y="135"/>
                  <a:pt x="8298" y="158"/>
                </a:cubicBezTo>
                <a:cubicBezTo>
                  <a:pt x="8339" y="122"/>
                  <a:pt x="8345" y="0"/>
                  <a:pt x="8337"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844" name="Google Shape;372;p16"/>
          <p:cNvSpPr/>
          <p:nvPr/>
        </p:nvSpPr>
        <p:spPr>
          <a:xfrm>
            <a:off x="-2539832" y="3245510"/>
            <a:ext cx="10765167" cy="8268897"/>
          </a:xfrm>
          <a:custGeom>
            <a:avLst/>
            <a:gdLst/>
            <a:ahLst/>
            <a:cxnLst>
              <a:cxn ang="0">
                <a:pos x="wd2" y="hd2"/>
              </a:cxn>
              <a:cxn ang="5400000">
                <a:pos x="wd2" y="hd2"/>
              </a:cxn>
              <a:cxn ang="10800000">
                <a:pos x="wd2" y="hd2"/>
              </a:cxn>
              <a:cxn ang="16200000">
                <a:pos x="wd2" y="hd2"/>
              </a:cxn>
            </a:cxnLst>
            <a:rect l="0" t="0" r="r" b="b"/>
            <a:pathLst>
              <a:path w="21600" h="21600" extrusionOk="0">
                <a:moveTo>
                  <a:pt x="21459" y="14818"/>
                </a:moveTo>
                <a:cubicBezTo>
                  <a:pt x="21462" y="14881"/>
                  <a:pt x="21465" y="14944"/>
                  <a:pt x="21467" y="15009"/>
                </a:cubicBezTo>
                <a:cubicBezTo>
                  <a:pt x="21465" y="15029"/>
                  <a:pt x="21462" y="15046"/>
                  <a:pt x="21459" y="15065"/>
                </a:cubicBezTo>
                <a:lnTo>
                  <a:pt x="21459" y="14818"/>
                </a:lnTo>
                <a:close/>
                <a:moveTo>
                  <a:pt x="12173" y="21128"/>
                </a:moveTo>
                <a:cubicBezTo>
                  <a:pt x="12166" y="21154"/>
                  <a:pt x="12158" y="21181"/>
                  <a:pt x="12146" y="21194"/>
                </a:cubicBezTo>
                <a:cubicBezTo>
                  <a:pt x="12131" y="21198"/>
                  <a:pt x="12118" y="21200"/>
                  <a:pt x="12107" y="21200"/>
                </a:cubicBezTo>
                <a:cubicBezTo>
                  <a:pt x="12070" y="21200"/>
                  <a:pt x="12054" y="21178"/>
                  <a:pt x="12048" y="21158"/>
                </a:cubicBezTo>
                <a:cubicBezTo>
                  <a:pt x="12079" y="21158"/>
                  <a:pt x="12116" y="21154"/>
                  <a:pt x="12165" y="21144"/>
                </a:cubicBezTo>
                <a:cubicBezTo>
                  <a:pt x="12167" y="21138"/>
                  <a:pt x="12171" y="21132"/>
                  <a:pt x="12173" y="21128"/>
                </a:cubicBezTo>
                <a:close/>
                <a:moveTo>
                  <a:pt x="13209" y="0"/>
                </a:moveTo>
                <a:cubicBezTo>
                  <a:pt x="13145" y="25"/>
                  <a:pt x="13081" y="39"/>
                  <a:pt x="13017" y="39"/>
                </a:cubicBezTo>
                <a:lnTo>
                  <a:pt x="13086" y="151"/>
                </a:lnTo>
                <a:cubicBezTo>
                  <a:pt x="13014" y="134"/>
                  <a:pt x="12953" y="138"/>
                  <a:pt x="12955" y="88"/>
                </a:cubicBezTo>
                <a:cubicBezTo>
                  <a:pt x="12881" y="171"/>
                  <a:pt x="13011" y="280"/>
                  <a:pt x="12865" y="395"/>
                </a:cubicBezTo>
                <a:cubicBezTo>
                  <a:pt x="12846" y="384"/>
                  <a:pt x="12824" y="381"/>
                  <a:pt x="12800" y="381"/>
                </a:cubicBezTo>
                <a:cubicBezTo>
                  <a:pt x="12749" y="381"/>
                  <a:pt x="12691" y="397"/>
                  <a:pt x="12641" y="397"/>
                </a:cubicBezTo>
                <a:cubicBezTo>
                  <a:pt x="12593" y="397"/>
                  <a:pt x="12554" y="381"/>
                  <a:pt x="12541" y="319"/>
                </a:cubicBezTo>
                <a:cubicBezTo>
                  <a:pt x="12567" y="322"/>
                  <a:pt x="12588" y="324"/>
                  <a:pt x="12605" y="324"/>
                </a:cubicBezTo>
                <a:cubicBezTo>
                  <a:pt x="12768" y="324"/>
                  <a:pt x="12581" y="195"/>
                  <a:pt x="12701" y="141"/>
                </a:cubicBezTo>
                <a:cubicBezTo>
                  <a:pt x="12688" y="142"/>
                  <a:pt x="12675" y="143"/>
                  <a:pt x="12661" y="143"/>
                </a:cubicBezTo>
                <a:cubicBezTo>
                  <a:pt x="12634" y="143"/>
                  <a:pt x="12607" y="140"/>
                  <a:pt x="12581" y="131"/>
                </a:cubicBezTo>
                <a:cubicBezTo>
                  <a:pt x="12570" y="115"/>
                  <a:pt x="12591" y="98"/>
                  <a:pt x="12610" y="92"/>
                </a:cubicBezTo>
                <a:cubicBezTo>
                  <a:pt x="12561" y="71"/>
                  <a:pt x="12526" y="62"/>
                  <a:pt x="12498" y="62"/>
                </a:cubicBezTo>
                <a:cubicBezTo>
                  <a:pt x="12362" y="62"/>
                  <a:pt x="12428" y="275"/>
                  <a:pt x="12180" y="286"/>
                </a:cubicBezTo>
                <a:cubicBezTo>
                  <a:pt x="12214" y="209"/>
                  <a:pt x="12135" y="140"/>
                  <a:pt x="12083" y="140"/>
                </a:cubicBezTo>
                <a:cubicBezTo>
                  <a:pt x="12076" y="140"/>
                  <a:pt x="12069" y="142"/>
                  <a:pt x="12063" y="145"/>
                </a:cubicBezTo>
                <a:cubicBezTo>
                  <a:pt x="12065" y="145"/>
                  <a:pt x="12066" y="145"/>
                  <a:pt x="12067" y="145"/>
                </a:cubicBezTo>
                <a:cubicBezTo>
                  <a:pt x="12181" y="145"/>
                  <a:pt x="12119" y="290"/>
                  <a:pt x="12011" y="362"/>
                </a:cubicBezTo>
                <a:cubicBezTo>
                  <a:pt x="11973" y="351"/>
                  <a:pt x="11942" y="346"/>
                  <a:pt x="11916" y="346"/>
                </a:cubicBezTo>
                <a:cubicBezTo>
                  <a:pt x="11811" y="346"/>
                  <a:pt x="11784" y="421"/>
                  <a:pt x="11707" y="421"/>
                </a:cubicBezTo>
                <a:cubicBezTo>
                  <a:pt x="11706" y="421"/>
                  <a:pt x="11704" y="421"/>
                  <a:pt x="11703" y="421"/>
                </a:cubicBezTo>
                <a:lnTo>
                  <a:pt x="11818" y="448"/>
                </a:lnTo>
                <a:cubicBezTo>
                  <a:pt x="11779" y="537"/>
                  <a:pt x="11683" y="530"/>
                  <a:pt x="11550" y="566"/>
                </a:cubicBezTo>
                <a:cubicBezTo>
                  <a:pt x="11547" y="544"/>
                  <a:pt x="11556" y="534"/>
                  <a:pt x="11570" y="524"/>
                </a:cubicBezTo>
                <a:cubicBezTo>
                  <a:pt x="11554" y="530"/>
                  <a:pt x="11538" y="533"/>
                  <a:pt x="11522" y="533"/>
                </a:cubicBezTo>
                <a:cubicBezTo>
                  <a:pt x="11421" y="533"/>
                  <a:pt x="11308" y="431"/>
                  <a:pt x="11186" y="431"/>
                </a:cubicBezTo>
                <a:cubicBezTo>
                  <a:pt x="11152" y="431"/>
                  <a:pt x="11118" y="438"/>
                  <a:pt x="11084" y="457"/>
                </a:cubicBezTo>
                <a:cubicBezTo>
                  <a:pt x="10988" y="402"/>
                  <a:pt x="11075" y="293"/>
                  <a:pt x="10991" y="257"/>
                </a:cubicBezTo>
                <a:cubicBezTo>
                  <a:pt x="10939" y="285"/>
                  <a:pt x="10898" y="295"/>
                  <a:pt x="10862" y="295"/>
                </a:cubicBezTo>
                <a:cubicBezTo>
                  <a:pt x="10771" y="295"/>
                  <a:pt x="10718" y="228"/>
                  <a:pt x="10619" y="228"/>
                </a:cubicBezTo>
                <a:cubicBezTo>
                  <a:pt x="10585" y="228"/>
                  <a:pt x="10546" y="236"/>
                  <a:pt x="10499" y="257"/>
                </a:cubicBezTo>
                <a:cubicBezTo>
                  <a:pt x="10569" y="372"/>
                  <a:pt x="10580" y="343"/>
                  <a:pt x="10411" y="467"/>
                </a:cubicBezTo>
                <a:lnTo>
                  <a:pt x="10809" y="362"/>
                </a:lnTo>
                <a:lnTo>
                  <a:pt x="10553" y="547"/>
                </a:lnTo>
                <a:cubicBezTo>
                  <a:pt x="10663" y="544"/>
                  <a:pt x="10784" y="472"/>
                  <a:pt x="10859" y="472"/>
                </a:cubicBezTo>
                <a:cubicBezTo>
                  <a:pt x="10866" y="472"/>
                  <a:pt x="10873" y="473"/>
                  <a:pt x="10880" y="474"/>
                </a:cubicBezTo>
                <a:cubicBezTo>
                  <a:pt x="10758" y="580"/>
                  <a:pt x="10770" y="547"/>
                  <a:pt x="10828" y="643"/>
                </a:cubicBezTo>
                <a:cubicBezTo>
                  <a:pt x="10789" y="602"/>
                  <a:pt x="10751" y="589"/>
                  <a:pt x="10712" y="589"/>
                </a:cubicBezTo>
                <a:cubicBezTo>
                  <a:pt x="10613" y="589"/>
                  <a:pt x="10513" y="681"/>
                  <a:pt x="10404" y="681"/>
                </a:cubicBezTo>
                <a:cubicBezTo>
                  <a:pt x="10374" y="681"/>
                  <a:pt x="10343" y="674"/>
                  <a:pt x="10311" y="655"/>
                </a:cubicBezTo>
                <a:lnTo>
                  <a:pt x="10316" y="362"/>
                </a:lnTo>
                <a:cubicBezTo>
                  <a:pt x="10268" y="343"/>
                  <a:pt x="10223" y="335"/>
                  <a:pt x="10177" y="335"/>
                </a:cubicBezTo>
                <a:cubicBezTo>
                  <a:pt x="9976" y="335"/>
                  <a:pt x="9790" y="492"/>
                  <a:pt x="9532" y="492"/>
                </a:cubicBezTo>
                <a:cubicBezTo>
                  <a:pt x="9501" y="492"/>
                  <a:pt x="9470" y="489"/>
                  <a:pt x="9437" y="484"/>
                </a:cubicBezTo>
                <a:lnTo>
                  <a:pt x="9556" y="530"/>
                </a:lnTo>
                <a:cubicBezTo>
                  <a:pt x="9532" y="587"/>
                  <a:pt x="9479" y="597"/>
                  <a:pt x="9416" y="597"/>
                </a:cubicBezTo>
                <a:cubicBezTo>
                  <a:pt x="9386" y="597"/>
                  <a:pt x="9353" y="594"/>
                  <a:pt x="9321" y="594"/>
                </a:cubicBezTo>
                <a:cubicBezTo>
                  <a:pt x="9281" y="594"/>
                  <a:pt x="9241" y="598"/>
                  <a:pt x="9206" y="612"/>
                </a:cubicBezTo>
                <a:cubicBezTo>
                  <a:pt x="9217" y="514"/>
                  <a:pt x="9142" y="484"/>
                  <a:pt x="9089" y="425"/>
                </a:cubicBezTo>
                <a:cubicBezTo>
                  <a:pt x="9096" y="498"/>
                  <a:pt x="8818" y="431"/>
                  <a:pt x="8785" y="629"/>
                </a:cubicBezTo>
                <a:lnTo>
                  <a:pt x="8619" y="510"/>
                </a:lnTo>
                <a:cubicBezTo>
                  <a:pt x="8603" y="508"/>
                  <a:pt x="8588" y="507"/>
                  <a:pt x="8574" y="507"/>
                </a:cubicBezTo>
                <a:cubicBezTo>
                  <a:pt x="8320" y="507"/>
                  <a:pt x="8265" y="792"/>
                  <a:pt x="8009" y="792"/>
                </a:cubicBezTo>
                <a:cubicBezTo>
                  <a:pt x="8003" y="792"/>
                  <a:pt x="7996" y="792"/>
                  <a:pt x="7989" y="791"/>
                </a:cubicBezTo>
                <a:cubicBezTo>
                  <a:pt x="8075" y="679"/>
                  <a:pt x="7943" y="616"/>
                  <a:pt x="8136" y="530"/>
                </a:cubicBezTo>
                <a:cubicBezTo>
                  <a:pt x="8040" y="534"/>
                  <a:pt x="7954" y="520"/>
                  <a:pt x="7953" y="590"/>
                </a:cubicBezTo>
                <a:cubicBezTo>
                  <a:pt x="7945" y="582"/>
                  <a:pt x="7935" y="579"/>
                  <a:pt x="7923" y="579"/>
                </a:cubicBezTo>
                <a:cubicBezTo>
                  <a:pt x="7860" y="579"/>
                  <a:pt x="7742" y="668"/>
                  <a:pt x="7656" y="668"/>
                </a:cubicBezTo>
                <a:cubicBezTo>
                  <a:pt x="7633" y="668"/>
                  <a:pt x="7613" y="662"/>
                  <a:pt x="7596" y="646"/>
                </a:cubicBezTo>
                <a:cubicBezTo>
                  <a:pt x="7556" y="692"/>
                  <a:pt x="7544" y="794"/>
                  <a:pt x="7436" y="794"/>
                </a:cubicBezTo>
                <a:cubicBezTo>
                  <a:pt x="7430" y="788"/>
                  <a:pt x="7429" y="768"/>
                  <a:pt x="7433" y="758"/>
                </a:cubicBezTo>
                <a:cubicBezTo>
                  <a:pt x="7409" y="797"/>
                  <a:pt x="7276" y="827"/>
                  <a:pt x="7362" y="923"/>
                </a:cubicBezTo>
                <a:cubicBezTo>
                  <a:pt x="7264" y="827"/>
                  <a:pt x="7141" y="801"/>
                  <a:pt x="7010" y="801"/>
                </a:cubicBezTo>
                <a:cubicBezTo>
                  <a:pt x="6861" y="801"/>
                  <a:pt x="6703" y="835"/>
                  <a:pt x="6561" y="835"/>
                </a:cubicBezTo>
                <a:cubicBezTo>
                  <a:pt x="6451" y="835"/>
                  <a:pt x="6350" y="814"/>
                  <a:pt x="6274" y="742"/>
                </a:cubicBezTo>
                <a:cubicBezTo>
                  <a:pt x="6063" y="784"/>
                  <a:pt x="5811" y="831"/>
                  <a:pt x="5619" y="846"/>
                </a:cubicBezTo>
                <a:cubicBezTo>
                  <a:pt x="5630" y="821"/>
                  <a:pt x="5622" y="802"/>
                  <a:pt x="5644" y="802"/>
                </a:cubicBezTo>
                <a:cubicBezTo>
                  <a:pt x="5648" y="802"/>
                  <a:pt x="5652" y="803"/>
                  <a:pt x="5657" y="804"/>
                </a:cubicBezTo>
                <a:cubicBezTo>
                  <a:pt x="5631" y="796"/>
                  <a:pt x="5610" y="793"/>
                  <a:pt x="5591" y="793"/>
                </a:cubicBezTo>
                <a:cubicBezTo>
                  <a:pt x="5430" y="793"/>
                  <a:pt x="5457" y="1022"/>
                  <a:pt x="5279" y="1022"/>
                </a:cubicBezTo>
                <a:cubicBezTo>
                  <a:pt x="5255" y="1022"/>
                  <a:pt x="5228" y="1018"/>
                  <a:pt x="5196" y="1008"/>
                </a:cubicBezTo>
                <a:cubicBezTo>
                  <a:pt x="5042" y="860"/>
                  <a:pt x="5354" y="916"/>
                  <a:pt x="5258" y="860"/>
                </a:cubicBezTo>
                <a:cubicBezTo>
                  <a:pt x="5244" y="757"/>
                  <a:pt x="5202" y="727"/>
                  <a:pt x="5145" y="727"/>
                </a:cubicBezTo>
                <a:cubicBezTo>
                  <a:pt x="5059" y="727"/>
                  <a:pt x="4938" y="796"/>
                  <a:pt x="4826" y="796"/>
                </a:cubicBezTo>
                <a:cubicBezTo>
                  <a:pt x="4780" y="796"/>
                  <a:pt x="4735" y="785"/>
                  <a:pt x="4695" y="751"/>
                </a:cubicBezTo>
                <a:lnTo>
                  <a:pt x="4743" y="728"/>
                </a:lnTo>
                <a:cubicBezTo>
                  <a:pt x="4718" y="712"/>
                  <a:pt x="4691" y="706"/>
                  <a:pt x="4663" y="706"/>
                </a:cubicBezTo>
                <a:cubicBezTo>
                  <a:pt x="4516" y="706"/>
                  <a:pt x="4327" y="880"/>
                  <a:pt x="4116" y="880"/>
                </a:cubicBezTo>
                <a:cubicBezTo>
                  <a:pt x="4116" y="880"/>
                  <a:pt x="4128" y="850"/>
                  <a:pt x="4117" y="831"/>
                </a:cubicBezTo>
                <a:cubicBezTo>
                  <a:pt x="3947" y="1008"/>
                  <a:pt x="3621" y="1087"/>
                  <a:pt x="3380" y="1153"/>
                </a:cubicBezTo>
                <a:cubicBezTo>
                  <a:pt x="3454" y="1022"/>
                  <a:pt x="3489" y="1078"/>
                  <a:pt x="3442" y="952"/>
                </a:cubicBezTo>
                <a:cubicBezTo>
                  <a:pt x="3333" y="979"/>
                  <a:pt x="3476" y="1157"/>
                  <a:pt x="3260" y="1210"/>
                </a:cubicBezTo>
                <a:cubicBezTo>
                  <a:pt x="3189" y="1147"/>
                  <a:pt x="3032" y="1097"/>
                  <a:pt x="3010" y="962"/>
                </a:cubicBezTo>
                <a:lnTo>
                  <a:pt x="3214" y="939"/>
                </a:lnTo>
                <a:cubicBezTo>
                  <a:pt x="3182" y="888"/>
                  <a:pt x="3144" y="870"/>
                  <a:pt x="3105" y="870"/>
                </a:cubicBezTo>
                <a:cubicBezTo>
                  <a:pt x="3023" y="870"/>
                  <a:pt x="2933" y="944"/>
                  <a:pt x="2861" y="944"/>
                </a:cubicBezTo>
                <a:cubicBezTo>
                  <a:pt x="2854" y="944"/>
                  <a:pt x="2848" y="943"/>
                  <a:pt x="2841" y="942"/>
                </a:cubicBezTo>
                <a:lnTo>
                  <a:pt x="2854" y="863"/>
                </a:lnTo>
                <a:cubicBezTo>
                  <a:pt x="2543" y="916"/>
                  <a:pt x="2539" y="1111"/>
                  <a:pt x="2203" y="1124"/>
                </a:cubicBezTo>
                <a:lnTo>
                  <a:pt x="2239" y="1176"/>
                </a:lnTo>
                <a:cubicBezTo>
                  <a:pt x="2188" y="1233"/>
                  <a:pt x="2154" y="1252"/>
                  <a:pt x="2127" y="1252"/>
                </a:cubicBezTo>
                <a:cubicBezTo>
                  <a:pt x="2078" y="1252"/>
                  <a:pt x="2052" y="1191"/>
                  <a:pt x="1997" y="1191"/>
                </a:cubicBezTo>
                <a:cubicBezTo>
                  <a:pt x="1972" y="1191"/>
                  <a:pt x="1942" y="1204"/>
                  <a:pt x="1901" y="1239"/>
                </a:cubicBezTo>
                <a:lnTo>
                  <a:pt x="1844" y="1048"/>
                </a:lnTo>
                <a:cubicBezTo>
                  <a:pt x="1722" y="1107"/>
                  <a:pt x="1420" y="1272"/>
                  <a:pt x="1203" y="1324"/>
                </a:cubicBezTo>
                <a:cubicBezTo>
                  <a:pt x="1325" y="1170"/>
                  <a:pt x="1578" y="1078"/>
                  <a:pt x="1736" y="979"/>
                </a:cubicBezTo>
                <a:cubicBezTo>
                  <a:pt x="1616" y="985"/>
                  <a:pt x="1327" y="1025"/>
                  <a:pt x="1266" y="1127"/>
                </a:cubicBezTo>
                <a:cubicBezTo>
                  <a:pt x="1304" y="1108"/>
                  <a:pt x="1351" y="1071"/>
                  <a:pt x="1393" y="1071"/>
                </a:cubicBezTo>
                <a:cubicBezTo>
                  <a:pt x="1403" y="1071"/>
                  <a:pt x="1413" y="1073"/>
                  <a:pt x="1422" y="1078"/>
                </a:cubicBezTo>
                <a:cubicBezTo>
                  <a:pt x="1276" y="1242"/>
                  <a:pt x="1083" y="1331"/>
                  <a:pt x="844" y="1348"/>
                </a:cubicBezTo>
                <a:cubicBezTo>
                  <a:pt x="858" y="1213"/>
                  <a:pt x="781" y="1167"/>
                  <a:pt x="668" y="1153"/>
                </a:cubicBezTo>
                <a:cubicBezTo>
                  <a:pt x="641" y="1150"/>
                  <a:pt x="610" y="1150"/>
                  <a:pt x="579" y="1150"/>
                </a:cubicBezTo>
                <a:lnTo>
                  <a:pt x="445" y="1150"/>
                </a:lnTo>
                <a:cubicBezTo>
                  <a:pt x="375" y="1152"/>
                  <a:pt x="303" y="1155"/>
                  <a:pt x="231" y="1155"/>
                </a:cubicBezTo>
                <a:cubicBezTo>
                  <a:pt x="201" y="1155"/>
                  <a:pt x="172" y="1154"/>
                  <a:pt x="142" y="1153"/>
                </a:cubicBezTo>
                <a:cubicBezTo>
                  <a:pt x="135" y="1565"/>
                  <a:pt x="123" y="1932"/>
                  <a:pt x="93" y="2155"/>
                </a:cubicBezTo>
                <a:lnTo>
                  <a:pt x="97" y="2337"/>
                </a:lnTo>
                <a:lnTo>
                  <a:pt x="100" y="2449"/>
                </a:lnTo>
                <a:cubicBezTo>
                  <a:pt x="103" y="2521"/>
                  <a:pt x="105" y="2597"/>
                  <a:pt x="106" y="2673"/>
                </a:cubicBezTo>
                <a:cubicBezTo>
                  <a:pt x="109" y="2821"/>
                  <a:pt x="111" y="2970"/>
                  <a:pt x="111" y="3122"/>
                </a:cubicBezTo>
                <a:cubicBezTo>
                  <a:pt x="111" y="3422"/>
                  <a:pt x="106" y="3724"/>
                  <a:pt x="102" y="4035"/>
                </a:cubicBezTo>
                <a:cubicBezTo>
                  <a:pt x="91" y="4651"/>
                  <a:pt x="75" y="5294"/>
                  <a:pt x="78" y="5993"/>
                </a:cubicBezTo>
                <a:cubicBezTo>
                  <a:pt x="101" y="5885"/>
                  <a:pt x="114" y="5843"/>
                  <a:pt x="122" y="5843"/>
                </a:cubicBezTo>
                <a:cubicBezTo>
                  <a:pt x="147" y="5843"/>
                  <a:pt x="110" y="6318"/>
                  <a:pt x="175" y="6318"/>
                </a:cubicBezTo>
                <a:cubicBezTo>
                  <a:pt x="179" y="6318"/>
                  <a:pt x="183" y="6316"/>
                  <a:pt x="188" y="6312"/>
                </a:cubicBezTo>
                <a:cubicBezTo>
                  <a:pt x="195" y="6636"/>
                  <a:pt x="194" y="6761"/>
                  <a:pt x="187" y="6791"/>
                </a:cubicBezTo>
                <a:lnTo>
                  <a:pt x="192" y="6722"/>
                </a:lnTo>
                <a:cubicBezTo>
                  <a:pt x="189" y="6751"/>
                  <a:pt x="188" y="6768"/>
                  <a:pt x="186" y="6791"/>
                </a:cubicBezTo>
                <a:lnTo>
                  <a:pt x="122" y="7773"/>
                </a:lnTo>
                <a:cubicBezTo>
                  <a:pt x="116" y="7815"/>
                  <a:pt x="112" y="7832"/>
                  <a:pt x="108" y="7832"/>
                </a:cubicBezTo>
                <a:cubicBezTo>
                  <a:pt x="93" y="7832"/>
                  <a:pt x="94" y="7495"/>
                  <a:pt x="76" y="7495"/>
                </a:cubicBezTo>
                <a:cubicBezTo>
                  <a:pt x="76" y="7495"/>
                  <a:pt x="75" y="7496"/>
                  <a:pt x="75" y="7496"/>
                </a:cubicBezTo>
                <a:cubicBezTo>
                  <a:pt x="65" y="8205"/>
                  <a:pt x="29" y="7793"/>
                  <a:pt x="0" y="8265"/>
                </a:cubicBezTo>
                <a:cubicBezTo>
                  <a:pt x="5" y="8253"/>
                  <a:pt x="8" y="8248"/>
                  <a:pt x="12" y="8248"/>
                </a:cubicBezTo>
                <a:cubicBezTo>
                  <a:pt x="42" y="8248"/>
                  <a:pt x="53" y="8558"/>
                  <a:pt x="40" y="8917"/>
                </a:cubicBezTo>
                <a:lnTo>
                  <a:pt x="90" y="8347"/>
                </a:lnTo>
                <a:cubicBezTo>
                  <a:pt x="146" y="9339"/>
                  <a:pt x="0" y="9204"/>
                  <a:pt x="56" y="10206"/>
                </a:cubicBezTo>
                <a:lnTo>
                  <a:pt x="22" y="9890"/>
                </a:lnTo>
                <a:cubicBezTo>
                  <a:pt x="42" y="10404"/>
                  <a:pt x="21" y="11785"/>
                  <a:pt x="106" y="12290"/>
                </a:cubicBezTo>
                <a:cubicBezTo>
                  <a:pt x="100" y="12341"/>
                  <a:pt x="86" y="12404"/>
                  <a:pt x="75" y="12404"/>
                </a:cubicBezTo>
                <a:cubicBezTo>
                  <a:pt x="67" y="12404"/>
                  <a:pt x="60" y="12369"/>
                  <a:pt x="57" y="12273"/>
                </a:cubicBezTo>
                <a:cubicBezTo>
                  <a:pt x="43" y="13503"/>
                  <a:pt x="147" y="15009"/>
                  <a:pt x="94" y="15962"/>
                </a:cubicBezTo>
                <a:lnTo>
                  <a:pt x="68" y="15870"/>
                </a:lnTo>
                <a:cubicBezTo>
                  <a:pt x="76" y="16098"/>
                  <a:pt x="117" y="16269"/>
                  <a:pt x="91" y="16556"/>
                </a:cubicBezTo>
                <a:cubicBezTo>
                  <a:pt x="84" y="16545"/>
                  <a:pt x="76" y="16514"/>
                  <a:pt x="70" y="16514"/>
                </a:cubicBezTo>
                <a:cubicBezTo>
                  <a:pt x="66" y="16514"/>
                  <a:pt x="64" y="16528"/>
                  <a:pt x="63" y="16569"/>
                </a:cubicBezTo>
                <a:cubicBezTo>
                  <a:pt x="72" y="16691"/>
                  <a:pt x="109" y="17179"/>
                  <a:pt x="93" y="17482"/>
                </a:cubicBezTo>
                <a:lnTo>
                  <a:pt x="64" y="17221"/>
                </a:lnTo>
                <a:cubicBezTo>
                  <a:pt x="29" y="18418"/>
                  <a:pt x="135" y="19061"/>
                  <a:pt x="153" y="20067"/>
                </a:cubicBezTo>
                <a:cubicBezTo>
                  <a:pt x="152" y="20066"/>
                  <a:pt x="151" y="20066"/>
                  <a:pt x="150" y="20066"/>
                </a:cubicBezTo>
                <a:cubicBezTo>
                  <a:pt x="126" y="20066"/>
                  <a:pt x="107" y="20229"/>
                  <a:pt x="91" y="20488"/>
                </a:cubicBezTo>
                <a:cubicBezTo>
                  <a:pt x="76" y="20762"/>
                  <a:pt x="64" y="21144"/>
                  <a:pt x="56" y="21543"/>
                </a:cubicBezTo>
                <a:cubicBezTo>
                  <a:pt x="181" y="21557"/>
                  <a:pt x="315" y="21564"/>
                  <a:pt x="418" y="21567"/>
                </a:cubicBezTo>
                <a:lnTo>
                  <a:pt x="403" y="21600"/>
                </a:lnTo>
                <a:lnTo>
                  <a:pt x="575" y="21586"/>
                </a:lnTo>
                <a:cubicBezTo>
                  <a:pt x="606" y="21586"/>
                  <a:pt x="634" y="21583"/>
                  <a:pt x="663" y="21579"/>
                </a:cubicBezTo>
                <a:cubicBezTo>
                  <a:pt x="721" y="21570"/>
                  <a:pt x="777" y="21560"/>
                  <a:pt x="832" y="21547"/>
                </a:cubicBezTo>
                <a:cubicBezTo>
                  <a:pt x="941" y="21524"/>
                  <a:pt x="1043" y="21487"/>
                  <a:pt x="1146" y="21451"/>
                </a:cubicBezTo>
                <a:cubicBezTo>
                  <a:pt x="1351" y="21376"/>
                  <a:pt x="1551" y="21287"/>
                  <a:pt x="1779" y="21227"/>
                </a:cubicBezTo>
                <a:cubicBezTo>
                  <a:pt x="1895" y="21314"/>
                  <a:pt x="2075" y="21335"/>
                  <a:pt x="2278" y="21335"/>
                </a:cubicBezTo>
                <a:cubicBezTo>
                  <a:pt x="2456" y="21335"/>
                  <a:pt x="2654" y="21319"/>
                  <a:pt x="2842" y="21319"/>
                </a:cubicBezTo>
                <a:cubicBezTo>
                  <a:pt x="2968" y="21319"/>
                  <a:pt x="3090" y="21326"/>
                  <a:pt x="3199" y="21349"/>
                </a:cubicBezTo>
                <a:cubicBezTo>
                  <a:pt x="3129" y="21316"/>
                  <a:pt x="3208" y="21181"/>
                  <a:pt x="3290" y="21151"/>
                </a:cubicBezTo>
                <a:cubicBezTo>
                  <a:pt x="3299" y="21154"/>
                  <a:pt x="3308" y="21155"/>
                  <a:pt x="3318" y="21155"/>
                </a:cubicBezTo>
                <a:cubicBezTo>
                  <a:pt x="3388" y="21155"/>
                  <a:pt x="3477" y="21090"/>
                  <a:pt x="3528" y="21090"/>
                </a:cubicBezTo>
                <a:cubicBezTo>
                  <a:pt x="3557" y="21090"/>
                  <a:pt x="3575" y="21111"/>
                  <a:pt x="3570" y="21178"/>
                </a:cubicBezTo>
                <a:lnTo>
                  <a:pt x="3531" y="21178"/>
                </a:lnTo>
                <a:cubicBezTo>
                  <a:pt x="3577" y="21285"/>
                  <a:pt x="3665" y="21310"/>
                  <a:pt x="3765" y="21310"/>
                </a:cubicBezTo>
                <a:cubicBezTo>
                  <a:pt x="3844" y="21310"/>
                  <a:pt x="3929" y="21294"/>
                  <a:pt x="4004" y="21289"/>
                </a:cubicBezTo>
                <a:lnTo>
                  <a:pt x="4031" y="21029"/>
                </a:lnTo>
                <a:cubicBezTo>
                  <a:pt x="4143" y="21114"/>
                  <a:pt x="4272" y="21143"/>
                  <a:pt x="4406" y="21143"/>
                </a:cubicBezTo>
                <a:cubicBezTo>
                  <a:pt x="4686" y="21143"/>
                  <a:pt x="4990" y="21017"/>
                  <a:pt x="5212" y="21017"/>
                </a:cubicBezTo>
                <a:cubicBezTo>
                  <a:pt x="5313" y="21017"/>
                  <a:pt x="5398" y="21044"/>
                  <a:pt x="5456" y="21118"/>
                </a:cubicBezTo>
                <a:cubicBezTo>
                  <a:pt x="5564" y="21046"/>
                  <a:pt x="5699" y="21036"/>
                  <a:pt x="5805" y="20963"/>
                </a:cubicBezTo>
                <a:lnTo>
                  <a:pt x="5800" y="21101"/>
                </a:lnTo>
                <a:cubicBezTo>
                  <a:pt x="5910" y="21106"/>
                  <a:pt x="6000" y="21109"/>
                  <a:pt x="6088" y="21109"/>
                </a:cubicBezTo>
                <a:cubicBezTo>
                  <a:pt x="6120" y="21109"/>
                  <a:pt x="6152" y="21109"/>
                  <a:pt x="6185" y="21108"/>
                </a:cubicBezTo>
                <a:cubicBezTo>
                  <a:pt x="6245" y="21105"/>
                  <a:pt x="6309" y="21101"/>
                  <a:pt x="6380" y="21092"/>
                </a:cubicBezTo>
                <a:cubicBezTo>
                  <a:pt x="6415" y="21089"/>
                  <a:pt x="6452" y="21089"/>
                  <a:pt x="6493" y="21086"/>
                </a:cubicBezTo>
                <a:lnTo>
                  <a:pt x="6623" y="21082"/>
                </a:lnTo>
                <a:lnTo>
                  <a:pt x="6547" y="21178"/>
                </a:lnTo>
                <a:cubicBezTo>
                  <a:pt x="6551" y="21178"/>
                  <a:pt x="6555" y="21178"/>
                  <a:pt x="6559" y="21178"/>
                </a:cubicBezTo>
                <a:cubicBezTo>
                  <a:pt x="6758" y="21178"/>
                  <a:pt x="6813" y="20782"/>
                  <a:pt x="7004" y="20782"/>
                </a:cubicBezTo>
                <a:lnTo>
                  <a:pt x="7062" y="20993"/>
                </a:lnTo>
                <a:cubicBezTo>
                  <a:pt x="7314" y="20998"/>
                  <a:pt x="7567" y="21091"/>
                  <a:pt x="7819" y="21091"/>
                </a:cubicBezTo>
                <a:cubicBezTo>
                  <a:pt x="7933" y="21091"/>
                  <a:pt x="8047" y="21072"/>
                  <a:pt x="8159" y="21016"/>
                </a:cubicBezTo>
                <a:cubicBezTo>
                  <a:pt x="8153" y="21046"/>
                  <a:pt x="8143" y="21108"/>
                  <a:pt x="8084" y="21115"/>
                </a:cubicBezTo>
                <a:cubicBezTo>
                  <a:pt x="8173" y="21120"/>
                  <a:pt x="8349" y="21164"/>
                  <a:pt x="8489" y="21164"/>
                </a:cubicBezTo>
                <a:cubicBezTo>
                  <a:pt x="8610" y="21164"/>
                  <a:pt x="8703" y="21132"/>
                  <a:pt x="8692" y="21016"/>
                </a:cubicBezTo>
                <a:cubicBezTo>
                  <a:pt x="8705" y="21059"/>
                  <a:pt x="8746" y="21076"/>
                  <a:pt x="8802" y="21076"/>
                </a:cubicBezTo>
                <a:cubicBezTo>
                  <a:pt x="8928" y="21076"/>
                  <a:pt x="9132" y="20991"/>
                  <a:pt x="9262" y="20941"/>
                </a:cubicBezTo>
                <a:lnTo>
                  <a:pt x="9232" y="21079"/>
                </a:lnTo>
                <a:cubicBezTo>
                  <a:pt x="9398" y="20907"/>
                  <a:pt x="9404" y="20861"/>
                  <a:pt x="9636" y="20818"/>
                </a:cubicBezTo>
                <a:cubicBezTo>
                  <a:pt x="9683" y="20834"/>
                  <a:pt x="9685" y="20903"/>
                  <a:pt x="9640" y="20903"/>
                </a:cubicBezTo>
                <a:cubicBezTo>
                  <a:pt x="9637" y="20903"/>
                  <a:pt x="9632" y="20902"/>
                  <a:pt x="9628" y="20901"/>
                </a:cubicBezTo>
                <a:cubicBezTo>
                  <a:pt x="9651" y="20909"/>
                  <a:pt x="9671" y="20912"/>
                  <a:pt x="9687" y="20912"/>
                </a:cubicBezTo>
                <a:cubicBezTo>
                  <a:pt x="9768" y="20912"/>
                  <a:pt x="9787" y="20830"/>
                  <a:pt x="9885" y="20830"/>
                </a:cubicBezTo>
                <a:cubicBezTo>
                  <a:pt x="9910" y="20830"/>
                  <a:pt x="9940" y="20835"/>
                  <a:pt x="9977" y="20848"/>
                </a:cubicBezTo>
                <a:lnTo>
                  <a:pt x="9895" y="20934"/>
                </a:lnTo>
                <a:cubicBezTo>
                  <a:pt x="9920" y="20936"/>
                  <a:pt x="9941" y="20937"/>
                  <a:pt x="9960" y="20937"/>
                </a:cubicBezTo>
                <a:cubicBezTo>
                  <a:pt x="10082" y="20937"/>
                  <a:pt x="10082" y="20891"/>
                  <a:pt x="10171" y="20806"/>
                </a:cubicBezTo>
                <a:cubicBezTo>
                  <a:pt x="10194" y="20795"/>
                  <a:pt x="10222" y="20790"/>
                  <a:pt x="10251" y="20790"/>
                </a:cubicBezTo>
                <a:cubicBezTo>
                  <a:pt x="10375" y="20790"/>
                  <a:pt x="10537" y="20873"/>
                  <a:pt x="10559" y="20977"/>
                </a:cubicBezTo>
                <a:cubicBezTo>
                  <a:pt x="10580" y="20912"/>
                  <a:pt x="10657" y="20832"/>
                  <a:pt x="10747" y="20832"/>
                </a:cubicBezTo>
                <a:cubicBezTo>
                  <a:pt x="10764" y="20832"/>
                  <a:pt x="10781" y="20835"/>
                  <a:pt x="10799" y="20842"/>
                </a:cubicBezTo>
                <a:cubicBezTo>
                  <a:pt x="10814" y="20888"/>
                  <a:pt x="10774" y="20917"/>
                  <a:pt x="10753" y="20930"/>
                </a:cubicBezTo>
                <a:cubicBezTo>
                  <a:pt x="10810" y="20949"/>
                  <a:pt x="10862" y="20955"/>
                  <a:pt x="10910" y="20955"/>
                </a:cubicBezTo>
                <a:cubicBezTo>
                  <a:pt x="11066" y="20955"/>
                  <a:pt x="11179" y="20882"/>
                  <a:pt x="11296" y="20882"/>
                </a:cubicBezTo>
                <a:cubicBezTo>
                  <a:pt x="11343" y="20882"/>
                  <a:pt x="11391" y="20894"/>
                  <a:pt x="11442" y="20927"/>
                </a:cubicBezTo>
                <a:cubicBezTo>
                  <a:pt x="11447" y="20970"/>
                  <a:pt x="11461" y="21002"/>
                  <a:pt x="11478" y="21009"/>
                </a:cubicBezTo>
                <a:cubicBezTo>
                  <a:pt x="11249" y="21000"/>
                  <a:pt x="11061" y="20987"/>
                  <a:pt x="11043" y="20977"/>
                </a:cubicBezTo>
                <a:cubicBezTo>
                  <a:pt x="11047" y="21101"/>
                  <a:pt x="11245" y="21132"/>
                  <a:pt x="11085" y="21299"/>
                </a:cubicBezTo>
                <a:cubicBezTo>
                  <a:pt x="11226" y="21223"/>
                  <a:pt x="11455" y="21063"/>
                  <a:pt x="11642" y="21063"/>
                </a:cubicBezTo>
                <a:cubicBezTo>
                  <a:pt x="11670" y="21063"/>
                  <a:pt x="11698" y="21067"/>
                  <a:pt x="11724" y="21076"/>
                </a:cubicBezTo>
                <a:cubicBezTo>
                  <a:pt x="11734" y="21089"/>
                  <a:pt x="11743" y="21101"/>
                  <a:pt x="11751" y="21122"/>
                </a:cubicBezTo>
                <a:lnTo>
                  <a:pt x="11730" y="21135"/>
                </a:lnTo>
                <a:cubicBezTo>
                  <a:pt x="11744" y="21140"/>
                  <a:pt x="11759" y="21142"/>
                  <a:pt x="11773" y="21142"/>
                </a:cubicBezTo>
                <a:cubicBezTo>
                  <a:pt x="11801" y="21142"/>
                  <a:pt x="11828" y="21134"/>
                  <a:pt x="11855" y="21118"/>
                </a:cubicBezTo>
                <a:cubicBezTo>
                  <a:pt x="11910" y="21142"/>
                  <a:pt x="11964" y="21158"/>
                  <a:pt x="12019" y="21161"/>
                </a:cubicBezTo>
                <a:cubicBezTo>
                  <a:pt x="12033" y="21225"/>
                  <a:pt x="12115" y="21236"/>
                  <a:pt x="12201" y="21236"/>
                </a:cubicBezTo>
                <a:cubicBezTo>
                  <a:pt x="12244" y="21236"/>
                  <a:pt x="12288" y="21233"/>
                  <a:pt x="12324" y="21233"/>
                </a:cubicBezTo>
                <a:cubicBezTo>
                  <a:pt x="12335" y="21233"/>
                  <a:pt x="12344" y="21233"/>
                  <a:pt x="12353" y="21234"/>
                </a:cubicBezTo>
                <a:cubicBezTo>
                  <a:pt x="12345" y="21096"/>
                  <a:pt x="12475" y="21122"/>
                  <a:pt x="12356" y="21006"/>
                </a:cubicBezTo>
                <a:cubicBezTo>
                  <a:pt x="12361" y="21013"/>
                  <a:pt x="12326" y="21019"/>
                  <a:pt x="12267" y="21023"/>
                </a:cubicBezTo>
                <a:cubicBezTo>
                  <a:pt x="12252" y="21023"/>
                  <a:pt x="12237" y="21029"/>
                  <a:pt x="12223" y="21036"/>
                </a:cubicBezTo>
                <a:lnTo>
                  <a:pt x="12230" y="21023"/>
                </a:lnTo>
                <a:cubicBezTo>
                  <a:pt x="12197" y="21024"/>
                  <a:pt x="12159" y="21025"/>
                  <a:pt x="12117" y="21025"/>
                </a:cubicBezTo>
                <a:cubicBezTo>
                  <a:pt x="12074" y="21025"/>
                  <a:pt x="12028" y="21024"/>
                  <a:pt x="11979" y="21023"/>
                </a:cubicBezTo>
                <a:cubicBezTo>
                  <a:pt x="12031" y="20980"/>
                  <a:pt x="12084" y="20941"/>
                  <a:pt x="12146" y="20941"/>
                </a:cubicBezTo>
                <a:cubicBezTo>
                  <a:pt x="12180" y="20941"/>
                  <a:pt x="12216" y="20952"/>
                  <a:pt x="12255" y="20980"/>
                </a:cubicBezTo>
                <a:cubicBezTo>
                  <a:pt x="12306" y="20891"/>
                  <a:pt x="12363" y="20802"/>
                  <a:pt x="12396" y="20759"/>
                </a:cubicBezTo>
                <a:cubicBezTo>
                  <a:pt x="12534" y="20956"/>
                  <a:pt x="12802" y="21072"/>
                  <a:pt x="12838" y="21191"/>
                </a:cubicBezTo>
                <a:cubicBezTo>
                  <a:pt x="13147" y="21125"/>
                  <a:pt x="13567" y="21164"/>
                  <a:pt x="13761" y="20907"/>
                </a:cubicBezTo>
                <a:cubicBezTo>
                  <a:pt x="13771" y="20904"/>
                  <a:pt x="13780" y="20903"/>
                  <a:pt x="13789" y="20903"/>
                </a:cubicBezTo>
                <a:cubicBezTo>
                  <a:pt x="13852" y="20903"/>
                  <a:pt x="13865" y="20992"/>
                  <a:pt x="13894" y="21029"/>
                </a:cubicBezTo>
                <a:cubicBezTo>
                  <a:pt x="13844" y="21052"/>
                  <a:pt x="13783" y="21046"/>
                  <a:pt x="13756" y="21082"/>
                </a:cubicBezTo>
                <a:cubicBezTo>
                  <a:pt x="13931" y="21023"/>
                  <a:pt x="14276" y="21076"/>
                  <a:pt x="14318" y="20894"/>
                </a:cubicBezTo>
                <a:cubicBezTo>
                  <a:pt x="14513" y="20972"/>
                  <a:pt x="14271" y="21040"/>
                  <a:pt x="14413" y="21040"/>
                </a:cubicBezTo>
                <a:cubicBezTo>
                  <a:pt x="14433" y="21040"/>
                  <a:pt x="14461" y="21039"/>
                  <a:pt x="14498" y="21036"/>
                </a:cubicBezTo>
                <a:lnTo>
                  <a:pt x="14457" y="21092"/>
                </a:lnTo>
                <a:cubicBezTo>
                  <a:pt x="14565" y="21147"/>
                  <a:pt x="14666" y="21169"/>
                  <a:pt x="14763" y="21169"/>
                </a:cubicBezTo>
                <a:cubicBezTo>
                  <a:pt x="15083" y="21169"/>
                  <a:pt x="15356" y="20934"/>
                  <a:pt x="15692" y="20934"/>
                </a:cubicBezTo>
                <a:cubicBezTo>
                  <a:pt x="15806" y="20934"/>
                  <a:pt x="15926" y="20960"/>
                  <a:pt x="16058" y="21033"/>
                </a:cubicBezTo>
                <a:cubicBezTo>
                  <a:pt x="16036" y="21019"/>
                  <a:pt x="16023" y="21006"/>
                  <a:pt x="16016" y="20983"/>
                </a:cubicBezTo>
                <a:cubicBezTo>
                  <a:pt x="16232" y="21038"/>
                  <a:pt x="16451" y="21052"/>
                  <a:pt x="16673" y="21052"/>
                </a:cubicBezTo>
                <a:cubicBezTo>
                  <a:pt x="16936" y="21052"/>
                  <a:pt x="17201" y="21032"/>
                  <a:pt x="17465" y="21032"/>
                </a:cubicBezTo>
                <a:cubicBezTo>
                  <a:pt x="17755" y="21032"/>
                  <a:pt x="18043" y="21057"/>
                  <a:pt x="18322" y="21164"/>
                </a:cubicBezTo>
                <a:cubicBezTo>
                  <a:pt x="18363" y="21176"/>
                  <a:pt x="18397" y="21181"/>
                  <a:pt x="18425" y="21181"/>
                </a:cubicBezTo>
                <a:cubicBezTo>
                  <a:pt x="18547" y="21181"/>
                  <a:pt x="18582" y="21092"/>
                  <a:pt x="18687" y="21023"/>
                </a:cubicBezTo>
                <a:lnTo>
                  <a:pt x="18733" y="21174"/>
                </a:lnTo>
                <a:lnTo>
                  <a:pt x="18955" y="21009"/>
                </a:lnTo>
                <a:cubicBezTo>
                  <a:pt x="18988" y="20998"/>
                  <a:pt x="19021" y="20992"/>
                  <a:pt x="19053" y="20992"/>
                </a:cubicBezTo>
                <a:cubicBezTo>
                  <a:pt x="19263" y="20992"/>
                  <a:pt x="19446" y="21227"/>
                  <a:pt x="19688" y="21227"/>
                </a:cubicBezTo>
                <a:cubicBezTo>
                  <a:pt x="19752" y="21227"/>
                  <a:pt x="19821" y="21210"/>
                  <a:pt x="19895" y="21168"/>
                </a:cubicBezTo>
                <a:lnTo>
                  <a:pt x="19845" y="21065"/>
                </a:lnTo>
                <a:cubicBezTo>
                  <a:pt x="19869" y="21069"/>
                  <a:pt x="19897" y="21071"/>
                  <a:pt x="19928" y="21071"/>
                </a:cubicBezTo>
                <a:cubicBezTo>
                  <a:pt x="19989" y="21071"/>
                  <a:pt x="20060" y="21065"/>
                  <a:pt x="20122" y="21065"/>
                </a:cubicBezTo>
                <a:cubicBezTo>
                  <a:pt x="20214" y="21065"/>
                  <a:pt x="20285" y="21077"/>
                  <a:pt x="20273" y="21135"/>
                </a:cubicBezTo>
                <a:cubicBezTo>
                  <a:pt x="20284" y="21122"/>
                  <a:pt x="20307" y="21068"/>
                  <a:pt x="20341" y="21068"/>
                </a:cubicBezTo>
                <a:cubicBezTo>
                  <a:pt x="20351" y="21068"/>
                  <a:pt x="20363" y="21073"/>
                  <a:pt x="20375" y="21086"/>
                </a:cubicBezTo>
                <a:lnTo>
                  <a:pt x="20379" y="21164"/>
                </a:lnTo>
                <a:lnTo>
                  <a:pt x="20730" y="21039"/>
                </a:lnTo>
                <a:cubicBezTo>
                  <a:pt x="21002" y="21105"/>
                  <a:pt x="20687" y="21349"/>
                  <a:pt x="21084" y="21376"/>
                </a:cubicBezTo>
                <a:cubicBezTo>
                  <a:pt x="21231" y="21352"/>
                  <a:pt x="21504" y="21161"/>
                  <a:pt x="21448" y="21108"/>
                </a:cubicBezTo>
                <a:cubicBezTo>
                  <a:pt x="21389" y="21101"/>
                  <a:pt x="21296" y="21055"/>
                  <a:pt x="21292" y="20977"/>
                </a:cubicBezTo>
                <a:lnTo>
                  <a:pt x="21427" y="20941"/>
                </a:lnTo>
                <a:cubicBezTo>
                  <a:pt x="21428" y="20927"/>
                  <a:pt x="21431" y="20910"/>
                  <a:pt x="21433" y="20898"/>
                </a:cubicBezTo>
                <a:lnTo>
                  <a:pt x="21454" y="20898"/>
                </a:lnTo>
                <a:lnTo>
                  <a:pt x="21454" y="20759"/>
                </a:lnTo>
                <a:cubicBezTo>
                  <a:pt x="21464" y="20693"/>
                  <a:pt x="21468" y="20627"/>
                  <a:pt x="21454" y="20565"/>
                </a:cubicBezTo>
                <a:lnTo>
                  <a:pt x="21455" y="16397"/>
                </a:lnTo>
                <a:lnTo>
                  <a:pt x="21469" y="16443"/>
                </a:lnTo>
                <a:lnTo>
                  <a:pt x="21456" y="16308"/>
                </a:lnTo>
                <a:lnTo>
                  <a:pt x="21456" y="15724"/>
                </a:lnTo>
                <a:cubicBezTo>
                  <a:pt x="21466" y="15741"/>
                  <a:pt x="21475" y="15798"/>
                  <a:pt x="21480" y="15912"/>
                </a:cubicBezTo>
                <a:cubicBezTo>
                  <a:pt x="21516" y="15491"/>
                  <a:pt x="21454" y="15537"/>
                  <a:pt x="21494" y="15174"/>
                </a:cubicBezTo>
                <a:cubicBezTo>
                  <a:pt x="21497" y="15159"/>
                  <a:pt x="21499" y="15152"/>
                  <a:pt x="21500" y="15152"/>
                </a:cubicBezTo>
                <a:cubicBezTo>
                  <a:pt x="21503" y="15152"/>
                  <a:pt x="21505" y="15169"/>
                  <a:pt x="21507" y="15191"/>
                </a:cubicBezTo>
                <a:lnTo>
                  <a:pt x="21486" y="14779"/>
                </a:lnTo>
                <a:cubicBezTo>
                  <a:pt x="21490" y="14803"/>
                  <a:pt x="21496" y="14807"/>
                  <a:pt x="21502" y="14807"/>
                </a:cubicBezTo>
                <a:cubicBezTo>
                  <a:pt x="21505" y="14807"/>
                  <a:pt x="21508" y="14806"/>
                  <a:pt x="21511" y="14806"/>
                </a:cubicBezTo>
                <a:cubicBezTo>
                  <a:pt x="21523" y="14806"/>
                  <a:pt x="21532" y="14820"/>
                  <a:pt x="21526" y="14963"/>
                </a:cubicBezTo>
                <a:cubicBezTo>
                  <a:pt x="21568" y="14222"/>
                  <a:pt x="21472" y="13766"/>
                  <a:pt x="21526" y="13490"/>
                </a:cubicBezTo>
                <a:lnTo>
                  <a:pt x="21531" y="13553"/>
                </a:lnTo>
                <a:cubicBezTo>
                  <a:pt x="21520" y="13076"/>
                  <a:pt x="21508" y="13018"/>
                  <a:pt x="21492" y="13018"/>
                </a:cubicBezTo>
                <a:cubicBezTo>
                  <a:pt x="21487" y="13018"/>
                  <a:pt x="21481" y="13024"/>
                  <a:pt x="21475" y="13024"/>
                </a:cubicBezTo>
                <a:cubicBezTo>
                  <a:pt x="21469" y="13024"/>
                  <a:pt x="21463" y="13019"/>
                  <a:pt x="21456" y="12998"/>
                </a:cubicBezTo>
                <a:lnTo>
                  <a:pt x="21456" y="12517"/>
                </a:lnTo>
                <a:lnTo>
                  <a:pt x="21551" y="12161"/>
                </a:lnTo>
                <a:lnTo>
                  <a:pt x="21497" y="12059"/>
                </a:lnTo>
                <a:cubicBezTo>
                  <a:pt x="21499" y="11962"/>
                  <a:pt x="21502" y="11777"/>
                  <a:pt x="21519" y="11777"/>
                </a:cubicBezTo>
                <a:cubicBezTo>
                  <a:pt x="21521" y="11777"/>
                  <a:pt x="21523" y="11779"/>
                  <a:pt x="21524" y="11782"/>
                </a:cubicBezTo>
                <a:cubicBezTo>
                  <a:pt x="21512" y="11652"/>
                  <a:pt x="21506" y="11615"/>
                  <a:pt x="21501" y="11615"/>
                </a:cubicBezTo>
                <a:cubicBezTo>
                  <a:pt x="21494" y="11615"/>
                  <a:pt x="21491" y="11687"/>
                  <a:pt x="21483" y="11687"/>
                </a:cubicBezTo>
                <a:cubicBezTo>
                  <a:pt x="21479" y="11687"/>
                  <a:pt x="21473" y="11670"/>
                  <a:pt x="21466" y="11621"/>
                </a:cubicBezTo>
                <a:cubicBezTo>
                  <a:pt x="21515" y="11110"/>
                  <a:pt x="21443" y="10213"/>
                  <a:pt x="21529" y="10098"/>
                </a:cubicBezTo>
                <a:cubicBezTo>
                  <a:pt x="21524" y="10074"/>
                  <a:pt x="21519" y="10064"/>
                  <a:pt x="21516" y="10064"/>
                </a:cubicBezTo>
                <a:cubicBezTo>
                  <a:pt x="21499" y="10064"/>
                  <a:pt x="21495" y="10257"/>
                  <a:pt x="21487" y="10257"/>
                </a:cubicBezTo>
                <a:cubicBezTo>
                  <a:pt x="21483" y="10257"/>
                  <a:pt x="21478" y="10203"/>
                  <a:pt x="21469" y="10038"/>
                </a:cubicBezTo>
                <a:cubicBezTo>
                  <a:pt x="21561" y="9883"/>
                  <a:pt x="21454" y="9408"/>
                  <a:pt x="21496" y="8944"/>
                </a:cubicBezTo>
                <a:cubicBezTo>
                  <a:pt x="21528" y="9039"/>
                  <a:pt x="21527" y="9270"/>
                  <a:pt x="21536" y="9270"/>
                </a:cubicBezTo>
                <a:cubicBezTo>
                  <a:pt x="21540" y="9270"/>
                  <a:pt x="21547" y="9215"/>
                  <a:pt x="21560" y="9062"/>
                </a:cubicBezTo>
                <a:cubicBezTo>
                  <a:pt x="21481" y="8779"/>
                  <a:pt x="21579" y="8156"/>
                  <a:pt x="21564" y="7760"/>
                </a:cubicBezTo>
                <a:cubicBezTo>
                  <a:pt x="21500" y="7740"/>
                  <a:pt x="21537" y="6906"/>
                  <a:pt x="21516" y="6244"/>
                </a:cubicBezTo>
                <a:cubicBezTo>
                  <a:pt x="21516" y="6244"/>
                  <a:pt x="21517" y="6245"/>
                  <a:pt x="21517" y="6245"/>
                </a:cubicBezTo>
                <a:cubicBezTo>
                  <a:pt x="21539" y="6245"/>
                  <a:pt x="21552" y="4994"/>
                  <a:pt x="21574" y="4391"/>
                </a:cubicBezTo>
                <a:lnTo>
                  <a:pt x="21585" y="4407"/>
                </a:lnTo>
                <a:cubicBezTo>
                  <a:pt x="21520" y="4289"/>
                  <a:pt x="21534" y="3656"/>
                  <a:pt x="21520" y="3194"/>
                </a:cubicBezTo>
                <a:cubicBezTo>
                  <a:pt x="21559" y="3214"/>
                  <a:pt x="21574" y="3296"/>
                  <a:pt x="21591" y="3547"/>
                </a:cubicBezTo>
                <a:lnTo>
                  <a:pt x="21591" y="3111"/>
                </a:lnTo>
                <a:cubicBezTo>
                  <a:pt x="21571" y="3009"/>
                  <a:pt x="21559" y="2874"/>
                  <a:pt x="21552" y="2594"/>
                </a:cubicBezTo>
                <a:lnTo>
                  <a:pt x="21600" y="2703"/>
                </a:lnTo>
                <a:cubicBezTo>
                  <a:pt x="21600" y="2466"/>
                  <a:pt x="21590" y="2229"/>
                  <a:pt x="21581" y="1978"/>
                </a:cubicBezTo>
                <a:cubicBezTo>
                  <a:pt x="21580" y="1951"/>
                  <a:pt x="21579" y="1898"/>
                  <a:pt x="21578" y="1855"/>
                </a:cubicBezTo>
                <a:cubicBezTo>
                  <a:pt x="21577" y="1812"/>
                  <a:pt x="21576" y="1766"/>
                  <a:pt x="21574" y="1724"/>
                </a:cubicBezTo>
                <a:cubicBezTo>
                  <a:pt x="21573" y="1635"/>
                  <a:pt x="21571" y="1546"/>
                  <a:pt x="21570" y="1457"/>
                </a:cubicBezTo>
                <a:cubicBezTo>
                  <a:pt x="21567" y="1278"/>
                  <a:pt x="21566" y="1097"/>
                  <a:pt x="21567" y="899"/>
                </a:cubicBezTo>
                <a:cubicBezTo>
                  <a:pt x="21509" y="889"/>
                  <a:pt x="21451" y="873"/>
                  <a:pt x="21389" y="850"/>
                </a:cubicBezTo>
                <a:cubicBezTo>
                  <a:pt x="21378" y="880"/>
                  <a:pt x="21386" y="919"/>
                  <a:pt x="21395" y="959"/>
                </a:cubicBezTo>
                <a:cubicBezTo>
                  <a:pt x="21407" y="995"/>
                  <a:pt x="21414" y="1041"/>
                  <a:pt x="21416" y="1087"/>
                </a:cubicBezTo>
                <a:cubicBezTo>
                  <a:pt x="21416" y="1121"/>
                  <a:pt x="21408" y="1153"/>
                  <a:pt x="21397" y="1170"/>
                </a:cubicBezTo>
                <a:lnTo>
                  <a:pt x="21254" y="1150"/>
                </a:lnTo>
                <a:cubicBezTo>
                  <a:pt x="21264" y="1111"/>
                  <a:pt x="21283" y="1075"/>
                  <a:pt x="21328" y="1065"/>
                </a:cubicBezTo>
                <a:cubicBezTo>
                  <a:pt x="21313" y="1068"/>
                  <a:pt x="21288" y="1078"/>
                  <a:pt x="21261" y="1084"/>
                </a:cubicBezTo>
                <a:cubicBezTo>
                  <a:pt x="21251" y="1086"/>
                  <a:pt x="21241" y="1088"/>
                  <a:pt x="21232" y="1088"/>
                </a:cubicBezTo>
                <a:cubicBezTo>
                  <a:pt x="21227" y="1088"/>
                  <a:pt x="21223" y="1088"/>
                  <a:pt x="21219" y="1087"/>
                </a:cubicBezTo>
                <a:cubicBezTo>
                  <a:pt x="21206" y="1087"/>
                  <a:pt x="21192" y="1084"/>
                  <a:pt x="21180" y="1075"/>
                </a:cubicBezTo>
                <a:lnTo>
                  <a:pt x="21195" y="1061"/>
                </a:lnTo>
                <a:lnTo>
                  <a:pt x="21211" y="1048"/>
                </a:lnTo>
                <a:lnTo>
                  <a:pt x="21244" y="1025"/>
                </a:lnTo>
                <a:cubicBezTo>
                  <a:pt x="21266" y="1008"/>
                  <a:pt x="21291" y="991"/>
                  <a:pt x="21316" y="976"/>
                </a:cubicBezTo>
                <a:cubicBezTo>
                  <a:pt x="21290" y="963"/>
                  <a:pt x="21270" y="957"/>
                  <a:pt x="21255" y="957"/>
                </a:cubicBezTo>
                <a:cubicBezTo>
                  <a:pt x="21194" y="957"/>
                  <a:pt x="21208" y="1040"/>
                  <a:pt x="21152" y="1040"/>
                </a:cubicBezTo>
                <a:cubicBezTo>
                  <a:pt x="21147" y="1040"/>
                  <a:pt x="21141" y="1039"/>
                  <a:pt x="21134" y="1038"/>
                </a:cubicBezTo>
                <a:cubicBezTo>
                  <a:pt x="21138" y="942"/>
                  <a:pt x="21064" y="959"/>
                  <a:pt x="21079" y="883"/>
                </a:cubicBezTo>
                <a:cubicBezTo>
                  <a:pt x="21098" y="887"/>
                  <a:pt x="21115" y="893"/>
                  <a:pt x="21134" y="903"/>
                </a:cubicBezTo>
                <a:cubicBezTo>
                  <a:pt x="21146" y="909"/>
                  <a:pt x="21156" y="913"/>
                  <a:pt x="21168" y="913"/>
                </a:cubicBezTo>
                <a:lnTo>
                  <a:pt x="21184" y="913"/>
                </a:lnTo>
                <a:cubicBezTo>
                  <a:pt x="21186" y="913"/>
                  <a:pt x="21189" y="909"/>
                  <a:pt x="21191" y="909"/>
                </a:cubicBezTo>
                <a:lnTo>
                  <a:pt x="21199" y="903"/>
                </a:lnTo>
                <a:lnTo>
                  <a:pt x="21157" y="889"/>
                </a:lnTo>
                <a:cubicBezTo>
                  <a:pt x="21143" y="883"/>
                  <a:pt x="21129" y="880"/>
                  <a:pt x="21115" y="873"/>
                </a:cubicBezTo>
                <a:cubicBezTo>
                  <a:pt x="21087" y="860"/>
                  <a:pt x="21060" y="846"/>
                  <a:pt x="21034" y="831"/>
                </a:cubicBezTo>
                <a:cubicBezTo>
                  <a:pt x="20983" y="797"/>
                  <a:pt x="20940" y="761"/>
                  <a:pt x="20919" y="722"/>
                </a:cubicBezTo>
                <a:cubicBezTo>
                  <a:pt x="20928" y="778"/>
                  <a:pt x="20918" y="853"/>
                  <a:pt x="20838" y="857"/>
                </a:cubicBezTo>
                <a:cubicBezTo>
                  <a:pt x="20634" y="837"/>
                  <a:pt x="20769" y="728"/>
                  <a:pt x="20651" y="665"/>
                </a:cubicBezTo>
                <a:cubicBezTo>
                  <a:pt x="20601" y="725"/>
                  <a:pt x="20471" y="639"/>
                  <a:pt x="20466" y="784"/>
                </a:cubicBezTo>
                <a:cubicBezTo>
                  <a:pt x="20406" y="778"/>
                  <a:pt x="20396" y="708"/>
                  <a:pt x="20373" y="665"/>
                </a:cubicBezTo>
                <a:cubicBezTo>
                  <a:pt x="20340" y="681"/>
                  <a:pt x="20278" y="683"/>
                  <a:pt x="20213" y="683"/>
                </a:cubicBezTo>
                <a:cubicBezTo>
                  <a:pt x="20198" y="683"/>
                  <a:pt x="20183" y="683"/>
                  <a:pt x="20168" y="683"/>
                </a:cubicBezTo>
                <a:cubicBezTo>
                  <a:pt x="20042" y="683"/>
                  <a:pt x="19924" y="688"/>
                  <a:pt x="19996" y="791"/>
                </a:cubicBezTo>
                <a:lnTo>
                  <a:pt x="20023" y="804"/>
                </a:lnTo>
                <a:cubicBezTo>
                  <a:pt x="20018" y="804"/>
                  <a:pt x="20012" y="804"/>
                  <a:pt x="20005" y="810"/>
                </a:cubicBezTo>
                <a:cubicBezTo>
                  <a:pt x="19950" y="827"/>
                  <a:pt x="19896" y="834"/>
                  <a:pt x="19840" y="834"/>
                </a:cubicBezTo>
                <a:cubicBezTo>
                  <a:pt x="19554" y="834"/>
                  <a:pt x="19258" y="654"/>
                  <a:pt x="18978" y="654"/>
                </a:cubicBezTo>
                <a:cubicBezTo>
                  <a:pt x="18966" y="654"/>
                  <a:pt x="18954" y="655"/>
                  <a:pt x="18942" y="655"/>
                </a:cubicBezTo>
                <a:lnTo>
                  <a:pt x="18943" y="609"/>
                </a:lnTo>
                <a:cubicBezTo>
                  <a:pt x="18886" y="617"/>
                  <a:pt x="18826" y="619"/>
                  <a:pt x="18766" y="619"/>
                </a:cubicBezTo>
                <a:cubicBezTo>
                  <a:pt x="18723" y="619"/>
                  <a:pt x="18680" y="618"/>
                  <a:pt x="18638" y="618"/>
                </a:cubicBezTo>
                <a:cubicBezTo>
                  <a:pt x="18524" y="618"/>
                  <a:pt x="18416" y="625"/>
                  <a:pt x="18338" y="672"/>
                </a:cubicBezTo>
                <a:cubicBezTo>
                  <a:pt x="18277" y="662"/>
                  <a:pt x="18195" y="563"/>
                  <a:pt x="18221" y="510"/>
                </a:cubicBezTo>
                <a:cubicBezTo>
                  <a:pt x="18140" y="519"/>
                  <a:pt x="18096" y="538"/>
                  <a:pt x="18041" y="538"/>
                </a:cubicBezTo>
                <a:cubicBezTo>
                  <a:pt x="17989" y="538"/>
                  <a:pt x="17929" y="521"/>
                  <a:pt x="17820" y="467"/>
                </a:cubicBezTo>
                <a:cubicBezTo>
                  <a:pt x="17919" y="426"/>
                  <a:pt x="17873" y="405"/>
                  <a:pt x="17878" y="405"/>
                </a:cubicBezTo>
                <a:cubicBezTo>
                  <a:pt x="17881" y="405"/>
                  <a:pt x="17902" y="412"/>
                  <a:pt x="17983" y="428"/>
                </a:cubicBezTo>
                <a:cubicBezTo>
                  <a:pt x="17849" y="383"/>
                  <a:pt x="17783" y="331"/>
                  <a:pt x="17691" y="331"/>
                </a:cubicBezTo>
                <a:cubicBezTo>
                  <a:pt x="17643" y="331"/>
                  <a:pt x="17588" y="346"/>
                  <a:pt x="17513" y="382"/>
                </a:cubicBezTo>
                <a:cubicBezTo>
                  <a:pt x="17576" y="284"/>
                  <a:pt x="17422" y="224"/>
                  <a:pt x="17315" y="224"/>
                </a:cubicBezTo>
                <a:cubicBezTo>
                  <a:pt x="17295" y="224"/>
                  <a:pt x="17278" y="226"/>
                  <a:pt x="17263" y="230"/>
                </a:cubicBezTo>
                <a:lnTo>
                  <a:pt x="17405" y="336"/>
                </a:lnTo>
                <a:cubicBezTo>
                  <a:pt x="17395" y="336"/>
                  <a:pt x="17385" y="336"/>
                  <a:pt x="17375" y="336"/>
                </a:cubicBezTo>
                <a:cubicBezTo>
                  <a:pt x="17285" y="336"/>
                  <a:pt x="17194" y="323"/>
                  <a:pt x="17104" y="296"/>
                </a:cubicBezTo>
                <a:lnTo>
                  <a:pt x="17158" y="138"/>
                </a:lnTo>
                <a:cubicBezTo>
                  <a:pt x="17066" y="83"/>
                  <a:pt x="16979" y="65"/>
                  <a:pt x="16894" y="65"/>
                </a:cubicBezTo>
                <a:cubicBezTo>
                  <a:pt x="16786" y="65"/>
                  <a:pt x="16683" y="96"/>
                  <a:pt x="16584" y="121"/>
                </a:cubicBezTo>
                <a:cubicBezTo>
                  <a:pt x="16496" y="138"/>
                  <a:pt x="16411" y="181"/>
                  <a:pt x="16328" y="184"/>
                </a:cubicBezTo>
                <a:cubicBezTo>
                  <a:pt x="16319" y="185"/>
                  <a:pt x="16310" y="186"/>
                  <a:pt x="16301" y="186"/>
                </a:cubicBezTo>
                <a:cubicBezTo>
                  <a:pt x="16228" y="186"/>
                  <a:pt x="16155" y="150"/>
                  <a:pt x="16086" y="85"/>
                </a:cubicBezTo>
                <a:cubicBezTo>
                  <a:pt x="15975" y="204"/>
                  <a:pt x="16313" y="155"/>
                  <a:pt x="16212" y="293"/>
                </a:cubicBezTo>
                <a:cubicBezTo>
                  <a:pt x="16022" y="280"/>
                  <a:pt x="15825" y="59"/>
                  <a:pt x="15763" y="59"/>
                </a:cubicBezTo>
                <a:cubicBezTo>
                  <a:pt x="15762" y="59"/>
                  <a:pt x="15762" y="59"/>
                  <a:pt x="15761" y="59"/>
                </a:cubicBezTo>
                <a:cubicBezTo>
                  <a:pt x="15733" y="50"/>
                  <a:pt x="15708" y="47"/>
                  <a:pt x="15686" y="47"/>
                </a:cubicBezTo>
                <a:cubicBezTo>
                  <a:pt x="15513" y="47"/>
                  <a:pt x="15489" y="268"/>
                  <a:pt x="15293" y="268"/>
                </a:cubicBezTo>
                <a:cubicBezTo>
                  <a:pt x="15277" y="268"/>
                  <a:pt x="15259" y="266"/>
                  <a:pt x="15240" y="264"/>
                </a:cubicBezTo>
                <a:cubicBezTo>
                  <a:pt x="15275" y="319"/>
                  <a:pt x="15308" y="474"/>
                  <a:pt x="15101" y="544"/>
                </a:cubicBezTo>
                <a:cubicBezTo>
                  <a:pt x="14909" y="530"/>
                  <a:pt x="14866" y="310"/>
                  <a:pt x="14988" y="254"/>
                </a:cubicBezTo>
                <a:cubicBezTo>
                  <a:pt x="14995" y="253"/>
                  <a:pt x="15001" y="252"/>
                  <a:pt x="15007" y="252"/>
                </a:cubicBezTo>
                <a:cubicBezTo>
                  <a:pt x="15040" y="252"/>
                  <a:pt x="15055" y="266"/>
                  <a:pt x="15053" y="283"/>
                </a:cubicBezTo>
                <a:cubicBezTo>
                  <a:pt x="15116" y="260"/>
                  <a:pt x="15197" y="230"/>
                  <a:pt x="15121" y="171"/>
                </a:cubicBezTo>
                <a:lnTo>
                  <a:pt x="15097" y="230"/>
                </a:lnTo>
                <a:cubicBezTo>
                  <a:pt x="15001" y="174"/>
                  <a:pt x="14737" y="194"/>
                  <a:pt x="14798" y="95"/>
                </a:cubicBezTo>
                <a:cubicBezTo>
                  <a:pt x="14675" y="151"/>
                  <a:pt x="14717" y="184"/>
                  <a:pt x="14798" y="208"/>
                </a:cubicBezTo>
                <a:cubicBezTo>
                  <a:pt x="14742" y="195"/>
                  <a:pt x="14692" y="190"/>
                  <a:pt x="14644" y="190"/>
                </a:cubicBezTo>
                <a:cubicBezTo>
                  <a:pt x="14547" y="190"/>
                  <a:pt x="14459" y="208"/>
                  <a:pt x="14355" y="208"/>
                </a:cubicBezTo>
                <a:cubicBezTo>
                  <a:pt x="14309" y="208"/>
                  <a:pt x="14260" y="204"/>
                  <a:pt x="14205" y="194"/>
                </a:cubicBezTo>
                <a:cubicBezTo>
                  <a:pt x="14245" y="223"/>
                  <a:pt x="14282" y="293"/>
                  <a:pt x="14242" y="293"/>
                </a:cubicBezTo>
                <a:cubicBezTo>
                  <a:pt x="14194" y="286"/>
                  <a:pt x="14156" y="283"/>
                  <a:pt x="14124" y="283"/>
                </a:cubicBezTo>
                <a:cubicBezTo>
                  <a:pt x="13916" y="283"/>
                  <a:pt x="14045" y="419"/>
                  <a:pt x="13825" y="452"/>
                </a:cubicBezTo>
                <a:cubicBezTo>
                  <a:pt x="13716" y="388"/>
                  <a:pt x="13805" y="296"/>
                  <a:pt x="13738" y="296"/>
                </a:cubicBezTo>
                <a:cubicBezTo>
                  <a:pt x="13718" y="296"/>
                  <a:pt x="13683" y="305"/>
                  <a:pt x="13623" y="326"/>
                </a:cubicBezTo>
                <a:cubicBezTo>
                  <a:pt x="13468" y="273"/>
                  <a:pt x="13590" y="171"/>
                  <a:pt x="13652" y="119"/>
                </a:cubicBezTo>
                <a:cubicBezTo>
                  <a:pt x="13592" y="151"/>
                  <a:pt x="13534" y="164"/>
                  <a:pt x="13478" y="164"/>
                </a:cubicBezTo>
                <a:cubicBezTo>
                  <a:pt x="13321" y="164"/>
                  <a:pt x="13185" y="66"/>
                  <a:pt x="13088" y="56"/>
                </a:cubicBezTo>
                <a:lnTo>
                  <a:pt x="13209" y="0"/>
                </a:lnTo>
                <a:close/>
              </a:path>
            </a:pathLst>
          </a:custGeom>
          <a:solidFill>
            <a:srgbClr val="FFFFFF"/>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845" name="Title Text"/>
          <p:cNvSpPr txBox="1">
            <a:spLocks noGrp="1"/>
          </p:cNvSpPr>
          <p:nvPr>
            <p:ph type="title"/>
          </p:nvPr>
        </p:nvSpPr>
        <p:spPr>
          <a:xfrm>
            <a:off x="1457799" y="516180"/>
            <a:ext cx="21468803" cy="1527201"/>
          </a:xfrm>
          <a:prstGeom prst="rect">
            <a:avLst/>
          </a:prstGeom>
        </p:spPr>
        <p:txBody>
          <a:bodyPr lIns="243794" tIns="243794" rIns="243794" bIns="243794"/>
          <a:lstStyle>
            <a:lvl1pPr>
              <a:defRPr sz="9600">
                <a:solidFill>
                  <a:srgbClr val="3043A1"/>
                </a:solidFill>
                <a:latin typeface="Mansalva"/>
                <a:ea typeface="Mansalva"/>
                <a:cs typeface="Mansalva"/>
                <a:sym typeface="Mansalva"/>
              </a:defRPr>
            </a:lvl1pPr>
          </a:lstStyle>
          <a:p>
            <a:r>
              <a:t>Title Text</a:t>
            </a:r>
          </a:p>
        </p:txBody>
      </p:sp>
      <p:sp>
        <p:nvSpPr>
          <p:cNvPr id="8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only 5">
    <p:bg>
      <p:bgPr>
        <a:solidFill>
          <a:srgbClr val="FFC1BE"/>
        </a:solidFill>
        <a:effectLst/>
      </p:bgPr>
    </p:bg>
    <p:spTree>
      <p:nvGrpSpPr>
        <p:cNvPr id="1" name=""/>
        <p:cNvGrpSpPr/>
        <p:nvPr/>
      </p:nvGrpSpPr>
      <p:grpSpPr>
        <a:xfrm>
          <a:off x="0" y="0"/>
          <a:ext cx="0" cy="0"/>
          <a:chOff x="0" y="0"/>
          <a:chExt cx="0" cy="0"/>
        </a:xfrm>
      </p:grpSpPr>
      <p:sp>
        <p:nvSpPr>
          <p:cNvPr id="853" name="Google Shape;375;p17"/>
          <p:cNvSpPr/>
          <p:nvPr/>
        </p:nvSpPr>
        <p:spPr>
          <a:xfrm rot="10001043">
            <a:off x="18502261" y="-1949735"/>
            <a:ext cx="16910401" cy="16275531"/>
          </a:xfrm>
          <a:custGeom>
            <a:avLst/>
            <a:gdLst/>
            <a:ahLst/>
            <a:cxnLst>
              <a:cxn ang="0">
                <a:pos x="wd2" y="hd2"/>
              </a:cxn>
              <a:cxn ang="5400000">
                <a:pos x="wd2" y="hd2"/>
              </a:cxn>
              <a:cxn ang="10800000">
                <a:pos x="wd2" y="hd2"/>
              </a:cxn>
              <a:cxn ang="16200000">
                <a:pos x="wd2" y="hd2"/>
              </a:cxn>
            </a:cxnLst>
            <a:rect l="0" t="0" r="r" b="b"/>
            <a:pathLst>
              <a:path w="21600" h="21600" extrusionOk="0">
                <a:moveTo>
                  <a:pt x="8705" y="47"/>
                </a:moveTo>
                <a:cubicBezTo>
                  <a:pt x="8699" y="50"/>
                  <a:pt x="8693" y="53"/>
                  <a:pt x="8687" y="57"/>
                </a:cubicBezTo>
                <a:cubicBezTo>
                  <a:pt x="8693" y="53"/>
                  <a:pt x="8700" y="50"/>
                  <a:pt x="8705" y="47"/>
                </a:cubicBezTo>
                <a:close/>
                <a:moveTo>
                  <a:pt x="6054" y="752"/>
                </a:moveTo>
                <a:cubicBezTo>
                  <a:pt x="6048" y="752"/>
                  <a:pt x="6042" y="755"/>
                  <a:pt x="6038" y="759"/>
                </a:cubicBezTo>
                <a:cubicBezTo>
                  <a:pt x="6043" y="757"/>
                  <a:pt x="6049" y="754"/>
                  <a:pt x="6054" y="752"/>
                </a:cubicBezTo>
                <a:close/>
                <a:moveTo>
                  <a:pt x="11014" y="767"/>
                </a:moveTo>
                <a:cubicBezTo>
                  <a:pt x="11020" y="778"/>
                  <a:pt x="11029" y="784"/>
                  <a:pt x="11042" y="784"/>
                </a:cubicBezTo>
                <a:cubicBezTo>
                  <a:pt x="11043" y="784"/>
                  <a:pt x="11045" y="784"/>
                  <a:pt x="11046" y="784"/>
                </a:cubicBezTo>
                <a:cubicBezTo>
                  <a:pt x="11036" y="779"/>
                  <a:pt x="11025" y="773"/>
                  <a:pt x="11014" y="767"/>
                </a:cubicBezTo>
                <a:close/>
                <a:moveTo>
                  <a:pt x="12038" y="827"/>
                </a:moveTo>
                <a:cubicBezTo>
                  <a:pt x="12067" y="880"/>
                  <a:pt x="12077" y="943"/>
                  <a:pt x="12063" y="1002"/>
                </a:cubicBezTo>
                <a:cubicBezTo>
                  <a:pt x="11989" y="996"/>
                  <a:pt x="11916" y="988"/>
                  <a:pt x="11842" y="982"/>
                </a:cubicBezTo>
                <a:cubicBezTo>
                  <a:pt x="11907" y="929"/>
                  <a:pt x="11971" y="876"/>
                  <a:pt x="12038" y="827"/>
                </a:cubicBezTo>
                <a:close/>
                <a:moveTo>
                  <a:pt x="13293" y="1045"/>
                </a:moveTo>
                <a:lnTo>
                  <a:pt x="13322" y="1200"/>
                </a:lnTo>
                <a:cubicBezTo>
                  <a:pt x="13263" y="1188"/>
                  <a:pt x="13203" y="1175"/>
                  <a:pt x="13144" y="1165"/>
                </a:cubicBezTo>
                <a:cubicBezTo>
                  <a:pt x="13167" y="1124"/>
                  <a:pt x="13210" y="1086"/>
                  <a:pt x="13293" y="1045"/>
                </a:cubicBezTo>
                <a:close/>
                <a:moveTo>
                  <a:pt x="15755" y="1634"/>
                </a:moveTo>
                <a:lnTo>
                  <a:pt x="15764" y="1641"/>
                </a:lnTo>
                <a:cubicBezTo>
                  <a:pt x="15761" y="1639"/>
                  <a:pt x="15758" y="1636"/>
                  <a:pt x="15755" y="1634"/>
                </a:cubicBezTo>
                <a:close/>
                <a:moveTo>
                  <a:pt x="17534" y="3191"/>
                </a:moveTo>
                <a:cubicBezTo>
                  <a:pt x="17565" y="3191"/>
                  <a:pt x="17599" y="3198"/>
                  <a:pt x="17640" y="3214"/>
                </a:cubicBezTo>
                <a:cubicBezTo>
                  <a:pt x="17612" y="3257"/>
                  <a:pt x="17581" y="3296"/>
                  <a:pt x="17545" y="3330"/>
                </a:cubicBezTo>
                <a:cubicBezTo>
                  <a:pt x="17508" y="3296"/>
                  <a:pt x="17469" y="3259"/>
                  <a:pt x="17429" y="3224"/>
                </a:cubicBezTo>
                <a:cubicBezTo>
                  <a:pt x="17458" y="3204"/>
                  <a:pt x="17492" y="3191"/>
                  <a:pt x="17534" y="3191"/>
                </a:cubicBezTo>
                <a:close/>
                <a:moveTo>
                  <a:pt x="3943" y="3534"/>
                </a:moveTo>
                <a:cubicBezTo>
                  <a:pt x="3943" y="3535"/>
                  <a:pt x="3944" y="3535"/>
                  <a:pt x="3945" y="3536"/>
                </a:cubicBezTo>
                <a:cubicBezTo>
                  <a:pt x="3944" y="3535"/>
                  <a:pt x="3943" y="3535"/>
                  <a:pt x="3943" y="3534"/>
                </a:cubicBezTo>
                <a:close/>
                <a:moveTo>
                  <a:pt x="1614" y="7034"/>
                </a:moveTo>
                <a:cubicBezTo>
                  <a:pt x="1608" y="7055"/>
                  <a:pt x="1602" y="7083"/>
                  <a:pt x="1594" y="7119"/>
                </a:cubicBezTo>
                <a:lnTo>
                  <a:pt x="1590" y="7119"/>
                </a:lnTo>
                <a:cubicBezTo>
                  <a:pt x="1599" y="7087"/>
                  <a:pt x="1607" y="7058"/>
                  <a:pt x="1614" y="7034"/>
                </a:cubicBezTo>
                <a:close/>
                <a:moveTo>
                  <a:pt x="8365" y="7452"/>
                </a:moveTo>
                <a:cubicBezTo>
                  <a:pt x="8367" y="7452"/>
                  <a:pt x="8372" y="7467"/>
                  <a:pt x="8381" y="7503"/>
                </a:cubicBezTo>
                <a:lnTo>
                  <a:pt x="8364" y="7517"/>
                </a:lnTo>
                <a:lnTo>
                  <a:pt x="8364" y="7460"/>
                </a:lnTo>
                <a:cubicBezTo>
                  <a:pt x="8364" y="7455"/>
                  <a:pt x="8365" y="7452"/>
                  <a:pt x="8365" y="7452"/>
                </a:cubicBezTo>
                <a:close/>
                <a:moveTo>
                  <a:pt x="8782" y="7537"/>
                </a:moveTo>
                <a:lnTo>
                  <a:pt x="8788" y="7539"/>
                </a:lnTo>
                <a:lnTo>
                  <a:pt x="8782" y="7543"/>
                </a:lnTo>
                <a:lnTo>
                  <a:pt x="8778" y="7541"/>
                </a:lnTo>
                <a:lnTo>
                  <a:pt x="8782" y="7537"/>
                </a:lnTo>
                <a:close/>
                <a:moveTo>
                  <a:pt x="1504" y="7400"/>
                </a:moveTo>
                <a:cubicBezTo>
                  <a:pt x="1568" y="7405"/>
                  <a:pt x="1621" y="7443"/>
                  <a:pt x="1602" y="7492"/>
                </a:cubicBezTo>
                <a:cubicBezTo>
                  <a:pt x="1597" y="7486"/>
                  <a:pt x="1592" y="7483"/>
                  <a:pt x="1585" y="7483"/>
                </a:cubicBezTo>
                <a:cubicBezTo>
                  <a:pt x="1550" y="7483"/>
                  <a:pt x="1491" y="7564"/>
                  <a:pt x="1431" y="7612"/>
                </a:cubicBezTo>
                <a:cubicBezTo>
                  <a:pt x="1459" y="7543"/>
                  <a:pt x="1484" y="7474"/>
                  <a:pt x="1504" y="7403"/>
                </a:cubicBezTo>
                <a:lnTo>
                  <a:pt x="1504" y="7400"/>
                </a:lnTo>
                <a:close/>
                <a:moveTo>
                  <a:pt x="8599" y="7684"/>
                </a:moveTo>
                <a:lnTo>
                  <a:pt x="8595" y="7688"/>
                </a:lnTo>
                <a:lnTo>
                  <a:pt x="8591" y="7685"/>
                </a:lnTo>
                <a:lnTo>
                  <a:pt x="8595" y="7684"/>
                </a:lnTo>
                <a:close/>
                <a:moveTo>
                  <a:pt x="8136" y="7711"/>
                </a:moveTo>
                <a:cubicBezTo>
                  <a:pt x="8138" y="7711"/>
                  <a:pt x="8139" y="7719"/>
                  <a:pt x="8139" y="7730"/>
                </a:cubicBezTo>
                <a:lnTo>
                  <a:pt x="8130" y="7721"/>
                </a:lnTo>
                <a:cubicBezTo>
                  <a:pt x="8133" y="7713"/>
                  <a:pt x="8134" y="7711"/>
                  <a:pt x="8136" y="7711"/>
                </a:cubicBezTo>
                <a:close/>
                <a:moveTo>
                  <a:pt x="8152" y="7730"/>
                </a:moveTo>
                <a:lnTo>
                  <a:pt x="8168" y="7751"/>
                </a:lnTo>
                <a:lnTo>
                  <a:pt x="8164" y="7763"/>
                </a:lnTo>
                <a:lnTo>
                  <a:pt x="8150" y="7745"/>
                </a:lnTo>
                <a:cubicBezTo>
                  <a:pt x="8150" y="7741"/>
                  <a:pt x="8152" y="7734"/>
                  <a:pt x="8152" y="7730"/>
                </a:cubicBezTo>
                <a:close/>
                <a:moveTo>
                  <a:pt x="9004" y="7773"/>
                </a:moveTo>
                <a:cubicBezTo>
                  <a:pt x="9004" y="7773"/>
                  <a:pt x="9005" y="7773"/>
                  <a:pt x="9005" y="7773"/>
                </a:cubicBezTo>
                <a:lnTo>
                  <a:pt x="9009" y="7776"/>
                </a:lnTo>
                <a:cubicBezTo>
                  <a:pt x="9011" y="7777"/>
                  <a:pt x="9011" y="7790"/>
                  <a:pt x="9013" y="7794"/>
                </a:cubicBezTo>
                <a:lnTo>
                  <a:pt x="8991" y="7782"/>
                </a:lnTo>
                <a:cubicBezTo>
                  <a:pt x="8997" y="7780"/>
                  <a:pt x="9000" y="7773"/>
                  <a:pt x="9004" y="7773"/>
                </a:cubicBezTo>
                <a:close/>
                <a:moveTo>
                  <a:pt x="8186" y="7773"/>
                </a:moveTo>
                <a:lnTo>
                  <a:pt x="8197" y="7790"/>
                </a:lnTo>
                <a:cubicBezTo>
                  <a:pt x="8195" y="7794"/>
                  <a:pt x="8195" y="7800"/>
                  <a:pt x="8193" y="7804"/>
                </a:cubicBezTo>
                <a:lnTo>
                  <a:pt x="8182" y="7788"/>
                </a:lnTo>
                <a:cubicBezTo>
                  <a:pt x="8182" y="7784"/>
                  <a:pt x="8183" y="7779"/>
                  <a:pt x="8186" y="7773"/>
                </a:cubicBezTo>
                <a:close/>
                <a:moveTo>
                  <a:pt x="8915" y="7831"/>
                </a:moveTo>
                <a:cubicBezTo>
                  <a:pt x="8916" y="7831"/>
                  <a:pt x="8921" y="7841"/>
                  <a:pt x="8923" y="7855"/>
                </a:cubicBezTo>
                <a:lnTo>
                  <a:pt x="8921" y="7855"/>
                </a:lnTo>
                <a:lnTo>
                  <a:pt x="8915" y="7853"/>
                </a:lnTo>
                <a:lnTo>
                  <a:pt x="8915" y="7833"/>
                </a:lnTo>
                <a:cubicBezTo>
                  <a:pt x="8915" y="7832"/>
                  <a:pt x="8915" y="7831"/>
                  <a:pt x="8915" y="7831"/>
                </a:cubicBezTo>
                <a:close/>
                <a:moveTo>
                  <a:pt x="8917" y="7859"/>
                </a:moveTo>
                <a:lnTo>
                  <a:pt x="8915" y="7863"/>
                </a:lnTo>
                <a:cubicBezTo>
                  <a:pt x="8915" y="7863"/>
                  <a:pt x="8915" y="7863"/>
                  <a:pt x="8915" y="7861"/>
                </a:cubicBezTo>
                <a:lnTo>
                  <a:pt x="8915" y="7859"/>
                </a:lnTo>
                <a:close/>
                <a:moveTo>
                  <a:pt x="8662" y="7875"/>
                </a:moveTo>
                <a:lnTo>
                  <a:pt x="8674" y="7882"/>
                </a:lnTo>
                <a:lnTo>
                  <a:pt x="8674" y="7883"/>
                </a:lnTo>
                <a:cubicBezTo>
                  <a:pt x="8670" y="7882"/>
                  <a:pt x="8666" y="7879"/>
                  <a:pt x="8662" y="7875"/>
                </a:cubicBezTo>
                <a:close/>
                <a:moveTo>
                  <a:pt x="8711" y="7894"/>
                </a:moveTo>
                <a:lnTo>
                  <a:pt x="8739" y="7902"/>
                </a:lnTo>
                <a:lnTo>
                  <a:pt x="8734" y="7914"/>
                </a:lnTo>
                <a:cubicBezTo>
                  <a:pt x="8725" y="7910"/>
                  <a:pt x="8717" y="7906"/>
                  <a:pt x="8709" y="7902"/>
                </a:cubicBezTo>
                <a:cubicBezTo>
                  <a:pt x="8709" y="7900"/>
                  <a:pt x="8711" y="7895"/>
                  <a:pt x="8711" y="7894"/>
                </a:cubicBezTo>
                <a:close/>
                <a:moveTo>
                  <a:pt x="8207" y="7804"/>
                </a:moveTo>
                <a:lnTo>
                  <a:pt x="8284" y="7904"/>
                </a:lnTo>
                <a:cubicBezTo>
                  <a:pt x="8282" y="7906"/>
                  <a:pt x="8280" y="7910"/>
                  <a:pt x="8280" y="7914"/>
                </a:cubicBezTo>
                <a:lnTo>
                  <a:pt x="8280" y="7916"/>
                </a:lnTo>
                <a:lnTo>
                  <a:pt x="8205" y="7818"/>
                </a:lnTo>
                <a:cubicBezTo>
                  <a:pt x="8205" y="7814"/>
                  <a:pt x="8207" y="7808"/>
                  <a:pt x="8207" y="7804"/>
                </a:cubicBezTo>
                <a:close/>
                <a:moveTo>
                  <a:pt x="8742" y="7904"/>
                </a:moveTo>
                <a:lnTo>
                  <a:pt x="8764" y="7910"/>
                </a:lnTo>
                <a:cubicBezTo>
                  <a:pt x="8764" y="7916"/>
                  <a:pt x="8764" y="7920"/>
                  <a:pt x="8762" y="7924"/>
                </a:cubicBezTo>
                <a:lnTo>
                  <a:pt x="8740" y="7916"/>
                </a:lnTo>
                <a:cubicBezTo>
                  <a:pt x="8740" y="7912"/>
                  <a:pt x="8742" y="7908"/>
                  <a:pt x="8742" y="7904"/>
                </a:cubicBezTo>
                <a:close/>
                <a:moveTo>
                  <a:pt x="9336" y="7836"/>
                </a:moveTo>
                <a:cubicBezTo>
                  <a:pt x="9340" y="7836"/>
                  <a:pt x="9334" y="7861"/>
                  <a:pt x="9325" y="7897"/>
                </a:cubicBezTo>
                <a:cubicBezTo>
                  <a:pt x="9316" y="7910"/>
                  <a:pt x="9309" y="7920"/>
                  <a:pt x="9301" y="7930"/>
                </a:cubicBezTo>
                <a:cubicBezTo>
                  <a:pt x="9309" y="7904"/>
                  <a:pt x="9316" y="7879"/>
                  <a:pt x="9325" y="7853"/>
                </a:cubicBezTo>
                <a:cubicBezTo>
                  <a:pt x="9330" y="7840"/>
                  <a:pt x="9335" y="7836"/>
                  <a:pt x="9336" y="7836"/>
                </a:cubicBezTo>
                <a:close/>
                <a:moveTo>
                  <a:pt x="8640" y="7932"/>
                </a:moveTo>
                <a:lnTo>
                  <a:pt x="8654" y="7934"/>
                </a:lnTo>
                <a:cubicBezTo>
                  <a:pt x="8654" y="7934"/>
                  <a:pt x="8654" y="7936"/>
                  <a:pt x="8654" y="7936"/>
                </a:cubicBezTo>
                <a:lnTo>
                  <a:pt x="8640" y="7932"/>
                </a:lnTo>
                <a:close/>
                <a:moveTo>
                  <a:pt x="8987" y="7785"/>
                </a:moveTo>
                <a:lnTo>
                  <a:pt x="9013" y="7798"/>
                </a:lnTo>
                <a:cubicBezTo>
                  <a:pt x="9019" y="7812"/>
                  <a:pt x="9021" y="7826"/>
                  <a:pt x="9023" y="7843"/>
                </a:cubicBezTo>
                <a:cubicBezTo>
                  <a:pt x="9021" y="7839"/>
                  <a:pt x="9015" y="7836"/>
                  <a:pt x="9011" y="7828"/>
                </a:cubicBezTo>
                <a:lnTo>
                  <a:pt x="9011" y="7826"/>
                </a:lnTo>
                <a:cubicBezTo>
                  <a:pt x="9005" y="7843"/>
                  <a:pt x="9003" y="7853"/>
                  <a:pt x="8999" y="7863"/>
                </a:cubicBezTo>
                <a:cubicBezTo>
                  <a:pt x="8987" y="7889"/>
                  <a:pt x="8980" y="7918"/>
                  <a:pt x="8972" y="7945"/>
                </a:cubicBezTo>
                <a:lnTo>
                  <a:pt x="8960" y="7940"/>
                </a:lnTo>
                <a:cubicBezTo>
                  <a:pt x="8960" y="7918"/>
                  <a:pt x="8960" y="7895"/>
                  <a:pt x="8958" y="7875"/>
                </a:cubicBezTo>
                <a:lnTo>
                  <a:pt x="8958" y="7873"/>
                </a:lnTo>
                <a:lnTo>
                  <a:pt x="8980" y="7879"/>
                </a:lnTo>
                <a:cubicBezTo>
                  <a:pt x="8970" y="7875"/>
                  <a:pt x="8966" y="7873"/>
                  <a:pt x="8956" y="7869"/>
                </a:cubicBezTo>
                <a:cubicBezTo>
                  <a:pt x="8956" y="7865"/>
                  <a:pt x="8954" y="7861"/>
                  <a:pt x="8952" y="7855"/>
                </a:cubicBezTo>
                <a:cubicBezTo>
                  <a:pt x="8952" y="7851"/>
                  <a:pt x="8956" y="7849"/>
                  <a:pt x="8956" y="7845"/>
                </a:cubicBezTo>
                <a:lnTo>
                  <a:pt x="8999" y="7863"/>
                </a:lnTo>
                <a:cubicBezTo>
                  <a:pt x="8986" y="7857"/>
                  <a:pt x="8970" y="7849"/>
                  <a:pt x="8958" y="7843"/>
                </a:cubicBezTo>
                <a:cubicBezTo>
                  <a:pt x="8962" y="7834"/>
                  <a:pt x="8964" y="7824"/>
                  <a:pt x="8968" y="7816"/>
                </a:cubicBezTo>
                <a:cubicBezTo>
                  <a:pt x="8972" y="7804"/>
                  <a:pt x="8980" y="7794"/>
                  <a:pt x="8987" y="7785"/>
                </a:cubicBezTo>
                <a:close/>
                <a:moveTo>
                  <a:pt x="8664" y="7936"/>
                </a:moveTo>
                <a:cubicBezTo>
                  <a:pt x="8670" y="7936"/>
                  <a:pt x="8676" y="7938"/>
                  <a:pt x="8680" y="7938"/>
                </a:cubicBezTo>
                <a:lnTo>
                  <a:pt x="8680" y="7946"/>
                </a:lnTo>
                <a:lnTo>
                  <a:pt x="8668" y="7940"/>
                </a:lnTo>
                <a:lnTo>
                  <a:pt x="8664" y="7940"/>
                </a:lnTo>
                <a:lnTo>
                  <a:pt x="8664" y="7936"/>
                </a:lnTo>
                <a:close/>
                <a:moveTo>
                  <a:pt x="8822" y="7922"/>
                </a:moveTo>
                <a:cubicBezTo>
                  <a:pt x="8831" y="7930"/>
                  <a:pt x="8835" y="7940"/>
                  <a:pt x="8841" y="7952"/>
                </a:cubicBezTo>
                <a:lnTo>
                  <a:pt x="8813" y="7942"/>
                </a:lnTo>
                <a:lnTo>
                  <a:pt x="8813" y="7922"/>
                </a:lnTo>
                <a:close/>
                <a:moveTo>
                  <a:pt x="9330" y="7814"/>
                </a:moveTo>
                <a:lnTo>
                  <a:pt x="9291" y="7942"/>
                </a:lnTo>
                <a:cubicBezTo>
                  <a:pt x="9287" y="7946"/>
                  <a:pt x="9286" y="7949"/>
                  <a:pt x="9282" y="7952"/>
                </a:cubicBezTo>
                <a:lnTo>
                  <a:pt x="9330" y="7814"/>
                </a:lnTo>
                <a:close/>
                <a:moveTo>
                  <a:pt x="8546" y="7955"/>
                </a:moveTo>
                <a:lnTo>
                  <a:pt x="8560" y="7957"/>
                </a:lnTo>
                <a:cubicBezTo>
                  <a:pt x="8560" y="7958"/>
                  <a:pt x="8560" y="7958"/>
                  <a:pt x="8560" y="7958"/>
                </a:cubicBezTo>
                <a:cubicBezTo>
                  <a:pt x="8556" y="7958"/>
                  <a:pt x="8550" y="7958"/>
                  <a:pt x="8546" y="7957"/>
                </a:cubicBezTo>
                <a:lnTo>
                  <a:pt x="8546" y="7955"/>
                </a:lnTo>
                <a:close/>
                <a:moveTo>
                  <a:pt x="8728" y="7930"/>
                </a:moveTo>
                <a:cubicBezTo>
                  <a:pt x="8729" y="7930"/>
                  <a:pt x="8730" y="7930"/>
                  <a:pt x="8733" y="7930"/>
                </a:cubicBezTo>
                <a:lnTo>
                  <a:pt x="8727" y="7961"/>
                </a:lnTo>
                <a:lnTo>
                  <a:pt x="8721" y="7958"/>
                </a:lnTo>
                <a:cubicBezTo>
                  <a:pt x="8721" y="7946"/>
                  <a:pt x="8721" y="7941"/>
                  <a:pt x="8719" y="7941"/>
                </a:cubicBezTo>
                <a:cubicBezTo>
                  <a:pt x="8718" y="7941"/>
                  <a:pt x="8716" y="7946"/>
                  <a:pt x="8713" y="7957"/>
                </a:cubicBezTo>
                <a:lnTo>
                  <a:pt x="8695" y="7951"/>
                </a:lnTo>
                <a:cubicBezTo>
                  <a:pt x="8695" y="7946"/>
                  <a:pt x="8697" y="7945"/>
                  <a:pt x="8699" y="7940"/>
                </a:cubicBezTo>
                <a:cubicBezTo>
                  <a:pt x="8719" y="7940"/>
                  <a:pt x="8711" y="7930"/>
                  <a:pt x="8728" y="7930"/>
                </a:cubicBezTo>
                <a:close/>
                <a:moveTo>
                  <a:pt x="9319" y="7822"/>
                </a:moveTo>
                <a:lnTo>
                  <a:pt x="9277" y="7958"/>
                </a:lnTo>
                <a:lnTo>
                  <a:pt x="9270" y="7969"/>
                </a:lnTo>
                <a:cubicBezTo>
                  <a:pt x="9282" y="7918"/>
                  <a:pt x="9299" y="7869"/>
                  <a:pt x="9319" y="7822"/>
                </a:cubicBezTo>
                <a:close/>
                <a:moveTo>
                  <a:pt x="8815" y="7949"/>
                </a:moveTo>
                <a:lnTo>
                  <a:pt x="8841" y="7955"/>
                </a:lnTo>
                <a:lnTo>
                  <a:pt x="8842" y="7961"/>
                </a:lnTo>
                <a:cubicBezTo>
                  <a:pt x="8837" y="7966"/>
                  <a:pt x="8832" y="7969"/>
                  <a:pt x="8828" y="7969"/>
                </a:cubicBezTo>
                <a:cubicBezTo>
                  <a:pt x="8822" y="7969"/>
                  <a:pt x="8817" y="7963"/>
                  <a:pt x="8815" y="7949"/>
                </a:cubicBezTo>
                <a:close/>
                <a:moveTo>
                  <a:pt x="8668" y="7967"/>
                </a:moveTo>
                <a:cubicBezTo>
                  <a:pt x="8674" y="7967"/>
                  <a:pt x="8677" y="7969"/>
                  <a:pt x="8683" y="7969"/>
                </a:cubicBezTo>
                <a:lnTo>
                  <a:pt x="8683" y="7971"/>
                </a:lnTo>
                <a:cubicBezTo>
                  <a:pt x="8677" y="7969"/>
                  <a:pt x="8677" y="7969"/>
                  <a:pt x="8668" y="7967"/>
                </a:cubicBezTo>
                <a:close/>
                <a:moveTo>
                  <a:pt x="8740" y="7930"/>
                </a:moveTo>
                <a:cubicBezTo>
                  <a:pt x="8746" y="7930"/>
                  <a:pt x="8754" y="7932"/>
                  <a:pt x="8762" y="7934"/>
                </a:cubicBezTo>
                <a:cubicBezTo>
                  <a:pt x="8760" y="7949"/>
                  <a:pt x="8760" y="7958"/>
                  <a:pt x="8758" y="7977"/>
                </a:cubicBezTo>
                <a:cubicBezTo>
                  <a:pt x="8754" y="7973"/>
                  <a:pt x="8744" y="7969"/>
                  <a:pt x="8736" y="7964"/>
                </a:cubicBezTo>
                <a:cubicBezTo>
                  <a:pt x="8736" y="7955"/>
                  <a:pt x="8739" y="7942"/>
                  <a:pt x="8739" y="7930"/>
                </a:cubicBezTo>
                <a:close/>
                <a:moveTo>
                  <a:pt x="8690" y="7971"/>
                </a:moveTo>
                <a:lnTo>
                  <a:pt x="8709" y="7975"/>
                </a:lnTo>
                <a:cubicBezTo>
                  <a:pt x="8709" y="7977"/>
                  <a:pt x="8707" y="7979"/>
                  <a:pt x="8707" y="7981"/>
                </a:cubicBezTo>
                <a:cubicBezTo>
                  <a:pt x="8705" y="7979"/>
                  <a:pt x="8695" y="7975"/>
                  <a:pt x="8690" y="7973"/>
                </a:cubicBezTo>
                <a:lnTo>
                  <a:pt x="8690" y="7971"/>
                </a:lnTo>
                <a:close/>
                <a:moveTo>
                  <a:pt x="8638" y="7971"/>
                </a:moveTo>
                <a:lnTo>
                  <a:pt x="8650" y="7973"/>
                </a:lnTo>
                <a:cubicBezTo>
                  <a:pt x="8648" y="7977"/>
                  <a:pt x="8647" y="7979"/>
                  <a:pt x="8647" y="7983"/>
                </a:cubicBezTo>
                <a:cubicBezTo>
                  <a:pt x="8642" y="7981"/>
                  <a:pt x="8640" y="7981"/>
                  <a:pt x="8638" y="7981"/>
                </a:cubicBezTo>
                <a:lnTo>
                  <a:pt x="8637" y="7981"/>
                </a:lnTo>
                <a:cubicBezTo>
                  <a:pt x="8638" y="7977"/>
                  <a:pt x="8638" y="7975"/>
                  <a:pt x="8638" y="7971"/>
                </a:cubicBezTo>
                <a:close/>
                <a:moveTo>
                  <a:pt x="8143" y="7990"/>
                </a:moveTo>
                <a:lnTo>
                  <a:pt x="8152" y="7991"/>
                </a:lnTo>
                <a:lnTo>
                  <a:pt x="8160" y="7991"/>
                </a:lnTo>
                <a:lnTo>
                  <a:pt x="8143" y="7990"/>
                </a:lnTo>
                <a:close/>
                <a:moveTo>
                  <a:pt x="8631" y="7987"/>
                </a:moveTo>
                <a:lnTo>
                  <a:pt x="8642" y="7989"/>
                </a:lnTo>
                <a:lnTo>
                  <a:pt x="8642" y="7994"/>
                </a:lnTo>
                <a:lnTo>
                  <a:pt x="8631" y="7989"/>
                </a:lnTo>
                <a:cubicBezTo>
                  <a:pt x="8631" y="7989"/>
                  <a:pt x="8631" y="7987"/>
                  <a:pt x="8631" y="7987"/>
                </a:cubicBezTo>
                <a:close/>
                <a:moveTo>
                  <a:pt x="8658" y="7975"/>
                </a:moveTo>
                <a:lnTo>
                  <a:pt x="8683" y="7979"/>
                </a:lnTo>
                <a:cubicBezTo>
                  <a:pt x="8691" y="7981"/>
                  <a:pt x="8697" y="7983"/>
                  <a:pt x="8705" y="7983"/>
                </a:cubicBezTo>
                <a:cubicBezTo>
                  <a:pt x="8705" y="7987"/>
                  <a:pt x="8703" y="7994"/>
                  <a:pt x="8701" y="7997"/>
                </a:cubicBezTo>
                <a:cubicBezTo>
                  <a:pt x="8683" y="7994"/>
                  <a:pt x="8672" y="7989"/>
                  <a:pt x="8654" y="7985"/>
                </a:cubicBezTo>
                <a:cubicBezTo>
                  <a:pt x="8658" y="7983"/>
                  <a:pt x="8658" y="7979"/>
                  <a:pt x="8660" y="7977"/>
                </a:cubicBezTo>
                <a:lnTo>
                  <a:pt x="8658" y="7975"/>
                </a:lnTo>
                <a:close/>
                <a:moveTo>
                  <a:pt x="8721" y="7977"/>
                </a:moveTo>
                <a:cubicBezTo>
                  <a:pt x="8721" y="7985"/>
                  <a:pt x="8719" y="7991"/>
                  <a:pt x="8717" y="8000"/>
                </a:cubicBezTo>
                <a:lnTo>
                  <a:pt x="8715" y="8000"/>
                </a:lnTo>
                <a:cubicBezTo>
                  <a:pt x="8717" y="7989"/>
                  <a:pt x="8717" y="7985"/>
                  <a:pt x="8717" y="7977"/>
                </a:cubicBezTo>
                <a:close/>
                <a:moveTo>
                  <a:pt x="8229" y="8006"/>
                </a:moveTo>
                <a:cubicBezTo>
                  <a:pt x="8225" y="8007"/>
                  <a:pt x="8221" y="8007"/>
                  <a:pt x="8217" y="8007"/>
                </a:cubicBezTo>
                <a:lnTo>
                  <a:pt x="8217" y="8006"/>
                </a:lnTo>
                <a:close/>
                <a:moveTo>
                  <a:pt x="8654" y="7991"/>
                </a:moveTo>
                <a:cubicBezTo>
                  <a:pt x="8670" y="7995"/>
                  <a:pt x="8686" y="8000"/>
                  <a:pt x="8701" y="8001"/>
                </a:cubicBezTo>
                <a:cubicBezTo>
                  <a:pt x="8701" y="8003"/>
                  <a:pt x="8701" y="8006"/>
                  <a:pt x="8701" y="8007"/>
                </a:cubicBezTo>
                <a:lnTo>
                  <a:pt x="8654" y="7995"/>
                </a:lnTo>
                <a:cubicBezTo>
                  <a:pt x="8654" y="7994"/>
                  <a:pt x="8654" y="7994"/>
                  <a:pt x="8654" y="7991"/>
                </a:cubicBezTo>
                <a:close/>
                <a:moveTo>
                  <a:pt x="8734" y="7981"/>
                </a:moveTo>
                <a:lnTo>
                  <a:pt x="8756" y="7987"/>
                </a:lnTo>
                <a:cubicBezTo>
                  <a:pt x="8756" y="7991"/>
                  <a:pt x="8754" y="8001"/>
                  <a:pt x="8754" y="8007"/>
                </a:cubicBezTo>
                <a:cubicBezTo>
                  <a:pt x="8746" y="8006"/>
                  <a:pt x="8739" y="8003"/>
                  <a:pt x="8730" y="8003"/>
                </a:cubicBezTo>
                <a:cubicBezTo>
                  <a:pt x="8733" y="7995"/>
                  <a:pt x="8734" y="7989"/>
                  <a:pt x="8734" y="7981"/>
                </a:cubicBezTo>
                <a:close/>
                <a:moveTo>
                  <a:pt x="9611" y="7963"/>
                </a:moveTo>
                <a:cubicBezTo>
                  <a:pt x="9586" y="7981"/>
                  <a:pt x="9570" y="7995"/>
                  <a:pt x="9554" y="8007"/>
                </a:cubicBezTo>
                <a:cubicBezTo>
                  <a:pt x="9554" y="8007"/>
                  <a:pt x="9554" y="8006"/>
                  <a:pt x="9554" y="8003"/>
                </a:cubicBezTo>
                <a:cubicBezTo>
                  <a:pt x="9572" y="7989"/>
                  <a:pt x="9587" y="7977"/>
                  <a:pt x="9611" y="7963"/>
                </a:cubicBezTo>
                <a:close/>
                <a:moveTo>
                  <a:pt x="9074" y="7667"/>
                </a:moveTo>
                <a:cubicBezTo>
                  <a:pt x="9076" y="7667"/>
                  <a:pt x="9078" y="7679"/>
                  <a:pt x="9079" y="7708"/>
                </a:cubicBezTo>
                <a:lnTo>
                  <a:pt x="9072" y="7741"/>
                </a:lnTo>
                <a:cubicBezTo>
                  <a:pt x="9087" y="7769"/>
                  <a:pt x="9105" y="7771"/>
                  <a:pt x="9123" y="7771"/>
                </a:cubicBezTo>
                <a:cubicBezTo>
                  <a:pt x="9127" y="7771"/>
                  <a:pt x="9129" y="7771"/>
                  <a:pt x="9133" y="7771"/>
                </a:cubicBezTo>
                <a:cubicBezTo>
                  <a:pt x="9157" y="7771"/>
                  <a:pt x="9180" y="7776"/>
                  <a:pt x="9189" y="7851"/>
                </a:cubicBezTo>
                <a:cubicBezTo>
                  <a:pt x="9186" y="7844"/>
                  <a:pt x="9182" y="7841"/>
                  <a:pt x="9177" y="7841"/>
                </a:cubicBezTo>
                <a:cubicBezTo>
                  <a:pt x="9149" y="7841"/>
                  <a:pt x="9095" y="7938"/>
                  <a:pt x="9036" y="8016"/>
                </a:cubicBezTo>
                <a:lnTo>
                  <a:pt x="9062" y="7930"/>
                </a:lnTo>
                <a:cubicBezTo>
                  <a:pt x="9062" y="7888"/>
                  <a:pt x="9050" y="7873"/>
                  <a:pt x="9036" y="7863"/>
                </a:cubicBezTo>
                <a:cubicBezTo>
                  <a:pt x="9040" y="7849"/>
                  <a:pt x="9042" y="7833"/>
                  <a:pt x="9044" y="7816"/>
                </a:cubicBezTo>
                <a:cubicBezTo>
                  <a:pt x="9091" y="7840"/>
                  <a:pt x="9127" y="7863"/>
                  <a:pt x="9127" y="7863"/>
                </a:cubicBezTo>
                <a:cubicBezTo>
                  <a:pt x="9131" y="7859"/>
                  <a:pt x="9093" y="7836"/>
                  <a:pt x="9044" y="7812"/>
                </a:cubicBezTo>
                <a:cubicBezTo>
                  <a:pt x="9044" y="7806"/>
                  <a:pt x="9046" y="7802"/>
                  <a:pt x="9048" y="7796"/>
                </a:cubicBezTo>
                <a:cubicBezTo>
                  <a:pt x="9056" y="7800"/>
                  <a:pt x="9066" y="7804"/>
                  <a:pt x="9072" y="7808"/>
                </a:cubicBezTo>
                <a:cubicBezTo>
                  <a:pt x="9068" y="7804"/>
                  <a:pt x="9056" y="7796"/>
                  <a:pt x="9048" y="7791"/>
                </a:cubicBezTo>
                <a:cubicBezTo>
                  <a:pt x="9058" y="7728"/>
                  <a:pt x="9067" y="7667"/>
                  <a:pt x="9074" y="7667"/>
                </a:cubicBezTo>
                <a:close/>
                <a:moveTo>
                  <a:pt x="8186" y="8010"/>
                </a:moveTo>
                <a:lnTo>
                  <a:pt x="8186" y="8018"/>
                </a:lnTo>
                <a:lnTo>
                  <a:pt x="8172" y="8020"/>
                </a:lnTo>
                <a:lnTo>
                  <a:pt x="8173" y="8010"/>
                </a:lnTo>
                <a:close/>
                <a:moveTo>
                  <a:pt x="8730" y="8010"/>
                </a:moveTo>
                <a:cubicBezTo>
                  <a:pt x="8739" y="8012"/>
                  <a:pt x="8746" y="8014"/>
                  <a:pt x="8754" y="8016"/>
                </a:cubicBezTo>
                <a:cubicBezTo>
                  <a:pt x="8754" y="8018"/>
                  <a:pt x="8754" y="8020"/>
                  <a:pt x="8754" y="8024"/>
                </a:cubicBezTo>
                <a:lnTo>
                  <a:pt x="8730" y="8018"/>
                </a:lnTo>
                <a:cubicBezTo>
                  <a:pt x="8730" y="8014"/>
                  <a:pt x="8730" y="8012"/>
                  <a:pt x="8730" y="8010"/>
                </a:cubicBezTo>
                <a:close/>
                <a:moveTo>
                  <a:pt x="8960" y="7945"/>
                </a:moveTo>
                <a:lnTo>
                  <a:pt x="8972" y="7949"/>
                </a:lnTo>
                <a:cubicBezTo>
                  <a:pt x="8968" y="7967"/>
                  <a:pt x="8962" y="7991"/>
                  <a:pt x="8956" y="8026"/>
                </a:cubicBezTo>
                <a:cubicBezTo>
                  <a:pt x="8960" y="7987"/>
                  <a:pt x="8960" y="7971"/>
                  <a:pt x="8960" y="7945"/>
                </a:cubicBezTo>
                <a:close/>
                <a:moveTo>
                  <a:pt x="8617" y="8024"/>
                </a:moveTo>
                <a:lnTo>
                  <a:pt x="8631" y="8026"/>
                </a:lnTo>
                <a:lnTo>
                  <a:pt x="8631" y="8028"/>
                </a:lnTo>
                <a:lnTo>
                  <a:pt x="8617" y="8024"/>
                </a:lnTo>
                <a:close/>
                <a:moveTo>
                  <a:pt x="8160" y="7989"/>
                </a:moveTo>
                <a:lnTo>
                  <a:pt x="8164" y="7991"/>
                </a:lnTo>
                <a:lnTo>
                  <a:pt x="8164" y="7994"/>
                </a:lnTo>
                <a:lnTo>
                  <a:pt x="8152" y="7991"/>
                </a:lnTo>
                <a:lnTo>
                  <a:pt x="8140" y="7991"/>
                </a:lnTo>
                <a:lnTo>
                  <a:pt x="8166" y="7995"/>
                </a:lnTo>
                <a:cubicBezTo>
                  <a:pt x="8154" y="7997"/>
                  <a:pt x="8144" y="8000"/>
                  <a:pt x="8134" y="8006"/>
                </a:cubicBezTo>
                <a:cubicBezTo>
                  <a:pt x="8133" y="8010"/>
                  <a:pt x="8143" y="8012"/>
                  <a:pt x="8162" y="8012"/>
                </a:cubicBezTo>
                <a:lnTo>
                  <a:pt x="8160" y="8022"/>
                </a:lnTo>
                <a:cubicBezTo>
                  <a:pt x="8146" y="8026"/>
                  <a:pt x="8134" y="8030"/>
                  <a:pt x="8123" y="8032"/>
                </a:cubicBezTo>
                <a:cubicBezTo>
                  <a:pt x="8127" y="8018"/>
                  <a:pt x="8133" y="8003"/>
                  <a:pt x="8139" y="7989"/>
                </a:cubicBezTo>
                <a:lnTo>
                  <a:pt x="8143" y="7990"/>
                </a:lnTo>
                <a:lnTo>
                  <a:pt x="8140" y="7989"/>
                </a:lnTo>
                <a:close/>
                <a:moveTo>
                  <a:pt x="9523" y="7963"/>
                </a:moveTo>
                <a:cubicBezTo>
                  <a:pt x="9513" y="7977"/>
                  <a:pt x="9501" y="7991"/>
                  <a:pt x="9490" y="8006"/>
                </a:cubicBezTo>
                <a:cubicBezTo>
                  <a:pt x="9490" y="8002"/>
                  <a:pt x="9492" y="7995"/>
                  <a:pt x="9493" y="7991"/>
                </a:cubicBezTo>
                <a:lnTo>
                  <a:pt x="9485" y="8010"/>
                </a:lnTo>
                <a:cubicBezTo>
                  <a:pt x="9477" y="8018"/>
                  <a:pt x="9470" y="8028"/>
                  <a:pt x="9462" y="8036"/>
                </a:cubicBezTo>
                <a:cubicBezTo>
                  <a:pt x="9464" y="8028"/>
                  <a:pt x="9466" y="8018"/>
                  <a:pt x="9468" y="8010"/>
                </a:cubicBezTo>
                <a:lnTo>
                  <a:pt x="9493" y="7989"/>
                </a:lnTo>
                <a:cubicBezTo>
                  <a:pt x="9493" y="7990"/>
                  <a:pt x="9493" y="7990"/>
                  <a:pt x="9493" y="7991"/>
                </a:cubicBezTo>
                <a:lnTo>
                  <a:pt x="9493" y="7989"/>
                </a:lnTo>
                <a:cubicBezTo>
                  <a:pt x="9493" y="7989"/>
                  <a:pt x="9493" y="7988"/>
                  <a:pt x="9493" y="7987"/>
                </a:cubicBezTo>
                <a:cubicBezTo>
                  <a:pt x="9503" y="7979"/>
                  <a:pt x="9511" y="7973"/>
                  <a:pt x="9523" y="7963"/>
                </a:cubicBezTo>
                <a:close/>
                <a:moveTo>
                  <a:pt x="8727" y="8032"/>
                </a:moveTo>
                <a:lnTo>
                  <a:pt x="8752" y="8036"/>
                </a:lnTo>
                <a:lnTo>
                  <a:pt x="8752" y="8042"/>
                </a:lnTo>
                <a:lnTo>
                  <a:pt x="8727" y="8036"/>
                </a:lnTo>
                <a:lnTo>
                  <a:pt x="8727" y="8032"/>
                </a:lnTo>
                <a:close/>
                <a:moveTo>
                  <a:pt x="8642" y="8028"/>
                </a:moveTo>
                <a:lnTo>
                  <a:pt x="8693" y="8036"/>
                </a:lnTo>
                <a:cubicBezTo>
                  <a:pt x="8693" y="8040"/>
                  <a:pt x="8693" y="8042"/>
                  <a:pt x="8691" y="8046"/>
                </a:cubicBezTo>
                <a:lnTo>
                  <a:pt x="8642" y="8032"/>
                </a:lnTo>
                <a:lnTo>
                  <a:pt x="8642" y="8028"/>
                </a:lnTo>
                <a:close/>
                <a:moveTo>
                  <a:pt x="8319" y="8018"/>
                </a:moveTo>
                <a:lnTo>
                  <a:pt x="8313" y="8056"/>
                </a:lnTo>
                <a:cubicBezTo>
                  <a:pt x="8309" y="8056"/>
                  <a:pt x="8307" y="8055"/>
                  <a:pt x="8305" y="8055"/>
                </a:cubicBezTo>
                <a:cubicBezTo>
                  <a:pt x="8309" y="8044"/>
                  <a:pt x="8311" y="8032"/>
                  <a:pt x="8315" y="8018"/>
                </a:cubicBezTo>
                <a:close/>
                <a:moveTo>
                  <a:pt x="9697" y="8014"/>
                </a:moveTo>
                <a:cubicBezTo>
                  <a:pt x="9691" y="8024"/>
                  <a:pt x="9685" y="8032"/>
                  <a:pt x="9679" y="8042"/>
                </a:cubicBezTo>
                <a:cubicBezTo>
                  <a:pt x="9672" y="8048"/>
                  <a:pt x="9662" y="8055"/>
                  <a:pt x="9654" y="8061"/>
                </a:cubicBezTo>
                <a:cubicBezTo>
                  <a:pt x="9652" y="8058"/>
                  <a:pt x="9648" y="8061"/>
                  <a:pt x="9648" y="8048"/>
                </a:cubicBezTo>
                <a:lnTo>
                  <a:pt x="9648" y="8046"/>
                </a:lnTo>
                <a:cubicBezTo>
                  <a:pt x="9664" y="8034"/>
                  <a:pt x="9679" y="8022"/>
                  <a:pt x="9697" y="8014"/>
                </a:cubicBezTo>
                <a:close/>
                <a:moveTo>
                  <a:pt x="8489" y="8042"/>
                </a:moveTo>
                <a:cubicBezTo>
                  <a:pt x="8487" y="8048"/>
                  <a:pt x="8485" y="8055"/>
                  <a:pt x="8482" y="8062"/>
                </a:cubicBezTo>
                <a:cubicBezTo>
                  <a:pt x="8483" y="8056"/>
                  <a:pt x="8485" y="8049"/>
                  <a:pt x="8487" y="8042"/>
                </a:cubicBezTo>
                <a:close/>
                <a:moveTo>
                  <a:pt x="8727" y="8040"/>
                </a:moveTo>
                <a:lnTo>
                  <a:pt x="8752" y="8044"/>
                </a:lnTo>
                <a:cubicBezTo>
                  <a:pt x="8748" y="8052"/>
                  <a:pt x="8746" y="8055"/>
                  <a:pt x="8746" y="8063"/>
                </a:cubicBezTo>
                <a:lnTo>
                  <a:pt x="8723" y="8055"/>
                </a:lnTo>
                <a:cubicBezTo>
                  <a:pt x="8723" y="8050"/>
                  <a:pt x="8727" y="8046"/>
                  <a:pt x="8727" y="8040"/>
                </a:cubicBezTo>
                <a:close/>
                <a:moveTo>
                  <a:pt x="8619" y="8056"/>
                </a:moveTo>
                <a:cubicBezTo>
                  <a:pt x="8619" y="8058"/>
                  <a:pt x="8617" y="8063"/>
                  <a:pt x="8615" y="8067"/>
                </a:cubicBezTo>
                <a:lnTo>
                  <a:pt x="8615" y="8056"/>
                </a:lnTo>
                <a:close/>
                <a:moveTo>
                  <a:pt x="9450" y="8024"/>
                </a:moveTo>
                <a:cubicBezTo>
                  <a:pt x="9448" y="8034"/>
                  <a:pt x="9446" y="8044"/>
                  <a:pt x="9442" y="8055"/>
                </a:cubicBezTo>
                <a:lnTo>
                  <a:pt x="9442" y="8056"/>
                </a:lnTo>
                <a:lnTo>
                  <a:pt x="9431" y="8069"/>
                </a:lnTo>
                <a:cubicBezTo>
                  <a:pt x="9432" y="8067"/>
                  <a:pt x="9432" y="8064"/>
                  <a:pt x="9432" y="8063"/>
                </a:cubicBezTo>
                <a:cubicBezTo>
                  <a:pt x="9431" y="8052"/>
                  <a:pt x="9425" y="8052"/>
                  <a:pt x="9418" y="8050"/>
                </a:cubicBezTo>
                <a:cubicBezTo>
                  <a:pt x="9428" y="8042"/>
                  <a:pt x="9441" y="8032"/>
                  <a:pt x="9450" y="8024"/>
                </a:cubicBezTo>
                <a:close/>
                <a:moveTo>
                  <a:pt x="9526" y="7813"/>
                </a:moveTo>
                <a:cubicBezTo>
                  <a:pt x="9505" y="7854"/>
                  <a:pt x="9377" y="8017"/>
                  <a:pt x="9335" y="8070"/>
                </a:cubicBezTo>
                <a:lnTo>
                  <a:pt x="9383" y="8014"/>
                </a:lnTo>
                <a:lnTo>
                  <a:pt x="9336" y="8075"/>
                </a:lnTo>
                <a:cubicBezTo>
                  <a:pt x="9335" y="8073"/>
                  <a:pt x="9332" y="8070"/>
                  <a:pt x="9330" y="8069"/>
                </a:cubicBezTo>
                <a:cubicBezTo>
                  <a:pt x="9388" y="7987"/>
                  <a:pt x="9491" y="7839"/>
                  <a:pt x="9507" y="7828"/>
                </a:cubicBezTo>
                <a:lnTo>
                  <a:pt x="9378" y="8010"/>
                </a:lnTo>
                <a:cubicBezTo>
                  <a:pt x="9461" y="7903"/>
                  <a:pt x="9425" y="7935"/>
                  <a:pt x="9526" y="7813"/>
                </a:cubicBezTo>
                <a:close/>
                <a:moveTo>
                  <a:pt x="9540" y="8014"/>
                </a:moveTo>
                <a:cubicBezTo>
                  <a:pt x="9538" y="8016"/>
                  <a:pt x="9536" y="8020"/>
                  <a:pt x="9536" y="8022"/>
                </a:cubicBezTo>
                <a:cubicBezTo>
                  <a:pt x="9507" y="8046"/>
                  <a:pt x="9491" y="8061"/>
                  <a:pt x="9470" y="8077"/>
                </a:cubicBezTo>
                <a:cubicBezTo>
                  <a:pt x="9471" y="8069"/>
                  <a:pt x="9474" y="8067"/>
                  <a:pt x="9476" y="8058"/>
                </a:cubicBezTo>
                <a:cubicBezTo>
                  <a:pt x="9495" y="8044"/>
                  <a:pt x="9519" y="8030"/>
                  <a:pt x="9540" y="8014"/>
                </a:cubicBezTo>
                <a:close/>
                <a:moveTo>
                  <a:pt x="9468" y="8064"/>
                </a:moveTo>
                <a:lnTo>
                  <a:pt x="9462" y="8083"/>
                </a:lnTo>
                <a:lnTo>
                  <a:pt x="9450" y="8091"/>
                </a:lnTo>
                <a:cubicBezTo>
                  <a:pt x="9450" y="8085"/>
                  <a:pt x="9450" y="8081"/>
                  <a:pt x="9452" y="8075"/>
                </a:cubicBezTo>
                <a:lnTo>
                  <a:pt x="9468" y="8064"/>
                </a:lnTo>
                <a:close/>
                <a:moveTo>
                  <a:pt x="8054" y="7973"/>
                </a:moveTo>
                <a:lnTo>
                  <a:pt x="8097" y="7981"/>
                </a:lnTo>
                <a:cubicBezTo>
                  <a:pt x="8091" y="8045"/>
                  <a:pt x="8092" y="8069"/>
                  <a:pt x="8098" y="8069"/>
                </a:cubicBezTo>
                <a:cubicBezTo>
                  <a:pt x="8103" y="8069"/>
                  <a:pt x="8111" y="8055"/>
                  <a:pt x="8119" y="8034"/>
                </a:cubicBezTo>
                <a:cubicBezTo>
                  <a:pt x="8130" y="8032"/>
                  <a:pt x="8146" y="8032"/>
                  <a:pt x="8158" y="8030"/>
                </a:cubicBezTo>
                <a:lnTo>
                  <a:pt x="8140" y="8112"/>
                </a:lnTo>
                <a:cubicBezTo>
                  <a:pt x="8115" y="8107"/>
                  <a:pt x="8091" y="8101"/>
                  <a:pt x="8066" y="8097"/>
                </a:cubicBezTo>
                <a:cubicBezTo>
                  <a:pt x="8070" y="8056"/>
                  <a:pt x="8048" y="8018"/>
                  <a:pt x="8054" y="7977"/>
                </a:cubicBezTo>
                <a:cubicBezTo>
                  <a:pt x="8054" y="7975"/>
                  <a:pt x="8054" y="7975"/>
                  <a:pt x="8054" y="7973"/>
                </a:cubicBezTo>
                <a:close/>
                <a:moveTo>
                  <a:pt x="9436" y="8087"/>
                </a:moveTo>
                <a:cubicBezTo>
                  <a:pt x="9434" y="8093"/>
                  <a:pt x="9432" y="8097"/>
                  <a:pt x="9432" y="8103"/>
                </a:cubicBezTo>
                <a:lnTo>
                  <a:pt x="9413" y="8116"/>
                </a:lnTo>
                <a:cubicBezTo>
                  <a:pt x="9415" y="8112"/>
                  <a:pt x="9418" y="8103"/>
                  <a:pt x="9421" y="8097"/>
                </a:cubicBezTo>
                <a:lnTo>
                  <a:pt x="9436" y="8087"/>
                </a:lnTo>
                <a:close/>
                <a:moveTo>
                  <a:pt x="8183" y="8028"/>
                </a:moveTo>
                <a:cubicBezTo>
                  <a:pt x="8178" y="8058"/>
                  <a:pt x="8173" y="8089"/>
                  <a:pt x="8168" y="8118"/>
                </a:cubicBezTo>
                <a:lnTo>
                  <a:pt x="8144" y="8113"/>
                </a:lnTo>
                <a:lnTo>
                  <a:pt x="8168" y="8028"/>
                </a:lnTo>
                <a:close/>
                <a:moveTo>
                  <a:pt x="8364" y="8026"/>
                </a:moveTo>
                <a:lnTo>
                  <a:pt x="8380" y="8028"/>
                </a:lnTo>
                <a:lnTo>
                  <a:pt x="8452" y="8124"/>
                </a:lnTo>
                <a:cubicBezTo>
                  <a:pt x="8440" y="8112"/>
                  <a:pt x="8429" y="8103"/>
                  <a:pt x="8417" y="8095"/>
                </a:cubicBezTo>
                <a:lnTo>
                  <a:pt x="8364" y="8026"/>
                </a:lnTo>
                <a:close/>
                <a:moveTo>
                  <a:pt x="8245" y="8022"/>
                </a:moveTo>
                <a:cubicBezTo>
                  <a:pt x="8232" y="8056"/>
                  <a:pt x="8219" y="8091"/>
                  <a:pt x="8205" y="8125"/>
                </a:cubicBezTo>
                <a:lnTo>
                  <a:pt x="8197" y="8124"/>
                </a:lnTo>
                <a:cubicBezTo>
                  <a:pt x="8201" y="8091"/>
                  <a:pt x="8207" y="8056"/>
                  <a:pt x="8215" y="8024"/>
                </a:cubicBezTo>
                <a:lnTo>
                  <a:pt x="8245" y="8022"/>
                </a:lnTo>
                <a:close/>
                <a:moveTo>
                  <a:pt x="8603" y="8052"/>
                </a:moveTo>
                <a:cubicBezTo>
                  <a:pt x="8605" y="8061"/>
                  <a:pt x="8609" y="8069"/>
                  <a:pt x="8611" y="8075"/>
                </a:cubicBezTo>
                <a:cubicBezTo>
                  <a:pt x="8611" y="8077"/>
                  <a:pt x="8611" y="8079"/>
                  <a:pt x="8609" y="8081"/>
                </a:cubicBezTo>
                <a:lnTo>
                  <a:pt x="8597" y="8081"/>
                </a:lnTo>
                <a:lnTo>
                  <a:pt x="8605" y="8093"/>
                </a:lnTo>
                <a:cubicBezTo>
                  <a:pt x="8597" y="8116"/>
                  <a:pt x="8590" y="8133"/>
                  <a:pt x="8586" y="8133"/>
                </a:cubicBezTo>
                <a:cubicBezTo>
                  <a:pt x="8582" y="8133"/>
                  <a:pt x="8581" y="8118"/>
                  <a:pt x="8584" y="8081"/>
                </a:cubicBezTo>
                <a:cubicBezTo>
                  <a:pt x="8588" y="8070"/>
                  <a:pt x="8591" y="8063"/>
                  <a:pt x="8597" y="8052"/>
                </a:cubicBezTo>
                <a:close/>
                <a:moveTo>
                  <a:pt x="9450" y="8119"/>
                </a:moveTo>
                <a:lnTo>
                  <a:pt x="9444" y="8136"/>
                </a:lnTo>
                <a:cubicBezTo>
                  <a:pt x="9444" y="8130"/>
                  <a:pt x="9446" y="8125"/>
                  <a:pt x="9446" y="8119"/>
                </a:cubicBezTo>
                <a:close/>
                <a:moveTo>
                  <a:pt x="9289" y="7706"/>
                </a:moveTo>
                <a:cubicBezTo>
                  <a:pt x="9276" y="7843"/>
                  <a:pt x="9262" y="7914"/>
                  <a:pt x="9248" y="7991"/>
                </a:cubicBezTo>
                <a:cubicBezTo>
                  <a:pt x="9238" y="8001"/>
                  <a:pt x="9229" y="8007"/>
                  <a:pt x="9220" y="8007"/>
                </a:cubicBezTo>
                <a:cubicBezTo>
                  <a:pt x="9215" y="8007"/>
                  <a:pt x="9209" y="8003"/>
                  <a:pt x="9205" y="7995"/>
                </a:cubicBezTo>
                <a:lnTo>
                  <a:pt x="9207" y="8024"/>
                </a:lnTo>
                <a:cubicBezTo>
                  <a:pt x="9185" y="8110"/>
                  <a:pt x="9174" y="8140"/>
                  <a:pt x="9170" y="8140"/>
                </a:cubicBezTo>
                <a:cubicBezTo>
                  <a:pt x="9160" y="8140"/>
                  <a:pt x="9185" y="7972"/>
                  <a:pt x="9169" y="7972"/>
                </a:cubicBezTo>
                <a:cubicBezTo>
                  <a:pt x="9166" y="7972"/>
                  <a:pt x="9160" y="7981"/>
                  <a:pt x="9152" y="8001"/>
                </a:cubicBezTo>
                <a:cubicBezTo>
                  <a:pt x="9168" y="7955"/>
                  <a:pt x="9181" y="7910"/>
                  <a:pt x="9191" y="7863"/>
                </a:cubicBezTo>
                <a:cubicBezTo>
                  <a:pt x="9193" y="7894"/>
                  <a:pt x="9195" y="7924"/>
                  <a:pt x="9195" y="7957"/>
                </a:cubicBezTo>
                <a:cubicBezTo>
                  <a:pt x="9210" y="7875"/>
                  <a:pt x="9218" y="7854"/>
                  <a:pt x="9224" y="7854"/>
                </a:cubicBezTo>
                <a:cubicBezTo>
                  <a:pt x="9231" y="7854"/>
                  <a:pt x="9236" y="7880"/>
                  <a:pt x="9244" y="7880"/>
                </a:cubicBezTo>
                <a:cubicBezTo>
                  <a:pt x="9252" y="7880"/>
                  <a:pt x="9265" y="7847"/>
                  <a:pt x="9289" y="7706"/>
                </a:cubicBezTo>
                <a:close/>
                <a:moveTo>
                  <a:pt x="8311" y="8077"/>
                </a:moveTo>
                <a:lnTo>
                  <a:pt x="8303" y="8144"/>
                </a:lnTo>
                <a:lnTo>
                  <a:pt x="8282" y="8140"/>
                </a:lnTo>
                <a:cubicBezTo>
                  <a:pt x="8288" y="8122"/>
                  <a:pt x="8293" y="8097"/>
                  <a:pt x="8299" y="8077"/>
                </a:cubicBezTo>
                <a:close/>
                <a:moveTo>
                  <a:pt x="9427" y="8119"/>
                </a:moveTo>
                <a:cubicBezTo>
                  <a:pt x="9423" y="8141"/>
                  <a:pt x="9418" y="8155"/>
                  <a:pt x="9415" y="8155"/>
                </a:cubicBezTo>
                <a:cubicBezTo>
                  <a:pt x="9413" y="8155"/>
                  <a:pt x="9411" y="8145"/>
                  <a:pt x="9411" y="8122"/>
                </a:cubicBezTo>
                <a:cubicBezTo>
                  <a:pt x="9415" y="8122"/>
                  <a:pt x="9421" y="8122"/>
                  <a:pt x="9427" y="8119"/>
                </a:cubicBezTo>
                <a:close/>
                <a:moveTo>
                  <a:pt x="8668" y="8061"/>
                </a:moveTo>
                <a:lnTo>
                  <a:pt x="8687" y="8063"/>
                </a:lnTo>
                <a:cubicBezTo>
                  <a:pt x="8677" y="8113"/>
                  <a:pt x="8665" y="8159"/>
                  <a:pt x="8659" y="8159"/>
                </a:cubicBezTo>
                <a:cubicBezTo>
                  <a:pt x="8656" y="8159"/>
                  <a:pt x="8654" y="8148"/>
                  <a:pt x="8654" y="8122"/>
                </a:cubicBezTo>
                <a:lnTo>
                  <a:pt x="8654" y="8119"/>
                </a:lnTo>
                <a:lnTo>
                  <a:pt x="8668" y="8061"/>
                </a:lnTo>
                <a:close/>
                <a:moveTo>
                  <a:pt x="8631" y="8058"/>
                </a:moveTo>
                <a:lnTo>
                  <a:pt x="8664" y="8061"/>
                </a:lnTo>
                <a:cubicBezTo>
                  <a:pt x="8647" y="8099"/>
                  <a:pt x="8625" y="8161"/>
                  <a:pt x="8614" y="8161"/>
                </a:cubicBezTo>
                <a:cubicBezTo>
                  <a:pt x="8613" y="8161"/>
                  <a:pt x="8612" y="8159"/>
                  <a:pt x="8611" y="8156"/>
                </a:cubicBezTo>
                <a:cubicBezTo>
                  <a:pt x="8615" y="8136"/>
                  <a:pt x="8617" y="8130"/>
                  <a:pt x="8619" y="8113"/>
                </a:cubicBezTo>
                <a:lnTo>
                  <a:pt x="8627" y="8083"/>
                </a:lnTo>
                <a:lnTo>
                  <a:pt x="8625" y="8083"/>
                </a:lnTo>
                <a:cubicBezTo>
                  <a:pt x="8627" y="8073"/>
                  <a:pt x="8628" y="8063"/>
                  <a:pt x="8631" y="8058"/>
                </a:cubicBezTo>
                <a:close/>
                <a:moveTo>
                  <a:pt x="9466" y="8118"/>
                </a:moveTo>
                <a:cubicBezTo>
                  <a:pt x="9457" y="8135"/>
                  <a:pt x="9449" y="8151"/>
                  <a:pt x="9443" y="8168"/>
                </a:cubicBezTo>
                <a:cubicBezTo>
                  <a:pt x="9448" y="8155"/>
                  <a:pt x="9453" y="8135"/>
                  <a:pt x="9458" y="8118"/>
                </a:cubicBezTo>
                <a:close/>
                <a:moveTo>
                  <a:pt x="8719" y="8067"/>
                </a:moveTo>
                <a:cubicBezTo>
                  <a:pt x="8727" y="8067"/>
                  <a:pt x="8734" y="8069"/>
                  <a:pt x="8742" y="8069"/>
                </a:cubicBezTo>
                <a:cubicBezTo>
                  <a:pt x="8721" y="8136"/>
                  <a:pt x="8700" y="8189"/>
                  <a:pt x="8690" y="8189"/>
                </a:cubicBezTo>
                <a:cubicBezTo>
                  <a:pt x="8690" y="8189"/>
                  <a:pt x="8690" y="8189"/>
                  <a:pt x="8690" y="8189"/>
                </a:cubicBezTo>
                <a:cubicBezTo>
                  <a:pt x="8705" y="8150"/>
                  <a:pt x="8715" y="8109"/>
                  <a:pt x="8721" y="8069"/>
                </a:cubicBezTo>
                <a:lnTo>
                  <a:pt x="8719" y="8067"/>
                </a:lnTo>
                <a:close/>
                <a:moveTo>
                  <a:pt x="8832" y="8093"/>
                </a:moveTo>
                <a:cubicBezTo>
                  <a:pt x="8825" y="8136"/>
                  <a:pt x="8813" y="8195"/>
                  <a:pt x="8801" y="8246"/>
                </a:cubicBezTo>
                <a:lnTo>
                  <a:pt x="8785" y="8242"/>
                </a:lnTo>
                <a:cubicBezTo>
                  <a:pt x="8795" y="8191"/>
                  <a:pt x="8811" y="8140"/>
                  <a:pt x="8832" y="8093"/>
                </a:cubicBezTo>
                <a:close/>
                <a:moveTo>
                  <a:pt x="9636" y="8055"/>
                </a:moveTo>
                <a:lnTo>
                  <a:pt x="9636" y="8075"/>
                </a:lnTo>
                <a:cubicBezTo>
                  <a:pt x="9621" y="8087"/>
                  <a:pt x="9605" y="8097"/>
                  <a:pt x="9587" y="8107"/>
                </a:cubicBezTo>
                <a:lnTo>
                  <a:pt x="9572" y="8116"/>
                </a:lnTo>
                <a:cubicBezTo>
                  <a:pt x="9591" y="8109"/>
                  <a:pt x="9605" y="8106"/>
                  <a:pt x="9614" y="8106"/>
                </a:cubicBezTo>
                <a:cubicBezTo>
                  <a:pt x="9620" y="8106"/>
                  <a:pt x="9624" y="8107"/>
                  <a:pt x="9626" y="8109"/>
                </a:cubicBezTo>
                <a:cubicBezTo>
                  <a:pt x="9619" y="8125"/>
                  <a:pt x="9613" y="8144"/>
                  <a:pt x="9607" y="8161"/>
                </a:cubicBezTo>
                <a:cubicBezTo>
                  <a:pt x="9589" y="8185"/>
                  <a:pt x="9568" y="8211"/>
                  <a:pt x="9543" y="8240"/>
                </a:cubicBezTo>
                <a:cubicBezTo>
                  <a:pt x="9544" y="8211"/>
                  <a:pt x="9546" y="8183"/>
                  <a:pt x="9552" y="8156"/>
                </a:cubicBezTo>
                <a:cubicBezTo>
                  <a:pt x="9529" y="8209"/>
                  <a:pt x="9506" y="8264"/>
                  <a:pt x="9495" y="8264"/>
                </a:cubicBezTo>
                <a:cubicBezTo>
                  <a:pt x="9491" y="8264"/>
                  <a:pt x="9490" y="8256"/>
                  <a:pt x="9490" y="8240"/>
                </a:cubicBezTo>
                <a:cubicBezTo>
                  <a:pt x="9497" y="8209"/>
                  <a:pt x="9511" y="8161"/>
                  <a:pt x="9524" y="8109"/>
                </a:cubicBezTo>
                <a:cubicBezTo>
                  <a:pt x="9538" y="8107"/>
                  <a:pt x="9552" y="8106"/>
                  <a:pt x="9570" y="8101"/>
                </a:cubicBezTo>
                <a:cubicBezTo>
                  <a:pt x="9564" y="8119"/>
                  <a:pt x="9558" y="8138"/>
                  <a:pt x="9552" y="8156"/>
                </a:cubicBezTo>
                <a:lnTo>
                  <a:pt x="9579" y="8099"/>
                </a:lnTo>
                <a:lnTo>
                  <a:pt x="9593" y="8089"/>
                </a:lnTo>
                <a:cubicBezTo>
                  <a:pt x="9594" y="8093"/>
                  <a:pt x="9596" y="8097"/>
                  <a:pt x="9598" y="8097"/>
                </a:cubicBezTo>
                <a:cubicBezTo>
                  <a:pt x="9601" y="8097"/>
                  <a:pt x="9604" y="8094"/>
                  <a:pt x="9609" y="8085"/>
                </a:cubicBezTo>
                <a:cubicBezTo>
                  <a:pt x="9609" y="8079"/>
                  <a:pt x="9609" y="8081"/>
                  <a:pt x="9607" y="8077"/>
                </a:cubicBezTo>
                <a:lnTo>
                  <a:pt x="9636" y="8055"/>
                </a:lnTo>
                <a:close/>
                <a:moveTo>
                  <a:pt x="20826" y="11803"/>
                </a:moveTo>
                <a:cubicBezTo>
                  <a:pt x="20828" y="11808"/>
                  <a:pt x="20830" y="11814"/>
                  <a:pt x="20831" y="11819"/>
                </a:cubicBezTo>
                <a:cubicBezTo>
                  <a:pt x="20830" y="11813"/>
                  <a:pt x="20828" y="11808"/>
                  <a:pt x="20826" y="11803"/>
                </a:cubicBezTo>
                <a:close/>
                <a:moveTo>
                  <a:pt x="21204" y="13399"/>
                </a:moveTo>
                <a:cubicBezTo>
                  <a:pt x="21203" y="13399"/>
                  <a:pt x="21202" y="13399"/>
                  <a:pt x="21202" y="13399"/>
                </a:cubicBezTo>
                <a:cubicBezTo>
                  <a:pt x="21202" y="13400"/>
                  <a:pt x="21202" y="13401"/>
                  <a:pt x="21202" y="13401"/>
                </a:cubicBezTo>
                <a:cubicBezTo>
                  <a:pt x="21203" y="13401"/>
                  <a:pt x="21203" y="13400"/>
                  <a:pt x="21204" y="13399"/>
                </a:cubicBezTo>
                <a:cubicBezTo>
                  <a:pt x="21204" y="13399"/>
                  <a:pt x="21204" y="13399"/>
                  <a:pt x="21204" y="13399"/>
                </a:cubicBezTo>
                <a:close/>
                <a:moveTo>
                  <a:pt x="21212" y="13297"/>
                </a:moveTo>
                <a:cubicBezTo>
                  <a:pt x="21202" y="13297"/>
                  <a:pt x="21190" y="13298"/>
                  <a:pt x="21176" y="13302"/>
                </a:cubicBezTo>
                <a:lnTo>
                  <a:pt x="21225" y="13381"/>
                </a:lnTo>
                <a:cubicBezTo>
                  <a:pt x="21218" y="13389"/>
                  <a:pt x="21211" y="13395"/>
                  <a:pt x="21204" y="13399"/>
                </a:cubicBezTo>
                <a:cubicBezTo>
                  <a:pt x="21229" y="13400"/>
                  <a:pt x="21263" y="13442"/>
                  <a:pt x="21292" y="13483"/>
                </a:cubicBezTo>
                <a:cubicBezTo>
                  <a:pt x="21271" y="13405"/>
                  <a:pt x="21295" y="13297"/>
                  <a:pt x="21212" y="13297"/>
                </a:cubicBezTo>
                <a:close/>
                <a:moveTo>
                  <a:pt x="851" y="16080"/>
                </a:moveTo>
                <a:cubicBezTo>
                  <a:pt x="880" y="16094"/>
                  <a:pt x="908" y="16111"/>
                  <a:pt x="934" y="16127"/>
                </a:cubicBezTo>
                <a:cubicBezTo>
                  <a:pt x="914" y="16113"/>
                  <a:pt x="887" y="16097"/>
                  <a:pt x="851" y="16080"/>
                </a:cubicBezTo>
                <a:close/>
                <a:moveTo>
                  <a:pt x="18860" y="20547"/>
                </a:moveTo>
                <a:cubicBezTo>
                  <a:pt x="18847" y="20562"/>
                  <a:pt x="18836" y="20576"/>
                  <a:pt x="18829" y="20590"/>
                </a:cubicBezTo>
                <a:cubicBezTo>
                  <a:pt x="18839" y="20579"/>
                  <a:pt x="18851" y="20564"/>
                  <a:pt x="18860" y="20547"/>
                </a:cubicBezTo>
                <a:close/>
                <a:moveTo>
                  <a:pt x="8986" y="0"/>
                </a:moveTo>
                <a:cubicBezTo>
                  <a:pt x="8848" y="124"/>
                  <a:pt x="9093" y="273"/>
                  <a:pt x="8875" y="348"/>
                </a:cubicBezTo>
                <a:cubicBezTo>
                  <a:pt x="8785" y="247"/>
                  <a:pt x="8779" y="160"/>
                  <a:pt x="8725" y="160"/>
                </a:cubicBezTo>
                <a:cubicBezTo>
                  <a:pt x="8702" y="160"/>
                  <a:pt x="8673" y="175"/>
                  <a:pt x="8627" y="208"/>
                </a:cubicBezTo>
                <a:cubicBezTo>
                  <a:pt x="8607" y="136"/>
                  <a:pt x="8634" y="89"/>
                  <a:pt x="8687" y="57"/>
                </a:cubicBezTo>
                <a:cubicBezTo>
                  <a:pt x="8541" y="131"/>
                  <a:pt x="8316" y="94"/>
                  <a:pt x="8252" y="252"/>
                </a:cubicBezTo>
                <a:cubicBezTo>
                  <a:pt x="8205" y="202"/>
                  <a:pt x="8142" y="189"/>
                  <a:pt x="8077" y="189"/>
                </a:cubicBezTo>
                <a:cubicBezTo>
                  <a:pt x="8019" y="189"/>
                  <a:pt x="7959" y="199"/>
                  <a:pt x="7907" y="199"/>
                </a:cubicBezTo>
                <a:cubicBezTo>
                  <a:pt x="7825" y="199"/>
                  <a:pt x="7760" y="176"/>
                  <a:pt x="7752" y="55"/>
                </a:cubicBezTo>
                <a:cubicBezTo>
                  <a:pt x="7711" y="124"/>
                  <a:pt x="7523" y="320"/>
                  <a:pt x="7395" y="357"/>
                </a:cubicBezTo>
                <a:cubicBezTo>
                  <a:pt x="7453" y="228"/>
                  <a:pt x="7420" y="193"/>
                  <a:pt x="7348" y="193"/>
                </a:cubicBezTo>
                <a:cubicBezTo>
                  <a:pt x="7265" y="193"/>
                  <a:pt x="7129" y="240"/>
                  <a:pt x="7020" y="240"/>
                </a:cubicBezTo>
                <a:cubicBezTo>
                  <a:pt x="6933" y="240"/>
                  <a:pt x="6864" y="210"/>
                  <a:pt x="6852" y="104"/>
                </a:cubicBezTo>
                <a:cubicBezTo>
                  <a:pt x="6758" y="446"/>
                  <a:pt x="6219" y="499"/>
                  <a:pt x="6009" y="852"/>
                </a:cubicBezTo>
                <a:cubicBezTo>
                  <a:pt x="6013" y="825"/>
                  <a:pt x="6017" y="778"/>
                  <a:pt x="6038" y="759"/>
                </a:cubicBezTo>
                <a:cubicBezTo>
                  <a:pt x="5868" y="835"/>
                  <a:pt x="5770" y="795"/>
                  <a:pt x="5637" y="831"/>
                </a:cubicBezTo>
                <a:cubicBezTo>
                  <a:pt x="5758" y="1049"/>
                  <a:pt x="5562" y="1294"/>
                  <a:pt x="5562" y="1519"/>
                </a:cubicBezTo>
                <a:cubicBezTo>
                  <a:pt x="5227" y="1511"/>
                  <a:pt x="5460" y="1204"/>
                  <a:pt x="5252" y="1083"/>
                </a:cubicBezTo>
                <a:cubicBezTo>
                  <a:pt x="5388" y="1224"/>
                  <a:pt x="5100" y="1540"/>
                  <a:pt x="5280" y="1595"/>
                </a:cubicBezTo>
                <a:cubicBezTo>
                  <a:pt x="5149" y="1615"/>
                  <a:pt x="5120" y="1635"/>
                  <a:pt x="5074" y="1635"/>
                </a:cubicBezTo>
                <a:cubicBezTo>
                  <a:pt x="5042" y="1635"/>
                  <a:pt x="5003" y="1625"/>
                  <a:pt x="4913" y="1599"/>
                </a:cubicBezTo>
                <a:cubicBezTo>
                  <a:pt x="5133" y="1825"/>
                  <a:pt x="4850" y="1768"/>
                  <a:pt x="4919" y="2004"/>
                </a:cubicBezTo>
                <a:cubicBezTo>
                  <a:pt x="4858" y="2031"/>
                  <a:pt x="4810" y="2039"/>
                  <a:pt x="4772" y="2039"/>
                </a:cubicBezTo>
                <a:cubicBezTo>
                  <a:pt x="4716" y="2039"/>
                  <a:pt x="4682" y="2022"/>
                  <a:pt x="4656" y="2022"/>
                </a:cubicBezTo>
                <a:cubicBezTo>
                  <a:pt x="4622" y="2022"/>
                  <a:pt x="4603" y="2050"/>
                  <a:pt x="4572" y="2174"/>
                </a:cubicBezTo>
                <a:cubicBezTo>
                  <a:pt x="4557" y="2180"/>
                  <a:pt x="4544" y="2182"/>
                  <a:pt x="4532" y="2182"/>
                </a:cubicBezTo>
                <a:cubicBezTo>
                  <a:pt x="4429" y="2182"/>
                  <a:pt x="4464" y="1959"/>
                  <a:pt x="4464" y="1959"/>
                </a:cubicBezTo>
                <a:cubicBezTo>
                  <a:pt x="4303" y="2202"/>
                  <a:pt x="4582" y="2202"/>
                  <a:pt x="4664" y="2326"/>
                </a:cubicBezTo>
                <a:cubicBezTo>
                  <a:pt x="4623" y="2444"/>
                  <a:pt x="4582" y="2480"/>
                  <a:pt x="4538" y="2480"/>
                </a:cubicBezTo>
                <a:cubicBezTo>
                  <a:pt x="4471" y="2480"/>
                  <a:pt x="4397" y="2396"/>
                  <a:pt x="4310" y="2396"/>
                </a:cubicBezTo>
                <a:cubicBezTo>
                  <a:pt x="4301" y="2396"/>
                  <a:pt x="4292" y="2398"/>
                  <a:pt x="4282" y="2399"/>
                </a:cubicBezTo>
                <a:cubicBezTo>
                  <a:pt x="4233" y="2614"/>
                  <a:pt x="4347" y="2862"/>
                  <a:pt x="4276" y="2980"/>
                </a:cubicBezTo>
                <a:cubicBezTo>
                  <a:pt x="4243" y="2972"/>
                  <a:pt x="4213" y="2956"/>
                  <a:pt x="4188" y="2933"/>
                </a:cubicBezTo>
                <a:cubicBezTo>
                  <a:pt x="4213" y="2957"/>
                  <a:pt x="4229" y="2993"/>
                  <a:pt x="4227" y="3029"/>
                </a:cubicBezTo>
                <a:cubicBezTo>
                  <a:pt x="4231" y="3026"/>
                  <a:pt x="4234" y="3025"/>
                  <a:pt x="4235" y="3025"/>
                </a:cubicBezTo>
                <a:cubicBezTo>
                  <a:pt x="4248" y="3025"/>
                  <a:pt x="4170" y="3124"/>
                  <a:pt x="4135" y="3169"/>
                </a:cubicBezTo>
                <a:cubicBezTo>
                  <a:pt x="4084" y="3235"/>
                  <a:pt x="4041" y="3304"/>
                  <a:pt x="4002" y="3378"/>
                </a:cubicBezTo>
                <a:cubicBezTo>
                  <a:pt x="3984" y="3414"/>
                  <a:pt x="3970" y="3451"/>
                  <a:pt x="3963" y="3491"/>
                </a:cubicBezTo>
                <a:cubicBezTo>
                  <a:pt x="3953" y="3518"/>
                  <a:pt x="3963" y="3522"/>
                  <a:pt x="3976" y="3522"/>
                </a:cubicBezTo>
                <a:lnTo>
                  <a:pt x="3992" y="3565"/>
                </a:lnTo>
                <a:cubicBezTo>
                  <a:pt x="3975" y="3557"/>
                  <a:pt x="3960" y="3547"/>
                  <a:pt x="3945" y="3536"/>
                </a:cubicBezTo>
                <a:cubicBezTo>
                  <a:pt x="4028" y="3600"/>
                  <a:pt x="4108" y="3674"/>
                  <a:pt x="4182" y="3752"/>
                </a:cubicBezTo>
                <a:cubicBezTo>
                  <a:pt x="4144" y="3799"/>
                  <a:pt x="4143" y="3920"/>
                  <a:pt x="4077" y="3920"/>
                </a:cubicBezTo>
                <a:cubicBezTo>
                  <a:pt x="4061" y="3920"/>
                  <a:pt x="4041" y="3913"/>
                  <a:pt x="4015" y="3894"/>
                </a:cubicBezTo>
                <a:cubicBezTo>
                  <a:pt x="4070" y="3852"/>
                  <a:pt x="4037" y="3799"/>
                  <a:pt x="4031" y="3740"/>
                </a:cubicBezTo>
                <a:lnTo>
                  <a:pt x="3982" y="3870"/>
                </a:lnTo>
                <a:cubicBezTo>
                  <a:pt x="3755" y="3773"/>
                  <a:pt x="4072" y="3691"/>
                  <a:pt x="3943" y="3585"/>
                </a:cubicBezTo>
                <a:cubicBezTo>
                  <a:pt x="3833" y="3773"/>
                  <a:pt x="3727" y="4117"/>
                  <a:pt x="3564" y="4190"/>
                </a:cubicBezTo>
                <a:cubicBezTo>
                  <a:pt x="3396" y="4062"/>
                  <a:pt x="3788" y="3861"/>
                  <a:pt x="3561" y="3861"/>
                </a:cubicBezTo>
                <a:cubicBezTo>
                  <a:pt x="3550" y="3861"/>
                  <a:pt x="3536" y="3861"/>
                  <a:pt x="3521" y="3862"/>
                </a:cubicBezTo>
                <a:lnTo>
                  <a:pt x="3786" y="3734"/>
                </a:lnTo>
                <a:cubicBezTo>
                  <a:pt x="3403" y="3614"/>
                  <a:pt x="3933" y="3634"/>
                  <a:pt x="3547" y="3485"/>
                </a:cubicBezTo>
                <a:cubicBezTo>
                  <a:pt x="3218" y="3699"/>
                  <a:pt x="3298" y="3862"/>
                  <a:pt x="2984" y="4098"/>
                </a:cubicBezTo>
                <a:cubicBezTo>
                  <a:pt x="3010" y="4249"/>
                  <a:pt x="3131" y="4204"/>
                  <a:pt x="3156" y="4353"/>
                </a:cubicBezTo>
                <a:cubicBezTo>
                  <a:pt x="3080" y="4573"/>
                  <a:pt x="2954" y="4611"/>
                  <a:pt x="2828" y="4611"/>
                </a:cubicBezTo>
                <a:cubicBezTo>
                  <a:pt x="2760" y="4611"/>
                  <a:pt x="2693" y="4600"/>
                  <a:pt x="2634" y="4600"/>
                </a:cubicBezTo>
                <a:cubicBezTo>
                  <a:pt x="2526" y="4600"/>
                  <a:pt x="2443" y="4636"/>
                  <a:pt x="2431" y="4838"/>
                </a:cubicBezTo>
                <a:cubicBezTo>
                  <a:pt x="2480" y="5015"/>
                  <a:pt x="2676" y="5207"/>
                  <a:pt x="2405" y="5362"/>
                </a:cubicBezTo>
                <a:lnTo>
                  <a:pt x="2259" y="5137"/>
                </a:lnTo>
                <a:cubicBezTo>
                  <a:pt x="2027" y="5449"/>
                  <a:pt x="2433" y="5514"/>
                  <a:pt x="2098" y="5765"/>
                </a:cubicBezTo>
                <a:cubicBezTo>
                  <a:pt x="2049" y="5662"/>
                  <a:pt x="2158" y="5495"/>
                  <a:pt x="2132" y="5495"/>
                </a:cubicBezTo>
                <a:cubicBezTo>
                  <a:pt x="2129" y="5495"/>
                  <a:pt x="2126" y="5497"/>
                  <a:pt x="2122" y="5500"/>
                </a:cubicBezTo>
                <a:cubicBezTo>
                  <a:pt x="1825" y="5620"/>
                  <a:pt x="2149" y="5730"/>
                  <a:pt x="2055" y="5899"/>
                </a:cubicBezTo>
                <a:lnTo>
                  <a:pt x="1849" y="5828"/>
                </a:lnTo>
                <a:cubicBezTo>
                  <a:pt x="1688" y="6205"/>
                  <a:pt x="1651" y="6673"/>
                  <a:pt x="1539" y="7095"/>
                </a:cubicBezTo>
                <a:cubicBezTo>
                  <a:pt x="1500" y="7060"/>
                  <a:pt x="1469" y="6999"/>
                  <a:pt x="1418" y="6999"/>
                </a:cubicBezTo>
                <a:cubicBezTo>
                  <a:pt x="1400" y="6999"/>
                  <a:pt x="1380" y="7006"/>
                  <a:pt x="1355" y="7026"/>
                </a:cubicBezTo>
                <a:cubicBezTo>
                  <a:pt x="1262" y="7586"/>
                  <a:pt x="972" y="8146"/>
                  <a:pt x="743" y="8655"/>
                </a:cubicBezTo>
                <a:lnTo>
                  <a:pt x="886" y="8894"/>
                </a:lnTo>
                <a:cubicBezTo>
                  <a:pt x="879" y="8921"/>
                  <a:pt x="846" y="8941"/>
                  <a:pt x="816" y="8941"/>
                </a:cubicBezTo>
                <a:cubicBezTo>
                  <a:pt x="794" y="8941"/>
                  <a:pt x="773" y="8931"/>
                  <a:pt x="763" y="8908"/>
                </a:cubicBezTo>
                <a:cubicBezTo>
                  <a:pt x="715" y="8997"/>
                  <a:pt x="735" y="9011"/>
                  <a:pt x="777" y="9011"/>
                </a:cubicBezTo>
                <a:cubicBezTo>
                  <a:pt x="795" y="9011"/>
                  <a:pt x="818" y="9008"/>
                  <a:pt x="841" y="9008"/>
                </a:cubicBezTo>
                <a:cubicBezTo>
                  <a:pt x="877" y="9008"/>
                  <a:pt x="913" y="9015"/>
                  <a:pt x="932" y="9053"/>
                </a:cubicBezTo>
                <a:cubicBezTo>
                  <a:pt x="927" y="9121"/>
                  <a:pt x="883" y="9155"/>
                  <a:pt x="838" y="9155"/>
                </a:cubicBezTo>
                <a:cubicBezTo>
                  <a:pt x="806" y="9155"/>
                  <a:pt x="775" y="9138"/>
                  <a:pt x="757" y="9104"/>
                </a:cubicBezTo>
                <a:cubicBezTo>
                  <a:pt x="816" y="9342"/>
                  <a:pt x="851" y="9586"/>
                  <a:pt x="867" y="9833"/>
                </a:cubicBezTo>
                <a:cubicBezTo>
                  <a:pt x="873" y="10154"/>
                  <a:pt x="876" y="10226"/>
                  <a:pt x="738" y="10240"/>
                </a:cubicBezTo>
                <a:lnTo>
                  <a:pt x="698" y="10196"/>
                </a:lnTo>
                <a:cubicBezTo>
                  <a:pt x="685" y="10203"/>
                  <a:pt x="685" y="10202"/>
                  <a:pt x="679" y="10224"/>
                </a:cubicBezTo>
                <a:cubicBezTo>
                  <a:pt x="666" y="10253"/>
                  <a:pt x="663" y="10285"/>
                  <a:pt x="665" y="10315"/>
                </a:cubicBezTo>
                <a:cubicBezTo>
                  <a:pt x="669" y="10377"/>
                  <a:pt x="682" y="10438"/>
                  <a:pt x="704" y="10495"/>
                </a:cubicBezTo>
                <a:cubicBezTo>
                  <a:pt x="739" y="10609"/>
                  <a:pt x="777" y="10713"/>
                  <a:pt x="641" y="10809"/>
                </a:cubicBezTo>
                <a:lnTo>
                  <a:pt x="633" y="10745"/>
                </a:lnTo>
                <a:cubicBezTo>
                  <a:pt x="287" y="11348"/>
                  <a:pt x="304" y="12112"/>
                  <a:pt x="0" y="12619"/>
                </a:cubicBezTo>
                <a:cubicBezTo>
                  <a:pt x="132" y="12679"/>
                  <a:pt x="96" y="12847"/>
                  <a:pt x="75" y="13014"/>
                </a:cubicBezTo>
                <a:cubicBezTo>
                  <a:pt x="63" y="13180"/>
                  <a:pt x="75" y="13343"/>
                  <a:pt x="259" y="13349"/>
                </a:cubicBezTo>
                <a:cubicBezTo>
                  <a:pt x="104" y="13758"/>
                  <a:pt x="31" y="13654"/>
                  <a:pt x="20" y="14253"/>
                </a:cubicBezTo>
                <a:cubicBezTo>
                  <a:pt x="43" y="14412"/>
                  <a:pt x="304" y="14416"/>
                  <a:pt x="389" y="14577"/>
                </a:cubicBezTo>
                <a:lnTo>
                  <a:pt x="206" y="14646"/>
                </a:lnTo>
                <a:cubicBezTo>
                  <a:pt x="296" y="14707"/>
                  <a:pt x="394" y="14760"/>
                  <a:pt x="486" y="14813"/>
                </a:cubicBezTo>
                <a:lnTo>
                  <a:pt x="320" y="15030"/>
                </a:lnTo>
                <a:lnTo>
                  <a:pt x="432" y="15176"/>
                </a:lnTo>
                <a:cubicBezTo>
                  <a:pt x="416" y="15105"/>
                  <a:pt x="455" y="14999"/>
                  <a:pt x="512" y="14987"/>
                </a:cubicBezTo>
                <a:cubicBezTo>
                  <a:pt x="682" y="15197"/>
                  <a:pt x="685" y="15640"/>
                  <a:pt x="600" y="15707"/>
                </a:cubicBezTo>
                <a:cubicBezTo>
                  <a:pt x="761" y="15868"/>
                  <a:pt x="929" y="16017"/>
                  <a:pt x="1092" y="16158"/>
                </a:cubicBezTo>
                <a:cubicBezTo>
                  <a:pt x="1078" y="16166"/>
                  <a:pt x="1063" y="16169"/>
                  <a:pt x="1047" y="16169"/>
                </a:cubicBezTo>
                <a:cubicBezTo>
                  <a:pt x="1012" y="16169"/>
                  <a:pt x="974" y="16150"/>
                  <a:pt x="934" y="16127"/>
                </a:cubicBezTo>
                <a:cubicBezTo>
                  <a:pt x="1116" y="16253"/>
                  <a:pt x="754" y="16282"/>
                  <a:pt x="1063" y="16404"/>
                </a:cubicBezTo>
                <a:cubicBezTo>
                  <a:pt x="1068" y="16343"/>
                  <a:pt x="1167" y="16345"/>
                  <a:pt x="1200" y="16325"/>
                </a:cubicBezTo>
                <a:cubicBezTo>
                  <a:pt x="1204" y="16529"/>
                  <a:pt x="1445" y="16804"/>
                  <a:pt x="1674" y="16940"/>
                </a:cubicBezTo>
                <a:lnTo>
                  <a:pt x="1547" y="17008"/>
                </a:lnTo>
                <a:cubicBezTo>
                  <a:pt x="1868" y="17380"/>
                  <a:pt x="2355" y="17604"/>
                  <a:pt x="2792" y="17875"/>
                </a:cubicBezTo>
                <a:cubicBezTo>
                  <a:pt x="2681" y="17738"/>
                  <a:pt x="2787" y="17583"/>
                  <a:pt x="2903" y="17583"/>
                </a:cubicBezTo>
                <a:cubicBezTo>
                  <a:pt x="2920" y="17583"/>
                  <a:pt x="2938" y="17587"/>
                  <a:pt x="2955" y="17594"/>
                </a:cubicBezTo>
                <a:lnTo>
                  <a:pt x="2904" y="17812"/>
                </a:lnTo>
                <a:cubicBezTo>
                  <a:pt x="3045" y="17745"/>
                  <a:pt x="2816" y="17666"/>
                  <a:pt x="3051" y="17620"/>
                </a:cubicBezTo>
                <a:cubicBezTo>
                  <a:pt x="3192" y="17726"/>
                  <a:pt x="3041" y="17890"/>
                  <a:pt x="2922" y="17900"/>
                </a:cubicBezTo>
                <a:lnTo>
                  <a:pt x="3141" y="17940"/>
                </a:lnTo>
                <a:cubicBezTo>
                  <a:pt x="3123" y="18002"/>
                  <a:pt x="3064" y="18006"/>
                  <a:pt x="3015" y="18071"/>
                </a:cubicBezTo>
                <a:cubicBezTo>
                  <a:pt x="3026" y="18065"/>
                  <a:pt x="3036" y="18063"/>
                  <a:pt x="3047" y="18063"/>
                </a:cubicBezTo>
                <a:cubicBezTo>
                  <a:pt x="3149" y="18063"/>
                  <a:pt x="3230" y="18327"/>
                  <a:pt x="3374" y="18327"/>
                </a:cubicBezTo>
                <a:cubicBezTo>
                  <a:pt x="3399" y="18327"/>
                  <a:pt x="3427" y="18318"/>
                  <a:pt x="3456" y="18299"/>
                </a:cubicBezTo>
                <a:lnTo>
                  <a:pt x="3439" y="18360"/>
                </a:lnTo>
                <a:cubicBezTo>
                  <a:pt x="3853" y="18588"/>
                  <a:pt x="4076" y="18616"/>
                  <a:pt x="4421" y="18782"/>
                </a:cubicBezTo>
                <a:cubicBezTo>
                  <a:pt x="4503" y="18619"/>
                  <a:pt x="4621" y="18721"/>
                  <a:pt x="4784" y="18635"/>
                </a:cubicBezTo>
                <a:cubicBezTo>
                  <a:pt x="5010" y="18810"/>
                  <a:pt x="5233" y="19077"/>
                  <a:pt x="5551" y="19195"/>
                </a:cubicBezTo>
                <a:cubicBezTo>
                  <a:pt x="5562" y="19196"/>
                  <a:pt x="5573" y="19196"/>
                  <a:pt x="5583" y="19196"/>
                </a:cubicBezTo>
                <a:cubicBezTo>
                  <a:pt x="5790" y="19196"/>
                  <a:pt x="5678" y="19078"/>
                  <a:pt x="5809" y="19022"/>
                </a:cubicBezTo>
                <a:cubicBezTo>
                  <a:pt x="5762" y="19183"/>
                  <a:pt x="6076" y="19305"/>
                  <a:pt x="5872" y="19346"/>
                </a:cubicBezTo>
                <a:cubicBezTo>
                  <a:pt x="6254" y="19480"/>
                  <a:pt x="6362" y="19513"/>
                  <a:pt x="6882" y="19576"/>
                </a:cubicBezTo>
                <a:cubicBezTo>
                  <a:pt x="6852" y="19492"/>
                  <a:pt x="6807" y="19440"/>
                  <a:pt x="6856" y="19399"/>
                </a:cubicBezTo>
                <a:cubicBezTo>
                  <a:pt x="6950" y="19407"/>
                  <a:pt x="7027" y="19537"/>
                  <a:pt x="6990" y="19609"/>
                </a:cubicBezTo>
                <a:lnTo>
                  <a:pt x="6960" y="19617"/>
                </a:lnTo>
                <a:cubicBezTo>
                  <a:pt x="6971" y="19616"/>
                  <a:pt x="6982" y="19616"/>
                  <a:pt x="6993" y="19616"/>
                </a:cubicBezTo>
                <a:cubicBezTo>
                  <a:pt x="7527" y="19616"/>
                  <a:pt x="7974" y="20352"/>
                  <a:pt x="8447" y="20352"/>
                </a:cubicBezTo>
                <a:cubicBezTo>
                  <a:pt x="8492" y="20352"/>
                  <a:pt x="8538" y="20345"/>
                  <a:pt x="8584" y="20331"/>
                </a:cubicBezTo>
                <a:lnTo>
                  <a:pt x="8574" y="20334"/>
                </a:lnTo>
                <a:lnTo>
                  <a:pt x="9076" y="20291"/>
                </a:lnTo>
                <a:cubicBezTo>
                  <a:pt x="9276" y="20379"/>
                  <a:pt x="8917" y="20377"/>
                  <a:pt x="9046" y="20519"/>
                </a:cubicBezTo>
                <a:cubicBezTo>
                  <a:pt x="9130" y="20500"/>
                  <a:pt x="9206" y="20492"/>
                  <a:pt x="9276" y="20492"/>
                </a:cubicBezTo>
                <a:cubicBezTo>
                  <a:pt x="9628" y="20492"/>
                  <a:pt x="9834" y="20695"/>
                  <a:pt x="10139" y="20695"/>
                </a:cubicBezTo>
                <a:cubicBezTo>
                  <a:pt x="10181" y="20695"/>
                  <a:pt x="10225" y="20691"/>
                  <a:pt x="10271" y="20682"/>
                </a:cubicBezTo>
                <a:cubicBezTo>
                  <a:pt x="10491" y="21242"/>
                  <a:pt x="11411" y="20884"/>
                  <a:pt x="11797" y="21263"/>
                </a:cubicBezTo>
                <a:lnTo>
                  <a:pt x="11787" y="21145"/>
                </a:lnTo>
                <a:cubicBezTo>
                  <a:pt x="11814" y="21125"/>
                  <a:pt x="11835" y="21117"/>
                  <a:pt x="11852" y="21117"/>
                </a:cubicBezTo>
                <a:cubicBezTo>
                  <a:pt x="11919" y="21117"/>
                  <a:pt x="11931" y="21236"/>
                  <a:pt x="11995" y="21267"/>
                </a:cubicBezTo>
                <a:cubicBezTo>
                  <a:pt x="11995" y="21175"/>
                  <a:pt x="11887" y="21147"/>
                  <a:pt x="11965" y="21093"/>
                </a:cubicBezTo>
                <a:cubicBezTo>
                  <a:pt x="12934" y="21102"/>
                  <a:pt x="13928" y="21489"/>
                  <a:pt x="14942" y="21599"/>
                </a:cubicBezTo>
                <a:cubicBezTo>
                  <a:pt x="14951" y="21599"/>
                  <a:pt x="14960" y="21600"/>
                  <a:pt x="14969" y="21600"/>
                </a:cubicBezTo>
                <a:cubicBezTo>
                  <a:pt x="15242" y="21600"/>
                  <a:pt x="15192" y="21202"/>
                  <a:pt x="15415" y="21202"/>
                </a:cubicBezTo>
                <a:cubicBezTo>
                  <a:pt x="15463" y="21202"/>
                  <a:pt x="15524" y="21221"/>
                  <a:pt x="15604" y="21267"/>
                </a:cubicBezTo>
                <a:lnTo>
                  <a:pt x="15479" y="21487"/>
                </a:lnTo>
                <a:cubicBezTo>
                  <a:pt x="16154" y="21230"/>
                  <a:pt x="17136" y="21409"/>
                  <a:pt x="17808" y="20888"/>
                </a:cubicBezTo>
                <a:cubicBezTo>
                  <a:pt x="17781" y="20953"/>
                  <a:pt x="17800" y="21012"/>
                  <a:pt x="17726" y="21039"/>
                </a:cubicBezTo>
                <a:cubicBezTo>
                  <a:pt x="17752" y="21050"/>
                  <a:pt x="17779" y="21055"/>
                  <a:pt x="17808" y="21055"/>
                </a:cubicBezTo>
                <a:cubicBezTo>
                  <a:pt x="18024" y="21055"/>
                  <a:pt x="18309" y="20779"/>
                  <a:pt x="18259" y="20682"/>
                </a:cubicBezTo>
                <a:cubicBezTo>
                  <a:pt x="18276" y="20675"/>
                  <a:pt x="18289" y="20673"/>
                  <a:pt x="18300" y="20673"/>
                </a:cubicBezTo>
                <a:cubicBezTo>
                  <a:pt x="18366" y="20673"/>
                  <a:pt x="18348" y="20775"/>
                  <a:pt x="18431" y="20792"/>
                </a:cubicBezTo>
                <a:cubicBezTo>
                  <a:pt x="18608" y="20786"/>
                  <a:pt x="18698" y="20481"/>
                  <a:pt x="18824" y="20481"/>
                </a:cubicBezTo>
                <a:cubicBezTo>
                  <a:pt x="18838" y="20481"/>
                  <a:pt x="18852" y="20485"/>
                  <a:pt x="18867" y="20493"/>
                </a:cubicBezTo>
                <a:cubicBezTo>
                  <a:pt x="18881" y="20500"/>
                  <a:pt x="18873" y="20524"/>
                  <a:pt x="18860" y="20547"/>
                </a:cubicBezTo>
                <a:cubicBezTo>
                  <a:pt x="18967" y="20430"/>
                  <a:pt x="19256" y="20296"/>
                  <a:pt x="19089" y="20220"/>
                </a:cubicBezTo>
                <a:cubicBezTo>
                  <a:pt x="19384" y="20112"/>
                  <a:pt x="19492" y="19800"/>
                  <a:pt x="19733" y="19715"/>
                </a:cubicBezTo>
                <a:cubicBezTo>
                  <a:pt x="19708" y="19460"/>
                  <a:pt x="20169" y="19413"/>
                  <a:pt x="19990" y="19175"/>
                </a:cubicBezTo>
                <a:cubicBezTo>
                  <a:pt x="20025" y="19213"/>
                  <a:pt x="20064" y="19230"/>
                  <a:pt x="20104" y="19230"/>
                </a:cubicBezTo>
                <a:cubicBezTo>
                  <a:pt x="20290" y="19230"/>
                  <a:pt x="20508" y="18868"/>
                  <a:pt x="20494" y="18666"/>
                </a:cubicBezTo>
                <a:cubicBezTo>
                  <a:pt x="20502" y="18690"/>
                  <a:pt x="20515" y="18698"/>
                  <a:pt x="20531" y="18698"/>
                </a:cubicBezTo>
                <a:cubicBezTo>
                  <a:pt x="20566" y="18698"/>
                  <a:pt x="20615" y="18661"/>
                  <a:pt x="20657" y="18661"/>
                </a:cubicBezTo>
                <a:cubicBezTo>
                  <a:pt x="20681" y="18661"/>
                  <a:pt x="20702" y="18672"/>
                  <a:pt x="20717" y="18708"/>
                </a:cubicBezTo>
                <a:cubicBezTo>
                  <a:pt x="20847" y="18523"/>
                  <a:pt x="20886" y="18301"/>
                  <a:pt x="20745" y="18264"/>
                </a:cubicBezTo>
                <a:cubicBezTo>
                  <a:pt x="20992" y="18175"/>
                  <a:pt x="21029" y="17948"/>
                  <a:pt x="21045" y="17755"/>
                </a:cubicBezTo>
                <a:cubicBezTo>
                  <a:pt x="21066" y="17561"/>
                  <a:pt x="21084" y="17405"/>
                  <a:pt x="21322" y="17366"/>
                </a:cubicBezTo>
                <a:cubicBezTo>
                  <a:pt x="21392" y="16736"/>
                  <a:pt x="21388" y="16101"/>
                  <a:pt x="21312" y="15473"/>
                </a:cubicBezTo>
                <a:cubicBezTo>
                  <a:pt x="21453" y="15483"/>
                  <a:pt x="21461" y="15649"/>
                  <a:pt x="21464" y="15807"/>
                </a:cubicBezTo>
                <a:cubicBezTo>
                  <a:pt x="21457" y="15967"/>
                  <a:pt x="21451" y="16119"/>
                  <a:pt x="21600" y="16125"/>
                </a:cubicBezTo>
                <a:cubicBezTo>
                  <a:pt x="21551" y="15528"/>
                  <a:pt x="21276" y="15209"/>
                  <a:pt x="21316" y="14714"/>
                </a:cubicBezTo>
                <a:cubicBezTo>
                  <a:pt x="21320" y="14683"/>
                  <a:pt x="21330" y="14671"/>
                  <a:pt x="21343" y="14671"/>
                </a:cubicBezTo>
                <a:cubicBezTo>
                  <a:pt x="21383" y="14671"/>
                  <a:pt x="21453" y="14795"/>
                  <a:pt x="21490" y="14826"/>
                </a:cubicBezTo>
                <a:cubicBezTo>
                  <a:pt x="21337" y="14323"/>
                  <a:pt x="21423" y="13828"/>
                  <a:pt x="21202" y="13401"/>
                </a:cubicBezTo>
                <a:cubicBezTo>
                  <a:pt x="21183" y="13413"/>
                  <a:pt x="21162" y="13419"/>
                  <a:pt x="21140" y="13419"/>
                </a:cubicBezTo>
                <a:cubicBezTo>
                  <a:pt x="20990" y="13419"/>
                  <a:pt x="20798" y="13145"/>
                  <a:pt x="20702" y="13110"/>
                </a:cubicBezTo>
                <a:cubicBezTo>
                  <a:pt x="20721" y="13113"/>
                  <a:pt x="20738" y="13114"/>
                  <a:pt x="20753" y="13114"/>
                </a:cubicBezTo>
                <a:cubicBezTo>
                  <a:pt x="20992" y="13114"/>
                  <a:pt x="20795" y="12771"/>
                  <a:pt x="21052" y="12771"/>
                </a:cubicBezTo>
                <a:cubicBezTo>
                  <a:pt x="21090" y="12771"/>
                  <a:pt x="21137" y="12778"/>
                  <a:pt x="21196" y="12795"/>
                </a:cubicBezTo>
                <a:cubicBezTo>
                  <a:pt x="21167" y="12752"/>
                  <a:pt x="21113" y="12705"/>
                  <a:pt x="21049" y="12705"/>
                </a:cubicBezTo>
                <a:cubicBezTo>
                  <a:pt x="21035" y="12705"/>
                  <a:pt x="21019" y="12708"/>
                  <a:pt x="21004" y="12713"/>
                </a:cubicBezTo>
                <a:cubicBezTo>
                  <a:pt x="21009" y="12655"/>
                  <a:pt x="21030" y="12618"/>
                  <a:pt x="21075" y="12618"/>
                </a:cubicBezTo>
                <a:cubicBezTo>
                  <a:pt x="21098" y="12618"/>
                  <a:pt x="21129" y="12629"/>
                  <a:pt x="21168" y="12652"/>
                </a:cubicBezTo>
                <a:cubicBezTo>
                  <a:pt x="21037" y="12350"/>
                  <a:pt x="20927" y="12493"/>
                  <a:pt x="20867" y="12210"/>
                </a:cubicBezTo>
                <a:cubicBezTo>
                  <a:pt x="20874" y="12208"/>
                  <a:pt x="20881" y="12208"/>
                  <a:pt x="20887" y="12208"/>
                </a:cubicBezTo>
                <a:cubicBezTo>
                  <a:pt x="20936" y="12208"/>
                  <a:pt x="20974" y="12250"/>
                  <a:pt x="21043" y="12261"/>
                </a:cubicBezTo>
                <a:cubicBezTo>
                  <a:pt x="20892" y="12145"/>
                  <a:pt x="20741" y="12033"/>
                  <a:pt x="20733" y="11785"/>
                </a:cubicBezTo>
                <a:cubicBezTo>
                  <a:pt x="20735" y="11785"/>
                  <a:pt x="20737" y="11785"/>
                  <a:pt x="20739" y="11785"/>
                </a:cubicBezTo>
                <a:cubicBezTo>
                  <a:pt x="20758" y="11785"/>
                  <a:pt x="20776" y="11776"/>
                  <a:pt x="20793" y="11776"/>
                </a:cubicBezTo>
                <a:cubicBezTo>
                  <a:pt x="20806" y="11776"/>
                  <a:pt x="20818" y="11782"/>
                  <a:pt x="20826" y="11803"/>
                </a:cubicBezTo>
                <a:cubicBezTo>
                  <a:pt x="20698" y="11409"/>
                  <a:pt x="20339" y="11218"/>
                  <a:pt x="20314" y="10756"/>
                </a:cubicBezTo>
                <a:cubicBezTo>
                  <a:pt x="20339" y="10759"/>
                  <a:pt x="20360" y="10760"/>
                  <a:pt x="20378" y="10760"/>
                </a:cubicBezTo>
                <a:cubicBezTo>
                  <a:pt x="20571" y="10760"/>
                  <a:pt x="20369" y="10572"/>
                  <a:pt x="20567" y="10476"/>
                </a:cubicBezTo>
                <a:lnTo>
                  <a:pt x="20420" y="10266"/>
                </a:lnTo>
                <a:lnTo>
                  <a:pt x="20343" y="10399"/>
                </a:lnTo>
                <a:cubicBezTo>
                  <a:pt x="20278" y="10193"/>
                  <a:pt x="20053" y="10077"/>
                  <a:pt x="20061" y="9878"/>
                </a:cubicBezTo>
                <a:lnTo>
                  <a:pt x="20206" y="9990"/>
                </a:lnTo>
                <a:lnTo>
                  <a:pt x="20024" y="9631"/>
                </a:lnTo>
                <a:lnTo>
                  <a:pt x="20024" y="9875"/>
                </a:lnTo>
                <a:cubicBezTo>
                  <a:pt x="19978" y="9838"/>
                  <a:pt x="19939" y="9827"/>
                  <a:pt x="19904" y="9827"/>
                </a:cubicBezTo>
                <a:cubicBezTo>
                  <a:pt x="19850" y="9827"/>
                  <a:pt x="19809" y="9857"/>
                  <a:pt x="19779" y="9857"/>
                </a:cubicBezTo>
                <a:cubicBezTo>
                  <a:pt x="19749" y="9857"/>
                  <a:pt x="19729" y="9829"/>
                  <a:pt x="19714" y="9723"/>
                </a:cubicBezTo>
                <a:cubicBezTo>
                  <a:pt x="19717" y="9727"/>
                  <a:pt x="19719" y="9728"/>
                  <a:pt x="19721" y="9728"/>
                </a:cubicBezTo>
                <a:cubicBezTo>
                  <a:pt x="19738" y="9728"/>
                  <a:pt x="19644" y="9506"/>
                  <a:pt x="19738" y="9401"/>
                </a:cubicBezTo>
                <a:cubicBezTo>
                  <a:pt x="19636" y="9348"/>
                  <a:pt x="19494" y="9265"/>
                  <a:pt x="19594" y="9130"/>
                </a:cubicBezTo>
                <a:cubicBezTo>
                  <a:pt x="19612" y="9124"/>
                  <a:pt x="19635" y="9121"/>
                  <a:pt x="19661" y="9121"/>
                </a:cubicBezTo>
                <a:cubicBezTo>
                  <a:pt x="19729" y="9121"/>
                  <a:pt x="19816" y="9138"/>
                  <a:pt x="19870" y="9138"/>
                </a:cubicBezTo>
                <a:cubicBezTo>
                  <a:pt x="19884" y="9138"/>
                  <a:pt x="19895" y="9137"/>
                  <a:pt x="19904" y="9134"/>
                </a:cubicBezTo>
                <a:cubicBezTo>
                  <a:pt x="19901" y="9135"/>
                  <a:pt x="19898" y="9135"/>
                  <a:pt x="19895" y="9135"/>
                </a:cubicBezTo>
                <a:cubicBezTo>
                  <a:pt x="19720" y="9135"/>
                  <a:pt x="19892" y="8711"/>
                  <a:pt x="19740" y="8560"/>
                </a:cubicBezTo>
                <a:cubicBezTo>
                  <a:pt x="19781" y="8586"/>
                  <a:pt x="19844" y="8598"/>
                  <a:pt x="19882" y="8598"/>
                </a:cubicBezTo>
                <a:cubicBezTo>
                  <a:pt x="19895" y="8598"/>
                  <a:pt x="19904" y="8597"/>
                  <a:pt x="19910" y="8594"/>
                </a:cubicBezTo>
                <a:lnTo>
                  <a:pt x="19763" y="8488"/>
                </a:lnTo>
                <a:cubicBezTo>
                  <a:pt x="19809" y="8420"/>
                  <a:pt x="19837" y="8394"/>
                  <a:pt x="19883" y="8394"/>
                </a:cubicBezTo>
                <a:cubicBezTo>
                  <a:pt x="19901" y="8394"/>
                  <a:pt x="19922" y="8398"/>
                  <a:pt x="19949" y="8405"/>
                </a:cubicBezTo>
                <a:cubicBezTo>
                  <a:pt x="19969" y="8299"/>
                  <a:pt x="19941" y="8275"/>
                  <a:pt x="19901" y="8275"/>
                </a:cubicBezTo>
                <a:cubicBezTo>
                  <a:pt x="19870" y="8275"/>
                  <a:pt x="19831" y="8290"/>
                  <a:pt x="19803" y="8290"/>
                </a:cubicBezTo>
                <a:cubicBezTo>
                  <a:pt x="19763" y="8290"/>
                  <a:pt x="19744" y="8261"/>
                  <a:pt x="19794" y="8125"/>
                </a:cubicBezTo>
                <a:cubicBezTo>
                  <a:pt x="19806" y="8156"/>
                  <a:pt x="19831" y="8142"/>
                  <a:pt x="19855" y="8203"/>
                </a:cubicBezTo>
                <a:cubicBezTo>
                  <a:pt x="19912" y="7833"/>
                  <a:pt x="19763" y="7496"/>
                  <a:pt x="19804" y="7158"/>
                </a:cubicBezTo>
                <a:cubicBezTo>
                  <a:pt x="19835" y="7141"/>
                  <a:pt x="19859" y="7134"/>
                  <a:pt x="19878" y="7134"/>
                </a:cubicBezTo>
                <a:cubicBezTo>
                  <a:pt x="19982" y="7134"/>
                  <a:pt x="19940" y="7343"/>
                  <a:pt x="20018" y="7343"/>
                </a:cubicBezTo>
                <a:cubicBezTo>
                  <a:pt x="20033" y="7343"/>
                  <a:pt x="20053" y="7336"/>
                  <a:pt x="20078" y="7317"/>
                </a:cubicBezTo>
                <a:cubicBezTo>
                  <a:pt x="19965" y="6812"/>
                  <a:pt x="19676" y="6335"/>
                  <a:pt x="19559" y="5885"/>
                </a:cubicBezTo>
                <a:lnTo>
                  <a:pt x="19561" y="5977"/>
                </a:lnTo>
                <a:cubicBezTo>
                  <a:pt x="19542" y="5979"/>
                  <a:pt x="19527" y="5981"/>
                  <a:pt x="19513" y="5981"/>
                </a:cubicBezTo>
                <a:cubicBezTo>
                  <a:pt x="19266" y="5981"/>
                  <a:pt x="19592" y="5585"/>
                  <a:pt x="19391" y="5420"/>
                </a:cubicBezTo>
                <a:cubicBezTo>
                  <a:pt x="19406" y="5430"/>
                  <a:pt x="19428" y="5433"/>
                  <a:pt x="19451" y="5433"/>
                </a:cubicBezTo>
                <a:cubicBezTo>
                  <a:pt x="19507" y="5433"/>
                  <a:pt x="19569" y="5413"/>
                  <a:pt x="19543" y="5413"/>
                </a:cubicBezTo>
                <a:cubicBezTo>
                  <a:pt x="19449" y="5095"/>
                  <a:pt x="19192" y="4824"/>
                  <a:pt x="18849" y="4482"/>
                </a:cubicBezTo>
                <a:lnTo>
                  <a:pt x="18955" y="4482"/>
                </a:lnTo>
                <a:cubicBezTo>
                  <a:pt x="18914" y="4282"/>
                  <a:pt x="18710" y="4043"/>
                  <a:pt x="18624" y="3850"/>
                </a:cubicBezTo>
                <a:cubicBezTo>
                  <a:pt x="18622" y="3850"/>
                  <a:pt x="18621" y="3850"/>
                  <a:pt x="18621" y="3850"/>
                </a:cubicBezTo>
                <a:cubicBezTo>
                  <a:pt x="18565" y="3850"/>
                  <a:pt x="18520" y="3820"/>
                  <a:pt x="18481" y="3820"/>
                </a:cubicBezTo>
                <a:cubicBezTo>
                  <a:pt x="18454" y="3820"/>
                  <a:pt x="18430" y="3836"/>
                  <a:pt x="18408" y="3893"/>
                </a:cubicBezTo>
                <a:cubicBezTo>
                  <a:pt x="18388" y="3502"/>
                  <a:pt x="18131" y="3312"/>
                  <a:pt x="17887" y="3160"/>
                </a:cubicBezTo>
                <a:cubicBezTo>
                  <a:pt x="17616" y="3029"/>
                  <a:pt x="17365" y="2925"/>
                  <a:pt x="17281" y="2579"/>
                </a:cubicBezTo>
                <a:cubicBezTo>
                  <a:pt x="17306" y="2601"/>
                  <a:pt x="17348" y="2611"/>
                  <a:pt x="17379" y="2611"/>
                </a:cubicBezTo>
                <a:cubicBezTo>
                  <a:pt x="17407" y="2611"/>
                  <a:pt x="17424" y="2602"/>
                  <a:pt x="17404" y="2585"/>
                </a:cubicBezTo>
                <a:cubicBezTo>
                  <a:pt x="17273" y="2499"/>
                  <a:pt x="17128" y="2436"/>
                  <a:pt x="16985" y="2371"/>
                </a:cubicBezTo>
                <a:cubicBezTo>
                  <a:pt x="16932" y="2516"/>
                  <a:pt x="16985" y="2481"/>
                  <a:pt x="16998" y="2632"/>
                </a:cubicBezTo>
                <a:cubicBezTo>
                  <a:pt x="16956" y="2646"/>
                  <a:pt x="16913" y="2654"/>
                  <a:pt x="16870" y="2654"/>
                </a:cubicBezTo>
                <a:cubicBezTo>
                  <a:pt x="16800" y="2654"/>
                  <a:pt x="16730" y="2634"/>
                  <a:pt x="16669" y="2595"/>
                </a:cubicBezTo>
                <a:cubicBezTo>
                  <a:pt x="16683" y="2597"/>
                  <a:pt x="16695" y="2598"/>
                  <a:pt x="16706" y="2598"/>
                </a:cubicBezTo>
                <a:cubicBezTo>
                  <a:pt x="16878" y="2598"/>
                  <a:pt x="16797" y="2386"/>
                  <a:pt x="16767" y="2271"/>
                </a:cubicBezTo>
                <a:cubicBezTo>
                  <a:pt x="16753" y="2318"/>
                  <a:pt x="16702" y="2344"/>
                  <a:pt x="16685" y="2387"/>
                </a:cubicBezTo>
                <a:cubicBezTo>
                  <a:pt x="16670" y="2297"/>
                  <a:pt x="16650" y="2267"/>
                  <a:pt x="16628" y="2267"/>
                </a:cubicBezTo>
                <a:cubicBezTo>
                  <a:pt x="16579" y="2267"/>
                  <a:pt x="16515" y="2395"/>
                  <a:pt x="16438" y="2395"/>
                </a:cubicBezTo>
                <a:cubicBezTo>
                  <a:pt x="16402" y="2395"/>
                  <a:pt x="16364" y="2369"/>
                  <a:pt x="16324" y="2289"/>
                </a:cubicBezTo>
                <a:lnTo>
                  <a:pt x="16377" y="2231"/>
                </a:lnTo>
                <a:cubicBezTo>
                  <a:pt x="16253" y="2200"/>
                  <a:pt x="16106" y="2247"/>
                  <a:pt x="16006" y="2163"/>
                </a:cubicBezTo>
                <a:cubicBezTo>
                  <a:pt x="16020" y="2089"/>
                  <a:pt x="16048" y="2075"/>
                  <a:pt x="16081" y="2075"/>
                </a:cubicBezTo>
                <a:cubicBezTo>
                  <a:pt x="16102" y="2075"/>
                  <a:pt x="16124" y="2080"/>
                  <a:pt x="16146" y="2080"/>
                </a:cubicBezTo>
                <a:cubicBezTo>
                  <a:pt x="16176" y="2080"/>
                  <a:pt x="16205" y="2071"/>
                  <a:pt x="16230" y="2031"/>
                </a:cubicBezTo>
                <a:cubicBezTo>
                  <a:pt x="16198" y="2016"/>
                  <a:pt x="16162" y="2011"/>
                  <a:pt x="16125" y="2011"/>
                </a:cubicBezTo>
                <a:cubicBezTo>
                  <a:pt x="16040" y="2011"/>
                  <a:pt x="15944" y="2037"/>
                  <a:pt x="15864" y="2037"/>
                </a:cubicBezTo>
                <a:cubicBezTo>
                  <a:pt x="15788" y="2037"/>
                  <a:pt x="15725" y="2013"/>
                  <a:pt x="15699" y="1921"/>
                </a:cubicBezTo>
                <a:cubicBezTo>
                  <a:pt x="15705" y="1920"/>
                  <a:pt x="15711" y="1920"/>
                  <a:pt x="15718" y="1920"/>
                </a:cubicBezTo>
                <a:cubicBezTo>
                  <a:pt x="15796" y="1920"/>
                  <a:pt x="15880" y="1960"/>
                  <a:pt x="15958" y="1960"/>
                </a:cubicBezTo>
                <a:cubicBezTo>
                  <a:pt x="15963" y="1960"/>
                  <a:pt x="15968" y="1960"/>
                  <a:pt x="15973" y="1959"/>
                </a:cubicBezTo>
                <a:cubicBezTo>
                  <a:pt x="15909" y="1700"/>
                  <a:pt x="15865" y="1725"/>
                  <a:pt x="15767" y="1643"/>
                </a:cubicBezTo>
                <a:cubicBezTo>
                  <a:pt x="15688" y="1564"/>
                  <a:pt x="15606" y="1491"/>
                  <a:pt x="15520" y="1424"/>
                </a:cubicBezTo>
                <a:lnTo>
                  <a:pt x="15571" y="1505"/>
                </a:lnTo>
                <a:cubicBezTo>
                  <a:pt x="15459" y="1600"/>
                  <a:pt x="15372" y="1631"/>
                  <a:pt x="15297" y="1631"/>
                </a:cubicBezTo>
                <a:cubicBezTo>
                  <a:pt x="15157" y="1631"/>
                  <a:pt x="15055" y="1524"/>
                  <a:pt x="14893" y="1524"/>
                </a:cubicBezTo>
                <a:cubicBezTo>
                  <a:pt x="14845" y="1524"/>
                  <a:pt x="14791" y="1534"/>
                  <a:pt x="14730" y="1559"/>
                </a:cubicBezTo>
                <a:cubicBezTo>
                  <a:pt x="15087" y="1410"/>
                  <a:pt x="14823" y="1427"/>
                  <a:pt x="14909" y="1249"/>
                </a:cubicBezTo>
                <a:cubicBezTo>
                  <a:pt x="14853" y="1167"/>
                  <a:pt x="14759" y="1061"/>
                  <a:pt x="14810" y="1022"/>
                </a:cubicBezTo>
                <a:cubicBezTo>
                  <a:pt x="14780" y="1039"/>
                  <a:pt x="14755" y="1045"/>
                  <a:pt x="14733" y="1045"/>
                </a:cubicBezTo>
                <a:cubicBezTo>
                  <a:pt x="14642" y="1045"/>
                  <a:pt x="14595" y="939"/>
                  <a:pt x="14485" y="939"/>
                </a:cubicBezTo>
                <a:cubicBezTo>
                  <a:pt x="14447" y="939"/>
                  <a:pt x="14400" y="953"/>
                  <a:pt x="14342" y="988"/>
                </a:cubicBezTo>
                <a:cubicBezTo>
                  <a:pt x="14352" y="925"/>
                  <a:pt x="14193" y="935"/>
                  <a:pt x="14267" y="792"/>
                </a:cubicBezTo>
                <a:cubicBezTo>
                  <a:pt x="14260" y="792"/>
                  <a:pt x="14253" y="792"/>
                  <a:pt x="14247" y="792"/>
                </a:cubicBezTo>
                <a:cubicBezTo>
                  <a:pt x="14085" y="792"/>
                  <a:pt x="14282" y="915"/>
                  <a:pt x="14244" y="984"/>
                </a:cubicBezTo>
                <a:cubicBezTo>
                  <a:pt x="14214" y="994"/>
                  <a:pt x="14184" y="998"/>
                  <a:pt x="14154" y="998"/>
                </a:cubicBezTo>
                <a:cubicBezTo>
                  <a:pt x="13913" y="998"/>
                  <a:pt x="13686" y="699"/>
                  <a:pt x="13371" y="699"/>
                </a:cubicBezTo>
                <a:cubicBezTo>
                  <a:pt x="13304" y="699"/>
                  <a:pt x="13232" y="712"/>
                  <a:pt x="13156" y="746"/>
                </a:cubicBezTo>
                <a:cubicBezTo>
                  <a:pt x="12817" y="778"/>
                  <a:pt x="12695" y="959"/>
                  <a:pt x="12428" y="1041"/>
                </a:cubicBezTo>
                <a:cubicBezTo>
                  <a:pt x="12397" y="1034"/>
                  <a:pt x="12366" y="1031"/>
                  <a:pt x="12334" y="1027"/>
                </a:cubicBezTo>
                <a:cubicBezTo>
                  <a:pt x="12309" y="929"/>
                  <a:pt x="12464" y="849"/>
                  <a:pt x="12464" y="849"/>
                </a:cubicBezTo>
                <a:cubicBezTo>
                  <a:pt x="12363" y="780"/>
                  <a:pt x="12272" y="752"/>
                  <a:pt x="12177" y="752"/>
                </a:cubicBezTo>
                <a:cubicBezTo>
                  <a:pt x="12115" y="752"/>
                  <a:pt x="12050" y="764"/>
                  <a:pt x="11981" y="784"/>
                </a:cubicBezTo>
                <a:cubicBezTo>
                  <a:pt x="12020" y="733"/>
                  <a:pt x="11989" y="682"/>
                  <a:pt x="11942" y="605"/>
                </a:cubicBezTo>
                <a:cubicBezTo>
                  <a:pt x="11829" y="610"/>
                  <a:pt x="11829" y="756"/>
                  <a:pt x="11739" y="756"/>
                </a:cubicBezTo>
                <a:cubicBezTo>
                  <a:pt x="11718" y="756"/>
                  <a:pt x="11692" y="748"/>
                  <a:pt x="11660" y="729"/>
                </a:cubicBezTo>
                <a:cubicBezTo>
                  <a:pt x="11695" y="660"/>
                  <a:pt x="11742" y="548"/>
                  <a:pt x="11815" y="479"/>
                </a:cubicBezTo>
                <a:cubicBezTo>
                  <a:pt x="11644" y="530"/>
                  <a:pt x="11480" y="643"/>
                  <a:pt x="11311" y="697"/>
                </a:cubicBezTo>
                <a:cubicBezTo>
                  <a:pt x="11268" y="582"/>
                  <a:pt x="11417" y="531"/>
                  <a:pt x="11480" y="460"/>
                </a:cubicBezTo>
                <a:cubicBezTo>
                  <a:pt x="11285" y="505"/>
                  <a:pt x="10981" y="542"/>
                  <a:pt x="10926" y="719"/>
                </a:cubicBezTo>
                <a:cubicBezTo>
                  <a:pt x="10955" y="732"/>
                  <a:pt x="10985" y="750"/>
                  <a:pt x="11014" y="767"/>
                </a:cubicBezTo>
                <a:cubicBezTo>
                  <a:pt x="10993" y="726"/>
                  <a:pt x="11022" y="625"/>
                  <a:pt x="11062" y="601"/>
                </a:cubicBezTo>
                <a:cubicBezTo>
                  <a:pt x="11100" y="570"/>
                  <a:pt x="11134" y="558"/>
                  <a:pt x="11163" y="558"/>
                </a:cubicBezTo>
                <a:cubicBezTo>
                  <a:pt x="11255" y="558"/>
                  <a:pt x="11297" y="687"/>
                  <a:pt x="11301" y="735"/>
                </a:cubicBezTo>
                <a:lnTo>
                  <a:pt x="11183" y="772"/>
                </a:lnTo>
                <a:cubicBezTo>
                  <a:pt x="11218" y="891"/>
                  <a:pt x="11277" y="931"/>
                  <a:pt x="11350" y="931"/>
                </a:cubicBezTo>
                <a:cubicBezTo>
                  <a:pt x="11501" y="931"/>
                  <a:pt x="11707" y="758"/>
                  <a:pt x="11870" y="758"/>
                </a:cubicBezTo>
                <a:cubicBezTo>
                  <a:pt x="11879" y="758"/>
                  <a:pt x="11889" y="758"/>
                  <a:pt x="11897" y="760"/>
                </a:cubicBezTo>
                <a:lnTo>
                  <a:pt x="11803" y="976"/>
                </a:lnTo>
                <a:cubicBezTo>
                  <a:pt x="11544" y="957"/>
                  <a:pt x="11286" y="948"/>
                  <a:pt x="11027" y="948"/>
                </a:cubicBezTo>
                <a:cubicBezTo>
                  <a:pt x="10689" y="948"/>
                  <a:pt x="10351" y="964"/>
                  <a:pt x="10015" y="996"/>
                </a:cubicBezTo>
                <a:cubicBezTo>
                  <a:pt x="10007" y="994"/>
                  <a:pt x="9999" y="994"/>
                  <a:pt x="9989" y="992"/>
                </a:cubicBezTo>
                <a:cubicBezTo>
                  <a:pt x="10030" y="860"/>
                  <a:pt x="10083" y="729"/>
                  <a:pt x="10093" y="601"/>
                </a:cubicBezTo>
                <a:lnTo>
                  <a:pt x="10117" y="497"/>
                </a:lnTo>
                <a:lnTo>
                  <a:pt x="10093" y="509"/>
                </a:lnTo>
                <a:cubicBezTo>
                  <a:pt x="10080" y="401"/>
                  <a:pt x="10023" y="295"/>
                  <a:pt x="9887" y="187"/>
                </a:cubicBezTo>
                <a:lnTo>
                  <a:pt x="9583" y="326"/>
                </a:lnTo>
                <a:lnTo>
                  <a:pt x="9513" y="167"/>
                </a:lnTo>
                <a:lnTo>
                  <a:pt x="9748" y="193"/>
                </a:lnTo>
                <a:cubicBezTo>
                  <a:pt x="9706" y="133"/>
                  <a:pt x="9665" y="111"/>
                  <a:pt x="9624" y="111"/>
                </a:cubicBezTo>
                <a:cubicBezTo>
                  <a:pt x="9558" y="111"/>
                  <a:pt x="9493" y="170"/>
                  <a:pt x="9428" y="216"/>
                </a:cubicBezTo>
                <a:cubicBezTo>
                  <a:pt x="9415" y="134"/>
                  <a:pt x="9382" y="75"/>
                  <a:pt x="9329" y="41"/>
                </a:cubicBezTo>
                <a:cubicBezTo>
                  <a:pt x="9227" y="124"/>
                  <a:pt x="9125" y="216"/>
                  <a:pt x="9029" y="306"/>
                </a:cubicBezTo>
                <a:cubicBezTo>
                  <a:pt x="9001" y="183"/>
                  <a:pt x="9170" y="79"/>
                  <a:pt x="8986"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854" name="Google Shape;376;p17"/>
          <p:cNvSpPr/>
          <p:nvPr/>
        </p:nvSpPr>
        <p:spPr>
          <a:xfrm>
            <a:off x="20384658" y="-907196"/>
            <a:ext cx="3233819" cy="4411565"/>
          </a:xfrm>
          <a:custGeom>
            <a:avLst/>
            <a:gdLst/>
            <a:ahLst/>
            <a:cxnLst>
              <a:cxn ang="0">
                <a:pos x="wd2" y="hd2"/>
              </a:cxn>
              <a:cxn ang="5400000">
                <a:pos x="wd2" y="hd2"/>
              </a:cxn>
              <a:cxn ang="10800000">
                <a:pos x="wd2" y="hd2"/>
              </a:cxn>
              <a:cxn ang="16200000">
                <a:pos x="wd2" y="hd2"/>
              </a:cxn>
            </a:cxnLst>
            <a:rect l="0" t="0" r="r" b="b"/>
            <a:pathLst>
              <a:path w="21261" h="21600" extrusionOk="0">
                <a:moveTo>
                  <a:pt x="13882" y="201"/>
                </a:moveTo>
                <a:cubicBezTo>
                  <a:pt x="13897" y="201"/>
                  <a:pt x="13912" y="202"/>
                  <a:pt x="13925" y="204"/>
                </a:cubicBezTo>
                <a:cubicBezTo>
                  <a:pt x="13876" y="288"/>
                  <a:pt x="13781" y="350"/>
                  <a:pt x="13664" y="379"/>
                </a:cubicBezTo>
                <a:cubicBezTo>
                  <a:pt x="13603" y="395"/>
                  <a:pt x="13542" y="404"/>
                  <a:pt x="13487" y="413"/>
                </a:cubicBezTo>
                <a:cubicBezTo>
                  <a:pt x="13388" y="420"/>
                  <a:pt x="13290" y="441"/>
                  <a:pt x="13208" y="480"/>
                </a:cubicBezTo>
                <a:cubicBezTo>
                  <a:pt x="13244" y="458"/>
                  <a:pt x="13284" y="435"/>
                  <a:pt x="13325" y="413"/>
                </a:cubicBezTo>
                <a:lnTo>
                  <a:pt x="13403" y="371"/>
                </a:lnTo>
                <a:cubicBezTo>
                  <a:pt x="13459" y="337"/>
                  <a:pt x="13520" y="309"/>
                  <a:pt x="13586" y="280"/>
                </a:cubicBezTo>
                <a:cubicBezTo>
                  <a:pt x="13689" y="234"/>
                  <a:pt x="13800" y="201"/>
                  <a:pt x="13882" y="201"/>
                </a:cubicBezTo>
                <a:close/>
                <a:moveTo>
                  <a:pt x="17106" y="915"/>
                </a:moveTo>
                <a:cubicBezTo>
                  <a:pt x="17126" y="927"/>
                  <a:pt x="17146" y="938"/>
                  <a:pt x="17164" y="951"/>
                </a:cubicBezTo>
                <a:cubicBezTo>
                  <a:pt x="17144" y="937"/>
                  <a:pt x="17125" y="925"/>
                  <a:pt x="17106" y="915"/>
                </a:cubicBezTo>
                <a:close/>
                <a:moveTo>
                  <a:pt x="8990" y="6467"/>
                </a:moveTo>
                <a:cubicBezTo>
                  <a:pt x="8952" y="6471"/>
                  <a:pt x="8912" y="6475"/>
                  <a:pt x="8896" y="6475"/>
                </a:cubicBezTo>
                <a:cubicBezTo>
                  <a:pt x="8924" y="6471"/>
                  <a:pt x="8952" y="6471"/>
                  <a:pt x="8990" y="6467"/>
                </a:cubicBezTo>
                <a:close/>
                <a:moveTo>
                  <a:pt x="8613" y="6471"/>
                </a:moveTo>
                <a:lnTo>
                  <a:pt x="8618" y="6475"/>
                </a:lnTo>
                <a:cubicBezTo>
                  <a:pt x="8618" y="6475"/>
                  <a:pt x="8618" y="6476"/>
                  <a:pt x="8618" y="6478"/>
                </a:cubicBezTo>
                <a:lnTo>
                  <a:pt x="8613" y="6471"/>
                </a:lnTo>
                <a:close/>
                <a:moveTo>
                  <a:pt x="8707" y="6604"/>
                </a:moveTo>
                <a:lnTo>
                  <a:pt x="8709" y="6610"/>
                </a:lnTo>
                <a:cubicBezTo>
                  <a:pt x="8709" y="6608"/>
                  <a:pt x="8707" y="6605"/>
                  <a:pt x="8707" y="6604"/>
                </a:cubicBezTo>
                <a:close/>
                <a:moveTo>
                  <a:pt x="12935" y="6646"/>
                </a:moveTo>
                <a:cubicBezTo>
                  <a:pt x="12938" y="6647"/>
                  <a:pt x="12943" y="6648"/>
                  <a:pt x="12946" y="6650"/>
                </a:cubicBezTo>
                <a:cubicBezTo>
                  <a:pt x="12943" y="6648"/>
                  <a:pt x="12938" y="6647"/>
                  <a:pt x="12935" y="6646"/>
                </a:cubicBezTo>
                <a:close/>
                <a:moveTo>
                  <a:pt x="8712" y="6620"/>
                </a:moveTo>
                <a:lnTo>
                  <a:pt x="8712" y="6624"/>
                </a:lnTo>
                <a:cubicBezTo>
                  <a:pt x="8717" y="6632"/>
                  <a:pt x="8717" y="6641"/>
                  <a:pt x="8724" y="6650"/>
                </a:cubicBezTo>
                <a:cubicBezTo>
                  <a:pt x="8729" y="6653"/>
                  <a:pt x="8729" y="6657"/>
                  <a:pt x="8729" y="6662"/>
                </a:cubicBezTo>
                <a:cubicBezTo>
                  <a:pt x="8707" y="6653"/>
                  <a:pt x="8696" y="6641"/>
                  <a:pt x="8700" y="6629"/>
                </a:cubicBezTo>
                <a:cubicBezTo>
                  <a:pt x="8700" y="6629"/>
                  <a:pt x="8707" y="6624"/>
                  <a:pt x="8712" y="6620"/>
                </a:cubicBezTo>
                <a:close/>
                <a:moveTo>
                  <a:pt x="8729" y="6662"/>
                </a:moveTo>
                <a:cubicBezTo>
                  <a:pt x="8740" y="6683"/>
                  <a:pt x="8745" y="6703"/>
                  <a:pt x="8757" y="6723"/>
                </a:cubicBezTo>
                <a:cubicBezTo>
                  <a:pt x="8745" y="6707"/>
                  <a:pt x="8740" y="6683"/>
                  <a:pt x="8729" y="6662"/>
                </a:cubicBezTo>
                <a:close/>
                <a:moveTo>
                  <a:pt x="13158" y="6786"/>
                </a:moveTo>
                <a:cubicBezTo>
                  <a:pt x="13163" y="6794"/>
                  <a:pt x="13168" y="6801"/>
                  <a:pt x="13173" y="6807"/>
                </a:cubicBezTo>
                <a:cubicBezTo>
                  <a:pt x="13170" y="6801"/>
                  <a:pt x="13165" y="6794"/>
                  <a:pt x="13158" y="6786"/>
                </a:cubicBezTo>
                <a:close/>
                <a:moveTo>
                  <a:pt x="8858" y="6844"/>
                </a:moveTo>
                <a:lnTo>
                  <a:pt x="8858" y="6853"/>
                </a:lnTo>
                <a:lnTo>
                  <a:pt x="8851" y="6853"/>
                </a:lnTo>
                <a:cubicBezTo>
                  <a:pt x="8851" y="6853"/>
                  <a:pt x="8851" y="6844"/>
                  <a:pt x="8851" y="6844"/>
                </a:cubicBezTo>
                <a:close/>
                <a:moveTo>
                  <a:pt x="9258" y="6819"/>
                </a:moveTo>
                <a:cubicBezTo>
                  <a:pt x="9269" y="6819"/>
                  <a:pt x="9279" y="6828"/>
                  <a:pt x="9284" y="6849"/>
                </a:cubicBezTo>
                <a:lnTo>
                  <a:pt x="9253" y="6872"/>
                </a:lnTo>
                <a:cubicBezTo>
                  <a:pt x="9230" y="6877"/>
                  <a:pt x="9201" y="6881"/>
                  <a:pt x="9163" y="6890"/>
                </a:cubicBezTo>
                <a:cubicBezTo>
                  <a:pt x="9196" y="6856"/>
                  <a:pt x="9233" y="6819"/>
                  <a:pt x="9258" y="6819"/>
                </a:cubicBezTo>
                <a:close/>
                <a:moveTo>
                  <a:pt x="9119" y="6819"/>
                </a:moveTo>
                <a:lnTo>
                  <a:pt x="9058" y="6898"/>
                </a:lnTo>
                <a:lnTo>
                  <a:pt x="9001" y="6906"/>
                </a:lnTo>
                <a:cubicBezTo>
                  <a:pt x="9013" y="6898"/>
                  <a:pt x="9018" y="6890"/>
                  <a:pt x="9029" y="6881"/>
                </a:cubicBezTo>
                <a:lnTo>
                  <a:pt x="9086" y="6856"/>
                </a:lnTo>
                <a:lnTo>
                  <a:pt x="9058" y="6856"/>
                </a:lnTo>
                <a:cubicBezTo>
                  <a:pt x="9074" y="6844"/>
                  <a:pt x="9096" y="6832"/>
                  <a:pt x="9119" y="6819"/>
                </a:cubicBezTo>
                <a:close/>
                <a:moveTo>
                  <a:pt x="9185" y="6989"/>
                </a:moveTo>
                <a:lnTo>
                  <a:pt x="9173" y="6997"/>
                </a:lnTo>
                <a:lnTo>
                  <a:pt x="9168" y="6993"/>
                </a:lnTo>
                <a:cubicBezTo>
                  <a:pt x="9173" y="6993"/>
                  <a:pt x="9180" y="6989"/>
                  <a:pt x="9185" y="6989"/>
                </a:cubicBezTo>
                <a:close/>
                <a:moveTo>
                  <a:pt x="9474" y="6944"/>
                </a:moveTo>
                <a:cubicBezTo>
                  <a:pt x="9481" y="6944"/>
                  <a:pt x="9486" y="6945"/>
                  <a:pt x="9491" y="6948"/>
                </a:cubicBezTo>
                <a:cubicBezTo>
                  <a:pt x="9474" y="7033"/>
                  <a:pt x="9383" y="7046"/>
                  <a:pt x="9471" y="7067"/>
                </a:cubicBezTo>
                <a:cubicBezTo>
                  <a:pt x="9420" y="7104"/>
                  <a:pt x="9367" y="7147"/>
                  <a:pt x="9345" y="7147"/>
                </a:cubicBezTo>
                <a:cubicBezTo>
                  <a:pt x="9332" y="7147"/>
                  <a:pt x="9330" y="7130"/>
                  <a:pt x="9352" y="7084"/>
                </a:cubicBezTo>
                <a:lnTo>
                  <a:pt x="9335" y="7100"/>
                </a:lnTo>
                <a:cubicBezTo>
                  <a:pt x="9347" y="7081"/>
                  <a:pt x="9340" y="7060"/>
                  <a:pt x="9319" y="7042"/>
                </a:cubicBezTo>
                <a:cubicBezTo>
                  <a:pt x="9372" y="6989"/>
                  <a:pt x="9433" y="6944"/>
                  <a:pt x="9474" y="6944"/>
                </a:cubicBezTo>
                <a:close/>
                <a:moveTo>
                  <a:pt x="9597" y="7121"/>
                </a:moveTo>
                <a:cubicBezTo>
                  <a:pt x="9592" y="7142"/>
                  <a:pt x="9575" y="7167"/>
                  <a:pt x="9559" y="7184"/>
                </a:cubicBezTo>
                <a:lnTo>
                  <a:pt x="9559" y="7179"/>
                </a:lnTo>
                <a:cubicBezTo>
                  <a:pt x="9535" y="7172"/>
                  <a:pt x="9514" y="7167"/>
                  <a:pt x="9491" y="7163"/>
                </a:cubicBezTo>
                <a:lnTo>
                  <a:pt x="9597" y="7121"/>
                </a:lnTo>
                <a:close/>
                <a:moveTo>
                  <a:pt x="9630" y="7188"/>
                </a:moveTo>
                <a:lnTo>
                  <a:pt x="9620" y="7196"/>
                </a:lnTo>
                <a:cubicBezTo>
                  <a:pt x="9613" y="7196"/>
                  <a:pt x="9608" y="7196"/>
                  <a:pt x="9603" y="7191"/>
                </a:cubicBezTo>
                <a:cubicBezTo>
                  <a:pt x="9613" y="7191"/>
                  <a:pt x="9625" y="7188"/>
                  <a:pt x="9630" y="7188"/>
                </a:cubicBezTo>
                <a:close/>
                <a:moveTo>
                  <a:pt x="9931" y="7528"/>
                </a:moveTo>
                <a:lnTo>
                  <a:pt x="9931" y="7531"/>
                </a:lnTo>
                <a:cubicBezTo>
                  <a:pt x="9936" y="7548"/>
                  <a:pt x="9947" y="7564"/>
                  <a:pt x="9954" y="7582"/>
                </a:cubicBezTo>
                <a:lnTo>
                  <a:pt x="9853" y="7627"/>
                </a:lnTo>
                <a:cubicBezTo>
                  <a:pt x="9848" y="7603"/>
                  <a:pt x="9886" y="7564"/>
                  <a:pt x="9931" y="7528"/>
                </a:cubicBezTo>
                <a:close/>
                <a:moveTo>
                  <a:pt x="9959" y="7590"/>
                </a:moveTo>
                <a:cubicBezTo>
                  <a:pt x="9959" y="7598"/>
                  <a:pt x="9964" y="7606"/>
                  <a:pt x="9970" y="7615"/>
                </a:cubicBezTo>
                <a:cubicBezTo>
                  <a:pt x="9949" y="7630"/>
                  <a:pt x="9929" y="7641"/>
                  <a:pt x="9916" y="7641"/>
                </a:cubicBezTo>
                <a:cubicBezTo>
                  <a:pt x="9911" y="7641"/>
                  <a:pt x="9906" y="7638"/>
                  <a:pt x="9902" y="7636"/>
                </a:cubicBezTo>
                <a:lnTo>
                  <a:pt x="9959" y="7590"/>
                </a:lnTo>
                <a:close/>
                <a:moveTo>
                  <a:pt x="10131" y="7619"/>
                </a:moveTo>
                <a:lnTo>
                  <a:pt x="10126" y="7622"/>
                </a:lnTo>
                <a:lnTo>
                  <a:pt x="10036" y="7789"/>
                </a:lnTo>
                <a:cubicBezTo>
                  <a:pt x="9998" y="7747"/>
                  <a:pt x="9954" y="7710"/>
                  <a:pt x="10008" y="7640"/>
                </a:cubicBezTo>
                <a:cubicBezTo>
                  <a:pt x="10020" y="7642"/>
                  <a:pt x="10031" y="7643"/>
                  <a:pt x="10043" y="7643"/>
                </a:cubicBezTo>
                <a:cubicBezTo>
                  <a:pt x="10076" y="7643"/>
                  <a:pt x="10106" y="7635"/>
                  <a:pt x="10131" y="7619"/>
                </a:cubicBezTo>
                <a:close/>
                <a:moveTo>
                  <a:pt x="18138" y="7531"/>
                </a:moveTo>
                <a:cubicBezTo>
                  <a:pt x="18161" y="7643"/>
                  <a:pt x="18150" y="7760"/>
                  <a:pt x="18105" y="7867"/>
                </a:cubicBezTo>
                <a:cubicBezTo>
                  <a:pt x="18044" y="7785"/>
                  <a:pt x="18082" y="7668"/>
                  <a:pt x="18138" y="7531"/>
                </a:cubicBezTo>
                <a:close/>
                <a:moveTo>
                  <a:pt x="10329" y="7564"/>
                </a:moveTo>
                <a:cubicBezTo>
                  <a:pt x="10437" y="7564"/>
                  <a:pt x="10220" y="7720"/>
                  <a:pt x="10203" y="7773"/>
                </a:cubicBezTo>
                <a:cubicBezTo>
                  <a:pt x="10273" y="7736"/>
                  <a:pt x="10392" y="7673"/>
                  <a:pt x="10455" y="7673"/>
                </a:cubicBezTo>
                <a:cubicBezTo>
                  <a:pt x="10493" y="7673"/>
                  <a:pt x="10509" y="7694"/>
                  <a:pt x="10488" y="7755"/>
                </a:cubicBezTo>
                <a:cubicBezTo>
                  <a:pt x="10478" y="7759"/>
                  <a:pt x="10470" y="7760"/>
                  <a:pt x="10463" y="7760"/>
                </a:cubicBezTo>
                <a:cubicBezTo>
                  <a:pt x="10438" y="7760"/>
                  <a:pt x="10437" y="7739"/>
                  <a:pt x="10410" y="7739"/>
                </a:cubicBezTo>
                <a:lnTo>
                  <a:pt x="10370" y="7855"/>
                </a:lnTo>
                <a:cubicBezTo>
                  <a:pt x="10349" y="7867"/>
                  <a:pt x="10321" y="7880"/>
                  <a:pt x="10293" y="7888"/>
                </a:cubicBezTo>
                <a:cubicBezTo>
                  <a:pt x="10288" y="7855"/>
                  <a:pt x="10281" y="7822"/>
                  <a:pt x="10265" y="7789"/>
                </a:cubicBezTo>
                <a:lnTo>
                  <a:pt x="10142" y="7880"/>
                </a:lnTo>
                <a:cubicBezTo>
                  <a:pt x="10131" y="7843"/>
                  <a:pt x="10164" y="7810"/>
                  <a:pt x="10187" y="7776"/>
                </a:cubicBezTo>
                <a:cubicBezTo>
                  <a:pt x="9964" y="7867"/>
                  <a:pt x="10208" y="7864"/>
                  <a:pt x="10048" y="7950"/>
                </a:cubicBezTo>
                <a:cubicBezTo>
                  <a:pt x="10048" y="7938"/>
                  <a:pt x="10048" y="7930"/>
                  <a:pt x="10048" y="7922"/>
                </a:cubicBezTo>
                <a:cubicBezTo>
                  <a:pt x="10081" y="7880"/>
                  <a:pt x="10081" y="7830"/>
                  <a:pt x="10041" y="7792"/>
                </a:cubicBezTo>
                <a:cubicBezTo>
                  <a:pt x="10131" y="7768"/>
                  <a:pt x="10159" y="7569"/>
                  <a:pt x="10321" y="7564"/>
                </a:cubicBezTo>
                <a:cubicBezTo>
                  <a:pt x="10324" y="7564"/>
                  <a:pt x="10326" y="7564"/>
                  <a:pt x="10329" y="7564"/>
                </a:cubicBezTo>
                <a:close/>
                <a:moveTo>
                  <a:pt x="10020" y="7950"/>
                </a:moveTo>
                <a:cubicBezTo>
                  <a:pt x="10025" y="7950"/>
                  <a:pt x="10031" y="7955"/>
                  <a:pt x="10036" y="7955"/>
                </a:cubicBezTo>
                <a:cubicBezTo>
                  <a:pt x="10025" y="7962"/>
                  <a:pt x="10015" y="7967"/>
                  <a:pt x="9998" y="7976"/>
                </a:cubicBezTo>
                <a:cubicBezTo>
                  <a:pt x="10008" y="7967"/>
                  <a:pt x="10015" y="7959"/>
                  <a:pt x="10020" y="7950"/>
                </a:cubicBezTo>
                <a:close/>
                <a:moveTo>
                  <a:pt x="11270" y="8093"/>
                </a:moveTo>
                <a:cubicBezTo>
                  <a:pt x="11288" y="8093"/>
                  <a:pt x="11265" y="8127"/>
                  <a:pt x="11255" y="8158"/>
                </a:cubicBezTo>
                <a:lnTo>
                  <a:pt x="11250" y="8158"/>
                </a:lnTo>
                <a:cubicBezTo>
                  <a:pt x="11227" y="8165"/>
                  <a:pt x="11179" y="8183"/>
                  <a:pt x="11159" y="8183"/>
                </a:cubicBezTo>
                <a:cubicBezTo>
                  <a:pt x="11144" y="8183"/>
                  <a:pt x="11141" y="8174"/>
                  <a:pt x="11166" y="8149"/>
                </a:cubicBezTo>
                <a:cubicBezTo>
                  <a:pt x="11229" y="8108"/>
                  <a:pt x="11257" y="8093"/>
                  <a:pt x="11270" y="8093"/>
                </a:cubicBezTo>
                <a:close/>
                <a:moveTo>
                  <a:pt x="12836" y="8523"/>
                </a:moveTo>
                <a:cubicBezTo>
                  <a:pt x="12841" y="8530"/>
                  <a:pt x="12847" y="8535"/>
                  <a:pt x="12852" y="8539"/>
                </a:cubicBezTo>
                <a:lnTo>
                  <a:pt x="12819" y="8547"/>
                </a:lnTo>
                <a:lnTo>
                  <a:pt x="12836" y="8523"/>
                </a:lnTo>
                <a:close/>
                <a:moveTo>
                  <a:pt x="12624" y="8750"/>
                </a:moveTo>
                <a:cubicBezTo>
                  <a:pt x="12652" y="8750"/>
                  <a:pt x="12657" y="8766"/>
                  <a:pt x="12641" y="8805"/>
                </a:cubicBezTo>
                <a:lnTo>
                  <a:pt x="12636" y="8805"/>
                </a:lnTo>
                <a:cubicBezTo>
                  <a:pt x="12622" y="8808"/>
                  <a:pt x="12614" y="8811"/>
                  <a:pt x="12607" y="8811"/>
                </a:cubicBezTo>
                <a:cubicBezTo>
                  <a:pt x="12586" y="8811"/>
                  <a:pt x="12598" y="8786"/>
                  <a:pt x="12624" y="8750"/>
                </a:cubicBezTo>
                <a:close/>
                <a:moveTo>
                  <a:pt x="13232" y="9909"/>
                </a:moveTo>
                <a:cubicBezTo>
                  <a:pt x="13229" y="9910"/>
                  <a:pt x="13226" y="9913"/>
                  <a:pt x="13224" y="9915"/>
                </a:cubicBezTo>
                <a:cubicBezTo>
                  <a:pt x="13227" y="9913"/>
                  <a:pt x="13229" y="9910"/>
                  <a:pt x="13232" y="9909"/>
                </a:cubicBezTo>
                <a:close/>
                <a:moveTo>
                  <a:pt x="13257" y="9934"/>
                </a:moveTo>
                <a:lnTo>
                  <a:pt x="13247" y="9935"/>
                </a:lnTo>
                <a:cubicBezTo>
                  <a:pt x="13251" y="9935"/>
                  <a:pt x="13254" y="9935"/>
                  <a:pt x="13257" y="9934"/>
                </a:cubicBezTo>
                <a:close/>
                <a:moveTo>
                  <a:pt x="13854" y="10366"/>
                </a:moveTo>
                <a:cubicBezTo>
                  <a:pt x="13848" y="10366"/>
                  <a:pt x="13843" y="10375"/>
                  <a:pt x="13838" y="10375"/>
                </a:cubicBezTo>
                <a:cubicBezTo>
                  <a:pt x="13838" y="10371"/>
                  <a:pt x="13843" y="10371"/>
                  <a:pt x="13843" y="10366"/>
                </a:cubicBezTo>
                <a:close/>
                <a:moveTo>
                  <a:pt x="10876" y="7806"/>
                </a:moveTo>
                <a:cubicBezTo>
                  <a:pt x="10890" y="7806"/>
                  <a:pt x="10899" y="7811"/>
                  <a:pt x="10904" y="7822"/>
                </a:cubicBezTo>
                <a:cubicBezTo>
                  <a:pt x="10909" y="7871"/>
                  <a:pt x="10876" y="7917"/>
                  <a:pt x="10827" y="7943"/>
                </a:cubicBezTo>
                <a:lnTo>
                  <a:pt x="10971" y="7913"/>
                </a:lnTo>
                <a:cubicBezTo>
                  <a:pt x="10981" y="7927"/>
                  <a:pt x="10941" y="7960"/>
                  <a:pt x="10921" y="7962"/>
                </a:cubicBezTo>
                <a:lnTo>
                  <a:pt x="10909" y="7959"/>
                </a:lnTo>
                <a:cubicBezTo>
                  <a:pt x="10911" y="7961"/>
                  <a:pt x="10914" y="7962"/>
                  <a:pt x="10918" y="7962"/>
                </a:cubicBezTo>
                <a:cubicBezTo>
                  <a:pt x="10919" y="7962"/>
                  <a:pt x="10919" y="7962"/>
                  <a:pt x="10921" y="7962"/>
                </a:cubicBezTo>
                <a:lnTo>
                  <a:pt x="11038" y="8000"/>
                </a:lnTo>
                <a:lnTo>
                  <a:pt x="11027" y="8008"/>
                </a:lnTo>
                <a:cubicBezTo>
                  <a:pt x="11100" y="7971"/>
                  <a:pt x="11177" y="7938"/>
                  <a:pt x="11255" y="7909"/>
                </a:cubicBezTo>
                <a:cubicBezTo>
                  <a:pt x="11233" y="7962"/>
                  <a:pt x="11205" y="7930"/>
                  <a:pt x="11172" y="7967"/>
                </a:cubicBezTo>
                <a:lnTo>
                  <a:pt x="11311" y="7938"/>
                </a:lnTo>
                <a:cubicBezTo>
                  <a:pt x="11265" y="8003"/>
                  <a:pt x="11179" y="8042"/>
                  <a:pt x="11126" y="8042"/>
                </a:cubicBezTo>
                <a:cubicBezTo>
                  <a:pt x="11109" y="8042"/>
                  <a:pt x="11095" y="8039"/>
                  <a:pt x="11088" y="8029"/>
                </a:cubicBezTo>
                <a:cubicBezTo>
                  <a:pt x="10989" y="8140"/>
                  <a:pt x="10976" y="8167"/>
                  <a:pt x="10995" y="8167"/>
                </a:cubicBezTo>
                <a:cubicBezTo>
                  <a:pt x="11017" y="8167"/>
                  <a:pt x="11075" y="8137"/>
                  <a:pt x="11113" y="8137"/>
                </a:cubicBezTo>
                <a:cubicBezTo>
                  <a:pt x="11143" y="8137"/>
                  <a:pt x="11159" y="8156"/>
                  <a:pt x="11133" y="8223"/>
                </a:cubicBezTo>
                <a:lnTo>
                  <a:pt x="11038" y="8223"/>
                </a:lnTo>
                <a:cubicBezTo>
                  <a:pt x="10876" y="8407"/>
                  <a:pt x="10989" y="8374"/>
                  <a:pt x="10921" y="8510"/>
                </a:cubicBezTo>
                <a:cubicBezTo>
                  <a:pt x="10971" y="8452"/>
                  <a:pt x="11116" y="8186"/>
                  <a:pt x="11255" y="8158"/>
                </a:cubicBezTo>
                <a:cubicBezTo>
                  <a:pt x="11252" y="8180"/>
                  <a:pt x="11253" y="8199"/>
                  <a:pt x="11283" y="8199"/>
                </a:cubicBezTo>
                <a:cubicBezTo>
                  <a:pt x="11300" y="8199"/>
                  <a:pt x="11321" y="8194"/>
                  <a:pt x="11356" y="8183"/>
                </a:cubicBezTo>
                <a:cubicBezTo>
                  <a:pt x="11233" y="8277"/>
                  <a:pt x="11295" y="8277"/>
                  <a:pt x="11339" y="8298"/>
                </a:cubicBezTo>
                <a:lnTo>
                  <a:pt x="11172" y="8423"/>
                </a:lnTo>
                <a:cubicBezTo>
                  <a:pt x="11260" y="8414"/>
                  <a:pt x="11344" y="8348"/>
                  <a:pt x="11439" y="8307"/>
                </a:cubicBezTo>
                <a:cubicBezTo>
                  <a:pt x="11472" y="8353"/>
                  <a:pt x="11349" y="8460"/>
                  <a:pt x="11250" y="8547"/>
                </a:cubicBezTo>
                <a:cubicBezTo>
                  <a:pt x="11255" y="8556"/>
                  <a:pt x="11260" y="8561"/>
                  <a:pt x="11268" y="8561"/>
                </a:cubicBezTo>
                <a:cubicBezTo>
                  <a:pt x="11314" y="8561"/>
                  <a:pt x="11410" y="8390"/>
                  <a:pt x="11505" y="8390"/>
                </a:cubicBezTo>
                <a:cubicBezTo>
                  <a:pt x="11513" y="8390"/>
                  <a:pt x="11520" y="8391"/>
                  <a:pt x="11528" y="8393"/>
                </a:cubicBezTo>
                <a:cubicBezTo>
                  <a:pt x="11524" y="8447"/>
                  <a:pt x="11559" y="8462"/>
                  <a:pt x="11624" y="8462"/>
                </a:cubicBezTo>
                <a:cubicBezTo>
                  <a:pt x="11670" y="8462"/>
                  <a:pt x="11733" y="8455"/>
                  <a:pt x="11806" y="8447"/>
                </a:cubicBezTo>
                <a:cubicBezTo>
                  <a:pt x="11789" y="8523"/>
                  <a:pt x="11690" y="8514"/>
                  <a:pt x="11655" y="8559"/>
                </a:cubicBezTo>
                <a:lnTo>
                  <a:pt x="11834" y="8493"/>
                </a:lnTo>
                <a:cubicBezTo>
                  <a:pt x="11839" y="8502"/>
                  <a:pt x="11789" y="8530"/>
                  <a:pt x="11768" y="8547"/>
                </a:cubicBezTo>
                <a:cubicBezTo>
                  <a:pt x="11847" y="8535"/>
                  <a:pt x="11938" y="8435"/>
                  <a:pt x="12029" y="8435"/>
                </a:cubicBezTo>
                <a:cubicBezTo>
                  <a:pt x="12032" y="8435"/>
                  <a:pt x="12035" y="8435"/>
                  <a:pt x="12040" y="8435"/>
                </a:cubicBezTo>
                <a:cubicBezTo>
                  <a:pt x="12068" y="8419"/>
                  <a:pt x="12087" y="8412"/>
                  <a:pt x="12095" y="8412"/>
                </a:cubicBezTo>
                <a:cubicBezTo>
                  <a:pt x="12146" y="8412"/>
                  <a:pt x="11954" y="8621"/>
                  <a:pt x="12062" y="8621"/>
                </a:cubicBezTo>
                <a:cubicBezTo>
                  <a:pt x="12078" y="8621"/>
                  <a:pt x="12102" y="8616"/>
                  <a:pt x="12135" y="8605"/>
                </a:cubicBezTo>
                <a:cubicBezTo>
                  <a:pt x="12095" y="8651"/>
                  <a:pt x="12017" y="8672"/>
                  <a:pt x="11951" y="8721"/>
                </a:cubicBezTo>
                <a:cubicBezTo>
                  <a:pt x="12102" y="8708"/>
                  <a:pt x="12250" y="8680"/>
                  <a:pt x="12391" y="8638"/>
                </a:cubicBezTo>
                <a:lnTo>
                  <a:pt x="12323" y="8763"/>
                </a:lnTo>
                <a:cubicBezTo>
                  <a:pt x="12424" y="8642"/>
                  <a:pt x="12636" y="8584"/>
                  <a:pt x="12819" y="8547"/>
                </a:cubicBezTo>
                <a:lnTo>
                  <a:pt x="12786" y="8577"/>
                </a:lnTo>
                <a:lnTo>
                  <a:pt x="12864" y="8547"/>
                </a:lnTo>
                <a:cubicBezTo>
                  <a:pt x="12874" y="8556"/>
                  <a:pt x="12885" y="8568"/>
                  <a:pt x="12897" y="8577"/>
                </a:cubicBezTo>
                <a:cubicBezTo>
                  <a:pt x="12836" y="8614"/>
                  <a:pt x="12768" y="8642"/>
                  <a:pt x="12702" y="8668"/>
                </a:cubicBezTo>
                <a:lnTo>
                  <a:pt x="12786" y="8577"/>
                </a:lnTo>
                <a:cubicBezTo>
                  <a:pt x="12652" y="8626"/>
                  <a:pt x="12530" y="8688"/>
                  <a:pt x="12412" y="8759"/>
                </a:cubicBezTo>
                <a:cubicBezTo>
                  <a:pt x="12429" y="8753"/>
                  <a:pt x="12445" y="8749"/>
                  <a:pt x="12464" y="8749"/>
                </a:cubicBezTo>
                <a:cubicBezTo>
                  <a:pt x="12470" y="8749"/>
                  <a:pt x="12477" y="8749"/>
                  <a:pt x="12485" y="8750"/>
                </a:cubicBezTo>
                <a:cubicBezTo>
                  <a:pt x="12457" y="8759"/>
                  <a:pt x="12429" y="8771"/>
                  <a:pt x="12401" y="8787"/>
                </a:cubicBezTo>
                <a:cubicBezTo>
                  <a:pt x="12397" y="8792"/>
                  <a:pt x="12397" y="8793"/>
                  <a:pt x="12401" y="8793"/>
                </a:cubicBezTo>
                <a:cubicBezTo>
                  <a:pt x="12411" y="8793"/>
                  <a:pt x="12450" y="8779"/>
                  <a:pt x="12497" y="8766"/>
                </a:cubicBezTo>
                <a:lnTo>
                  <a:pt x="12302" y="8908"/>
                </a:lnTo>
                <a:lnTo>
                  <a:pt x="12391" y="8862"/>
                </a:lnTo>
                <a:lnTo>
                  <a:pt x="12346" y="9020"/>
                </a:lnTo>
                <a:cubicBezTo>
                  <a:pt x="12566" y="8970"/>
                  <a:pt x="12852" y="8878"/>
                  <a:pt x="13054" y="8878"/>
                </a:cubicBezTo>
                <a:cubicBezTo>
                  <a:pt x="13102" y="8878"/>
                  <a:pt x="13145" y="8883"/>
                  <a:pt x="13181" y="8896"/>
                </a:cubicBezTo>
                <a:cubicBezTo>
                  <a:pt x="13003" y="8954"/>
                  <a:pt x="12918" y="9027"/>
                  <a:pt x="12730" y="9127"/>
                </a:cubicBezTo>
                <a:cubicBezTo>
                  <a:pt x="12816" y="9059"/>
                  <a:pt x="12778" y="9051"/>
                  <a:pt x="12715" y="9051"/>
                </a:cubicBezTo>
                <a:cubicBezTo>
                  <a:pt x="12695" y="9051"/>
                  <a:pt x="12674" y="9052"/>
                  <a:pt x="12652" y="9052"/>
                </a:cubicBezTo>
                <a:cubicBezTo>
                  <a:pt x="12607" y="9052"/>
                  <a:pt x="12566" y="9047"/>
                  <a:pt x="12563" y="9024"/>
                </a:cubicBezTo>
                <a:cubicBezTo>
                  <a:pt x="12568" y="9061"/>
                  <a:pt x="12474" y="9103"/>
                  <a:pt x="12435" y="9115"/>
                </a:cubicBezTo>
                <a:lnTo>
                  <a:pt x="12707" y="9106"/>
                </a:lnTo>
                <a:cubicBezTo>
                  <a:pt x="12551" y="9185"/>
                  <a:pt x="12607" y="9185"/>
                  <a:pt x="12568" y="9243"/>
                </a:cubicBezTo>
                <a:cubicBezTo>
                  <a:pt x="12680" y="9173"/>
                  <a:pt x="12745" y="9153"/>
                  <a:pt x="12791" y="9153"/>
                </a:cubicBezTo>
                <a:cubicBezTo>
                  <a:pt x="12857" y="9153"/>
                  <a:pt x="12882" y="9195"/>
                  <a:pt x="12948" y="9195"/>
                </a:cubicBezTo>
                <a:cubicBezTo>
                  <a:pt x="12953" y="9195"/>
                  <a:pt x="12958" y="9194"/>
                  <a:pt x="12963" y="9194"/>
                </a:cubicBezTo>
                <a:cubicBezTo>
                  <a:pt x="12897" y="9229"/>
                  <a:pt x="12824" y="9264"/>
                  <a:pt x="12778" y="9264"/>
                </a:cubicBezTo>
                <a:cubicBezTo>
                  <a:pt x="12755" y="9264"/>
                  <a:pt x="12736" y="9255"/>
                  <a:pt x="12730" y="9236"/>
                </a:cubicBezTo>
                <a:cubicBezTo>
                  <a:pt x="12685" y="9276"/>
                  <a:pt x="12687" y="9291"/>
                  <a:pt x="12713" y="9291"/>
                </a:cubicBezTo>
                <a:cubicBezTo>
                  <a:pt x="12769" y="9291"/>
                  <a:pt x="12945" y="9222"/>
                  <a:pt x="13004" y="9222"/>
                </a:cubicBezTo>
                <a:cubicBezTo>
                  <a:pt x="13029" y="9222"/>
                  <a:pt x="13034" y="9234"/>
                  <a:pt x="13003" y="9269"/>
                </a:cubicBezTo>
                <a:cubicBezTo>
                  <a:pt x="12996" y="9261"/>
                  <a:pt x="12998" y="9254"/>
                  <a:pt x="12988" y="9254"/>
                </a:cubicBezTo>
                <a:cubicBezTo>
                  <a:pt x="12981" y="9254"/>
                  <a:pt x="12970" y="9258"/>
                  <a:pt x="12946" y="9269"/>
                </a:cubicBezTo>
                <a:cubicBezTo>
                  <a:pt x="12958" y="9266"/>
                  <a:pt x="12966" y="9265"/>
                  <a:pt x="12975" y="9265"/>
                </a:cubicBezTo>
                <a:cubicBezTo>
                  <a:pt x="13060" y="9265"/>
                  <a:pt x="13037" y="9354"/>
                  <a:pt x="12946" y="9380"/>
                </a:cubicBezTo>
                <a:lnTo>
                  <a:pt x="12930" y="9367"/>
                </a:lnTo>
                <a:cubicBezTo>
                  <a:pt x="12955" y="9439"/>
                  <a:pt x="13052" y="9531"/>
                  <a:pt x="13214" y="9531"/>
                </a:cubicBezTo>
                <a:cubicBezTo>
                  <a:pt x="13272" y="9531"/>
                  <a:pt x="13337" y="9520"/>
                  <a:pt x="13408" y="9492"/>
                </a:cubicBezTo>
                <a:lnTo>
                  <a:pt x="13019" y="9649"/>
                </a:lnTo>
                <a:cubicBezTo>
                  <a:pt x="13252" y="9588"/>
                  <a:pt x="13487" y="9530"/>
                  <a:pt x="13720" y="9467"/>
                </a:cubicBezTo>
                <a:lnTo>
                  <a:pt x="13760" y="9513"/>
                </a:lnTo>
                <a:cubicBezTo>
                  <a:pt x="13518" y="9627"/>
                  <a:pt x="13234" y="9761"/>
                  <a:pt x="13103" y="9761"/>
                </a:cubicBezTo>
                <a:cubicBezTo>
                  <a:pt x="13100" y="9761"/>
                  <a:pt x="13099" y="9761"/>
                  <a:pt x="13097" y="9761"/>
                </a:cubicBezTo>
                <a:cubicBezTo>
                  <a:pt x="13080" y="9795"/>
                  <a:pt x="13057" y="9832"/>
                  <a:pt x="13175" y="9836"/>
                </a:cubicBezTo>
                <a:cubicBezTo>
                  <a:pt x="13196" y="9812"/>
                  <a:pt x="13472" y="9665"/>
                  <a:pt x="13517" y="9665"/>
                </a:cubicBezTo>
                <a:cubicBezTo>
                  <a:pt x="13518" y="9665"/>
                  <a:pt x="13518" y="9665"/>
                  <a:pt x="13520" y="9666"/>
                </a:cubicBezTo>
                <a:cubicBezTo>
                  <a:pt x="13300" y="9825"/>
                  <a:pt x="13406" y="9763"/>
                  <a:pt x="13232" y="9909"/>
                </a:cubicBezTo>
                <a:cubicBezTo>
                  <a:pt x="13290" y="9867"/>
                  <a:pt x="13568" y="9771"/>
                  <a:pt x="13646" y="9771"/>
                </a:cubicBezTo>
                <a:cubicBezTo>
                  <a:pt x="13656" y="9771"/>
                  <a:pt x="13662" y="9774"/>
                  <a:pt x="13664" y="9777"/>
                </a:cubicBezTo>
                <a:cubicBezTo>
                  <a:pt x="13606" y="9793"/>
                  <a:pt x="13330" y="9916"/>
                  <a:pt x="13257" y="9934"/>
                </a:cubicBezTo>
                <a:lnTo>
                  <a:pt x="13651" y="9864"/>
                </a:lnTo>
                <a:cubicBezTo>
                  <a:pt x="13560" y="9886"/>
                  <a:pt x="13351" y="9989"/>
                  <a:pt x="13264" y="10043"/>
                </a:cubicBezTo>
                <a:cubicBezTo>
                  <a:pt x="13275" y="10037"/>
                  <a:pt x="13284" y="10035"/>
                  <a:pt x="13290" y="10035"/>
                </a:cubicBezTo>
                <a:cubicBezTo>
                  <a:pt x="13330" y="10035"/>
                  <a:pt x="13317" y="10111"/>
                  <a:pt x="13358" y="10117"/>
                </a:cubicBezTo>
                <a:lnTo>
                  <a:pt x="13419" y="10052"/>
                </a:lnTo>
                <a:cubicBezTo>
                  <a:pt x="13421" y="10074"/>
                  <a:pt x="13446" y="10081"/>
                  <a:pt x="13487" y="10081"/>
                </a:cubicBezTo>
                <a:cubicBezTo>
                  <a:pt x="13604" y="10081"/>
                  <a:pt x="13844" y="10013"/>
                  <a:pt x="13970" y="10013"/>
                </a:cubicBezTo>
                <a:cubicBezTo>
                  <a:pt x="14011" y="10013"/>
                  <a:pt x="14039" y="10020"/>
                  <a:pt x="14049" y="10038"/>
                </a:cubicBezTo>
                <a:cubicBezTo>
                  <a:pt x="13960" y="10056"/>
                  <a:pt x="13553" y="10189"/>
                  <a:pt x="13537" y="10246"/>
                </a:cubicBezTo>
                <a:lnTo>
                  <a:pt x="13709" y="10205"/>
                </a:lnTo>
                <a:cubicBezTo>
                  <a:pt x="13709" y="10217"/>
                  <a:pt x="13709" y="10229"/>
                  <a:pt x="13720" y="10238"/>
                </a:cubicBezTo>
                <a:cubicBezTo>
                  <a:pt x="13737" y="10217"/>
                  <a:pt x="13760" y="10201"/>
                  <a:pt x="13781" y="10189"/>
                </a:cubicBezTo>
                <a:cubicBezTo>
                  <a:pt x="13899" y="10159"/>
                  <a:pt x="14043" y="10131"/>
                  <a:pt x="14181" y="10101"/>
                </a:cubicBezTo>
                <a:cubicBezTo>
                  <a:pt x="14198" y="10143"/>
                  <a:pt x="14215" y="10180"/>
                  <a:pt x="14238" y="10213"/>
                </a:cubicBezTo>
                <a:cubicBezTo>
                  <a:pt x="14137" y="10226"/>
                  <a:pt x="14031" y="10242"/>
                  <a:pt x="13937" y="10255"/>
                </a:cubicBezTo>
                <a:cubicBezTo>
                  <a:pt x="13953" y="10229"/>
                  <a:pt x="13965" y="10201"/>
                  <a:pt x="13970" y="10171"/>
                </a:cubicBezTo>
                <a:cubicBezTo>
                  <a:pt x="13948" y="10208"/>
                  <a:pt x="13915" y="10238"/>
                  <a:pt x="13876" y="10262"/>
                </a:cubicBezTo>
                <a:cubicBezTo>
                  <a:pt x="13732" y="10283"/>
                  <a:pt x="13598" y="10301"/>
                  <a:pt x="13509" y="10313"/>
                </a:cubicBezTo>
                <a:cubicBezTo>
                  <a:pt x="13442" y="10375"/>
                  <a:pt x="13386" y="10366"/>
                  <a:pt x="13426" y="10411"/>
                </a:cubicBezTo>
                <a:cubicBezTo>
                  <a:pt x="13408" y="10420"/>
                  <a:pt x="13386" y="10429"/>
                  <a:pt x="13365" y="10437"/>
                </a:cubicBezTo>
                <a:cubicBezTo>
                  <a:pt x="13297" y="10362"/>
                  <a:pt x="13085" y="10341"/>
                  <a:pt x="13041" y="10208"/>
                </a:cubicBezTo>
                <a:cubicBezTo>
                  <a:pt x="13003" y="10234"/>
                  <a:pt x="12963" y="10259"/>
                  <a:pt x="12935" y="10287"/>
                </a:cubicBezTo>
                <a:cubicBezTo>
                  <a:pt x="12774" y="10226"/>
                  <a:pt x="12619" y="10159"/>
                  <a:pt x="12469" y="10089"/>
                </a:cubicBezTo>
                <a:cubicBezTo>
                  <a:pt x="12485" y="10072"/>
                  <a:pt x="12502" y="10056"/>
                  <a:pt x="12513" y="10038"/>
                </a:cubicBezTo>
                <a:lnTo>
                  <a:pt x="12417" y="10068"/>
                </a:lnTo>
                <a:cubicBezTo>
                  <a:pt x="12412" y="10064"/>
                  <a:pt x="12412" y="10064"/>
                  <a:pt x="12407" y="10064"/>
                </a:cubicBezTo>
                <a:cubicBezTo>
                  <a:pt x="12435" y="10038"/>
                  <a:pt x="12478" y="10010"/>
                  <a:pt x="12485" y="9981"/>
                </a:cubicBezTo>
                <a:cubicBezTo>
                  <a:pt x="12457" y="10010"/>
                  <a:pt x="12424" y="10035"/>
                  <a:pt x="12384" y="10052"/>
                </a:cubicBezTo>
                <a:cubicBezTo>
                  <a:pt x="12356" y="10038"/>
                  <a:pt x="12323" y="10026"/>
                  <a:pt x="12295" y="10014"/>
                </a:cubicBezTo>
                <a:lnTo>
                  <a:pt x="12295" y="10001"/>
                </a:lnTo>
                <a:cubicBezTo>
                  <a:pt x="12295" y="10001"/>
                  <a:pt x="12295" y="10000"/>
                  <a:pt x="12295" y="10000"/>
                </a:cubicBezTo>
                <a:cubicBezTo>
                  <a:pt x="12293" y="10000"/>
                  <a:pt x="12288" y="10006"/>
                  <a:pt x="12285" y="10010"/>
                </a:cubicBezTo>
                <a:cubicBezTo>
                  <a:pt x="12257" y="9993"/>
                  <a:pt x="12234" y="9977"/>
                  <a:pt x="12201" y="9964"/>
                </a:cubicBezTo>
                <a:cubicBezTo>
                  <a:pt x="12201" y="9961"/>
                  <a:pt x="12212" y="9961"/>
                  <a:pt x="12207" y="9956"/>
                </a:cubicBezTo>
                <a:cubicBezTo>
                  <a:pt x="12202" y="9957"/>
                  <a:pt x="12199" y="9958"/>
                  <a:pt x="12197" y="9958"/>
                </a:cubicBezTo>
                <a:cubicBezTo>
                  <a:pt x="12192" y="9958"/>
                  <a:pt x="12187" y="9956"/>
                  <a:pt x="12184" y="9956"/>
                </a:cubicBezTo>
                <a:cubicBezTo>
                  <a:pt x="11549" y="9633"/>
                  <a:pt x="10961" y="9255"/>
                  <a:pt x="10437" y="8838"/>
                </a:cubicBezTo>
                <a:lnTo>
                  <a:pt x="10432" y="8833"/>
                </a:lnTo>
                <a:cubicBezTo>
                  <a:pt x="10410" y="8796"/>
                  <a:pt x="10387" y="8759"/>
                  <a:pt x="10354" y="8721"/>
                </a:cubicBezTo>
                <a:cubicBezTo>
                  <a:pt x="10432" y="8635"/>
                  <a:pt x="10526" y="8551"/>
                  <a:pt x="10632" y="8481"/>
                </a:cubicBezTo>
                <a:cubicBezTo>
                  <a:pt x="10600" y="8494"/>
                  <a:pt x="10577" y="8500"/>
                  <a:pt x="10562" y="8500"/>
                </a:cubicBezTo>
                <a:cubicBezTo>
                  <a:pt x="10468" y="8500"/>
                  <a:pt x="10693" y="8261"/>
                  <a:pt x="10557" y="8261"/>
                </a:cubicBezTo>
                <a:cubicBezTo>
                  <a:pt x="10531" y="8261"/>
                  <a:pt x="10488" y="8271"/>
                  <a:pt x="10427" y="8295"/>
                </a:cubicBezTo>
                <a:cubicBezTo>
                  <a:pt x="10460" y="8241"/>
                  <a:pt x="10526" y="8249"/>
                  <a:pt x="10577" y="8199"/>
                </a:cubicBezTo>
                <a:cubicBezTo>
                  <a:pt x="10516" y="8227"/>
                  <a:pt x="10473" y="8241"/>
                  <a:pt x="10443" y="8241"/>
                </a:cubicBezTo>
                <a:cubicBezTo>
                  <a:pt x="10408" y="8241"/>
                  <a:pt x="10395" y="8221"/>
                  <a:pt x="10399" y="8183"/>
                </a:cubicBezTo>
                <a:lnTo>
                  <a:pt x="10432" y="8165"/>
                </a:lnTo>
                <a:cubicBezTo>
                  <a:pt x="10314" y="8104"/>
                  <a:pt x="10314" y="8021"/>
                  <a:pt x="10298" y="7917"/>
                </a:cubicBezTo>
                <a:cubicBezTo>
                  <a:pt x="10351" y="7917"/>
                  <a:pt x="10384" y="7947"/>
                  <a:pt x="10435" y="7947"/>
                </a:cubicBezTo>
                <a:cubicBezTo>
                  <a:pt x="10481" y="7947"/>
                  <a:pt x="10542" y="7923"/>
                  <a:pt x="10648" y="7830"/>
                </a:cubicBezTo>
                <a:lnTo>
                  <a:pt x="10615" y="7913"/>
                </a:lnTo>
                <a:cubicBezTo>
                  <a:pt x="10613" y="7909"/>
                  <a:pt x="10610" y="7908"/>
                  <a:pt x="10607" y="7908"/>
                </a:cubicBezTo>
                <a:cubicBezTo>
                  <a:pt x="10600" y="7908"/>
                  <a:pt x="10590" y="7914"/>
                  <a:pt x="10584" y="7914"/>
                </a:cubicBezTo>
                <a:cubicBezTo>
                  <a:pt x="10584" y="7914"/>
                  <a:pt x="10582" y="7913"/>
                  <a:pt x="10582" y="7913"/>
                </a:cubicBezTo>
                <a:cubicBezTo>
                  <a:pt x="10566" y="7949"/>
                  <a:pt x="10566" y="7962"/>
                  <a:pt x="10579" y="7962"/>
                </a:cubicBezTo>
                <a:cubicBezTo>
                  <a:pt x="10623" y="7962"/>
                  <a:pt x="10802" y="7806"/>
                  <a:pt x="10876" y="7806"/>
                </a:cubicBezTo>
                <a:close/>
                <a:moveTo>
                  <a:pt x="13925" y="10362"/>
                </a:moveTo>
                <a:cubicBezTo>
                  <a:pt x="14021" y="10362"/>
                  <a:pt x="14092" y="10378"/>
                  <a:pt x="14092" y="10416"/>
                </a:cubicBezTo>
                <a:cubicBezTo>
                  <a:pt x="14038" y="10441"/>
                  <a:pt x="13976" y="10462"/>
                  <a:pt x="13915" y="10478"/>
                </a:cubicBezTo>
                <a:cubicBezTo>
                  <a:pt x="13920" y="10445"/>
                  <a:pt x="13915" y="10408"/>
                  <a:pt x="13925" y="10362"/>
                </a:cubicBezTo>
                <a:close/>
                <a:moveTo>
                  <a:pt x="13899" y="10366"/>
                </a:moveTo>
                <a:cubicBezTo>
                  <a:pt x="13876" y="10411"/>
                  <a:pt x="13848" y="10457"/>
                  <a:pt x="13821" y="10503"/>
                </a:cubicBezTo>
                <a:cubicBezTo>
                  <a:pt x="13765" y="10516"/>
                  <a:pt x="13715" y="10528"/>
                  <a:pt x="13671" y="10536"/>
                </a:cubicBezTo>
                <a:lnTo>
                  <a:pt x="13619" y="10524"/>
                </a:lnTo>
                <a:cubicBezTo>
                  <a:pt x="13647" y="10520"/>
                  <a:pt x="13676" y="10516"/>
                  <a:pt x="13704" y="10508"/>
                </a:cubicBezTo>
                <a:lnTo>
                  <a:pt x="13408" y="10462"/>
                </a:lnTo>
                <a:lnTo>
                  <a:pt x="13398" y="10457"/>
                </a:lnTo>
                <a:cubicBezTo>
                  <a:pt x="13504" y="10424"/>
                  <a:pt x="13609" y="10395"/>
                  <a:pt x="13720" y="10383"/>
                </a:cubicBezTo>
                <a:cubicBezTo>
                  <a:pt x="13719" y="10411"/>
                  <a:pt x="13732" y="10423"/>
                  <a:pt x="13753" y="10423"/>
                </a:cubicBezTo>
                <a:cubicBezTo>
                  <a:pt x="13788" y="10423"/>
                  <a:pt x="13843" y="10394"/>
                  <a:pt x="13887" y="10366"/>
                </a:cubicBezTo>
                <a:close/>
                <a:moveTo>
                  <a:pt x="14393" y="10495"/>
                </a:moveTo>
                <a:cubicBezTo>
                  <a:pt x="14377" y="10524"/>
                  <a:pt x="14355" y="10557"/>
                  <a:pt x="14339" y="10586"/>
                </a:cubicBezTo>
                <a:lnTo>
                  <a:pt x="14426" y="10562"/>
                </a:lnTo>
                <a:cubicBezTo>
                  <a:pt x="14438" y="10581"/>
                  <a:pt x="14454" y="10607"/>
                  <a:pt x="14466" y="10632"/>
                </a:cubicBezTo>
                <a:lnTo>
                  <a:pt x="14377" y="10653"/>
                </a:lnTo>
                <a:lnTo>
                  <a:pt x="14382" y="10665"/>
                </a:lnTo>
                <a:lnTo>
                  <a:pt x="14471" y="10639"/>
                </a:lnTo>
                <a:cubicBezTo>
                  <a:pt x="14482" y="10660"/>
                  <a:pt x="14499" y="10686"/>
                  <a:pt x="14511" y="10706"/>
                </a:cubicBezTo>
                <a:cubicBezTo>
                  <a:pt x="14499" y="10714"/>
                  <a:pt x="14482" y="10718"/>
                  <a:pt x="14466" y="10723"/>
                </a:cubicBezTo>
                <a:cubicBezTo>
                  <a:pt x="14400" y="10711"/>
                  <a:pt x="14339" y="10693"/>
                  <a:pt x="14271" y="10681"/>
                </a:cubicBezTo>
                <a:cubicBezTo>
                  <a:pt x="14294" y="10653"/>
                  <a:pt x="14315" y="10620"/>
                  <a:pt x="14339" y="10586"/>
                </a:cubicBezTo>
                <a:lnTo>
                  <a:pt x="14254" y="10611"/>
                </a:lnTo>
                <a:lnTo>
                  <a:pt x="14193" y="10665"/>
                </a:lnTo>
                <a:lnTo>
                  <a:pt x="14181" y="10665"/>
                </a:lnTo>
                <a:lnTo>
                  <a:pt x="14181" y="10653"/>
                </a:lnTo>
                <a:cubicBezTo>
                  <a:pt x="14181" y="10648"/>
                  <a:pt x="14172" y="10644"/>
                  <a:pt x="14165" y="10639"/>
                </a:cubicBezTo>
                <a:lnTo>
                  <a:pt x="14254" y="10611"/>
                </a:lnTo>
                <a:lnTo>
                  <a:pt x="14393" y="10495"/>
                </a:lnTo>
                <a:close/>
                <a:moveTo>
                  <a:pt x="2580" y="13031"/>
                </a:moveTo>
                <a:cubicBezTo>
                  <a:pt x="2614" y="13031"/>
                  <a:pt x="2641" y="13036"/>
                  <a:pt x="2675" y="13036"/>
                </a:cubicBezTo>
                <a:lnTo>
                  <a:pt x="2631" y="13093"/>
                </a:lnTo>
                <a:lnTo>
                  <a:pt x="2497" y="13134"/>
                </a:lnTo>
                <a:cubicBezTo>
                  <a:pt x="2485" y="13118"/>
                  <a:pt x="2475" y="13106"/>
                  <a:pt x="2464" y="13093"/>
                </a:cubicBezTo>
                <a:lnTo>
                  <a:pt x="2580" y="13031"/>
                </a:lnTo>
                <a:close/>
                <a:moveTo>
                  <a:pt x="3137" y="13057"/>
                </a:moveTo>
                <a:cubicBezTo>
                  <a:pt x="3186" y="13060"/>
                  <a:pt x="3231" y="13064"/>
                  <a:pt x="3281" y="13069"/>
                </a:cubicBezTo>
                <a:lnTo>
                  <a:pt x="3243" y="13148"/>
                </a:lnTo>
                <a:cubicBezTo>
                  <a:pt x="3219" y="13114"/>
                  <a:pt x="3176" y="13085"/>
                  <a:pt x="3132" y="13069"/>
                </a:cubicBezTo>
                <a:lnTo>
                  <a:pt x="3137" y="13057"/>
                </a:lnTo>
                <a:close/>
                <a:moveTo>
                  <a:pt x="3214" y="13213"/>
                </a:moveTo>
                <a:cubicBezTo>
                  <a:pt x="3203" y="13230"/>
                  <a:pt x="3198" y="13251"/>
                  <a:pt x="3186" y="13267"/>
                </a:cubicBezTo>
                <a:cubicBezTo>
                  <a:pt x="3186" y="13246"/>
                  <a:pt x="3193" y="13225"/>
                  <a:pt x="3214" y="13213"/>
                </a:cubicBezTo>
                <a:close/>
                <a:moveTo>
                  <a:pt x="3411" y="13260"/>
                </a:moveTo>
                <a:cubicBezTo>
                  <a:pt x="3418" y="13260"/>
                  <a:pt x="3424" y="13261"/>
                  <a:pt x="3431" y="13263"/>
                </a:cubicBezTo>
                <a:cubicBezTo>
                  <a:pt x="3431" y="13267"/>
                  <a:pt x="3431" y="13267"/>
                  <a:pt x="3438" y="13272"/>
                </a:cubicBezTo>
                <a:lnTo>
                  <a:pt x="3431" y="13272"/>
                </a:lnTo>
                <a:cubicBezTo>
                  <a:pt x="3405" y="13279"/>
                  <a:pt x="3365" y="13292"/>
                  <a:pt x="3332" y="13304"/>
                </a:cubicBezTo>
                <a:cubicBezTo>
                  <a:pt x="3358" y="13278"/>
                  <a:pt x="3385" y="13260"/>
                  <a:pt x="3411" y="13260"/>
                </a:cubicBezTo>
                <a:close/>
                <a:moveTo>
                  <a:pt x="3431" y="13292"/>
                </a:moveTo>
                <a:cubicBezTo>
                  <a:pt x="3431" y="13325"/>
                  <a:pt x="3426" y="13363"/>
                  <a:pt x="3415" y="13395"/>
                </a:cubicBezTo>
                <a:cubicBezTo>
                  <a:pt x="3360" y="13395"/>
                  <a:pt x="3332" y="13367"/>
                  <a:pt x="3281" y="13363"/>
                </a:cubicBezTo>
                <a:cubicBezTo>
                  <a:pt x="3292" y="13350"/>
                  <a:pt x="3299" y="13342"/>
                  <a:pt x="3309" y="13330"/>
                </a:cubicBezTo>
                <a:lnTo>
                  <a:pt x="3304" y="13330"/>
                </a:lnTo>
                <a:cubicBezTo>
                  <a:pt x="3343" y="13309"/>
                  <a:pt x="3386" y="13297"/>
                  <a:pt x="3431" y="13292"/>
                </a:cubicBezTo>
                <a:close/>
                <a:moveTo>
                  <a:pt x="3765" y="13118"/>
                </a:moveTo>
                <a:cubicBezTo>
                  <a:pt x="3793" y="13122"/>
                  <a:pt x="3826" y="13127"/>
                  <a:pt x="3859" y="13130"/>
                </a:cubicBezTo>
                <a:lnTo>
                  <a:pt x="3838" y="13201"/>
                </a:lnTo>
                <a:lnTo>
                  <a:pt x="3854" y="13201"/>
                </a:lnTo>
                <a:lnTo>
                  <a:pt x="3871" y="13130"/>
                </a:lnTo>
                <a:cubicBezTo>
                  <a:pt x="3904" y="13134"/>
                  <a:pt x="3932" y="13139"/>
                  <a:pt x="3965" y="13143"/>
                </a:cubicBezTo>
                <a:cubicBezTo>
                  <a:pt x="3939" y="13267"/>
                  <a:pt x="3859" y="13400"/>
                  <a:pt x="3826" y="13520"/>
                </a:cubicBezTo>
                <a:cubicBezTo>
                  <a:pt x="3777" y="13533"/>
                  <a:pt x="3727" y="13549"/>
                  <a:pt x="3676" y="13561"/>
                </a:cubicBezTo>
                <a:cubicBezTo>
                  <a:pt x="3682" y="13528"/>
                  <a:pt x="3687" y="13495"/>
                  <a:pt x="3694" y="13458"/>
                </a:cubicBezTo>
                <a:cubicBezTo>
                  <a:pt x="3715" y="13446"/>
                  <a:pt x="3744" y="13428"/>
                  <a:pt x="3772" y="13421"/>
                </a:cubicBezTo>
                <a:lnTo>
                  <a:pt x="3699" y="13425"/>
                </a:lnTo>
                <a:cubicBezTo>
                  <a:pt x="3720" y="13321"/>
                  <a:pt x="3744" y="13218"/>
                  <a:pt x="3765" y="13118"/>
                </a:cubicBezTo>
                <a:close/>
                <a:moveTo>
                  <a:pt x="3562" y="13574"/>
                </a:moveTo>
                <a:cubicBezTo>
                  <a:pt x="3570" y="13574"/>
                  <a:pt x="3577" y="13577"/>
                  <a:pt x="3582" y="13586"/>
                </a:cubicBezTo>
                <a:lnTo>
                  <a:pt x="3515" y="13603"/>
                </a:lnTo>
                <a:cubicBezTo>
                  <a:pt x="3534" y="13587"/>
                  <a:pt x="3548" y="13574"/>
                  <a:pt x="3562" y="13574"/>
                </a:cubicBezTo>
                <a:close/>
                <a:moveTo>
                  <a:pt x="3054" y="13656"/>
                </a:moveTo>
                <a:cubicBezTo>
                  <a:pt x="3054" y="13661"/>
                  <a:pt x="3054" y="13661"/>
                  <a:pt x="3054" y="13665"/>
                </a:cubicBezTo>
                <a:lnTo>
                  <a:pt x="3036" y="13665"/>
                </a:lnTo>
                <a:lnTo>
                  <a:pt x="3054" y="13656"/>
                </a:lnTo>
                <a:close/>
                <a:moveTo>
                  <a:pt x="3398" y="13470"/>
                </a:moveTo>
                <a:cubicBezTo>
                  <a:pt x="3377" y="13545"/>
                  <a:pt x="3353" y="13611"/>
                  <a:pt x="3348" y="13644"/>
                </a:cubicBezTo>
                <a:cubicBezTo>
                  <a:pt x="3372" y="13603"/>
                  <a:pt x="3428" y="13568"/>
                  <a:pt x="3458" y="13568"/>
                </a:cubicBezTo>
                <a:cubicBezTo>
                  <a:pt x="3469" y="13568"/>
                  <a:pt x="3476" y="13574"/>
                  <a:pt x="3476" y="13586"/>
                </a:cubicBezTo>
                <a:lnTo>
                  <a:pt x="3448" y="13624"/>
                </a:lnTo>
                <a:cubicBezTo>
                  <a:pt x="3415" y="13632"/>
                  <a:pt x="3381" y="13637"/>
                  <a:pt x="3348" y="13644"/>
                </a:cubicBezTo>
                <a:lnTo>
                  <a:pt x="3304" y="13653"/>
                </a:lnTo>
                <a:cubicBezTo>
                  <a:pt x="3325" y="13624"/>
                  <a:pt x="3337" y="13591"/>
                  <a:pt x="3337" y="13561"/>
                </a:cubicBezTo>
                <a:lnTo>
                  <a:pt x="3214" y="13670"/>
                </a:lnTo>
                <a:lnTo>
                  <a:pt x="3148" y="13670"/>
                </a:lnTo>
                <a:cubicBezTo>
                  <a:pt x="3153" y="13649"/>
                  <a:pt x="3158" y="13628"/>
                  <a:pt x="3165" y="13607"/>
                </a:cubicBezTo>
                <a:cubicBezTo>
                  <a:pt x="3243" y="13570"/>
                  <a:pt x="3309" y="13524"/>
                  <a:pt x="3398" y="13470"/>
                </a:cubicBezTo>
                <a:close/>
                <a:moveTo>
                  <a:pt x="3588" y="13729"/>
                </a:moveTo>
                <a:cubicBezTo>
                  <a:pt x="3611" y="13729"/>
                  <a:pt x="3601" y="13754"/>
                  <a:pt x="3570" y="13786"/>
                </a:cubicBezTo>
                <a:cubicBezTo>
                  <a:pt x="3553" y="13786"/>
                  <a:pt x="3544" y="13773"/>
                  <a:pt x="3565" y="13735"/>
                </a:cubicBezTo>
                <a:lnTo>
                  <a:pt x="3560" y="13735"/>
                </a:lnTo>
                <a:cubicBezTo>
                  <a:pt x="3572" y="13731"/>
                  <a:pt x="3582" y="13729"/>
                  <a:pt x="3588" y="13729"/>
                </a:cubicBezTo>
                <a:close/>
                <a:moveTo>
                  <a:pt x="5005" y="14327"/>
                </a:moveTo>
                <a:cubicBezTo>
                  <a:pt x="5020" y="14327"/>
                  <a:pt x="5023" y="14336"/>
                  <a:pt x="4995" y="14362"/>
                </a:cubicBezTo>
                <a:cubicBezTo>
                  <a:pt x="4934" y="14400"/>
                  <a:pt x="4906" y="14415"/>
                  <a:pt x="4894" y="14415"/>
                </a:cubicBezTo>
                <a:cubicBezTo>
                  <a:pt x="4876" y="14415"/>
                  <a:pt x="4901" y="14379"/>
                  <a:pt x="4913" y="14350"/>
                </a:cubicBezTo>
                <a:cubicBezTo>
                  <a:pt x="4934" y="14345"/>
                  <a:pt x="4982" y="14327"/>
                  <a:pt x="5005" y="14327"/>
                </a:cubicBezTo>
                <a:close/>
                <a:moveTo>
                  <a:pt x="5237" y="14544"/>
                </a:moveTo>
                <a:cubicBezTo>
                  <a:pt x="5237" y="14544"/>
                  <a:pt x="5237" y="14544"/>
                  <a:pt x="5235" y="14544"/>
                </a:cubicBezTo>
                <a:lnTo>
                  <a:pt x="5245" y="14548"/>
                </a:lnTo>
                <a:cubicBezTo>
                  <a:pt x="5243" y="14545"/>
                  <a:pt x="5242" y="14544"/>
                  <a:pt x="5237" y="14544"/>
                </a:cubicBezTo>
                <a:close/>
                <a:moveTo>
                  <a:pt x="6649" y="15119"/>
                </a:moveTo>
                <a:cubicBezTo>
                  <a:pt x="6647" y="15120"/>
                  <a:pt x="6645" y="15120"/>
                  <a:pt x="6644" y="15120"/>
                </a:cubicBezTo>
                <a:lnTo>
                  <a:pt x="6649" y="15119"/>
                </a:lnTo>
                <a:close/>
                <a:moveTo>
                  <a:pt x="7280" y="15489"/>
                </a:moveTo>
                <a:cubicBezTo>
                  <a:pt x="7279" y="15489"/>
                  <a:pt x="7279" y="15489"/>
                  <a:pt x="7277" y="15489"/>
                </a:cubicBezTo>
                <a:cubicBezTo>
                  <a:pt x="7280" y="15489"/>
                  <a:pt x="7282" y="15489"/>
                  <a:pt x="7285" y="15490"/>
                </a:cubicBezTo>
                <a:cubicBezTo>
                  <a:pt x="7284" y="15489"/>
                  <a:pt x="7282" y="15489"/>
                  <a:pt x="7280" y="15489"/>
                </a:cubicBezTo>
                <a:close/>
                <a:moveTo>
                  <a:pt x="7705" y="15832"/>
                </a:moveTo>
                <a:cubicBezTo>
                  <a:pt x="7700" y="15844"/>
                  <a:pt x="7689" y="15853"/>
                  <a:pt x="7677" y="15862"/>
                </a:cubicBezTo>
                <a:cubicBezTo>
                  <a:pt x="7684" y="15853"/>
                  <a:pt x="7689" y="15844"/>
                  <a:pt x="7700" y="15837"/>
                </a:cubicBezTo>
                <a:lnTo>
                  <a:pt x="7705" y="15832"/>
                </a:lnTo>
                <a:close/>
                <a:moveTo>
                  <a:pt x="7884" y="15787"/>
                </a:moveTo>
                <a:cubicBezTo>
                  <a:pt x="7799" y="15816"/>
                  <a:pt x="7766" y="15844"/>
                  <a:pt x="7750" y="15870"/>
                </a:cubicBezTo>
                <a:cubicBezTo>
                  <a:pt x="7745" y="15870"/>
                  <a:pt x="7733" y="15874"/>
                  <a:pt x="7727" y="15874"/>
                </a:cubicBezTo>
                <a:cubicBezTo>
                  <a:pt x="7761" y="15849"/>
                  <a:pt x="7677" y="15816"/>
                  <a:pt x="7884" y="15787"/>
                </a:cubicBezTo>
                <a:close/>
                <a:moveTo>
                  <a:pt x="7689" y="15837"/>
                </a:moveTo>
                <a:cubicBezTo>
                  <a:pt x="7644" y="15879"/>
                  <a:pt x="7617" y="15894"/>
                  <a:pt x="7601" y="15894"/>
                </a:cubicBezTo>
                <a:cubicBezTo>
                  <a:pt x="7588" y="15894"/>
                  <a:pt x="7579" y="15885"/>
                  <a:pt x="7571" y="15874"/>
                </a:cubicBezTo>
                <a:lnTo>
                  <a:pt x="7689" y="15837"/>
                </a:lnTo>
                <a:close/>
                <a:moveTo>
                  <a:pt x="4245" y="13193"/>
                </a:moveTo>
                <a:lnTo>
                  <a:pt x="4327" y="13209"/>
                </a:lnTo>
                <a:cubicBezTo>
                  <a:pt x="4327" y="13213"/>
                  <a:pt x="4327" y="13218"/>
                  <a:pt x="4327" y="13222"/>
                </a:cubicBezTo>
                <a:cubicBezTo>
                  <a:pt x="4445" y="13263"/>
                  <a:pt x="4483" y="13358"/>
                  <a:pt x="4595" y="13383"/>
                </a:cubicBezTo>
                <a:cubicBezTo>
                  <a:pt x="4588" y="13428"/>
                  <a:pt x="4623" y="13491"/>
                  <a:pt x="4567" y="13565"/>
                </a:cubicBezTo>
                <a:cubicBezTo>
                  <a:pt x="4593" y="13538"/>
                  <a:pt x="4631" y="13483"/>
                  <a:pt x="4668" y="13483"/>
                </a:cubicBezTo>
                <a:cubicBezTo>
                  <a:pt x="4669" y="13483"/>
                  <a:pt x="4671" y="13483"/>
                  <a:pt x="4673" y="13483"/>
                </a:cubicBezTo>
                <a:cubicBezTo>
                  <a:pt x="4673" y="13656"/>
                  <a:pt x="4584" y="13491"/>
                  <a:pt x="4555" y="13689"/>
                </a:cubicBezTo>
                <a:cubicBezTo>
                  <a:pt x="4605" y="13586"/>
                  <a:pt x="4701" y="13565"/>
                  <a:pt x="4779" y="13516"/>
                </a:cubicBezTo>
                <a:cubicBezTo>
                  <a:pt x="4803" y="13449"/>
                  <a:pt x="4792" y="13426"/>
                  <a:pt x="4764" y="13426"/>
                </a:cubicBezTo>
                <a:cubicBezTo>
                  <a:pt x="4724" y="13426"/>
                  <a:pt x="4650" y="13475"/>
                  <a:pt x="4605" y="13507"/>
                </a:cubicBezTo>
                <a:cubicBezTo>
                  <a:pt x="4640" y="13433"/>
                  <a:pt x="4678" y="13358"/>
                  <a:pt x="4734" y="13288"/>
                </a:cubicBezTo>
                <a:cubicBezTo>
                  <a:pt x="4861" y="13318"/>
                  <a:pt x="4990" y="13358"/>
                  <a:pt x="5118" y="13391"/>
                </a:cubicBezTo>
                <a:cubicBezTo>
                  <a:pt x="5184" y="13467"/>
                  <a:pt x="5390" y="13470"/>
                  <a:pt x="5440" y="13603"/>
                </a:cubicBezTo>
                <a:cubicBezTo>
                  <a:pt x="5473" y="13579"/>
                  <a:pt x="5508" y="13549"/>
                  <a:pt x="5541" y="13520"/>
                </a:cubicBezTo>
                <a:cubicBezTo>
                  <a:pt x="5607" y="13545"/>
                  <a:pt x="5680" y="13570"/>
                  <a:pt x="5746" y="13598"/>
                </a:cubicBezTo>
                <a:lnTo>
                  <a:pt x="5774" y="13649"/>
                </a:lnTo>
                <a:lnTo>
                  <a:pt x="5774" y="13616"/>
                </a:lnTo>
                <a:lnTo>
                  <a:pt x="5762" y="13607"/>
                </a:lnTo>
                <a:cubicBezTo>
                  <a:pt x="5842" y="13637"/>
                  <a:pt x="5919" y="13661"/>
                  <a:pt x="5991" y="13694"/>
                </a:cubicBezTo>
                <a:cubicBezTo>
                  <a:pt x="5974" y="13710"/>
                  <a:pt x="5957" y="13728"/>
                  <a:pt x="5948" y="13744"/>
                </a:cubicBezTo>
                <a:lnTo>
                  <a:pt x="6042" y="13715"/>
                </a:lnTo>
                <a:lnTo>
                  <a:pt x="6052" y="13715"/>
                </a:lnTo>
                <a:cubicBezTo>
                  <a:pt x="6025" y="13740"/>
                  <a:pt x="5981" y="13773"/>
                  <a:pt x="5981" y="13802"/>
                </a:cubicBezTo>
                <a:cubicBezTo>
                  <a:pt x="6002" y="13768"/>
                  <a:pt x="6035" y="13744"/>
                  <a:pt x="6075" y="13723"/>
                </a:cubicBezTo>
                <a:cubicBezTo>
                  <a:pt x="6103" y="13735"/>
                  <a:pt x="6131" y="13752"/>
                  <a:pt x="6158" y="13765"/>
                </a:cubicBezTo>
                <a:lnTo>
                  <a:pt x="6158" y="13773"/>
                </a:lnTo>
                <a:cubicBezTo>
                  <a:pt x="6158" y="13773"/>
                  <a:pt x="6158" y="13774"/>
                  <a:pt x="6158" y="13774"/>
                </a:cubicBezTo>
                <a:cubicBezTo>
                  <a:pt x="6159" y="13774"/>
                  <a:pt x="6159" y="13768"/>
                  <a:pt x="6164" y="13768"/>
                </a:cubicBezTo>
                <a:cubicBezTo>
                  <a:pt x="6192" y="13781"/>
                  <a:pt x="6219" y="13798"/>
                  <a:pt x="6247" y="13810"/>
                </a:cubicBezTo>
                <a:cubicBezTo>
                  <a:pt x="6247" y="13814"/>
                  <a:pt x="6242" y="13814"/>
                  <a:pt x="6242" y="13819"/>
                </a:cubicBezTo>
                <a:cubicBezTo>
                  <a:pt x="6242" y="13820"/>
                  <a:pt x="6244" y="13820"/>
                  <a:pt x="6245" y="13820"/>
                </a:cubicBezTo>
                <a:cubicBezTo>
                  <a:pt x="6248" y="13820"/>
                  <a:pt x="6255" y="13819"/>
                  <a:pt x="6258" y="13819"/>
                </a:cubicBezTo>
                <a:cubicBezTo>
                  <a:pt x="6877" y="14117"/>
                  <a:pt x="7404" y="14499"/>
                  <a:pt x="7827" y="14949"/>
                </a:cubicBezTo>
                <a:cubicBezTo>
                  <a:pt x="7856" y="14982"/>
                  <a:pt x="7877" y="15016"/>
                  <a:pt x="7905" y="15045"/>
                </a:cubicBezTo>
                <a:cubicBezTo>
                  <a:pt x="7794" y="15128"/>
                  <a:pt x="7672" y="15203"/>
                  <a:pt x="7538" y="15261"/>
                </a:cubicBezTo>
                <a:cubicBezTo>
                  <a:pt x="7568" y="15253"/>
                  <a:pt x="7589" y="15250"/>
                  <a:pt x="7603" y="15250"/>
                </a:cubicBezTo>
                <a:cubicBezTo>
                  <a:pt x="7715" y="15250"/>
                  <a:pt x="7374" y="15459"/>
                  <a:pt x="7543" y="15459"/>
                </a:cubicBezTo>
                <a:cubicBezTo>
                  <a:pt x="7570" y="15459"/>
                  <a:pt x="7608" y="15454"/>
                  <a:pt x="7660" y="15443"/>
                </a:cubicBezTo>
                <a:cubicBezTo>
                  <a:pt x="7604" y="15485"/>
                  <a:pt x="7550" y="15473"/>
                  <a:pt x="7477" y="15505"/>
                </a:cubicBezTo>
                <a:cubicBezTo>
                  <a:pt x="7532" y="15493"/>
                  <a:pt x="7573" y="15487"/>
                  <a:pt x="7599" y="15487"/>
                </a:cubicBezTo>
                <a:cubicBezTo>
                  <a:pt x="7649" y="15487"/>
                  <a:pt x="7657" y="15506"/>
                  <a:pt x="7632" y="15543"/>
                </a:cubicBezTo>
                <a:lnTo>
                  <a:pt x="7594" y="15550"/>
                </a:lnTo>
                <a:cubicBezTo>
                  <a:pt x="7689" y="15642"/>
                  <a:pt x="7604" y="15729"/>
                  <a:pt x="7555" y="15849"/>
                </a:cubicBezTo>
                <a:cubicBezTo>
                  <a:pt x="7548" y="15844"/>
                  <a:pt x="7540" y="15842"/>
                  <a:pt x="7528" y="15842"/>
                </a:cubicBezTo>
                <a:cubicBezTo>
                  <a:pt x="7508" y="15842"/>
                  <a:pt x="7479" y="15854"/>
                  <a:pt x="7427" y="15895"/>
                </a:cubicBezTo>
                <a:lnTo>
                  <a:pt x="7517" y="15783"/>
                </a:lnTo>
                <a:cubicBezTo>
                  <a:pt x="7492" y="15794"/>
                  <a:pt x="7441" y="15831"/>
                  <a:pt x="7417" y="15831"/>
                </a:cubicBezTo>
                <a:cubicBezTo>
                  <a:pt x="7414" y="15831"/>
                  <a:pt x="7412" y="15830"/>
                  <a:pt x="7411" y="15828"/>
                </a:cubicBezTo>
                <a:lnTo>
                  <a:pt x="7555" y="15695"/>
                </a:lnTo>
                <a:cubicBezTo>
                  <a:pt x="7530" y="15713"/>
                  <a:pt x="7513" y="15720"/>
                  <a:pt x="7500" y="15720"/>
                </a:cubicBezTo>
                <a:cubicBezTo>
                  <a:pt x="7446" y="15720"/>
                  <a:pt x="7497" y="15575"/>
                  <a:pt x="7442" y="15575"/>
                </a:cubicBezTo>
                <a:cubicBezTo>
                  <a:pt x="7437" y="15575"/>
                  <a:pt x="7429" y="15576"/>
                  <a:pt x="7421" y="15580"/>
                </a:cubicBezTo>
                <a:cubicBezTo>
                  <a:pt x="7538" y="15625"/>
                  <a:pt x="7343" y="15729"/>
                  <a:pt x="7326" y="15837"/>
                </a:cubicBezTo>
                <a:cubicBezTo>
                  <a:pt x="7302" y="15844"/>
                  <a:pt x="7284" y="15848"/>
                  <a:pt x="7270" y="15848"/>
                </a:cubicBezTo>
                <a:cubicBezTo>
                  <a:pt x="7138" y="15848"/>
                  <a:pt x="7442" y="15512"/>
                  <a:pt x="7285" y="15490"/>
                </a:cubicBezTo>
                <a:cubicBezTo>
                  <a:pt x="7307" y="15502"/>
                  <a:pt x="7292" y="15596"/>
                  <a:pt x="7227" y="15629"/>
                </a:cubicBezTo>
                <a:cubicBezTo>
                  <a:pt x="7209" y="15576"/>
                  <a:pt x="7216" y="15518"/>
                  <a:pt x="7237" y="15464"/>
                </a:cubicBezTo>
                <a:cubicBezTo>
                  <a:pt x="7229" y="15461"/>
                  <a:pt x="7221" y="15461"/>
                  <a:pt x="7212" y="15461"/>
                </a:cubicBezTo>
                <a:cubicBezTo>
                  <a:pt x="7121" y="15461"/>
                  <a:pt x="7153" y="15592"/>
                  <a:pt x="7060" y="15638"/>
                </a:cubicBezTo>
                <a:cubicBezTo>
                  <a:pt x="7082" y="15592"/>
                  <a:pt x="7083" y="15575"/>
                  <a:pt x="7072" y="15575"/>
                </a:cubicBezTo>
                <a:cubicBezTo>
                  <a:pt x="7042" y="15575"/>
                  <a:pt x="6935" y="15673"/>
                  <a:pt x="6877" y="15688"/>
                </a:cubicBezTo>
                <a:lnTo>
                  <a:pt x="6971" y="15576"/>
                </a:lnTo>
                <a:cubicBezTo>
                  <a:pt x="6961" y="15554"/>
                  <a:pt x="6950" y="15545"/>
                  <a:pt x="6935" y="15545"/>
                </a:cubicBezTo>
                <a:cubicBezTo>
                  <a:pt x="6877" y="15545"/>
                  <a:pt x="6786" y="15688"/>
                  <a:pt x="6738" y="15688"/>
                </a:cubicBezTo>
                <a:cubicBezTo>
                  <a:pt x="6725" y="15688"/>
                  <a:pt x="6715" y="15678"/>
                  <a:pt x="6710" y="15655"/>
                </a:cubicBezTo>
                <a:lnTo>
                  <a:pt x="6887" y="15522"/>
                </a:lnTo>
                <a:lnTo>
                  <a:pt x="6797" y="15534"/>
                </a:lnTo>
                <a:lnTo>
                  <a:pt x="6920" y="15413"/>
                </a:lnTo>
                <a:cubicBezTo>
                  <a:pt x="6869" y="15437"/>
                  <a:pt x="6835" y="15447"/>
                  <a:pt x="6814" y="15447"/>
                </a:cubicBezTo>
                <a:cubicBezTo>
                  <a:pt x="6776" y="15447"/>
                  <a:pt x="6769" y="15420"/>
                  <a:pt x="6748" y="15381"/>
                </a:cubicBezTo>
                <a:cubicBezTo>
                  <a:pt x="6698" y="15457"/>
                  <a:pt x="6582" y="15559"/>
                  <a:pt x="6521" y="15559"/>
                </a:cubicBezTo>
                <a:cubicBezTo>
                  <a:pt x="6515" y="15559"/>
                  <a:pt x="6508" y="15558"/>
                  <a:pt x="6503" y="15555"/>
                </a:cubicBezTo>
                <a:cubicBezTo>
                  <a:pt x="6531" y="15473"/>
                  <a:pt x="6620" y="15459"/>
                  <a:pt x="6531" y="15439"/>
                </a:cubicBezTo>
                <a:cubicBezTo>
                  <a:pt x="6582" y="15400"/>
                  <a:pt x="6639" y="15356"/>
                  <a:pt x="6659" y="15356"/>
                </a:cubicBezTo>
                <a:cubicBezTo>
                  <a:pt x="6672" y="15356"/>
                  <a:pt x="6672" y="15373"/>
                  <a:pt x="6649" y="15418"/>
                </a:cubicBezTo>
                <a:lnTo>
                  <a:pt x="6764" y="15322"/>
                </a:lnTo>
                <a:cubicBezTo>
                  <a:pt x="6792" y="15228"/>
                  <a:pt x="6687" y="15257"/>
                  <a:pt x="6659" y="15244"/>
                </a:cubicBezTo>
                <a:cubicBezTo>
                  <a:pt x="6665" y="15257"/>
                  <a:pt x="6670" y="15269"/>
                  <a:pt x="6665" y="15285"/>
                </a:cubicBezTo>
                <a:lnTo>
                  <a:pt x="6414" y="15385"/>
                </a:lnTo>
                <a:cubicBezTo>
                  <a:pt x="6437" y="15343"/>
                  <a:pt x="6475" y="15306"/>
                  <a:pt x="6526" y="15282"/>
                </a:cubicBezTo>
                <a:cubicBezTo>
                  <a:pt x="6495" y="15282"/>
                  <a:pt x="6440" y="15320"/>
                  <a:pt x="6397" y="15320"/>
                </a:cubicBezTo>
                <a:cubicBezTo>
                  <a:pt x="6394" y="15320"/>
                  <a:pt x="6391" y="15320"/>
                  <a:pt x="6386" y="15319"/>
                </a:cubicBezTo>
                <a:cubicBezTo>
                  <a:pt x="6480" y="15234"/>
                  <a:pt x="6561" y="15144"/>
                  <a:pt x="6644" y="15120"/>
                </a:cubicBezTo>
                <a:lnTo>
                  <a:pt x="6458" y="15170"/>
                </a:lnTo>
                <a:cubicBezTo>
                  <a:pt x="6487" y="15128"/>
                  <a:pt x="6508" y="15037"/>
                  <a:pt x="6553" y="15012"/>
                </a:cubicBezTo>
                <a:cubicBezTo>
                  <a:pt x="6553" y="14996"/>
                  <a:pt x="6539" y="14991"/>
                  <a:pt x="6521" y="14991"/>
                </a:cubicBezTo>
                <a:cubicBezTo>
                  <a:pt x="6467" y="14991"/>
                  <a:pt x="6358" y="15038"/>
                  <a:pt x="6295" y="15038"/>
                </a:cubicBezTo>
                <a:cubicBezTo>
                  <a:pt x="6267" y="15038"/>
                  <a:pt x="6248" y="15029"/>
                  <a:pt x="6247" y="15003"/>
                </a:cubicBezTo>
                <a:cubicBezTo>
                  <a:pt x="6230" y="15016"/>
                  <a:pt x="6202" y="15028"/>
                  <a:pt x="6181" y="15033"/>
                </a:cubicBezTo>
                <a:cubicBezTo>
                  <a:pt x="6141" y="14986"/>
                  <a:pt x="6164" y="14889"/>
                  <a:pt x="6072" y="14889"/>
                </a:cubicBezTo>
                <a:cubicBezTo>
                  <a:pt x="6050" y="14889"/>
                  <a:pt x="6020" y="14895"/>
                  <a:pt x="5981" y="14909"/>
                </a:cubicBezTo>
                <a:lnTo>
                  <a:pt x="6096" y="14730"/>
                </a:lnTo>
                <a:cubicBezTo>
                  <a:pt x="6096" y="14730"/>
                  <a:pt x="6095" y="14730"/>
                  <a:pt x="6095" y="14730"/>
                </a:cubicBezTo>
                <a:cubicBezTo>
                  <a:pt x="6004" y="14730"/>
                  <a:pt x="5953" y="14950"/>
                  <a:pt x="5799" y="14950"/>
                </a:cubicBezTo>
                <a:cubicBezTo>
                  <a:pt x="5797" y="14950"/>
                  <a:pt x="5794" y="14950"/>
                  <a:pt x="5790" y="14949"/>
                </a:cubicBezTo>
                <a:cubicBezTo>
                  <a:pt x="5789" y="14950"/>
                  <a:pt x="5787" y="14950"/>
                  <a:pt x="5786" y="14950"/>
                </a:cubicBezTo>
                <a:cubicBezTo>
                  <a:pt x="5670" y="14950"/>
                  <a:pt x="5903" y="14804"/>
                  <a:pt x="5924" y="14747"/>
                </a:cubicBezTo>
                <a:cubicBezTo>
                  <a:pt x="5852" y="14783"/>
                  <a:pt x="5734" y="14838"/>
                  <a:pt x="5670" y="14838"/>
                </a:cubicBezTo>
                <a:cubicBezTo>
                  <a:pt x="5632" y="14838"/>
                  <a:pt x="5614" y="14817"/>
                  <a:pt x="5640" y="14755"/>
                </a:cubicBezTo>
                <a:cubicBezTo>
                  <a:pt x="5650" y="14753"/>
                  <a:pt x="5658" y="14752"/>
                  <a:pt x="5665" y="14752"/>
                </a:cubicBezTo>
                <a:cubicBezTo>
                  <a:pt x="5695" y="14752"/>
                  <a:pt x="5691" y="14772"/>
                  <a:pt x="5719" y="14776"/>
                </a:cubicBezTo>
                <a:lnTo>
                  <a:pt x="5762" y="14660"/>
                </a:lnTo>
                <a:cubicBezTo>
                  <a:pt x="5974" y="14560"/>
                  <a:pt x="5964" y="14635"/>
                  <a:pt x="6052" y="14490"/>
                </a:cubicBezTo>
                <a:cubicBezTo>
                  <a:pt x="5948" y="14580"/>
                  <a:pt x="5886" y="14604"/>
                  <a:pt x="5842" y="14604"/>
                </a:cubicBezTo>
                <a:cubicBezTo>
                  <a:pt x="5789" y="14604"/>
                  <a:pt x="5759" y="14571"/>
                  <a:pt x="5705" y="14571"/>
                </a:cubicBezTo>
                <a:cubicBezTo>
                  <a:pt x="5660" y="14571"/>
                  <a:pt x="5600" y="14595"/>
                  <a:pt x="5496" y="14681"/>
                </a:cubicBezTo>
                <a:lnTo>
                  <a:pt x="5529" y="14602"/>
                </a:lnTo>
                <a:cubicBezTo>
                  <a:pt x="5531" y="14603"/>
                  <a:pt x="5533" y="14604"/>
                  <a:pt x="5534" y="14604"/>
                </a:cubicBezTo>
                <a:cubicBezTo>
                  <a:pt x="5541" y="14604"/>
                  <a:pt x="5551" y="14599"/>
                  <a:pt x="5557" y="14599"/>
                </a:cubicBezTo>
                <a:cubicBezTo>
                  <a:pt x="5559" y="14599"/>
                  <a:pt x="5562" y="14599"/>
                  <a:pt x="5562" y="14602"/>
                </a:cubicBezTo>
                <a:cubicBezTo>
                  <a:pt x="5584" y="14565"/>
                  <a:pt x="5584" y="14550"/>
                  <a:pt x="5571" y="14550"/>
                </a:cubicBezTo>
                <a:cubicBezTo>
                  <a:pt x="5526" y="14550"/>
                  <a:pt x="5342" y="14697"/>
                  <a:pt x="5268" y="14697"/>
                </a:cubicBezTo>
                <a:cubicBezTo>
                  <a:pt x="5255" y="14697"/>
                  <a:pt x="5245" y="14692"/>
                  <a:pt x="5240" y="14681"/>
                </a:cubicBezTo>
                <a:cubicBezTo>
                  <a:pt x="5240" y="14630"/>
                  <a:pt x="5273" y="14590"/>
                  <a:pt x="5329" y="14565"/>
                </a:cubicBezTo>
                <a:lnTo>
                  <a:pt x="5179" y="14593"/>
                </a:lnTo>
                <a:cubicBezTo>
                  <a:pt x="5170" y="14580"/>
                  <a:pt x="5213" y="14547"/>
                  <a:pt x="5235" y="14544"/>
                </a:cubicBezTo>
                <a:lnTo>
                  <a:pt x="5123" y="14506"/>
                </a:lnTo>
                <a:lnTo>
                  <a:pt x="5134" y="14499"/>
                </a:lnTo>
                <a:cubicBezTo>
                  <a:pt x="5056" y="14532"/>
                  <a:pt x="4979" y="14565"/>
                  <a:pt x="4901" y="14593"/>
                </a:cubicBezTo>
                <a:cubicBezTo>
                  <a:pt x="4929" y="14535"/>
                  <a:pt x="4951" y="14572"/>
                  <a:pt x="4984" y="14535"/>
                </a:cubicBezTo>
                <a:lnTo>
                  <a:pt x="4851" y="14565"/>
                </a:lnTo>
                <a:cubicBezTo>
                  <a:pt x="4906" y="14499"/>
                  <a:pt x="4992" y="14462"/>
                  <a:pt x="5040" y="14462"/>
                </a:cubicBezTo>
                <a:cubicBezTo>
                  <a:pt x="5056" y="14462"/>
                  <a:pt x="5068" y="14465"/>
                  <a:pt x="5073" y="14473"/>
                </a:cubicBezTo>
                <a:cubicBezTo>
                  <a:pt x="5177" y="14366"/>
                  <a:pt x="5190" y="14338"/>
                  <a:pt x="5170" y="14338"/>
                </a:cubicBezTo>
                <a:cubicBezTo>
                  <a:pt x="5151" y="14338"/>
                  <a:pt x="5093" y="14367"/>
                  <a:pt x="5056" y="14367"/>
                </a:cubicBezTo>
                <a:cubicBezTo>
                  <a:pt x="5027" y="14367"/>
                  <a:pt x="5010" y="14348"/>
                  <a:pt x="5040" y="14278"/>
                </a:cubicBezTo>
                <a:lnTo>
                  <a:pt x="5134" y="14278"/>
                </a:lnTo>
                <a:cubicBezTo>
                  <a:pt x="5301" y="14104"/>
                  <a:pt x="5190" y="14134"/>
                  <a:pt x="5263" y="14001"/>
                </a:cubicBezTo>
                <a:cubicBezTo>
                  <a:pt x="5212" y="14059"/>
                  <a:pt x="5056" y="14320"/>
                  <a:pt x="4917" y="14345"/>
                </a:cubicBezTo>
                <a:cubicBezTo>
                  <a:pt x="4924" y="14326"/>
                  <a:pt x="4922" y="14308"/>
                  <a:pt x="4891" y="14308"/>
                </a:cubicBezTo>
                <a:cubicBezTo>
                  <a:pt x="4875" y="14308"/>
                  <a:pt x="4851" y="14313"/>
                  <a:pt x="4817" y="14324"/>
                </a:cubicBezTo>
                <a:cubicBezTo>
                  <a:pt x="4946" y="14229"/>
                  <a:pt x="4878" y="14229"/>
                  <a:pt x="4840" y="14208"/>
                </a:cubicBezTo>
                <a:lnTo>
                  <a:pt x="5007" y="14084"/>
                </a:lnTo>
                <a:cubicBezTo>
                  <a:pt x="4922" y="14092"/>
                  <a:pt x="4840" y="14159"/>
                  <a:pt x="4739" y="14199"/>
                </a:cubicBezTo>
                <a:cubicBezTo>
                  <a:pt x="4717" y="14150"/>
                  <a:pt x="4840" y="14050"/>
                  <a:pt x="4939" y="13959"/>
                </a:cubicBezTo>
                <a:cubicBezTo>
                  <a:pt x="4936" y="13951"/>
                  <a:pt x="4929" y="13947"/>
                  <a:pt x="4922" y="13947"/>
                </a:cubicBezTo>
                <a:cubicBezTo>
                  <a:pt x="4875" y="13947"/>
                  <a:pt x="4775" y="14117"/>
                  <a:pt x="4684" y="14117"/>
                </a:cubicBezTo>
                <a:cubicBezTo>
                  <a:pt x="4676" y="14117"/>
                  <a:pt x="4669" y="14116"/>
                  <a:pt x="4661" y="14113"/>
                </a:cubicBezTo>
                <a:cubicBezTo>
                  <a:pt x="4665" y="14061"/>
                  <a:pt x="4631" y="14045"/>
                  <a:pt x="4570" y="14045"/>
                </a:cubicBezTo>
                <a:cubicBezTo>
                  <a:pt x="4526" y="14045"/>
                  <a:pt x="4463" y="14054"/>
                  <a:pt x="4388" y="14063"/>
                </a:cubicBezTo>
                <a:cubicBezTo>
                  <a:pt x="4405" y="13989"/>
                  <a:pt x="4501" y="13992"/>
                  <a:pt x="4534" y="13947"/>
                </a:cubicBezTo>
                <a:lnTo>
                  <a:pt x="4360" y="14013"/>
                </a:lnTo>
                <a:cubicBezTo>
                  <a:pt x="4355" y="14005"/>
                  <a:pt x="4405" y="13980"/>
                  <a:pt x="4428" y="13964"/>
                </a:cubicBezTo>
                <a:cubicBezTo>
                  <a:pt x="4347" y="13975"/>
                  <a:pt x="4256" y="14076"/>
                  <a:pt x="4165" y="14076"/>
                </a:cubicBezTo>
                <a:cubicBezTo>
                  <a:pt x="4162" y="14076"/>
                  <a:pt x="4159" y="14076"/>
                  <a:pt x="4155" y="14075"/>
                </a:cubicBezTo>
                <a:cubicBezTo>
                  <a:pt x="4127" y="14092"/>
                  <a:pt x="4111" y="14098"/>
                  <a:pt x="4101" y="14098"/>
                </a:cubicBezTo>
                <a:cubicBezTo>
                  <a:pt x="4053" y="14098"/>
                  <a:pt x="4240" y="13891"/>
                  <a:pt x="4139" y="13891"/>
                </a:cubicBezTo>
                <a:cubicBezTo>
                  <a:pt x="4122" y="13891"/>
                  <a:pt x="4099" y="13898"/>
                  <a:pt x="4066" y="13910"/>
                </a:cubicBezTo>
                <a:cubicBezTo>
                  <a:pt x="4106" y="13864"/>
                  <a:pt x="4183" y="13843"/>
                  <a:pt x="4250" y="13794"/>
                </a:cubicBezTo>
                <a:cubicBezTo>
                  <a:pt x="4099" y="13810"/>
                  <a:pt x="3955" y="13840"/>
                  <a:pt x="3816" y="13885"/>
                </a:cubicBezTo>
                <a:lnTo>
                  <a:pt x="3882" y="13761"/>
                </a:lnTo>
                <a:cubicBezTo>
                  <a:pt x="3782" y="13885"/>
                  <a:pt x="3577" y="13943"/>
                  <a:pt x="3393" y="13984"/>
                </a:cubicBezTo>
                <a:lnTo>
                  <a:pt x="3377" y="14005"/>
                </a:lnTo>
                <a:lnTo>
                  <a:pt x="3360" y="13992"/>
                </a:lnTo>
                <a:lnTo>
                  <a:pt x="3393" y="13984"/>
                </a:lnTo>
                <a:lnTo>
                  <a:pt x="3426" y="13955"/>
                </a:lnTo>
                <a:lnTo>
                  <a:pt x="3353" y="13984"/>
                </a:lnTo>
                <a:lnTo>
                  <a:pt x="3320" y="13955"/>
                </a:lnTo>
                <a:cubicBezTo>
                  <a:pt x="3381" y="13919"/>
                  <a:pt x="3443" y="13889"/>
                  <a:pt x="3515" y="13864"/>
                </a:cubicBezTo>
                <a:lnTo>
                  <a:pt x="3426" y="13955"/>
                </a:lnTo>
                <a:cubicBezTo>
                  <a:pt x="3560" y="13901"/>
                  <a:pt x="3682" y="13840"/>
                  <a:pt x="3793" y="13768"/>
                </a:cubicBezTo>
                <a:cubicBezTo>
                  <a:pt x="3777" y="13774"/>
                  <a:pt x="3760" y="13778"/>
                  <a:pt x="3745" y="13778"/>
                </a:cubicBezTo>
                <a:cubicBezTo>
                  <a:pt x="3739" y="13778"/>
                  <a:pt x="3732" y="13778"/>
                  <a:pt x="3727" y="13777"/>
                </a:cubicBezTo>
                <a:cubicBezTo>
                  <a:pt x="3755" y="13768"/>
                  <a:pt x="3782" y="13752"/>
                  <a:pt x="3805" y="13735"/>
                </a:cubicBezTo>
                <a:cubicBezTo>
                  <a:pt x="3808" y="13733"/>
                  <a:pt x="3810" y="13731"/>
                  <a:pt x="3806" y="13731"/>
                </a:cubicBezTo>
                <a:cubicBezTo>
                  <a:pt x="3800" y="13731"/>
                  <a:pt x="3762" y="13745"/>
                  <a:pt x="3715" y="13761"/>
                </a:cubicBezTo>
                <a:lnTo>
                  <a:pt x="3904" y="13619"/>
                </a:lnTo>
                <a:lnTo>
                  <a:pt x="3821" y="13665"/>
                </a:lnTo>
                <a:lnTo>
                  <a:pt x="3859" y="13512"/>
                </a:lnTo>
                <a:lnTo>
                  <a:pt x="3854" y="13512"/>
                </a:lnTo>
                <a:cubicBezTo>
                  <a:pt x="3866" y="13500"/>
                  <a:pt x="3878" y="13483"/>
                  <a:pt x="3878" y="13479"/>
                </a:cubicBezTo>
                <a:cubicBezTo>
                  <a:pt x="3892" y="13522"/>
                  <a:pt x="3835" y="13621"/>
                  <a:pt x="3884" y="13621"/>
                </a:cubicBezTo>
                <a:cubicBezTo>
                  <a:pt x="3887" y="13621"/>
                  <a:pt x="3891" y="13621"/>
                  <a:pt x="3894" y="13619"/>
                </a:cubicBezTo>
                <a:cubicBezTo>
                  <a:pt x="3914" y="13553"/>
                  <a:pt x="3934" y="13538"/>
                  <a:pt x="3949" y="13538"/>
                </a:cubicBezTo>
                <a:cubicBezTo>
                  <a:pt x="3960" y="13538"/>
                  <a:pt x="3970" y="13548"/>
                  <a:pt x="3973" y="13548"/>
                </a:cubicBezTo>
                <a:cubicBezTo>
                  <a:pt x="3980" y="13548"/>
                  <a:pt x="3977" y="13533"/>
                  <a:pt x="3960" y="13467"/>
                </a:cubicBezTo>
                <a:cubicBezTo>
                  <a:pt x="3973" y="13458"/>
                  <a:pt x="3983" y="13456"/>
                  <a:pt x="3992" y="13456"/>
                </a:cubicBezTo>
                <a:cubicBezTo>
                  <a:pt x="4028" y="13456"/>
                  <a:pt x="4023" y="13517"/>
                  <a:pt x="4083" y="13520"/>
                </a:cubicBezTo>
                <a:cubicBezTo>
                  <a:pt x="4111" y="13404"/>
                  <a:pt x="4167" y="13297"/>
                  <a:pt x="4245" y="13193"/>
                </a:cubicBezTo>
                <a:close/>
                <a:moveTo>
                  <a:pt x="7745" y="15916"/>
                </a:moveTo>
                <a:cubicBezTo>
                  <a:pt x="7745" y="15928"/>
                  <a:pt x="7745" y="15940"/>
                  <a:pt x="7750" y="15953"/>
                </a:cubicBezTo>
                <a:cubicBezTo>
                  <a:pt x="7713" y="15989"/>
                  <a:pt x="7697" y="15992"/>
                  <a:pt x="7684" y="15992"/>
                </a:cubicBezTo>
                <a:cubicBezTo>
                  <a:pt x="7682" y="15992"/>
                  <a:pt x="7679" y="15991"/>
                  <a:pt x="7677" y="15991"/>
                </a:cubicBezTo>
                <a:cubicBezTo>
                  <a:pt x="7660" y="15991"/>
                  <a:pt x="7644" y="15997"/>
                  <a:pt x="7583" y="16077"/>
                </a:cubicBezTo>
                <a:cubicBezTo>
                  <a:pt x="7571" y="16077"/>
                  <a:pt x="7571" y="16081"/>
                  <a:pt x="7560" y="16081"/>
                </a:cubicBezTo>
                <a:cubicBezTo>
                  <a:pt x="7555" y="16083"/>
                  <a:pt x="7558" y="16083"/>
                  <a:pt x="7561" y="16083"/>
                </a:cubicBezTo>
                <a:cubicBezTo>
                  <a:pt x="7566" y="16083"/>
                  <a:pt x="7571" y="16083"/>
                  <a:pt x="7571" y="16086"/>
                </a:cubicBezTo>
                <a:lnTo>
                  <a:pt x="7571" y="16089"/>
                </a:lnTo>
                <a:lnTo>
                  <a:pt x="7583" y="16089"/>
                </a:lnTo>
                <a:cubicBezTo>
                  <a:pt x="7591" y="16092"/>
                  <a:pt x="7598" y="16093"/>
                  <a:pt x="7604" y="16093"/>
                </a:cubicBezTo>
                <a:cubicBezTo>
                  <a:pt x="7613" y="16093"/>
                  <a:pt x="7619" y="16092"/>
                  <a:pt x="7627" y="16089"/>
                </a:cubicBezTo>
                <a:lnTo>
                  <a:pt x="7705" y="16086"/>
                </a:lnTo>
                <a:cubicBezTo>
                  <a:pt x="7649" y="16110"/>
                  <a:pt x="7599" y="16139"/>
                  <a:pt x="7555" y="16172"/>
                </a:cubicBezTo>
                <a:cubicBezTo>
                  <a:pt x="7555" y="16165"/>
                  <a:pt x="7527" y="16160"/>
                  <a:pt x="7522" y="16151"/>
                </a:cubicBezTo>
                <a:cubicBezTo>
                  <a:pt x="7472" y="16172"/>
                  <a:pt x="7477" y="16189"/>
                  <a:pt x="7493" y="16205"/>
                </a:cubicBezTo>
                <a:cubicBezTo>
                  <a:pt x="7469" y="16218"/>
                  <a:pt x="7446" y="16225"/>
                  <a:pt x="7426" y="16225"/>
                </a:cubicBezTo>
                <a:cubicBezTo>
                  <a:pt x="7401" y="16225"/>
                  <a:pt x="7383" y="16210"/>
                  <a:pt x="7376" y="16172"/>
                </a:cubicBezTo>
                <a:cubicBezTo>
                  <a:pt x="7416" y="16135"/>
                  <a:pt x="7465" y="16102"/>
                  <a:pt x="7517" y="16077"/>
                </a:cubicBezTo>
                <a:cubicBezTo>
                  <a:pt x="7520" y="16050"/>
                  <a:pt x="7512" y="16044"/>
                  <a:pt x="7498" y="16044"/>
                </a:cubicBezTo>
                <a:cubicBezTo>
                  <a:pt x="7489" y="16044"/>
                  <a:pt x="7475" y="16049"/>
                  <a:pt x="7465" y="16049"/>
                </a:cubicBezTo>
                <a:cubicBezTo>
                  <a:pt x="7454" y="16049"/>
                  <a:pt x="7446" y="16043"/>
                  <a:pt x="7449" y="16019"/>
                </a:cubicBezTo>
                <a:cubicBezTo>
                  <a:pt x="7505" y="15947"/>
                  <a:pt x="7541" y="15929"/>
                  <a:pt x="7573" y="15929"/>
                </a:cubicBezTo>
                <a:cubicBezTo>
                  <a:pt x="7601" y="15929"/>
                  <a:pt x="7627" y="15943"/>
                  <a:pt x="7660" y="15943"/>
                </a:cubicBezTo>
                <a:cubicBezTo>
                  <a:pt x="7684" y="15943"/>
                  <a:pt x="7710" y="15937"/>
                  <a:pt x="7745" y="15916"/>
                </a:cubicBezTo>
                <a:close/>
                <a:moveTo>
                  <a:pt x="6429" y="18726"/>
                </a:moveTo>
                <a:lnTo>
                  <a:pt x="6402" y="18751"/>
                </a:lnTo>
                <a:cubicBezTo>
                  <a:pt x="6411" y="18746"/>
                  <a:pt x="6419" y="18737"/>
                  <a:pt x="6429" y="18726"/>
                </a:cubicBezTo>
                <a:close/>
                <a:moveTo>
                  <a:pt x="13841" y="0"/>
                </a:moveTo>
                <a:cubicBezTo>
                  <a:pt x="13661" y="0"/>
                  <a:pt x="13475" y="37"/>
                  <a:pt x="13275" y="85"/>
                </a:cubicBezTo>
                <a:cubicBezTo>
                  <a:pt x="13274" y="85"/>
                  <a:pt x="13274" y="85"/>
                  <a:pt x="13272" y="85"/>
                </a:cubicBezTo>
                <a:cubicBezTo>
                  <a:pt x="13201" y="85"/>
                  <a:pt x="12687" y="255"/>
                  <a:pt x="12417" y="586"/>
                </a:cubicBezTo>
                <a:cubicBezTo>
                  <a:pt x="12135" y="922"/>
                  <a:pt x="12057" y="1332"/>
                  <a:pt x="12201" y="1718"/>
                </a:cubicBezTo>
                <a:cubicBezTo>
                  <a:pt x="12146" y="1506"/>
                  <a:pt x="12146" y="1291"/>
                  <a:pt x="12212" y="1084"/>
                </a:cubicBezTo>
                <a:cubicBezTo>
                  <a:pt x="12295" y="781"/>
                  <a:pt x="12636" y="449"/>
                  <a:pt x="12953" y="337"/>
                </a:cubicBezTo>
                <a:cubicBezTo>
                  <a:pt x="13080" y="289"/>
                  <a:pt x="13203" y="259"/>
                  <a:pt x="13259" y="259"/>
                </a:cubicBezTo>
                <a:cubicBezTo>
                  <a:pt x="13270" y="259"/>
                  <a:pt x="13280" y="260"/>
                  <a:pt x="13285" y="264"/>
                </a:cubicBezTo>
                <a:cubicBezTo>
                  <a:pt x="13330" y="264"/>
                  <a:pt x="13370" y="271"/>
                  <a:pt x="13408" y="292"/>
                </a:cubicBezTo>
                <a:cubicBezTo>
                  <a:pt x="13431" y="304"/>
                  <a:pt x="13431" y="325"/>
                  <a:pt x="13403" y="350"/>
                </a:cubicBezTo>
                <a:cubicBezTo>
                  <a:pt x="13375" y="374"/>
                  <a:pt x="13347" y="392"/>
                  <a:pt x="13163" y="499"/>
                </a:cubicBezTo>
                <a:cubicBezTo>
                  <a:pt x="12913" y="616"/>
                  <a:pt x="12735" y="805"/>
                  <a:pt x="12669" y="1021"/>
                </a:cubicBezTo>
                <a:cubicBezTo>
                  <a:pt x="12591" y="1291"/>
                  <a:pt x="12685" y="1572"/>
                  <a:pt x="12930" y="1776"/>
                </a:cubicBezTo>
                <a:cubicBezTo>
                  <a:pt x="12857" y="1809"/>
                  <a:pt x="12925" y="1970"/>
                  <a:pt x="13224" y="2132"/>
                </a:cubicBezTo>
                <a:cubicBezTo>
                  <a:pt x="13414" y="2223"/>
                  <a:pt x="13626" y="2277"/>
                  <a:pt x="13848" y="2289"/>
                </a:cubicBezTo>
                <a:lnTo>
                  <a:pt x="14071" y="2301"/>
                </a:lnTo>
                <a:lnTo>
                  <a:pt x="14026" y="2476"/>
                </a:lnTo>
                <a:cubicBezTo>
                  <a:pt x="14238" y="2438"/>
                  <a:pt x="14266" y="2380"/>
                  <a:pt x="14449" y="2331"/>
                </a:cubicBezTo>
                <a:cubicBezTo>
                  <a:pt x="14732" y="2455"/>
                  <a:pt x="14689" y="2608"/>
                  <a:pt x="14649" y="2732"/>
                </a:cubicBezTo>
                <a:cubicBezTo>
                  <a:pt x="14720" y="2777"/>
                  <a:pt x="14762" y="2794"/>
                  <a:pt x="14787" y="2794"/>
                </a:cubicBezTo>
                <a:cubicBezTo>
                  <a:pt x="14826" y="2794"/>
                  <a:pt x="14818" y="2746"/>
                  <a:pt x="14811" y="2692"/>
                </a:cubicBezTo>
                <a:cubicBezTo>
                  <a:pt x="14800" y="2644"/>
                  <a:pt x="14797" y="2581"/>
                  <a:pt x="14864" y="2581"/>
                </a:cubicBezTo>
                <a:cubicBezTo>
                  <a:pt x="14904" y="2581"/>
                  <a:pt x="14970" y="2603"/>
                  <a:pt x="15073" y="2662"/>
                </a:cubicBezTo>
                <a:cubicBezTo>
                  <a:pt x="15372" y="2965"/>
                  <a:pt x="15684" y="3130"/>
                  <a:pt x="16169" y="3512"/>
                </a:cubicBezTo>
                <a:cubicBezTo>
                  <a:pt x="16215" y="3619"/>
                  <a:pt x="16205" y="3649"/>
                  <a:pt x="16175" y="3649"/>
                </a:cubicBezTo>
                <a:cubicBezTo>
                  <a:pt x="16139" y="3649"/>
                  <a:pt x="16075" y="3609"/>
                  <a:pt x="16042" y="3609"/>
                </a:cubicBezTo>
                <a:cubicBezTo>
                  <a:pt x="16025" y="3609"/>
                  <a:pt x="16017" y="3617"/>
                  <a:pt x="16018" y="3640"/>
                </a:cubicBezTo>
                <a:lnTo>
                  <a:pt x="16364" y="3803"/>
                </a:lnTo>
                <a:cubicBezTo>
                  <a:pt x="16397" y="3860"/>
                  <a:pt x="16336" y="3860"/>
                  <a:pt x="16303" y="3864"/>
                </a:cubicBezTo>
                <a:cubicBezTo>
                  <a:pt x="16372" y="3924"/>
                  <a:pt x="16420" y="3934"/>
                  <a:pt x="16465" y="3934"/>
                </a:cubicBezTo>
                <a:cubicBezTo>
                  <a:pt x="16486" y="3934"/>
                  <a:pt x="16506" y="3933"/>
                  <a:pt x="16528" y="3933"/>
                </a:cubicBezTo>
                <a:cubicBezTo>
                  <a:pt x="16592" y="3933"/>
                  <a:pt x="16665" y="3952"/>
                  <a:pt x="16797" y="4101"/>
                </a:cubicBezTo>
                <a:cubicBezTo>
                  <a:pt x="17103" y="4113"/>
                  <a:pt x="16863" y="4892"/>
                  <a:pt x="17320" y="5240"/>
                </a:cubicBezTo>
                <a:cubicBezTo>
                  <a:pt x="17315" y="5278"/>
                  <a:pt x="17296" y="5290"/>
                  <a:pt x="17272" y="5290"/>
                </a:cubicBezTo>
                <a:cubicBezTo>
                  <a:pt x="17232" y="5290"/>
                  <a:pt x="17176" y="5261"/>
                  <a:pt x="17129" y="5261"/>
                </a:cubicBezTo>
                <a:cubicBezTo>
                  <a:pt x="17115" y="5261"/>
                  <a:pt x="17100" y="5264"/>
                  <a:pt x="17087" y="5273"/>
                </a:cubicBezTo>
                <a:cubicBezTo>
                  <a:pt x="17515" y="5816"/>
                  <a:pt x="17425" y="5733"/>
                  <a:pt x="17827" y="6193"/>
                </a:cubicBezTo>
                <a:cubicBezTo>
                  <a:pt x="17811" y="6343"/>
                  <a:pt x="17799" y="6492"/>
                  <a:pt x="17766" y="6641"/>
                </a:cubicBezTo>
                <a:cubicBezTo>
                  <a:pt x="17797" y="6549"/>
                  <a:pt x="17844" y="6510"/>
                  <a:pt x="17897" y="6510"/>
                </a:cubicBezTo>
                <a:cubicBezTo>
                  <a:pt x="18041" y="6510"/>
                  <a:pt x="18242" y="6781"/>
                  <a:pt x="18399" y="7042"/>
                </a:cubicBezTo>
                <a:cubicBezTo>
                  <a:pt x="18411" y="7026"/>
                  <a:pt x="18416" y="7009"/>
                  <a:pt x="18427" y="6993"/>
                </a:cubicBezTo>
                <a:cubicBezTo>
                  <a:pt x="18432" y="7035"/>
                  <a:pt x="18439" y="7081"/>
                  <a:pt x="18444" y="7126"/>
                </a:cubicBezTo>
                <a:lnTo>
                  <a:pt x="18399" y="7047"/>
                </a:lnTo>
                <a:lnTo>
                  <a:pt x="18361" y="7117"/>
                </a:lnTo>
                <a:lnTo>
                  <a:pt x="18456" y="7200"/>
                </a:lnTo>
                <a:cubicBezTo>
                  <a:pt x="18467" y="7296"/>
                  <a:pt x="18472" y="7395"/>
                  <a:pt x="18477" y="7491"/>
                </a:cubicBezTo>
                <a:cubicBezTo>
                  <a:pt x="18406" y="7491"/>
                  <a:pt x="18317" y="7420"/>
                  <a:pt x="18232" y="7337"/>
                </a:cubicBezTo>
                <a:lnTo>
                  <a:pt x="18361" y="7117"/>
                </a:lnTo>
                <a:cubicBezTo>
                  <a:pt x="18217" y="6999"/>
                  <a:pt x="18069" y="6893"/>
                  <a:pt x="17941" y="6893"/>
                </a:cubicBezTo>
                <a:cubicBezTo>
                  <a:pt x="17921" y="6893"/>
                  <a:pt x="17902" y="6896"/>
                  <a:pt x="17882" y="6902"/>
                </a:cubicBezTo>
                <a:cubicBezTo>
                  <a:pt x="17926" y="6960"/>
                  <a:pt x="17960" y="7021"/>
                  <a:pt x="17971" y="7084"/>
                </a:cubicBezTo>
                <a:cubicBezTo>
                  <a:pt x="17938" y="7060"/>
                  <a:pt x="17910" y="7041"/>
                  <a:pt x="17888" y="7041"/>
                </a:cubicBezTo>
                <a:cubicBezTo>
                  <a:pt x="17882" y="7041"/>
                  <a:pt x="17877" y="7042"/>
                  <a:pt x="17872" y="7047"/>
                </a:cubicBezTo>
                <a:cubicBezTo>
                  <a:pt x="17849" y="7068"/>
                  <a:pt x="17910" y="7126"/>
                  <a:pt x="17983" y="7212"/>
                </a:cubicBezTo>
                <a:lnTo>
                  <a:pt x="17726" y="7354"/>
                </a:lnTo>
                <a:lnTo>
                  <a:pt x="17832" y="7382"/>
                </a:lnTo>
                <a:cubicBezTo>
                  <a:pt x="17799" y="7627"/>
                  <a:pt x="17750" y="7867"/>
                  <a:pt x="17677" y="8108"/>
                </a:cubicBezTo>
                <a:cubicBezTo>
                  <a:pt x="17793" y="8365"/>
                  <a:pt x="17933" y="8617"/>
                  <a:pt x="17994" y="8915"/>
                </a:cubicBezTo>
                <a:cubicBezTo>
                  <a:pt x="18088" y="9272"/>
                  <a:pt x="18016" y="9641"/>
                  <a:pt x="17799" y="9964"/>
                </a:cubicBezTo>
                <a:cubicBezTo>
                  <a:pt x="17788" y="9712"/>
                  <a:pt x="17559" y="9811"/>
                  <a:pt x="17371" y="9707"/>
                </a:cubicBezTo>
                <a:cubicBezTo>
                  <a:pt x="17726" y="9616"/>
                  <a:pt x="17626" y="9160"/>
                  <a:pt x="17750" y="8775"/>
                </a:cubicBezTo>
                <a:cubicBezTo>
                  <a:pt x="17707" y="8881"/>
                  <a:pt x="17662" y="8914"/>
                  <a:pt x="17626" y="8914"/>
                </a:cubicBezTo>
                <a:cubicBezTo>
                  <a:pt x="17591" y="8914"/>
                  <a:pt x="17563" y="8885"/>
                  <a:pt x="17548" y="8857"/>
                </a:cubicBezTo>
                <a:cubicBezTo>
                  <a:pt x="17559" y="8974"/>
                  <a:pt x="17554" y="9094"/>
                  <a:pt x="17538" y="9215"/>
                </a:cubicBezTo>
                <a:cubicBezTo>
                  <a:pt x="17531" y="9330"/>
                  <a:pt x="17503" y="9446"/>
                  <a:pt x="17470" y="9562"/>
                </a:cubicBezTo>
                <a:cubicBezTo>
                  <a:pt x="17447" y="9548"/>
                  <a:pt x="17420" y="9542"/>
                  <a:pt x="17394" y="9542"/>
                </a:cubicBezTo>
                <a:cubicBezTo>
                  <a:pt x="17353" y="9542"/>
                  <a:pt x="17311" y="9559"/>
                  <a:pt x="17287" y="9588"/>
                </a:cubicBezTo>
                <a:cubicBezTo>
                  <a:pt x="17232" y="9628"/>
                  <a:pt x="17164" y="9683"/>
                  <a:pt x="17082" y="9732"/>
                </a:cubicBezTo>
                <a:cubicBezTo>
                  <a:pt x="17176" y="9749"/>
                  <a:pt x="17220" y="9786"/>
                  <a:pt x="17220" y="9840"/>
                </a:cubicBezTo>
                <a:cubicBezTo>
                  <a:pt x="17220" y="9898"/>
                  <a:pt x="17159" y="9961"/>
                  <a:pt x="17131" y="10006"/>
                </a:cubicBezTo>
                <a:cubicBezTo>
                  <a:pt x="17030" y="10117"/>
                  <a:pt x="16819" y="10217"/>
                  <a:pt x="16686" y="10301"/>
                </a:cubicBezTo>
                <a:cubicBezTo>
                  <a:pt x="16653" y="10192"/>
                  <a:pt x="16708" y="10101"/>
                  <a:pt x="16943" y="9993"/>
                </a:cubicBezTo>
                <a:cubicBezTo>
                  <a:pt x="16923" y="9990"/>
                  <a:pt x="16905" y="9989"/>
                  <a:pt x="16888" y="9989"/>
                </a:cubicBezTo>
                <a:cubicBezTo>
                  <a:pt x="16748" y="9989"/>
                  <a:pt x="16724" y="10081"/>
                  <a:pt x="16630" y="10201"/>
                </a:cubicBezTo>
                <a:cubicBezTo>
                  <a:pt x="16569" y="10308"/>
                  <a:pt x="16438" y="10400"/>
                  <a:pt x="16308" y="10400"/>
                </a:cubicBezTo>
                <a:cubicBezTo>
                  <a:pt x="16271" y="10400"/>
                  <a:pt x="16237" y="10394"/>
                  <a:pt x="16202" y="10378"/>
                </a:cubicBezTo>
                <a:cubicBezTo>
                  <a:pt x="16285" y="10362"/>
                  <a:pt x="16336" y="10371"/>
                  <a:pt x="16381" y="10308"/>
                </a:cubicBezTo>
                <a:cubicBezTo>
                  <a:pt x="16291" y="10362"/>
                  <a:pt x="16185" y="10387"/>
                  <a:pt x="16075" y="10387"/>
                </a:cubicBezTo>
                <a:cubicBezTo>
                  <a:pt x="16065" y="10387"/>
                  <a:pt x="16055" y="10386"/>
                  <a:pt x="16045" y="10386"/>
                </a:cubicBezTo>
                <a:cubicBezTo>
                  <a:pt x="16033" y="10386"/>
                  <a:pt x="16023" y="10387"/>
                  <a:pt x="16012" y="10387"/>
                </a:cubicBezTo>
                <a:cubicBezTo>
                  <a:pt x="15980" y="10387"/>
                  <a:pt x="15951" y="10384"/>
                  <a:pt x="15941" y="10366"/>
                </a:cubicBezTo>
                <a:cubicBezTo>
                  <a:pt x="15929" y="10329"/>
                  <a:pt x="15929" y="10292"/>
                  <a:pt x="15929" y="10255"/>
                </a:cubicBezTo>
                <a:cubicBezTo>
                  <a:pt x="15929" y="10205"/>
                  <a:pt x="15951" y="10168"/>
                  <a:pt x="15979" y="10163"/>
                </a:cubicBezTo>
                <a:lnTo>
                  <a:pt x="15990" y="10184"/>
                </a:lnTo>
                <a:lnTo>
                  <a:pt x="16002" y="10217"/>
                </a:lnTo>
                <a:lnTo>
                  <a:pt x="15990" y="10180"/>
                </a:lnTo>
                <a:cubicBezTo>
                  <a:pt x="15957" y="10068"/>
                  <a:pt x="15913" y="9961"/>
                  <a:pt x="15851" y="9852"/>
                </a:cubicBezTo>
                <a:lnTo>
                  <a:pt x="15802" y="9765"/>
                </a:lnTo>
                <a:lnTo>
                  <a:pt x="15729" y="9649"/>
                </a:lnTo>
                <a:cubicBezTo>
                  <a:pt x="15661" y="9546"/>
                  <a:pt x="15595" y="9442"/>
                  <a:pt x="15522" y="9346"/>
                </a:cubicBezTo>
                <a:cubicBezTo>
                  <a:pt x="15241" y="8977"/>
                  <a:pt x="14924" y="8708"/>
                  <a:pt x="14754" y="8708"/>
                </a:cubicBezTo>
                <a:cubicBezTo>
                  <a:pt x="14749" y="8708"/>
                  <a:pt x="14744" y="8708"/>
                  <a:pt x="14739" y="8708"/>
                </a:cubicBezTo>
                <a:cubicBezTo>
                  <a:pt x="14762" y="8691"/>
                  <a:pt x="15035" y="8652"/>
                  <a:pt x="15162" y="8652"/>
                </a:cubicBezTo>
                <a:cubicBezTo>
                  <a:pt x="15183" y="8652"/>
                  <a:pt x="15200" y="8653"/>
                  <a:pt x="15212" y="8654"/>
                </a:cubicBezTo>
                <a:cubicBezTo>
                  <a:pt x="14811" y="8502"/>
                  <a:pt x="14393" y="8369"/>
                  <a:pt x="13965" y="8261"/>
                </a:cubicBezTo>
                <a:cubicBezTo>
                  <a:pt x="13864" y="8162"/>
                  <a:pt x="13770" y="8058"/>
                  <a:pt x="13664" y="7967"/>
                </a:cubicBezTo>
                <a:cubicBezTo>
                  <a:pt x="13788" y="7848"/>
                  <a:pt x="13917" y="7704"/>
                  <a:pt x="14117" y="7704"/>
                </a:cubicBezTo>
                <a:cubicBezTo>
                  <a:pt x="14215" y="7704"/>
                  <a:pt x="14330" y="7738"/>
                  <a:pt x="14471" y="7826"/>
                </a:cubicBezTo>
                <a:cubicBezTo>
                  <a:pt x="14320" y="7603"/>
                  <a:pt x="14099" y="7415"/>
                  <a:pt x="13821" y="7275"/>
                </a:cubicBezTo>
                <a:cubicBezTo>
                  <a:pt x="13887" y="7364"/>
                  <a:pt x="13814" y="7598"/>
                  <a:pt x="13694" y="7598"/>
                </a:cubicBezTo>
                <a:cubicBezTo>
                  <a:pt x="13674" y="7598"/>
                  <a:pt x="13652" y="7592"/>
                  <a:pt x="13631" y="7577"/>
                </a:cubicBezTo>
                <a:cubicBezTo>
                  <a:pt x="13467" y="7129"/>
                  <a:pt x="13492" y="7279"/>
                  <a:pt x="13173" y="6807"/>
                </a:cubicBezTo>
                <a:cubicBezTo>
                  <a:pt x="13213" y="6890"/>
                  <a:pt x="13069" y="6952"/>
                  <a:pt x="12895" y="6952"/>
                </a:cubicBezTo>
                <a:cubicBezTo>
                  <a:pt x="12783" y="6952"/>
                  <a:pt x="12657" y="6925"/>
                  <a:pt x="12563" y="6860"/>
                </a:cubicBezTo>
                <a:cubicBezTo>
                  <a:pt x="12641" y="6853"/>
                  <a:pt x="12794" y="6645"/>
                  <a:pt x="12918" y="6645"/>
                </a:cubicBezTo>
                <a:cubicBezTo>
                  <a:pt x="12923" y="6645"/>
                  <a:pt x="12930" y="6646"/>
                  <a:pt x="12935" y="6646"/>
                </a:cubicBezTo>
                <a:cubicBezTo>
                  <a:pt x="12636" y="6581"/>
                  <a:pt x="12336" y="6525"/>
                  <a:pt x="12044" y="6481"/>
                </a:cubicBezTo>
                <a:cubicBezTo>
                  <a:pt x="12047" y="6482"/>
                  <a:pt x="12052" y="6482"/>
                  <a:pt x="12055" y="6482"/>
                </a:cubicBezTo>
                <a:cubicBezTo>
                  <a:pt x="12222" y="6482"/>
                  <a:pt x="12237" y="6270"/>
                  <a:pt x="12156" y="6123"/>
                </a:cubicBezTo>
                <a:cubicBezTo>
                  <a:pt x="12159" y="6131"/>
                  <a:pt x="12158" y="6135"/>
                  <a:pt x="12149" y="6135"/>
                </a:cubicBezTo>
                <a:cubicBezTo>
                  <a:pt x="12075" y="6135"/>
                  <a:pt x="11513" y="5769"/>
                  <a:pt x="11311" y="5716"/>
                </a:cubicBezTo>
                <a:lnTo>
                  <a:pt x="11567" y="5928"/>
                </a:lnTo>
                <a:cubicBezTo>
                  <a:pt x="10787" y="5493"/>
                  <a:pt x="10453" y="5886"/>
                  <a:pt x="9641" y="5522"/>
                </a:cubicBezTo>
                <a:cubicBezTo>
                  <a:pt x="9780" y="5506"/>
                  <a:pt x="10164" y="5281"/>
                  <a:pt x="9735" y="5066"/>
                </a:cubicBezTo>
                <a:lnTo>
                  <a:pt x="9397" y="5136"/>
                </a:lnTo>
                <a:cubicBezTo>
                  <a:pt x="9246" y="5166"/>
                  <a:pt x="9046" y="5194"/>
                  <a:pt x="8874" y="5240"/>
                </a:cubicBezTo>
                <a:cubicBezTo>
                  <a:pt x="8829" y="5252"/>
                  <a:pt x="8790" y="5265"/>
                  <a:pt x="8745" y="5278"/>
                </a:cubicBezTo>
                <a:cubicBezTo>
                  <a:pt x="8459" y="5198"/>
                  <a:pt x="8185" y="5147"/>
                  <a:pt x="7945" y="5147"/>
                </a:cubicBezTo>
                <a:cubicBezTo>
                  <a:pt x="7872" y="5147"/>
                  <a:pt x="7804" y="5152"/>
                  <a:pt x="7738" y="5161"/>
                </a:cubicBezTo>
                <a:cubicBezTo>
                  <a:pt x="7755" y="5141"/>
                  <a:pt x="7778" y="5120"/>
                  <a:pt x="7794" y="5103"/>
                </a:cubicBezTo>
                <a:cubicBezTo>
                  <a:pt x="7978" y="4987"/>
                  <a:pt x="8195" y="4908"/>
                  <a:pt x="8428" y="4866"/>
                </a:cubicBezTo>
                <a:cubicBezTo>
                  <a:pt x="8600" y="4841"/>
                  <a:pt x="8772" y="4827"/>
                  <a:pt x="8944" y="4827"/>
                </a:cubicBezTo>
                <a:cubicBezTo>
                  <a:pt x="9036" y="4827"/>
                  <a:pt x="9127" y="4831"/>
                  <a:pt x="9218" y="4838"/>
                </a:cubicBezTo>
                <a:cubicBezTo>
                  <a:pt x="9102" y="4784"/>
                  <a:pt x="8996" y="4726"/>
                  <a:pt x="8891" y="4660"/>
                </a:cubicBezTo>
                <a:cubicBezTo>
                  <a:pt x="8823" y="4626"/>
                  <a:pt x="8717" y="4586"/>
                  <a:pt x="8317" y="4535"/>
                </a:cubicBezTo>
                <a:cubicBezTo>
                  <a:pt x="8173" y="4481"/>
                  <a:pt x="8272" y="4453"/>
                  <a:pt x="8456" y="4453"/>
                </a:cubicBezTo>
                <a:cubicBezTo>
                  <a:pt x="8651" y="4461"/>
                  <a:pt x="8846" y="4486"/>
                  <a:pt x="9029" y="4532"/>
                </a:cubicBezTo>
                <a:cubicBezTo>
                  <a:pt x="8636" y="4416"/>
                  <a:pt x="8234" y="4349"/>
                  <a:pt x="7841" y="4349"/>
                </a:cubicBezTo>
                <a:cubicBezTo>
                  <a:pt x="7684" y="4349"/>
                  <a:pt x="7530" y="4359"/>
                  <a:pt x="7376" y="4383"/>
                </a:cubicBezTo>
                <a:cubicBezTo>
                  <a:pt x="7265" y="4407"/>
                  <a:pt x="7160" y="4440"/>
                  <a:pt x="7054" y="4474"/>
                </a:cubicBezTo>
                <a:cubicBezTo>
                  <a:pt x="7110" y="4507"/>
                  <a:pt x="7054" y="4565"/>
                  <a:pt x="6959" y="4631"/>
                </a:cubicBezTo>
                <a:lnTo>
                  <a:pt x="6797" y="4738"/>
                </a:lnTo>
                <a:cubicBezTo>
                  <a:pt x="6743" y="4789"/>
                  <a:pt x="6687" y="4838"/>
                  <a:pt x="6625" y="4887"/>
                </a:cubicBezTo>
                <a:cubicBezTo>
                  <a:pt x="6397" y="5091"/>
                  <a:pt x="6325" y="5357"/>
                  <a:pt x="6430" y="5373"/>
                </a:cubicBezTo>
                <a:cubicBezTo>
                  <a:pt x="6492" y="5182"/>
                  <a:pt x="6625" y="5012"/>
                  <a:pt x="6816" y="4875"/>
                </a:cubicBezTo>
                <a:cubicBezTo>
                  <a:pt x="6898" y="4793"/>
                  <a:pt x="7016" y="4751"/>
                  <a:pt x="7126" y="4693"/>
                </a:cubicBezTo>
                <a:cubicBezTo>
                  <a:pt x="7232" y="4635"/>
                  <a:pt x="7350" y="4586"/>
                  <a:pt x="7472" y="4544"/>
                </a:cubicBezTo>
                <a:cubicBezTo>
                  <a:pt x="7578" y="4519"/>
                  <a:pt x="7684" y="4495"/>
                  <a:pt x="7788" y="4477"/>
                </a:cubicBezTo>
                <a:cubicBezTo>
                  <a:pt x="7844" y="4535"/>
                  <a:pt x="7745" y="4626"/>
                  <a:pt x="7578" y="4722"/>
                </a:cubicBezTo>
                <a:cubicBezTo>
                  <a:pt x="7505" y="4775"/>
                  <a:pt x="7416" y="4834"/>
                  <a:pt x="7326" y="4908"/>
                </a:cubicBezTo>
                <a:cubicBezTo>
                  <a:pt x="7237" y="4983"/>
                  <a:pt x="7126" y="5041"/>
                  <a:pt x="7042" y="5136"/>
                </a:cubicBezTo>
                <a:cubicBezTo>
                  <a:pt x="6849" y="5306"/>
                  <a:pt x="6736" y="5551"/>
                  <a:pt x="6698" y="5788"/>
                </a:cubicBezTo>
                <a:cubicBezTo>
                  <a:pt x="6677" y="5815"/>
                  <a:pt x="6652" y="5827"/>
                  <a:pt x="6625" y="5827"/>
                </a:cubicBezTo>
                <a:cubicBezTo>
                  <a:pt x="6487" y="5827"/>
                  <a:pt x="6291" y="5501"/>
                  <a:pt x="6237" y="5476"/>
                </a:cubicBezTo>
                <a:cubicBezTo>
                  <a:pt x="6270" y="5551"/>
                  <a:pt x="6219" y="5770"/>
                  <a:pt x="6270" y="5986"/>
                </a:cubicBezTo>
                <a:cubicBezTo>
                  <a:pt x="6298" y="6201"/>
                  <a:pt x="6381" y="6405"/>
                  <a:pt x="6353" y="6450"/>
                </a:cubicBezTo>
                <a:cubicBezTo>
                  <a:pt x="6270" y="6317"/>
                  <a:pt x="6197" y="6180"/>
                  <a:pt x="6131" y="6040"/>
                </a:cubicBezTo>
                <a:cubicBezTo>
                  <a:pt x="6131" y="6168"/>
                  <a:pt x="6158" y="6297"/>
                  <a:pt x="6219" y="6417"/>
                </a:cubicBezTo>
                <a:cubicBezTo>
                  <a:pt x="6287" y="6533"/>
                  <a:pt x="6359" y="6641"/>
                  <a:pt x="6447" y="6748"/>
                </a:cubicBezTo>
                <a:cubicBezTo>
                  <a:pt x="6625" y="6981"/>
                  <a:pt x="6753" y="7100"/>
                  <a:pt x="6792" y="7361"/>
                </a:cubicBezTo>
                <a:cubicBezTo>
                  <a:pt x="6873" y="7505"/>
                  <a:pt x="6835" y="7877"/>
                  <a:pt x="6959" y="7877"/>
                </a:cubicBezTo>
                <a:cubicBezTo>
                  <a:pt x="6964" y="7877"/>
                  <a:pt x="6971" y="7877"/>
                  <a:pt x="6976" y="7876"/>
                </a:cubicBezTo>
                <a:cubicBezTo>
                  <a:pt x="7016" y="7668"/>
                  <a:pt x="7298" y="7466"/>
                  <a:pt x="7583" y="7345"/>
                </a:cubicBezTo>
                <a:cubicBezTo>
                  <a:pt x="7705" y="7503"/>
                  <a:pt x="7827" y="7656"/>
                  <a:pt x="7938" y="7789"/>
                </a:cubicBezTo>
                <a:lnTo>
                  <a:pt x="7844" y="7810"/>
                </a:lnTo>
                <a:lnTo>
                  <a:pt x="7917" y="7892"/>
                </a:lnTo>
                <a:lnTo>
                  <a:pt x="7994" y="7851"/>
                </a:lnTo>
                <a:cubicBezTo>
                  <a:pt x="8145" y="8025"/>
                  <a:pt x="8279" y="8170"/>
                  <a:pt x="8366" y="8269"/>
                </a:cubicBezTo>
                <a:cubicBezTo>
                  <a:pt x="8373" y="8277"/>
                  <a:pt x="8385" y="8286"/>
                  <a:pt x="8390" y="8295"/>
                </a:cubicBezTo>
                <a:cubicBezTo>
                  <a:pt x="8362" y="8322"/>
                  <a:pt x="8314" y="8332"/>
                  <a:pt x="8257" y="8332"/>
                </a:cubicBezTo>
                <a:cubicBezTo>
                  <a:pt x="8128" y="8332"/>
                  <a:pt x="7951" y="8284"/>
                  <a:pt x="7831" y="8284"/>
                </a:cubicBezTo>
                <a:cubicBezTo>
                  <a:pt x="7750" y="8284"/>
                  <a:pt x="7694" y="8306"/>
                  <a:pt x="7694" y="8377"/>
                </a:cubicBezTo>
                <a:cubicBezTo>
                  <a:pt x="7700" y="8375"/>
                  <a:pt x="7708" y="8374"/>
                  <a:pt x="7718" y="8374"/>
                </a:cubicBezTo>
                <a:cubicBezTo>
                  <a:pt x="7793" y="8374"/>
                  <a:pt x="7935" y="8440"/>
                  <a:pt x="7994" y="8472"/>
                </a:cubicBezTo>
                <a:cubicBezTo>
                  <a:pt x="8072" y="8635"/>
                  <a:pt x="7766" y="8505"/>
                  <a:pt x="8067" y="8792"/>
                </a:cubicBezTo>
                <a:cubicBezTo>
                  <a:pt x="8079" y="8789"/>
                  <a:pt x="8090" y="8787"/>
                  <a:pt x="8102" y="8787"/>
                </a:cubicBezTo>
                <a:cubicBezTo>
                  <a:pt x="8272" y="8787"/>
                  <a:pt x="8452" y="9057"/>
                  <a:pt x="8472" y="9057"/>
                </a:cubicBezTo>
                <a:cubicBezTo>
                  <a:pt x="8481" y="9057"/>
                  <a:pt x="8456" y="9000"/>
                  <a:pt x="8378" y="8833"/>
                </a:cubicBezTo>
                <a:cubicBezTo>
                  <a:pt x="8712" y="9082"/>
                  <a:pt x="8634" y="9157"/>
                  <a:pt x="8996" y="9467"/>
                </a:cubicBezTo>
                <a:cubicBezTo>
                  <a:pt x="9001" y="9419"/>
                  <a:pt x="9059" y="9399"/>
                  <a:pt x="9150" y="9399"/>
                </a:cubicBezTo>
                <a:cubicBezTo>
                  <a:pt x="9279" y="9399"/>
                  <a:pt x="9471" y="9440"/>
                  <a:pt x="9664" y="9500"/>
                </a:cubicBezTo>
                <a:cubicBezTo>
                  <a:pt x="9792" y="9604"/>
                  <a:pt x="9919" y="9707"/>
                  <a:pt x="10053" y="9811"/>
                </a:cubicBezTo>
                <a:cubicBezTo>
                  <a:pt x="10053" y="9819"/>
                  <a:pt x="10053" y="9832"/>
                  <a:pt x="10060" y="9840"/>
                </a:cubicBezTo>
                <a:cubicBezTo>
                  <a:pt x="10215" y="9956"/>
                  <a:pt x="10359" y="10064"/>
                  <a:pt x="10488" y="10168"/>
                </a:cubicBezTo>
                <a:cubicBezTo>
                  <a:pt x="10488" y="10171"/>
                  <a:pt x="10488" y="10180"/>
                  <a:pt x="10476" y="10184"/>
                </a:cubicBezTo>
                <a:cubicBezTo>
                  <a:pt x="10488" y="10184"/>
                  <a:pt x="10493" y="10176"/>
                  <a:pt x="10504" y="10176"/>
                </a:cubicBezTo>
                <a:cubicBezTo>
                  <a:pt x="10660" y="10296"/>
                  <a:pt x="10804" y="10404"/>
                  <a:pt x="10954" y="10508"/>
                </a:cubicBezTo>
                <a:cubicBezTo>
                  <a:pt x="11010" y="10544"/>
                  <a:pt x="11060" y="10581"/>
                  <a:pt x="11116" y="10620"/>
                </a:cubicBezTo>
                <a:cubicBezTo>
                  <a:pt x="11111" y="10644"/>
                  <a:pt x="11088" y="10665"/>
                  <a:pt x="11060" y="10681"/>
                </a:cubicBezTo>
                <a:cubicBezTo>
                  <a:pt x="11100" y="10681"/>
                  <a:pt x="11144" y="10673"/>
                  <a:pt x="11177" y="10657"/>
                </a:cubicBezTo>
                <a:cubicBezTo>
                  <a:pt x="11372" y="10781"/>
                  <a:pt x="11577" y="10893"/>
                  <a:pt x="11796" y="10993"/>
                </a:cubicBezTo>
                <a:cubicBezTo>
                  <a:pt x="11829" y="11063"/>
                  <a:pt x="12168" y="11273"/>
                  <a:pt x="11956" y="11278"/>
                </a:cubicBezTo>
                <a:cubicBezTo>
                  <a:pt x="12090" y="11299"/>
                  <a:pt x="12240" y="11278"/>
                  <a:pt x="12485" y="11370"/>
                </a:cubicBezTo>
                <a:cubicBezTo>
                  <a:pt x="12589" y="11456"/>
                  <a:pt x="12599" y="11483"/>
                  <a:pt x="12561" y="11483"/>
                </a:cubicBezTo>
                <a:cubicBezTo>
                  <a:pt x="12492" y="11483"/>
                  <a:pt x="12264" y="11390"/>
                  <a:pt x="12166" y="11390"/>
                </a:cubicBezTo>
                <a:cubicBezTo>
                  <a:pt x="12113" y="11390"/>
                  <a:pt x="12098" y="11418"/>
                  <a:pt x="12163" y="11498"/>
                </a:cubicBezTo>
                <a:cubicBezTo>
                  <a:pt x="12179" y="11483"/>
                  <a:pt x="12214" y="11477"/>
                  <a:pt x="12262" y="11477"/>
                </a:cubicBezTo>
                <a:cubicBezTo>
                  <a:pt x="12482" y="11477"/>
                  <a:pt x="12979" y="11611"/>
                  <a:pt x="13320" y="11639"/>
                </a:cubicBezTo>
                <a:cubicBezTo>
                  <a:pt x="13280" y="11452"/>
                  <a:pt x="12497" y="11357"/>
                  <a:pt x="12102" y="11266"/>
                </a:cubicBezTo>
                <a:cubicBezTo>
                  <a:pt x="12156" y="11191"/>
                  <a:pt x="12290" y="11149"/>
                  <a:pt x="12469" y="11129"/>
                </a:cubicBezTo>
                <a:cubicBezTo>
                  <a:pt x="12925" y="11312"/>
                  <a:pt x="13408" y="11456"/>
                  <a:pt x="13904" y="11564"/>
                </a:cubicBezTo>
                <a:cubicBezTo>
                  <a:pt x="13948" y="11576"/>
                  <a:pt x="13993" y="11576"/>
                  <a:pt x="14043" y="11589"/>
                </a:cubicBezTo>
                <a:cubicBezTo>
                  <a:pt x="14071" y="11601"/>
                  <a:pt x="14110" y="11606"/>
                  <a:pt x="14148" y="11606"/>
                </a:cubicBezTo>
                <a:cubicBezTo>
                  <a:pt x="14388" y="11652"/>
                  <a:pt x="14633" y="11692"/>
                  <a:pt x="14878" y="11717"/>
                </a:cubicBezTo>
                <a:cubicBezTo>
                  <a:pt x="14894" y="11788"/>
                  <a:pt x="14906" y="11855"/>
                  <a:pt x="14917" y="11920"/>
                </a:cubicBezTo>
                <a:cubicBezTo>
                  <a:pt x="14922" y="12140"/>
                  <a:pt x="14967" y="12438"/>
                  <a:pt x="14955" y="12794"/>
                </a:cubicBezTo>
                <a:cubicBezTo>
                  <a:pt x="14950" y="13279"/>
                  <a:pt x="14816" y="13831"/>
                  <a:pt x="14583" y="14175"/>
                </a:cubicBezTo>
                <a:cubicBezTo>
                  <a:pt x="14593" y="14271"/>
                  <a:pt x="14577" y="14411"/>
                  <a:pt x="14605" y="14465"/>
                </a:cubicBezTo>
                <a:cubicBezTo>
                  <a:pt x="14421" y="14838"/>
                  <a:pt x="14181" y="15191"/>
                  <a:pt x="13892" y="15522"/>
                </a:cubicBezTo>
                <a:cubicBezTo>
                  <a:pt x="13798" y="15604"/>
                  <a:pt x="13704" y="15692"/>
                  <a:pt x="13598" y="15771"/>
                </a:cubicBezTo>
                <a:lnTo>
                  <a:pt x="13715" y="15700"/>
                </a:lnTo>
                <a:lnTo>
                  <a:pt x="13864" y="15550"/>
                </a:lnTo>
                <a:cubicBezTo>
                  <a:pt x="13821" y="15601"/>
                  <a:pt x="13786" y="15650"/>
                  <a:pt x="13737" y="15700"/>
                </a:cubicBezTo>
                <a:cubicBezTo>
                  <a:pt x="13408" y="16048"/>
                  <a:pt x="12996" y="16351"/>
                  <a:pt x="12513" y="16582"/>
                </a:cubicBezTo>
                <a:cubicBezTo>
                  <a:pt x="12513" y="16562"/>
                  <a:pt x="12497" y="16545"/>
                  <a:pt x="12469" y="16533"/>
                </a:cubicBezTo>
                <a:cubicBezTo>
                  <a:pt x="12356" y="16608"/>
                  <a:pt x="12240" y="16682"/>
                  <a:pt x="12111" y="16748"/>
                </a:cubicBezTo>
                <a:cubicBezTo>
                  <a:pt x="12095" y="16752"/>
                  <a:pt x="12085" y="16761"/>
                  <a:pt x="12067" y="16766"/>
                </a:cubicBezTo>
                <a:cubicBezTo>
                  <a:pt x="12067" y="16734"/>
                  <a:pt x="12149" y="16660"/>
                  <a:pt x="12062" y="16660"/>
                </a:cubicBezTo>
                <a:cubicBezTo>
                  <a:pt x="12055" y="16660"/>
                  <a:pt x="12049" y="16661"/>
                  <a:pt x="12040" y="16661"/>
                </a:cubicBezTo>
                <a:cubicBezTo>
                  <a:pt x="12050" y="16699"/>
                  <a:pt x="12012" y="16752"/>
                  <a:pt x="11928" y="16806"/>
                </a:cubicBezTo>
                <a:cubicBezTo>
                  <a:pt x="11690" y="16881"/>
                  <a:pt x="11445" y="16935"/>
                  <a:pt x="11189" y="16972"/>
                </a:cubicBezTo>
                <a:lnTo>
                  <a:pt x="11166" y="16972"/>
                </a:lnTo>
                <a:cubicBezTo>
                  <a:pt x="11156" y="16976"/>
                  <a:pt x="11144" y="16981"/>
                  <a:pt x="11133" y="16985"/>
                </a:cubicBezTo>
                <a:cubicBezTo>
                  <a:pt x="10928" y="17009"/>
                  <a:pt x="10721" y="17027"/>
                  <a:pt x="10509" y="17030"/>
                </a:cubicBezTo>
                <a:cubicBezTo>
                  <a:pt x="10488" y="17027"/>
                  <a:pt x="10460" y="17022"/>
                  <a:pt x="10432" y="17018"/>
                </a:cubicBezTo>
                <a:cubicBezTo>
                  <a:pt x="10403" y="17027"/>
                  <a:pt x="10370" y="17030"/>
                  <a:pt x="10337" y="17030"/>
                </a:cubicBezTo>
                <a:cubicBezTo>
                  <a:pt x="10236" y="17030"/>
                  <a:pt x="10142" y="17030"/>
                  <a:pt x="10041" y="17027"/>
                </a:cubicBezTo>
                <a:cubicBezTo>
                  <a:pt x="10281" y="16177"/>
                  <a:pt x="10109" y="15289"/>
                  <a:pt x="9552" y="14523"/>
                </a:cubicBezTo>
                <a:cubicBezTo>
                  <a:pt x="8285" y="12711"/>
                  <a:pt x="5366" y="11512"/>
                  <a:pt x="2583" y="11512"/>
                </a:cubicBezTo>
                <a:cubicBezTo>
                  <a:pt x="1931" y="11512"/>
                  <a:pt x="1287" y="11578"/>
                  <a:pt x="672" y="11717"/>
                </a:cubicBezTo>
                <a:cubicBezTo>
                  <a:pt x="154" y="11837"/>
                  <a:pt x="-213" y="12344"/>
                  <a:pt x="138" y="12720"/>
                </a:cubicBezTo>
                <a:cubicBezTo>
                  <a:pt x="344" y="12948"/>
                  <a:pt x="561" y="13172"/>
                  <a:pt x="777" y="13388"/>
                </a:cubicBezTo>
                <a:cubicBezTo>
                  <a:pt x="777" y="13574"/>
                  <a:pt x="777" y="13773"/>
                  <a:pt x="634" y="13826"/>
                </a:cubicBezTo>
                <a:cubicBezTo>
                  <a:pt x="1201" y="13992"/>
                  <a:pt x="1151" y="14888"/>
                  <a:pt x="2107" y="15149"/>
                </a:cubicBezTo>
                <a:cubicBezTo>
                  <a:pt x="2133" y="15195"/>
                  <a:pt x="2123" y="15208"/>
                  <a:pt x="2097" y="15208"/>
                </a:cubicBezTo>
                <a:cubicBezTo>
                  <a:pt x="2060" y="15208"/>
                  <a:pt x="1994" y="15183"/>
                  <a:pt x="1953" y="15183"/>
                </a:cubicBezTo>
                <a:cubicBezTo>
                  <a:pt x="1930" y="15183"/>
                  <a:pt x="1915" y="15191"/>
                  <a:pt x="1918" y="15215"/>
                </a:cubicBezTo>
                <a:cubicBezTo>
                  <a:pt x="2191" y="15261"/>
                  <a:pt x="2396" y="15389"/>
                  <a:pt x="2720" y="15688"/>
                </a:cubicBezTo>
                <a:lnTo>
                  <a:pt x="2647" y="15679"/>
                </a:lnTo>
                <a:lnTo>
                  <a:pt x="3972" y="16562"/>
                </a:lnTo>
                <a:cubicBezTo>
                  <a:pt x="4445" y="16885"/>
                  <a:pt x="4962" y="17176"/>
                  <a:pt x="5513" y="17432"/>
                </a:cubicBezTo>
                <a:lnTo>
                  <a:pt x="5491" y="17274"/>
                </a:lnTo>
                <a:cubicBezTo>
                  <a:pt x="5658" y="17353"/>
                  <a:pt x="5814" y="17449"/>
                  <a:pt x="5948" y="17556"/>
                </a:cubicBezTo>
                <a:cubicBezTo>
                  <a:pt x="6420" y="17523"/>
                  <a:pt x="5089" y="17209"/>
                  <a:pt x="5552" y="17142"/>
                </a:cubicBezTo>
                <a:cubicBezTo>
                  <a:pt x="5647" y="17325"/>
                  <a:pt x="6136" y="17528"/>
                  <a:pt x="6581" y="17685"/>
                </a:cubicBezTo>
                <a:cubicBezTo>
                  <a:pt x="6837" y="17780"/>
                  <a:pt x="7138" y="17863"/>
                  <a:pt x="7077" y="17942"/>
                </a:cubicBezTo>
                <a:cubicBezTo>
                  <a:pt x="7060" y="17967"/>
                  <a:pt x="7032" y="17983"/>
                  <a:pt x="6999" y="17996"/>
                </a:cubicBezTo>
                <a:cubicBezTo>
                  <a:pt x="6981" y="18031"/>
                  <a:pt x="6988" y="18044"/>
                  <a:pt x="7007" y="18044"/>
                </a:cubicBezTo>
                <a:cubicBezTo>
                  <a:pt x="7050" y="18044"/>
                  <a:pt x="7155" y="17986"/>
                  <a:pt x="7199" y="17986"/>
                </a:cubicBezTo>
                <a:cubicBezTo>
                  <a:pt x="7224" y="17986"/>
                  <a:pt x="7231" y="18002"/>
                  <a:pt x="7204" y="18050"/>
                </a:cubicBezTo>
                <a:lnTo>
                  <a:pt x="7037" y="18116"/>
                </a:lnTo>
                <a:cubicBezTo>
                  <a:pt x="7087" y="18124"/>
                  <a:pt x="7138" y="18132"/>
                  <a:pt x="7188" y="18145"/>
                </a:cubicBezTo>
                <a:cubicBezTo>
                  <a:pt x="7117" y="18240"/>
                  <a:pt x="6979" y="18300"/>
                  <a:pt x="6834" y="18300"/>
                </a:cubicBezTo>
                <a:cubicBezTo>
                  <a:pt x="6821" y="18300"/>
                  <a:pt x="6806" y="18300"/>
                  <a:pt x="6792" y="18299"/>
                </a:cubicBezTo>
                <a:cubicBezTo>
                  <a:pt x="6821" y="18281"/>
                  <a:pt x="6809" y="18241"/>
                  <a:pt x="6809" y="18220"/>
                </a:cubicBezTo>
                <a:cubicBezTo>
                  <a:pt x="6726" y="18257"/>
                  <a:pt x="6670" y="18323"/>
                  <a:pt x="6649" y="18393"/>
                </a:cubicBezTo>
                <a:cubicBezTo>
                  <a:pt x="6568" y="18528"/>
                  <a:pt x="6483" y="18667"/>
                  <a:pt x="6429" y="18726"/>
                </a:cubicBezTo>
                <a:lnTo>
                  <a:pt x="6703" y="18476"/>
                </a:lnTo>
                <a:cubicBezTo>
                  <a:pt x="6414" y="18920"/>
                  <a:pt x="5974" y="19380"/>
                  <a:pt x="5541" y="19856"/>
                </a:cubicBezTo>
                <a:lnTo>
                  <a:pt x="5218" y="20217"/>
                </a:lnTo>
                <a:lnTo>
                  <a:pt x="5141" y="20308"/>
                </a:lnTo>
                <a:lnTo>
                  <a:pt x="5089" y="20366"/>
                </a:lnTo>
                <a:cubicBezTo>
                  <a:pt x="5040" y="20429"/>
                  <a:pt x="5000" y="20494"/>
                  <a:pt x="4974" y="20561"/>
                </a:cubicBezTo>
                <a:cubicBezTo>
                  <a:pt x="4878" y="20801"/>
                  <a:pt x="4946" y="21062"/>
                  <a:pt x="5146" y="21265"/>
                </a:cubicBezTo>
                <a:cubicBezTo>
                  <a:pt x="5329" y="21452"/>
                  <a:pt x="5614" y="21572"/>
                  <a:pt x="5919" y="21598"/>
                </a:cubicBezTo>
                <a:cubicBezTo>
                  <a:pt x="5951" y="21599"/>
                  <a:pt x="5982" y="21600"/>
                  <a:pt x="6014" y="21600"/>
                </a:cubicBezTo>
                <a:cubicBezTo>
                  <a:pt x="6169" y="21600"/>
                  <a:pt x="6320" y="21575"/>
                  <a:pt x="6458" y="21526"/>
                </a:cubicBezTo>
                <a:cubicBezTo>
                  <a:pt x="6526" y="21498"/>
                  <a:pt x="6587" y="21468"/>
                  <a:pt x="6649" y="21435"/>
                </a:cubicBezTo>
                <a:lnTo>
                  <a:pt x="6698" y="21398"/>
                </a:lnTo>
                <a:cubicBezTo>
                  <a:pt x="6832" y="21307"/>
                  <a:pt x="6964" y="21207"/>
                  <a:pt x="7087" y="21104"/>
                </a:cubicBezTo>
                <a:lnTo>
                  <a:pt x="6948" y="21104"/>
                </a:lnTo>
                <a:cubicBezTo>
                  <a:pt x="7665" y="20503"/>
                  <a:pt x="7677" y="20752"/>
                  <a:pt x="8456" y="20076"/>
                </a:cubicBezTo>
                <a:lnTo>
                  <a:pt x="8439" y="20109"/>
                </a:lnTo>
                <a:cubicBezTo>
                  <a:pt x="8568" y="19907"/>
                  <a:pt x="8735" y="19720"/>
                  <a:pt x="8929" y="19553"/>
                </a:cubicBezTo>
                <a:cubicBezTo>
                  <a:pt x="8907" y="19599"/>
                  <a:pt x="8914" y="19616"/>
                  <a:pt x="8937" y="19616"/>
                </a:cubicBezTo>
                <a:cubicBezTo>
                  <a:pt x="9003" y="19616"/>
                  <a:pt x="9196" y="19493"/>
                  <a:pt x="9268" y="19493"/>
                </a:cubicBezTo>
                <a:cubicBezTo>
                  <a:pt x="9299" y="19493"/>
                  <a:pt x="9307" y="19516"/>
                  <a:pt x="9269" y="19587"/>
                </a:cubicBezTo>
                <a:cubicBezTo>
                  <a:pt x="9564" y="19194"/>
                  <a:pt x="9608" y="19082"/>
                  <a:pt x="9620" y="18998"/>
                </a:cubicBezTo>
                <a:cubicBezTo>
                  <a:pt x="9620" y="18924"/>
                  <a:pt x="9620" y="18845"/>
                  <a:pt x="9646" y="18572"/>
                </a:cubicBezTo>
                <a:cubicBezTo>
                  <a:pt x="9702" y="18563"/>
                  <a:pt x="9759" y="18560"/>
                  <a:pt x="9813" y="18555"/>
                </a:cubicBezTo>
                <a:cubicBezTo>
                  <a:pt x="9803" y="18414"/>
                  <a:pt x="9770" y="18344"/>
                  <a:pt x="9869" y="18136"/>
                </a:cubicBezTo>
                <a:cubicBezTo>
                  <a:pt x="9881" y="18135"/>
                  <a:pt x="9894" y="18135"/>
                  <a:pt x="9912" y="18135"/>
                </a:cubicBezTo>
                <a:cubicBezTo>
                  <a:pt x="9945" y="18135"/>
                  <a:pt x="9988" y="18136"/>
                  <a:pt x="10036" y="18136"/>
                </a:cubicBezTo>
                <a:cubicBezTo>
                  <a:pt x="9881" y="18166"/>
                  <a:pt x="9992" y="18211"/>
                  <a:pt x="10069" y="18260"/>
                </a:cubicBezTo>
                <a:cubicBezTo>
                  <a:pt x="10154" y="18311"/>
                  <a:pt x="10215" y="18360"/>
                  <a:pt x="10109" y="18406"/>
                </a:cubicBezTo>
                <a:cubicBezTo>
                  <a:pt x="10301" y="18470"/>
                  <a:pt x="10397" y="18489"/>
                  <a:pt x="10516" y="18489"/>
                </a:cubicBezTo>
                <a:cubicBezTo>
                  <a:pt x="10529" y="18489"/>
                  <a:pt x="10541" y="18489"/>
                  <a:pt x="10554" y="18489"/>
                </a:cubicBezTo>
                <a:cubicBezTo>
                  <a:pt x="10787" y="18476"/>
                  <a:pt x="11015" y="18448"/>
                  <a:pt x="11238" y="18398"/>
                </a:cubicBezTo>
                <a:cubicBezTo>
                  <a:pt x="11533" y="18334"/>
                  <a:pt x="11764" y="18270"/>
                  <a:pt x="12012" y="18270"/>
                </a:cubicBezTo>
                <a:cubicBezTo>
                  <a:pt x="12103" y="18270"/>
                  <a:pt x="12196" y="18279"/>
                  <a:pt x="12295" y="18299"/>
                </a:cubicBezTo>
                <a:cubicBezTo>
                  <a:pt x="12426" y="18177"/>
                  <a:pt x="12391" y="18139"/>
                  <a:pt x="12280" y="18139"/>
                </a:cubicBezTo>
                <a:cubicBezTo>
                  <a:pt x="12194" y="18139"/>
                  <a:pt x="12059" y="18162"/>
                  <a:pt x="11923" y="18187"/>
                </a:cubicBezTo>
                <a:cubicBezTo>
                  <a:pt x="11698" y="18225"/>
                  <a:pt x="11453" y="18264"/>
                  <a:pt x="11394" y="18264"/>
                </a:cubicBezTo>
                <a:cubicBezTo>
                  <a:pt x="11372" y="18264"/>
                  <a:pt x="11377" y="18258"/>
                  <a:pt x="11422" y="18244"/>
                </a:cubicBezTo>
                <a:cubicBezTo>
                  <a:pt x="11133" y="18190"/>
                  <a:pt x="11850" y="17987"/>
                  <a:pt x="12217" y="17892"/>
                </a:cubicBezTo>
                <a:cubicBezTo>
                  <a:pt x="12308" y="17866"/>
                  <a:pt x="12409" y="17863"/>
                  <a:pt x="12523" y="17863"/>
                </a:cubicBezTo>
                <a:cubicBezTo>
                  <a:pt x="12579" y="17863"/>
                  <a:pt x="12637" y="17864"/>
                  <a:pt x="12700" y="17864"/>
                </a:cubicBezTo>
                <a:cubicBezTo>
                  <a:pt x="13014" y="17864"/>
                  <a:pt x="13414" y="17839"/>
                  <a:pt x="13947" y="17541"/>
                </a:cubicBezTo>
                <a:cubicBezTo>
                  <a:pt x="13859" y="17589"/>
                  <a:pt x="13869" y="17610"/>
                  <a:pt x="13786" y="17656"/>
                </a:cubicBezTo>
                <a:cubicBezTo>
                  <a:pt x="14172" y="17531"/>
                  <a:pt x="14310" y="17221"/>
                  <a:pt x="14755" y="17043"/>
                </a:cubicBezTo>
                <a:cubicBezTo>
                  <a:pt x="14772" y="16778"/>
                  <a:pt x="15188" y="16690"/>
                  <a:pt x="14995" y="16504"/>
                </a:cubicBezTo>
                <a:cubicBezTo>
                  <a:pt x="14821" y="16703"/>
                  <a:pt x="14633" y="16894"/>
                  <a:pt x="14421" y="17072"/>
                </a:cubicBezTo>
                <a:cubicBezTo>
                  <a:pt x="14750" y="16732"/>
                  <a:pt x="14811" y="16317"/>
                  <a:pt x="15367" y="15832"/>
                </a:cubicBezTo>
                <a:cubicBezTo>
                  <a:pt x="15390" y="15899"/>
                  <a:pt x="15317" y="16089"/>
                  <a:pt x="15261" y="16222"/>
                </a:cubicBezTo>
                <a:cubicBezTo>
                  <a:pt x="15468" y="16093"/>
                  <a:pt x="15478" y="15890"/>
                  <a:pt x="15668" y="15741"/>
                </a:cubicBezTo>
                <a:cubicBezTo>
                  <a:pt x="15913" y="15907"/>
                  <a:pt x="15162" y="16520"/>
                  <a:pt x="14917" y="16943"/>
                </a:cubicBezTo>
                <a:cubicBezTo>
                  <a:pt x="15169" y="16866"/>
                  <a:pt x="15350" y="16416"/>
                  <a:pt x="15458" y="16416"/>
                </a:cubicBezTo>
                <a:cubicBezTo>
                  <a:pt x="15484" y="16416"/>
                  <a:pt x="15506" y="16442"/>
                  <a:pt x="15522" y="16504"/>
                </a:cubicBezTo>
                <a:cubicBezTo>
                  <a:pt x="15473" y="16280"/>
                  <a:pt x="15628" y="16126"/>
                  <a:pt x="15790" y="15940"/>
                </a:cubicBezTo>
                <a:cubicBezTo>
                  <a:pt x="15951" y="15750"/>
                  <a:pt x="16136" y="15534"/>
                  <a:pt x="16118" y="15244"/>
                </a:cubicBezTo>
                <a:lnTo>
                  <a:pt x="16263" y="15327"/>
                </a:lnTo>
                <a:cubicBezTo>
                  <a:pt x="16285" y="15240"/>
                  <a:pt x="16275" y="15054"/>
                  <a:pt x="16346" y="14909"/>
                </a:cubicBezTo>
                <a:lnTo>
                  <a:pt x="16442" y="15231"/>
                </a:lnTo>
                <a:cubicBezTo>
                  <a:pt x="16452" y="14776"/>
                  <a:pt x="16936" y="14457"/>
                  <a:pt x="16924" y="14017"/>
                </a:cubicBezTo>
                <a:cubicBezTo>
                  <a:pt x="16835" y="14386"/>
                  <a:pt x="16774" y="14469"/>
                  <a:pt x="16718" y="14469"/>
                </a:cubicBezTo>
                <a:cubicBezTo>
                  <a:pt x="16672" y="14469"/>
                  <a:pt x="16629" y="14416"/>
                  <a:pt x="16572" y="14416"/>
                </a:cubicBezTo>
                <a:cubicBezTo>
                  <a:pt x="16534" y="14416"/>
                  <a:pt x="16493" y="14438"/>
                  <a:pt x="16442" y="14515"/>
                </a:cubicBezTo>
                <a:cubicBezTo>
                  <a:pt x="16480" y="13989"/>
                  <a:pt x="16602" y="13859"/>
                  <a:pt x="16764" y="13703"/>
                </a:cubicBezTo>
                <a:cubicBezTo>
                  <a:pt x="16915" y="13558"/>
                  <a:pt x="17091" y="13383"/>
                  <a:pt x="17075" y="12857"/>
                </a:cubicBezTo>
                <a:cubicBezTo>
                  <a:pt x="17063" y="13000"/>
                  <a:pt x="16992" y="13194"/>
                  <a:pt x="16933" y="13194"/>
                </a:cubicBezTo>
                <a:cubicBezTo>
                  <a:pt x="16913" y="13194"/>
                  <a:pt x="16895" y="13172"/>
                  <a:pt x="16881" y="13118"/>
                </a:cubicBezTo>
                <a:lnTo>
                  <a:pt x="16959" y="12754"/>
                </a:lnTo>
                <a:cubicBezTo>
                  <a:pt x="16969" y="12734"/>
                  <a:pt x="16974" y="12682"/>
                  <a:pt x="16986" y="12682"/>
                </a:cubicBezTo>
                <a:cubicBezTo>
                  <a:pt x="16986" y="12682"/>
                  <a:pt x="16986" y="12683"/>
                  <a:pt x="16986" y="12683"/>
                </a:cubicBezTo>
                <a:cubicBezTo>
                  <a:pt x="16997" y="12683"/>
                  <a:pt x="17004" y="12671"/>
                  <a:pt x="17014" y="12666"/>
                </a:cubicBezTo>
                <a:cubicBezTo>
                  <a:pt x="17030" y="12654"/>
                  <a:pt x="17053" y="12645"/>
                  <a:pt x="17075" y="12638"/>
                </a:cubicBezTo>
                <a:cubicBezTo>
                  <a:pt x="17052" y="12558"/>
                  <a:pt x="17019" y="12532"/>
                  <a:pt x="16971" y="12532"/>
                </a:cubicBezTo>
                <a:cubicBezTo>
                  <a:pt x="16963" y="12532"/>
                  <a:pt x="16956" y="12533"/>
                  <a:pt x="16948" y="12533"/>
                </a:cubicBezTo>
                <a:cubicBezTo>
                  <a:pt x="16916" y="12538"/>
                  <a:pt x="16886" y="12554"/>
                  <a:pt x="16853" y="12554"/>
                </a:cubicBezTo>
                <a:cubicBezTo>
                  <a:pt x="16829" y="12554"/>
                  <a:pt x="16802" y="12544"/>
                  <a:pt x="16776" y="12509"/>
                </a:cubicBezTo>
                <a:cubicBezTo>
                  <a:pt x="16870" y="12484"/>
                  <a:pt x="16858" y="12459"/>
                  <a:pt x="16809" y="12405"/>
                </a:cubicBezTo>
                <a:cubicBezTo>
                  <a:pt x="16776" y="12356"/>
                  <a:pt x="16647" y="12248"/>
                  <a:pt x="16635" y="12186"/>
                </a:cubicBezTo>
                <a:cubicBezTo>
                  <a:pt x="16647" y="12174"/>
                  <a:pt x="16658" y="12165"/>
                  <a:pt x="16680" y="12161"/>
                </a:cubicBezTo>
                <a:lnTo>
                  <a:pt x="16847" y="12277"/>
                </a:lnTo>
                <a:cubicBezTo>
                  <a:pt x="16886" y="12281"/>
                  <a:pt x="16921" y="12282"/>
                  <a:pt x="16949" y="12282"/>
                </a:cubicBezTo>
                <a:cubicBezTo>
                  <a:pt x="17121" y="12282"/>
                  <a:pt x="17091" y="12222"/>
                  <a:pt x="17087" y="12165"/>
                </a:cubicBezTo>
                <a:cubicBezTo>
                  <a:pt x="17082" y="12132"/>
                  <a:pt x="17075" y="12099"/>
                  <a:pt x="17115" y="12074"/>
                </a:cubicBezTo>
                <a:cubicBezTo>
                  <a:pt x="17143" y="12057"/>
                  <a:pt x="17176" y="12049"/>
                  <a:pt x="17209" y="12044"/>
                </a:cubicBezTo>
                <a:lnTo>
                  <a:pt x="17521" y="11995"/>
                </a:lnTo>
                <a:cubicBezTo>
                  <a:pt x="17409" y="12090"/>
                  <a:pt x="17225" y="12186"/>
                  <a:pt x="17232" y="12248"/>
                </a:cubicBezTo>
                <a:cubicBezTo>
                  <a:pt x="17287" y="12223"/>
                  <a:pt x="17348" y="12207"/>
                  <a:pt x="17409" y="12190"/>
                </a:cubicBezTo>
                <a:lnTo>
                  <a:pt x="17687" y="12099"/>
                </a:lnTo>
                <a:lnTo>
                  <a:pt x="17632" y="12272"/>
                </a:lnTo>
                <a:cubicBezTo>
                  <a:pt x="18222" y="11999"/>
                  <a:pt x="18422" y="11958"/>
                  <a:pt x="19018" y="11688"/>
                </a:cubicBezTo>
                <a:cubicBezTo>
                  <a:pt x="18811" y="11680"/>
                  <a:pt x="18917" y="11473"/>
                  <a:pt x="19295" y="11166"/>
                </a:cubicBezTo>
                <a:cubicBezTo>
                  <a:pt x="19365" y="11129"/>
                  <a:pt x="19406" y="11118"/>
                  <a:pt x="19431" y="11118"/>
                </a:cubicBezTo>
                <a:cubicBezTo>
                  <a:pt x="19474" y="11118"/>
                  <a:pt x="19471" y="11152"/>
                  <a:pt x="19491" y="11152"/>
                </a:cubicBezTo>
                <a:cubicBezTo>
                  <a:pt x="19514" y="11152"/>
                  <a:pt x="19568" y="11102"/>
                  <a:pt x="19780" y="10881"/>
                </a:cubicBezTo>
                <a:cubicBezTo>
                  <a:pt x="19768" y="11038"/>
                  <a:pt x="19747" y="11249"/>
                  <a:pt x="19362" y="11365"/>
                </a:cubicBezTo>
                <a:cubicBezTo>
                  <a:pt x="19380" y="11419"/>
                  <a:pt x="19300" y="11527"/>
                  <a:pt x="19312" y="11576"/>
                </a:cubicBezTo>
                <a:cubicBezTo>
                  <a:pt x="19752" y="11419"/>
                  <a:pt x="20107" y="10934"/>
                  <a:pt x="20236" y="10727"/>
                </a:cubicBezTo>
                <a:cubicBezTo>
                  <a:pt x="20180" y="10802"/>
                  <a:pt x="20107" y="10872"/>
                  <a:pt x="20030" y="10934"/>
                </a:cubicBezTo>
                <a:cubicBezTo>
                  <a:pt x="20168" y="10653"/>
                  <a:pt x="20264" y="10366"/>
                  <a:pt x="20319" y="10072"/>
                </a:cubicBezTo>
                <a:cubicBezTo>
                  <a:pt x="20354" y="10042"/>
                  <a:pt x="20378" y="10030"/>
                  <a:pt x="20397" y="10030"/>
                </a:cubicBezTo>
                <a:cubicBezTo>
                  <a:pt x="20441" y="10030"/>
                  <a:pt x="20441" y="10109"/>
                  <a:pt x="20441" y="10189"/>
                </a:cubicBezTo>
                <a:cubicBezTo>
                  <a:pt x="20497" y="10022"/>
                  <a:pt x="20497" y="9894"/>
                  <a:pt x="20564" y="9654"/>
                </a:cubicBezTo>
                <a:cubicBezTo>
                  <a:pt x="20676" y="9745"/>
                  <a:pt x="20848" y="9761"/>
                  <a:pt x="20737" y="10126"/>
                </a:cubicBezTo>
                <a:cubicBezTo>
                  <a:pt x="20820" y="9856"/>
                  <a:pt x="20869" y="9583"/>
                  <a:pt x="20893" y="9309"/>
                </a:cubicBezTo>
                <a:cubicBezTo>
                  <a:pt x="20960" y="9274"/>
                  <a:pt x="21119" y="9015"/>
                  <a:pt x="21179" y="9015"/>
                </a:cubicBezTo>
                <a:cubicBezTo>
                  <a:pt x="21189" y="9015"/>
                  <a:pt x="21195" y="9021"/>
                  <a:pt x="21199" y="9036"/>
                </a:cubicBezTo>
                <a:cubicBezTo>
                  <a:pt x="21387" y="8593"/>
                  <a:pt x="21076" y="7938"/>
                  <a:pt x="21142" y="7375"/>
                </a:cubicBezTo>
                <a:cubicBezTo>
                  <a:pt x="21109" y="7345"/>
                  <a:pt x="21081" y="7287"/>
                  <a:pt x="21048" y="7167"/>
                </a:cubicBezTo>
                <a:cubicBezTo>
                  <a:pt x="21027" y="6641"/>
                  <a:pt x="21098" y="6143"/>
                  <a:pt x="20709" y="5572"/>
                </a:cubicBezTo>
                <a:cubicBezTo>
                  <a:pt x="20759" y="5439"/>
                  <a:pt x="20798" y="5311"/>
                  <a:pt x="20836" y="5178"/>
                </a:cubicBezTo>
                <a:cubicBezTo>
                  <a:pt x="20787" y="5083"/>
                  <a:pt x="20752" y="5050"/>
                  <a:pt x="20724" y="5050"/>
                </a:cubicBezTo>
                <a:cubicBezTo>
                  <a:pt x="20658" y="5050"/>
                  <a:pt x="20631" y="5243"/>
                  <a:pt x="20544" y="5243"/>
                </a:cubicBezTo>
                <a:cubicBezTo>
                  <a:pt x="20491" y="5243"/>
                  <a:pt x="20416" y="5173"/>
                  <a:pt x="20297" y="4950"/>
                </a:cubicBezTo>
                <a:cubicBezTo>
                  <a:pt x="19985" y="4432"/>
                  <a:pt x="20420" y="4697"/>
                  <a:pt x="20403" y="4481"/>
                </a:cubicBezTo>
                <a:cubicBezTo>
                  <a:pt x="20147" y="4241"/>
                  <a:pt x="19651" y="3868"/>
                  <a:pt x="19529" y="3338"/>
                </a:cubicBezTo>
                <a:cubicBezTo>
                  <a:pt x="19674" y="3479"/>
                  <a:pt x="19724" y="3612"/>
                  <a:pt x="19829" y="3752"/>
                </a:cubicBezTo>
                <a:cubicBezTo>
                  <a:pt x="19801" y="3619"/>
                  <a:pt x="19763" y="3482"/>
                  <a:pt x="19730" y="3346"/>
                </a:cubicBezTo>
                <a:cubicBezTo>
                  <a:pt x="20073" y="3590"/>
                  <a:pt x="20233" y="3837"/>
                  <a:pt x="20292" y="3837"/>
                </a:cubicBezTo>
                <a:cubicBezTo>
                  <a:pt x="20321" y="3837"/>
                  <a:pt x="20327" y="3784"/>
                  <a:pt x="20319" y="3652"/>
                </a:cubicBezTo>
                <a:cubicBezTo>
                  <a:pt x="20304" y="3656"/>
                  <a:pt x="20289" y="3657"/>
                  <a:pt x="20273" y="3657"/>
                </a:cubicBezTo>
                <a:cubicBezTo>
                  <a:pt x="20046" y="3657"/>
                  <a:pt x="19829" y="3325"/>
                  <a:pt x="19585" y="3011"/>
                </a:cubicBezTo>
                <a:cubicBezTo>
                  <a:pt x="19350" y="2704"/>
                  <a:pt x="19092" y="2402"/>
                  <a:pt x="18872" y="2402"/>
                </a:cubicBezTo>
                <a:cubicBezTo>
                  <a:pt x="18847" y="2402"/>
                  <a:pt x="18824" y="2406"/>
                  <a:pt x="18801" y="2414"/>
                </a:cubicBezTo>
                <a:cubicBezTo>
                  <a:pt x="18773" y="2326"/>
                  <a:pt x="18740" y="2235"/>
                  <a:pt x="18695" y="2149"/>
                </a:cubicBezTo>
                <a:cubicBezTo>
                  <a:pt x="18750" y="2215"/>
                  <a:pt x="18790" y="2210"/>
                  <a:pt x="18834" y="2277"/>
                </a:cubicBezTo>
                <a:cubicBezTo>
                  <a:pt x="18639" y="1742"/>
                  <a:pt x="18260" y="2103"/>
                  <a:pt x="17759" y="1556"/>
                </a:cubicBezTo>
                <a:cubicBezTo>
                  <a:pt x="17621" y="1396"/>
                  <a:pt x="17526" y="1261"/>
                  <a:pt x="17594" y="1261"/>
                </a:cubicBezTo>
                <a:cubicBezTo>
                  <a:pt x="17611" y="1261"/>
                  <a:pt x="17639" y="1268"/>
                  <a:pt x="17677" y="1287"/>
                </a:cubicBezTo>
                <a:cubicBezTo>
                  <a:pt x="17477" y="1178"/>
                  <a:pt x="17282" y="1071"/>
                  <a:pt x="17070" y="972"/>
                </a:cubicBezTo>
                <a:cubicBezTo>
                  <a:pt x="16981" y="912"/>
                  <a:pt x="16969" y="878"/>
                  <a:pt x="17004" y="878"/>
                </a:cubicBezTo>
                <a:cubicBezTo>
                  <a:pt x="17025" y="878"/>
                  <a:pt x="17062" y="889"/>
                  <a:pt x="17106" y="915"/>
                </a:cubicBezTo>
                <a:cubicBezTo>
                  <a:pt x="16822" y="740"/>
                  <a:pt x="16513" y="590"/>
                  <a:pt x="16179" y="462"/>
                </a:cubicBezTo>
                <a:lnTo>
                  <a:pt x="16197" y="453"/>
                </a:lnTo>
                <a:cubicBezTo>
                  <a:pt x="16028" y="447"/>
                  <a:pt x="15721" y="416"/>
                  <a:pt x="15501" y="416"/>
                </a:cubicBezTo>
                <a:cubicBezTo>
                  <a:pt x="15458" y="416"/>
                  <a:pt x="15418" y="417"/>
                  <a:pt x="15384" y="420"/>
                </a:cubicBezTo>
                <a:cubicBezTo>
                  <a:pt x="15269" y="376"/>
                  <a:pt x="15274" y="366"/>
                  <a:pt x="15317" y="366"/>
                </a:cubicBezTo>
                <a:cubicBezTo>
                  <a:pt x="15352" y="366"/>
                  <a:pt x="15412" y="372"/>
                  <a:pt x="15453" y="372"/>
                </a:cubicBezTo>
                <a:cubicBezTo>
                  <a:pt x="15488" y="372"/>
                  <a:pt x="15511" y="367"/>
                  <a:pt x="15496" y="350"/>
                </a:cubicBezTo>
                <a:lnTo>
                  <a:pt x="15139" y="329"/>
                </a:lnTo>
                <a:lnTo>
                  <a:pt x="14783" y="358"/>
                </a:lnTo>
                <a:cubicBezTo>
                  <a:pt x="14582" y="294"/>
                  <a:pt x="14803" y="217"/>
                  <a:pt x="15117" y="217"/>
                </a:cubicBezTo>
                <a:cubicBezTo>
                  <a:pt x="15271" y="217"/>
                  <a:pt x="15446" y="236"/>
                  <a:pt x="15607" y="283"/>
                </a:cubicBezTo>
                <a:cubicBezTo>
                  <a:pt x="15413" y="97"/>
                  <a:pt x="15256" y="43"/>
                  <a:pt x="15076" y="43"/>
                </a:cubicBezTo>
                <a:cubicBezTo>
                  <a:pt x="15011" y="43"/>
                  <a:pt x="14944" y="50"/>
                  <a:pt x="14873" y="60"/>
                </a:cubicBezTo>
                <a:cubicBezTo>
                  <a:pt x="14732" y="80"/>
                  <a:pt x="14572" y="89"/>
                  <a:pt x="14348" y="131"/>
                </a:cubicBezTo>
                <a:cubicBezTo>
                  <a:pt x="14238" y="147"/>
                  <a:pt x="14110" y="159"/>
                  <a:pt x="13960" y="171"/>
                </a:cubicBezTo>
                <a:lnTo>
                  <a:pt x="13459" y="255"/>
                </a:lnTo>
                <a:cubicBezTo>
                  <a:pt x="13676" y="171"/>
                  <a:pt x="13892" y="85"/>
                  <a:pt x="14153" y="43"/>
                </a:cubicBezTo>
                <a:cubicBezTo>
                  <a:pt x="14049" y="12"/>
                  <a:pt x="13947" y="0"/>
                  <a:pt x="13841" y="0"/>
                </a:cubicBezTo>
                <a:close/>
              </a:path>
            </a:pathLst>
          </a:custGeom>
          <a:solidFill>
            <a:srgbClr val="FFC1BE"/>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855" name="Google Shape;377;p17"/>
          <p:cNvSpPr/>
          <p:nvPr/>
        </p:nvSpPr>
        <p:spPr>
          <a:xfrm rot="10001014">
            <a:off x="-2551205" y="4113041"/>
            <a:ext cx="11653458" cy="11215946"/>
          </a:xfrm>
          <a:custGeom>
            <a:avLst/>
            <a:gdLst/>
            <a:ahLst/>
            <a:cxnLst>
              <a:cxn ang="0">
                <a:pos x="wd2" y="hd2"/>
              </a:cxn>
              <a:cxn ang="5400000">
                <a:pos x="wd2" y="hd2"/>
              </a:cxn>
              <a:cxn ang="10800000">
                <a:pos x="wd2" y="hd2"/>
              </a:cxn>
              <a:cxn ang="16200000">
                <a:pos x="wd2" y="hd2"/>
              </a:cxn>
            </a:cxnLst>
            <a:rect l="0" t="0" r="r" b="b"/>
            <a:pathLst>
              <a:path w="21600" h="21600" extrusionOk="0">
                <a:moveTo>
                  <a:pt x="8705" y="47"/>
                </a:moveTo>
                <a:cubicBezTo>
                  <a:pt x="8699" y="50"/>
                  <a:pt x="8693" y="53"/>
                  <a:pt x="8687" y="57"/>
                </a:cubicBezTo>
                <a:cubicBezTo>
                  <a:pt x="8693" y="53"/>
                  <a:pt x="8700" y="50"/>
                  <a:pt x="8705" y="47"/>
                </a:cubicBezTo>
                <a:close/>
                <a:moveTo>
                  <a:pt x="6054" y="752"/>
                </a:moveTo>
                <a:cubicBezTo>
                  <a:pt x="6048" y="752"/>
                  <a:pt x="6042" y="755"/>
                  <a:pt x="6038" y="759"/>
                </a:cubicBezTo>
                <a:cubicBezTo>
                  <a:pt x="6043" y="757"/>
                  <a:pt x="6049" y="754"/>
                  <a:pt x="6054" y="752"/>
                </a:cubicBezTo>
                <a:close/>
                <a:moveTo>
                  <a:pt x="11014" y="767"/>
                </a:moveTo>
                <a:cubicBezTo>
                  <a:pt x="11020" y="778"/>
                  <a:pt x="11029" y="784"/>
                  <a:pt x="11042" y="784"/>
                </a:cubicBezTo>
                <a:cubicBezTo>
                  <a:pt x="11043" y="784"/>
                  <a:pt x="11045" y="784"/>
                  <a:pt x="11046" y="784"/>
                </a:cubicBezTo>
                <a:cubicBezTo>
                  <a:pt x="11036" y="779"/>
                  <a:pt x="11025" y="773"/>
                  <a:pt x="11014" y="767"/>
                </a:cubicBezTo>
                <a:close/>
                <a:moveTo>
                  <a:pt x="12038" y="827"/>
                </a:moveTo>
                <a:cubicBezTo>
                  <a:pt x="12067" y="880"/>
                  <a:pt x="12077" y="943"/>
                  <a:pt x="12063" y="1002"/>
                </a:cubicBezTo>
                <a:cubicBezTo>
                  <a:pt x="11989" y="996"/>
                  <a:pt x="11916" y="988"/>
                  <a:pt x="11842" y="982"/>
                </a:cubicBezTo>
                <a:cubicBezTo>
                  <a:pt x="11907" y="929"/>
                  <a:pt x="11971" y="876"/>
                  <a:pt x="12038" y="827"/>
                </a:cubicBezTo>
                <a:close/>
                <a:moveTo>
                  <a:pt x="13293" y="1045"/>
                </a:moveTo>
                <a:lnTo>
                  <a:pt x="13322" y="1200"/>
                </a:lnTo>
                <a:cubicBezTo>
                  <a:pt x="13263" y="1188"/>
                  <a:pt x="13203" y="1175"/>
                  <a:pt x="13144" y="1165"/>
                </a:cubicBezTo>
                <a:cubicBezTo>
                  <a:pt x="13167" y="1124"/>
                  <a:pt x="13210" y="1086"/>
                  <a:pt x="13293" y="1045"/>
                </a:cubicBezTo>
                <a:close/>
                <a:moveTo>
                  <a:pt x="15755" y="1634"/>
                </a:moveTo>
                <a:lnTo>
                  <a:pt x="15764" y="1641"/>
                </a:lnTo>
                <a:cubicBezTo>
                  <a:pt x="15761" y="1639"/>
                  <a:pt x="15758" y="1636"/>
                  <a:pt x="15755" y="1634"/>
                </a:cubicBezTo>
                <a:close/>
                <a:moveTo>
                  <a:pt x="17534" y="3191"/>
                </a:moveTo>
                <a:cubicBezTo>
                  <a:pt x="17565" y="3191"/>
                  <a:pt x="17599" y="3198"/>
                  <a:pt x="17640" y="3214"/>
                </a:cubicBezTo>
                <a:cubicBezTo>
                  <a:pt x="17612" y="3257"/>
                  <a:pt x="17581" y="3296"/>
                  <a:pt x="17545" y="3330"/>
                </a:cubicBezTo>
                <a:cubicBezTo>
                  <a:pt x="17508" y="3296"/>
                  <a:pt x="17469" y="3259"/>
                  <a:pt x="17429" y="3224"/>
                </a:cubicBezTo>
                <a:cubicBezTo>
                  <a:pt x="17458" y="3204"/>
                  <a:pt x="17492" y="3191"/>
                  <a:pt x="17534" y="3191"/>
                </a:cubicBezTo>
                <a:close/>
                <a:moveTo>
                  <a:pt x="3943" y="3534"/>
                </a:moveTo>
                <a:cubicBezTo>
                  <a:pt x="3943" y="3535"/>
                  <a:pt x="3944" y="3535"/>
                  <a:pt x="3945" y="3536"/>
                </a:cubicBezTo>
                <a:cubicBezTo>
                  <a:pt x="3944" y="3535"/>
                  <a:pt x="3943" y="3535"/>
                  <a:pt x="3943" y="3534"/>
                </a:cubicBezTo>
                <a:close/>
                <a:moveTo>
                  <a:pt x="1614" y="7034"/>
                </a:moveTo>
                <a:cubicBezTo>
                  <a:pt x="1608" y="7055"/>
                  <a:pt x="1602" y="7083"/>
                  <a:pt x="1594" y="7119"/>
                </a:cubicBezTo>
                <a:lnTo>
                  <a:pt x="1590" y="7119"/>
                </a:lnTo>
                <a:cubicBezTo>
                  <a:pt x="1599" y="7087"/>
                  <a:pt x="1607" y="7058"/>
                  <a:pt x="1614" y="7034"/>
                </a:cubicBezTo>
                <a:close/>
                <a:moveTo>
                  <a:pt x="8365" y="7452"/>
                </a:moveTo>
                <a:cubicBezTo>
                  <a:pt x="8367" y="7452"/>
                  <a:pt x="8372" y="7467"/>
                  <a:pt x="8381" y="7503"/>
                </a:cubicBezTo>
                <a:lnTo>
                  <a:pt x="8364" y="7517"/>
                </a:lnTo>
                <a:lnTo>
                  <a:pt x="8364" y="7460"/>
                </a:lnTo>
                <a:cubicBezTo>
                  <a:pt x="8364" y="7455"/>
                  <a:pt x="8365" y="7452"/>
                  <a:pt x="8365" y="7452"/>
                </a:cubicBezTo>
                <a:close/>
                <a:moveTo>
                  <a:pt x="8782" y="7537"/>
                </a:moveTo>
                <a:lnTo>
                  <a:pt x="8788" y="7539"/>
                </a:lnTo>
                <a:lnTo>
                  <a:pt x="8782" y="7543"/>
                </a:lnTo>
                <a:lnTo>
                  <a:pt x="8778" y="7541"/>
                </a:lnTo>
                <a:lnTo>
                  <a:pt x="8782" y="7537"/>
                </a:lnTo>
                <a:close/>
                <a:moveTo>
                  <a:pt x="1504" y="7400"/>
                </a:moveTo>
                <a:cubicBezTo>
                  <a:pt x="1568" y="7405"/>
                  <a:pt x="1621" y="7443"/>
                  <a:pt x="1602" y="7492"/>
                </a:cubicBezTo>
                <a:cubicBezTo>
                  <a:pt x="1597" y="7486"/>
                  <a:pt x="1592" y="7483"/>
                  <a:pt x="1585" y="7483"/>
                </a:cubicBezTo>
                <a:cubicBezTo>
                  <a:pt x="1550" y="7483"/>
                  <a:pt x="1491" y="7564"/>
                  <a:pt x="1431" y="7612"/>
                </a:cubicBezTo>
                <a:cubicBezTo>
                  <a:pt x="1459" y="7543"/>
                  <a:pt x="1484" y="7474"/>
                  <a:pt x="1504" y="7403"/>
                </a:cubicBezTo>
                <a:lnTo>
                  <a:pt x="1504" y="7400"/>
                </a:lnTo>
                <a:close/>
                <a:moveTo>
                  <a:pt x="8599" y="7684"/>
                </a:moveTo>
                <a:lnTo>
                  <a:pt x="8595" y="7688"/>
                </a:lnTo>
                <a:lnTo>
                  <a:pt x="8591" y="7685"/>
                </a:lnTo>
                <a:lnTo>
                  <a:pt x="8595" y="7684"/>
                </a:lnTo>
                <a:close/>
                <a:moveTo>
                  <a:pt x="8136" y="7711"/>
                </a:moveTo>
                <a:cubicBezTo>
                  <a:pt x="8138" y="7711"/>
                  <a:pt x="8139" y="7719"/>
                  <a:pt x="8139" y="7730"/>
                </a:cubicBezTo>
                <a:lnTo>
                  <a:pt x="8130" y="7721"/>
                </a:lnTo>
                <a:cubicBezTo>
                  <a:pt x="8133" y="7713"/>
                  <a:pt x="8134" y="7711"/>
                  <a:pt x="8136" y="7711"/>
                </a:cubicBezTo>
                <a:close/>
                <a:moveTo>
                  <a:pt x="8152" y="7730"/>
                </a:moveTo>
                <a:lnTo>
                  <a:pt x="8168" y="7751"/>
                </a:lnTo>
                <a:lnTo>
                  <a:pt x="8164" y="7763"/>
                </a:lnTo>
                <a:lnTo>
                  <a:pt x="8150" y="7745"/>
                </a:lnTo>
                <a:cubicBezTo>
                  <a:pt x="8150" y="7741"/>
                  <a:pt x="8152" y="7734"/>
                  <a:pt x="8152" y="7730"/>
                </a:cubicBezTo>
                <a:close/>
                <a:moveTo>
                  <a:pt x="9004" y="7773"/>
                </a:moveTo>
                <a:cubicBezTo>
                  <a:pt x="9004" y="7773"/>
                  <a:pt x="9005" y="7773"/>
                  <a:pt x="9005" y="7773"/>
                </a:cubicBezTo>
                <a:lnTo>
                  <a:pt x="9009" y="7776"/>
                </a:lnTo>
                <a:cubicBezTo>
                  <a:pt x="9011" y="7777"/>
                  <a:pt x="9011" y="7790"/>
                  <a:pt x="9013" y="7794"/>
                </a:cubicBezTo>
                <a:lnTo>
                  <a:pt x="8991" y="7782"/>
                </a:lnTo>
                <a:cubicBezTo>
                  <a:pt x="8997" y="7780"/>
                  <a:pt x="9000" y="7773"/>
                  <a:pt x="9004" y="7773"/>
                </a:cubicBezTo>
                <a:close/>
                <a:moveTo>
                  <a:pt x="8186" y="7773"/>
                </a:moveTo>
                <a:lnTo>
                  <a:pt x="8197" y="7790"/>
                </a:lnTo>
                <a:cubicBezTo>
                  <a:pt x="8195" y="7794"/>
                  <a:pt x="8195" y="7800"/>
                  <a:pt x="8193" y="7804"/>
                </a:cubicBezTo>
                <a:lnTo>
                  <a:pt x="8182" y="7788"/>
                </a:lnTo>
                <a:cubicBezTo>
                  <a:pt x="8182" y="7784"/>
                  <a:pt x="8183" y="7779"/>
                  <a:pt x="8186" y="7773"/>
                </a:cubicBezTo>
                <a:close/>
                <a:moveTo>
                  <a:pt x="8915" y="7831"/>
                </a:moveTo>
                <a:cubicBezTo>
                  <a:pt x="8916" y="7831"/>
                  <a:pt x="8921" y="7841"/>
                  <a:pt x="8923" y="7855"/>
                </a:cubicBezTo>
                <a:lnTo>
                  <a:pt x="8921" y="7855"/>
                </a:lnTo>
                <a:lnTo>
                  <a:pt x="8915" y="7853"/>
                </a:lnTo>
                <a:lnTo>
                  <a:pt x="8915" y="7833"/>
                </a:lnTo>
                <a:cubicBezTo>
                  <a:pt x="8915" y="7832"/>
                  <a:pt x="8915" y="7831"/>
                  <a:pt x="8915" y="7831"/>
                </a:cubicBezTo>
                <a:close/>
                <a:moveTo>
                  <a:pt x="8917" y="7859"/>
                </a:moveTo>
                <a:lnTo>
                  <a:pt x="8915" y="7863"/>
                </a:lnTo>
                <a:cubicBezTo>
                  <a:pt x="8915" y="7863"/>
                  <a:pt x="8915" y="7863"/>
                  <a:pt x="8915" y="7861"/>
                </a:cubicBezTo>
                <a:lnTo>
                  <a:pt x="8915" y="7859"/>
                </a:lnTo>
                <a:close/>
                <a:moveTo>
                  <a:pt x="8662" y="7875"/>
                </a:moveTo>
                <a:lnTo>
                  <a:pt x="8674" y="7882"/>
                </a:lnTo>
                <a:lnTo>
                  <a:pt x="8674" y="7883"/>
                </a:lnTo>
                <a:cubicBezTo>
                  <a:pt x="8670" y="7882"/>
                  <a:pt x="8666" y="7879"/>
                  <a:pt x="8662" y="7875"/>
                </a:cubicBezTo>
                <a:close/>
                <a:moveTo>
                  <a:pt x="8711" y="7894"/>
                </a:moveTo>
                <a:lnTo>
                  <a:pt x="8739" y="7902"/>
                </a:lnTo>
                <a:lnTo>
                  <a:pt x="8734" y="7914"/>
                </a:lnTo>
                <a:cubicBezTo>
                  <a:pt x="8725" y="7910"/>
                  <a:pt x="8717" y="7906"/>
                  <a:pt x="8709" y="7902"/>
                </a:cubicBezTo>
                <a:cubicBezTo>
                  <a:pt x="8709" y="7900"/>
                  <a:pt x="8711" y="7895"/>
                  <a:pt x="8711" y="7894"/>
                </a:cubicBezTo>
                <a:close/>
                <a:moveTo>
                  <a:pt x="8207" y="7804"/>
                </a:moveTo>
                <a:lnTo>
                  <a:pt x="8284" y="7904"/>
                </a:lnTo>
                <a:cubicBezTo>
                  <a:pt x="8282" y="7906"/>
                  <a:pt x="8280" y="7910"/>
                  <a:pt x="8280" y="7914"/>
                </a:cubicBezTo>
                <a:lnTo>
                  <a:pt x="8280" y="7916"/>
                </a:lnTo>
                <a:lnTo>
                  <a:pt x="8205" y="7818"/>
                </a:lnTo>
                <a:cubicBezTo>
                  <a:pt x="8205" y="7814"/>
                  <a:pt x="8207" y="7808"/>
                  <a:pt x="8207" y="7804"/>
                </a:cubicBezTo>
                <a:close/>
                <a:moveTo>
                  <a:pt x="8742" y="7904"/>
                </a:moveTo>
                <a:lnTo>
                  <a:pt x="8764" y="7910"/>
                </a:lnTo>
                <a:cubicBezTo>
                  <a:pt x="8764" y="7916"/>
                  <a:pt x="8764" y="7920"/>
                  <a:pt x="8762" y="7924"/>
                </a:cubicBezTo>
                <a:lnTo>
                  <a:pt x="8740" y="7916"/>
                </a:lnTo>
                <a:cubicBezTo>
                  <a:pt x="8740" y="7912"/>
                  <a:pt x="8742" y="7908"/>
                  <a:pt x="8742" y="7904"/>
                </a:cubicBezTo>
                <a:close/>
                <a:moveTo>
                  <a:pt x="9336" y="7836"/>
                </a:moveTo>
                <a:cubicBezTo>
                  <a:pt x="9340" y="7836"/>
                  <a:pt x="9334" y="7861"/>
                  <a:pt x="9325" y="7897"/>
                </a:cubicBezTo>
                <a:cubicBezTo>
                  <a:pt x="9316" y="7910"/>
                  <a:pt x="9309" y="7920"/>
                  <a:pt x="9301" y="7930"/>
                </a:cubicBezTo>
                <a:cubicBezTo>
                  <a:pt x="9309" y="7904"/>
                  <a:pt x="9316" y="7879"/>
                  <a:pt x="9325" y="7853"/>
                </a:cubicBezTo>
                <a:cubicBezTo>
                  <a:pt x="9330" y="7840"/>
                  <a:pt x="9335" y="7836"/>
                  <a:pt x="9336" y="7836"/>
                </a:cubicBezTo>
                <a:close/>
                <a:moveTo>
                  <a:pt x="8640" y="7932"/>
                </a:moveTo>
                <a:lnTo>
                  <a:pt x="8654" y="7934"/>
                </a:lnTo>
                <a:cubicBezTo>
                  <a:pt x="8654" y="7934"/>
                  <a:pt x="8654" y="7936"/>
                  <a:pt x="8654" y="7936"/>
                </a:cubicBezTo>
                <a:lnTo>
                  <a:pt x="8640" y="7932"/>
                </a:lnTo>
                <a:close/>
                <a:moveTo>
                  <a:pt x="8987" y="7785"/>
                </a:moveTo>
                <a:lnTo>
                  <a:pt x="9013" y="7798"/>
                </a:lnTo>
                <a:cubicBezTo>
                  <a:pt x="9019" y="7812"/>
                  <a:pt x="9021" y="7826"/>
                  <a:pt x="9023" y="7843"/>
                </a:cubicBezTo>
                <a:cubicBezTo>
                  <a:pt x="9021" y="7839"/>
                  <a:pt x="9015" y="7836"/>
                  <a:pt x="9011" y="7828"/>
                </a:cubicBezTo>
                <a:lnTo>
                  <a:pt x="9011" y="7826"/>
                </a:lnTo>
                <a:cubicBezTo>
                  <a:pt x="9005" y="7843"/>
                  <a:pt x="9003" y="7853"/>
                  <a:pt x="8999" y="7863"/>
                </a:cubicBezTo>
                <a:cubicBezTo>
                  <a:pt x="8987" y="7889"/>
                  <a:pt x="8980" y="7918"/>
                  <a:pt x="8972" y="7945"/>
                </a:cubicBezTo>
                <a:lnTo>
                  <a:pt x="8960" y="7940"/>
                </a:lnTo>
                <a:cubicBezTo>
                  <a:pt x="8960" y="7918"/>
                  <a:pt x="8960" y="7895"/>
                  <a:pt x="8958" y="7875"/>
                </a:cubicBezTo>
                <a:lnTo>
                  <a:pt x="8958" y="7873"/>
                </a:lnTo>
                <a:lnTo>
                  <a:pt x="8980" y="7879"/>
                </a:lnTo>
                <a:cubicBezTo>
                  <a:pt x="8970" y="7875"/>
                  <a:pt x="8966" y="7873"/>
                  <a:pt x="8956" y="7869"/>
                </a:cubicBezTo>
                <a:cubicBezTo>
                  <a:pt x="8956" y="7865"/>
                  <a:pt x="8954" y="7861"/>
                  <a:pt x="8952" y="7855"/>
                </a:cubicBezTo>
                <a:cubicBezTo>
                  <a:pt x="8952" y="7851"/>
                  <a:pt x="8956" y="7849"/>
                  <a:pt x="8956" y="7845"/>
                </a:cubicBezTo>
                <a:lnTo>
                  <a:pt x="8999" y="7863"/>
                </a:lnTo>
                <a:cubicBezTo>
                  <a:pt x="8986" y="7857"/>
                  <a:pt x="8970" y="7849"/>
                  <a:pt x="8958" y="7843"/>
                </a:cubicBezTo>
                <a:cubicBezTo>
                  <a:pt x="8962" y="7834"/>
                  <a:pt x="8964" y="7824"/>
                  <a:pt x="8968" y="7816"/>
                </a:cubicBezTo>
                <a:cubicBezTo>
                  <a:pt x="8972" y="7804"/>
                  <a:pt x="8980" y="7794"/>
                  <a:pt x="8987" y="7785"/>
                </a:cubicBezTo>
                <a:close/>
                <a:moveTo>
                  <a:pt x="8664" y="7936"/>
                </a:moveTo>
                <a:cubicBezTo>
                  <a:pt x="8670" y="7936"/>
                  <a:pt x="8676" y="7938"/>
                  <a:pt x="8680" y="7938"/>
                </a:cubicBezTo>
                <a:lnTo>
                  <a:pt x="8680" y="7946"/>
                </a:lnTo>
                <a:lnTo>
                  <a:pt x="8668" y="7940"/>
                </a:lnTo>
                <a:lnTo>
                  <a:pt x="8664" y="7940"/>
                </a:lnTo>
                <a:lnTo>
                  <a:pt x="8664" y="7936"/>
                </a:lnTo>
                <a:close/>
                <a:moveTo>
                  <a:pt x="8822" y="7922"/>
                </a:moveTo>
                <a:cubicBezTo>
                  <a:pt x="8831" y="7930"/>
                  <a:pt x="8835" y="7940"/>
                  <a:pt x="8841" y="7952"/>
                </a:cubicBezTo>
                <a:lnTo>
                  <a:pt x="8813" y="7942"/>
                </a:lnTo>
                <a:lnTo>
                  <a:pt x="8813" y="7922"/>
                </a:lnTo>
                <a:close/>
                <a:moveTo>
                  <a:pt x="9330" y="7814"/>
                </a:moveTo>
                <a:lnTo>
                  <a:pt x="9291" y="7942"/>
                </a:lnTo>
                <a:cubicBezTo>
                  <a:pt x="9287" y="7946"/>
                  <a:pt x="9286" y="7949"/>
                  <a:pt x="9282" y="7952"/>
                </a:cubicBezTo>
                <a:lnTo>
                  <a:pt x="9330" y="7814"/>
                </a:lnTo>
                <a:close/>
                <a:moveTo>
                  <a:pt x="8546" y="7955"/>
                </a:moveTo>
                <a:lnTo>
                  <a:pt x="8560" y="7957"/>
                </a:lnTo>
                <a:cubicBezTo>
                  <a:pt x="8560" y="7958"/>
                  <a:pt x="8560" y="7958"/>
                  <a:pt x="8560" y="7958"/>
                </a:cubicBezTo>
                <a:cubicBezTo>
                  <a:pt x="8556" y="7958"/>
                  <a:pt x="8550" y="7958"/>
                  <a:pt x="8546" y="7957"/>
                </a:cubicBezTo>
                <a:lnTo>
                  <a:pt x="8546" y="7955"/>
                </a:lnTo>
                <a:close/>
                <a:moveTo>
                  <a:pt x="8728" y="7930"/>
                </a:moveTo>
                <a:cubicBezTo>
                  <a:pt x="8729" y="7930"/>
                  <a:pt x="8730" y="7930"/>
                  <a:pt x="8733" y="7930"/>
                </a:cubicBezTo>
                <a:lnTo>
                  <a:pt x="8727" y="7961"/>
                </a:lnTo>
                <a:lnTo>
                  <a:pt x="8721" y="7958"/>
                </a:lnTo>
                <a:cubicBezTo>
                  <a:pt x="8721" y="7946"/>
                  <a:pt x="8721" y="7941"/>
                  <a:pt x="8719" y="7941"/>
                </a:cubicBezTo>
                <a:cubicBezTo>
                  <a:pt x="8718" y="7941"/>
                  <a:pt x="8716" y="7946"/>
                  <a:pt x="8713" y="7957"/>
                </a:cubicBezTo>
                <a:lnTo>
                  <a:pt x="8695" y="7951"/>
                </a:lnTo>
                <a:cubicBezTo>
                  <a:pt x="8695" y="7946"/>
                  <a:pt x="8697" y="7945"/>
                  <a:pt x="8699" y="7940"/>
                </a:cubicBezTo>
                <a:cubicBezTo>
                  <a:pt x="8719" y="7940"/>
                  <a:pt x="8711" y="7930"/>
                  <a:pt x="8728" y="7930"/>
                </a:cubicBezTo>
                <a:close/>
                <a:moveTo>
                  <a:pt x="9319" y="7822"/>
                </a:moveTo>
                <a:lnTo>
                  <a:pt x="9277" y="7958"/>
                </a:lnTo>
                <a:lnTo>
                  <a:pt x="9270" y="7969"/>
                </a:lnTo>
                <a:cubicBezTo>
                  <a:pt x="9282" y="7918"/>
                  <a:pt x="9299" y="7869"/>
                  <a:pt x="9319" y="7822"/>
                </a:cubicBezTo>
                <a:close/>
                <a:moveTo>
                  <a:pt x="8815" y="7949"/>
                </a:moveTo>
                <a:lnTo>
                  <a:pt x="8841" y="7955"/>
                </a:lnTo>
                <a:lnTo>
                  <a:pt x="8842" y="7961"/>
                </a:lnTo>
                <a:cubicBezTo>
                  <a:pt x="8837" y="7966"/>
                  <a:pt x="8832" y="7969"/>
                  <a:pt x="8828" y="7969"/>
                </a:cubicBezTo>
                <a:cubicBezTo>
                  <a:pt x="8822" y="7969"/>
                  <a:pt x="8817" y="7963"/>
                  <a:pt x="8815" y="7949"/>
                </a:cubicBezTo>
                <a:close/>
                <a:moveTo>
                  <a:pt x="8668" y="7967"/>
                </a:moveTo>
                <a:cubicBezTo>
                  <a:pt x="8674" y="7967"/>
                  <a:pt x="8677" y="7969"/>
                  <a:pt x="8683" y="7969"/>
                </a:cubicBezTo>
                <a:lnTo>
                  <a:pt x="8683" y="7971"/>
                </a:lnTo>
                <a:cubicBezTo>
                  <a:pt x="8677" y="7969"/>
                  <a:pt x="8677" y="7969"/>
                  <a:pt x="8668" y="7967"/>
                </a:cubicBezTo>
                <a:close/>
                <a:moveTo>
                  <a:pt x="8740" y="7930"/>
                </a:moveTo>
                <a:cubicBezTo>
                  <a:pt x="8746" y="7930"/>
                  <a:pt x="8754" y="7932"/>
                  <a:pt x="8762" y="7934"/>
                </a:cubicBezTo>
                <a:cubicBezTo>
                  <a:pt x="8760" y="7949"/>
                  <a:pt x="8760" y="7958"/>
                  <a:pt x="8758" y="7977"/>
                </a:cubicBezTo>
                <a:cubicBezTo>
                  <a:pt x="8754" y="7973"/>
                  <a:pt x="8744" y="7969"/>
                  <a:pt x="8736" y="7964"/>
                </a:cubicBezTo>
                <a:cubicBezTo>
                  <a:pt x="8736" y="7955"/>
                  <a:pt x="8739" y="7942"/>
                  <a:pt x="8739" y="7930"/>
                </a:cubicBezTo>
                <a:close/>
                <a:moveTo>
                  <a:pt x="8690" y="7971"/>
                </a:moveTo>
                <a:lnTo>
                  <a:pt x="8709" y="7975"/>
                </a:lnTo>
                <a:cubicBezTo>
                  <a:pt x="8709" y="7977"/>
                  <a:pt x="8707" y="7979"/>
                  <a:pt x="8707" y="7981"/>
                </a:cubicBezTo>
                <a:cubicBezTo>
                  <a:pt x="8705" y="7979"/>
                  <a:pt x="8695" y="7975"/>
                  <a:pt x="8690" y="7973"/>
                </a:cubicBezTo>
                <a:lnTo>
                  <a:pt x="8690" y="7971"/>
                </a:lnTo>
                <a:close/>
                <a:moveTo>
                  <a:pt x="8638" y="7971"/>
                </a:moveTo>
                <a:lnTo>
                  <a:pt x="8650" y="7973"/>
                </a:lnTo>
                <a:cubicBezTo>
                  <a:pt x="8648" y="7977"/>
                  <a:pt x="8647" y="7979"/>
                  <a:pt x="8647" y="7983"/>
                </a:cubicBezTo>
                <a:cubicBezTo>
                  <a:pt x="8642" y="7981"/>
                  <a:pt x="8640" y="7981"/>
                  <a:pt x="8638" y="7981"/>
                </a:cubicBezTo>
                <a:lnTo>
                  <a:pt x="8637" y="7981"/>
                </a:lnTo>
                <a:cubicBezTo>
                  <a:pt x="8638" y="7977"/>
                  <a:pt x="8638" y="7975"/>
                  <a:pt x="8638" y="7971"/>
                </a:cubicBezTo>
                <a:close/>
                <a:moveTo>
                  <a:pt x="8143" y="7990"/>
                </a:moveTo>
                <a:lnTo>
                  <a:pt x="8152" y="7991"/>
                </a:lnTo>
                <a:lnTo>
                  <a:pt x="8160" y="7991"/>
                </a:lnTo>
                <a:lnTo>
                  <a:pt x="8143" y="7990"/>
                </a:lnTo>
                <a:close/>
                <a:moveTo>
                  <a:pt x="8631" y="7987"/>
                </a:moveTo>
                <a:lnTo>
                  <a:pt x="8642" y="7989"/>
                </a:lnTo>
                <a:lnTo>
                  <a:pt x="8642" y="7994"/>
                </a:lnTo>
                <a:lnTo>
                  <a:pt x="8631" y="7989"/>
                </a:lnTo>
                <a:cubicBezTo>
                  <a:pt x="8631" y="7989"/>
                  <a:pt x="8631" y="7987"/>
                  <a:pt x="8631" y="7987"/>
                </a:cubicBezTo>
                <a:close/>
                <a:moveTo>
                  <a:pt x="8658" y="7975"/>
                </a:moveTo>
                <a:lnTo>
                  <a:pt x="8683" y="7979"/>
                </a:lnTo>
                <a:cubicBezTo>
                  <a:pt x="8691" y="7981"/>
                  <a:pt x="8697" y="7983"/>
                  <a:pt x="8705" y="7983"/>
                </a:cubicBezTo>
                <a:cubicBezTo>
                  <a:pt x="8705" y="7987"/>
                  <a:pt x="8703" y="7994"/>
                  <a:pt x="8701" y="7997"/>
                </a:cubicBezTo>
                <a:cubicBezTo>
                  <a:pt x="8683" y="7994"/>
                  <a:pt x="8672" y="7989"/>
                  <a:pt x="8654" y="7985"/>
                </a:cubicBezTo>
                <a:cubicBezTo>
                  <a:pt x="8658" y="7983"/>
                  <a:pt x="8658" y="7979"/>
                  <a:pt x="8660" y="7977"/>
                </a:cubicBezTo>
                <a:lnTo>
                  <a:pt x="8658" y="7975"/>
                </a:lnTo>
                <a:close/>
                <a:moveTo>
                  <a:pt x="8721" y="7977"/>
                </a:moveTo>
                <a:cubicBezTo>
                  <a:pt x="8721" y="7985"/>
                  <a:pt x="8719" y="7991"/>
                  <a:pt x="8717" y="8000"/>
                </a:cubicBezTo>
                <a:lnTo>
                  <a:pt x="8715" y="8000"/>
                </a:lnTo>
                <a:cubicBezTo>
                  <a:pt x="8717" y="7989"/>
                  <a:pt x="8717" y="7985"/>
                  <a:pt x="8717" y="7977"/>
                </a:cubicBezTo>
                <a:close/>
                <a:moveTo>
                  <a:pt x="8229" y="8006"/>
                </a:moveTo>
                <a:cubicBezTo>
                  <a:pt x="8225" y="8007"/>
                  <a:pt x="8221" y="8007"/>
                  <a:pt x="8217" y="8007"/>
                </a:cubicBezTo>
                <a:lnTo>
                  <a:pt x="8217" y="8006"/>
                </a:lnTo>
                <a:close/>
                <a:moveTo>
                  <a:pt x="8654" y="7991"/>
                </a:moveTo>
                <a:cubicBezTo>
                  <a:pt x="8670" y="7995"/>
                  <a:pt x="8686" y="8000"/>
                  <a:pt x="8701" y="8001"/>
                </a:cubicBezTo>
                <a:cubicBezTo>
                  <a:pt x="8701" y="8003"/>
                  <a:pt x="8701" y="8006"/>
                  <a:pt x="8701" y="8007"/>
                </a:cubicBezTo>
                <a:lnTo>
                  <a:pt x="8654" y="7995"/>
                </a:lnTo>
                <a:cubicBezTo>
                  <a:pt x="8654" y="7994"/>
                  <a:pt x="8654" y="7994"/>
                  <a:pt x="8654" y="7991"/>
                </a:cubicBezTo>
                <a:close/>
                <a:moveTo>
                  <a:pt x="8734" y="7981"/>
                </a:moveTo>
                <a:lnTo>
                  <a:pt x="8756" y="7987"/>
                </a:lnTo>
                <a:cubicBezTo>
                  <a:pt x="8756" y="7991"/>
                  <a:pt x="8754" y="8001"/>
                  <a:pt x="8754" y="8007"/>
                </a:cubicBezTo>
                <a:cubicBezTo>
                  <a:pt x="8746" y="8006"/>
                  <a:pt x="8739" y="8003"/>
                  <a:pt x="8730" y="8003"/>
                </a:cubicBezTo>
                <a:cubicBezTo>
                  <a:pt x="8733" y="7995"/>
                  <a:pt x="8734" y="7989"/>
                  <a:pt x="8734" y="7981"/>
                </a:cubicBezTo>
                <a:close/>
                <a:moveTo>
                  <a:pt x="9611" y="7963"/>
                </a:moveTo>
                <a:cubicBezTo>
                  <a:pt x="9586" y="7981"/>
                  <a:pt x="9570" y="7995"/>
                  <a:pt x="9554" y="8007"/>
                </a:cubicBezTo>
                <a:cubicBezTo>
                  <a:pt x="9554" y="8007"/>
                  <a:pt x="9554" y="8006"/>
                  <a:pt x="9554" y="8003"/>
                </a:cubicBezTo>
                <a:cubicBezTo>
                  <a:pt x="9572" y="7989"/>
                  <a:pt x="9587" y="7977"/>
                  <a:pt x="9611" y="7963"/>
                </a:cubicBezTo>
                <a:close/>
                <a:moveTo>
                  <a:pt x="9074" y="7667"/>
                </a:moveTo>
                <a:cubicBezTo>
                  <a:pt x="9076" y="7667"/>
                  <a:pt x="9078" y="7679"/>
                  <a:pt x="9079" y="7708"/>
                </a:cubicBezTo>
                <a:lnTo>
                  <a:pt x="9072" y="7741"/>
                </a:lnTo>
                <a:cubicBezTo>
                  <a:pt x="9087" y="7769"/>
                  <a:pt x="9105" y="7771"/>
                  <a:pt x="9123" y="7771"/>
                </a:cubicBezTo>
                <a:cubicBezTo>
                  <a:pt x="9127" y="7771"/>
                  <a:pt x="9129" y="7771"/>
                  <a:pt x="9133" y="7771"/>
                </a:cubicBezTo>
                <a:cubicBezTo>
                  <a:pt x="9157" y="7771"/>
                  <a:pt x="9180" y="7776"/>
                  <a:pt x="9189" y="7851"/>
                </a:cubicBezTo>
                <a:cubicBezTo>
                  <a:pt x="9186" y="7844"/>
                  <a:pt x="9182" y="7841"/>
                  <a:pt x="9177" y="7841"/>
                </a:cubicBezTo>
                <a:cubicBezTo>
                  <a:pt x="9149" y="7841"/>
                  <a:pt x="9095" y="7938"/>
                  <a:pt x="9036" y="8016"/>
                </a:cubicBezTo>
                <a:lnTo>
                  <a:pt x="9062" y="7930"/>
                </a:lnTo>
                <a:cubicBezTo>
                  <a:pt x="9062" y="7888"/>
                  <a:pt x="9050" y="7873"/>
                  <a:pt x="9036" y="7863"/>
                </a:cubicBezTo>
                <a:cubicBezTo>
                  <a:pt x="9040" y="7849"/>
                  <a:pt x="9042" y="7833"/>
                  <a:pt x="9044" y="7816"/>
                </a:cubicBezTo>
                <a:cubicBezTo>
                  <a:pt x="9091" y="7840"/>
                  <a:pt x="9127" y="7863"/>
                  <a:pt x="9127" y="7863"/>
                </a:cubicBezTo>
                <a:cubicBezTo>
                  <a:pt x="9131" y="7859"/>
                  <a:pt x="9093" y="7836"/>
                  <a:pt x="9044" y="7812"/>
                </a:cubicBezTo>
                <a:cubicBezTo>
                  <a:pt x="9044" y="7806"/>
                  <a:pt x="9046" y="7802"/>
                  <a:pt x="9048" y="7796"/>
                </a:cubicBezTo>
                <a:cubicBezTo>
                  <a:pt x="9056" y="7800"/>
                  <a:pt x="9066" y="7804"/>
                  <a:pt x="9072" y="7808"/>
                </a:cubicBezTo>
                <a:cubicBezTo>
                  <a:pt x="9068" y="7804"/>
                  <a:pt x="9056" y="7796"/>
                  <a:pt x="9048" y="7791"/>
                </a:cubicBezTo>
                <a:cubicBezTo>
                  <a:pt x="9058" y="7728"/>
                  <a:pt x="9067" y="7667"/>
                  <a:pt x="9074" y="7667"/>
                </a:cubicBezTo>
                <a:close/>
                <a:moveTo>
                  <a:pt x="8186" y="8010"/>
                </a:moveTo>
                <a:lnTo>
                  <a:pt x="8186" y="8018"/>
                </a:lnTo>
                <a:lnTo>
                  <a:pt x="8172" y="8020"/>
                </a:lnTo>
                <a:lnTo>
                  <a:pt x="8173" y="8010"/>
                </a:lnTo>
                <a:close/>
                <a:moveTo>
                  <a:pt x="8730" y="8010"/>
                </a:moveTo>
                <a:cubicBezTo>
                  <a:pt x="8739" y="8012"/>
                  <a:pt x="8746" y="8014"/>
                  <a:pt x="8754" y="8016"/>
                </a:cubicBezTo>
                <a:cubicBezTo>
                  <a:pt x="8754" y="8018"/>
                  <a:pt x="8754" y="8020"/>
                  <a:pt x="8754" y="8024"/>
                </a:cubicBezTo>
                <a:lnTo>
                  <a:pt x="8730" y="8018"/>
                </a:lnTo>
                <a:cubicBezTo>
                  <a:pt x="8730" y="8014"/>
                  <a:pt x="8730" y="8012"/>
                  <a:pt x="8730" y="8010"/>
                </a:cubicBezTo>
                <a:close/>
                <a:moveTo>
                  <a:pt x="8960" y="7945"/>
                </a:moveTo>
                <a:lnTo>
                  <a:pt x="8972" y="7949"/>
                </a:lnTo>
                <a:cubicBezTo>
                  <a:pt x="8968" y="7967"/>
                  <a:pt x="8962" y="7991"/>
                  <a:pt x="8956" y="8026"/>
                </a:cubicBezTo>
                <a:cubicBezTo>
                  <a:pt x="8960" y="7987"/>
                  <a:pt x="8960" y="7971"/>
                  <a:pt x="8960" y="7945"/>
                </a:cubicBezTo>
                <a:close/>
                <a:moveTo>
                  <a:pt x="8617" y="8024"/>
                </a:moveTo>
                <a:lnTo>
                  <a:pt x="8631" y="8026"/>
                </a:lnTo>
                <a:lnTo>
                  <a:pt x="8631" y="8028"/>
                </a:lnTo>
                <a:lnTo>
                  <a:pt x="8617" y="8024"/>
                </a:lnTo>
                <a:close/>
                <a:moveTo>
                  <a:pt x="8160" y="7989"/>
                </a:moveTo>
                <a:lnTo>
                  <a:pt x="8164" y="7991"/>
                </a:lnTo>
                <a:lnTo>
                  <a:pt x="8164" y="7994"/>
                </a:lnTo>
                <a:lnTo>
                  <a:pt x="8152" y="7991"/>
                </a:lnTo>
                <a:lnTo>
                  <a:pt x="8140" y="7991"/>
                </a:lnTo>
                <a:lnTo>
                  <a:pt x="8166" y="7995"/>
                </a:lnTo>
                <a:cubicBezTo>
                  <a:pt x="8154" y="7997"/>
                  <a:pt x="8144" y="8000"/>
                  <a:pt x="8134" y="8006"/>
                </a:cubicBezTo>
                <a:cubicBezTo>
                  <a:pt x="8133" y="8010"/>
                  <a:pt x="8143" y="8012"/>
                  <a:pt x="8162" y="8012"/>
                </a:cubicBezTo>
                <a:lnTo>
                  <a:pt x="8160" y="8022"/>
                </a:lnTo>
                <a:cubicBezTo>
                  <a:pt x="8146" y="8026"/>
                  <a:pt x="8134" y="8030"/>
                  <a:pt x="8123" y="8032"/>
                </a:cubicBezTo>
                <a:cubicBezTo>
                  <a:pt x="8127" y="8018"/>
                  <a:pt x="8133" y="8003"/>
                  <a:pt x="8139" y="7989"/>
                </a:cubicBezTo>
                <a:lnTo>
                  <a:pt x="8143" y="7990"/>
                </a:lnTo>
                <a:lnTo>
                  <a:pt x="8140" y="7989"/>
                </a:lnTo>
                <a:close/>
                <a:moveTo>
                  <a:pt x="9523" y="7963"/>
                </a:moveTo>
                <a:cubicBezTo>
                  <a:pt x="9513" y="7977"/>
                  <a:pt x="9501" y="7991"/>
                  <a:pt x="9490" y="8006"/>
                </a:cubicBezTo>
                <a:cubicBezTo>
                  <a:pt x="9490" y="8002"/>
                  <a:pt x="9492" y="7995"/>
                  <a:pt x="9493" y="7991"/>
                </a:cubicBezTo>
                <a:lnTo>
                  <a:pt x="9485" y="8010"/>
                </a:lnTo>
                <a:cubicBezTo>
                  <a:pt x="9477" y="8018"/>
                  <a:pt x="9470" y="8028"/>
                  <a:pt x="9462" y="8036"/>
                </a:cubicBezTo>
                <a:cubicBezTo>
                  <a:pt x="9464" y="8028"/>
                  <a:pt x="9466" y="8018"/>
                  <a:pt x="9468" y="8010"/>
                </a:cubicBezTo>
                <a:lnTo>
                  <a:pt x="9493" y="7989"/>
                </a:lnTo>
                <a:cubicBezTo>
                  <a:pt x="9493" y="7990"/>
                  <a:pt x="9493" y="7990"/>
                  <a:pt x="9493" y="7991"/>
                </a:cubicBezTo>
                <a:lnTo>
                  <a:pt x="9493" y="7989"/>
                </a:lnTo>
                <a:cubicBezTo>
                  <a:pt x="9493" y="7989"/>
                  <a:pt x="9493" y="7988"/>
                  <a:pt x="9493" y="7987"/>
                </a:cubicBezTo>
                <a:cubicBezTo>
                  <a:pt x="9503" y="7979"/>
                  <a:pt x="9511" y="7973"/>
                  <a:pt x="9523" y="7963"/>
                </a:cubicBezTo>
                <a:close/>
                <a:moveTo>
                  <a:pt x="8727" y="8032"/>
                </a:moveTo>
                <a:lnTo>
                  <a:pt x="8752" y="8036"/>
                </a:lnTo>
                <a:lnTo>
                  <a:pt x="8752" y="8042"/>
                </a:lnTo>
                <a:lnTo>
                  <a:pt x="8727" y="8036"/>
                </a:lnTo>
                <a:lnTo>
                  <a:pt x="8727" y="8032"/>
                </a:lnTo>
                <a:close/>
                <a:moveTo>
                  <a:pt x="8642" y="8028"/>
                </a:moveTo>
                <a:lnTo>
                  <a:pt x="8693" y="8036"/>
                </a:lnTo>
                <a:cubicBezTo>
                  <a:pt x="8693" y="8040"/>
                  <a:pt x="8693" y="8042"/>
                  <a:pt x="8691" y="8046"/>
                </a:cubicBezTo>
                <a:lnTo>
                  <a:pt x="8642" y="8032"/>
                </a:lnTo>
                <a:lnTo>
                  <a:pt x="8642" y="8028"/>
                </a:lnTo>
                <a:close/>
                <a:moveTo>
                  <a:pt x="8319" y="8018"/>
                </a:moveTo>
                <a:lnTo>
                  <a:pt x="8313" y="8056"/>
                </a:lnTo>
                <a:cubicBezTo>
                  <a:pt x="8309" y="8056"/>
                  <a:pt x="8307" y="8055"/>
                  <a:pt x="8305" y="8055"/>
                </a:cubicBezTo>
                <a:cubicBezTo>
                  <a:pt x="8309" y="8044"/>
                  <a:pt x="8311" y="8032"/>
                  <a:pt x="8315" y="8018"/>
                </a:cubicBezTo>
                <a:close/>
                <a:moveTo>
                  <a:pt x="9697" y="8014"/>
                </a:moveTo>
                <a:cubicBezTo>
                  <a:pt x="9691" y="8024"/>
                  <a:pt x="9685" y="8032"/>
                  <a:pt x="9679" y="8042"/>
                </a:cubicBezTo>
                <a:cubicBezTo>
                  <a:pt x="9672" y="8048"/>
                  <a:pt x="9662" y="8055"/>
                  <a:pt x="9654" y="8061"/>
                </a:cubicBezTo>
                <a:cubicBezTo>
                  <a:pt x="9652" y="8058"/>
                  <a:pt x="9648" y="8061"/>
                  <a:pt x="9648" y="8048"/>
                </a:cubicBezTo>
                <a:lnTo>
                  <a:pt x="9648" y="8046"/>
                </a:lnTo>
                <a:cubicBezTo>
                  <a:pt x="9664" y="8034"/>
                  <a:pt x="9679" y="8022"/>
                  <a:pt x="9697" y="8014"/>
                </a:cubicBezTo>
                <a:close/>
                <a:moveTo>
                  <a:pt x="8489" y="8042"/>
                </a:moveTo>
                <a:cubicBezTo>
                  <a:pt x="8487" y="8048"/>
                  <a:pt x="8485" y="8055"/>
                  <a:pt x="8482" y="8062"/>
                </a:cubicBezTo>
                <a:cubicBezTo>
                  <a:pt x="8483" y="8056"/>
                  <a:pt x="8485" y="8049"/>
                  <a:pt x="8487" y="8042"/>
                </a:cubicBezTo>
                <a:close/>
                <a:moveTo>
                  <a:pt x="8727" y="8040"/>
                </a:moveTo>
                <a:lnTo>
                  <a:pt x="8752" y="8044"/>
                </a:lnTo>
                <a:cubicBezTo>
                  <a:pt x="8748" y="8052"/>
                  <a:pt x="8746" y="8055"/>
                  <a:pt x="8746" y="8063"/>
                </a:cubicBezTo>
                <a:lnTo>
                  <a:pt x="8723" y="8055"/>
                </a:lnTo>
                <a:cubicBezTo>
                  <a:pt x="8723" y="8050"/>
                  <a:pt x="8727" y="8046"/>
                  <a:pt x="8727" y="8040"/>
                </a:cubicBezTo>
                <a:close/>
                <a:moveTo>
                  <a:pt x="8619" y="8056"/>
                </a:moveTo>
                <a:cubicBezTo>
                  <a:pt x="8619" y="8058"/>
                  <a:pt x="8617" y="8063"/>
                  <a:pt x="8615" y="8067"/>
                </a:cubicBezTo>
                <a:lnTo>
                  <a:pt x="8615" y="8056"/>
                </a:lnTo>
                <a:close/>
                <a:moveTo>
                  <a:pt x="9450" y="8024"/>
                </a:moveTo>
                <a:cubicBezTo>
                  <a:pt x="9448" y="8034"/>
                  <a:pt x="9446" y="8044"/>
                  <a:pt x="9442" y="8055"/>
                </a:cubicBezTo>
                <a:lnTo>
                  <a:pt x="9442" y="8056"/>
                </a:lnTo>
                <a:lnTo>
                  <a:pt x="9431" y="8069"/>
                </a:lnTo>
                <a:cubicBezTo>
                  <a:pt x="9432" y="8067"/>
                  <a:pt x="9432" y="8064"/>
                  <a:pt x="9432" y="8063"/>
                </a:cubicBezTo>
                <a:cubicBezTo>
                  <a:pt x="9431" y="8052"/>
                  <a:pt x="9425" y="8052"/>
                  <a:pt x="9418" y="8050"/>
                </a:cubicBezTo>
                <a:cubicBezTo>
                  <a:pt x="9428" y="8042"/>
                  <a:pt x="9441" y="8032"/>
                  <a:pt x="9450" y="8024"/>
                </a:cubicBezTo>
                <a:close/>
                <a:moveTo>
                  <a:pt x="9526" y="7813"/>
                </a:moveTo>
                <a:cubicBezTo>
                  <a:pt x="9505" y="7854"/>
                  <a:pt x="9377" y="8017"/>
                  <a:pt x="9335" y="8070"/>
                </a:cubicBezTo>
                <a:lnTo>
                  <a:pt x="9383" y="8014"/>
                </a:lnTo>
                <a:lnTo>
                  <a:pt x="9336" y="8075"/>
                </a:lnTo>
                <a:cubicBezTo>
                  <a:pt x="9335" y="8073"/>
                  <a:pt x="9332" y="8070"/>
                  <a:pt x="9330" y="8069"/>
                </a:cubicBezTo>
                <a:cubicBezTo>
                  <a:pt x="9388" y="7987"/>
                  <a:pt x="9491" y="7839"/>
                  <a:pt x="9507" y="7828"/>
                </a:cubicBezTo>
                <a:lnTo>
                  <a:pt x="9378" y="8010"/>
                </a:lnTo>
                <a:cubicBezTo>
                  <a:pt x="9461" y="7903"/>
                  <a:pt x="9425" y="7935"/>
                  <a:pt x="9526" y="7813"/>
                </a:cubicBezTo>
                <a:close/>
                <a:moveTo>
                  <a:pt x="9540" y="8014"/>
                </a:moveTo>
                <a:cubicBezTo>
                  <a:pt x="9538" y="8016"/>
                  <a:pt x="9536" y="8020"/>
                  <a:pt x="9536" y="8022"/>
                </a:cubicBezTo>
                <a:cubicBezTo>
                  <a:pt x="9507" y="8046"/>
                  <a:pt x="9491" y="8061"/>
                  <a:pt x="9470" y="8077"/>
                </a:cubicBezTo>
                <a:cubicBezTo>
                  <a:pt x="9471" y="8069"/>
                  <a:pt x="9474" y="8067"/>
                  <a:pt x="9476" y="8058"/>
                </a:cubicBezTo>
                <a:cubicBezTo>
                  <a:pt x="9495" y="8044"/>
                  <a:pt x="9519" y="8030"/>
                  <a:pt x="9540" y="8014"/>
                </a:cubicBezTo>
                <a:close/>
                <a:moveTo>
                  <a:pt x="9468" y="8064"/>
                </a:moveTo>
                <a:lnTo>
                  <a:pt x="9462" y="8083"/>
                </a:lnTo>
                <a:lnTo>
                  <a:pt x="9450" y="8091"/>
                </a:lnTo>
                <a:cubicBezTo>
                  <a:pt x="9450" y="8085"/>
                  <a:pt x="9450" y="8081"/>
                  <a:pt x="9452" y="8075"/>
                </a:cubicBezTo>
                <a:lnTo>
                  <a:pt x="9468" y="8064"/>
                </a:lnTo>
                <a:close/>
                <a:moveTo>
                  <a:pt x="8054" y="7973"/>
                </a:moveTo>
                <a:lnTo>
                  <a:pt x="8097" y="7981"/>
                </a:lnTo>
                <a:cubicBezTo>
                  <a:pt x="8091" y="8045"/>
                  <a:pt x="8092" y="8069"/>
                  <a:pt x="8098" y="8069"/>
                </a:cubicBezTo>
                <a:cubicBezTo>
                  <a:pt x="8103" y="8069"/>
                  <a:pt x="8111" y="8055"/>
                  <a:pt x="8119" y="8034"/>
                </a:cubicBezTo>
                <a:cubicBezTo>
                  <a:pt x="8130" y="8032"/>
                  <a:pt x="8146" y="8032"/>
                  <a:pt x="8158" y="8030"/>
                </a:cubicBezTo>
                <a:lnTo>
                  <a:pt x="8140" y="8112"/>
                </a:lnTo>
                <a:cubicBezTo>
                  <a:pt x="8115" y="8107"/>
                  <a:pt x="8091" y="8101"/>
                  <a:pt x="8066" y="8097"/>
                </a:cubicBezTo>
                <a:cubicBezTo>
                  <a:pt x="8070" y="8056"/>
                  <a:pt x="8048" y="8018"/>
                  <a:pt x="8054" y="7977"/>
                </a:cubicBezTo>
                <a:cubicBezTo>
                  <a:pt x="8054" y="7975"/>
                  <a:pt x="8054" y="7975"/>
                  <a:pt x="8054" y="7973"/>
                </a:cubicBezTo>
                <a:close/>
                <a:moveTo>
                  <a:pt x="9436" y="8087"/>
                </a:moveTo>
                <a:cubicBezTo>
                  <a:pt x="9434" y="8093"/>
                  <a:pt x="9432" y="8097"/>
                  <a:pt x="9432" y="8103"/>
                </a:cubicBezTo>
                <a:lnTo>
                  <a:pt x="9413" y="8116"/>
                </a:lnTo>
                <a:cubicBezTo>
                  <a:pt x="9415" y="8112"/>
                  <a:pt x="9418" y="8103"/>
                  <a:pt x="9421" y="8097"/>
                </a:cubicBezTo>
                <a:lnTo>
                  <a:pt x="9436" y="8087"/>
                </a:lnTo>
                <a:close/>
                <a:moveTo>
                  <a:pt x="8183" y="8028"/>
                </a:moveTo>
                <a:cubicBezTo>
                  <a:pt x="8178" y="8058"/>
                  <a:pt x="8173" y="8089"/>
                  <a:pt x="8168" y="8118"/>
                </a:cubicBezTo>
                <a:lnTo>
                  <a:pt x="8144" y="8113"/>
                </a:lnTo>
                <a:lnTo>
                  <a:pt x="8168" y="8028"/>
                </a:lnTo>
                <a:close/>
                <a:moveTo>
                  <a:pt x="8364" y="8026"/>
                </a:moveTo>
                <a:lnTo>
                  <a:pt x="8380" y="8028"/>
                </a:lnTo>
                <a:lnTo>
                  <a:pt x="8452" y="8124"/>
                </a:lnTo>
                <a:cubicBezTo>
                  <a:pt x="8440" y="8112"/>
                  <a:pt x="8429" y="8103"/>
                  <a:pt x="8417" y="8095"/>
                </a:cubicBezTo>
                <a:lnTo>
                  <a:pt x="8364" y="8026"/>
                </a:lnTo>
                <a:close/>
                <a:moveTo>
                  <a:pt x="8245" y="8022"/>
                </a:moveTo>
                <a:cubicBezTo>
                  <a:pt x="8232" y="8056"/>
                  <a:pt x="8219" y="8091"/>
                  <a:pt x="8205" y="8125"/>
                </a:cubicBezTo>
                <a:lnTo>
                  <a:pt x="8197" y="8124"/>
                </a:lnTo>
                <a:cubicBezTo>
                  <a:pt x="8201" y="8091"/>
                  <a:pt x="8207" y="8056"/>
                  <a:pt x="8215" y="8024"/>
                </a:cubicBezTo>
                <a:lnTo>
                  <a:pt x="8245" y="8022"/>
                </a:lnTo>
                <a:close/>
                <a:moveTo>
                  <a:pt x="8603" y="8052"/>
                </a:moveTo>
                <a:cubicBezTo>
                  <a:pt x="8605" y="8061"/>
                  <a:pt x="8609" y="8069"/>
                  <a:pt x="8611" y="8075"/>
                </a:cubicBezTo>
                <a:cubicBezTo>
                  <a:pt x="8611" y="8077"/>
                  <a:pt x="8611" y="8079"/>
                  <a:pt x="8609" y="8081"/>
                </a:cubicBezTo>
                <a:lnTo>
                  <a:pt x="8597" y="8081"/>
                </a:lnTo>
                <a:lnTo>
                  <a:pt x="8605" y="8093"/>
                </a:lnTo>
                <a:cubicBezTo>
                  <a:pt x="8597" y="8116"/>
                  <a:pt x="8590" y="8133"/>
                  <a:pt x="8586" y="8133"/>
                </a:cubicBezTo>
                <a:cubicBezTo>
                  <a:pt x="8582" y="8133"/>
                  <a:pt x="8581" y="8118"/>
                  <a:pt x="8584" y="8081"/>
                </a:cubicBezTo>
                <a:cubicBezTo>
                  <a:pt x="8588" y="8070"/>
                  <a:pt x="8591" y="8063"/>
                  <a:pt x="8597" y="8052"/>
                </a:cubicBezTo>
                <a:close/>
                <a:moveTo>
                  <a:pt x="9450" y="8119"/>
                </a:moveTo>
                <a:lnTo>
                  <a:pt x="9444" y="8136"/>
                </a:lnTo>
                <a:cubicBezTo>
                  <a:pt x="9444" y="8130"/>
                  <a:pt x="9446" y="8125"/>
                  <a:pt x="9446" y="8119"/>
                </a:cubicBezTo>
                <a:close/>
                <a:moveTo>
                  <a:pt x="9289" y="7706"/>
                </a:moveTo>
                <a:cubicBezTo>
                  <a:pt x="9276" y="7843"/>
                  <a:pt x="9262" y="7914"/>
                  <a:pt x="9248" y="7991"/>
                </a:cubicBezTo>
                <a:cubicBezTo>
                  <a:pt x="9238" y="8001"/>
                  <a:pt x="9229" y="8007"/>
                  <a:pt x="9220" y="8007"/>
                </a:cubicBezTo>
                <a:cubicBezTo>
                  <a:pt x="9215" y="8007"/>
                  <a:pt x="9209" y="8003"/>
                  <a:pt x="9205" y="7995"/>
                </a:cubicBezTo>
                <a:lnTo>
                  <a:pt x="9207" y="8024"/>
                </a:lnTo>
                <a:cubicBezTo>
                  <a:pt x="9185" y="8110"/>
                  <a:pt x="9174" y="8140"/>
                  <a:pt x="9170" y="8140"/>
                </a:cubicBezTo>
                <a:cubicBezTo>
                  <a:pt x="9160" y="8140"/>
                  <a:pt x="9185" y="7972"/>
                  <a:pt x="9169" y="7972"/>
                </a:cubicBezTo>
                <a:cubicBezTo>
                  <a:pt x="9166" y="7972"/>
                  <a:pt x="9160" y="7981"/>
                  <a:pt x="9152" y="8001"/>
                </a:cubicBezTo>
                <a:cubicBezTo>
                  <a:pt x="9168" y="7955"/>
                  <a:pt x="9181" y="7910"/>
                  <a:pt x="9191" y="7863"/>
                </a:cubicBezTo>
                <a:cubicBezTo>
                  <a:pt x="9193" y="7894"/>
                  <a:pt x="9195" y="7924"/>
                  <a:pt x="9195" y="7957"/>
                </a:cubicBezTo>
                <a:cubicBezTo>
                  <a:pt x="9210" y="7875"/>
                  <a:pt x="9218" y="7854"/>
                  <a:pt x="9224" y="7854"/>
                </a:cubicBezTo>
                <a:cubicBezTo>
                  <a:pt x="9231" y="7854"/>
                  <a:pt x="9236" y="7880"/>
                  <a:pt x="9244" y="7880"/>
                </a:cubicBezTo>
                <a:cubicBezTo>
                  <a:pt x="9252" y="7880"/>
                  <a:pt x="9265" y="7847"/>
                  <a:pt x="9289" y="7706"/>
                </a:cubicBezTo>
                <a:close/>
                <a:moveTo>
                  <a:pt x="8311" y="8077"/>
                </a:moveTo>
                <a:lnTo>
                  <a:pt x="8303" y="8144"/>
                </a:lnTo>
                <a:lnTo>
                  <a:pt x="8282" y="8140"/>
                </a:lnTo>
                <a:cubicBezTo>
                  <a:pt x="8288" y="8122"/>
                  <a:pt x="8293" y="8097"/>
                  <a:pt x="8299" y="8077"/>
                </a:cubicBezTo>
                <a:close/>
                <a:moveTo>
                  <a:pt x="9427" y="8119"/>
                </a:moveTo>
                <a:cubicBezTo>
                  <a:pt x="9423" y="8141"/>
                  <a:pt x="9418" y="8155"/>
                  <a:pt x="9415" y="8155"/>
                </a:cubicBezTo>
                <a:cubicBezTo>
                  <a:pt x="9413" y="8155"/>
                  <a:pt x="9411" y="8145"/>
                  <a:pt x="9411" y="8122"/>
                </a:cubicBezTo>
                <a:cubicBezTo>
                  <a:pt x="9415" y="8122"/>
                  <a:pt x="9421" y="8122"/>
                  <a:pt x="9427" y="8119"/>
                </a:cubicBezTo>
                <a:close/>
                <a:moveTo>
                  <a:pt x="8668" y="8061"/>
                </a:moveTo>
                <a:lnTo>
                  <a:pt x="8687" y="8063"/>
                </a:lnTo>
                <a:cubicBezTo>
                  <a:pt x="8677" y="8113"/>
                  <a:pt x="8665" y="8159"/>
                  <a:pt x="8659" y="8159"/>
                </a:cubicBezTo>
                <a:cubicBezTo>
                  <a:pt x="8656" y="8159"/>
                  <a:pt x="8654" y="8148"/>
                  <a:pt x="8654" y="8122"/>
                </a:cubicBezTo>
                <a:lnTo>
                  <a:pt x="8654" y="8119"/>
                </a:lnTo>
                <a:lnTo>
                  <a:pt x="8668" y="8061"/>
                </a:lnTo>
                <a:close/>
                <a:moveTo>
                  <a:pt x="8631" y="8058"/>
                </a:moveTo>
                <a:lnTo>
                  <a:pt x="8664" y="8061"/>
                </a:lnTo>
                <a:cubicBezTo>
                  <a:pt x="8647" y="8099"/>
                  <a:pt x="8625" y="8161"/>
                  <a:pt x="8614" y="8161"/>
                </a:cubicBezTo>
                <a:cubicBezTo>
                  <a:pt x="8613" y="8161"/>
                  <a:pt x="8612" y="8159"/>
                  <a:pt x="8611" y="8156"/>
                </a:cubicBezTo>
                <a:cubicBezTo>
                  <a:pt x="8615" y="8136"/>
                  <a:pt x="8617" y="8130"/>
                  <a:pt x="8619" y="8113"/>
                </a:cubicBezTo>
                <a:lnTo>
                  <a:pt x="8627" y="8083"/>
                </a:lnTo>
                <a:lnTo>
                  <a:pt x="8625" y="8083"/>
                </a:lnTo>
                <a:cubicBezTo>
                  <a:pt x="8627" y="8073"/>
                  <a:pt x="8628" y="8063"/>
                  <a:pt x="8631" y="8058"/>
                </a:cubicBezTo>
                <a:close/>
                <a:moveTo>
                  <a:pt x="9466" y="8118"/>
                </a:moveTo>
                <a:cubicBezTo>
                  <a:pt x="9457" y="8135"/>
                  <a:pt x="9449" y="8151"/>
                  <a:pt x="9443" y="8168"/>
                </a:cubicBezTo>
                <a:cubicBezTo>
                  <a:pt x="9448" y="8155"/>
                  <a:pt x="9453" y="8135"/>
                  <a:pt x="9458" y="8118"/>
                </a:cubicBezTo>
                <a:close/>
                <a:moveTo>
                  <a:pt x="8719" y="8067"/>
                </a:moveTo>
                <a:cubicBezTo>
                  <a:pt x="8727" y="8067"/>
                  <a:pt x="8734" y="8069"/>
                  <a:pt x="8742" y="8069"/>
                </a:cubicBezTo>
                <a:cubicBezTo>
                  <a:pt x="8721" y="8136"/>
                  <a:pt x="8700" y="8189"/>
                  <a:pt x="8690" y="8189"/>
                </a:cubicBezTo>
                <a:cubicBezTo>
                  <a:pt x="8690" y="8189"/>
                  <a:pt x="8690" y="8189"/>
                  <a:pt x="8690" y="8189"/>
                </a:cubicBezTo>
                <a:cubicBezTo>
                  <a:pt x="8705" y="8150"/>
                  <a:pt x="8715" y="8109"/>
                  <a:pt x="8721" y="8069"/>
                </a:cubicBezTo>
                <a:lnTo>
                  <a:pt x="8719" y="8067"/>
                </a:lnTo>
                <a:close/>
                <a:moveTo>
                  <a:pt x="8832" y="8093"/>
                </a:moveTo>
                <a:cubicBezTo>
                  <a:pt x="8825" y="8136"/>
                  <a:pt x="8813" y="8195"/>
                  <a:pt x="8801" y="8246"/>
                </a:cubicBezTo>
                <a:lnTo>
                  <a:pt x="8785" y="8242"/>
                </a:lnTo>
                <a:cubicBezTo>
                  <a:pt x="8795" y="8191"/>
                  <a:pt x="8811" y="8140"/>
                  <a:pt x="8832" y="8093"/>
                </a:cubicBezTo>
                <a:close/>
                <a:moveTo>
                  <a:pt x="9636" y="8055"/>
                </a:moveTo>
                <a:lnTo>
                  <a:pt x="9636" y="8075"/>
                </a:lnTo>
                <a:cubicBezTo>
                  <a:pt x="9621" y="8087"/>
                  <a:pt x="9605" y="8097"/>
                  <a:pt x="9587" y="8107"/>
                </a:cubicBezTo>
                <a:lnTo>
                  <a:pt x="9572" y="8116"/>
                </a:lnTo>
                <a:cubicBezTo>
                  <a:pt x="9591" y="8109"/>
                  <a:pt x="9605" y="8106"/>
                  <a:pt x="9614" y="8106"/>
                </a:cubicBezTo>
                <a:cubicBezTo>
                  <a:pt x="9620" y="8106"/>
                  <a:pt x="9624" y="8107"/>
                  <a:pt x="9626" y="8109"/>
                </a:cubicBezTo>
                <a:cubicBezTo>
                  <a:pt x="9619" y="8125"/>
                  <a:pt x="9613" y="8144"/>
                  <a:pt x="9607" y="8161"/>
                </a:cubicBezTo>
                <a:cubicBezTo>
                  <a:pt x="9589" y="8185"/>
                  <a:pt x="9568" y="8211"/>
                  <a:pt x="9543" y="8240"/>
                </a:cubicBezTo>
                <a:cubicBezTo>
                  <a:pt x="9544" y="8211"/>
                  <a:pt x="9546" y="8183"/>
                  <a:pt x="9552" y="8156"/>
                </a:cubicBezTo>
                <a:cubicBezTo>
                  <a:pt x="9529" y="8209"/>
                  <a:pt x="9506" y="8264"/>
                  <a:pt x="9495" y="8264"/>
                </a:cubicBezTo>
                <a:cubicBezTo>
                  <a:pt x="9491" y="8264"/>
                  <a:pt x="9490" y="8256"/>
                  <a:pt x="9490" y="8240"/>
                </a:cubicBezTo>
                <a:cubicBezTo>
                  <a:pt x="9497" y="8209"/>
                  <a:pt x="9511" y="8161"/>
                  <a:pt x="9524" y="8109"/>
                </a:cubicBezTo>
                <a:cubicBezTo>
                  <a:pt x="9538" y="8107"/>
                  <a:pt x="9552" y="8106"/>
                  <a:pt x="9570" y="8101"/>
                </a:cubicBezTo>
                <a:cubicBezTo>
                  <a:pt x="9564" y="8119"/>
                  <a:pt x="9558" y="8138"/>
                  <a:pt x="9552" y="8156"/>
                </a:cubicBezTo>
                <a:lnTo>
                  <a:pt x="9579" y="8099"/>
                </a:lnTo>
                <a:lnTo>
                  <a:pt x="9593" y="8089"/>
                </a:lnTo>
                <a:cubicBezTo>
                  <a:pt x="9594" y="8093"/>
                  <a:pt x="9596" y="8097"/>
                  <a:pt x="9598" y="8097"/>
                </a:cubicBezTo>
                <a:cubicBezTo>
                  <a:pt x="9601" y="8097"/>
                  <a:pt x="9604" y="8094"/>
                  <a:pt x="9609" y="8085"/>
                </a:cubicBezTo>
                <a:cubicBezTo>
                  <a:pt x="9609" y="8079"/>
                  <a:pt x="9609" y="8081"/>
                  <a:pt x="9607" y="8077"/>
                </a:cubicBezTo>
                <a:lnTo>
                  <a:pt x="9636" y="8055"/>
                </a:lnTo>
                <a:close/>
                <a:moveTo>
                  <a:pt x="20826" y="11803"/>
                </a:moveTo>
                <a:cubicBezTo>
                  <a:pt x="20828" y="11808"/>
                  <a:pt x="20830" y="11814"/>
                  <a:pt x="20831" y="11819"/>
                </a:cubicBezTo>
                <a:cubicBezTo>
                  <a:pt x="20830" y="11813"/>
                  <a:pt x="20828" y="11808"/>
                  <a:pt x="20826" y="11803"/>
                </a:cubicBezTo>
                <a:close/>
                <a:moveTo>
                  <a:pt x="21204" y="13399"/>
                </a:moveTo>
                <a:cubicBezTo>
                  <a:pt x="21203" y="13399"/>
                  <a:pt x="21202" y="13399"/>
                  <a:pt x="21202" y="13399"/>
                </a:cubicBezTo>
                <a:cubicBezTo>
                  <a:pt x="21202" y="13400"/>
                  <a:pt x="21202" y="13401"/>
                  <a:pt x="21202" y="13401"/>
                </a:cubicBezTo>
                <a:cubicBezTo>
                  <a:pt x="21203" y="13401"/>
                  <a:pt x="21203" y="13400"/>
                  <a:pt x="21204" y="13399"/>
                </a:cubicBezTo>
                <a:cubicBezTo>
                  <a:pt x="21204" y="13399"/>
                  <a:pt x="21204" y="13399"/>
                  <a:pt x="21204" y="13399"/>
                </a:cubicBezTo>
                <a:close/>
                <a:moveTo>
                  <a:pt x="21212" y="13297"/>
                </a:moveTo>
                <a:cubicBezTo>
                  <a:pt x="21202" y="13297"/>
                  <a:pt x="21190" y="13298"/>
                  <a:pt x="21176" y="13302"/>
                </a:cubicBezTo>
                <a:lnTo>
                  <a:pt x="21225" y="13381"/>
                </a:lnTo>
                <a:cubicBezTo>
                  <a:pt x="21218" y="13389"/>
                  <a:pt x="21211" y="13395"/>
                  <a:pt x="21204" y="13399"/>
                </a:cubicBezTo>
                <a:cubicBezTo>
                  <a:pt x="21229" y="13400"/>
                  <a:pt x="21263" y="13442"/>
                  <a:pt x="21292" y="13483"/>
                </a:cubicBezTo>
                <a:cubicBezTo>
                  <a:pt x="21271" y="13405"/>
                  <a:pt x="21295" y="13297"/>
                  <a:pt x="21212" y="13297"/>
                </a:cubicBezTo>
                <a:close/>
                <a:moveTo>
                  <a:pt x="851" y="16080"/>
                </a:moveTo>
                <a:cubicBezTo>
                  <a:pt x="880" y="16094"/>
                  <a:pt x="908" y="16111"/>
                  <a:pt x="934" y="16127"/>
                </a:cubicBezTo>
                <a:cubicBezTo>
                  <a:pt x="914" y="16113"/>
                  <a:pt x="887" y="16097"/>
                  <a:pt x="851" y="16080"/>
                </a:cubicBezTo>
                <a:close/>
                <a:moveTo>
                  <a:pt x="18860" y="20547"/>
                </a:moveTo>
                <a:cubicBezTo>
                  <a:pt x="18847" y="20562"/>
                  <a:pt x="18836" y="20576"/>
                  <a:pt x="18829" y="20590"/>
                </a:cubicBezTo>
                <a:cubicBezTo>
                  <a:pt x="18839" y="20579"/>
                  <a:pt x="18851" y="20564"/>
                  <a:pt x="18860" y="20547"/>
                </a:cubicBezTo>
                <a:close/>
                <a:moveTo>
                  <a:pt x="8986" y="0"/>
                </a:moveTo>
                <a:cubicBezTo>
                  <a:pt x="8848" y="124"/>
                  <a:pt x="9093" y="273"/>
                  <a:pt x="8875" y="348"/>
                </a:cubicBezTo>
                <a:cubicBezTo>
                  <a:pt x="8785" y="247"/>
                  <a:pt x="8779" y="160"/>
                  <a:pt x="8725" y="160"/>
                </a:cubicBezTo>
                <a:cubicBezTo>
                  <a:pt x="8702" y="160"/>
                  <a:pt x="8673" y="175"/>
                  <a:pt x="8627" y="208"/>
                </a:cubicBezTo>
                <a:cubicBezTo>
                  <a:pt x="8607" y="136"/>
                  <a:pt x="8634" y="89"/>
                  <a:pt x="8687" y="57"/>
                </a:cubicBezTo>
                <a:cubicBezTo>
                  <a:pt x="8541" y="131"/>
                  <a:pt x="8316" y="94"/>
                  <a:pt x="8252" y="252"/>
                </a:cubicBezTo>
                <a:cubicBezTo>
                  <a:pt x="8205" y="202"/>
                  <a:pt x="8142" y="189"/>
                  <a:pt x="8077" y="189"/>
                </a:cubicBezTo>
                <a:cubicBezTo>
                  <a:pt x="8019" y="189"/>
                  <a:pt x="7959" y="199"/>
                  <a:pt x="7907" y="199"/>
                </a:cubicBezTo>
                <a:cubicBezTo>
                  <a:pt x="7825" y="199"/>
                  <a:pt x="7760" y="176"/>
                  <a:pt x="7752" y="55"/>
                </a:cubicBezTo>
                <a:cubicBezTo>
                  <a:pt x="7711" y="124"/>
                  <a:pt x="7523" y="320"/>
                  <a:pt x="7395" y="357"/>
                </a:cubicBezTo>
                <a:cubicBezTo>
                  <a:pt x="7453" y="228"/>
                  <a:pt x="7420" y="193"/>
                  <a:pt x="7348" y="193"/>
                </a:cubicBezTo>
                <a:cubicBezTo>
                  <a:pt x="7265" y="193"/>
                  <a:pt x="7129" y="240"/>
                  <a:pt x="7020" y="240"/>
                </a:cubicBezTo>
                <a:cubicBezTo>
                  <a:pt x="6933" y="240"/>
                  <a:pt x="6864" y="210"/>
                  <a:pt x="6852" y="104"/>
                </a:cubicBezTo>
                <a:cubicBezTo>
                  <a:pt x="6758" y="446"/>
                  <a:pt x="6219" y="499"/>
                  <a:pt x="6009" y="852"/>
                </a:cubicBezTo>
                <a:cubicBezTo>
                  <a:pt x="6013" y="825"/>
                  <a:pt x="6017" y="778"/>
                  <a:pt x="6038" y="759"/>
                </a:cubicBezTo>
                <a:cubicBezTo>
                  <a:pt x="5868" y="835"/>
                  <a:pt x="5770" y="795"/>
                  <a:pt x="5637" y="831"/>
                </a:cubicBezTo>
                <a:cubicBezTo>
                  <a:pt x="5758" y="1049"/>
                  <a:pt x="5562" y="1294"/>
                  <a:pt x="5562" y="1519"/>
                </a:cubicBezTo>
                <a:cubicBezTo>
                  <a:pt x="5227" y="1511"/>
                  <a:pt x="5460" y="1204"/>
                  <a:pt x="5252" y="1083"/>
                </a:cubicBezTo>
                <a:cubicBezTo>
                  <a:pt x="5388" y="1224"/>
                  <a:pt x="5100" y="1540"/>
                  <a:pt x="5280" y="1595"/>
                </a:cubicBezTo>
                <a:cubicBezTo>
                  <a:pt x="5149" y="1615"/>
                  <a:pt x="5120" y="1635"/>
                  <a:pt x="5074" y="1635"/>
                </a:cubicBezTo>
                <a:cubicBezTo>
                  <a:pt x="5042" y="1635"/>
                  <a:pt x="5003" y="1625"/>
                  <a:pt x="4913" y="1599"/>
                </a:cubicBezTo>
                <a:cubicBezTo>
                  <a:pt x="5133" y="1825"/>
                  <a:pt x="4850" y="1768"/>
                  <a:pt x="4919" y="2004"/>
                </a:cubicBezTo>
                <a:cubicBezTo>
                  <a:pt x="4858" y="2031"/>
                  <a:pt x="4810" y="2039"/>
                  <a:pt x="4772" y="2039"/>
                </a:cubicBezTo>
                <a:cubicBezTo>
                  <a:pt x="4716" y="2039"/>
                  <a:pt x="4682" y="2022"/>
                  <a:pt x="4656" y="2022"/>
                </a:cubicBezTo>
                <a:cubicBezTo>
                  <a:pt x="4622" y="2022"/>
                  <a:pt x="4603" y="2050"/>
                  <a:pt x="4572" y="2174"/>
                </a:cubicBezTo>
                <a:cubicBezTo>
                  <a:pt x="4557" y="2180"/>
                  <a:pt x="4544" y="2182"/>
                  <a:pt x="4532" y="2182"/>
                </a:cubicBezTo>
                <a:cubicBezTo>
                  <a:pt x="4429" y="2182"/>
                  <a:pt x="4464" y="1959"/>
                  <a:pt x="4464" y="1959"/>
                </a:cubicBezTo>
                <a:cubicBezTo>
                  <a:pt x="4303" y="2202"/>
                  <a:pt x="4582" y="2202"/>
                  <a:pt x="4664" y="2326"/>
                </a:cubicBezTo>
                <a:cubicBezTo>
                  <a:pt x="4623" y="2444"/>
                  <a:pt x="4582" y="2480"/>
                  <a:pt x="4538" y="2480"/>
                </a:cubicBezTo>
                <a:cubicBezTo>
                  <a:pt x="4471" y="2480"/>
                  <a:pt x="4397" y="2396"/>
                  <a:pt x="4310" y="2396"/>
                </a:cubicBezTo>
                <a:cubicBezTo>
                  <a:pt x="4301" y="2396"/>
                  <a:pt x="4292" y="2398"/>
                  <a:pt x="4282" y="2399"/>
                </a:cubicBezTo>
                <a:cubicBezTo>
                  <a:pt x="4233" y="2614"/>
                  <a:pt x="4347" y="2862"/>
                  <a:pt x="4276" y="2980"/>
                </a:cubicBezTo>
                <a:cubicBezTo>
                  <a:pt x="4243" y="2972"/>
                  <a:pt x="4213" y="2956"/>
                  <a:pt x="4188" y="2933"/>
                </a:cubicBezTo>
                <a:cubicBezTo>
                  <a:pt x="4213" y="2957"/>
                  <a:pt x="4229" y="2993"/>
                  <a:pt x="4227" y="3029"/>
                </a:cubicBezTo>
                <a:cubicBezTo>
                  <a:pt x="4231" y="3026"/>
                  <a:pt x="4234" y="3025"/>
                  <a:pt x="4235" y="3025"/>
                </a:cubicBezTo>
                <a:cubicBezTo>
                  <a:pt x="4248" y="3025"/>
                  <a:pt x="4170" y="3124"/>
                  <a:pt x="4135" y="3169"/>
                </a:cubicBezTo>
                <a:cubicBezTo>
                  <a:pt x="4084" y="3235"/>
                  <a:pt x="4041" y="3304"/>
                  <a:pt x="4002" y="3378"/>
                </a:cubicBezTo>
                <a:cubicBezTo>
                  <a:pt x="3984" y="3414"/>
                  <a:pt x="3970" y="3451"/>
                  <a:pt x="3963" y="3491"/>
                </a:cubicBezTo>
                <a:cubicBezTo>
                  <a:pt x="3953" y="3518"/>
                  <a:pt x="3963" y="3522"/>
                  <a:pt x="3976" y="3522"/>
                </a:cubicBezTo>
                <a:lnTo>
                  <a:pt x="3992" y="3565"/>
                </a:lnTo>
                <a:cubicBezTo>
                  <a:pt x="3975" y="3557"/>
                  <a:pt x="3960" y="3547"/>
                  <a:pt x="3945" y="3536"/>
                </a:cubicBezTo>
                <a:cubicBezTo>
                  <a:pt x="4028" y="3600"/>
                  <a:pt x="4108" y="3674"/>
                  <a:pt x="4182" y="3752"/>
                </a:cubicBezTo>
                <a:cubicBezTo>
                  <a:pt x="4144" y="3799"/>
                  <a:pt x="4143" y="3920"/>
                  <a:pt x="4077" y="3920"/>
                </a:cubicBezTo>
                <a:cubicBezTo>
                  <a:pt x="4061" y="3920"/>
                  <a:pt x="4041" y="3913"/>
                  <a:pt x="4015" y="3894"/>
                </a:cubicBezTo>
                <a:cubicBezTo>
                  <a:pt x="4070" y="3852"/>
                  <a:pt x="4037" y="3799"/>
                  <a:pt x="4031" y="3740"/>
                </a:cubicBezTo>
                <a:lnTo>
                  <a:pt x="3982" y="3870"/>
                </a:lnTo>
                <a:cubicBezTo>
                  <a:pt x="3755" y="3773"/>
                  <a:pt x="4072" y="3691"/>
                  <a:pt x="3943" y="3585"/>
                </a:cubicBezTo>
                <a:cubicBezTo>
                  <a:pt x="3833" y="3773"/>
                  <a:pt x="3727" y="4117"/>
                  <a:pt x="3564" y="4190"/>
                </a:cubicBezTo>
                <a:cubicBezTo>
                  <a:pt x="3396" y="4062"/>
                  <a:pt x="3788" y="3861"/>
                  <a:pt x="3561" y="3861"/>
                </a:cubicBezTo>
                <a:cubicBezTo>
                  <a:pt x="3550" y="3861"/>
                  <a:pt x="3536" y="3861"/>
                  <a:pt x="3521" y="3862"/>
                </a:cubicBezTo>
                <a:lnTo>
                  <a:pt x="3786" y="3734"/>
                </a:lnTo>
                <a:cubicBezTo>
                  <a:pt x="3403" y="3614"/>
                  <a:pt x="3933" y="3634"/>
                  <a:pt x="3547" y="3485"/>
                </a:cubicBezTo>
                <a:cubicBezTo>
                  <a:pt x="3218" y="3699"/>
                  <a:pt x="3298" y="3862"/>
                  <a:pt x="2984" y="4098"/>
                </a:cubicBezTo>
                <a:cubicBezTo>
                  <a:pt x="3010" y="4249"/>
                  <a:pt x="3131" y="4204"/>
                  <a:pt x="3156" y="4353"/>
                </a:cubicBezTo>
                <a:cubicBezTo>
                  <a:pt x="3080" y="4573"/>
                  <a:pt x="2954" y="4611"/>
                  <a:pt x="2828" y="4611"/>
                </a:cubicBezTo>
                <a:cubicBezTo>
                  <a:pt x="2760" y="4611"/>
                  <a:pt x="2693" y="4600"/>
                  <a:pt x="2634" y="4600"/>
                </a:cubicBezTo>
                <a:cubicBezTo>
                  <a:pt x="2526" y="4600"/>
                  <a:pt x="2443" y="4636"/>
                  <a:pt x="2431" y="4838"/>
                </a:cubicBezTo>
                <a:cubicBezTo>
                  <a:pt x="2480" y="5015"/>
                  <a:pt x="2676" y="5207"/>
                  <a:pt x="2405" y="5362"/>
                </a:cubicBezTo>
                <a:lnTo>
                  <a:pt x="2259" y="5137"/>
                </a:lnTo>
                <a:cubicBezTo>
                  <a:pt x="2027" y="5449"/>
                  <a:pt x="2433" y="5514"/>
                  <a:pt x="2098" y="5765"/>
                </a:cubicBezTo>
                <a:cubicBezTo>
                  <a:pt x="2049" y="5662"/>
                  <a:pt x="2158" y="5495"/>
                  <a:pt x="2132" y="5495"/>
                </a:cubicBezTo>
                <a:cubicBezTo>
                  <a:pt x="2129" y="5495"/>
                  <a:pt x="2126" y="5497"/>
                  <a:pt x="2122" y="5500"/>
                </a:cubicBezTo>
                <a:cubicBezTo>
                  <a:pt x="1825" y="5620"/>
                  <a:pt x="2149" y="5730"/>
                  <a:pt x="2055" y="5899"/>
                </a:cubicBezTo>
                <a:lnTo>
                  <a:pt x="1849" y="5828"/>
                </a:lnTo>
                <a:cubicBezTo>
                  <a:pt x="1688" y="6205"/>
                  <a:pt x="1651" y="6673"/>
                  <a:pt x="1539" y="7095"/>
                </a:cubicBezTo>
                <a:cubicBezTo>
                  <a:pt x="1500" y="7060"/>
                  <a:pt x="1469" y="6999"/>
                  <a:pt x="1418" y="6999"/>
                </a:cubicBezTo>
                <a:cubicBezTo>
                  <a:pt x="1400" y="6999"/>
                  <a:pt x="1380" y="7006"/>
                  <a:pt x="1355" y="7026"/>
                </a:cubicBezTo>
                <a:cubicBezTo>
                  <a:pt x="1262" y="7586"/>
                  <a:pt x="972" y="8146"/>
                  <a:pt x="743" y="8655"/>
                </a:cubicBezTo>
                <a:lnTo>
                  <a:pt x="886" y="8894"/>
                </a:lnTo>
                <a:cubicBezTo>
                  <a:pt x="879" y="8921"/>
                  <a:pt x="846" y="8941"/>
                  <a:pt x="816" y="8941"/>
                </a:cubicBezTo>
                <a:cubicBezTo>
                  <a:pt x="794" y="8941"/>
                  <a:pt x="773" y="8931"/>
                  <a:pt x="763" y="8908"/>
                </a:cubicBezTo>
                <a:cubicBezTo>
                  <a:pt x="715" y="8997"/>
                  <a:pt x="735" y="9011"/>
                  <a:pt x="777" y="9011"/>
                </a:cubicBezTo>
                <a:cubicBezTo>
                  <a:pt x="795" y="9011"/>
                  <a:pt x="818" y="9008"/>
                  <a:pt x="841" y="9008"/>
                </a:cubicBezTo>
                <a:cubicBezTo>
                  <a:pt x="877" y="9008"/>
                  <a:pt x="913" y="9015"/>
                  <a:pt x="932" y="9053"/>
                </a:cubicBezTo>
                <a:cubicBezTo>
                  <a:pt x="927" y="9121"/>
                  <a:pt x="883" y="9155"/>
                  <a:pt x="838" y="9155"/>
                </a:cubicBezTo>
                <a:cubicBezTo>
                  <a:pt x="806" y="9155"/>
                  <a:pt x="775" y="9138"/>
                  <a:pt x="757" y="9104"/>
                </a:cubicBezTo>
                <a:cubicBezTo>
                  <a:pt x="816" y="9342"/>
                  <a:pt x="851" y="9586"/>
                  <a:pt x="867" y="9833"/>
                </a:cubicBezTo>
                <a:cubicBezTo>
                  <a:pt x="873" y="10154"/>
                  <a:pt x="876" y="10226"/>
                  <a:pt x="738" y="10240"/>
                </a:cubicBezTo>
                <a:lnTo>
                  <a:pt x="698" y="10196"/>
                </a:lnTo>
                <a:cubicBezTo>
                  <a:pt x="685" y="10203"/>
                  <a:pt x="685" y="10202"/>
                  <a:pt x="679" y="10224"/>
                </a:cubicBezTo>
                <a:cubicBezTo>
                  <a:pt x="666" y="10253"/>
                  <a:pt x="663" y="10285"/>
                  <a:pt x="665" y="10315"/>
                </a:cubicBezTo>
                <a:cubicBezTo>
                  <a:pt x="669" y="10377"/>
                  <a:pt x="682" y="10438"/>
                  <a:pt x="704" y="10495"/>
                </a:cubicBezTo>
                <a:cubicBezTo>
                  <a:pt x="739" y="10609"/>
                  <a:pt x="777" y="10713"/>
                  <a:pt x="641" y="10809"/>
                </a:cubicBezTo>
                <a:lnTo>
                  <a:pt x="633" y="10745"/>
                </a:lnTo>
                <a:cubicBezTo>
                  <a:pt x="287" y="11348"/>
                  <a:pt x="304" y="12112"/>
                  <a:pt x="0" y="12619"/>
                </a:cubicBezTo>
                <a:cubicBezTo>
                  <a:pt x="132" y="12679"/>
                  <a:pt x="96" y="12847"/>
                  <a:pt x="75" y="13014"/>
                </a:cubicBezTo>
                <a:cubicBezTo>
                  <a:pt x="63" y="13180"/>
                  <a:pt x="75" y="13343"/>
                  <a:pt x="259" y="13349"/>
                </a:cubicBezTo>
                <a:cubicBezTo>
                  <a:pt x="104" y="13758"/>
                  <a:pt x="31" y="13654"/>
                  <a:pt x="20" y="14253"/>
                </a:cubicBezTo>
                <a:cubicBezTo>
                  <a:pt x="43" y="14412"/>
                  <a:pt x="304" y="14416"/>
                  <a:pt x="389" y="14577"/>
                </a:cubicBezTo>
                <a:lnTo>
                  <a:pt x="206" y="14646"/>
                </a:lnTo>
                <a:cubicBezTo>
                  <a:pt x="296" y="14707"/>
                  <a:pt x="394" y="14760"/>
                  <a:pt x="486" y="14813"/>
                </a:cubicBezTo>
                <a:lnTo>
                  <a:pt x="320" y="15030"/>
                </a:lnTo>
                <a:lnTo>
                  <a:pt x="432" y="15176"/>
                </a:lnTo>
                <a:cubicBezTo>
                  <a:pt x="416" y="15105"/>
                  <a:pt x="455" y="14999"/>
                  <a:pt x="512" y="14987"/>
                </a:cubicBezTo>
                <a:cubicBezTo>
                  <a:pt x="682" y="15197"/>
                  <a:pt x="685" y="15640"/>
                  <a:pt x="600" y="15707"/>
                </a:cubicBezTo>
                <a:cubicBezTo>
                  <a:pt x="761" y="15868"/>
                  <a:pt x="929" y="16017"/>
                  <a:pt x="1092" y="16158"/>
                </a:cubicBezTo>
                <a:cubicBezTo>
                  <a:pt x="1078" y="16166"/>
                  <a:pt x="1063" y="16169"/>
                  <a:pt x="1047" y="16169"/>
                </a:cubicBezTo>
                <a:cubicBezTo>
                  <a:pt x="1012" y="16169"/>
                  <a:pt x="974" y="16150"/>
                  <a:pt x="934" y="16127"/>
                </a:cubicBezTo>
                <a:cubicBezTo>
                  <a:pt x="1116" y="16253"/>
                  <a:pt x="754" y="16282"/>
                  <a:pt x="1063" y="16404"/>
                </a:cubicBezTo>
                <a:cubicBezTo>
                  <a:pt x="1068" y="16343"/>
                  <a:pt x="1167" y="16345"/>
                  <a:pt x="1200" y="16325"/>
                </a:cubicBezTo>
                <a:cubicBezTo>
                  <a:pt x="1204" y="16529"/>
                  <a:pt x="1445" y="16804"/>
                  <a:pt x="1674" y="16940"/>
                </a:cubicBezTo>
                <a:lnTo>
                  <a:pt x="1547" y="17008"/>
                </a:lnTo>
                <a:cubicBezTo>
                  <a:pt x="1868" y="17380"/>
                  <a:pt x="2355" y="17604"/>
                  <a:pt x="2792" y="17875"/>
                </a:cubicBezTo>
                <a:cubicBezTo>
                  <a:pt x="2681" y="17738"/>
                  <a:pt x="2787" y="17583"/>
                  <a:pt x="2903" y="17583"/>
                </a:cubicBezTo>
                <a:cubicBezTo>
                  <a:pt x="2920" y="17583"/>
                  <a:pt x="2938" y="17587"/>
                  <a:pt x="2955" y="17594"/>
                </a:cubicBezTo>
                <a:lnTo>
                  <a:pt x="2904" y="17812"/>
                </a:lnTo>
                <a:cubicBezTo>
                  <a:pt x="3045" y="17745"/>
                  <a:pt x="2816" y="17666"/>
                  <a:pt x="3051" y="17620"/>
                </a:cubicBezTo>
                <a:cubicBezTo>
                  <a:pt x="3192" y="17726"/>
                  <a:pt x="3041" y="17890"/>
                  <a:pt x="2922" y="17900"/>
                </a:cubicBezTo>
                <a:lnTo>
                  <a:pt x="3141" y="17940"/>
                </a:lnTo>
                <a:cubicBezTo>
                  <a:pt x="3123" y="18002"/>
                  <a:pt x="3064" y="18006"/>
                  <a:pt x="3015" y="18071"/>
                </a:cubicBezTo>
                <a:cubicBezTo>
                  <a:pt x="3026" y="18065"/>
                  <a:pt x="3036" y="18063"/>
                  <a:pt x="3047" y="18063"/>
                </a:cubicBezTo>
                <a:cubicBezTo>
                  <a:pt x="3149" y="18063"/>
                  <a:pt x="3230" y="18327"/>
                  <a:pt x="3374" y="18327"/>
                </a:cubicBezTo>
                <a:cubicBezTo>
                  <a:pt x="3399" y="18327"/>
                  <a:pt x="3427" y="18318"/>
                  <a:pt x="3456" y="18299"/>
                </a:cubicBezTo>
                <a:lnTo>
                  <a:pt x="3439" y="18360"/>
                </a:lnTo>
                <a:cubicBezTo>
                  <a:pt x="3853" y="18588"/>
                  <a:pt x="4076" y="18616"/>
                  <a:pt x="4421" y="18782"/>
                </a:cubicBezTo>
                <a:cubicBezTo>
                  <a:pt x="4503" y="18619"/>
                  <a:pt x="4621" y="18721"/>
                  <a:pt x="4784" y="18635"/>
                </a:cubicBezTo>
                <a:cubicBezTo>
                  <a:pt x="5010" y="18810"/>
                  <a:pt x="5233" y="19077"/>
                  <a:pt x="5551" y="19195"/>
                </a:cubicBezTo>
                <a:cubicBezTo>
                  <a:pt x="5562" y="19196"/>
                  <a:pt x="5573" y="19196"/>
                  <a:pt x="5583" y="19196"/>
                </a:cubicBezTo>
                <a:cubicBezTo>
                  <a:pt x="5790" y="19196"/>
                  <a:pt x="5678" y="19078"/>
                  <a:pt x="5809" y="19022"/>
                </a:cubicBezTo>
                <a:cubicBezTo>
                  <a:pt x="5762" y="19183"/>
                  <a:pt x="6076" y="19305"/>
                  <a:pt x="5872" y="19346"/>
                </a:cubicBezTo>
                <a:cubicBezTo>
                  <a:pt x="6254" y="19480"/>
                  <a:pt x="6362" y="19513"/>
                  <a:pt x="6882" y="19576"/>
                </a:cubicBezTo>
                <a:cubicBezTo>
                  <a:pt x="6852" y="19492"/>
                  <a:pt x="6807" y="19440"/>
                  <a:pt x="6856" y="19399"/>
                </a:cubicBezTo>
                <a:cubicBezTo>
                  <a:pt x="6950" y="19407"/>
                  <a:pt x="7027" y="19537"/>
                  <a:pt x="6990" y="19609"/>
                </a:cubicBezTo>
                <a:lnTo>
                  <a:pt x="6960" y="19617"/>
                </a:lnTo>
                <a:cubicBezTo>
                  <a:pt x="6971" y="19616"/>
                  <a:pt x="6982" y="19616"/>
                  <a:pt x="6993" y="19616"/>
                </a:cubicBezTo>
                <a:cubicBezTo>
                  <a:pt x="7527" y="19616"/>
                  <a:pt x="7974" y="20352"/>
                  <a:pt x="8447" y="20352"/>
                </a:cubicBezTo>
                <a:cubicBezTo>
                  <a:pt x="8492" y="20352"/>
                  <a:pt x="8538" y="20345"/>
                  <a:pt x="8584" y="20331"/>
                </a:cubicBezTo>
                <a:lnTo>
                  <a:pt x="8574" y="20334"/>
                </a:lnTo>
                <a:lnTo>
                  <a:pt x="9076" y="20291"/>
                </a:lnTo>
                <a:cubicBezTo>
                  <a:pt x="9276" y="20379"/>
                  <a:pt x="8917" y="20377"/>
                  <a:pt x="9046" y="20519"/>
                </a:cubicBezTo>
                <a:cubicBezTo>
                  <a:pt x="9130" y="20500"/>
                  <a:pt x="9206" y="20492"/>
                  <a:pt x="9276" y="20492"/>
                </a:cubicBezTo>
                <a:cubicBezTo>
                  <a:pt x="9628" y="20492"/>
                  <a:pt x="9834" y="20695"/>
                  <a:pt x="10139" y="20695"/>
                </a:cubicBezTo>
                <a:cubicBezTo>
                  <a:pt x="10181" y="20695"/>
                  <a:pt x="10225" y="20691"/>
                  <a:pt x="10271" y="20682"/>
                </a:cubicBezTo>
                <a:cubicBezTo>
                  <a:pt x="10491" y="21242"/>
                  <a:pt x="11411" y="20884"/>
                  <a:pt x="11797" y="21263"/>
                </a:cubicBezTo>
                <a:lnTo>
                  <a:pt x="11787" y="21145"/>
                </a:lnTo>
                <a:cubicBezTo>
                  <a:pt x="11814" y="21125"/>
                  <a:pt x="11835" y="21117"/>
                  <a:pt x="11852" y="21117"/>
                </a:cubicBezTo>
                <a:cubicBezTo>
                  <a:pt x="11919" y="21117"/>
                  <a:pt x="11931" y="21236"/>
                  <a:pt x="11995" y="21267"/>
                </a:cubicBezTo>
                <a:cubicBezTo>
                  <a:pt x="11995" y="21175"/>
                  <a:pt x="11887" y="21147"/>
                  <a:pt x="11965" y="21093"/>
                </a:cubicBezTo>
                <a:cubicBezTo>
                  <a:pt x="12934" y="21102"/>
                  <a:pt x="13928" y="21489"/>
                  <a:pt x="14942" y="21599"/>
                </a:cubicBezTo>
                <a:cubicBezTo>
                  <a:pt x="14951" y="21599"/>
                  <a:pt x="14960" y="21600"/>
                  <a:pt x="14969" y="21600"/>
                </a:cubicBezTo>
                <a:cubicBezTo>
                  <a:pt x="15242" y="21600"/>
                  <a:pt x="15192" y="21202"/>
                  <a:pt x="15415" y="21202"/>
                </a:cubicBezTo>
                <a:cubicBezTo>
                  <a:pt x="15463" y="21202"/>
                  <a:pt x="15524" y="21221"/>
                  <a:pt x="15604" y="21267"/>
                </a:cubicBezTo>
                <a:lnTo>
                  <a:pt x="15479" y="21487"/>
                </a:lnTo>
                <a:cubicBezTo>
                  <a:pt x="16154" y="21230"/>
                  <a:pt x="17136" y="21409"/>
                  <a:pt x="17808" y="20888"/>
                </a:cubicBezTo>
                <a:cubicBezTo>
                  <a:pt x="17781" y="20953"/>
                  <a:pt x="17800" y="21012"/>
                  <a:pt x="17726" y="21039"/>
                </a:cubicBezTo>
                <a:cubicBezTo>
                  <a:pt x="17752" y="21050"/>
                  <a:pt x="17779" y="21055"/>
                  <a:pt x="17808" y="21055"/>
                </a:cubicBezTo>
                <a:cubicBezTo>
                  <a:pt x="18024" y="21055"/>
                  <a:pt x="18309" y="20779"/>
                  <a:pt x="18259" y="20682"/>
                </a:cubicBezTo>
                <a:cubicBezTo>
                  <a:pt x="18276" y="20675"/>
                  <a:pt x="18289" y="20673"/>
                  <a:pt x="18300" y="20673"/>
                </a:cubicBezTo>
                <a:cubicBezTo>
                  <a:pt x="18366" y="20673"/>
                  <a:pt x="18348" y="20775"/>
                  <a:pt x="18431" y="20792"/>
                </a:cubicBezTo>
                <a:cubicBezTo>
                  <a:pt x="18608" y="20786"/>
                  <a:pt x="18698" y="20481"/>
                  <a:pt x="18824" y="20481"/>
                </a:cubicBezTo>
                <a:cubicBezTo>
                  <a:pt x="18838" y="20481"/>
                  <a:pt x="18852" y="20485"/>
                  <a:pt x="18867" y="20493"/>
                </a:cubicBezTo>
                <a:cubicBezTo>
                  <a:pt x="18881" y="20500"/>
                  <a:pt x="18873" y="20524"/>
                  <a:pt x="18860" y="20547"/>
                </a:cubicBezTo>
                <a:cubicBezTo>
                  <a:pt x="18967" y="20430"/>
                  <a:pt x="19256" y="20296"/>
                  <a:pt x="19089" y="20220"/>
                </a:cubicBezTo>
                <a:cubicBezTo>
                  <a:pt x="19384" y="20112"/>
                  <a:pt x="19492" y="19800"/>
                  <a:pt x="19733" y="19715"/>
                </a:cubicBezTo>
                <a:cubicBezTo>
                  <a:pt x="19708" y="19460"/>
                  <a:pt x="20169" y="19413"/>
                  <a:pt x="19990" y="19175"/>
                </a:cubicBezTo>
                <a:cubicBezTo>
                  <a:pt x="20025" y="19213"/>
                  <a:pt x="20064" y="19230"/>
                  <a:pt x="20104" y="19230"/>
                </a:cubicBezTo>
                <a:cubicBezTo>
                  <a:pt x="20290" y="19230"/>
                  <a:pt x="20508" y="18868"/>
                  <a:pt x="20494" y="18666"/>
                </a:cubicBezTo>
                <a:cubicBezTo>
                  <a:pt x="20502" y="18690"/>
                  <a:pt x="20515" y="18698"/>
                  <a:pt x="20531" y="18698"/>
                </a:cubicBezTo>
                <a:cubicBezTo>
                  <a:pt x="20566" y="18698"/>
                  <a:pt x="20615" y="18661"/>
                  <a:pt x="20657" y="18661"/>
                </a:cubicBezTo>
                <a:cubicBezTo>
                  <a:pt x="20681" y="18661"/>
                  <a:pt x="20702" y="18672"/>
                  <a:pt x="20717" y="18708"/>
                </a:cubicBezTo>
                <a:cubicBezTo>
                  <a:pt x="20847" y="18523"/>
                  <a:pt x="20886" y="18301"/>
                  <a:pt x="20745" y="18264"/>
                </a:cubicBezTo>
                <a:cubicBezTo>
                  <a:pt x="20992" y="18175"/>
                  <a:pt x="21029" y="17948"/>
                  <a:pt x="21045" y="17755"/>
                </a:cubicBezTo>
                <a:cubicBezTo>
                  <a:pt x="21066" y="17561"/>
                  <a:pt x="21084" y="17405"/>
                  <a:pt x="21322" y="17366"/>
                </a:cubicBezTo>
                <a:cubicBezTo>
                  <a:pt x="21392" y="16736"/>
                  <a:pt x="21388" y="16101"/>
                  <a:pt x="21312" y="15473"/>
                </a:cubicBezTo>
                <a:cubicBezTo>
                  <a:pt x="21453" y="15483"/>
                  <a:pt x="21461" y="15649"/>
                  <a:pt x="21464" y="15807"/>
                </a:cubicBezTo>
                <a:cubicBezTo>
                  <a:pt x="21457" y="15967"/>
                  <a:pt x="21451" y="16119"/>
                  <a:pt x="21600" y="16125"/>
                </a:cubicBezTo>
                <a:cubicBezTo>
                  <a:pt x="21551" y="15528"/>
                  <a:pt x="21276" y="15209"/>
                  <a:pt x="21316" y="14714"/>
                </a:cubicBezTo>
                <a:cubicBezTo>
                  <a:pt x="21320" y="14683"/>
                  <a:pt x="21330" y="14671"/>
                  <a:pt x="21343" y="14671"/>
                </a:cubicBezTo>
                <a:cubicBezTo>
                  <a:pt x="21383" y="14671"/>
                  <a:pt x="21453" y="14795"/>
                  <a:pt x="21490" y="14826"/>
                </a:cubicBezTo>
                <a:cubicBezTo>
                  <a:pt x="21337" y="14323"/>
                  <a:pt x="21423" y="13828"/>
                  <a:pt x="21202" y="13401"/>
                </a:cubicBezTo>
                <a:cubicBezTo>
                  <a:pt x="21183" y="13413"/>
                  <a:pt x="21162" y="13419"/>
                  <a:pt x="21140" y="13419"/>
                </a:cubicBezTo>
                <a:cubicBezTo>
                  <a:pt x="20990" y="13419"/>
                  <a:pt x="20798" y="13145"/>
                  <a:pt x="20702" y="13110"/>
                </a:cubicBezTo>
                <a:cubicBezTo>
                  <a:pt x="20721" y="13113"/>
                  <a:pt x="20738" y="13114"/>
                  <a:pt x="20753" y="13114"/>
                </a:cubicBezTo>
                <a:cubicBezTo>
                  <a:pt x="20992" y="13114"/>
                  <a:pt x="20795" y="12771"/>
                  <a:pt x="21052" y="12771"/>
                </a:cubicBezTo>
                <a:cubicBezTo>
                  <a:pt x="21090" y="12771"/>
                  <a:pt x="21137" y="12778"/>
                  <a:pt x="21196" y="12795"/>
                </a:cubicBezTo>
                <a:cubicBezTo>
                  <a:pt x="21167" y="12752"/>
                  <a:pt x="21113" y="12705"/>
                  <a:pt x="21049" y="12705"/>
                </a:cubicBezTo>
                <a:cubicBezTo>
                  <a:pt x="21035" y="12705"/>
                  <a:pt x="21019" y="12708"/>
                  <a:pt x="21004" y="12713"/>
                </a:cubicBezTo>
                <a:cubicBezTo>
                  <a:pt x="21009" y="12655"/>
                  <a:pt x="21030" y="12618"/>
                  <a:pt x="21075" y="12618"/>
                </a:cubicBezTo>
                <a:cubicBezTo>
                  <a:pt x="21098" y="12618"/>
                  <a:pt x="21129" y="12629"/>
                  <a:pt x="21168" y="12652"/>
                </a:cubicBezTo>
                <a:cubicBezTo>
                  <a:pt x="21037" y="12350"/>
                  <a:pt x="20927" y="12493"/>
                  <a:pt x="20867" y="12210"/>
                </a:cubicBezTo>
                <a:cubicBezTo>
                  <a:pt x="20874" y="12208"/>
                  <a:pt x="20881" y="12208"/>
                  <a:pt x="20887" y="12208"/>
                </a:cubicBezTo>
                <a:cubicBezTo>
                  <a:pt x="20936" y="12208"/>
                  <a:pt x="20974" y="12250"/>
                  <a:pt x="21043" y="12261"/>
                </a:cubicBezTo>
                <a:cubicBezTo>
                  <a:pt x="20892" y="12145"/>
                  <a:pt x="20741" y="12033"/>
                  <a:pt x="20733" y="11785"/>
                </a:cubicBezTo>
                <a:cubicBezTo>
                  <a:pt x="20735" y="11785"/>
                  <a:pt x="20737" y="11785"/>
                  <a:pt x="20739" y="11785"/>
                </a:cubicBezTo>
                <a:cubicBezTo>
                  <a:pt x="20758" y="11785"/>
                  <a:pt x="20776" y="11776"/>
                  <a:pt x="20793" y="11776"/>
                </a:cubicBezTo>
                <a:cubicBezTo>
                  <a:pt x="20806" y="11776"/>
                  <a:pt x="20818" y="11782"/>
                  <a:pt x="20826" y="11803"/>
                </a:cubicBezTo>
                <a:cubicBezTo>
                  <a:pt x="20698" y="11409"/>
                  <a:pt x="20339" y="11218"/>
                  <a:pt x="20314" y="10756"/>
                </a:cubicBezTo>
                <a:cubicBezTo>
                  <a:pt x="20339" y="10759"/>
                  <a:pt x="20360" y="10760"/>
                  <a:pt x="20378" y="10760"/>
                </a:cubicBezTo>
                <a:cubicBezTo>
                  <a:pt x="20571" y="10760"/>
                  <a:pt x="20369" y="10572"/>
                  <a:pt x="20567" y="10476"/>
                </a:cubicBezTo>
                <a:lnTo>
                  <a:pt x="20420" y="10266"/>
                </a:lnTo>
                <a:lnTo>
                  <a:pt x="20343" y="10399"/>
                </a:lnTo>
                <a:cubicBezTo>
                  <a:pt x="20278" y="10193"/>
                  <a:pt x="20053" y="10077"/>
                  <a:pt x="20061" y="9878"/>
                </a:cubicBezTo>
                <a:lnTo>
                  <a:pt x="20206" y="9990"/>
                </a:lnTo>
                <a:lnTo>
                  <a:pt x="20024" y="9631"/>
                </a:lnTo>
                <a:lnTo>
                  <a:pt x="20024" y="9875"/>
                </a:lnTo>
                <a:cubicBezTo>
                  <a:pt x="19978" y="9838"/>
                  <a:pt x="19939" y="9827"/>
                  <a:pt x="19904" y="9827"/>
                </a:cubicBezTo>
                <a:cubicBezTo>
                  <a:pt x="19850" y="9827"/>
                  <a:pt x="19809" y="9857"/>
                  <a:pt x="19779" y="9857"/>
                </a:cubicBezTo>
                <a:cubicBezTo>
                  <a:pt x="19749" y="9857"/>
                  <a:pt x="19729" y="9829"/>
                  <a:pt x="19714" y="9723"/>
                </a:cubicBezTo>
                <a:cubicBezTo>
                  <a:pt x="19717" y="9727"/>
                  <a:pt x="19719" y="9728"/>
                  <a:pt x="19721" y="9728"/>
                </a:cubicBezTo>
                <a:cubicBezTo>
                  <a:pt x="19738" y="9728"/>
                  <a:pt x="19644" y="9506"/>
                  <a:pt x="19738" y="9401"/>
                </a:cubicBezTo>
                <a:cubicBezTo>
                  <a:pt x="19636" y="9348"/>
                  <a:pt x="19494" y="9265"/>
                  <a:pt x="19594" y="9130"/>
                </a:cubicBezTo>
                <a:cubicBezTo>
                  <a:pt x="19612" y="9124"/>
                  <a:pt x="19635" y="9121"/>
                  <a:pt x="19661" y="9121"/>
                </a:cubicBezTo>
                <a:cubicBezTo>
                  <a:pt x="19729" y="9121"/>
                  <a:pt x="19816" y="9138"/>
                  <a:pt x="19870" y="9138"/>
                </a:cubicBezTo>
                <a:cubicBezTo>
                  <a:pt x="19884" y="9138"/>
                  <a:pt x="19895" y="9137"/>
                  <a:pt x="19904" y="9134"/>
                </a:cubicBezTo>
                <a:cubicBezTo>
                  <a:pt x="19901" y="9135"/>
                  <a:pt x="19898" y="9135"/>
                  <a:pt x="19895" y="9135"/>
                </a:cubicBezTo>
                <a:cubicBezTo>
                  <a:pt x="19720" y="9135"/>
                  <a:pt x="19892" y="8711"/>
                  <a:pt x="19740" y="8560"/>
                </a:cubicBezTo>
                <a:cubicBezTo>
                  <a:pt x="19781" y="8586"/>
                  <a:pt x="19844" y="8598"/>
                  <a:pt x="19882" y="8598"/>
                </a:cubicBezTo>
                <a:cubicBezTo>
                  <a:pt x="19895" y="8598"/>
                  <a:pt x="19904" y="8597"/>
                  <a:pt x="19910" y="8594"/>
                </a:cubicBezTo>
                <a:lnTo>
                  <a:pt x="19763" y="8488"/>
                </a:lnTo>
                <a:cubicBezTo>
                  <a:pt x="19809" y="8420"/>
                  <a:pt x="19837" y="8394"/>
                  <a:pt x="19883" y="8394"/>
                </a:cubicBezTo>
                <a:cubicBezTo>
                  <a:pt x="19901" y="8394"/>
                  <a:pt x="19922" y="8398"/>
                  <a:pt x="19949" y="8405"/>
                </a:cubicBezTo>
                <a:cubicBezTo>
                  <a:pt x="19969" y="8299"/>
                  <a:pt x="19941" y="8275"/>
                  <a:pt x="19901" y="8275"/>
                </a:cubicBezTo>
                <a:cubicBezTo>
                  <a:pt x="19870" y="8275"/>
                  <a:pt x="19831" y="8290"/>
                  <a:pt x="19803" y="8290"/>
                </a:cubicBezTo>
                <a:cubicBezTo>
                  <a:pt x="19763" y="8290"/>
                  <a:pt x="19744" y="8261"/>
                  <a:pt x="19794" y="8125"/>
                </a:cubicBezTo>
                <a:cubicBezTo>
                  <a:pt x="19806" y="8156"/>
                  <a:pt x="19831" y="8142"/>
                  <a:pt x="19855" y="8203"/>
                </a:cubicBezTo>
                <a:cubicBezTo>
                  <a:pt x="19912" y="7833"/>
                  <a:pt x="19763" y="7496"/>
                  <a:pt x="19804" y="7158"/>
                </a:cubicBezTo>
                <a:cubicBezTo>
                  <a:pt x="19835" y="7141"/>
                  <a:pt x="19859" y="7134"/>
                  <a:pt x="19878" y="7134"/>
                </a:cubicBezTo>
                <a:cubicBezTo>
                  <a:pt x="19982" y="7134"/>
                  <a:pt x="19940" y="7343"/>
                  <a:pt x="20018" y="7343"/>
                </a:cubicBezTo>
                <a:cubicBezTo>
                  <a:pt x="20033" y="7343"/>
                  <a:pt x="20053" y="7336"/>
                  <a:pt x="20078" y="7317"/>
                </a:cubicBezTo>
                <a:cubicBezTo>
                  <a:pt x="19965" y="6812"/>
                  <a:pt x="19676" y="6335"/>
                  <a:pt x="19559" y="5885"/>
                </a:cubicBezTo>
                <a:lnTo>
                  <a:pt x="19561" y="5977"/>
                </a:lnTo>
                <a:cubicBezTo>
                  <a:pt x="19542" y="5979"/>
                  <a:pt x="19527" y="5981"/>
                  <a:pt x="19513" y="5981"/>
                </a:cubicBezTo>
                <a:cubicBezTo>
                  <a:pt x="19266" y="5981"/>
                  <a:pt x="19592" y="5585"/>
                  <a:pt x="19391" y="5420"/>
                </a:cubicBezTo>
                <a:cubicBezTo>
                  <a:pt x="19406" y="5430"/>
                  <a:pt x="19428" y="5433"/>
                  <a:pt x="19451" y="5433"/>
                </a:cubicBezTo>
                <a:cubicBezTo>
                  <a:pt x="19507" y="5433"/>
                  <a:pt x="19569" y="5413"/>
                  <a:pt x="19543" y="5413"/>
                </a:cubicBezTo>
                <a:cubicBezTo>
                  <a:pt x="19449" y="5095"/>
                  <a:pt x="19192" y="4824"/>
                  <a:pt x="18849" y="4482"/>
                </a:cubicBezTo>
                <a:lnTo>
                  <a:pt x="18955" y="4482"/>
                </a:lnTo>
                <a:cubicBezTo>
                  <a:pt x="18914" y="4282"/>
                  <a:pt x="18710" y="4043"/>
                  <a:pt x="18624" y="3850"/>
                </a:cubicBezTo>
                <a:cubicBezTo>
                  <a:pt x="18622" y="3850"/>
                  <a:pt x="18621" y="3850"/>
                  <a:pt x="18621" y="3850"/>
                </a:cubicBezTo>
                <a:cubicBezTo>
                  <a:pt x="18565" y="3850"/>
                  <a:pt x="18520" y="3820"/>
                  <a:pt x="18481" y="3820"/>
                </a:cubicBezTo>
                <a:cubicBezTo>
                  <a:pt x="18454" y="3820"/>
                  <a:pt x="18430" y="3836"/>
                  <a:pt x="18408" y="3893"/>
                </a:cubicBezTo>
                <a:cubicBezTo>
                  <a:pt x="18388" y="3502"/>
                  <a:pt x="18131" y="3312"/>
                  <a:pt x="17887" y="3160"/>
                </a:cubicBezTo>
                <a:cubicBezTo>
                  <a:pt x="17616" y="3029"/>
                  <a:pt x="17365" y="2925"/>
                  <a:pt x="17281" y="2579"/>
                </a:cubicBezTo>
                <a:cubicBezTo>
                  <a:pt x="17306" y="2601"/>
                  <a:pt x="17348" y="2611"/>
                  <a:pt x="17379" y="2611"/>
                </a:cubicBezTo>
                <a:cubicBezTo>
                  <a:pt x="17407" y="2611"/>
                  <a:pt x="17424" y="2602"/>
                  <a:pt x="17404" y="2585"/>
                </a:cubicBezTo>
                <a:cubicBezTo>
                  <a:pt x="17273" y="2499"/>
                  <a:pt x="17128" y="2436"/>
                  <a:pt x="16985" y="2371"/>
                </a:cubicBezTo>
                <a:cubicBezTo>
                  <a:pt x="16932" y="2516"/>
                  <a:pt x="16985" y="2481"/>
                  <a:pt x="16998" y="2632"/>
                </a:cubicBezTo>
                <a:cubicBezTo>
                  <a:pt x="16956" y="2646"/>
                  <a:pt x="16913" y="2654"/>
                  <a:pt x="16870" y="2654"/>
                </a:cubicBezTo>
                <a:cubicBezTo>
                  <a:pt x="16800" y="2654"/>
                  <a:pt x="16730" y="2634"/>
                  <a:pt x="16669" y="2595"/>
                </a:cubicBezTo>
                <a:cubicBezTo>
                  <a:pt x="16683" y="2597"/>
                  <a:pt x="16695" y="2598"/>
                  <a:pt x="16706" y="2598"/>
                </a:cubicBezTo>
                <a:cubicBezTo>
                  <a:pt x="16878" y="2598"/>
                  <a:pt x="16797" y="2386"/>
                  <a:pt x="16767" y="2271"/>
                </a:cubicBezTo>
                <a:cubicBezTo>
                  <a:pt x="16753" y="2318"/>
                  <a:pt x="16702" y="2344"/>
                  <a:pt x="16685" y="2387"/>
                </a:cubicBezTo>
                <a:cubicBezTo>
                  <a:pt x="16670" y="2297"/>
                  <a:pt x="16650" y="2267"/>
                  <a:pt x="16628" y="2267"/>
                </a:cubicBezTo>
                <a:cubicBezTo>
                  <a:pt x="16579" y="2267"/>
                  <a:pt x="16515" y="2395"/>
                  <a:pt x="16438" y="2395"/>
                </a:cubicBezTo>
                <a:cubicBezTo>
                  <a:pt x="16402" y="2395"/>
                  <a:pt x="16364" y="2369"/>
                  <a:pt x="16324" y="2289"/>
                </a:cubicBezTo>
                <a:lnTo>
                  <a:pt x="16377" y="2231"/>
                </a:lnTo>
                <a:cubicBezTo>
                  <a:pt x="16253" y="2200"/>
                  <a:pt x="16106" y="2247"/>
                  <a:pt x="16006" y="2163"/>
                </a:cubicBezTo>
                <a:cubicBezTo>
                  <a:pt x="16020" y="2089"/>
                  <a:pt x="16048" y="2075"/>
                  <a:pt x="16081" y="2075"/>
                </a:cubicBezTo>
                <a:cubicBezTo>
                  <a:pt x="16102" y="2075"/>
                  <a:pt x="16124" y="2080"/>
                  <a:pt x="16146" y="2080"/>
                </a:cubicBezTo>
                <a:cubicBezTo>
                  <a:pt x="16176" y="2080"/>
                  <a:pt x="16205" y="2071"/>
                  <a:pt x="16230" y="2031"/>
                </a:cubicBezTo>
                <a:cubicBezTo>
                  <a:pt x="16198" y="2016"/>
                  <a:pt x="16162" y="2011"/>
                  <a:pt x="16125" y="2011"/>
                </a:cubicBezTo>
                <a:cubicBezTo>
                  <a:pt x="16040" y="2011"/>
                  <a:pt x="15944" y="2037"/>
                  <a:pt x="15864" y="2037"/>
                </a:cubicBezTo>
                <a:cubicBezTo>
                  <a:pt x="15788" y="2037"/>
                  <a:pt x="15725" y="2013"/>
                  <a:pt x="15699" y="1921"/>
                </a:cubicBezTo>
                <a:cubicBezTo>
                  <a:pt x="15705" y="1920"/>
                  <a:pt x="15711" y="1920"/>
                  <a:pt x="15718" y="1920"/>
                </a:cubicBezTo>
                <a:cubicBezTo>
                  <a:pt x="15796" y="1920"/>
                  <a:pt x="15880" y="1960"/>
                  <a:pt x="15958" y="1960"/>
                </a:cubicBezTo>
                <a:cubicBezTo>
                  <a:pt x="15963" y="1960"/>
                  <a:pt x="15968" y="1960"/>
                  <a:pt x="15973" y="1959"/>
                </a:cubicBezTo>
                <a:cubicBezTo>
                  <a:pt x="15909" y="1700"/>
                  <a:pt x="15865" y="1725"/>
                  <a:pt x="15767" y="1643"/>
                </a:cubicBezTo>
                <a:cubicBezTo>
                  <a:pt x="15688" y="1564"/>
                  <a:pt x="15606" y="1491"/>
                  <a:pt x="15520" y="1424"/>
                </a:cubicBezTo>
                <a:lnTo>
                  <a:pt x="15571" y="1505"/>
                </a:lnTo>
                <a:cubicBezTo>
                  <a:pt x="15459" y="1600"/>
                  <a:pt x="15372" y="1631"/>
                  <a:pt x="15297" y="1631"/>
                </a:cubicBezTo>
                <a:cubicBezTo>
                  <a:pt x="15157" y="1631"/>
                  <a:pt x="15055" y="1524"/>
                  <a:pt x="14893" y="1524"/>
                </a:cubicBezTo>
                <a:cubicBezTo>
                  <a:pt x="14845" y="1524"/>
                  <a:pt x="14791" y="1534"/>
                  <a:pt x="14730" y="1559"/>
                </a:cubicBezTo>
                <a:cubicBezTo>
                  <a:pt x="15087" y="1410"/>
                  <a:pt x="14823" y="1427"/>
                  <a:pt x="14909" y="1249"/>
                </a:cubicBezTo>
                <a:cubicBezTo>
                  <a:pt x="14853" y="1167"/>
                  <a:pt x="14759" y="1061"/>
                  <a:pt x="14810" y="1022"/>
                </a:cubicBezTo>
                <a:cubicBezTo>
                  <a:pt x="14780" y="1039"/>
                  <a:pt x="14755" y="1045"/>
                  <a:pt x="14733" y="1045"/>
                </a:cubicBezTo>
                <a:cubicBezTo>
                  <a:pt x="14642" y="1045"/>
                  <a:pt x="14595" y="939"/>
                  <a:pt x="14485" y="939"/>
                </a:cubicBezTo>
                <a:cubicBezTo>
                  <a:pt x="14447" y="939"/>
                  <a:pt x="14400" y="953"/>
                  <a:pt x="14342" y="988"/>
                </a:cubicBezTo>
                <a:cubicBezTo>
                  <a:pt x="14352" y="925"/>
                  <a:pt x="14193" y="935"/>
                  <a:pt x="14267" y="792"/>
                </a:cubicBezTo>
                <a:cubicBezTo>
                  <a:pt x="14260" y="792"/>
                  <a:pt x="14253" y="792"/>
                  <a:pt x="14247" y="792"/>
                </a:cubicBezTo>
                <a:cubicBezTo>
                  <a:pt x="14085" y="792"/>
                  <a:pt x="14282" y="915"/>
                  <a:pt x="14244" y="984"/>
                </a:cubicBezTo>
                <a:cubicBezTo>
                  <a:pt x="14214" y="994"/>
                  <a:pt x="14184" y="998"/>
                  <a:pt x="14154" y="998"/>
                </a:cubicBezTo>
                <a:cubicBezTo>
                  <a:pt x="13913" y="998"/>
                  <a:pt x="13686" y="699"/>
                  <a:pt x="13371" y="699"/>
                </a:cubicBezTo>
                <a:cubicBezTo>
                  <a:pt x="13304" y="699"/>
                  <a:pt x="13232" y="712"/>
                  <a:pt x="13156" y="746"/>
                </a:cubicBezTo>
                <a:cubicBezTo>
                  <a:pt x="12817" y="778"/>
                  <a:pt x="12695" y="959"/>
                  <a:pt x="12428" y="1041"/>
                </a:cubicBezTo>
                <a:cubicBezTo>
                  <a:pt x="12397" y="1034"/>
                  <a:pt x="12366" y="1031"/>
                  <a:pt x="12334" y="1027"/>
                </a:cubicBezTo>
                <a:cubicBezTo>
                  <a:pt x="12309" y="929"/>
                  <a:pt x="12464" y="849"/>
                  <a:pt x="12464" y="849"/>
                </a:cubicBezTo>
                <a:cubicBezTo>
                  <a:pt x="12363" y="780"/>
                  <a:pt x="12272" y="752"/>
                  <a:pt x="12177" y="752"/>
                </a:cubicBezTo>
                <a:cubicBezTo>
                  <a:pt x="12115" y="752"/>
                  <a:pt x="12050" y="764"/>
                  <a:pt x="11981" y="784"/>
                </a:cubicBezTo>
                <a:cubicBezTo>
                  <a:pt x="12020" y="733"/>
                  <a:pt x="11989" y="682"/>
                  <a:pt x="11942" y="605"/>
                </a:cubicBezTo>
                <a:cubicBezTo>
                  <a:pt x="11829" y="610"/>
                  <a:pt x="11829" y="756"/>
                  <a:pt x="11739" y="756"/>
                </a:cubicBezTo>
                <a:cubicBezTo>
                  <a:pt x="11718" y="756"/>
                  <a:pt x="11692" y="748"/>
                  <a:pt x="11660" y="729"/>
                </a:cubicBezTo>
                <a:cubicBezTo>
                  <a:pt x="11695" y="660"/>
                  <a:pt x="11742" y="548"/>
                  <a:pt x="11815" y="479"/>
                </a:cubicBezTo>
                <a:cubicBezTo>
                  <a:pt x="11644" y="530"/>
                  <a:pt x="11480" y="643"/>
                  <a:pt x="11311" y="697"/>
                </a:cubicBezTo>
                <a:cubicBezTo>
                  <a:pt x="11268" y="582"/>
                  <a:pt x="11417" y="531"/>
                  <a:pt x="11480" y="460"/>
                </a:cubicBezTo>
                <a:cubicBezTo>
                  <a:pt x="11285" y="505"/>
                  <a:pt x="10981" y="542"/>
                  <a:pt x="10926" y="719"/>
                </a:cubicBezTo>
                <a:cubicBezTo>
                  <a:pt x="10955" y="732"/>
                  <a:pt x="10985" y="750"/>
                  <a:pt x="11014" y="767"/>
                </a:cubicBezTo>
                <a:cubicBezTo>
                  <a:pt x="10993" y="726"/>
                  <a:pt x="11022" y="625"/>
                  <a:pt x="11062" y="601"/>
                </a:cubicBezTo>
                <a:cubicBezTo>
                  <a:pt x="11100" y="570"/>
                  <a:pt x="11134" y="558"/>
                  <a:pt x="11163" y="558"/>
                </a:cubicBezTo>
                <a:cubicBezTo>
                  <a:pt x="11255" y="558"/>
                  <a:pt x="11297" y="687"/>
                  <a:pt x="11301" y="735"/>
                </a:cubicBezTo>
                <a:lnTo>
                  <a:pt x="11183" y="772"/>
                </a:lnTo>
                <a:cubicBezTo>
                  <a:pt x="11218" y="891"/>
                  <a:pt x="11277" y="931"/>
                  <a:pt x="11350" y="931"/>
                </a:cubicBezTo>
                <a:cubicBezTo>
                  <a:pt x="11501" y="931"/>
                  <a:pt x="11707" y="758"/>
                  <a:pt x="11870" y="758"/>
                </a:cubicBezTo>
                <a:cubicBezTo>
                  <a:pt x="11879" y="758"/>
                  <a:pt x="11889" y="758"/>
                  <a:pt x="11897" y="760"/>
                </a:cubicBezTo>
                <a:lnTo>
                  <a:pt x="11803" y="976"/>
                </a:lnTo>
                <a:cubicBezTo>
                  <a:pt x="11544" y="957"/>
                  <a:pt x="11286" y="948"/>
                  <a:pt x="11027" y="948"/>
                </a:cubicBezTo>
                <a:cubicBezTo>
                  <a:pt x="10689" y="948"/>
                  <a:pt x="10351" y="964"/>
                  <a:pt x="10015" y="996"/>
                </a:cubicBezTo>
                <a:cubicBezTo>
                  <a:pt x="10007" y="994"/>
                  <a:pt x="9999" y="994"/>
                  <a:pt x="9989" y="992"/>
                </a:cubicBezTo>
                <a:cubicBezTo>
                  <a:pt x="10030" y="860"/>
                  <a:pt x="10083" y="729"/>
                  <a:pt x="10093" y="601"/>
                </a:cubicBezTo>
                <a:lnTo>
                  <a:pt x="10117" y="497"/>
                </a:lnTo>
                <a:lnTo>
                  <a:pt x="10093" y="509"/>
                </a:lnTo>
                <a:cubicBezTo>
                  <a:pt x="10080" y="401"/>
                  <a:pt x="10023" y="295"/>
                  <a:pt x="9887" y="187"/>
                </a:cubicBezTo>
                <a:lnTo>
                  <a:pt x="9583" y="326"/>
                </a:lnTo>
                <a:lnTo>
                  <a:pt x="9513" y="167"/>
                </a:lnTo>
                <a:lnTo>
                  <a:pt x="9748" y="193"/>
                </a:lnTo>
                <a:cubicBezTo>
                  <a:pt x="9706" y="133"/>
                  <a:pt x="9665" y="111"/>
                  <a:pt x="9624" y="111"/>
                </a:cubicBezTo>
                <a:cubicBezTo>
                  <a:pt x="9558" y="111"/>
                  <a:pt x="9493" y="170"/>
                  <a:pt x="9428" y="216"/>
                </a:cubicBezTo>
                <a:cubicBezTo>
                  <a:pt x="9415" y="134"/>
                  <a:pt x="9382" y="75"/>
                  <a:pt x="9329" y="41"/>
                </a:cubicBezTo>
                <a:cubicBezTo>
                  <a:pt x="9227" y="124"/>
                  <a:pt x="9125" y="216"/>
                  <a:pt x="9029" y="306"/>
                </a:cubicBezTo>
                <a:cubicBezTo>
                  <a:pt x="9001" y="183"/>
                  <a:pt x="9170" y="79"/>
                  <a:pt x="8986"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856" name="Google Shape;378;p17"/>
          <p:cNvSpPr/>
          <p:nvPr/>
        </p:nvSpPr>
        <p:spPr>
          <a:xfrm>
            <a:off x="-779008" y="7515103"/>
            <a:ext cx="3233820" cy="4411565"/>
          </a:xfrm>
          <a:custGeom>
            <a:avLst/>
            <a:gdLst/>
            <a:ahLst/>
            <a:cxnLst>
              <a:cxn ang="0">
                <a:pos x="wd2" y="hd2"/>
              </a:cxn>
              <a:cxn ang="5400000">
                <a:pos x="wd2" y="hd2"/>
              </a:cxn>
              <a:cxn ang="10800000">
                <a:pos x="wd2" y="hd2"/>
              </a:cxn>
              <a:cxn ang="16200000">
                <a:pos x="wd2" y="hd2"/>
              </a:cxn>
            </a:cxnLst>
            <a:rect l="0" t="0" r="r" b="b"/>
            <a:pathLst>
              <a:path w="21261" h="21600" extrusionOk="0">
                <a:moveTo>
                  <a:pt x="13882" y="201"/>
                </a:moveTo>
                <a:cubicBezTo>
                  <a:pt x="13897" y="201"/>
                  <a:pt x="13912" y="202"/>
                  <a:pt x="13925" y="204"/>
                </a:cubicBezTo>
                <a:cubicBezTo>
                  <a:pt x="13876" y="288"/>
                  <a:pt x="13781" y="350"/>
                  <a:pt x="13664" y="379"/>
                </a:cubicBezTo>
                <a:cubicBezTo>
                  <a:pt x="13603" y="395"/>
                  <a:pt x="13542" y="404"/>
                  <a:pt x="13487" y="413"/>
                </a:cubicBezTo>
                <a:cubicBezTo>
                  <a:pt x="13388" y="420"/>
                  <a:pt x="13290" y="441"/>
                  <a:pt x="13208" y="480"/>
                </a:cubicBezTo>
                <a:cubicBezTo>
                  <a:pt x="13244" y="458"/>
                  <a:pt x="13284" y="435"/>
                  <a:pt x="13325" y="413"/>
                </a:cubicBezTo>
                <a:lnTo>
                  <a:pt x="13403" y="371"/>
                </a:lnTo>
                <a:cubicBezTo>
                  <a:pt x="13459" y="337"/>
                  <a:pt x="13520" y="309"/>
                  <a:pt x="13586" y="280"/>
                </a:cubicBezTo>
                <a:cubicBezTo>
                  <a:pt x="13689" y="234"/>
                  <a:pt x="13800" y="201"/>
                  <a:pt x="13882" y="201"/>
                </a:cubicBezTo>
                <a:close/>
                <a:moveTo>
                  <a:pt x="17106" y="915"/>
                </a:moveTo>
                <a:cubicBezTo>
                  <a:pt x="17126" y="927"/>
                  <a:pt x="17146" y="938"/>
                  <a:pt x="17164" y="951"/>
                </a:cubicBezTo>
                <a:cubicBezTo>
                  <a:pt x="17144" y="937"/>
                  <a:pt x="17125" y="925"/>
                  <a:pt x="17106" y="915"/>
                </a:cubicBezTo>
                <a:close/>
                <a:moveTo>
                  <a:pt x="8990" y="6467"/>
                </a:moveTo>
                <a:cubicBezTo>
                  <a:pt x="8952" y="6471"/>
                  <a:pt x="8912" y="6475"/>
                  <a:pt x="8896" y="6475"/>
                </a:cubicBezTo>
                <a:cubicBezTo>
                  <a:pt x="8924" y="6471"/>
                  <a:pt x="8952" y="6471"/>
                  <a:pt x="8990" y="6467"/>
                </a:cubicBezTo>
                <a:close/>
                <a:moveTo>
                  <a:pt x="8613" y="6471"/>
                </a:moveTo>
                <a:lnTo>
                  <a:pt x="8618" y="6475"/>
                </a:lnTo>
                <a:cubicBezTo>
                  <a:pt x="8618" y="6475"/>
                  <a:pt x="8618" y="6476"/>
                  <a:pt x="8618" y="6478"/>
                </a:cubicBezTo>
                <a:lnTo>
                  <a:pt x="8613" y="6471"/>
                </a:lnTo>
                <a:close/>
                <a:moveTo>
                  <a:pt x="8707" y="6604"/>
                </a:moveTo>
                <a:lnTo>
                  <a:pt x="8709" y="6610"/>
                </a:lnTo>
                <a:cubicBezTo>
                  <a:pt x="8709" y="6608"/>
                  <a:pt x="8707" y="6605"/>
                  <a:pt x="8707" y="6604"/>
                </a:cubicBezTo>
                <a:close/>
                <a:moveTo>
                  <a:pt x="12935" y="6646"/>
                </a:moveTo>
                <a:cubicBezTo>
                  <a:pt x="12938" y="6647"/>
                  <a:pt x="12943" y="6648"/>
                  <a:pt x="12946" y="6650"/>
                </a:cubicBezTo>
                <a:cubicBezTo>
                  <a:pt x="12943" y="6648"/>
                  <a:pt x="12938" y="6647"/>
                  <a:pt x="12935" y="6646"/>
                </a:cubicBezTo>
                <a:close/>
                <a:moveTo>
                  <a:pt x="8712" y="6620"/>
                </a:moveTo>
                <a:lnTo>
                  <a:pt x="8712" y="6624"/>
                </a:lnTo>
                <a:cubicBezTo>
                  <a:pt x="8717" y="6632"/>
                  <a:pt x="8717" y="6641"/>
                  <a:pt x="8724" y="6650"/>
                </a:cubicBezTo>
                <a:cubicBezTo>
                  <a:pt x="8729" y="6653"/>
                  <a:pt x="8729" y="6657"/>
                  <a:pt x="8729" y="6662"/>
                </a:cubicBezTo>
                <a:cubicBezTo>
                  <a:pt x="8707" y="6653"/>
                  <a:pt x="8696" y="6641"/>
                  <a:pt x="8700" y="6629"/>
                </a:cubicBezTo>
                <a:cubicBezTo>
                  <a:pt x="8700" y="6629"/>
                  <a:pt x="8707" y="6624"/>
                  <a:pt x="8712" y="6620"/>
                </a:cubicBezTo>
                <a:close/>
                <a:moveTo>
                  <a:pt x="8729" y="6662"/>
                </a:moveTo>
                <a:cubicBezTo>
                  <a:pt x="8740" y="6683"/>
                  <a:pt x="8745" y="6703"/>
                  <a:pt x="8757" y="6723"/>
                </a:cubicBezTo>
                <a:cubicBezTo>
                  <a:pt x="8745" y="6707"/>
                  <a:pt x="8740" y="6683"/>
                  <a:pt x="8729" y="6662"/>
                </a:cubicBezTo>
                <a:close/>
                <a:moveTo>
                  <a:pt x="13158" y="6786"/>
                </a:moveTo>
                <a:cubicBezTo>
                  <a:pt x="13163" y="6794"/>
                  <a:pt x="13168" y="6801"/>
                  <a:pt x="13173" y="6807"/>
                </a:cubicBezTo>
                <a:cubicBezTo>
                  <a:pt x="13170" y="6801"/>
                  <a:pt x="13165" y="6794"/>
                  <a:pt x="13158" y="6786"/>
                </a:cubicBezTo>
                <a:close/>
                <a:moveTo>
                  <a:pt x="8858" y="6844"/>
                </a:moveTo>
                <a:lnTo>
                  <a:pt x="8858" y="6853"/>
                </a:lnTo>
                <a:lnTo>
                  <a:pt x="8851" y="6853"/>
                </a:lnTo>
                <a:cubicBezTo>
                  <a:pt x="8851" y="6853"/>
                  <a:pt x="8851" y="6844"/>
                  <a:pt x="8851" y="6844"/>
                </a:cubicBezTo>
                <a:close/>
                <a:moveTo>
                  <a:pt x="9258" y="6819"/>
                </a:moveTo>
                <a:cubicBezTo>
                  <a:pt x="9269" y="6819"/>
                  <a:pt x="9279" y="6828"/>
                  <a:pt x="9284" y="6849"/>
                </a:cubicBezTo>
                <a:lnTo>
                  <a:pt x="9253" y="6872"/>
                </a:lnTo>
                <a:cubicBezTo>
                  <a:pt x="9230" y="6877"/>
                  <a:pt x="9201" y="6881"/>
                  <a:pt x="9163" y="6890"/>
                </a:cubicBezTo>
                <a:cubicBezTo>
                  <a:pt x="9196" y="6856"/>
                  <a:pt x="9233" y="6819"/>
                  <a:pt x="9258" y="6819"/>
                </a:cubicBezTo>
                <a:close/>
                <a:moveTo>
                  <a:pt x="9119" y="6819"/>
                </a:moveTo>
                <a:lnTo>
                  <a:pt x="9058" y="6898"/>
                </a:lnTo>
                <a:lnTo>
                  <a:pt x="9001" y="6906"/>
                </a:lnTo>
                <a:cubicBezTo>
                  <a:pt x="9013" y="6898"/>
                  <a:pt x="9018" y="6890"/>
                  <a:pt x="9029" y="6881"/>
                </a:cubicBezTo>
                <a:lnTo>
                  <a:pt x="9086" y="6856"/>
                </a:lnTo>
                <a:lnTo>
                  <a:pt x="9058" y="6856"/>
                </a:lnTo>
                <a:cubicBezTo>
                  <a:pt x="9074" y="6844"/>
                  <a:pt x="9096" y="6832"/>
                  <a:pt x="9119" y="6819"/>
                </a:cubicBezTo>
                <a:close/>
                <a:moveTo>
                  <a:pt x="9185" y="6989"/>
                </a:moveTo>
                <a:lnTo>
                  <a:pt x="9173" y="6997"/>
                </a:lnTo>
                <a:lnTo>
                  <a:pt x="9168" y="6993"/>
                </a:lnTo>
                <a:cubicBezTo>
                  <a:pt x="9173" y="6993"/>
                  <a:pt x="9180" y="6989"/>
                  <a:pt x="9185" y="6989"/>
                </a:cubicBezTo>
                <a:close/>
                <a:moveTo>
                  <a:pt x="9474" y="6944"/>
                </a:moveTo>
                <a:cubicBezTo>
                  <a:pt x="9481" y="6944"/>
                  <a:pt x="9486" y="6945"/>
                  <a:pt x="9491" y="6948"/>
                </a:cubicBezTo>
                <a:cubicBezTo>
                  <a:pt x="9474" y="7033"/>
                  <a:pt x="9383" y="7046"/>
                  <a:pt x="9471" y="7067"/>
                </a:cubicBezTo>
                <a:cubicBezTo>
                  <a:pt x="9420" y="7104"/>
                  <a:pt x="9367" y="7147"/>
                  <a:pt x="9345" y="7147"/>
                </a:cubicBezTo>
                <a:cubicBezTo>
                  <a:pt x="9332" y="7147"/>
                  <a:pt x="9330" y="7130"/>
                  <a:pt x="9352" y="7084"/>
                </a:cubicBezTo>
                <a:lnTo>
                  <a:pt x="9335" y="7100"/>
                </a:lnTo>
                <a:cubicBezTo>
                  <a:pt x="9347" y="7081"/>
                  <a:pt x="9340" y="7060"/>
                  <a:pt x="9319" y="7042"/>
                </a:cubicBezTo>
                <a:cubicBezTo>
                  <a:pt x="9372" y="6989"/>
                  <a:pt x="9433" y="6944"/>
                  <a:pt x="9474" y="6944"/>
                </a:cubicBezTo>
                <a:close/>
                <a:moveTo>
                  <a:pt x="9597" y="7121"/>
                </a:moveTo>
                <a:cubicBezTo>
                  <a:pt x="9592" y="7142"/>
                  <a:pt x="9575" y="7167"/>
                  <a:pt x="9559" y="7184"/>
                </a:cubicBezTo>
                <a:lnTo>
                  <a:pt x="9559" y="7179"/>
                </a:lnTo>
                <a:cubicBezTo>
                  <a:pt x="9535" y="7172"/>
                  <a:pt x="9514" y="7167"/>
                  <a:pt x="9491" y="7163"/>
                </a:cubicBezTo>
                <a:lnTo>
                  <a:pt x="9597" y="7121"/>
                </a:lnTo>
                <a:close/>
                <a:moveTo>
                  <a:pt x="9630" y="7188"/>
                </a:moveTo>
                <a:lnTo>
                  <a:pt x="9620" y="7196"/>
                </a:lnTo>
                <a:cubicBezTo>
                  <a:pt x="9613" y="7196"/>
                  <a:pt x="9608" y="7196"/>
                  <a:pt x="9603" y="7191"/>
                </a:cubicBezTo>
                <a:cubicBezTo>
                  <a:pt x="9613" y="7191"/>
                  <a:pt x="9625" y="7188"/>
                  <a:pt x="9630" y="7188"/>
                </a:cubicBezTo>
                <a:close/>
                <a:moveTo>
                  <a:pt x="9931" y="7528"/>
                </a:moveTo>
                <a:lnTo>
                  <a:pt x="9931" y="7531"/>
                </a:lnTo>
                <a:cubicBezTo>
                  <a:pt x="9936" y="7548"/>
                  <a:pt x="9947" y="7564"/>
                  <a:pt x="9954" y="7582"/>
                </a:cubicBezTo>
                <a:lnTo>
                  <a:pt x="9853" y="7627"/>
                </a:lnTo>
                <a:cubicBezTo>
                  <a:pt x="9848" y="7603"/>
                  <a:pt x="9886" y="7564"/>
                  <a:pt x="9931" y="7528"/>
                </a:cubicBezTo>
                <a:close/>
                <a:moveTo>
                  <a:pt x="9959" y="7590"/>
                </a:moveTo>
                <a:cubicBezTo>
                  <a:pt x="9959" y="7598"/>
                  <a:pt x="9964" y="7606"/>
                  <a:pt x="9970" y="7615"/>
                </a:cubicBezTo>
                <a:cubicBezTo>
                  <a:pt x="9949" y="7630"/>
                  <a:pt x="9929" y="7641"/>
                  <a:pt x="9916" y="7641"/>
                </a:cubicBezTo>
                <a:cubicBezTo>
                  <a:pt x="9911" y="7641"/>
                  <a:pt x="9906" y="7638"/>
                  <a:pt x="9902" y="7636"/>
                </a:cubicBezTo>
                <a:lnTo>
                  <a:pt x="9959" y="7590"/>
                </a:lnTo>
                <a:close/>
                <a:moveTo>
                  <a:pt x="10131" y="7619"/>
                </a:moveTo>
                <a:lnTo>
                  <a:pt x="10126" y="7622"/>
                </a:lnTo>
                <a:lnTo>
                  <a:pt x="10036" y="7789"/>
                </a:lnTo>
                <a:cubicBezTo>
                  <a:pt x="9998" y="7747"/>
                  <a:pt x="9954" y="7710"/>
                  <a:pt x="10008" y="7640"/>
                </a:cubicBezTo>
                <a:cubicBezTo>
                  <a:pt x="10020" y="7642"/>
                  <a:pt x="10031" y="7643"/>
                  <a:pt x="10043" y="7643"/>
                </a:cubicBezTo>
                <a:cubicBezTo>
                  <a:pt x="10076" y="7643"/>
                  <a:pt x="10106" y="7635"/>
                  <a:pt x="10131" y="7619"/>
                </a:cubicBezTo>
                <a:close/>
                <a:moveTo>
                  <a:pt x="18138" y="7531"/>
                </a:moveTo>
                <a:cubicBezTo>
                  <a:pt x="18161" y="7643"/>
                  <a:pt x="18150" y="7760"/>
                  <a:pt x="18105" y="7867"/>
                </a:cubicBezTo>
                <a:cubicBezTo>
                  <a:pt x="18044" y="7785"/>
                  <a:pt x="18082" y="7668"/>
                  <a:pt x="18138" y="7531"/>
                </a:cubicBezTo>
                <a:close/>
                <a:moveTo>
                  <a:pt x="10329" y="7564"/>
                </a:moveTo>
                <a:cubicBezTo>
                  <a:pt x="10437" y="7564"/>
                  <a:pt x="10220" y="7720"/>
                  <a:pt x="10203" y="7773"/>
                </a:cubicBezTo>
                <a:cubicBezTo>
                  <a:pt x="10273" y="7736"/>
                  <a:pt x="10392" y="7673"/>
                  <a:pt x="10455" y="7673"/>
                </a:cubicBezTo>
                <a:cubicBezTo>
                  <a:pt x="10493" y="7673"/>
                  <a:pt x="10509" y="7694"/>
                  <a:pt x="10488" y="7755"/>
                </a:cubicBezTo>
                <a:cubicBezTo>
                  <a:pt x="10478" y="7759"/>
                  <a:pt x="10470" y="7760"/>
                  <a:pt x="10463" y="7760"/>
                </a:cubicBezTo>
                <a:cubicBezTo>
                  <a:pt x="10438" y="7760"/>
                  <a:pt x="10437" y="7739"/>
                  <a:pt x="10410" y="7739"/>
                </a:cubicBezTo>
                <a:lnTo>
                  <a:pt x="10370" y="7855"/>
                </a:lnTo>
                <a:cubicBezTo>
                  <a:pt x="10349" y="7867"/>
                  <a:pt x="10321" y="7880"/>
                  <a:pt x="10293" y="7888"/>
                </a:cubicBezTo>
                <a:cubicBezTo>
                  <a:pt x="10288" y="7855"/>
                  <a:pt x="10281" y="7822"/>
                  <a:pt x="10265" y="7789"/>
                </a:cubicBezTo>
                <a:lnTo>
                  <a:pt x="10142" y="7880"/>
                </a:lnTo>
                <a:cubicBezTo>
                  <a:pt x="10131" y="7843"/>
                  <a:pt x="10164" y="7810"/>
                  <a:pt x="10187" y="7776"/>
                </a:cubicBezTo>
                <a:cubicBezTo>
                  <a:pt x="9964" y="7867"/>
                  <a:pt x="10208" y="7864"/>
                  <a:pt x="10048" y="7950"/>
                </a:cubicBezTo>
                <a:cubicBezTo>
                  <a:pt x="10048" y="7938"/>
                  <a:pt x="10048" y="7930"/>
                  <a:pt x="10048" y="7922"/>
                </a:cubicBezTo>
                <a:cubicBezTo>
                  <a:pt x="10081" y="7880"/>
                  <a:pt x="10081" y="7830"/>
                  <a:pt x="10041" y="7792"/>
                </a:cubicBezTo>
                <a:cubicBezTo>
                  <a:pt x="10131" y="7768"/>
                  <a:pt x="10159" y="7569"/>
                  <a:pt x="10321" y="7564"/>
                </a:cubicBezTo>
                <a:cubicBezTo>
                  <a:pt x="10324" y="7564"/>
                  <a:pt x="10326" y="7564"/>
                  <a:pt x="10329" y="7564"/>
                </a:cubicBezTo>
                <a:close/>
                <a:moveTo>
                  <a:pt x="10020" y="7950"/>
                </a:moveTo>
                <a:cubicBezTo>
                  <a:pt x="10025" y="7950"/>
                  <a:pt x="10031" y="7955"/>
                  <a:pt x="10036" y="7955"/>
                </a:cubicBezTo>
                <a:cubicBezTo>
                  <a:pt x="10025" y="7962"/>
                  <a:pt x="10015" y="7967"/>
                  <a:pt x="9998" y="7976"/>
                </a:cubicBezTo>
                <a:cubicBezTo>
                  <a:pt x="10008" y="7967"/>
                  <a:pt x="10015" y="7959"/>
                  <a:pt x="10020" y="7950"/>
                </a:cubicBezTo>
                <a:close/>
                <a:moveTo>
                  <a:pt x="11270" y="8093"/>
                </a:moveTo>
                <a:cubicBezTo>
                  <a:pt x="11288" y="8093"/>
                  <a:pt x="11265" y="8127"/>
                  <a:pt x="11255" y="8158"/>
                </a:cubicBezTo>
                <a:lnTo>
                  <a:pt x="11250" y="8158"/>
                </a:lnTo>
                <a:cubicBezTo>
                  <a:pt x="11227" y="8165"/>
                  <a:pt x="11179" y="8183"/>
                  <a:pt x="11159" y="8183"/>
                </a:cubicBezTo>
                <a:cubicBezTo>
                  <a:pt x="11144" y="8183"/>
                  <a:pt x="11141" y="8174"/>
                  <a:pt x="11166" y="8149"/>
                </a:cubicBezTo>
                <a:cubicBezTo>
                  <a:pt x="11229" y="8108"/>
                  <a:pt x="11257" y="8093"/>
                  <a:pt x="11270" y="8093"/>
                </a:cubicBezTo>
                <a:close/>
                <a:moveTo>
                  <a:pt x="12836" y="8523"/>
                </a:moveTo>
                <a:cubicBezTo>
                  <a:pt x="12841" y="8530"/>
                  <a:pt x="12847" y="8535"/>
                  <a:pt x="12852" y="8539"/>
                </a:cubicBezTo>
                <a:lnTo>
                  <a:pt x="12819" y="8547"/>
                </a:lnTo>
                <a:lnTo>
                  <a:pt x="12836" y="8523"/>
                </a:lnTo>
                <a:close/>
                <a:moveTo>
                  <a:pt x="12624" y="8750"/>
                </a:moveTo>
                <a:cubicBezTo>
                  <a:pt x="12652" y="8750"/>
                  <a:pt x="12657" y="8766"/>
                  <a:pt x="12641" y="8805"/>
                </a:cubicBezTo>
                <a:lnTo>
                  <a:pt x="12636" y="8805"/>
                </a:lnTo>
                <a:cubicBezTo>
                  <a:pt x="12622" y="8808"/>
                  <a:pt x="12614" y="8811"/>
                  <a:pt x="12607" y="8811"/>
                </a:cubicBezTo>
                <a:cubicBezTo>
                  <a:pt x="12586" y="8811"/>
                  <a:pt x="12598" y="8786"/>
                  <a:pt x="12624" y="8750"/>
                </a:cubicBezTo>
                <a:close/>
                <a:moveTo>
                  <a:pt x="13232" y="9909"/>
                </a:moveTo>
                <a:cubicBezTo>
                  <a:pt x="13229" y="9910"/>
                  <a:pt x="13226" y="9913"/>
                  <a:pt x="13224" y="9915"/>
                </a:cubicBezTo>
                <a:cubicBezTo>
                  <a:pt x="13227" y="9913"/>
                  <a:pt x="13229" y="9910"/>
                  <a:pt x="13232" y="9909"/>
                </a:cubicBezTo>
                <a:close/>
                <a:moveTo>
                  <a:pt x="13257" y="9934"/>
                </a:moveTo>
                <a:lnTo>
                  <a:pt x="13247" y="9935"/>
                </a:lnTo>
                <a:cubicBezTo>
                  <a:pt x="13251" y="9935"/>
                  <a:pt x="13254" y="9935"/>
                  <a:pt x="13257" y="9934"/>
                </a:cubicBezTo>
                <a:close/>
                <a:moveTo>
                  <a:pt x="13854" y="10366"/>
                </a:moveTo>
                <a:cubicBezTo>
                  <a:pt x="13848" y="10366"/>
                  <a:pt x="13843" y="10375"/>
                  <a:pt x="13838" y="10375"/>
                </a:cubicBezTo>
                <a:cubicBezTo>
                  <a:pt x="13838" y="10371"/>
                  <a:pt x="13843" y="10371"/>
                  <a:pt x="13843" y="10366"/>
                </a:cubicBezTo>
                <a:close/>
                <a:moveTo>
                  <a:pt x="10876" y="7806"/>
                </a:moveTo>
                <a:cubicBezTo>
                  <a:pt x="10890" y="7806"/>
                  <a:pt x="10899" y="7811"/>
                  <a:pt x="10904" y="7822"/>
                </a:cubicBezTo>
                <a:cubicBezTo>
                  <a:pt x="10909" y="7871"/>
                  <a:pt x="10876" y="7917"/>
                  <a:pt x="10827" y="7943"/>
                </a:cubicBezTo>
                <a:lnTo>
                  <a:pt x="10971" y="7913"/>
                </a:lnTo>
                <a:cubicBezTo>
                  <a:pt x="10981" y="7927"/>
                  <a:pt x="10941" y="7960"/>
                  <a:pt x="10921" y="7962"/>
                </a:cubicBezTo>
                <a:lnTo>
                  <a:pt x="10909" y="7959"/>
                </a:lnTo>
                <a:cubicBezTo>
                  <a:pt x="10911" y="7961"/>
                  <a:pt x="10914" y="7962"/>
                  <a:pt x="10918" y="7962"/>
                </a:cubicBezTo>
                <a:cubicBezTo>
                  <a:pt x="10919" y="7962"/>
                  <a:pt x="10919" y="7962"/>
                  <a:pt x="10921" y="7962"/>
                </a:cubicBezTo>
                <a:lnTo>
                  <a:pt x="11038" y="8000"/>
                </a:lnTo>
                <a:lnTo>
                  <a:pt x="11027" y="8008"/>
                </a:lnTo>
                <a:cubicBezTo>
                  <a:pt x="11100" y="7971"/>
                  <a:pt x="11177" y="7938"/>
                  <a:pt x="11255" y="7909"/>
                </a:cubicBezTo>
                <a:cubicBezTo>
                  <a:pt x="11233" y="7962"/>
                  <a:pt x="11205" y="7930"/>
                  <a:pt x="11172" y="7967"/>
                </a:cubicBezTo>
                <a:lnTo>
                  <a:pt x="11311" y="7938"/>
                </a:lnTo>
                <a:cubicBezTo>
                  <a:pt x="11265" y="8003"/>
                  <a:pt x="11179" y="8042"/>
                  <a:pt x="11126" y="8042"/>
                </a:cubicBezTo>
                <a:cubicBezTo>
                  <a:pt x="11109" y="8042"/>
                  <a:pt x="11095" y="8039"/>
                  <a:pt x="11088" y="8029"/>
                </a:cubicBezTo>
                <a:cubicBezTo>
                  <a:pt x="10989" y="8140"/>
                  <a:pt x="10976" y="8167"/>
                  <a:pt x="10995" y="8167"/>
                </a:cubicBezTo>
                <a:cubicBezTo>
                  <a:pt x="11017" y="8167"/>
                  <a:pt x="11075" y="8137"/>
                  <a:pt x="11113" y="8137"/>
                </a:cubicBezTo>
                <a:cubicBezTo>
                  <a:pt x="11143" y="8137"/>
                  <a:pt x="11159" y="8156"/>
                  <a:pt x="11133" y="8223"/>
                </a:cubicBezTo>
                <a:lnTo>
                  <a:pt x="11038" y="8223"/>
                </a:lnTo>
                <a:cubicBezTo>
                  <a:pt x="10876" y="8407"/>
                  <a:pt x="10989" y="8374"/>
                  <a:pt x="10921" y="8510"/>
                </a:cubicBezTo>
                <a:cubicBezTo>
                  <a:pt x="10971" y="8452"/>
                  <a:pt x="11116" y="8186"/>
                  <a:pt x="11255" y="8158"/>
                </a:cubicBezTo>
                <a:cubicBezTo>
                  <a:pt x="11252" y="8180"/>
                  <a:pt x="11253" y="8199"/>
                  <a:pt x="11283" y="8199"/>
                </a:cubicBezTo>
                <a:cubicBezTo>
                  <a:pt x="11300" y="8199"/>
                  <a:pt x="11321" y="8194"/>
                  <a:pt x="11356" y="8183"/>
                </a:cubicBezTo>
                <a:cubicBezTo>
                  <a:pt x="11233" y="8277"/>
                  <a:pt x="11295" y="8277"/>
                  <a:pt x="11339" y="8298"/>
                </a:cubicBezTo>
                <a:lnTo>
                  <a:pt x="11172" y="8423"/>
                </a:lnTo>
                <a:cubicBezTo>
                  <a:pt x="11260" y="8414"/>
                  <a:pt x="11344" y="8348"/>
                  <a:pt x="11439" y="8307"/>
                </a:cubicBezTo>
                <a:cubicBezTo>
                  <a:pt x="11472" y="8353"/>
                  <a:pt x="11349" y="8460"/>
                  <a:pt x="11250" y="8547"/>
                </a:cubicBezTo>
                <a:cubicBezTo>
                  <a:pt x="11255" y="8556"/>
                  <a:pt x="11260" y="8561"/>
                  <a:pt x="11268" y="8561"/>
                </a:cubicBezTo>
                <a:cubicBezTo>
                  <a:pt x="11314" y="8561"/>
                  <a:pt x="11410" y="8390"/>
                  <a:pt x="11505" y="8390"/>
                </a:cubicBezTo>
                <a:cubicBezTo>
                  <a:pt x="11513" y="8390"/>
                  <a:pt x="11520" y="8391"/>
                  <a:pt x="11528" y="8393"/>
                </a:cubicBezTo>
                <a:cubicBezTo>
                  <a:pt x="11524" y="8447"/>
                  <a:pt x="11559" y="8462"/>
                  <a:pt x="11624" y="8462"/>
                </a:cubicBezTo>
                <a:cubicBezTo>
                  <a:pt x="11670" y="8462"/>
                  <a:pt x="11733" y="8455"/>
                  <a:pt x="11806" y="8447"/>
                </a:cubicBezTo>
                <a:cubicBezTo>
                  <a:pt x="11789" y="8523"/>
                  <a:pt x="11690" y="8514"/>
                  <a:pt x="11655" y="8559"/>
                </a:cubicBezTo>
                <a:lnTo>
                  <a:pt x="11834" y="8493"/>
                </a:lnTo>
                <a:cubicBezTo>
                  <a:pt x="11839" y="8502"/>
                  <a:pt x="11789" y="8530"/>
                  <a:pt x="11768" y="8547"/>
                </a:cubicBezTo>
                <a:cubicBezTo>
                  <a:pt x="11847" y="8535"/>
                  <a:pt x="11938" y="8435"/>
                  <a:pt x="12029" y="8435"/>
                </a:cubicBezTo>
                <a:cubicBezTo>
                  <a:pt x="12032" y="8435"/>
                  <a:pt x="12035" y="8435"/>
                  <a:pt x="12040" y="8435"/>
                </a:cubicBezTo>
                <a:cubicBezTo>
                  <a:pt x="12068" y="8419"/>
                  <a:pt x="12087" y="8412"/>
                  <a:pt x="12095" y="8412"/>
                </a:cubicBezTo>
                <a:cubicBezTo>
                  <a:pt x="12146" y="8412"/>
                  <a:pt x="11954" y="8621"/>
                  <a:pt x="12062" y="8621"/>
                </a:cubicBezTo>
                <a:cubicBezTo>
                  <a:pt x="12078" y="8621"/>
                  <a:pt x="12102" y="8616"/>
                  <a:pt x="12135" y="8605"/>
                </a:cubicBezTo>
                <a:cubicBezTo>
                  <a:pt x="12095" y="8651"/>
                  <a:pt x="12017" y="8672"/>
                  <a:pt x="11951" y="8721"/>
                </a:cubicBezTo>
                <a:cubicBezTo>
                  <a:pt x="12102" y="8708"/>
                  <a:pt x="12250" y="8680"/>
                  <a:pt x="12391" y="8638"/>
                </a:cubicBezTo>
                <a:lnTo>
                  <a:pt x="12323" y="8763"/>
                </a:lnTo>
                <a:cubicBezTo>
                  <a:pt x="12424" y="8642"/>
                  <a:pt x="12636" y="8584"/>
                  <a:pt x="12819" y="8547"/>
                </a:cubicBezTo>
                <a:lnTo>
                  <a:pt x="12786" y="8577"/>
                </a:lnTo>
                <a:lnTo>
                  <a:pt x="12864" y="8547"/>
                </a:lnTo>
                <a:cubicBezTo>
                  <a:pt x="12874" y="8556"/>
                  <a:pt x="12885" y="8568"/>
                  <a:pt x="12897" y="8577"/>
                </a:cubicBezTo>
                <a:cubicBezTo>
                  <a:pt x="12836" y="8614"/>
                  <a:pt x="12768" y="8642"/>
                  <a:pt x="12702" y="8668"/>
                </a:cubicBezTo>
                <a:lnTo>
                  <a:pt x="12786" y="8577"/>
                </a:lnTo>
                <a:cubicBezTo>
                  <a:pt x="12652" y="8626"/>
                  <a:pt x="12530" y="8688"/>
                  <a:pt x="12412" y="8759"/>
                </a:cubicBezTo>
                <a:cubicBezTo>
                  <a:pt x="12429" y="8753"/>
                  <a:pt x="12445" y="8749"/>
                  <a:pt x="12464" y="8749"/>
                </a:cubicBezTo>
                <a:cubicBezTo>
                  <a:pt x="12470" y="8749"/>
                  <a:pt x="12477" y="8749"/>
                  <a:pt x="12485" y="8750"/>
                </a:cubicBezTo>
                <a:cubicBezTo>
                  <a:pt x="12457" y="8759"/>
                  <a:pt x="12429" y="8771"/>
                  <a:pt x="12401" y="8787"/>
                </a:cubicBezTo>
                <a:cubicBezTo>
                  <a:pt x="12397" y="8792"/>
                  <a:pt x="12397" y="8793"/>
                  <a:pt x="12401" y="8793"/>
                </a:cubicBezTo>
                <a:cubicBezTo>
                  <a:pt x="12411" y="8793"/>
                  <a:pt x="12450" y="8779"/>
                  <a:pt x="12497" y="8766"/>
                </a:cubicBezTo>
                <a:lnTo>
                  <a:pt x="12302" y="8908"/>
                </a:lnTo>
                <a:lnTo>
                  <a:pt x="12391" y="8862"/>
                </a:lnTo>
                <a:lnTo>
                  <a:pt x="12346" y="9020"/>
                </a:lnTo>
                <a:cubicBezTo>
                  <a:pt x="12566" y="8970"/>
                  <a:pt x="12852" y="8878"/>
                  <a:pt x="13054" y="8878"/>
                </a:cubicBezTo>
                <a:cubicBezTo>
                  <a:pt x="13102" y="8878"/>
                  <a:pt x="13145" y="8883"/>
                  <a:pt x="13181" y="8896"/>
                </a:cubicBezTo>
                <a:cubicBezTo>
                  <a:pt x="13003" y="8954"/>
                  <a:pt x="12918" y="9027"/>
                  <a:pt x="12730" y="9127"/>
                </a:cubicBezTo>
                <a:cubicBezTo>
                  <a:pt x="12816" y="9059"/>
                  <a:pt x="12778" y="9051"/>
                  <a:pt x="12715" y="9051"/>
                </a:cubicBezTo>
                <a:cubicBezTo>
                  <a:pt x="12695" y="9051"/>
                  <a:pt x="12674" y="9052"/>
                  <a:pt x="12652" y="9052"/>
                </a:cubicBezTo>
                <a:cubicBezTo>
                  <a:pt x="12607" y="9052"/>
                  <a:pt x="12566" y="9047"/>
                  <a:pt x="12563" y="9024"/>
                </a:cubicBezTo>
                <a:cubicBezTo>
                  <a:pt x="12568" y="9061"/>
                  <a:pt x="12474" y="9103"/>
                  <a:pt x="12435" y="9115"/>
                </a:cubicBezTo>
                <a:lnTo>
                  <a:pt x="12707" y="9106"/>
                </a:lnTo>
                <a:cubicBezTo>
                  <a:pt x="12551" y="9185"/>
                  <a:pt x="12607" y="9185"/>
                  <a:pt x="12568" y="9243"/>
                </a:cubicBezTo>
                <a:cubicBezTo>
                  <a:pt x="12680" y="9173"/>
                  <a:pt x="12745" y="9153"/>
                  <a:pt x="12791" y="9153"/>
                </a:cubicBezTo>
                <a:cubicBezTo>
                  <a:pt x="12857" y="9153"/>
                  <a:pt x="12882" y="9195"/>
                  <a:pt x="12948" y="9195"/>
                </a:cubicBezTo>
                <a:cubicBezTo>
                  <a:pt x="12953" y="9195"/>
                  <a:pt x="12958" y="9194"/>
                  <a:pt x="12963" y="9194"/>
                </a:cubicBezTo>
                <a:cubicBezTo>
                  <a:pt x="12897" y="9229"/>
                  <a:pt x="12824" y="9264"/>
                  <a:pt x="12778" y="9264"/>
                </a:cubicBezTo>
                <a:cubicBezTo>
                  <a:pt x="12755" y="9264"/>
                  <a:pt x="12736" y="9255"/>
                  <a:pt x="12730" y="9236"/>
                </a:cubicBezTo>
                <a:cubicBezTo>
                  <a:pt x="12685" y="9276"/>
                  <a:pt x="12687" y="9291"/>
                  <a:pt x="12713" y="9291"/>
                </a:cubicBezTo>
                <a:cubicBezTo>
                  <a:pt x="12769" y="9291"/>
                  <a:pt x="12945" y="9222"/>
                  <a:pt x="13004" y="9222"/>
                </a:cubicBezTo>
                <a:cubicBezTo>
                  <a:pt x="13029" y="9222"/>
                  <a:pt x="13034" y="9234"/>
                  <a:pt x="13003" y="9269"/>
                </a:cubicBezTo>
                <a:cubicBezTo>
                  <a:pt x="12996" y="9261"/>
                  <a:pt x="12998" y="9254"/>
                  <a:pt x="12988" y="9254"/>
                </a:cubicBezTo>
                <a:cubicBezTo>
                  <a:pt x="12981" y="9254"/>
                  <a:pt x="12970" y="9258"/>
                  <a:pt x="12946" y="9269"/>
                </a:cubicBezTo>
                <a:cubicBezTo>
                  <a:pt x="12958" y="9266"/>
                  <a:pt x="12966" y="9265"/>
                  <a:pt x="12975" y="9265"/>
                </a:cubicBezTo>
                <a:cubicBezTo>
                  <a:pt x="13060" y="9265"/>
                  <a:pt x="13037" y="9354"/>
                  <a:pt x="12946" y="9380"/>
                </a:cubicBezTo>
                <a:lnTo>
                  <a:pt x="12930" y="9367"/>
                </a:lnTo>
                <a:cubicBezTo>
                  <a:pt x="12955" y="9439"/>
                  <a:pt x="13052" y="9531"/>
                  <a:pt x="13214" y="9531"/>
                </a:cubicBezTo>
                <a:cubicBezTo>
                  <a:pt x="13272" y="9531"/>
                  <a:pt x="13337" y="9520"/>
                  <a:pt x="13408" y="9492"/>
                </a:cubicBezTo>
                <a:lnTo>
                  <a:pt x="13019" y="9649"/>
                </a:lnTo>
                <a:cubicBezTo>
                  <a:pt x="13252" y="9588"/>
                  <a:pt x="13487" y="9530"/>
                  <a:pt x="13720" y="9467"/>
                </a:cubicBezTo>
                <a:lnTo>
                  <a:pt x="13760" y="9513"/>
                </a:lnTo>
                <a:cubicBezTo>
                  <a:pt x="13518" y="9627"/>
                  <a:pt x="13234" y="9761"/>
                  <a:pt x="13103" y="9761"/>
                </a:cubicBezTo>
                <a:cubicBezTo>
                  <a:pt x="13100" y="9761"/>
                  <a:pt x="13099" y="9761"/>
                  <a:pt x="13097" y="9761"/>
                </a:cubicBezTo>
                <a:cubicBezTo>
                  <a:pt x="13080" y="9795"/>
                  <a:pt x="13057" y="9832"/>
                  <a:pt x="13175" y="9836"/>
                </a:cubicBezTo>
                <a:cubicBezTo>
                  <a:pt x="13196" y="9812"/>
                  <a:pt x="13472" y="9665"/>
                  <a:pt x="13517" y="9665"/>
                </a:cubicBezTo>
                <a:cubicBezTo>
                  <a:pt x="13518" y="9665"/>
                  <a:pt x="13518" y="9665"/>
                  <a:pt x="13520" y="9666"/>
                </a:cubicBezTo>
                <a:cubicBezTo>
                  <a:pt x="13300" y="9825"/>
                  <a:pt x="13406" y="9763"/>
                  <a:pt x="13232" y="9909"/>
                </a:cubicBezTo>
                <a:cubicBezTo>
                  <a:pt x="13290" y="9867"/>
                  <a:pt x="13568" y="9771"/>
                  <a:pt x="13646" y="9771"/>
                </a:cubicBezTo>
                <a:cubicBezTo>
                  <a:pt x="13656" y="9771"/>
                  <a:pt x="13662" y="9774"/>
                  <a:pt x="13664" y="9777"/>
                </a:cubicBezTo>
                <a:cubicBezTo>
                  <a:pt x="13606" y="9793"/>
                  <a:pt x="13330" y="9916"/>
                  <a:pt x="13257" y="9934"/>
                </a:cubicBezTo>
                <a:lnTo>
                  <a:pt x="13651" y="9864"/>
                </a:lnTo>
                <a:cubicBezTo>
                  <a:pt x="13560" y="9886"/>
                  <a:pt x="13351" y="9989"/>
                  <a:pt x="13264" y="10043"/>
                </a:cubicBezTo>
                <a:cubicBezTo>
                  <a:pt x="13275" y="10037"/>
                  <a:pt x="13284" y="10035"/>
                  <a:pt x="13290" y="10035"/>
                </a:cubicBezTo>
                <a:cubicBezTo>
                  <a:pt x="13330" y="10035"/>
                  <a:pt x="13317" y="10111"/>
                  <a:pt x="13358" y="10117"/>
                </a:cubicBezTo>
                <a:lnTo>
                  <a:pt x="13419" y="10052"/>
                </a:lnTo>
                <a:cubicBezTo>
                  <a:pt x="13421" y="10074"/>
                  <a:pt x="13446" y="10081"/>
                  <a:pt x="13487" y="10081"/>
                </a:cubicBezTo>
                <a:cubicBezTo>
                  <a:pt x="13604" y="10081"/>
                  <a:pt x="13844" y="10013"/>
                  <a:pt x="13970" y="10013"/>
                </a:cubicBezTo>
                <a:cubicBezTo>
                  <a:pt x="14011" y="10013"/>
                  <a:pt x="14039" y="10020"/>
                  <a:pt x="14049" y="10038"/>
                </a:cubicBezTo>
                <a:cubicBezTo>
                  <a:pt x="13960" y="10056"/>
                  <a:pt x="13553" y="10189"/>
                  <a:pt x="13537" y="10246"/>
                </a:cubicBezTo>
                <a:lnTo>
                  <a:pt x="13709" y="10205"/>
                </a:lnTo>
                <a:cubicBezTo>
                  <a:pt x="13709" y="10217"/>
                  <a:pt x="13709" y="10229"/>
                  <a:pt x="13720" y="10238"/>
                </a:cubicBezTo>
                <a:cubicBezTo>
                  <a:pt x="13737" y="10217"/>
                  <a:pt x="13760" y="10201"/>
                  <a:pt x="13781" y="10189"/>
                </a:cubicBezTo>
                <a:cubicBezTo>
                  <a:pt x="13899" y="10159"/>
                  <a:pt x="14043" y="10131"/>
                  <a:pt x="14181" y="10101"/>
                </a:cubicBezTo>
                <a:cubicBezTo>
                  <a:pt x="14198" y="10143"/>
                  <a:pt x="14215" y="10180"/>
                  <a:pt x="14238" y="10213"/>
                </a:cubicBezTo>
                <a:cubicBezTo>
                  <a:pt x="14137" y="10226"/>
                  <a:pt x="14031" y="10242"/>
                  <a:pt x="13937" y="10255"/>
                </a:cubicBezTo>
                <a:cubicBezTo>
                  <a:pt x="13953" y="10229"/>
                  <a:pt x="13965" y="10201"/>
                  <a:pt x="13970" y="10171"/>
                </a:cubicBezTo>
                <a:cubicBezTo>
                  <a:pt x="13948" y="10208"/>
                  <a:pt x="13915" y="10238"/>
                  <a:pt x="13876" y="10262"/>
                </a:cubicBezTo>
                <a:cubicBezTo>
                  <a:pt x="13732" y="10283"/>
                  <a:pt x="13598" y="10301"/>
                  <a:pt x="13509" y="10313"/>
                </a:cubicBezTo>
                <a:cubicBezTo>
                  <a:pt x="13442" y="10375"/>
                  <a:pt x="13386" y="10366"/>
                  <a:pt x="13426" y="10411"/>
                </a:cubicBezTo>
                <a:cubicBezTo>
                  <a:pt x="13408" y="10420"/>
                  <a:pt x="13386" y="10429"/>
                  <a:pt x="13365" y="10437"/>
                </a:cubicBezTo>
                <a:cubicBezTo>
                  <a:pt x="13297" y="10362"/>
                  <a:pt x="13085" y="10341"/>
                  <a:pt x="13041" y="10208"/>
                </a:cubicBezTo>
                <a:cubicBezTo>
                  <a:pt x="13003" y="10234"/>
                  <a:pt x="12963" y="10259"/>
                  <a:pt x="12935" y="10287"/>
                </a:cubicBezTo>
                <a:cubicBezTo>
                  <a:pt x="12774" y="10226"/>
                  <a:pt x="12619" y="10159"/>
                  <a:pt x="12469" y="10089"/>
                </a:cubicBezTo>
                <a:cubicBezTo>
                  <a:pt x="12485" y="10072"/>
                  <a:pt x="12502" y="10056"/>
                  <a:pt x="12513" y="10038"/>
                </a:cubicBezTo>
                <a:lnTo>
                  <a:pt x="12417" y="10068"/>
                </a:lnTo>
                <a:cubicBezTo>
                  <a:pt x="12412" y="10064"/>
                  <a:pt x="12412" y="10064"/>
                  <a:pt x="12407" y="10064"/>
                </a:cubicBezTo>
                <a:cubicBezTo>
                  <a:pt x="12435" y="10038"/>
                  <a:pt x="12478" y="10010"/>
                  <a:pt x="12485" y="9981"/>
                </a:cubicBezTo>
                <a:cubicBezTo>
                  <a:pt x="12457" y="10010"/>
                  <a:pt x="12424" y="10035"/>
                  <a:pt x="12384" y="10052"/>
                </a:cubicBezTo>
                <a:cubicBezTo>
                  <a:pt x="12356" y="10038"/>
                  <a:pt x="12323" y="10026"/>
                  <a:pt x="12295" y="10014"/>
                </a:cubicBezTo>
                <a:lnTo>
                  <a:pt x="12295" y="10001"/>
                </a:lnTo>
                <a:cubicBezTo>
                  <a:pt x="12295" y="10001"/>
                  <a:pt x="12295" y="10000"/>
                  <a:pt x="12295" y="10000"/>
                </a:cubicBezTo>
                <a:cubicBezTo>
                  <a:pt x="12293" y="10000"/>
                  <a:pt x="12288" y="10006"/>
                  <a:pt x="12285" y="10010"/>
                </a:cubicBezTo>
                <a:cubicBezTo>
                  <a:pt x="12257" y="9993"/>
                  <a:pt x="12234" y="9977"/>
                  <a:pt x="12201" y="9964"/>
                </a:cubicBezTo>
                <a:cubicBezTo>
                  <a:pt x="12201" y="9961"/>
                  <a:pt x="12212" y="9961"/>
                  <a:pt x="12207" y="9956"/>
                </a:cubicBezTo>
                <a:cubicBezTo>
                  <a:pt x="12202" y="9957"/>
                  <a:pt x="12199" y="9958"/>
                  <a:pt x="12197" y="9958"/>
                </a:cubicBezTo>
                <a:cubicBezTo>
                  <a:pt x="12192" y="9958"/>
                  <a:pt x="12187" y="9956"/>
                  <a:pt x="12184" y="9956"/>
                </a:cubicBezTo>
                <a:cubicBezTo>
                  <a:pt x="11549" y="9633"/>
                  <a:pt x="10961" y="9255"/>
                  <a:pt x="10437" y="8838"/>
                </a:cubicBezTo>
                <a:lnTo>
                  <a:pt x="10432" y="8833"/>
                </a:lnTo>
                <a:cubicBezTo>
                  <a:pt x="10410" y="8796"/>
                  <a:pt x="10387" y="8759"/>
                  <a:pt x="10354" y="8721"/>
                </a:cubicBezTo>
                <a:cubicBezTo>
                  <a:pt x="10432" y="8635"/>
                  <a:pt x="10526" y="8551"/>
                  <a:pt x="10632" y="8481"/>
                </a:cubicBezTo>
                <a:cubicBezTo>
                  <a:pt x="10600" y="8494"/>
                  <a:pt x="10577" y="8500"/>
                  <a:pt x="10562" y="8500"/>
                </a:cubicBezTo>
                <a:cubicBezTo>
                  <a:pt x="10468" y="8500"/>
                  <a:pt x="10693" y="8261"/>
                  <a:pt x="10557" y="8261"/>
                </a:cubicBezTo>
                <a:cubicBezTo>
                  <a:pt x="10531" y="8261"/>
                  <a:pt x="10488" y="8271"/>
                  <a:pt x="10427" y="8295"/>
                </a:cubicBezTo>
                <a:cubicBezTo>
                  <a:pt x="10460" y="8241"/>
                  <a:pt x="10526" y="8249"/>
                  <a:pt x="10577" y="8199"/>
                </a:cubicBezTo>
                <a:cubicBezTo>
                  <a:pt x="10516" y="8227"/>
                  <a:pt x="10473" y="8241"/>
                  <a:pt x="10443" y="8241"/>
                </a:cubicBezTo>
                <a:cubicBezTo>
                  <a:pt x="10408" y="8241"/>
                  <a:pt x="10395" y="8221"/>
                  <a:pt x="10399" y="8183"/>
                </a:cubicBezTo>
                <a:lnTo>
                  <a:pt x="10432" y="8165"/>
                </a:lnTo>
                <a:cubicBezTo>
                  <a:pt x="10314" y="8104"/>
                  <a:pt x="10314" y="8021"/>
                  <a:pt x="10298" y="7917"/>
                </a:cubicBezTo>
                <a:cubicBezTo>
                  <a:pt x="10351" y="7917"/>
                  <a:pt x="10384" y="7947"/>
                  <a:pt x="10435" y="7947"/>
                </a:cubicBezTo>
                <a:cubicBezTo>
                  <a:pt x="10481" y="7947"/>
                  <a:pt x="10542" y="7923"/>
                  <a:pt x="10648" y="7830"/>
                </a:cubicBezTo>
                <a:lnTo>
                  <a:pt x="10615" y="7913"/>
                </a:lnTo>
                <a:cubicBezTo>
                  <a:pt x="10613" y="7909"/>
                  <a:pt x="10610" y="7908"/>
                  <a:pt x="10607" y="7908"/>
                </a:cubicBezTo>
                <a:cubicBezTo>
                  <a:pt x="10600" y="7908"/>
                  <a:pt x="10590" y="7914"/>
                  <a:pt x="10584" y="7914"/>
                </a:cubicBezTo>
                <a:cubicBezTo>
                  <a:pt x="10584" y="7914"/>
                  <a:pt x="10582" y="7913"/>
                  <a:pt x="10582" y="7913"/>
                </a:cubicBezTo>
                <a:cubicBezTo>
                  <a:pt x="10566" y="7949"/>
                  <a:pt x="10566" y="7962"/>
                  <a:pt x="10579" y="7962"/>
                </a:cubicBezTo>
                <a:cubicBezTo>
                  <a:pt x="10623" y="7962"/>
                  <a:pt x="10802" y="7806"/>
                  <a:pt x="10876" y="7806"/>
                </a:cubicBezTo>
                <a:close/>
                <a:moveTo>
                  <a:pt x="13925" y="10362"/>
                </a:moveTo>
                <a:cubicBezTo>
                  <a:pt x="14021" y="10362"/>
                  <a:pt x="14092" y="10378"/>
                  <a:pt x="14092" y="10416"/>
                </a:cubicBezTo>
                <a:cubicBezTo>
                  <a:pt x="14038" y="10441"/>
                  <a:pt x="13976" y="10462"/>
                  <a:pt x="13915" y="10478"/>
                </a:cubicBezTo>
                <a:cubicBezTo>
                  <a:pt x="13920" y="10445"/>
                  <a:pt x="13915" y="10408"/>
                  <a:pt x="13925" y="10362"/>
                </a:cubicBezTo>
                <a:close/>
                <a:moveTo>
                  <a:pt x="13899" y="10366"/>
                </a:moveTo>
                <a:cubicBezTo>
                  <a:pt x="13876" y="10411"/>
                  <a:pt x="13848" y="10457"/>
                  <a:pt x="13821" y="10503"/>
                </a:cubicBezTo>
                <a:cubicBezTo>
                  <a:pt x="13765" y="10516"/>
                  <a:pt x="13715" y="10528"/>
                  <a:pt x="13671" y="10536"/>
                </a:cubicBezTo>
                <a:lnTo>
                  <a:pt x="13619" y="10524"/>
                </a:lnTo>
                <a:cubicBezTo>
                  <a:pt x="13647" y="10520"/>
                  <a:pt x="13676" y="10516"/>
                  <a:pt x="13704" y="10508"/>
                </a:cubicBezTo>
                <a:lnTo>
                  <a:pt x="13408" y="10462"/>
                </a:lnTo>
                <a:lnTo>
                  <a:pt x="13398" y="10457"/>
                </a:lnTo>
                <a:cubicBezTo>
                  <a:pt x="13504" y="10424"/>
                  <a:pt x="13609" y="10395"/>
                  <a:pt x="13720" y="10383"/>
                </a:cubicBezTo>
                <a:cubicBezTo>
                  <a:pt x="13719" y="10411"/>
                  <a:pt x="13732" y="10423"/>
                  <a:pt x="13753" y="10423"/>
                </a:cubicBezTo>
                <a:cubicBezTo>
                  <a:pt x="13788" y="10423"/>
                  <a:pt x="13843" y="10394"/>
                  <a:pt x="13887" y="10366"/>
                </a:cubicBezTo>
                <a:close/>
                <a:moveTo>
                  <a:pt x="14393" y="10495"/>
                </a:moveTo>
                <a:cubicBezTo>
                  <a:pt x="14377" y="10524"/>
                  <a:pt x="14355" y="10557"/>
                  <a:pt x="14339" y="10586"/>
                </a:cubicBezTo>
                <a:lnTo>
                  <a:pt x="14426" y="10562"/>
                </a:lnTo>
                <a:cubicBezTo>
                  <a:pt x="14438" y="10581"/>
                  <a:pt x="14454" y="10607"/>
                  <a:pt x="14466" y="10632"/>
                </a:cubicBezTo>
                <a:lnTo>
                  <a:pt x="14377" y="10653"/>
                </a:lnTo>
                <a:lnTo>
                  <a:pt x="14382" y="10665"/>
                </a:lnTo>
                <a:lnTo>
                  <a:pt x="14471" y="10639"/>
                </a:lnTo>
                <a:cubicBezTo>
                  <a:pt x="14482" y="10660"/>
                  <a:pt x="14499" y="10686"/>
                  <a:pt x="14511" y="10706"/>
                </a:cubicBezTo>
                <a:cubicBezTo>
                  <a:pt x="14499" y="10714"/>
                  <a:pt x="14482" y="10718"/>
                  <a:pt x="14466" y="10723"/>
                </a:cubicBezTo>
                <a:cubicBezTo>
                  <a:pt x="14400" y="10711"/>
                  <a:pt x="14339" y="10693"/>
                  <a:pt x="14271" y="10681"/>
                </a:cubicBezTo>
                <a:cubicBezTo>
                  <a:pt x="14294" y="10653"/>
                  <a:pt x="14315" y="10620"/>
                  <a:pt x="14339" y="10586"/>
                </a:cubicBezTo>
                <a:lnTo>
                  <a:pt x="14254" y="10611"/>
                </a:lnTo>
                <a:lnTo>
                  <a:pt x="14193" y="10665"/>
                </a:lnTo>
                <a:lnTo>
                  <a:pt x="14181" y="10665"/>
                </a:lnTo>
                <a:lnTo>
                  <a:pt x="14181" y="10653"/>
                </a:lnTo>
                <a:cubicBezTo>
                  <a:pt x="14181" y="10648"/>
                  <a:pt x="14172" y="10644"/>
                  <a:pt x="14165" y="10639"/>
                </a:cubicBezTo>
                <a:lnTo>
                  <a:pt x="14254" y="10611"/>
                </a:lnTo>
                <a:lnTo>
                  <a:pt x="14393" y="10495"/>
                </a:lnTo>
                <a:close/>
                <a:moveTo>
                  <a:pt x="2580" y="13031"/>
                </a:moveTo>
                <a:cubicBezTo>
                  <a:pt x="2614" y="13031"/>
                  <a:pt x="2641" y="13036"/>
                  <a:pt x="2675" y="13036"/>
                </a:cubicBezTo>
                <a:lnTo>
                  <a:pt x="2631" y="13093"/>
                </a:lnTo>
                <a:lnTo>
                  <a:pt x="2497" y="13134"/>
                </a:lnTo>
                <a:cubicBezTo>
                  <a:pt x="2485" y="13118"/>
                  <a:pt x="2475" y="13106"/>
                  <a:pt x="2464" y="13093"/>
                </a:cubicBezTo>
                <a:lnTo>
                  <a:pt x="2580" y="13031"/>
                </a:lnTo>
                <a:close/>
                <a:moveTo>
                  <a:pt x="3137" y="13057"/>
                </a:moveTo>
                <a:cubicBezTo>
                  <a:pt x="3186" y="13060"/>
                  <a:pt x="3231" y="13064"/>
                  <a:pt x="3281" y="13069"/>
                </a:cubicBezTo>
                <a:lnTo>
                  <a:pt x="3243" y="13148"/>
                </a:lnTo>
                <a:cubicBezTo>
                  <a:pt x="3219" y="13114"/>
                  <a:pt x="3176" y="13085"/>
                  <a:pt x="3132" y="13069"/>
                </a:cubicBezTo>
                <a:lnTo>
                  <a:pt x="3137" y="13057"/>
                </a:lnTo>
                <a:close/>
                <a:moveTo>
                  <a:pt x="3214" y="13213"/>
                </a:moveTo>
                <a:cubicBezTo>
                  <a:pt x="3203" y="13230"/>
                  <a:pt x="3198" y="13251"/>
                  <a:pt x="3186" y="13267"/>
                </a:cubicBezTo>
                <a:cubicBezTo>
                  <a:pt x="3186" y="13246"/>
                  <a:pt x="3193" y="13225"/>
                  <a:pt x="3214" y="13213"/>
                </a:cubicBezTo>
                <a:close/>
                <a:moveTo>
                  <a:pt x="3411" y="13260"/>
                </a:moveTo>
                <a:cubicBezTo>
                  <a:pt x="3418" y="13260"/>
                  <a:pt x="3424" y="13261"/>
                  <a:pt x="3431" y="13263"/>
                </a:cubicBezTo>
                <a:cubicBezTo>
                  <a:pt x="3431" y="13267"/>
                  <a:pt x="3431" y="13267"/>
                  <a:pt x="3438" y="13272"/>
                </a:cubicBezTo>
                <a:lnTo>
                  <a:pt x="3431" y="13272"/>
                </a:lnTo>
                <a:cubicBezTo>
                  <a:pt x="3405" y="13279"/>
                  <a:pt x="3365" y="13292"/>
                  <a:pt x="3332" y="13304"/>
                </a:cubicBezTo>
                <a:cubicBezTo>
                  <a:pt x="3358" y="13278"/>
                  <a:pt x="3385" y="13260"/>
                  <a:pt x="3411" y="13260"/>
                </a:cubicBezTo>
                <a:close/>
                <a:moveTo>
                  <a:pt x="3431" y="13292"/>
                </a:moveTo>
                <a:cubicBezTo>
                  <a:pt x="3431" y="13325"/>
                  <a:pt x="3426" y="13363"/>
                  <a:pt x="3415" y="13395"/>
                </a:cubicBezTo>
                <a:cubicBezTo>
                  <a:pt x="3360" y="13395"/>
                  <a:pt x="3332" y="13367"/>
                  <a:pt x="3281" y="13363"/>
                </a:cubicBezTo>
                <a:cubicBezTo>
                  <a:pt x="3292" y="13350"/>
                  <a:pt x="3299" y="13342"/>
                  <a:pt x="3309" y="13330"/>
                </a:cubicBezTo>
                <a:lnTo>
                  <a:pt x="3304" y="13330"/>
                </a:lnTo>
                <a:cubicBezTo>
                  <a:pt x="3343" y="13309"/>
                  <a:pt x="3386" y="13297"/>
                  <a:pt x="3431" y="13292"/>
                </a:cubicBezTo>
                <a:close/>
                <a:moveTo>
                  <a:pt x="3765" y="13118"/>
                </a:moveTo>
                <a:cubicBezTo>
                  <a:pt x="3793" y="13122"/>
                  <a:pt x="3826" y="13127"/>
                  <a:pt x="3859" y="13130"/>
                </a:cubicBezTo>
                <a:lnTo>
                  <a:pt x="3838" y="13201"/>
                </a:lnTo>
                <a:lnTo>
                  <a:pt x="3854" y="13201"/>
                </a:lnTo>
                <a:lnTo>
                  <a:pt x="3871" y="13130"/>
                </a:lnTo>
                <a:cubicBezTo>
                  <a:pt x="3904" y="13134"/>
                  <a:pt x="3932" y="13139"/>
                  <a:pt x="3965" y="13143"/>
                </a:cubicBezTo>
                <a:cubicBezTo>
                  <a:pt x="3939" y="13267"/>
                  <a:pt x="3859" y="13400"/>
                  <a:pt x="3826" y="13520"/>
                </a:cubicBezTo>
                <a:cubicBezTo>
                  <a:pt x="3777" y="13533"/>
                  <a:pt x="3727" y="13549"/>
                  <a:pt x="3676" y="13561"/>
                </a:cubicBezTo>
                <a:cubicBezTo>
                  <a:pt x="3682" y="13528"/>
                  <a:pt x="3687" y="13495"/>
                  <a:pt x="3694" y="13458"/>
                </a:cubicBezTo>
                <a:cubicBezTo>
                  <a:pt x="3715" y="13446"/>
                  <a:pt x="3744" y="13428"/>
                  <a:pt x="3772" y="13421"/>
                </a:cubicBezTo>
                <a:lnTo>
                  <a:pt x="3699" y="13425"/>
                </a:lnTo>
                <a:cubicBezTo>
                  <a:pt x="3720" y="13321"/>
                  <a:pt x="3744" y="13218"/>
                  <a:pt x="3765" y="13118"/>
                </a:cubicBezTo>
                <a:close/>
                <a:moveTo>
                  <a:pt x="3562" y="13574"/>
                </a:moveTo>
                <a:cubicBezTo>
                  <a:pt x="3570" y="13574"/>
                  <a:pt x="3577" y="13577"/>
                  <a:pt x="3582" y="13586"/>
                </a:cubicBezTo>
                <a:lnTo>
                  <a:pt x="3515" y="13603"/>
                </a:lnTo>
                <a:cubicBezTo>
                  <a:pt x="3534" y="13587"/>
                  <a:pt x="3548" y="13574"/>
                  <a:pt x="3562" y="13574"/>
                </a:cubicBezTo>
                <a:close/>
                <a:moveTo>
                  <a:pt x="3054" y="13656"/>
                </a:moveTo>
                <a:cubicBezTo>
                  <a:pt x="3054" y="13661"/>
                  <a:pt x="3054" y="13661"/>
                  <a:pt x="3054" y="13665"/>
                </a:cubicBezTo>
                <a:lnTo>
                  <a:pt x="3036" y="13665"/>
                </a:lnTo>
                <a:lnTo>
                  <a:pt x="3054" y="13656"/>
                </a:lnTo>
                <a:close/>
                <a:moveTo>
                  <a:pt x="3398" y="13470"/>
                </a:moveTo>
                <a:cubicBezTo>
                  <a:pt x="3377" y="13545"/>
                  <a:pt x="3353" y="13611"/>
                  <a:pt x="3348" y="13644"/>
                </a:cubicBezTo>
                <a:cubicBezTo>
                  <a:pt x="3372" y="13603"/>
                  <a:pt x="3428" y="13568"/>
                  <a:pt x="3458" y="13568"/>
                </a:cubicBezTo>
                <a:cubicBezTo>
                  <a:pt x="3469" y="13568"/>
                  <a:pt x="3476" y="13574"/>
                  <a:pt x="3476" y="13586"/>
                </a:cubicBezTo>
                <a:lnTo>
                  <a:pt x="3448" y="13624"/>
                </a:lnTo>
                <a:cubicBezTo>
                  <a:pt x="3415" y="13632"/>
                  <a:pt x="3381" y="13637"/>
                  <a:pt x="3348" y="13644"/>
                </a:cubicBezTo>
                <a:lnTo>
                  <a:pt x="3304" y="13653"/>
                </a:lnTo>
                <a:cubicBezTo>
                  <a:pt x="3325" y="13624"/>
                  <a:pt x="3337" y="13591"/>
                  <a:pt x="3337" y="13561"/>
                </a:cubicBezTo>
                <a:lnTo>
                  <a:pt x="3214" y="13670"/>
                </a:lnTo>
                <a:lnTo>
                  <a:pt x="3148" y="13670"/>
                </a:lnTo>
                <a:cubicBezTo>
                  <a:pt x="3153" y="13649"/>
                  <a:pt x="3158" y="13628"/>
                  <a:pt x="3165" y="13607"/>
                </a:cubicBezTo>
                <a:cubicBezTo>
                  <a:pt x="3243" y="13570"/>
                  <a:pt x="3309" y="13524"/>
                  <a:pt x="3398" y="13470"/>
                </a:cubicBezTo>
                <a:close/>
                <a:moveTo>
                  <a:pt x="3588" y="13729"/>
                </a:moveTo>
                <a:cubicBezTo>
                  <a:pt x="3611" y="13729"/>
                  <a:pt x="3601" y="13754"/>
                  <a:pt x="3570" y="13786"/>
                </a:cubicBezTo>
                <a:cubicBezTo>
                  <a:pt x="3553" y="13786"/>
                  <a:pt x="3544" y="13773"/>
                  <a:pt x="3565" y="13735"/>
                </a:cubicBezTo>
                <a:lnTo>
                  <a:pt x="3560" y="13735"/>
                </a:lnTo>
                <a:cubicBezTo>
                  <a:pt x="3572" y="13731"/>
                  <a:pt x="3582" y="13729"/>
                  <a:pt x="3588" y="13729"/>
                </a:cubicBezTo>
                <a:close/>
                <a:moveTo>
                  <a:pt x="5005" y="14327"/>
                </a:moveTo>
                <a:cubicBezTo>
                  <a:pt x="5020" y="14327"/>
                  <a:pt x="5023" y="14336"/>
                  <a:pt x="4995" y="14362"/>
                </a:cubicBezTo>
                <a:cubicBezTo>
                  <a:pt x="4934" y="14400"/>
                  <a:pt x="4906" y="14415"/>
                  <a:pt x="4894" y="14415"/>
                </a:cubicBezTo>
                <a:cubicBezTo>
                  <a:pt x="4876" y="14415"/>
                  <a:pt x="4901" y="14379"/>
                  <a:pt x="4913" y="14350"/>
                </a:cubicBezTo>
                <a:cubicBezTo>
                  <a:pt x="4934" y="14345"/>
                  <a:pt x="4982" y="14327"/>
                  <a:pt x="5005" y="14327"/>
                </a:cubicBezTo>
                <a:close/>
                <a:moveTo>
                  <a:pt x="5237" y="14544"/>
                </a:moveTo>
                <a:cubicBezTo>
                  <a:pt x="5237" y="14544"/>
                  <a:pt x="5237" y="14544"/>
                  <a:pt x="5235" y="14544"/>
                </a:cubicBezTo>
                <a:lnTo>
                  <a:pt x="5245" y="14548"/>
                </a:lnTo>
                <a:cubicBezTo>
                  <a:pt x="5243" y="14545"/>
                  <a:pt x="5242" y="14544"/>
                  <a:pt x="5237" y="14544"/>
                </a:cubicBezTo>
                <a:close/>
                <a:moveTo>
                  <a:pt x="6649" y="15119"/>
                </a:moveTo>
                <a:cubicBezTo>
                  <a:pt x="6647" y="15120"/>
                  <a:pt x="6645" y="15120"/>
                  <a:pt x="6644" y="15120"/>
                </a:cubicBezTo>
                <a:lnTo>
                  <a:pt x="6649" y="15119"/>
                </a:lnTo>
                <a:close/>
                <a:moveTo>
                  <a:pt x="7280" y="15489"/>
                </a:moveTo>
                <a:cubicBezTo>
                  <a:pt x="7279" y="15489"/>
                  <a:pt x="7279" y="15489"/>
                  <a:pt x="7277" y="15489"/>
                </a:cubicBezTo>
                <a:cubicBezTo>
                  <a:pt x="7280" y="15489"/>
                  <a:pt x="7282" y="15489"/>
                  <a:pt x="7285" y="15490"/>
                </a:cubicBezTo>
                <a:cubicBezTo>
                  <a:pt x="7284" y="15489"/>
                  <a:pt x="7282" y="15489"/>
                  <a:pt x="7280" y="15489"/>
                </a:cubicBezTo>
                <a:close/>
                <a:moveTo>
                  <a:pt x="7705" y="15832"/>
                </a:moveTo>
                <a:cubicBezTo>
                  <a:pt x="7700" y="15844"/>
                  <a:pt x="7689" y="15853"/>
                  <a:pt x="7677" y="15862"/>
                </a:cubicBezTo>
                <a:cubicBezTo>
                  <a:pt x="7684" y="15853"/>
                  <a:pt x="7689" y="15844"/>
                  <a:pt x="7700" y="15837"/>
                </a:cubicBezTo>
                <a:lnTo>
                  <a:pt x="7705" y="15832"/>
                </a:lnTo>
                <a:close/>
                <a:moveTo>
                  <a:pt x="7884" y="15787"/>
                </a:moveTo>
                <a:cubicBezTo>
                  <a:pt x="7799" y="15816"/>
                  <a:pt x="7766" y="15844"/>
                  <a:pt x="7750" y="15870"/>
                </a:cubicBezTo>
                <a:cubicBezTo>
                  <a:pt x="7745" y="15870"/>
                  <a:pt x="7733" y="15874"/>
                  <a:pt x="7727" y="15874"/>
                </a:cubicBezTo>
                <a:cubicBezTo>
                  <a:pt x="7761" y="15849"/>
                  <a:pt x="7677" y="15816"/>
                  <a:pt x="7884" y="15787"/>
                </a:cubicBezTo>
                <a:close/>
                <a:moveTo>
                  <a:pt x="7689" y="15837"/>
                </a:moveTo>
                <a:cubicBezTo>
                  <a:pt x="7644" y="15879"/>
                  <a:pt x="7617" y="15894"/>
                  <a:pt x="7601" y="15894"/>
                </a:cubicBezTo>
                <a:cubicBezTo>
                  <a:pt x="7588" y="15894"/>
                  <a:pt x="7579" y="15885"/>
                  <a:pt x="7571" y="15874"/>
                </a:cubicBezTo>
                <a:lnTo>
                  <a:pt x="7689" y="15837"/>
                </a:lnTo>
                <a:close/>
                <a:moveTo>
                  <a:pt x="4245" y="13193"/>
                </a:moveTo>
                <a:lnTo>
                  <a:pt x="4327" y="13209"/>
                </a:lnTo>
                <a:cubicBezTo>
                  <a:pt x="4327" y="13213"/>
                  <a:pt x="4327" y="13218"/>
                  <a:pt x="4327" y="13222"/>
                </a:cubicBezTo>
                <a:cubicBezTo>
                  <a:pt x="4445" y="13263"/>
                  <a:pt x="4483" y="13358"/>
                  <a:pt x="4595" y="13383"/>
                </a:cubicBezTo>
                <a:cubicBezTo>
                  <a:pt x="4588" y="13428"/>
                  <a:pt x="4623" y="13491"/>
                  <a:pt x="4567" y="13565"/>
                </a:cubicBezTo>
                <a:cubicBezTo>
                  <a:pt x="4593" y="13538"/>
                  <a:pt x="4631" y="13483"/>
                  <a:pt x="4668" y="13483"/>
                </a:cubicBezTo>
                <a:cubicBezTo>
                  <a:pt x="4669" y="13483"/>
                  <a:pt x="4671" y="13483"/>
                  <a:pt x="4673" y="13483"/>
                </a:cubicBezTo>
                <a:cubicBezTo>
                  <a:pt x="4673" y="13656"/>
                  <a:pt x="4584" y="13491"/>
                  <a:pt x="4555" y="13689"/>
                </a:cubicBezTo>
                <a:cubicBezTo>
                  <a:pt x="4605" y="13586"/>
                  <a:pt x="4701" y="13565"/>
                  <a:pt x="4779" y="13516"/>
                </a:cubicBezTo>
                <a:cubicBezTo>
                  <a:pt x="4803" y="13449"/>
                  <a:pt x="4792" y="13426"/>
                  <a:pt x="4764" y="13426"/>
                </a:cubicBezTo>
                <a:cubicBezTo>
                  <a:pt x="4724" y="13426"/>
                  <a:pt x="4650" y="13475"/>
                  <a:pt x="4605" y="13507"/>
                </a:cubicBezTo>
                <a:cubicBezTo>
                  <a:pt x="4640" y="13433"/>
                  <a:pt x="4678" y="13358"/>
                  <a:pt x="4734" y="13288"/>
                </a:cubicBezTo>
                <a:cubicBezTo>
                  <a:pt x="4861" y="13318"/>
                  <a:pt x="4990" y="13358"/>
                  <a:pt x="5118" y="13391"/>
                </a:cubicBezTo>
                <a:cubicBezTo>
                  <a:pt x="5184" y="13467"/>
                  <a:pt x="5390" y="13470"/>
                  <a:pt x="5440" y="13603"/>
                </a:cubicBezTo>
                <a:cubicBezTo>
                  <a:pt x="5473" y="13579"/>
                  <a:pt x="5508" y="13549"/>
                  <a:pt x="5541" y="13520"/>
                </a:cubicBezTo>
                <a:cubicBezTo>
                  <a:pt x="5607" y="13545"/>
                  <a:pt x="5680" y="13570"/>
                  <a:pt x="5746" y="13598"/>
                </a:cubicBezTo>
                <a:lnTo>
                  <a:pt x="5774" y="13649"/>
                </a:lnTo>
                <a:lnTo>
                  <a:pt x="5774" y="13616"/>
                </a:lnTo>
                <a:lnTo>
                  <a:pt x="5762" y="13607"/>
                </a:lnTo>
                <a:cubicBezTo>
                  <a:pt x="5842" y="13637"/>
                  <a:pt x="5919" y="13661"/>
                  <a:pt x="5991" y="13694"/>
                </a:cubicBezTo>
                <a:cubicBezTo>
                  <a:pt x="5974" y="13710"/>
                  <a:pt x="5957" y="13728"/>
                  <a:pt x="5948" y="13744"/>
                </a:cubicBezTo>
                <a:lnTo>
                  <a:pt x="6042" y="13715"/>
                </a:lnTo>
                <a:lnTo>
                  <a:pt x="6052" y="13715"/>
                </a:lnTo>
                <a:cubicBezTo>
                  <a:pt x="6025" y="13740"/>
                  <a:pt x="5981" y="13773"/>
                  <a:pt x="5981" y="13802"/>
                </a:cubicBezTo>
                <a:cubicBezTo>
                  <a:pt x="6002" y="13768"/>
                  <a:pt x="6035" y="13744"/>
                  <a:pt x="6075" y="13723"/>
                </a:cubicBezTo>
                <a:cubicBezTo>
                  <a:pt x="6103" y="13735"/>
                  <a:pt x="6131" y="13752"/>
                  <a:pt x="6158" y="13765"/>
                </a:cubicBezTo>
                <a:lnTo>
                  <a:pt x="6158" y="13773"/>
                </a:lnTo>
                <a:cubicBezTo>
                  <a:pt x="6158" y="13773"/>
                  <a:pt x="6158" y="13774"/>
                  <a:pt x="6158" y="13774"/>
                </a:cubicBezTo>
                <a:cubicBezTo>
                  <a:pt x="6159" y="13774"/>
                  <a:pt x="6159" y="13768"/>
                  <a:pt x="6164" y="13768"/>
                </a:cubicBezTo>
                <a:cubicBezTo>
                  <a:pt x="6192" y="13781"/>
                  <a:pt x="6219" y="13798"/>
                  <a:pt x="6247" y="13810"/>
                </a:cubicBezTo>
                <a:cubicBezTo>
                  <a:pt x="6247" y="13814"/>
                  <a:pt x="6242" y="13814"/>
                  <a:pt x="6242" y="13819"/>
                </a:cubicBezTo>
                <a:cubicBezTo>
                  <a:pt x="6242" y="13820"/>
                  <a:pt x="6244" y="13820"/>
                  <a:pt x="6245" y="13820"/>
                </a:cubicBezTo>
                <a:cubicBezTo>
                  <a:pt x="6248" y="13820"/>
                  <a:pt x="6255" y="13819"/>
                  <a:pt x="6258" y="13819"/>
                </a:cubicBezTo>
                <a:cubicBezTo>
                  <a:pt x="6877" y="14117"/>
                  <a:pt x="7404" y="14499"/>
                  <a:pt x="7827" y="14949"/>
                </a:cubicBezTo>
                <a:cubicBezTo>
                  <a:pt x="7856" y="14982"/>
                  <a:pt x="7877" y="15016"/>
                  <a:pt x="7905" y="15045"/>
                </a:cubicBezTo>
                <a:cubicBezTo>
                  <a:pt x="7794" y="15128"/>
                  <a:pt x="7672" y="15203"/>
                  <a:pt x="7538" y="15261"/>
                </a:cubicBezTo>
                <a:cubicBezTo>
                  <a:pt x="7568" y="15253"/>
                  <a:pt x="7589" y="15250"/>
                  <a:pt x="7603" y="15250"/>
                </a:cubicBezTo>
                <a:cubicBezTo>
                  <a:pt x="7715" y="15250"/>
                  <a:pt x="7374" y="15459"/>
                  <a:pt x="7543" y="15459"/>
                </a:cubicBezTo>
                <a:cubicBezTo>
                  <a:pt x="7570" y="15459"/>
                  <a:pt x="7608" y="15454"/>
                  <a:pt x="7660" y="15443"/>
                </a:cubicBezTo>
                <a:cubicBezTo>
                  <a:pt x="7604" y="15485"/>
                  <a:pt x="7550" y="15473"/>
                  <a:pt x="7477" y="15505"/>
                </a:cubicBezTo>
                <a:cubicBezTo>
                  <a:pt x="7532" y="15493"/>
                  <a:pt x="7573" y="15487"/>
                  <a:pt x="7599" y="15487"/>
                </a:cubicBezTo>
                <a:cubicBezTo>
                  <a:pt x="7649" y="15487"/>
                  <a:pt x="7657" y="15506"/>
                  <a:pt x="7632" y="15543"/>
                </a:cubicBezTo>
                <a:lnTo>
                  <a:pt x="7594" y="15550"/>
                </a:lnTo>
                <a:cubicBezTo>
                  <a:pt x="7689" y="15642"/>
                  <a:pt x="7604" y="15729"/>
                  <a:pt x="7555" y="15849"/>
                </a:cubicBezTo>
                <a:cubicBezTo>
                  <a:pt x="7548" y="15844"/>
                  <a:pt x="7540" y="15842"/>
                  <a:pt x="7528" y="15842"/>
                </a:cubicBezTo>
                <a:cubicBezTo>
                  <a:pt x="7508" y="15842"/>
                  <a:pt x="7479" y="15854"/>
                  <a:pt x="7427" y="15895"/>
                </a:cubicBezTo>
                <a:lnTo>
                  <a:pt x="7517" y="15783"/>
                </a:lnTo>
                <a:cubicBezTo>
                  <a:pt x="7492" y="15794"/>
                  <a:pt x="7441" y="15831"/>
                  <a:pt x="7417" y="15831"/>
                </a:cubicBezTo>
                <a:cubicBezTo>
                  <a:pt x="7414" y="15831"/>
                  <a:pt x="7412" y="15830"/>
                  <a:pt x="7411" y="15828"/>
                </a:cubicBezTo>
                <a:lnTo>
                  <a:pt x="7555" y="15695"/>
                </a:lnTo>
                <a:cubicBezTo>
                  <a:pt x="7530" y="15713"/>
                  <a:pt x="7513" y="15720"/>
                  <a:pt x="7500" y="15720"/>
                </a:cubicBezTo>
                <a:cubicBezTo>
                  <a:pt x="7446" y="15720"/>
                  <a:pt x="7497" y="15575"/>
                  <a:pt x="7442" y="15575"/>
                </a:cubicBezTo>
                <a:cubicBezTo>
                  <a:pt x="7437" y="15575"/>
                  <a:pt x="7429" y="15576"/>
                  <a:pt x="7421" y="15580"/>
                </a:cubicBezTo>
                <a:cubicBezTo>
                  <a:pt x="7538" y="15625"/>
                  <a:pt x="7343" y="15729"/>
                  <a:pt x="7326" y="15837"/>
                </a:cubicBezTo>
                <a:cubicBezTo>
                  <a:pt x="7302" y="15844"/>
                  <a:pt x="7284" y="15848"/>
                  <a:pt x="7270" y="15848"/>
                </a:cubicBezTo>
                <a:cubicBezTo>
                  <a:pt x="7138" y="15848"/>
                  <a:pt x="7442" y="15512"/>
                  <a:pt x="7285" y="15490"/>
                </a:cubicBezTo>
                <a:cubicBezTo>
                  <a:pt x="7307" y="15502"/>
                  <a:pt x="7292" y="15596"/>
                  <a:pt x="7227" y="15629"/>
                </a:cubicBezTo>
                <a:cubicBezTo>
                  <a:pt x="7209" y="15576"/>
                  <a:pt x="7216" y="15518"/>
                  <a:pt x="7237" y="15464"/>
                </a:cubicBezTo>
                <a:cubicBezTo>
                  <a:pt x="7229" y="15461"/>
                  <a:pt x="7221" y="15461"/>
                  <a:pt x="7212" y="15461"/>
                </a:cubicBezTo>
                <a:cubicBezTo>
                  <a:pt x="7121" y="15461"/>
                  <a:pt x="7153" y="15592"/>
                  <a:pt x="7060" y="15638"/>
                </a:cubicBezTo>
                <a:cubicBezTo>
                  <a:pt x="7082" y="15592"/>
                  <a:pt x="7083" y="15575"/>
                  <a:pt x="7072" y="15575"/>
                </a:cubicBezTo>
                <a:cubicBezTo>
                  <a:pt x="7042" y="15575"/>
                  <a:pt x="6935" y="15673"/>
                  <a:pt x="6877" y="15688"/>
                </a:cubicBezTo>
                <a:lnTo>
                  <a:pt x="6971" y="15576"/>
                </a:lnTo>
                <a:cubicBezTo>
                  <a:pt x="6961" y="15554"/>
                  <a:pt x="6950" y="15545"/>
                  <a:pt x="6935" y="15545"/>
                </a:cubicBezTo>
                <a:cubicBezTo>
                  <a:pt x="6877" y="15545"/>
                  <a:pt x="6786" y="15688"/>
                  <a:pt x="6738" y="15688"/>
                </a:cubicBezTo>
                <a:cubicBezTo>
                  <a:pt x="6725" y="15688"/>
                  <a:pt x="6715" y="15678"/>
                  <a:pt x="6710" y="15655"/>
                </a:cubicBezTo>
                <a:lnTo>
                  <a:pt x="6887" y="15522"/>
                </a:lnTo>
                <a:lnTo>
                  <a:pt x="6797" y="15534"/>
                </a:lnTo>
                <a:lnTo>
                  <a:pt x="6920" y="15413"/>
                </a:lnTo>
                <a:cubicBezTo>
                  <a:pt x="6869" y="15437"/>
                  <a:pt x="6835" y="15447"/>
                  <a:pt x="6814" y="15447"/>
                </a:cubicBezTo>
                <a:cubicBezTo>
                  <a:pt x="6776" y="15447"/>
                  <a:pt x="6769" y="15420"/>
                  <a:pt x="6748" y="15381"/>
                </a:cubicBezTo>
                <a:cubicBezTo>
                  <a:pt x="6698" y="15457"/>
                  <a:pt x="6582" y="15559"/>
                  <a:pt x="6521" y="15559"/>
                </a:cubicBezTo>
                <a:cubicBezTo>
                  <a:pt x="6515" y="15559"/>
                  <a:pt x="6508" y="15558"/>
                  <a:pt x="6503" y="15555"/>
                </a:cubicBezTo>
                <a:cubicBezTo>
                  <a:pt x="6531" y="15473"/>
                  <a:pt x="6620" y="15459"/>
                  <a:pt x="6531" y="15439"/>
                </a:cubicBezTo>
                <a:cubicBezTo>
                  <a:pt x="6582" y="15400"/>
                  <a:pt x="6639" y="15356"/>
                  <a:pt x="6659" y="15356"/>
                </a:cubicBezTo>
                <a:cubicBezTo>
                  <a:pt x="6672" y="15356"/>
                  <a:pt x="6672" y="15373"/>
                  <a:pt x="6649" y="15418"/>
                </a:cubicBezTo>
                <a:lnTo>
                  <a:pt x="6764" y="15322"/>
                </a:lnTo>
                <a:cubicBezTo>
                  <a:pt x="6792" y="15228"/>
                  <a:pt x="6687" y="15257"/>
                  <a:pt x="6659" y="15244"/>
                </a:cubicBezTo>
                <a:cubicBezTo>
                  <a:pt x="6665" y="15257"/>
                  <a:pt x="6670" y="15269"/>
                  <a:pt x="6665" y="15285"/>
                </a:cubicBezTo>
                <a:lnTo>
                  <a:pt x="6414" y="15385"/>
                </a:lnTo>
                <a:cubicBezTo>
                  <a:pt x="6437" y="15343"/>
                  <a:pt x="6475" y="15306"/>
                  <a:pt x="6526" y="15282"/>
                </a:cubicBezTo>
                <a:cubicBezTo>
                  <a:pt x="6495" y="15282"/>
                  <a:pt x="6440" y="15320"/>
                  <a:pt x="6397" y="15320"/>
                </a:cubicBezTo>
                <a:cubicBezTo>
                  <a:pt x="6394" y="15320"/>
                  <a:pt x="6391" y="15320"/>
                  <a:pt x="6386" y="15319"/>
                </a:cubicBezTo>
                <a:cubicBezTo>
                  <a:pt x="6480" y="15234"/>
                  <a:pt x="6561" y="15144"/>
                  <a:pt x="6644" y="15120"/>
                </a:cubicBezTo>
                <a:lnTo>
                  <a:pt x="6458" y="15170"/>
                </a:lnTo>
                <a:cubicBezTo>
                  <a:pt x="6487" y="15128"/>
                  <a:pt x="6508" y="15037"/>
                  <a:pt x="6553" y="15012"/>
                </a:cubicBezTo>
                <a:cubicBezTo>
                  <a:pt x="6553" y="14996"/>
                  <a:pt x="6539" y="14991"/>
                  <a:pt x="6521" y="14991"/>
                </a:cubicBezTo>
                <a:cubicBezTo>
                  <a:pt x="6467" y="14991"/>
                  <a:pt x="6358" y="15038"/>
                  <a:pt x="6295" y="15038"/>
                </a:cubicBezTo>
                <a:cubicBezTo>
                  <a:pt x="6267" y="15038"/>
                  <a:pt x="6248" y="15029"/>
                  <a:pt x="6247" y="15003"/>
                </a:cubicBezTo>
                <a:cubicBezTo>
                  <a:pt x="6230" y="15016"/>
                  <a:pt x="6202" y="15028"/>
                  <a:pt x="6181" y="15033"/>
                </a:cubicBezTo>
                <a:cubicBezTo>
                  <a:pt x="6141" y="14986"/>
                  <a:pt x="6164" y="14889"/>
                  <a:pt x="6072" y="14889"/>
                </a:cubicBezTo>
                <a:cubicBezTo>
                  <a:pt x="6050" y="14889"/>
                  <a:pt x="6020" y="14895"/>
                  <a:pt x="5981" y="14909"/>
                </a:cubicBezTo>
                <a:lnTo>
                  <a:pt x="6096" y="14730"/>
                </a:lnTo>
                <a:cubicBezTo>
                  <a:pt x="6096" y="14730"/>
                  <a:pt x="6095" y="14730"/>
                  <a:pt x="6095" y="14730"/>
                </a:cubicBezTo>
                <a:cubicBezTo>
                  <a:pt x="6004" y="14730"/>
                  <a:pt x="5953" y="14950"/>
                  <a:pt x="5799" y="14950"/>
                </a:cubicBezTo>
                <a:cubicBezTo>
                  <a:pt x="5797" y="14950"/>
                  <a:pt x="5794" y="14950"/>
                  <a:pt x="5790" y="14949"/>
                </a:cubicBezTo>
                <a:cubicBezTo>
                  <a:pt x="5789" y="14950"/>
                  <a:pt x="5787" y="14950"/>
                  <a:pt x="5786" y="14950"/>
                </a:cubicBezTo>
                <a:cubicBezTo>
                  <a:pt x="5670" y="14950"/>
                  <a:pt x="5903" y="14804"/>
                  <a:pt x="5924" y="14747"/>
                </a:cubicBezTo>
                <a:cubicBezTo>
                  <a:pt x="5852" y="14783"/>
                  <a:pt x="5734" y="14838"/>
                  <a:pt x="5670" y="14838"/>
                </a:cubicBezTo>
                <a:cubicBezTo>
                  <a:pt x="5632" y="14838"/>
                  <a:pt x="5614" y="14817"/>
                  <a:pt x="5640" y="14755"/>
                </a:cubicBezTo>
                <a:cubicBezTo>
                  <a:pt x="5650" y="14753"/>
                  <a:pt x="5658" y="14752"/>
                  <a:pt x="5665" y="14752"/>
                </a:cubicBezTo>
                <a:cubicBezTo>
                  <a:pt x="5695" y="14752"/>
                  <a:pt x="5691" y="14772"/>
                  <a:pt x="5719" y="14776"/>
                </a:cubicBezTo>
                <a:lnTo>
                  <a:pt x="5762" y="14660"/>
                </a:lnTo>
                <a:cubicBezTo>
                  <a:pt x="5974" y="14560"/>
                  <a:pt x="5964" y="14635"/>
                  <a:pt x="6052" y="14490"/>
                </a:cubicBezTo>
                <a:cubicBezTo>
                  <a:pt x="5948" y="14580"/>
                  <a:pt x="5886" y="14604"/>
                  <a:pt x="5842" y="14604"/>
                </a:cubicBezTo>
                <a:cubicBezTo>
                  <a:pt x="5789" y="14604"/>
                  <a:pt x="5759" y="14571"/>
                  <a:pt x="5705" y="14571"/>
                </a:cubicBezTo>
                <a:cubicBezTo>
                  <a:pt x="5660" y="14571"/>
                  <a:pt x="5600" y="14595"/>
                  <a:pt x="5496" y="14681"/>
                </a:cubicBezTo>
                <a:lnTo>
                  <a:pt x="5529" y="14602"/>
                </a:lnTo>
                <a:cubicBezTo>
                  <a:pt x="5531" y="14603"/>
                  <a:pt x="5533" y="14604"/>
                  <a:pt x="5534" y="14604"/>
                </a:cubicBezTo>
                <a:cubicBezTo>
                  <a:pt x="5541" y="14604"/>
                  <a:pt x="5551" y="14599"/>
                  <a:pt x="5557" y="14599"/>
                </a:cubicBezTo>
                <a:cubicBezTo>
                  <a:pt x="5559" y="14599"/>
                  <a:pt x="5562" y="14599"/>
                  <a:pt x="5562" y="14602"/>
                </a:cubicBezTo>
                <a:cubicBezTo>
                  <a:pt x="5584" y="14565"/>
                  <a:pt x="5584" y="14550"/>
                  <a:pt x="5571" y="14550"/>
                </a:cubicBezTo>
                <a:cubicBezTo>
                  <a:pt x="5526" y="14550"/>
                  <a:pt x="5342" y="14697"/>
                  <a:pt x="5268" y="14697"/>
                </a:cubicBezTo>
                <a:cubicBezTo>
                  <a:pt x="5255" y="14697"/>
                  <a:pt x="5245" y="14692"/>
                  <a:pt x="5240" y="14681"/>
                </a:cubicBezTo>
                <a:cubicBezTo>
                  <a:pt x="5240" y="14630"/>
                  <a:pt x="5273" y="14590"/>
                  <a:pt x="5329" y="14565"/>
                </a:cubicBezTo>
                <a:lnTo>
                  <a:pt x="5179" y="14593"/>
                </a:lnTo>
                <a:cubicBezTo>
                  <a:pt x="5170" y="14580"/>
                  <a:pt x="5213" y="14547"/>
                  <a:pt x="5235" y="14544"/>
                </a:cubicBezTo>
                <a:lnTo>
                  <a:pt x="5123" y="14506"/>
                </a:lnTo>
                <a:lnTo>
                  <a:pt x="5134" y="14499"/>
                </a:lnTo>
                <a:cubicBezTo>
                  <a:pt x="5056" y="14532"/>
                  <a:pt x="4979" y="14565"/>
                  <a:pt x="4901" y="14593"/>
                </a:cubicBezTo>
                <a:cubicBezTo>
                  <a:pt x="4929" y="14535"/>
                  <a:pt x="4951" y="14572"/>
                  <a:pt x="4984" y="14535"/>
                </a:cubicBezTo>
                <a:lnTo>
                  <a:pt x="4851" y="14565"/>
                </a:lnTo>
                <a:cubicBezTo>
                  <a:pt x="4906" y="14499"/>
                  <a:pt x="4992" y="14462"/>
                  <a:pt x="5040" y="14462"/>
                </a:cubicBezTo>
                <a:cubicBezTo>
                  <a:pt x="5056" y="14462"/>
                  <a:pt x="5068" y="14465"/>
                  <a:pt x="5073" y="14473"/>
                </a:cubicBezTo>
                <a:cubicBezTo>
                  <a:pt x="5177" y="14366"/>
                  <a:pt x="5190" y="14338"/>
                  <a:pt x="5170" y="14338"/>
                </a:cubicBezTo>
                <a:cubicBezTo>
                  <a:pt x="5151" y="14338"/>
                  <a:pt x="5093" y="14367"/>
                  <a:pt x="5056" y="14367"/>
                </a:cubicBezTo>
                <a:cubicBezTo>
                  <a:pt x="5027" y="14367"/>
                  <a:pt x="5010" y="14348"/>
                  <a:pt x="5040" y="14278"/>
                </a:cubicBezTo>
                <a:lnTo>
                  <a:pt x="5134" y="14278"/>
                </a:lnTo>
                <a:cubicBezTo>
                  <a:pt x="5301" y="14104"/>
                  <a:pt x="5190" y="14134"/>
                  <a:pt x="5263" y="14001"/>
                </a:cubicBezTo>
                <a:cubicBezTo>
                  <a:pt x="5212" y="14059"/>
                  <a:pt x="5056" y="14320"/>
                  <a:pt x="4917" y="14345"/>
                </a:cubicBezTo>
                <a:cubicBezTo>
                  <a:pt x="4924" y="14326"/>
                  <a:pt x="4922" y="14308"/>
                  <a:pt x="4891" y="14308"/>
                </a:cubicBezTo>
                <a:cubicBezTo>
                  <a:pt x="4875" y="14308"/>
                  <a:pt x="4851" y="14313"/>
                  <a:pt x="4817" y="14324"/>
                </a:cubicBezTo>
                <a:cubicBezTo>
                  <a:pt x="4946" y="14229"/>
                  <a:pt x="4878" y="14229"/>
                  <a:pt x="4840" y="14208"/>
                </a:cubicBezTo>
                <a:lnTo>
                  <a:pt x="5007" y="14084"/>
                </a:lnTo>
                <a:cubicBezTo>
                  <a:pt x="4922" y="14092"/>
                  <a:pt x="4840" y="14159"/>
                  <a:pt x="4739" y="14199"/>
                </a:cubicBezTo>
                <a:cubicBezTo>
                  <a:pt x="4717" y="14150"/>
                  <a:pt x="4840" y="14050"/>
                  <a:pt x="4939" y="13959"/>
                </a:cubicBezTo>
                <a:cubicBezTo>
                  <a:pt x="4936" y="13951"/>
                  <a:pt x="4929" y="13947"/>
                  <a:pt x="4922" y="13947"/>
                </a:cubicBezTo>
                <a:cubicBezTo>
                  <a:pt x="4875" y="13947"/>
                  <a:pt x="4775" y="14117"/>
                  <a:pt x="4684" y="14117"/>
                </a:cubicBezTo>
                <a:cubicBezTo>
                  <a:pt x="4676" y="14117"/>
                  <a:pt x="4669" y="14116"/>
                  <a:pt x="4661" y="14113"/>
                </a:cubicBezTo>
                <a:cubicBezTo>
                  <a:pt x="4665" y="14061"/>
                  <a:pt x="4631" y="14045"/>
                  <a:pt x="4570" y="14045"/>
                </a:cubicBezTo>
                <a:cubicBezTo>
                  <a:pt x="4526" y="14045"/>
                  <a:pt x="4463" y="14054"/>
                  <a:pt x="4388" y="14063"/>
                </a:cubicBezTo>
                <a:cubicBezTo>
                  <a:pt x="4405" y="13989"/>
                  <a:pt x="4501" y="13992"/>
                  <a:pt x="4534" y="13947"/>
                </a:cubicBezTo>
                <a:lnTo>
                  <a:pt x="4360" y="14013"/>
                </a:lnTo>
                <a:cubicBezTo>
                  <a:pt x="4355" y="14005"/>
                  <a:pt x="4405" y="13980"/>
                  <a:pt x="4428" y="13964"/>
                </a:cubicBezTo>
                <a:cubicBezTo>
                  <a:pt x="4347" y="13975"/>
                  <a:pt x="4256" y="14076"/>
                  <a:pt x="4165" y="14076"/>
                </a:cubicBezTo>
                <a:cubicBezTo>
                  <a:pt x="4162" y="14076"/>
                  <a:pt x="4159" y="14076"/>
                  <a:pt x="4155" y="14075"/>
                </a:cubicBezTo>
                <a:cubicBezTo>
                  <a:pt x="4127" y="14092"/>
                  <a:pt x="4111" y="14098"/>
                  <a:pt x="4101" y="14098"/>
                </a:cubicBezTo>
                <a:cubicBezTo>
                  <a:pt x="4053" y="14098"/>
                  <a:pt x="4240" y="13891"/>
                  <a:pt x="4139" y="13891"/>
                </a:cubicBezTo>
                <a:cubicBezTo>
                  <a:pt x="4122" y="13891"/>
                  <a:pt x="4099" y="13898"/>
                  <a:pt x="4066" y="13910"/>
                </a:cubicBezTo>
                <a:cubicBezTo>
                  <a:pt x="4106" y="13864"/>
                  <a:pt x="4183" y="13843"/>
                  <a:pt x="4250" y="13794"/>
                </a:cubicBezTo>
                <a:cubicBezTo>
                  <a:pt x="4099" y="13810"/>
                  <a:pt x="3955" y="13840"/>
                  <a:pt x="3816" y="13885"/>
                </a:cubicBezTo>
                <a:lnTo>
                  <a:pt x="3882" y="13761"/>
                </a:lnTo>
                <a:cubicBezTo>
                  <a:pt x="3782" y="13885"/>
                  <a:pt x="3577" y="13943"/>
                  <a:pt x="3393" y="13984"/>
                </a:cubicBezTo>
                <a:lnTo>
                  <a:pt x="3377" y="14005"/>
                </a:lnTo>
                <a:lnTo>
                  <a:pt x="3360" y="13992"/>
                </a:lnTo>
                <a:lnTo>
                  <a:pt x="3393" y="13984"/>
                </a:lnTo>
                <a:lnTo>
                  <a:pt x="3426" y="13955"/>
                </a:lnTo>
                <a:lnTo>
                  <a:pt x="3353" y="13984"/>
                </a:lnTo>
                <a:lnTo>
                  <a:pt x="3320" y="13955"/>
                </a:lnTo>
                <a:cubicBezTo>
                  <a:pt x="3381" y="13919"/>
                  <a:pt x="3443" y="13889"/>
                  <a:pt x="3515" y="13864"/>
                </a:cubicBezTo>
                <a:lnTo>
                  <a:pt x="3426" y="13955"/>
                </a:lnTo>
                <a:cubicBezTo>
                  <a:pt x="3560" y="13901"/>
                  <a:pt x="3682" y="13840"/>
                  <a:pt x="3793" y="13768"/>
                </a:cubicBezTo>
                <a:cubicBezTo>
                  <a:pt x="3777" y="13774"/>
                  <a:pt x="3760" y="13778"/>
                  <a:pt x="3745" y="13778"/>
                </a:cubicBezTo>
                <a:cubicBezTo>
                  <a:pt x="3739" y="13778"/>
                  <a:pt x="3732" y="13778"/>
                  <a:pt x="3727" y="13777"/>
                </a:cubicBezTo>
                <a:cubicBezTo>
                  <a:pt x="3755" y="13768"/>
                  <a:pt x="3782" y="13752"/>
                  <a:pt x="3805" y="13735"/>
                </a:cubicBezTo>
                <a:cubicBezTo>
                  <a:pt x="3808" y="13733"/>
                  <a:pt x="3810" y="13731"/>
                  <a:pt x="3806" y="13731"/>
                </a:cubicBezTo>
                <a:cubicBezTo>
                  <a:pt x="3800" y="13731"/>
                  <a:pt x="3762" y="13745"/>
                  <a:pt x="3715" y="13761"/>
                </a:cubicBezTo>
                <a:lnTo>
                  <a:pt x="3904" y="13619"/>
                </a:lnTo>
                <a:lnTo>
                  <a:pt x="3821" y="13665"/>
                </a:lnTo>
                <a:lnTo>
                  <a:pt x="3859" y="13512"/>
                </a:lnTo>
                <a:lnTo>
                  <a:pt x="3854" y="13512"/>
                </a:lnTo>
                <a:cubicBezTo>
                  <a:pt x="3866" y="13500"/>
                  <a:pt x="3878" y="13483"/>
                  <a:pt x="3878" y="13479"/>
                </a:cubicBezTo>
                <a:cubicBezTo>
                  <a:pt x="3892" y="13522"/>
                  <a:pt x="3835" y="13621"/>
                  <a:pt x="3884" y="13621"/>
                </a:cubicBezTo>
                <a:cubicBezTo>
                  <a:pt x="3887" y="13621"/>
                  <a:pt x="3891" y="13621"/>
                  <a:pt x="3894" y="13619"/>
                </a:cubicBezTo>
                <a:cubicBezTo>
                  <a:pt x="3914" y="13553"/>
                  <a:pt x="3934" y="13538"/>
                  <a:pt x="3949" y="13538"/>
                </a:cubicBezTo>
                <a:cubicBezTo>
                  <a:pt x="3960" y="13538"/>
                  <a:pt x="3970" y="13548"/>
                  <a:pt x="3973" y="13548"/>
                </a:cubicBezTo>
                <a:cubicBezTo>
                  <a:pt x="3980" y="13548"/>
                  <a:pt x="3977" y="13533"/>
                  <a:pt x="3960" y="13467"/>
                </a:cubicBezTo>
                <a:cubicBezTo>
                  <a:pt x="3973" y="13458"/>
                  <a:pt x="3983" y="13456"/>
                  <a:pt x="3992" y="13456"/>
                </a:cubicBezTo>
                <a:cubicBezTo>
                  <a:pt x="4028" y="13456"/>
                  <a:pt x="4023" y="13517"/>
                  <a:pt x="4083" y="13520"/>
                </a:cubicBezTo>
                <a:cubicBezTo>
                  <a:pt x="4111" y="13404"/>
                  <a:pt x="4167" y="13297"/>
                  <a:pt x="4245" y="13193"/>
                </a:cubicBezTo>
                <a:close/>
                <a:moveTo>
                  <a:pt x="7745" y="15916"/>
                </a:moveTo>
                <a:cubicBezTo>
                  <a:pt x="7745" y="15928"/>
                  <a:pt x="7745" y="15940"/>
                  <a:pt x="7750" y="15953"/>
                </a:cubicBezTo>
                <a:cubicBezTo>
                  <a:pt x="7713" y="15989"/>
                  <a:pt x="7697" y="15992"/>
                  <a:pt x="7684" y="15992"/>
                </a:cubicBezTo>
                <a:cubicBezTo>
                  <a:pt x="7682" y="15992"/>
                  <a:pt x="7679" y="15991"/>
                  <a:pt x="7677" y="15991"/>
                </a:cubicBezTo>
                <a:cubicBezTo>
                  <a:pt x="7660" y="15991"/>
                  <a:pt x="7644" y="15997"/>
                  <a:pt x="7583" y="16077"/>
                </a:cubicBezTo>
                <a:cubicBezTo>
                  <a:pt x="7571" y="16077"/>
                  <a:pt x="7571" y="16081"/>
                  <a:pt x="7560" y="16081"/>
                </a:cubicBezTo>
                <a:cubicBezTo>
                  <a:pt x="7555" y="16083"/>
                  <a:pt x="7558" y="16083"/>
                  <a:pt x="7561" y="16083"/>
                </a:cubicBezTo>
                <a:cubicBezTo>
                  <a:pt x="7566" y="16083"/>
                  <a:pt x="7571" y="16083"/>
                  <a:pt x="7571" y="16086"/>
                </a:cubicBezTo>
                <a:lnTo>
                  <a:pt x="7571" y="16089"/>
                </a:lnTo>
                <a:lnTo>
                  <a:pt x="7583" y="16089"/>
                </a:lnTo>
                <a:cubicBezTo>
                  <a:pt x="7591" y="16092"/>
                  <a:pt x="7598" y="16093"/>
                  <a:pt x="7604" y="16093"/>
                </a:cubicBezTo>
                <a:cubicBezTo>
                  <a:pt x="7613" y="16093"/>
                  <a:pt x="7619" y="16092"/>
                  <a:pt x="7627" y="16089"/>
                </a:cubicBezTo>
                <a:lnTo>
                  <a:pt x="7705" y="16086"/>
                </a:lnTo>
                <a:cubicBezTo>
                  <a:pt x="7649" y="16110"/>
                  <a:pt x="7599" y="16139"/>
                  <a:pt x="7555" y="16172"/>
                </a:cubicBezTo>
                <a:cubicBezTo>
                  <a:pt x="7555" y="16165"/>
                  <a:pt x="7527" y="16160"/>
                  <a:pt x="7522" y="16151"/>
                </a:cubicBezTo>
                <a:cubicBezTo>
                  <a:pt x="7472" y="16172"/>
                  <a:pt x="7477" y="16189"/>
                  <a:pt x="7493" y="16205"/>
                </a:cubicBezTo>
                <a:cubicBezTo>
                  <a:pt x="7469" y="16218"/>
                  <a:pt x="7446" y="16225"/>
                  <a:pt x="7426" y="16225"/>
                </a:cubicBezTo>
                <a:cubicBezTo>
                  <a:pt x="7401" y="16225"/>
                  <a:pt x="7383" y="16210"/>
                  <a:pt x="7376" y="16172"/>
                </a:cubicBezTo>
                <a:cubicBezTo>
                  <a:pt x="7416" y="16135"/>
                  <a:pt x="7465" y="16102"/>
                  <a:pt x="7517" y="16077"/>
                </a:cubicBezTo>
                <a:cubicBezTo>
                  <a:pt x="7520" y="16050"/>
                  <a:pt x="7512" y="16044"/>
                  <a:pt x="7498" y="16044"/>
                </a:cubicBezTo>
                <a:cubicBezTo>
                  <a:pt x="7489" y="16044"/>
                  <a:pt x="7475" y="16049"/>
                  <a:pt x="7465" y="16049"/>
                </a:cubicBezTo>
                <a:cubicBezTo>
                  <a:pt x="7454" y="16049"/>
                  <a:pt x="7446" y="16043"/>
                  <a:pt x="7449" y="16019"/>
                </a:cubicBezTo>
                <a:cubicBezTo>
                  <a:pt x="7505" y="15947"/>
                  <a:pt x="7541" y="15929"/>
                  <a:pt x="7573" y="15929"/>
                </a:cubicBezTo>
                <a:cubicBezTo>
                  <a:pt x="7601" y="15929"/>
                  <a:pt x="7627" y="15943"/>
                  <a:pt x="7660" y="15943"/>
                </a:cubicBezTo>
                <a:cubicBezTo>
                  <a:pt x="7684" y="15943"/>
                  <a:pt x="7710" y="15937"/>
                  <a:pt x="7745" y="15916"/>
                </a:cubicBezTo>
                <a:close/>
                <a:moveTo>
                  <a:pt x="6429" y="18726"/>
                </a:moveTo>
                <a:lnTo>
                  <a:pt x="6402" y="18751"/>
                </a:lnTo>
                <a:cubicBezTo>
                  <a:pt x="6411" y="18746"/>
                  <a:pt x="6419" y="18737"/>
                  <a:pt x="6429" y="18726"/>
                </a:cubicBezTo>
                <a:close/>
                <a:moveTo>
                  <a:pt x="13841" y="0"/>
                </a:moveTo>
                <a:cubicBezTo>
                  <a:pt x="13661" y="0"/>
                  <a:pt x="13475" y="37"/>
                  <a:pt x="13275" y="85"/>
                </a:cubicBezTo>
                <a:cubicBezTo>
                  <a:pt x="13274" y="85"/>
                  <a:pt x="13274" y="85"/>
                  <a:pt x="13272" y="85"/>
                </a:cubicBezTo>
                <a:cubicBezTo>
                  <a:pt x="13201" y="85"/>
                  <a:pt x="12687" y="255"/>
                  <a:pt x="12417" y="586"/>
                </a:cubicBezTo>
                <a:cubicBezTo>
                  <a:pt x="12135" y="922"/>
                  <a:pt x="12057" y="1332"/>
                  <a:pt x="12201" y="1718"/>
                </a:cubicBezTo>
                <a:cubicBezTo>
                  <a:pt x="12146" y="1506"/>
                  <a:pt x="12146" y="1291"/>
                  <a:pt x="12212" y="1084"/>
                </a:cubicBezTo>
                <a:cubicBezTo>
                  <a:pt x="12295" y="781"/>
                  <a:pt x="12636" y="449"/>
                  <a:pt x="12953" y="337"/>
                </a:cubicBezTo>
                <a:cubicBezTo>
                  <a:pt x="13080" y="289"/>
                  <a:pt x="13203" y="259"/>
                  <a:pt x="13259" y="259"/>
                </a:cubicBezTo>
                <a:cubicBezTo>
                  <a:pt x="13270" y="259"/>
                  <a:pt x="13280" y="260"/>
                  <a:pt x="13285" y="264"/>
                </a:cubicBezTo>
                <a:cubicBezTo>
                  <a:pt x="13330" y="264"/>
                  <a:pt x="13370" y="271"/>
                  <a:pt x="13408" y="292"/>
                </a:cubicBezTo>
                <a:cubicBezTo>
                  <a:pt x="13431" y="304"/>
                  <a:pt x="13431" y="325"/>
                  <a:pt x="13403" y="350"/>
                </a:cubicBezTo>
                <a:cubicBezTo>
                  <a:pt x="13375" y="374"/>
                  <a:pt x="13347" y="392"/>
                  <a:pt x="13163" y="499"/>
                </a:cubicBezTo>
                <a:cubicBezTo>
                  <a:pt x="12913" y="616"/>
                  <a:pt x="12735" y="805"/>
                  <a:pt x="12669" y="1021"/>
                </a:cubicBezTo>
                <a:cubicBezTo>
                  <a:pt x="12591" y="1291"/>
                  <a:pt x="12685" y="1572"/>
                  <a:pt x="12930" y="1776"/>
                </a:cubicBezTo>
                <a:cubicBezTo>
                  <a:pt x="12857" y="1809"/>
                  <a:pt x="12925" y="1970"/>
                  <a:pt x="13224" y="2132"/>
                </a:cubicBezTo>
                <a:cubicBezTo>
                  <a:pt x="13414" y="2223"/>
                  <a:pt x="13626" y="2277"/>
                  <a:pt x="13848" y="2289"/>
                </a:cubicBezTo>
                <a:lnTo>
                  <a:pt x="14071" y="2301"/>
                </a:lnTo>
                <a:lnTo>
                  <a:pt x="14026" y="2476"/>
                </a:lnTo>
                <a:cubicBezTo>
                  <a:pt x="14238" y="2438"/>
                  <a:pt x="14266" y="2380"/>
                  <a:pt x="14449" y="2331"/>
                </a:cubicBezTo>
                <a:cubicBezTo>
                  <a:pt x="14732" y="2455"/>
                  <a:pt x="14689" y="2608"/>
                  <a:pt x="14649" y="2732"/>
                </a:cubicBezTo>
                <a:cubicBezTo>
                  <a:pt x="14720" y="2777"/>
                  <a:pt x="14762" y="2794"/>
                  <a:pt x="14787" y="2794"/>
                </a:cubicBezTo>
                <a:cubicBezTo>
                  <a:pt x="14826" y="2794"/>
                  <a:pt x="14818" y="2746"/>
                  <a:pt x="14811" y="2692"/>
                </a:cubicBezTo>
                <a:cubicBezTo>
                  <a:pt x="14800" y="2644"/>
                  <a:pt x="14797" y="2581"/>
                  <a:pt x="14864" y="2581"/>
                </a:cubicBezTo>
                <a:cubicBezTo>
                  <a:pt x="14904" y="2581"/>
                  <a:pt x="14970" y="2603"/>
                  <a:pt x="15073" y="2662"/>
                </a:cubicBezTo>
                <a:cubicBezTo>
                  <a:pt x="15372" y="2965"/>
                  <a:pt x="15684" y="3130"/>
                  <a:pt x="16169" y="3512"/>
                </a:cubicBezTo>
                <a:cubicBezTo>
                  <a:pt x="16215" y="3619"/>
                  <a:pt x="16205" y="3649"/>
                  <a:pt x="16175" y="3649"/>
                </a:cubicBezTo>
                <a:cubicBezTo>
                  <a:pt x="16139" y="3649"/>
                  <a:pt x="16075" y="3609"/>
                  <a:pt x="16042" y="3609"/>
                </a:cubicBezTo>
                <a:cubicBezTo>
                  <a:pt x="16025" y="3609"/>
                  <a:pt x="16017" y="3617"/>
                  <a:pt x="16018" y="3640"/>
                </a:cubicBezTo>
                <a:lnTo>
                  <a:pt x="16364" y="3803"/>
                </a:lnTo>
                <a:cubicBezTo>
                  <a:pt x="16397" y="3860"/>
                  <a:pt x="16336" y="3860"/>
                  <a:pt x="16303" y="3864"/>
                </a:cubicBezTo>
                <a:cubicBezTo>
                  <a:pt x="16372" y="3924"/>
                  <a:pt x="16420" y="3934"/>
                  <a:pt x="16465" y="3934"/>
                </a:cubicBezTo>
                <a:cubicBezTo>
                  <a:pt x="16486" y="3934"/>
                  <a:pt x="16506" y="3933"/>
                  <a:pt x="16528" y="3933"/>
                </a:cubicBezTo>
                <a:cubicBezTo>
                  <a:pt x="16592" y="3933"/>
                  <a:pt x="16665" y="3952"/>
                  <a:pt x="16797" y="4101"/>
                </a:cubicBezTo>
                <a:cubicBezTo>
                  <a:pt x="17103" y="4113"/>
                  <a:pt x="16863" y="4892"/>
                  <a:pt x="17320" y="5240"/>
                </a:cubicBezTo>
                <a:cubicBezTo>
                  <a:pt x="17315" y="5278"/>
                  <a:pt x="17296" y="5290"/>
                  <a:pt x="17272" y="5290"/>
                </a:cubicBezTo>
                <a:cubicBezTo>
                  <a:pt x="17232" y="5290"/>
                  <a:pt x="17176" y="5261"/>
                  <a:pt x="17129" y="5261"/>
                </a:cubicBezTo>
                <a:cubicBezTo>
                  <a:pt x="17115" y="5261"/>
                  <a:pt x="17100" y="5264"/>
                  <a:pt x="17087" y="5273"/>
                </a:cubicBezTo>
                <a:cubicBezTo>
                  <a:pt x="17515" y="5816"/>
                  <a:pt x="17425" y="5733"/>
                  <a:pt x="17827" y="6193"/>
                </a:cubicBezTo>
                <a:cubicBezTo>
                  <a:pt x="17811" y="6343"/>
                  <a:pt x="17799" y="6492"/>
                  <a:pt x="17766" y="6641"/>
                </a:cubicBezTo>
                <a:cubicBezTo>
                  <a:pt x="17797" y="6549"/>
                  <a:pt x="17844" y="6510"/>
                  <a:pt x="17897" y="6510"/>
                </a:cubicBezTo>
                <a:cubicBezTo>
                  <a:pt x="18041" y="6510"/>
                  <a:pt x="18242" y="6781"/>
                  <a:pt x="18399" y="7042"/>
                </a:cubicBezTo>
                <a:cubicBezTo>
                  <a:pt x="18411" y="7026"/>
                  <a:pt x="18416" y="7009"/>
                  <a:pt x="18427" y="6993"/>
                </a:cubicBezTo>
                <a:cubicBezTo>
                  <a:pt x="18432" y="7035"/>
                  <a:pt x="18439" y="7081"/>
                  <a:pt x="18444" y="7126"/>
                </a:cubicBezTo>
                <a:lnTo>
                  <a:pt x="18399" y="7047"/>
                </a:lnTo>
                <a:lnTo>
                  <a:pt x="18361" y="7117"/>
                </a:lnTo>
                <a:lnTo>
                  <a:pt x="18456" y="7200"/>
                </a:lnTo>
                <a:cubicBezTo>
                  <a:pt x="18467" y="7296"/>
                  <a:pt x="18472" y="7395"/>
                  <a:pt x="18477" y="7491"/>
                </a:cubicBezTo>
                <a:cubicBezTo>
                  <a:pt x="18406" y="7491"/>
                  <a:pt x="18317" y="7420"/>
                  <a:pt x="18232" y="7337"/>
                </a:cubicBezTo>
                <a:lnTo>
                  <a:pt x="18361" y="7117"/>
                </a:lnTo>
                <a:cubicBezTo>
                  <a:pt x="18217" y="6999"/>
                  <a:pt x="18069" y="6893"/>
                  <a:pt x="17941" y="6893"/>
                </a:cubicBezTo>
                <a:cubicBezTo>
                  <a:pt x="17921" y="6893"/>
                  <a:pt x="17902" y="6896"/>
                  <a:pt x="17882" y="6902"/>
                </a:cubicBezTo>
                <a:cubicBezTo>
                  <a:pt x="17926" y="6960"/>
                  <a:pt x="17960" y="7021"/>
                  <a:pt x="17971" y="7084"/>
                </a:cubicBezTo>
                <a:cubicBezTo>
                  <a:pt x="17938" y="7060"/>
                  <a:pt x="17910" y="7041"/>
                  <a:pt x="17888" y="7041"/>
                </a:cubicBezTo>
                <a:cubicBezTo>
                  <a:pt x="17882" y="7041"/>
                  <a:pt x="17877" y="7042"/>
                  <a:pt x="17872" y="7047"/>
                </a:cubicBezTo>
                <a:cubicBezTo>
                  <a:pt x="17849" y="7068"/>
                  <a:pt x="17910" y="7126"/>
                  <a:pt x="17983" y="7212"/>
                </a:cubicBezTo>
                <a:lnTo>
                  <a:pt x="17726" y="7354"/>
                </a:lnTo>
                <a:lnTo>
                  <a:pt x="17832" y="7382"/>
                </a:lnTo>
                <a:cubicBezTo>
                  <a:pt x="17799" y="7627"/>
                  <a:pt x="17750" y="7867"/>
                  <a:pt x="17677" y="8108"/>
                </a:cubicBezTo>
                <a:cubicBezTo>
                  <a:pt x="17793" y="8365"/>
                  <a:pt x="17933" y="8617"/>
                  <a:pt x="17994" y="8915"/>
                </a:cubicBezTo>
                <a:cubicBezTo>
                  <a:pt x="18088" y="9272"/>
                  <a:pt x="18016" y="9641"/>
                  <a:pt x="17799" y="9964"/>
                </a:cubicBezTo>
                <a:cubicBezTo>
                  <a:pt x="17788" y="9712"/>
                  <a:pt x="17559" y="9811"/>
                  <a:pt x="17371" y="9707"/>
                </a:cubicBezTo>
                <a:cubicBezTo>
                  <a:pt x="17726" y="9616"/>
                  <a:pt x="17626" y="9160"/>
                  <a:pt x="17750" y="8775"/>
                </a:cubicBezTo>
                <a:cubicBezTo>
                  <a:pt x="17707" y="8881"/>
                  <a:pt x="17662" y="8914"/>
                  <a:pt x="17626" y="8914"/>
                </a:cubicBezTo>
                <a:cubicBezTo>
                  <a:pt x="17591" y="8914"/>
                  <a:pt x="17563" y="8885"/>
                  <a:pt x="17548" y="8857"/>
                </a:cubicBezTo>
                <a:cubicBezTo>
                  <a:pt x="17559" y="8974"/>
                  <a:pt x="17554" y="9094"/>
                  <a:pt x="17538" y="9215"/>
                </a:cubicBezTo>
                <a:cubicBezTo>
                  <a:pt x="17531" y="9330"/>
                  <a:pt x="17503" y="9446"/>
                  <a:pt x="17470" y="9562"/>
                </a:cubicBezTo>
                <a:cubicBezTo>
                  <a:pt x="17447" y="9548"/>
                  <a:pt x="17420" y="9542"/>
                  <a:pt x="17394" y="9542"/>
                </a:cubicBezTo>
                <a:cubicBezTo>
                  <a:pt x="17353" y="9542"/>
                  <a:pt x="17311" y="9559"/>
                  <a:pt x="17287" y="9588"/>
                </a:cubicBezTo>
                <a:cubicBezTo>
                  <a:pt x="17232" y="9628"/>
                  <a:pt x="17164" y="9683"/>
                  <a:pt x="17082" y="9732"/>
                </a:cubicBezTo>
                <a:cubicBezTo>
                  <a:pt x="17176" y="9749"/>
                  <a:pt x="17220" y="9786"/>
                  <a:pt x="17220" y="9840"/>
                </a:cubicBezTo>
                <a:cubicBezTo>
                  <a:pt x="17220" y="9898"/>
                  <a:pt x="17159" y="9961"/>
                  <a:pt x="17131" y="10006"/>
                </a:cubicBezTo>
                <a:cubicBezTo>
                  <a:pt x="17030" y="10117"/>
                  <a:pt x="16819" y="10217"/>
                  <a:pt x="16686" y="10301"/>
                </a:cubicBezTo>
                <a:cubicBezTo>
                  <a:pt x="16653" y="10192"/>
                  <a:pt x="16708" y="10101"/>
                  <a:pt x="16943" y="9993"/>
                </a:cubicBezTo>
                <a:cubicBezTo>
                  <a:pt x="16923" y="9990"/>
                  <a:pt x="16905" y="9989"/>
                  <a:pt x="16888" y="9989"/>
                </a:cubicBezTo>
                <a:cubicBezTo>
                  <a:pt x="16748" y="9989"/>
                  <a:pt x="16724" y="10081"/>
                  <a:pt x="16630" y="10201"/>
                </a:cubicBezTo>
                <a:cubicBezTo>
                  <a:pt x="16569" y="10308"/>
                  <a:pt x="16438" y="10400"/>
                  <a:pt x="16308" y="10400"/>
                </a:cubicBezTo>
                <a:cubicBezTo>
                  <a:pt x="16271" y="10400"/>
                  <a:pt x="16237" y="10394"/>
                  <a:pt x="16202" y="10378"/>
                </a:cubicBezTo>
                <a:cubicBezTo>
                  <a:pt x="16285" y="10362"/>
                  <a:pt x="16336" y="10371"/>
                  <a:pt x="16381" y="10308"/>
                </a:cubicBezTo>
                <a:cubicBezTo>
                  <a:pt x="16291" y="10362"/>
                  <a:pt x="16185" y="10387"/>
                  <a:pt x="16075" y="10387"/>
                </a:cubicBezTo>
                <a:cubicBezTo>
                  <a:pt x="16065" y="10387"/>
                  <a:pt x="16055" y="10386"/>
                  <a:pt x="16045" y="10386"/>
                </a:cubicBezTo>
                <a:cubicBezTo>
                  <a:pt x="16033" y="10386"/>
                  <a:pt x="16023" y="10387"/>
                  <a:pt x="16012" y="10387"/>
                </a:cubicBezTo>
                <a:cubicBezTo>
                  <a:pt x="15980" y="10387"/>
                  <a:pt x="15951" y="10384"/>
                  <a:pt x="15941" y="10366"/>
                </a:cubicBezTo>
                <a:cubicBezTo>
                  <a:pt x="15929" y="10329"/>
                  <a:pt x="15929" y="10292"/>
                  <a:pt x="15929" y="10255"/>
                </a:cubicBezTo>
                <a:cubicBezTo>
                  <a:pt x="15929" y="10205"/>
                  <a:pt x="15951" y="10168"/>
                  <a:pt x="15979" y="10163"/>
                </a:cubicBezTo>
                <a:lnTo>
                  <a:pt x="15990" y="10184"/>
                </a:lnTo>
                <a:lnTo>
                  <a:pt x="16002" y="10217"/>
                </a:lnTo>
                <a:lnTo>
                  <a:pt x="15990" y="10180"/>
                </a:lnTo>
                <a:cubicBezTo>
                  <a:pt x="15957" y="10068"/>
                  <a:pt x="15913" y="9961"/>
                  <a:pt x="15851" y="9852"/>
                </a:cubicBezTo>
                <a:lnTo>
                  <a:pt x="15802" y="9765"/>
                </a:lnTo>
                <a:lnTo>
                  <a:pt x="15729" y="9649"/>
                </a:lnTo>
                <a:cubicBezTo>
                  <a:pt x="15661" y="9546"/>
                  <a:pt x="15595" y="9442"/>
                  <a:pt x="15522" y="9346"/>
                </a:cubicBezTo>
                <a:cubicBezTo>
                  <a:pt x="15241" y="8977"/>
                  <a:pt x="14924" y="8708"/>
                  <a:pt x="14754" y="8708"/>
                </a:cubicBezTo>
                <a:cubicBezTo>
                  <a:pt x="14749" y="8708"/>
                  <a:pt x="14744" y="8708"/>
                  <a:pt x="14739" y="8708"/>
                </a:cubicBezTo>
                <a:cubicBezTo>
                  <a:pt x="14762" y="8691"/>
                  <a:pt x="15035" y="8652"/>
                  <a:pt x="15162" y="8652"/>
                </a:cubicBezTo>
                <a:cubicBezTo>
                  <a:pt x="15183" y="8652"/>
                  <a:pt x="15200" y="8653"/>
                  <a:pt x="15212" y="8654"/>
                </a:cubicBezTo>
                <a:cubicBezTo>
                  <a:pt x="14811" y="8502"/>
                  <a:pt x="14393" y="8369"/>
                  <a:pt x="13965" y="8261"/>
                </a:cubicBezTo>
                <a:cubicBezTo>
                  <a:pt x="13864" y="8162"/>
                  <a:pt x="13770" y="8058"/>
                  <a:pt x="13664" y="7967"/>
                </a:cubicBezTo>
                <a:cubicBezTo>
                  <a:pt x="13788" y="7848"/>
                  <a:pt x="13917" y="7704"/>
                  <a:pt x="14117" y="7704"/>
                </a:cubicBezTo>
                <a:cubicBezTo>
                  <a:pt x="14215" y="7704"/>
                  <a:pt x="14330" y="7738"/>
                  <a:pt x="14471" y="7826"/>
                </a:cubicBezTo>
                <a:cubicBezTo>
                  <a:pt x="14320" y="7603"/>
                  <a:pt x="14099" y="7415"/>
                  <a:pt x="13821" y="7275"/>
                </a:cubicBezTo>
                <a:cubicBezTo>
                  <a:pt x="13887" y="7364"/>
                  <a:pt x="13814" y="7598"/>
                  <a:pt x="13694" y="7598"/>
                </a:cubicBezTo>
                <a:cubicBezTo>
                  <a:pt x="13674" y="7598"/>
                  <a:pt x="13652" y="7592"/>
                  <a:pt x="13631" y="7577"/>
                </a:cubicBezTo>
                <a:cubicBezTo>
                  <a:pt x="13467" y="7129"/>
                  <a:pt x="13492" y="7279"/>
                  <a:pt x="13173" y="6807"/>
                </a:cubicBezTo>
                <a:cubicBezTo>
                  <a:pt x="13213" y="6890"/>
                  <a:pt x="13069" y="6952"/>
                  <a:pt x="12895" y="6952"/>
                </a:cubicBezTo>
                <a:cubicBezTo>
                  <a:pt x="12783" y="6952"/>
                  <a:pt x="12657" y="6925"/>
                  <a:pt x="12563" y="6860"/>
                </a:cubicBezTo>
                <a:cubicBezTo>
                  <a:pt x="12641" y="6853"/>
                  <a:pt x="12794" y="6645"/>
                  <a:pt x="12918" y="6645"/>
                </a:cubicBezTo>
                <a:cubicBezTo>
                  <a:pt x="12923" y="6645"/>
                  <a:pt x="12930" y="6646"/>
                  <a:pt x="12935" y="6646"/>
                </a:cubicBezTo>
                <a:cubicBezTo>
                  <a:pt x="12636" y="6581"/>
                  <a:pt x="12336" y="6525"/>
                  <a:pt x="12044" y="6481"/>
                </a:cubicBezTo>
                <a:cubicBezTo>
                  <a:pt x="12047" y="6482"/>
                  <a:pt x="12052" y="6482"/>
                  <a:pt x="12055" y="6482"/>
                </a:cubicBezTo>
                <a:cubicBezTo>
                  <a:pt x="12222" y="6482"/>
                  <a:pt x="12237" y="6270"/>
                  <a:pt x="12156" y="6123"/>
                </a:cubicBezTo>
                <a:cubicBezTo>
                  <a:pt x="12159" y="6131"/>
                  <a:pt x="12158" y="6135"/>
                  <a:pt x="12149" y="6135"/>
                </a:cubicBezTo>
                <a:cubicBezTo>
                  <a:pt x="12075" y="6135"/>
                  <a:pt x="11513" y="5769"/>
                  <a:pt x="11311" y="5716"/>
                </a:cubicBezTo>
                <a:lnTo>
                  <a:pt x="11567" y="5928"/>
                </a:lnTo>
                <a:cubicBezTo>
                  <a:pt x="10787" y="5493"/>
                  <a:pt x="10453" y="5886"/>
                  <a:pt x="9641" y="5522"/>
                </a:cubicBezTo>
                <a:cubicBezTo>
                  <a:pt x="9780" y="5506"/>
                  <a:pt x="10164" y="5281"/>
                  <a:pt x="9735" y="5066"/>
                </a:cubicBezTo>
                <a:lnTo>
                  <a:pt x="9397" y="5136"/>
                </a:lnTo>
                <a:cubicBezTo>
                  <a:pt x="9246" y="5166"/>
                  <a:pt x="9046" y="5194"/>
                  <a:pt x="8874" y="5240"/>
                </a:cubicBezTo>
                <a:cubicBezTo>
                  <a:pt x="8829" y="5252"/>
                  <a:pt x="8790" y="5265"/>
                  <a:pt x="8745" y="5278"/>
                </a:cubicBezTo>
                <a:cubicBezTo>
                  <a:pt x="8459" y="5198"/>
                  <a:pt x="8185" y="5147"/>
                  <a:pt x="7945" y="5147"/>
                </a:cubicBezTo>
                <a:cubicBezTo>
                  <a:pt x="7872" y="5147"/>
                  <a:pt x="7804" y="5152"/>
                  <a:pt x="7738" y="5161"/>
                </a:cubicBezTo>
                <a:cubicBezTo>
                  <a:pt x="7755" y="5141"/>
                  <a:pt x="7778" y="5120"/>
                  <a:pt x="7794" y="5103"/>
                </a:cubicBezTo>
                <a:cubicBezTo>
                  <a:pt x="7978" y="4987"/>
                  <a:pt x="8195" y="4908"/>
                  <a:pt x="8428" y="4866"/>
                </a:cubicBezTo>
                <a:cubicBezTo>
                  <a:pt x="8600" y="4841"/>
                  <a:pt x="8772" y="4827"/>
                  <a:pt x="8944" y="4827"/>
                </a:cubicBezTo>
                <a:cubicBezTo>
                  <a:pt x="9036" y="4827"/>
                  <a:pt x="9127" y="4831"/>
                  <a:pt x="9218" y="4838"/>
                </a:cubicBezTo>
                <a:cubicBezTo>
                  <a:pt x="9102" y="4784"/>
                  <a:pt x="8996" y="4726"/>
                  <a:pt x="8891" y="4660"/>
                </a:cubicBezTo>
                <a:cubicBezTo>
                  <a:pt x="8823" y="4626"/>
                  <a:pt x="8717" y="4586"/>
                  <a:pt x="8317" y="4535"/>
                </a:cubicBezTo>
                <a:cubicBezTo>
                  <a:pt x="8173" y="4481"/>
                  <a:pt x="8272" y="4453"/>
                  <a:pt x="8456" y="4453"/>
                </a:cubicBezTo>
                <a:cubicBezTo>
                  <a:pt x="8651" y="4461"/>
                  <a:pt x="8846" y="4486"/>
                  <a:pt x="9029" y="4532"/>
                </a:cubicBezTo>
                <a:cubicBezTo>
                  <a:pt x="8636" y="4416"/>
                  <a:pt x="8234" y="4349"/>
                  <a:pt x="7841" y="4349"/>
                </a:cubicBezTo>
                <a:cubicBezTo>
                  <a:pt x="7684" y="4349"/>
                  <a:pt x="7530" y="4359"/>
                  <a:pt x="7376" y="4383"/>
                </a:cubicBezTo>
                <a:cubicBezTo>
                  <a:pt x="7265" y="4407"/>
                  <a:pt x="7160" y="4440"/>
                  <a:pt x="7054" y="4474"/>
                </a:cubicBezTo>
                <a:cubicBezTo>
                  <a:pt x="7110" y="4507"/>
                  <a:pt x="7054" y="4565"/>
                  <a:pt x="6959" y="4631"/>
                </a:cubicBezTo>
                <a:lnTo>
                  <a:pt x="6797" y="4738"/>
                </a:lnTo>
                <a:cubicBezTo>
                  <a:pt x="6743" y="4789"/>
                  <a:pt x="6687" y="4838"/>
                  <a:pt x="6625" y="4887"/>
                </a:cubicBezTo>
                <a:cubicBezTo>
                  <a:pt x="6397" y="5091"/>
                  <a:pt x="6325" y="5357"/>
                  <a:pt x="6430" y="5373"/>
                </a:cubicBezTo>
                <a:cubicBezTo>
                  <a:pt x="6492" y="5182"/>
                  <a:pt x="6625" y="5012"/>
                  <a:pt x="6816" y="4875"/>
                </a:cubicBezTo>
                <a:cubicBezTo>
                  <a:pt x="6898" y="4793"/>
                  <a:pt x="7016" y="4751"/>
                  <a:pt x="7126" y="4693"/>
                </a:cubicBezTo>
                <a:cubicBezTo>
                  <a:pt x="7232" y="4635"/>
                  <a:pt x="7350" y="4586"/>
                  <a:pt x="7472" y="4544"/>
                </a:cubicBezTo>
                <a:cubicBezTo>
                  <a:pt x="7578" y="4519"/>
                  <a:pt x="7684" y="4495"/>
                  <a:pt x="7788" y="4477"/>
                </a:cubicBezTo>
                <a:cubicBezTo>
                  <a:pt x="7844" y="4535"/>
                  <a:pt x="7745" y="4626"/>
                  <a:pt x="7578" y="4722"/>
                </a:cubicBezTo>
                <a:cubicBezTo>
                  <a:pt x="7505" y="4775"/>
                  <a:pt x="7416" y="4834"/>
                  <a:pt x="7326" y="4908"/>
                </a:cubicBezTo>
                <a:cubicBezTo>
                  <a:pt x="7237" y="4983"/>
                  <a:pt x="7126" y="5041"/>
                  <a:pt x="7042" y="5136"/>
                </a:cubicBezTo>
                <a:cubicBezTo>
                  <a:pt x="6849" y="5306"/>
                  <a:pt x="6736" y="5551"/>
                  <a:pt x="6698" y="5788"/>
                </a:cubicBezTo>
                <a:cubicBezTo>
                  <a:pt x="6677" y="5815"/>
                  <a:pt x="6652" y="5827"/>
                  <a:pt x="6625" y="5827"/>
                </a:cubicBezTo>
                <a:cubicBezTo>
                  <a:pt x="6487" y="5827"/>
                  <a:pt x="6291" y="5501"/>
                  <a:pt x="6237" y="5476"/>
                </a:cubicBezTo>
                <a:cubicBezTo>
                  <a:pt x="6270" y="5551"/>
                  <a:pt x="6219" y="5770"/>
                  <a:pt x="6270" y="5986"/>
                </a:cubicBezTo>
                <a:cubicBezTo>
                  <a:pt x="6298" y="6201"/>
                  <a:pt x="6381" y="6405"/>
                  <a:pt x="6353" y="6450"/>
                </a:cubicBezTo>
                <a:cubicBezTo>
                  <a:pt x="6270" y="6317"/>
                  <a:pt x="6197" y="6180"/>
                  <a:pt x="6131" y="6040"/>
                </a:cubicBezTo>
                <a:cubicBezTo>
                  <a:pt x="6131" y="6168"/>
                  <a:pt x="6158" y="6297"/>
                  <a:pt x="6219" y="6417"/>
                </a:cubicBezTo>
                <a:cubicBezTo>
                  <a:pt x="6287" y="6533"/>
                  <a:pt x="6359" y="6641"/>
                  <a:pt x="6447" y="6748"/>
                </a:cubicBezTo>
                <a:cubicBezTo>
                  <a:pt x="6625" y="6981"/>
                  <a:pt x="6753" y="7100"/>
                  <a:pt x="6792" y="7361"/>
                </a:cubicBezTo>
                <a:cubicBezTo>
                  <a:pt x="6873" y="7505"/>
                  <a:pt x="6835" y="7877"/>
                  <a:pt x="6959" y="7877"/>
                </a:cubicBezTo>
                <a:cubicBezTo>
                  <a:pt x="6964" y="7877"/>
                  <a:pt x="6971" y="7877"/>
                  <a:pt x="6976" y="7876"/>
                </a:cubicBezTo>
                <a:cubicBezTo>
                  <a:pt x="7016" y="7668"/>
                  <a:pt x="7298" y="7466"/>
                  <a:pt x="7583" y="7345"/>
                </a:cubicBezTo>
                <a:cubicBezTo>
                  <a:pt x="7705" y="7503"/>
                  <a:pt x="7827" y="7656"/>
                  <a:pt x="7938" y="7789"/>
                </a:cubicBezTo>
                <a:lnTo>
                  <a:pt x="7844" y="7810"/>
                </a:lnTo>
                <a:lnTo>
                  <a:pt x="7917" y="7892"/>
                </a:lnTo>
                <a:lnTo>
                  <a:pt x="7994" y="7851"/>
                </a:lnTo>
                <a:cubicBezTo>
                  <a:pt x="8145" y="8025"/>
                  <a:pt x="8279" y="8170"/>
                  <a:pt x="8366" y="8269"/>
                </a:cubicBezTo>
                <a:cubicBezTo>
                  <a:pt x="8373" y="8277"/>
                  <a:pt x="8385" y="8286"/>
                  <a:pt x="8390" y="8295"/>
                </a:cubicBezTo>
                <a:cubicBezTo>
                  <a:pt x="8362" y="8322"/>
                  <a:pt x="8314" y="8332"/>
                  <a:pt x="8257" y="8332"/>
                </a:cubicBezTo>
                <a:cubicBezTo>
                  <a:pt x="8128" y="8332"/>
                  <a:pt x="7951" y="8284"/>
                  <a:pt x="7831" y="8284"/>
                </a:cubicBezTo>
                <a:cubicBezTo>
                  <a:pt x="7750" y="8284"/>
                  <a:pt x="7694" y="8306"/>
                  <a:pt x="7694" y="8377"/>
                </a:cubicBezTo>
                <a:cubicBezTo>
                  <a:pt x="7700" y="8375"/>
                  <a:pt x="7708" y="8374"/>
                  <a:pt x="7718" y="8374"/>
                </a:cubicBezTo>
                <a:cubicBezTo>
                  <a:pt x="7793" y="8374"/>
                  <a:pt x="7935" y="8440"/>
                  <a:pt x="7994" y="8472"/>
                </a:cubicBezTo>
                <a:cubicBezTo>
                  <a:pt x="8072" y="8635"/>
                  <a:pt x="7766" y="8505"/>
                  <a:pt x="8067" y="8792"/>
                </a:cubicBezTo>
                <a:cubicBezTo>
                  <a:pt x="8079" y="8789"/>
                  <a:pt x="8090" y="8787"/>
                  <a:pt x="8102" y="8787"/>
                </a:cubicBezTo>
                <a:cubicBezTo>
                  <a:pt x="8272" y="8787"/>
                  <a:pt x="8452" y="9057"/>
                  <a:pt x="8472" y="9057"/>
                </a:cubicBezTo>
                <a:cubicBezTo>
                  <a:pt x="8481" y="9057"/>
                  <a:pt x="8456" y="9000"/>
                  <a:pt x="8378" y="8833"/>
                </a:cubicBezTo>
                <a:cubicBezTo>
                  <a:pt x="8712" y="9082"/>
                  <a:pt x="8634" y="9157"/>
                  <a:pt x="8996" y="9467"/>
                </a:cubicBezTo>
                <a:cubicBezTo>
                  <a:pt x="9001" y="9419"/>
                  <a:pt x="9059" y="9399"/>
                  <a:pt x="9150" y="9399"/>
                </a:cubicBezTo>
                <a:cubicBezTo>
                  <a:pt x="9279" y="9399"/>
                  <a:pt x="9471" y="9440"/>
                  <a:pt x="9664" y="9500"/>
                </a:cubicBezTo>
                <a:cubicBezTo>
                  <a:pt x="9792" y="9604"/>
                  <a:pt x="9919" y="9707"/>
                  <a:pt x="10053" y="9811"/>
                </a:cubicBezTo>
                <a:cubicBezTo>
                  <a:pt x="10053" y="9819"/>
                  <a:pt x="10053" y="9832"/>
                  <a:pt x="10060" y="9840"/>
                </a:cubicBezTo>
                <a:cubicBezTo>
                  <a:pt x="10215" y="9956"/>
                  <a:pt x="10359" y="10064"/>
                  <a:pt x="10488" y="10168"/>
                </a:cubicBezTo>
                <a:cubicBezTo>
                  <a:pt x="10488" y="10171"/>
                  <a:pt x="10488" y="10180"/>
                  <a:pt x="10476" y="10184"/>
                </a:cubicBezTo>
                <a:cubicBezTo>
                  <a:pt x="10488" y="10184"/>
                  <a:pt x="10493" y="10176"/>
                  <a:pt x="10504" y="10176"/>
                </a:cubicBezTo>
                <a:cubicBezTo>
                  <a:pt x="10660" y="10296"/>
                  <a:pt x="10804" y="10404"/>
                  <a:pt x="10954" y="10508"/>
                </a:cubicBezTo>
                <a:cubicBezTo>
                  <a:pt x="11010" y="10544"/>
                  <a:pt x="11060" y="10581"/>
                  <a:pt x="11116" y="10620"/>
                </a:cubicBezTo>
                <a:cubicBezTo>
                  <a:pt x="11111" y="10644"/>
                  <a:pt x="11088" y="10665"/>
                  <a:pt x="11060" y="10681"/>
                </a:cubicBezTo>
                <a:cubicBezTo>
                  <a:pt x="11100" y="10681"/>
                  <a:pt x="11144" y="10673"/>
                  <a:pt x="11177" y="10657"/>
                </a:cubicBezTo>
                <a:cubicBezTo>
                  <a:pt x="11372" y="10781"/>
                  <a:pt x="11577" y="10893"/>
                  <a:pt x="11796" y="10993"/>
                </a:cubicBezTo>
                <a:cubicBezTo>
                  <a:pt x="11829" y="11063"/>
                  <a:pt x="12168" y="11273"/>
                  <a:pt x="11956" y="11278"/>
                </a:cubicBezTo>
                <a:cubicBezTo>
                  <a:pt x="12090" y="11299"/>
                  <a:pt x="12240" y="11278"/>
                  <a:pt x="12485" y="11370"/>
                </a:cubicBezTo>
                <a:cubicBezTo>
                  <a:pt x="12589" y="11456"/>
                  <a:pt x="12599" y="11483"/>
                  <a:pt x="12561" y="11483"/>
                </a:cubicBezTo>
                <a:cubicBezTo>
                  <a:pt x="12492" y="11483"/>
                  <a:pt x="12264" y="11390"/>
                  <a:pt x="12166" y="11390"/>
                </a:cubicBezTo>
                <a:cubicBezTo>
                  <a:pt x="12113" y="11390"/>
                  <a:pt x="12098" y="11418"/>
                  <a:pt x="12163" y="11498"/>
                </a:cubicBezTo>
                <a:cubicBezTo>
                  <a:pt x="12179" y="11483"/>
                  <a:pt x="12214" y="11477"/>
                  <a:pt x="12262" y="11477"/>
                </a:cubicBezTo>
                <a:cubicBezTo>
                  <a:pt x="12482" y="11477"/>
                  <a:pt x="12979" y="11611"/>
                  <a:pt x="13320" y="11639"/>
                </a:cubicBezTo>
                <a:cubicBezTo>
                  <a:pt x="13280" y="11452"/>
                  <a:pt x="12497" y="11357"/>
                  <a:pt x="12102" y="11266"/>
                </a:cubicBezTo>
                <a:cubicBezTo>
                  <a:pt x="12156" y="11191"/>
                  <a:pt x="12290" y="11149"/>
                  <a:pt x="12469" y="11129"/>
                </a:cubicBezTo>
                <a:cubicBezTo>
                  <a:pt x="12925" y="11312"/>
                  <a:pt x="13408" y="11456"/>
                  <a:pt x="13904" y="11564"/>
                </a:cubicBezTo>
                <a:cubicBezTo>
                  <a:pt x="13948" y="11576"/>
                  <a:pt x="13993" y="11576"/>
                  <a:pt x="14043" y="11589"/>
                </a:cubicBezTo>
                <a:cubicBezTo>
                  <a:pt x="14071" y="11601"/>
                  <a:pt x="14110" y="11606"/>
                  <a:pt x="14148" y="11606"/>
                </a:cubicBezTo>
                <a:cubicBezTo>
                  <a:pt x="14388" y="11652"/>
                  <a:pt x="14633" y="11692"/>
                  <a:pt x="14878" y="11717"/>
                </a:cubicBezTo>
                <a:cubicBezTo>
                  <a:pt x="14894" y="11788"/>
                  <a:pt x="14906" y="11855"/>
                  <a:pt x="14917" y="11920"/>
                </a:cubicBezTo>
                <a:cubicBezTo>
                  <a:pt x="14922" y="12140"/>
                  <a:pt x="14967" y="12438"/>
                  <a:pt x="14955" y="12794"/>
                </a:cubicBezTo>
                <a:cubicBezTo>
                  <a:pt x="14950" y="13279"/>
                  <a:pt x="14816" y="13831"/>
                  <a:pt x="14583" y="14175"/>
                </a:cubicBezTo>
                <a:cubicBezTo>
                  <a:pt x="14593" y="14271"/>
                  <a:pt x="14577" y="14411"/>
                  <a:pt x="14605" y="14465"/>
                </a:cubicBezTo>
                <a:cubicBezTo>
                  <a:pt x="14421" y="14838"/>
                  <a:pt x="14181" y="15191"/>
                  <a:pt x="13892" y="15522"/>
                </a:cubicBezTo>
                <a:cubicBezTo>
                  <a:pt x="13798" y="15604"/>
                  <a:pt x="13704" y="15692"/>
                  <a:pt x="13598" y="15771"/>
                </a:cubicBezTo>
                <a:lnTo>
                  <a:pt x="13715" y="15700"/>
                </a:lnTo>
                <a:lnTo>
                  <a:pt x="13864" y="15550"/>
                </a:lnTo>
                <a:cubicBezTo>
                  <a:pt x="13821" y="15601"/>
                  <a:pt x="13786" y="15650"/>
                  <a:pt x="13737" y="15700"/>
                </a:cubicBezTo>
                <a:cubicBezTo>
                  <a:pt x="13408" y="16048"/>
                  <a:pt x="12996" y="16351"/>
                  <a:pt x="12513" y="16582"/>
                </a:cubicBezTo>
                <a:cubicBezTo>
                  <a:pt x="12513" y="16562"/>
                  <a:pt x="12497" y="16545"/>
                  <a:pt x="12469" y="16533"/>
                </a:cubicBezTo>
                <a:cubicBezTo>
                  <a:pt x="12356" y="16608"/>
                  <a:pt x="12240" y="16682"/>
                  <a:pt x="12111" y="16748"/>
                </a:cubicBezTo>
                <a:cubicBezTo>
                  <a:pt x="12095" y="16752"/>
                  <a:pt x="12085" y="16761"/>
                  <a:pt x="12067" y="16766"/>
                </a:cubicBezTo>
                <a:cubicBezTo>
                  <a:pt x="12067" y="16734"/>
                  <a:pt x="12149" y="16660"/>
                  <a:pt x="12062" y="16660"/>
                </a:cubicBezTo>
                <a:cubicBezTo>
                  <a:pt x="12055" y="16660"/>
                  <a:pt x="12049" y="16661"/>
                  <a:pt x="12040" y="16661"/>
                </a:cubicBezTo>
                <a:cubicBezTo>
                  <a:pt x="12050" y="16699"/>
                  <a:pt x="12012" y="16752"/>
                  <a:pt x="11928" y="16806"/>
                </a:cubicBezTo>
                <a:cubicBezTo>
                  <a:pt x="11690" y="16881"/>
                  <a:pt x="11445" y="16935"/>
                  <a:pt x="11189" y="16972"/>
                </a:cubicBezTo>
                <a:lnTo>
                  <a:pt x="11166" y="16972"/>
                </a:lnTo>
                <a:cubicBezTo>
                  <a:pt x="11156" y="16976"/>
                  <a:pt x="11144" y="16981"/>
                  <a:pt x="11133" y="16985"/>
                </a:cubicBezTo>
                <a:cubicBezTo>
                  <a:pt x="10928" y="17009"/>
                  <a:pt x="10721" y="17027"/>
                  <a:pt x="10509" y="17030"/>
                </a:cubicBezTo>
                <a:cubicBezTo>
                  <a:pt x="10488" y="17027"/>
                  <a:pt x="10460" y="17022"/>
                  <a:pt x="10432" y="17018"/>
                </a:cubicBezTo>
                <a:cubicBezTo>
                  <a:pt x="10403" y="17027"/>
                  <a:pt x="10370" y="17030"/>
                  <a:pt x="10337" y="17030"/>
                </a:cubicBezTo>
                <a:cubicBezTo>
                  <a:pt x="10236" y="17030"/>
                  <a:pt x="10142" y="17030"/>
                  <a:pt x="10041" y="17027"/>
                </a:cubicBezTo>
                <a:cubicBezTo>
                  <a:pt x="10281" y="16177"/>
                  <a:pt x="10109" y="15289"/>
                  <a:pt x="9552" y="14523"/>
                </a:cubicBezTo>
                <a:cubicBezTo>
                  <a:pt x="8285" y="12711"/>
                  <a:pt x="5366" y="11512"/>
                  <a:pt x="2583" y="11512"/>
                </a:cubicBezTo>
                <a:cubicBezTo>
                  <a:pt x="1931" y="11512"/>
                  <a:pt x="1287" y="11578"/>
                  <a:pt x="672" y="11717"/>
                </a:cubicBezTo>
                <a:cubicBezTo>
                  <a:pt x="154" y="11837"/>
                  <a:pt x="-213" y="12344"/>
                  <a:pt x="138" y="12720"/>
                </a:cubicBezTo>
                <a:cubicBezTo>
                  <a:pt x="344" y="12948"/>
                  <a:pt x="561" y="13172"/>
                  <a:pt x="777" y="13388"/>
                </a:cubicBezTo>
                <a:cubicBezTo>
                  <a:pt x="777" y="13574"/>
                  <a:pt x="777" y="13773"/>
                  <a:pt x="634" y="13826"/>
                </a:cubicBezTo>
                <a:cubicBezTo>
                  <a:pt x="1201" y="13992"/>
                  <a:pt x="1151" y="14888"/>
                  <a:pt x="2107" y="15149"/>
                </a:cubicBezTo>
                <a:cubicBezTo>
                  <a:pt x="2133" y="15195"/>
                  <a:pt x="2123" y="15208"/>
                  <a:pt x="2097" y="15208"/>
                </a:cubicBezTo>
                <a:cubicBezTo>
                  <a:pt x="2060" y="15208"/>
                  <a:pt x="1994" y="15183"/>
                  <a:pt x="1953" y="15183"/>
                </a:cubicBezTo>
                <a:cubicBezTo>
                  <a:pt x="1930" y="15183"/>
                  <a:pt x="1915" y="15191"/>
                  <a:pt x="1918" y="15215"/>
                </a:cubicBezTo>
                <a:cubicBezTo>
                  <a:pt x="2191" y="15261"/>
                  <a:pt x="2396" y="15389"/>
                  <a:pt x="2720" y="15688"/>
                </a:cubicBezTo>
                <a:lnTo>
                  <a:pt x="2647" y="15679"/>
                </a:lnTo>
                <a:lnTo>
                  <a:pt x="3972" y="16562"/>
                </a:lnTo>
                <a:cubicBezTo>
                  <a:pt x="4445" y="16885"/>
                  <a:pt x="4962" y="17176"/>
                  <a:pt x="5513" y="17432"/>
                </a:cubicBezTo>
                <a:lnTo>
                  <a:pt x="5491" y="17274"/>
                </a:lnTo>
                <a:cubicBezTo>
                  <a:pt x="5658" y="17353"/>
                  <a:pt x="5814" y="17449"/>
                  <a:pt x="5948" y="17556"/>
                </a:cubicBezTo>
                <a:cubicBezTo>
                  <a:pt x="6420" y="17523"/>
                  <a:pt x="5089" y="17209"/>
                  <a:pt x="5552" y="17142"/>
                </a:cubicBezTo>
                <a:cubicBezTo>
                  <a:pt x="5647" y="17325"/>
                  <a:pt x="6136" y="17528"/>
                  <a:pt x="6581" y="17685"/>
                </a:cubicBezTo>
                <a:cubicBezTo>
                  <a:pt x="6837" y="17780"/>
                  <a:pt x="7138" y="17863"/>
                  <a:pt x="7077" y="17942"/>
                </a:cubicBezTo>
                <a:cubicBezTo>
                  <a:pt x="7060" y="17967"/>
                  <a:pt x="7032" y="17983"/>
                  <a:pt x="6999" y="17996"/>
                </a:cubicBezTo>
                <a:cubicBezTo>
                  <a:pt x="6981" y="18031"/>
                  <a:pt x="6988" y="18044"/>
                  <a:pt x="7007" y="18044"/>
                </a:cubicBezTo>
                <a:cubicBezTo>
                  <a:pt x="7050" y="18044"/>
                  <a:pt x="7155" y="17986"/>
                  <a:pt x="7199" y="17986"/>
                </a:cubicBezTo>
                <a:cubicBezTo>
                  <a:pt x="7224" y="17986"/>
                  <a:pt x="7231" y="18002"/>
                  <a:pt x="7204" y="18050"/>
                </a:cubicBezTo>
                <a:lnTo>
                  <a:pt x="7037" y="18116"/>
                </a:lnTo>
                <a:cubicBezTo>
                  <a:pt x="7087" y="18124"/>
                  <a:pt x="7138" y="18132"/>
                  <a:pt x="7188" y="18145"/>
                </a:cubicBezTo>
                <a:cubicBezTo>
                  <a:pt x="7117" y="18240"/>
                  <a:pt x="6979" y="18300"/>
                  <a:pt x="6834" y="18300"/>
                </a:cubicBezTo>
                <a:cubicBezTo>
                  <a:pt x="6821" y="18300"/>
                  <a:pt x="6806" y="18300"/>
                  <a:pt x="6792" y="18299"/>
                </a:cubicBezTo>
                <a:cubicBezTo>
                  <a:pt x="6821" y="18281"/>
                  <a:pt x="6809" y="18241"/>
                  <a:pt x="6809" y="18220"/>
                </a:cubicBezTo>
                <a:cubicBezTo>
                  <a:pt x="6726" y="18257"/>
                  <a:pt x="6670" y="18323"/>
                  <a:pt x="6649" y="18393"/>
                </a:cubicBezTo>
                <a:cubicBezTo>
                  <a:pt x="6568" y="18528"/>
                  <a:pt x="6483" y="18667"/>
                  <a:pt x="6429" y="18726"/>
                </a:cubicBezTo>
                <a:lnTo>
                  <a:pt x="6703" y="18476"/>
                </a:lnTo>
                <a:cubicBezTo>
                  <a:pt x="6414" y="18920"/>
                  <a:pt x="5974" y="19380"/>
                  <a:pt x="5541" y="19856"/>
                </a:cubicBezTo>
                <a:lnTo>
                  <a:pt x="5218" y="20217"/>
                </a:lnTo>
                <a:lnTo>
                  <a:pt x="5141" y="20308"/>
                </a:lnTo>
                <a:lnTo>
                  <a:pt x="5089" y="20366"/>
                </a:lnTo>
                <a:cubicBezTo>
                  <a:pt x="5040" y="20429"/>
                  <a:pt x="5000" y="20494"/>
                  <a:pt x="4974" y="20561"/>
                </a:cubicBezTo>
                <a:cubicBezTo>
                  <a:pt x="4878" y="20801"/>
                  <a:pt x="4946" y="21062"/>
                  <a:pt x="5146" y="21265"/>
                </a:cubicBezTo>
                <a:cubicBezTo>
                  <a:pt x="5329" y="21452"/>
                  <a:pt x="5614" y="21572"/>
                  <a:pt x="5919" y="21598"/>
                </a:cubicBezTo>
                <a:cubicBezTo>
                  <a:pt x="5951" y="21599"/>
                  <a:pt x="5982" y="21600"/>
                  <a:pt x="6014" y="21600"/>
                </a:cubicBezTo>
                <a:cubicBezTo>
                  <a:pt x="6169" y="21600"/>
                  <a:pt x="6320" y="21575"/>
                  <a:pt x="6458" y="21526"/>
                </a:cubicBezTo>
                <a:cubicBezTo>
                  <a:pt x="6526" y="21498"/>
                  <a:pt x="6587" y="21468"/>
                  <a:pt x="6649" y="21435"/>
                </a:cubicBezTo>
                <a:lnTo>
                  <a:pt x="6698" y="21398"/>
                </a:lnTo>
                <a:cubicBezTo>
                  <a:pt x="6832" y="21307"/>
                  <a:pt x="6964" y="21207"/>
                  <a:pt x="7087" y="21104"/>
                </a:cubicBezTo>
                <a:lnTo>
                  <a:pt x="6948" y="21104"/>
                </a:lnTo>
                <a:cubicBezTo>
                  <a:pt x="7665" y="20503"/>
                  <a:pt x="7677" y="20752"/>
                  <a:pt x="8456" y="20076"/>
                </a:cubicBezTo>
                <a:lnTo>
                  <a:pt x="8439" y="20109"/>
                </a:lnTo>
                <a:cubicBezTo>
                  <a:pt x="8568" y="19907"/>
                  <a:pt x="8735" y="19720"/>
                  <a:pt x="8929" y="19553"/>
                </a:cubicBezTo>
                <a:cubicBezTo>
                  <a:pt x="8907" y="19599"/>
                  <a:pt x="8914" y="19616"/>
                  <a:pt x="8937" y="19616"/>
                </a:cubicBezTo>
                <a:cubicBezTo>
                  <a:pt x="9003" y="19616"/>
                  <a:pt x="9196" y="19493"/>
                  <a:pt x="9268" y="19493"/>
                </a:cubicBezTo>
                <a:cubicBezTo>
                  <a:pt x="9299" y="19493"/>
                  <a:pt x="9307" y="19516"/>
                  <a:pt x="9269" y="19587"/>
                </a:cubicBezTo>
                <a:cubicBezTo>
                  <a:pt x="9564" y="19194"/>
                  <a:pt x="9608" y="19082"/>
                  <a:pt x="9620" y="18998"/>
                </a:cubicBezTo>
                <a:cubicBezTo>
                  <a:pt x="9620" y="18924"/>
                  <a:pt x="9620" y="18845"/>
                  <a:pt x="9646" y="18572"/>
                </a:cubicBezTo>
                <a:cubicBezTo>
                  <a:pt x="9702" y="18563"/>
                  <a:pt x="9759" y="18560"/>
                  <a:pt x="9813" y="18555"/>
                </a:cubicBezTo>
                <a:cubicBezTo>
                  <a:pt x="9803" y="18414"/>
                  <a:pt x="9770" y="18344"/>
                  <a:pt x="9869" y="18136"/>
                </a:cubicBezTo>
                <a:cubicBezTo>
                  <a:pt x="9881" y="18135"/>
                  <a:pt x="9894" y="18135"/>
                  <a:pt x="9912" y="18135"/>
                </a:cubicBezTo>
                <a:cubicBezTo>
                  <a:pt x="9945" y="18135"/>
                  <a:pt x="9988" y="18136"/>
                  <a:pt x="10036" y="18136"/>
                </a:cubicBezTo>
                <a:cubicBezTo>
                  <a:pt x="9881" y="18166"/>
                  <a:pt x="9992" y="18211"/>
                  <a:pt x="10069" y="18260"/>
                </a:cubicBezTo>
                <a:cubicBezTo>
                  <a:pt x="10154" y="18311"/>
                  <a:pt x="10215" y="18360"/>
                  <a:pt x="10109" y="18406"/>
                </a:cubicBezTo>
                <a:cubicBezTo>
                  <a:pt x="10301" y="18470"/>
                  <a:pt x="10397" y="18489"/>
                  <a:pt x="10516" y="18489"/>
                </a:cubicBezTo>
                <a:cubicBezTo>
                  <a:pt x="10529" y="18489"/>
                  <a:pt x="10541" y="18489"/>
                  <a:pt x="10554" y="18489"/>
                </a:cubicBezTo>
                <a:cubicBezTo>
                  <a:pt x="10787" y="18476"/>
                  <a:pt x="11015" y="18448"/>
                  <a:pt x="11238" y="18398"/>
                </a:cubicBezTo>
                <a:cubicBezTo>
                  <a:pt x="11533" y="18334"/>
                  <a:pt x="11764" y="18270"/>
                  <a:pt x="12012" y="18270"/>
                </a:cubicBezTo>
                <a:cubicBezTo>
                  <a:pt x="12103" y="18270"/>
                  <a:pt x="12196" y="18279"/>
                  <a:pt x="12295" y="18299"/>
                </a:cubicBezTo>
                <a:cubicBezTo>
                  <a:pt x="12426" y="18177"/>
                  <a:pt x="12391" y="18139"/>
                  <a:pt x="12280" y="18139"/>
                </a:cubicBezTo>
                <a:cubicBezTo>
                  <a:pt x="12194" y="18139"/>
                  <a:pt x="12059" y="18162"/>
                  <a:pt x="11923" y="18187"/>
                </a:cubicBezTo>
                <a:cubicBezTo>
                  <a:pt x="11698" y="18225"/>
                  <a:pt x="11453" y="18264"/>
                  <a:pt x="11394" y="18264"/>
                </a:cubicBezTo>
                <a:cubicBezTo>
                  <a:pt x="11372" y="18264"/>
                  <a:pt x="11377" y="18258"/>
                  <a:pt x="11422" y="18244"/>
                </a:cubicBezTo>
                <a:cubicBezTo>
                  <a:pt x="11133" y="18190"/>
                  <a:pt x="11850" y="17987"/>
                  <a:pt x="12217" y="17892"/>
                </a:cubicBezTo>
                <a:cubicBezTo>
                  <a:pt x="12308" y="17866"/>
                  <a:pt x="12409" y="17863"/>
                  <a:pt x="12523" y="17863"/>
                </a:cubicBezTo>
                <a:cubicBezTo>
                  <a:pt x="12579" y="17863"/>
                  <a:pt x="12637" y="17864"/>
                  <a:pt x="12700" y="17864"/>
                </a:cubicBezTo>
                <a:cubicBezTo>
                  <a:pt x="13014" y="17864"/>
                  <a:pt x="13414" y="17839"/>
                  <a:pt x="13947" y="17541"/>
                </a:cubicBezTo>
                <a:cubicBezTo>
                  <a:pt x="13859" y="17589"/>
                  <a:pt x="13869" y="17610"/>
                  <a:pt x="13786" y="17656"/>
                </a:cubicBezTo>
                <a:cubicBezTo>
                  <a:pt x="14172" y="17531"/>
                  <a:pt x="14310" y="17221"/>
                  <a:pt x="14755" y="17043"/>
                </a:cubicBezTo>
                <a:cubicBezTo>
                  <a:pt x="14772" y="16778"/>
                  <a:pt x="15188" y="16690"/>
                  <a:pt x="14995" y="16504"/>
                </a:cubicBezTo>
                <a:cubicBezTo>
                  <a:pt x="14821" y="16703"/>
                  <a:pt x="14633" y="16894"/>
                  <a:pt x="14421" y="17072"/>
                </a:cubicBezTo>
                <a:cubicBezTo>
                  <a:pt x="14750" y="16732"/>
                  <a:pt x="14811" y="16317"/>
                  <a:pt x="15367" y="15832"/>
                </a:cubicBezTo>
                <a:cubicBezTo>
                  <a:pt x="15390" y="15899"/>
                  <a:pt x="15317" y="16089"/>
                  <a:pt x="15261" y="16222"/>
                </a:cubicBezTo>
                <a:cubicBezTo>
                  <a:pt x="15468" y="16093"/>
                  <a:pt x="15478" y="15890"/>
                  <a:pt x="15668" y="15741"/>
                </a:cubicBezTo>
                <a:cubicBezTo>
                  <a:pt x="15913" y="15907"/>
                  <a:pt x="15162" y="16520"/>
                  <a:pt x="14917" y="16943"/>
                </a:cubicBezTo>
                <a:cubicBezTo>
                  <a:pt x="15169" y="16866"/>
                  <a:pt x="15350" y="16416"/>
                  <a:pt x="15458" y="16416"/>
                </a:cubicBezTo>
                <a:cubicBezTo>
                  <a:pt x="15484" y="16416"/>
                  <a:pt x="15506" y="16442"/>
                  <a:pt x="15522" y="16504"/>
                </a:cubicBezTo>
                <a:cubicBezTo>
                  <a:pt x="15473" y="16280"/>
                  <a:pt x="15628" y="16126"/>
                  <a:pt x="15790" y="15940"/>
                </a:cubicBezTo>
                <a:cubicBezTo>
                  <a:pt x="15951" y="15750"/>
                  <a:pt x="16136" y="15534"/>
                  <a:pt x="16118" y="15244"/>
                </a:cubicBezTo>
                <a:lnTo>
                  <a:pt x="16263" y="15327"/>
                </a:lnTo>
                <a:cubicBezTo>
                  <a:pt x="16285" y="15240"/>
                  <a:pt x="16275" y="15054"/>
                  <a:pt x="16346" y="14909"/>
                </a:cubicBezTo>
                <a:lnTo>
                  <a:pt x="16442" y="15231"/>
                </a:lnTo>
                <a:cubicBezTo>
                  <a:pt x="16452" y="14776"/>
                  <a:pt x="16936" y="14457"/>
                  <a:pt x="16924" y="14017"/>
                </a:cubicBezTo>
                <a:cubicBezTo>
                  <a:pt x="16835" y="14386"/>
                  <a:pt x="16774" y="14469"/>
                  <a:pt x="16718" y="14469"/>
                </a:cubicBezTo>
                <a:cubicBezTo>
                  <a:pt x="16672" y="14469"/>
                  <a:pt x="16629" y="14416"/>
                  <a:pt x="16572" y="14416"/>
                </a:cubicBezTo>
                <a:cubicBezTo>
                  <a:pt x="16534" y="14416"/>
                  <a:pt x="16493" y="14438"/>
                  <a:pt x="16442" y="14515"/>
                </a:cubicBezTo>
                <a:cubicBezTo>
                  <a:pt x="16480" y="13989"/>
                  <a:pt x="16602" y="13859"/>
                  <a:pt x="16764" y="13703"/>
                </a:cubicBezTo>
                <a:cubicBezTo>
                  <a:pt x="16915" y="13558"/>
                  <a:pt x="17091" y="13383"/>
                  <a:pt x="17075" y="12857"/>
                </a:cubicBezTo>
                <a:cubicBezTo>
                  <a:pt x="17063" y="13000"/>
                  <a:pt x="16992" y="13194"/>
                  <a:pt x="16933" y="13194"/>
                </a:cubicBezTo>
                <a:cubicBezTo>
                  <a:pt x="16913" y="13194"/>
                  <a:pt x="16895" y="13172"/>
                  <a:pt x="16881" y="13118"/>
                </a:cubicBezTo>
                <a:lnTo>
                  <a:pt x="16959" y="12754"/>
                </a:lnTo>
                <a:cubicBezTo>
                  <a:pt x="16969" y="12734"/>
                  <a:pt x="16974" y="12682"/>
                  <a:pt x="16986" y="12682"/>
                </a:cubicBezTo>
                <a:cubicBezTo>
                  <a:pt x="16986" y="12682"/>
                  <a:pt x="16986" y="12683"/>
                  <a:pt x="16986" y="12683"/>
                </a:cubicBezTo>
                <a:cubicBezTo>
                  <a:pt x="16997" y="12683"/>
                  <a:pt x="17004" y="12671"/>
                  <a:pt x="17014" y="12666"/>
                </a:cubicBezTo>
                <a:cubicBezTo>
                  <a:pt x="17030" y="12654"/>
                  <a:pt x="17053" y="12645"/>
                  <a:pt x="17075" y="12638"/>
                </a:cubicBezTo>
                <a:cubicBezTo>
                  <a:pt x="17052" y="12558"/>
                  <a:pt x="17019" y="12532"/>
                  <a:pt x="16971" y="12532"/>
                </a:cubicBezTo>
                <a:cubicBezTo>
                  <a:pt x="16963" y="12532"/>
                  <a:pt x="16956" y="12533"/>
                  <a:pt x="16948" y="12533"/>
                </a:cubicBezTo>
                <a:cubicBezTo>
                  <a:pt x="16916" y="12538"/>
                  <a:pt x="16886" y="12554"/>
                  <a:pt x="16853" y="12554"/>
                </a:cubicBezTo>
                <a:cubicBezTo>
                  <a:pt x="16829" y="12554"/>
                  <a:pt x="16802" y="12544"/>
                  <a:pt x="16776" y="12509"/>
                </a:cubicBezTo>
                <a:cubicBezTo>
                  <a:pt x="16870" y="12484"/>
                  <a:pt x="16858" y="12459"/>
                  <a:pt x="16809" y="12405"/>
                </a:cubicBezTo>
                <a:cubicBezTo>
                  <a:pt x="16776" y="12356"/>
                  <a:pt x="16647" y="12248"/>
                  <a:pt x="16635" y="12186"/>
                </a:cubicBezTo>
                <a:cubicBezTo>
                  <a:pt x="16647" y="12174"/>
                  <a:pt x="16658" y="12165"/>
                  <a:pt x="16680" y="12161"/>
                </a:cubicBezTo>
                <a:lnTo>
                  <a:pt x="16847" y="12277"/>
                </a:lnTo>
                <a:cubicBezTo>
                  <a:pt x="16886" y="12281"/>
                  <a:pt x="16921" y="12282"/>
                  <a:pt x="16949" y="12282"/>
                </a:cubicBezTo>
                <a:cubicBezTo>
                  <a:pt x="17121" y="12282"/>
                  <a:pt x="17091" y="12222"/>
                  <a:pt x="17087" y="12165"/>
                </a:cubicBezTo>
                <a:cubicBezTo>
                  <a:pt x="17082" y="12132"/>
                  <a:pt x="17075" y="12099"/>
                  <a:pt x="17115" y="12074"/>
                </a:cubicBezTo>
                <a:cubicBezTo>
                  <a:pt x="17143" y="12057"/>
                  <a:pt x="17176" y="12049"/>
                  <a:pt x="17209" y="12044"/>
                </a:cubicBezTo>
                <a:lnTo>
                  <a:pt x="17521" y="11995"/>
                </a:lnTo>
                <a:cubicBezTo>
                  <a:pt x="17409" y="12090"/>
                  <a:pt x="17225" y="12186"/>
                  <a:pt x="17232" y="12248"/>
                </a:cubicBezTo>
                <a:cubicBezTo>
                  <a:pt x="17287" y="12223"/>
                  <a:pt x="17348" y="12207"/>
                  <a:pt x="17409" y="12190"/>
                </a:cubicBezTo>
                <a:lnTo>
                  <a:pt x="17687" y="12099"/>
                </a:lnTo>
                <a:lnTo>
                  <a:pt x="17632" y="12272"/>
                </a:lnTo>
                <a:cubicBezTo>
                  <a:pt x="18222" y="11999"/>
                  <a:pt x="18422" y="11958"/>
                  <a:pt x="19018" y="11688"/>
                </a:cubicBezTo>
                <a:cubicBezTo>
                  <a:pt x="18811" y="11680"/>
                  <a:pt x="18917" y="11473"/>
                  <a:pt x="19295" y="11166"/>
                </a:cubicBezTo>
                <a:cubicBezTo>
                  <a:pt x="19365" y="11129"/>
                  <a:pt x="19406" y="11118"/>
                  <a:pt x="19431" y="11118"/>
                </a:cubicBezTo>
                <a:cubicBezTo>
                  <a:pt x="19474" y="11118"/>
                  <a:pt x="19471" y="11152"/>
                  <a:pt x="19491" y="11152"/>
                </a:cubicBezTo>
                <a:cubicBezTo>
                  <a:pt x="19514" y="11152"/>
                  <a:pt x="19568" y="11102"/>
                  <a:pt x="19780" y="10881"/>
                </a:cubicBezTo>
                <a:cubicBezTo>
                  <a:pt x="19768" y="11038"/>
                  <a:pt x="19747" y="11249"/>
                  <a:pt x="19362" y="11365"/>
                </a:cubicBezTo>
                <a:cubicBezTo>
                  <a:pt x="19380" y="11419"/>
                  <a:pt x="19300" y="11527"/>
                  <a:pt x="19312" y="11576"/>
                </a:cubicBezTo>
                <a:cubicBezTo>
                  <a:pt x="19752" y="11419"/>
                  <a:pt x="20107" y="10934"/>
                  <a:pt x="20236" y="10727"/>
                </a:cubicBezTo>
                <a:cubicBezTo>
                  <a:pt x="20180" y="10802"/>
                  <a:pt x="20107" y="10872"/>
                  <a:pt x="20030" y="10934"/>
                </a:cubicBezTo>
                <a:cubicBezTo>
                  <a:pt x="20168" y="10653"/>
                  <a:pt x="20264" y="10366"/>
                  <a:pt x="20319" y="10072"/>
                </a:cubicBezTo>
                <a:cubicBezTo>
                  <a:pt x="20354" y="10042"/>
                  <a:pt x="20378" y="10030"/>
                  <a:pt x="20397" y="10030"/>
                </a:cubicBezTo>
                <a:cubicBezTo>
                  <a:pt x="20441" y="10030"/>
                  <a:pt x="20441" y="10109"/>
                  <a:pt x="20441" y="10189"/>
                </a:cubicBezTo>
                <a:cubicBezTo>
                  <a:pt x="20497" y="10022"/>
                  <a:pt x="20497" y="9894"/>
                  <a:pt x="20564" y="9654"/>
                </a:cubicBezTo>
                <a:cubicBezTo>
                  <a:pt x="20676" y="9745"/>
                  <a:pt x="20848" y="9761"/>
                  <a:pt x="20737" y="10126"/>
                </a:cubicBezTo>
                <a:cubicBezTo>
                  <a:pt x="20820" y="9856"/>
                  <a:pt x="20869" y="9583"/>
                  <a:pt x="20893" y="9309"/>
                </a:cubicBezTo>
                <a:cubicBezTo>
                  <a:pt x="20960" y="9274"/>
                  <a:pt x="21119" y="9015"/>
                  <a:pt x="21179" y="9015"/>
                </a:cubicBezTo>
                <a:cubicBezTo>
                  <a:pt x="21189" y="9015"/>
                  <a:pt x="21195" y="9021"/>
                  <a:pt x="21199" y="9036"/>
                </a:cubicBezTo>
                <a:cubicBezTo>
                  <a:pt x="21387" y="8593"/>
                  <a:pt x="21076" y="7938"/>
                  <a:pt x="21142" y="7375"/>
                </a:cubicBezTo>
                <a:cubicBezTo>
                  <a:pt x="21109" y="7345"/>
                  <a:pt x="21081" y="7287"/>
                  <a:pt x="21048" y="7167"/>
                </a:cubicBezTo>
                <a:cubicBezTo>
                  <a:pt x="21027" y="6641"/>
                  <a:pt x="21098" y="6143"/>
                  <a:pt x="20709" y="5572"/>
                </a:cubicBezTo>
                <a:cubicBezTo>
                  <a:pt x="20759" y="5439"/>
                  <a:pt x="20798" y="5311"/>
                  <a:pt x="20836" y="5178"/>
                </a:cubicBezTo>
                <a:cubicBezTo>
                  <a:pt x="20787" y="5083"/>
                  <a:pt x="20752" y="5050"/>
                  <a:pt x="20724" y="5050"/>
                </a:cubicBezTo>
                <a:cubicBezTo>
                  <a:pt x="20658" y="5050"/>
                  <a:pt x="20631" y="5243"/>
                  <a:pt x="20544" y="5243"/>
                </a:cubicBezTo>
                <a:cubicBezTo>
                  <a:pt x="20491" y="5243"/>
                  <a:pt x="20416" y="5173"/>
                  <a:pt x="20297" y="4950"/>
                </a:cubicBezTo>
                <a:cubicBezTo>
                  <a:pt x="19985" y="4432"/>
                  <a:pt x="20420" y="4697"/>
                  <a:pt x="20403" y="4481"/>
                </a:cubicBezTo>
                <a:cubicBezTo>
                  <a:pt x="20147" y="4241"/>
                  <a:pt x="19651" y="3868"/>
                  <a:pt x="19529" y="3338"/>
                </a:cubicBezTo>
                <a:cubicBezTo>
                  <a:pt x="19674" y="3479"/>
                  <a:pt x="19724" y="3612"/>
                  <a:pt x="19829" y="3752"/>
                </a:cubicBezTo>
                <a:cubicBezTo>
                  <a:pt x="19801" y="3619"/>
                  <a:pt x="19763" y="3482"/>
                  <a:pt x="19730" y="3346"/>
                </a:cubicBezTo>
                <a:cubicBezTo>
                  <a:pt x="20073" y="3590"/>
                  <a:pt x="20233" y="3837"/>
                  <a:pt x="20292" y="3837"/>
                </a:cubicBezTo>
                <a:cubicBezTo>
                  <a:pt x="20321" y="3837"/>
                  <a:pt x="20327" y="3784"/>
                  <a:pt x="20319" y="3652"/>
                </a:cubicBezTo>
                <a:cubicBezTo>
                  <a:pt x="20304" y="3656"/>
                  <a:pt x="20289" y="3657"/>
                  <a:pt x="20273" y="3657"/>
                </a:cubicBezTo>
                <a:cubicBezTo>
                  <a:pt x="20046" y="3657"/>
                  <a:pt x="19829" y="3325"/>
                  <a:pt x="19585" y="3011"/>
                </a:cubicBezTo>
                <a:cubicBezTo>
                  <a:pt x="19350" y="2704"/>
                  <a:pt x="19092" y="2402"/>
                  <a:pt x="18872" y="2402"/>
                </a:cubicBezTo>
                <a:cubicBezTo>
                  <a:pt x="18847" y="2402"/>
                  <a:pt x="18824" y="2406"/>
                  <a:pt x="18801" y="2414"/>
                </a:cubicBezTo>
                <a:cubicBezTo>
                  <a:pt x="18773" y="2326"/>
                  <a:pt x="18740" y="2235"/>
                  <a:pt x="18695" y="2149"/>
                </a:cubicBezTo>
                <a:cubicBezTo>
                  <a:pt x="18750" y="2215"/>
                  <a:pt x="18790" y="2210"/>
                  <a:pt x="18834" y="2277"/>
                </a:cubicBezTo>
                <a:cubicBezTo>
                  <a:pt x="18639" y="1742"/>
                  <a:pt x="18260" y="2103"/>
                  <a:pt x="17759" y="1556"/>
                </a:cubicBezTo>
                <a:cubicBezTo>
                  <a:pt x="17621" y="1396"/>
                  <a:pt x="17526" y="1261"/>
                  <a:pt x="17594" y="1261"/>
                </a:cubicBezTo>
                <a:cubicBezTo>
                  <a:pt x="17611" y="1261"/>
                  <a:pt x="17639" y="1268"/>
                  <a:pt x="17677" y="1287"/>
                </a:cubicBezTo>
                <a:cubicBezTo>
                  <a:pt x="17477" y="1178"/>
                  <a:pt x="17282" y="1071"/>
                  <a:pt x="17070" y="972"/>
                </a:cubicBezTo>
                <a:cubicBezTo>
                  <a:pt x="16981" y="912"/>
                  <a:pt x="16969" y="878"/>
                  <a:pt x="17004" y="878"/>
                </a:cubicBezTo>
                <a:cubicBezTo>
                  <a:pt x="17025" y="878"/>
                  <a:pt x="17062" y="889"/>
                  <a:pt x="17106" y="915"/>
                </a:cubicBezTo>
                <a:cubicBezTo>
                  <a:pt x="16822" y="740"/>
                  <a:pt x="16513" y="590"/>
                  <a:pt x="16179" y="462"/>
                </a:cubicBezTo>
                <a:lnTo>
                  <a:pt x="16197" y="453"/>
                </a:lnTo>
                <a:cubicBezTo>
                  <a:pt x="16028" y="447"/>
                  <a:pt x="15721" y="416"/>
                  <a:pt x="15501" y="416"/>
                </a:cubicBezTo>
                <a:cubicBezTo>
                  <a:pt x="15458" y="416"/>
                  <a:pt x="15418" y="417"/>
                  <a:pt x="15384" y="420"/>
                </a:cubicBezTo>
                <a:cubicBezTo>
                  <a:pt x="15269" y="376"/>
                  <a:pt x="15274" y="366"/>
                  <a:pt x="15317" y="366"/>
                </a:cubicBezTo>
                <a:cubicBezTo>
                  <a:pt x="15352" y="366"/>
                  <a:pt x="15412" y="372"/>
                  <a:pt x="15453" y="372"/>
                </a:cubicBezTo>
                <a:cubicBezTo>
                  <a:pt x="15488" y="372"/>
                  <a:pt x="15511" y="367"/>
                  <a:pt x="15496" y="350"/>
                </a:cubicBezTo>
                <a:lnTo>
                  <a:pt x="15139" y="329"/>
                </a:lnTo>
                <a:lnTo>
                  <a:pt x="14783" y="358"/>
                </a:lnTo>
                <a:cubicBezTo>
                  <a:pt x="14582" y="294"/>
                  <a:pt x="14803" y="217"/>
                  <a:pt x="15117" y="217"/>
                </a:cubicBezTo>
                <a:cubicBezTo>
                  <a:pt x="15271" y="217"/>
                  <a:pt x="15446" y="236"/>
                  <a:pt x="15607" y="283"/>
                </a:cubicBezTo>
                <a:cubicBezTo>
                  <a:pt x="15413" y="97"/>
                  <a:pt x="15256" y="43"/>
                  <a:pt x="15076" y="43"/>
                </a:cubicBezTo>
                <a:cubicBezTo>
                  <a:pt x="15011" y="43"/>
                  <a:pt x="14944" y="50"/>
                  <a:pt x="14873" y="60"/>
                </a:cubicBezTo>
                <a:cubicBezTo>
                  <a:pt x="14732" y="80"/>
                  <a:pt x="14572" y="89"/>
                  <a:pt x="14348" y="131"/>
                </a:cubicBezTo>
                <a:cubicBezTo>
                  <a:pt x="14238" y="147"/>
                  <a:pt x="14110" y="159"/>
                  <a:pt x="13960" y="171"/>
                </a:cubicBezTo>
                <a:lnTo>
                  <a:pt x="13459" y="255"/>
                </a:lnTo>
                <a:cubicBezTo>
                  <a:pt x="13676" y="171"/>
                  <a:pt x="13892" y="85"/>
                  <a:pt x="14153" y="43"/>
                </a:cubicBezTo>
                <a:cubicBezTo>
                  <a:pt x="14049" y="12"/>
                  <a:pt x="13947" y="0"/>
                  <a:pt x="13841" y="0"/>
                </a:cubicBezTo>
                <a:close/>
              </a:path>
            </a:pathLst>
          </a:custGeom>
          <a:solidFill>
            <a:srgbClr val="FFC1BE"/>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857" name="Title Text"/>
          <p:cNvSpPr txBox="1">
            <a:spLocks noGrp="1"/>
          </p:cNvSpPr>
          <p:nvPr>
            <p:ph type="title"/>
          </p:nvPr>
        </p:nvSpPr>
        <p:spPr>
          <a:xfrm>
            <a:off x="1457799" y="516180"/>
            <a:ext cx="21468803" cy="1527201"/>
          </a:xfrm>
          <a:prstGeom prst="rect">
            <a:avLst/>
          </a:prstGeom>
        </p:spPr>
        <p:txBody>
          <a:bodyPr lIns="243794" tIns="243794" rIns="243794" bIns="243794"/>
          <a:lstStyle>
            <a:lvl1pPr>
              <a:defRPr sz="9600">
                <a:solidFill>
                  <a:srgbClr val="3043A1"/>
                </a:solidFill>
                <a:latin typeface="Mansalva"/>
                <a:ea typeface="Mansalva"/>
                <a:cs typeface="Mansalva"/>
                <a:sym typeface="Mansalva"/>
              </a:defRPr>
            </a:lvl1pPr>
          </a:lstStyle>
          <a:p>
            <a:r>
              <a:t>Title Text</a:t>
            </a:r>
          </a:p>
        </p:txBody>
      </p:sp>
      <p:sp>
        <p:nvSpPr>
          <p:cNvPr id="8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only 6">
    <p:bg>
      <p:bgPr>
        <a:solidFill>
          <a:srgbClr val="FFC1BE"/>
        </a:solidFill>
        <a:effectLst/>
      </p:bgPr>
    </p:bg>
    <p:spTree>
      <p:nvGrpSpPr>
        <p:cNvPr id="1" name=""/>
        <p:cNvGrpSpPr/>
        <p:nvPr/>
      </p:nvGrpSpPr>
      <p:grpSpPr>
        <a:xfrm>
          <a:off x="0" y="0"/>
          <a:ext cx="0" cy="0"/>
          <a:chOff x="0" y="0"/>
          <a:chExt cx="0" cy="0"/>
        </a:xfrm>
      </p:grpSpPr>
      <p:grpSp>
        <p:nvGrpSpPr>
          <p:cNvPr id="884" name="Google Shape;381;p18"/>
          <p:cNvGrpSpPr/>
          <p:nvPr/>
        </p:nvGrpSpPr>
        <p:grpSpPr>
          <a:xfrm>
            <a:off x="-3124236" y="-2195658"/>
            <a:ext cx="8401590" cy="6830536"/>
            <a:chOff x="-12" y="-1"/>
            <a:chExt cx="8401589" cy="6830535"/>
          </a:xfrm>
        </p:grpSpPr>
        <p:sp>
          <p:nvSpPr>
            <p:cNvPr id="865" name="Google Shape;382;p18"/>
            <p:cNvSpPr/>
            <p:nvPr/>
          </p:nvSpPr>
          <p:spPr>
            <a:xfrm>
              <a:off x="6930793" y="108264"/>
              <a:ext cx="1078001" cy="1222089"/>
            </a:xfrm>
            <a:custGeom>
              <a:avLst/>
              <a:gdLst/>
              <a:ahLst/>
              <a:cxnLst>
                <a:cxn ang="0">
                  <a:pos x="wd2" y="hd2"/>
                </a:cxn>
                <a:cxn ang="5400000">
                  <a:pos x="wd2" y="hd2"/>
                </a:cxn>
                <a:cxn ang="10800000">
                  <a:pos x="wd2" y="hd2"/>
                </a:cxn>
                <a:cxn ang="16200000">
                  <a:pos x="wd2" y="hd2"/>
                </a:cxn>
              </a:cxnLst>
              <a:rect l="0" t="0" r="r" b="b"/>
              <a:pathLst>
                <a:path w="19943" h="21600" extrusionOk="0">
                  <a:moveTo>
                    <a:pt x="6530" y="0"/>
                  </a:moveTo>
                  <a:cubicBezTo>
                    <a:pt x="6466" y="0"/>
                    <a:pt x="6398" y="0"/>
                    <a:pt x="6333" y="0"/>
                  </a:cubicBezTo>
                  <a:cubicBezTo>
                    <a:pt x="4622" y="47"/>
                    <a:pt x="3537" y="1026"/>
                    <a:pt x="2911" y="2439"/>
                  </a:cubicBezTo>
                  <a:cubicBezTo>
                    <a:pt x="1227" y="3903"/>
                    <a:pt x="153" y="6002"/>
                    <a:pt x="229" y="8709"/>
                  </a:cubicBezTo>
                  <a:cubicBezTo>
                    <a:pt x="229" y="8745"/>
                    <a:pt x="256" y="8770"/>
                    <a:pt x="271" y="8807"/>
                  </a:cubicBezTo>
                  <a:cubicBezTo>
                    <a:pt x="-279" y="10941"/>
                    <a:pt x="13" y="13319"/>
                    <a:pt x="1113" y="15196"/>
                  </a:cubicBezTo>
                  <a:cubicBezTo>
                    <a:pt x="2388" y="17381"/>
                    <a:pt x="4406" y="18516"/>
                    <a:pt x="6587" y="18857"/>
                  </a:cubicBezTo>
                  <a:cubicBezTo>
                    <a:pt x="6090" y="20002"/>
                    <a:pt x="6678" y="21600"/>
                    <a:pt x="8351" y="21600"/>
                  </a:cubicBezTo>
                  <a:cubicBezTo>
                    <a:pt x="9425" y="21600"/>
                    <a:pt x="10024" y="20940"/>
                    <a:pt x="10214" y="20161"/>
                  </a:cubicBezTo>
                  <a:cubicBezTo>
                    <a:pt x="10931" y="19940"/>
                    <a:pt x="11617" y="19465"/>
                    <a:pt x="12334" y="18929"/>
                  </a:cubicBezTo>
                  <a:cubicBezTo>
                    <a:pt x="13954" y="17711"/>
                    <a:pt x="15373" y="16541"/>
                    <a:pt x="16788" y="15077"/>
                  </a:cubicBezTo>
                  <a:cubicBezTo>
                    <a:pt x="19804" y="11952"/>
                    <a:pt x="21321" y="7404"/>
                    <a:pt x="18294" y="3744"/>
                  </a:cubicBezTo>
                  <a:cubicBezTo>
                    <a:pt x="16207" y="1229"/>
                    <a:pt x="12998" y="33"/>
                    <a:pt x="9857" y="33"/>
                  </a:cubicBezTo>
                  <a:cubicBezTo>
                    <a:pt x="9330" y="33"/>
                    <a:pt x="8803" y="69"/>
                    <a:pt x="8287" y="134"/>
                  </a:cubicBezTo>
                  <a:cubicBezTo>
                    <a:pt x="7714" y="47"/>
                    <a:pt x="7118" y="0"/>
                    <a:pt x="6530"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66" name="Google Shape;383;p18"/>
            <p:cNvSpPr/>
            <p:nvPr/>
          </p:nvSpPr>
          <p:spPr>
            <a:xfrm>
              <a:off x="5509653" y="130614"/>
              <a:ext cx="1214583" cy="1312105"/>
            </a:xfrm>
            <a:custGeom>
              <a:avLst/>
              <a:gdLst/>
              <a:ahLst/>
              <a:cxnLst>
                <a:cxn ang="0">
                  <a:pos x="wd2" y="hd2"/>
                </a:cxn>
                <a:cxn ang="5400000">
                  <a:pos x="wd2" y="hd2"/>
                </a:cxn>
                <a:cxn ang="10800000">
                  <a:pos x="wd2" y="hd2"/>
                </a:cxn>
                <a:cxn ang="16200000">
                  <a:pos x="wd2" y="hd2"/>
                </a:cxn>
              </a:cxnLst>
              <a:rect l="0" t="0" r="r" b="b"/>
              <a:pathLst>
                <a:path w="18908" h="21600" extrusionOk="0">
                  <a:moveTo>
                    <a:pt x="6133" y="7875"/>
                  </a:moveTo>
                  <a:cubicBezTo>
                    <a:pt x="6325" y="8098"/>
                    <a:pt x="6548" y="8314"/>
                    <a:pt x="6759" y="8540"/>
                  </a:cubicBezTo>
                  <a:cubicBezTo>
                    <a:pt x="6944" y="8732"/>
                    <a:pt x="7190" y="8857"/>
                    <a:pt x="7448" y="8891"/>
                  </a:cubicBezTo>
                  <a:cubicBezTo>
                    <a:pt x="6791" y="9583"/>
                    <a:pt x="6685" y="10663"/>
                    <a:pt x="7180" y="11494"/>
                  </a:cubicBezTo>
                  <a:cubicBezTo>
                    <a:pt x="5935" y="11153"/>
                    <a:pt x="5022" y="9327"/>
                    <a:pt x="6133" y="7875"/>
                  </a:cubicBezTo>
                  <a:close/>
                  <a:moveTo>
                    <a:pt x="8967" y="6464"/>
                  </a:moveTo>
                  <a:cubicBezTo>
                    <a:pt x="9692" y="6464"/>
                    <a:pt x="10378" y="6711"/>
                    <a:pt x="11014" y="7105"/>
                  </a:cubicBezTo>
                  <a:cubicBezTo>
                    <a:pt x="11885" y="8435"/>
                    <a:pt x="12313" y="9914"/>
                    <a:pt x="12067" y="11514"/>
                  </a:cubicBezTo>
                  <a:cubicBezTo>
                    <a:pt x="11971" y="11278"/>
                    <a:pt x="11831" y="11062"/>
                    <a:pt x="11668" y="10866"/>
                  </a:cubicBezTo>
                  <a:lnTo>
                    <a:pt x="9960" y="8915"/>
                  </a:lnTo>
                  <a:cubicBezTo>
                    <a:pt x="9574" y="8466"/>
                    <a:pt x="9143" y="8287"/>
                    <a:pt x="8728" y="8287"/>
                  </a:cubicBezTo>
                  <a:cubicBezTo>
                    <a:pt x="8636" y="8287"/>
                    <a:pt x="8546" y="8294"/>
                    <a:pt x="8457" y="8311"/>
                  </a:cubicBezTo>
                  <a:cubicBezTo>
                    <a:pt x="8629" y="8027"/>
                    <a:pt x="8706" y="7696"/>
                    <a:pt x="8661" y="7369"/>
                  </a:cubicBezTo>
                  <a:cubicBezTo>
                    <a:pt x="8620" y="7072"/>
                    <a:pt x="8584" y="6788"/>
                    <a:pt x="8521" y="6505"/>
                  </a:cubicBezTo>
                  <a:lnTo>
                    <a:pt x="8521" y="6495"/>
                  </a:lnTo>
                  <a:cubicBezTo>
                    <a:pt x="8671" y="6474"/>
                    <a:pt x="8821" y="6464"/>
                    <a:pt x="8967" y="6464"/>
                  </a:cubicBezTo>
                  <a:close/>
                  <a:moveTo>
                    <a:pt x="11776" y="13593"/>
                  </a:moveTo>
                  <a:cubicBezTo>
                    <a:pt x="11962" y="14559"/>
                    <a:pt x="12843" y="15109"/>
                    <a:pt x="13762" y="15109"/>
                  </a:cubicBezTo>
                  <a:cubicBezTo>
                    <a:pt x="13848" y="15109"/>
                    <a:pt x="13934" y="15102"/>
                    <a:pt x="14020" y="15092"/>
                  </a:cubicBezTo>
                  <a:cubicBezTo>
                    <a:pt x="13838" y="15548"/>
                    <a:pt x="13548" y="15932"/>
                    <a:pt x="13174" y="16230"/>
                  </a:cubicBezTo>
                  <a:cubicBezTo>
                    <a:pt x="12696" y="16594"/>
                    <a:pt x="12175" y="16746"/>
                    <a:pt x="11642" y="16746"/>
                  </a:cubicBezTo>
                  <a:cubicBezTo>
                    <a:pt x="10864" y="16746"/>
                    <a:pt x="10062" y="16425"/>
                    <a:pt x="9347" y="15980"/>
                  </a:cubicBezTo>
                  <a:cubicBezTo>
                    <a:pt x="9229" y="15855"/>
                    <a:pt x="9102" y="15754"/>
                    <a:pt x="8974" y="15662"/>
                  </a:cubicBezTo>
                  <a:cubicBezTo>
                    <a:pt x="10037" y="15355"/>
                    <a:pt x="10991" y="14697"/>
                    <a:pt x="11681" y="13776"/>
                  </a:cubicBezTo>
                  <a:cubicBezTo>
                    <a:pt x="11722" y="13718"/>
                    <a:pt x="11735" y="13651"/>
                    <a:pt x="11776" y="13593"/>
                  </a:cubicBezTo>
                  <a:close/>
                  <a:moveTo>
                    <a:pt x="8214" y="0"/>
                  </a:moveTo>
                  <a:cubicBezTo>
                    <a:pt x="7237" y="0"/>
                    <a:pt x="6334" y="324"/>
                    <a:pt x="5664" y="1131"/>
                  </a:cubicBezTo>
                  <a:cubicBezTo>
                    <a:pt x="5373" y="1448"/>
                    <a:pt x="5354" y="1938"/>
                    <a:pt x="5590" y="2292"/>
                  </a:cubicBezTo>
                  <a:cubicBezTo>
                    <a:pt x="3493" y="3075"/>
                    <a:pt x="1786" y="4699"/>
                    <a:pt x="1141" y="7129"/>
                  </a:cubicBezTo>
                  <a:cubicBezTo>
                    <a:pt x="1103" y="7126"/>
                    <a:pt x="1067" y="7122"/>
                    <a:pt x="1029" y="7122"/>
                  </a:cubicBezTo>
                  <a:cubicBezTo>
                    <a:pt x="324" y="7122"/>
                    <a:pt x="-286" y="7821"/>
                    <a:pt x="142" y="8675"/>
                  </a:cubicBezTo>
                  <a:cubicBezTo>
                    <a:pt x="400" y="9185"/>
                    <a:pt x="681" y="9765"/>
                    <a:pt x="959" y="10356"/>
                  </a:cubicBezTo>
                  <a:cubicBezTo>
                    <a:pt x="1205" y="11595"/>
                    <a:pt x="1786" y="12729"/>
                    <a:pt x="2635" y="13627"/>
                  </a:cubicBezTo>
                  <a:cubicBezTo>
                    <a:pt x="3161" y="14616"/>
                    <a:pt x="3742" y="15571"/>
                    <a:pt x="4365" y="16489"/>
                  </a:cubicBezTo>
                  <a:cubicBezTo>
                    <a:pt x="3611" y="17968"/>
                    <a:pt x="4097" y="20307"/>
                    <a:pt x="5846" y="20591"/>
                  </a:cubicBezTo>
                  <a:lnTo>
                    <a:pt x="6717" y="20739"/>
                  </a:lnTo>
                  <a:cubicBezTo>
                    <a:pt x="6886" y="20763"/>
                    <a:pt x="7056" y="20776"/>
                    <a:pt x="7225" y="20776"/>
                  </a:cubicBezTo>
                  <a:cubicBezTo>
                    <a:pt x="7595" y="20776"/>
                    <a:pt x="7965" y="20716"/>
                    <a:pt x="8316" y="20591"/>
                  </a:cubicBezTo>
                  <a:cubicBezTo>
                    <a:pt x="9344" y="21222"/>
                    <a:pt x="10461" y="21600"/>
                    <a:pt x="11684" y="21600"/>
                  </a:cubicBezTo>
                  <a:cubicBezTo>
                    <a:pt x="12721" y="21600"/>
                    <a:pt x="13835" y="21327"/>
                    <a:pt x="15032" y="20705"/>
                  </a:cubicBezTo>
                  <a:cubicBezTo>
                    <a:pt x="21314" y="17421"/>
                    <a:pt x="19060" y="7676"/>
                    <a:pt x="14624" y="3824"/>
                  </a:cubicBezTo>
                  <a:lnTo>
                    <a:pt x="14611" y="3811"/>
                  </a:lnTo>
                  <a:cubicBezTo>
                    <a:pt x="14474" y="3585"/>
                    <a:pt x="14333" y="3359"/>
                    <a:pt x="14174" y="3153"/>
                  </a:cubicBezTo>
                  <a:cubicBezTo>
                    <a:pt x="13053" y="1678"/>
                    <a:pt x="10439" y="0"/>
                    <a:pt x="8214"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67" name="Google Shape;384;p18"/>
            <p:cNvSpPr/>
            <p:nvPr/>
          </p:nvSpPr>
          <p:spPr>
            <a:xfrm>
              <a:off x="3982668" y="-2"/>
              <a:ext cx="1192235" cy="1368494"/>
            </a:xfrm>
            <a:custGeom>
              <a:avLst/>
              <a:gdLst/>
              <a:ahLst/>
              <a:cxnLst>
                <a:cxn ang="0">
                  <a:pos x="wd2" y="hd2"/>
                </a:cxn>
                <a:cxn ang="5400000">
                  <a:pos x="wd2" y="hd2"/>
                </a:cxn>
                <a:cxn ang="10800000">
                  <a:pos x="wd2" y="hd2"/>
                </a:cxn>
                <a:cxn ang="16200000">
                  <a:pos x="wd2" y="hd2"/>
                </a:cxn>
              </a:cxnLst>
              <a:rect l="0" t="0" r="r" b="b"/>
              <a:pathLst>
                <a:path w="20593" h="21600" extrusionOk="0">
                  <a:moveTo>
                    <a:pt x="9310" y="15978"/>
                  </a:moveTo>
                  <a:cubicBezTo>
                    <a:pt x="9873" y="16079"/>
                    <a:pt x="10443" y="16127"/>
                    <a:pt x="11010" y="16127"/>
                  </a:cubicBezTo>
                  <a:cubicBezTo>
                    <a:pt x="11304" y="16127"/>
                    <a:pt x="11602" y="16111"/>
                    <a:pt x="11899" y="16085"/>
                  </a:cubicBezTo>
                  <a:cubicBezTo>
                    <a:pt x="12292" y="16804"/>
                    <a:pt x="12434" y="17613"/>
                    <a:pt x="12101" y="18396"/>
                  </a:cubicBezTo>
                  <a:cubicBezTo>
                    <a:pt x="11743" y="19234"/>
                    <a:pt x="10826" y="20137"/>
                    <a:pt x="9834" y="20409"/>
                  </a:cubicBezTo>
                  <a:cubicBezTo>
                    <a:pt x="10206" y="20280"/>
                    <a:pt x="10479" y="19975"/>
                    <a:pt x="10539" y="19616"/>
                  </a:cubicBezTo>
                  <a:cubicBezTo>
                    <a:pt x="10564" y="19386"/>
                    <a:pt x="10624" y="19156"/>
                    <a:pt x="10695" y="18940"/>
                  </a:cubicBezTo>
                  <a:cubicBezTo>
                    <a:pt x="11003" y="18079"/>
                    <a:pt x="10468" y="17130"/>
                    <a:pt x="9682" y="16674"/>
                  </a:cubicBezTo>
                  <a:cubicBezTo>
                    <a:pt x="9466" y="16545"/>
                    <a:pt x="9239" y="16444"/>
                    <a:pt x="9012" y="16357"/>
                  </a:cubicBezTo>
                  <a:cubicBezTo>
                    <a:pt x="9119" y="16237"/>
                    <a:pt x="9228" y="16108"/>
                    <a:pt x="9310" y="15978"/>
                  </a:cubicBezTo>
                  <a:close/>
                  <a:moveTo>
                    <a:pt x="12756" y="0"/>
                  </a:moveTo>
                  <a:cubicBezTo>
                    <a:pt x="12735" y="0"/>
                    <a:pt x="12710" y="0"/>
                    <a:pt x="12686" y="0"/>
                  </a:cubicBezTo>
                  <a:cubicBezTo>
                    <a:pt x="11290" y="19"/>
                    <a:pt x="10040" y="618"/>
                    <a:pt x="9657" y="1906"/>
                  </a:cubicBezTo>
                  <a:cubicBezTo>
                    <a:pt x="9561" y="2210"/>
                    <a:pt x="9537" y="2524"/>
                    <a:pt x="9572" y="2832"/>
                  </a:cubicBezTo>
                  <a:cubicBezTo>
                    <a:pt x="9204" y="2874"/>
                    <a:pt x="8835" y="2939"/>
                    <a:pt x="8478" y="3026"/>
                  </a:cubicBezTo>
                  <a:cubicBezTo>
                    <a:pt x="7677" y="3266"/>
                    <a:pt x="6940" y="3657"/>
                    <a:pt x="6306" y="4159"/>
                  </a:cubicBezTo>
                  <a:cubicBezTo>
                    <a:pt x="5725" y="3101"/>
                    <a:pt x="4542" y="2469"/>
                    <a:pt x="3380" y="2469"/>
                  </a:cubicBezTo>
                  <a:cubicBezTo>
                    <a:pt x="2449" y="2469"/>
                    <a:pt x="1531" y="2874"/>
                    <a:pt x="943" y="3790"/>
                  </a:cubicBezTo>
                  <a:cubicBezTo>
                    <a:pt x="-392" y="5858"/>
                    <a:pt x="-165" y="8418"/>
                    <a:pt x="727" y="10836"/>
                  </a:cubicBezTo>
                  <a:cubicBezTo>
                    <a:pt x="741" y="11056"/>
                    <a:pt x="823" y="11250"/>
                    <a:pt x="954" y="11425"/>
                  </a:cubicBezTo>
                  <a:cubicBezTo>
                    <a:pt x="1528" y="12765"/>
                    <a:pt x="2254" y="14040"/>
                    <a:pt x="3136" y="15237"/>
                  </a:cubicBezTo>
                  <a:cubicBezTo>
                    <a:pt x="2959" y="16881"/>
                    <a:pt x="3409" y="18548"/>
                    <a:pt x="4687" y="19746"/>
                  </a:cubicBezTo>
                  <a:cubicBezTo>
                    <a:pt x="5941" y="20914"/>
                    <a:pt x="7982" y="21600"/>
                    <a:pt x="9937" y="21600"/>
                  </a:cubicBezTo>
                  <a:cubicBezTo>
                    <a:pt x="11828" y="21600"/>
                    <a:pt x="13642" y="20962"/>
                    <a:pt x="14605" y="19506"/>
                  </a:cubicBezTo>
                  <a:cubicBezTo>
                    <a:pt x="15002" y="19797"/>
                    <a:pt x="15509" y="19946"/>
                    <a:pt x="16015" y="19946"/>
                  </a:cubicBezTo>
                  <a:cubicBezTo>
                    <a:pt x="17060" y="19946"/>
                    <a:pt x="18091" y="19322"/>
                    <a:pt x="18109" y="18069"/>
                  </a:cubicBezTo>
                  <a:cubicBezTo>
                    <a:pt x="18109" y="17351"/>
                    <a:pt x="18002" y="16632"/>
                    <a:pt x="17797" y="15946"/>
                  </a:cubicBezTo>
                  <a:cubicBezTo>
                    <a:pt x="20407" y="13331"/>
                    <a:pt x="21208" y="10522"/>
                    <a:pt x="20124" y="7091"/>
                  </a:cubicBezTo>
                  <a:cubicBezTo>
                    <a:pt x="19210" y="4201"/>
                    <a:pt x="16557" y="0"/>
                    <a:pt x="1275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68" name="Google Shape;385;p18"/>
            <p:cNvSpPr/>
            <p:nvPr/>
          </p:nvSpPr>
          <p:spPr>
            <a:xfrm>
              <a:off x="2218396" y="36907"/>
              <a:ext cx="1240069" cy="1367878"/>
            </a:xfrm>
            <a:custGeom>
              <a:avLst/>
              <a:gdLst/>
              <a:ahLst/>
              <a:cxnLst>
                <a:cxn ang="0">
                  <a:pos x="wd2" y="hd2"/>
                </a:cxn>
                <a:cxn ang="5400000">
                  <a:pos x="wd2" y="hd2"/>
                </a:cxn>
                <a:cxn ang="10800000">
                  <a:pos x="wd2" y="hd2"/>
                </a:cxn>
                <a:cxn ang="16200000">
                  <a:pos x="wd2" y="hd2"/>
                </a:cxn>
              </a:cxnLst>
              <a:rect l="0" t="0" r="r" b="b"/>
              <a:pathLst>
                <a:path w="20624" h="21600" extrusionOk="0">
                  <a:moveTo>
                    <a:pt x="14435" y="13091"/>
                  </a:moveTo>
                  <a:cubicBezTo>
                    <a:pt x="14046" y="13823"/>
                    <a:pt x="13313" y="14311"/>
                    <a:pt x="12474" y="14422"/>
                  </a:cubicBezTo>
                  <a:cubicBezTo>
                    <a:pt x="12379" y="14435"/>
                    <a:pt x="12273" y="14441"/>
                    <a:pt x="12164" y="14441"/>
                  </a:cubicBezTo>
                  <a:cubicBezTo>
                    <a:pt x="11584" y="14441"/>
                    <a:pt x="10841" y="14247"/>
                    <a:pt x="10397" y="13855"/>
                  </a:cubicBezTo>
                  <a:cubicBezTo>
                    <a:pt x="11775" y="13800"/>
                    <a:pt x="13139" y="13551"/>
                    <a:pt x="14435" y="13091"/>
                  </a:cubicBezTo>
                  <a:close/>
                  <a:moveTo>
                    <a:pt x="9091" y="0"/>
                  </a:moveTo>
                  <a:cubicBezTo>
                    <a:pt x="7308" y="0"/>
                    <a:pt x="5504" y="427"/>
                    <a:pt x="3833" y="1376"/>
                  </a:cubicBezTo>
                  <a:cubicBezTo>
                    <a:pt x="1019" y="2979"/>
                    <a:pt x="-747" y="6107"/>
                    <a:pt x="320" y="9137"/>
                  </a:cubicBezTo>
                  <a:cubicBezTo>
                    <a:pt x="-324" y="11349"/>
                    <a:pt x="44" y="13441"/>
                    <a:pt x="1067" y="15270"/>
                  </a:cubicBezTo>
                  <a:lnTo>
                    <a:pt x="1067" y="15293"/>
                  </a:lnTo>
                  <a:cubicBezTo>
                    <a:pt x="1170" y="15717"/>
                    <a:pt x="1296" y="16131"/>
                    <a:pt x="1456" y="16536"/>
                  </a:cubicBezTo>
                  <a:cubicBezTo>
                    <a:pt x="1800" y="17375"/>
                    <a:pt x="2387" y="18158"/>
                    <a:pt x="2858" y="18942"/>
                  </a:cubicBezTo>
                  <a:cubicBezTo>
                    <a:pt x="2933" y="19052"/>
                    <a:pt x="3049" y="19100"/>
                    <a:pt x="3161" y="19100"/>
                  </a:cubicBezTo>
                  <a:cubicBezTo>
                    <a:pt x="3345" y="19100"/>
                    <a:pt x="3526" y="18977"/>
                    <a:pt x="3533" y="18770"/>
                  </a:cubicBezTo>
                  <a:cubicBezTo>
                    <a:pt x="3533" y="18628"/>
                    <a:pt x="3546" y="18475"/>
                    <a:pt x="3557" y="18323"/>
                  </a:cubicBezTo>
                  <a:cubicBezTo>
                    <a:pt x="5139" y="19716"/>
                    <a:pt x="7011" y="20774"/>
                    <a:pt x="9054" y="21438"/>
                  </a:cubicBezTo>
                  <a:cubicBezTo>
                    <a:pt x="9402" y="21551"/>
                    <a:pt x="9729" y="21600"/>
                    <a:pt x="10039" y="21600"/>
                  </a:cubicBezTo>
                  <a:cubicBezTo>
                    <a:pt x="11420" y="21600"/>
                    <a:pt x="12399" y="20583"/>
                    <a:pt x="12737" y="19389"/>
                  </a:cubicBezTo>
                  <a:cubicBezTo>
                    <a:pt x="13115" y="19369"/>
                    <a:pt x="13484" y="19314"/>
                    <a:pt x="13862" y="19236"/>
                  </a:cubicBezTo>
                  <a:cubicBezTo>
                    <a:pt x="17569" y="18495"/>
                    <a:pt x="19840" y="15477"/>
                    <a:pt x="20474" y="12068"/>
                  </a:cubicBezTo>
                  <a:cubicBezTo>
                    <a:pt x="20853" y="10008"/>
                    <a:pt x="20509" y="7894"/>
                    <a:pt x="19496" y="6042"/>
                  </a:cubicBezTo>
                  <a:cubicBezTo>
                    <a:pt x="19138" y="3348"/>
                    <a:pt x="17057" y="861"/>
                    <a:pt x="13999" y="861"/>
                  </a:cubicBezTo>
                  <a:cubicBezTo>
                    <a:pt x="13927" y="861"/>
                    <a:pt x="13855" y="861"/>
                    <a:pt x="13780" y="865"/>
                  </a:cubicBezTo>
                  <a:cubicBezTo>
                    <a:pt x="13726" y="865"/>
                    <a:pt x="13654" y="887"/>
                    <a:pt x="13600" y="897"/>
                  </a:cubicBezTo>
                  <a:cubicBezTo>
                    <a:pt x="12174" y="321"/>
                    <a:pt x="10640" y="0"/>
                    <a:pt x="9091"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69" name="Google Shape;386;p18"/>
            <p:cNvSpPr/>
            <p:nvPr/>
          </p:nvSpPr>
          <p:spPr>
            <a:xfrm>
              <a:off x="3117504" y="1616592"/>
              <a:ext cx="1333367" cy="1377510"/>
            </a:xfrm>
            <a:custGeom>
              <a:avLst/>
              <a:gdLst/>
              <a:ahLst/>
              <a:cxnLst>
                <a:cxn ang="0">
                  <a:pos x="wd2" y="hd2"/>
                </a:cxn>
                <a:cxn ang="5400000">
                  <a:pos x="wd2" y="hd2"/>
                </a:cxn>
                <a:cxn ang="10800000">
                  <a:pos x="wd2" y="hd2"/>
                </a:cxn>
                <a:cxn ang="16200000">
                  <a:pos x="wd2" y="hd2"/>
                </a:cxn>
              </a:cxnLst>
              <a:rect l="0" t="0" r="r" b="b"/>
              <a:pathLst>
                <a:path w="20776" h="21600" extrusionOk="0">
                  <a:moveTo>
                    <a:pt x="9373" y="8604"/>
                  </a:moveTo>
                  <a:cubicBezTo>
                    <a:pt x="11363" y="8604"/>
                    <a:pt x="11417" y="10974"/>
                    <a:pt x="10491" y="12208"/>
                  </a:cubicBezTo>
                  <a:cubicBezTo>
                    <a:pt x="9839" y="13083"/>
                    <a:pt x="9088" y="13440"/>
                    <a:pt x="8338" y="13440"/>
                  </a:cubicBezTo>
                  <a:cubicBezTo>
                    <a:pt x="7826" y="13440"/>
                    <a:pt x="7315" y="13276"/>
                    <a:pt x="6836" y="12999"/>
                  </a:cubicBezTo>
                  <a:cubicBezTo>
                    <a:pt x="7031" y="11568"/>
                    <a:pt x="7590" y="8604"/>
                    <a:pt x="9373" y="8604"/>
                  </a:cubicBezTo>
                  <a:close/>
                  <a:moveTo>
                    <a:pt x="11427" y="15369"/>
                  </a:moveTo>
                  <a:cubicBezTo>
                    <a:pt x="11040" y="15996"/>
                    <a:pt x="10577" y="16568"/>
                    <a:pt x="10063" y="17099"/>
                  </a:cubicBezTo>
                  <a:cubicBezTo>
                    <a:pt x="9363" y="16870"/>
                    <a:pt x="8708" y="16513"/>
                    <a:pt x="8149" y="16050"/>
                  </a:cubicBezTo>
                  <a:cubicBezTo>
                    <a:pt x="8226" y="16050"/>
                    <a:pt x="8302" y="16054"/>
                    <a:pt x="8379" y="16054"/>
                  </a:cubicBezTo>
                  <a:cubicBezTo>
                    <a:pt x="8989" y="16054"/>
                    <a:pt x="9600" y="15977"/>
                    <a:pt x="10203" y="15822"/>
                  </a:cubicBezTo>
                  <a:lnTo>
                    <a:pt x="10203" y="15832"/>
                  </a:lnTo>
                  <a:cubicBezTo>
                    <a:pt x="10622" y="15713"/>
                    <a:pt x="11040" y="15562"/>
                    <a:pt x="11427" y="15369"/>
                  </a:cubicBezTo>
                  <a:close/>
                  <a:moveTo>
                    <a:pt x="11852" y="0"/>
                  </a:moveTo>
                  <a:cubicBezTo>
                    <a:pt x="9488" y="0"/>
                    <a:pt x="7437" y="994"/>
                    <a:pt x="6558" y="3247"/>
                  </a:cubicBezTo>
                  <a:cubicBezTo>
                    <a:pt x="6235" y="3087"/>
                    <a:pt x="5890" y="2958"/>
                    <a:pt x="5545" y="2871"/>
                  </a:cubicBezTo>
                  <a:cubicBezTo>
                    <a:pt x="5213" y="2791"/>
                    <a:pt x="4884" y="2755"/>
                    <a:pt x="4568" y="2755"/>
                  </a:cubicBezTo>
                  <a:cubicBezTo>
                    <a:pt x="2411" y="2755"/>
                    <a:pt x="686" y="4453"/>
                    <a:pt x="181" y="6604"/>
                  </a:cubicBezTo>
                  <a:cubicBezTo>
                    <a:pt x="-250" y="8443"/>
                    <a:pt x="117" y="10196"/>
                    <a:pt x="977" y="11700"/>
                  </a:cubicBezTo>
                  <a:cubicBezTo>
                    <a:pt x="817" y="13562"/>
                    <a:pt x="1632" y="15584"/>
                    <a:pt x="2622" y="17099"/>
                  </a:cubicBezTo>
                  <a:cubicBezTo>
                    <a:pt x="4446" y="19873"/>
                    <a:pt x="7325" y="21600"/>
                    <a:pt x="10497" y="21600"/>
                  </a:cubicBezTo>
                  <a:cubicBezTo>
                    <a:pt x="11210" y="21600"/>
                    <a:pt x="11941" y="21513"/>
                    <a:pt x="12676" y="21330"/>
                  </a:cubicBezTo>
                  <a:cubicBezTo>
                    <a:pt x="13900" y="21028"/>
                    <a:pt x="14286" y="19706"/>
                    <a:pt x="13986" y="18668"/>
                  </a:cubicBezTo>
                  <a:cubicBezTo>
                    <a:pt x="15932" y="17996"/>
                    <a:pt x="17622" y="16948"/>
                    <a:pt x="18995" y="15063"/>
                  </a:cubicBezTo>
                  <a:cubicBezTo>
                    <a:pt x="21050" y="12218"/>
                    <a:pt x="21350" y="8466"/>
                    <a:pt x="19772" y="5328"/>
                  </a:cubicBezTo>
                  <a:cubicBezTo>
                    <a:pt x="18427" y="2675"/>
                    <a:pt x="15836" y="370"/>
                    <a:pt x="12836" y="58"/>
                  </a:cubicBezTo>
                  <a:cubicBezTo>
                    <a:pt x="12504" y="19"/>
                    <a:pt x="12175" y="0"/>
                    <a:pt x="11852"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70" name="Google Shape;387;p18"/>
            <p:cNvSpPr/>
            <p:nvPr/>
          </p:nvSpPr>
          <p:spPr>
            <a:xfrm>
              <a:off x="4735629" y="1612696"/>
              <a:ext cx="973739" cy="1260429"/>
            </a:xfrm>
            <a:custGeom>
              <a:avLst/>
              <a:gdLst/>
              <a:ahLst/>
              <a:cxnLst>
                <a:cxn ang="0">
                  <a:pos x="wd2" y="hd2"/>
                </a:cxn>
                <a:cxn ang="5400000">
                  <a:pos x="wd2" y="hd2"/>
                </a:cxn>
                <a:cxn ang="10800000">
                  <a:pos x="wd2" y="hd2"/>
                </a:cxn>
                <a:cxn ang="16200000">
                  <a:pos x="wd2" y="hd2"/>
                </a:cxn>
              </a:cxnLst>
              <a:rect l="0" t="0" r="r" b="b"/>
              <a:pathLst>
                <a:path w="20731" h="21600" extrusionOk="0">
                  <a:moveTo>
                    <a:pt x="9110" y="7225"/>
                  </a:moveTo>
                  <a:cubicBezTo>
                    <a:pt x="9198" y="7435"/>
                    <a:pt x="9359" y="7625"/>
                    <a:pt x="9582" y="7769"/>
                  </a:cubicBezTo>
                  <a:cubicBezTo>
                    <a:pt x="9887" y="7945"/>
                    <a:pt x="10197" y="8124"/>
                    <a:pt x="10507" y="8300"/>
                  </a:cubicBezTo>
                  <a:cubicBezTo>
                    <a:pt x="10590" y="8813"/>
                    <a:pt x="11027" y="9263"/>
                    <a:pt x="11751" y="9263"/>
                  </a:cubicBezTo>
                  <a:cubicBezTo>
                    <a:pt x="11795" y="9263"/>
                    <a:pt x="11843" y="9263"/>
                    <a:pt x="11887" y="9259"/>
                  </a:cubicBezTo>
                  <a:lnTo>
                    <a:pt x="12005" y="9259"/>
                  </a:lnTo>
                  <a:cubicBezTo>
                    <a:pt x="12533" y="9625"/>
                    <a:pt x="13017" y="10039"/>
                    <a:pt x="13432" y="10500"/>
                  </a:cubicBezTo>
                  <a:cubicBezTo>
                    <a:pt x="13297" y="10584"/>
                    <a:pt x="13166" y="10665"/>
                    <a:pt x="13035" y="10749"/>
                  </a:cubicBezTo>
                  <a:cubicBezTo>
                    <a:pt x="12070" y="10419"/>
                    <a:pt x="11044" y="10257"/>
                    <a:pt x="10023" y="10257"/>
                  </a:cubicBezTo>
                  <a:cubicBezTo>
                    <a:pt x="9019" y="10257"/>
                    <a:pt x="8015" y="10415"/>
                    <a:pt x="7067" y="10724"/>
                  </a:cubicBezTo>
                  <a:cubicBezTo>
                    <a:pt x="6718" y="10844"/>
                    <a:pt x="6395" y="10974"/>
                    <a:pt x="6068" y="11114"/>
                  </a:cubicBezTo>
                  <a:cubicBezTo>
                    <a:pt x="5701" y="10289"/>
                    <a:pt x="6247" y="9129"/>
                    <a:pt x="7203" y="8300"/>
                  </a:cubicBezTo>
                  <a:cubicBezTo>
                    <a:pt x="7923" y="7674"/>
                    <a:pt x="8538" y="7344"/>
                    <a:pt x="9110" y="7225"/>
                  </a:cubicBezTo>
                  <a:close/>
                  <a:moveTo>
                    <a:pt x="10376" y="14404"/>
                  </a:moveTo>
                  <a:cubicBezTo>
                    <a:pt x="10608" y="14404"/>
                    <a:pt x="10830" y="14425"/>
                    <a:pt x="11049" y="14474"/>
                  </a:cubicBezTo>
                  <a:cubicBezTo>
                    <a:pt x="11991" y="14699"/>
                    <a:pt x="12930" y="15184"/>
                    <a:pt x="13825" y="15799"/>
                  </a:cubicBezTo>
                  <a:cubicBezTo>
                    <a:pt x="13358" y="16473"/>
                    <a:pt x="12638" y="17014"/>
                    <a:pt x="11769" y="17359"/>
                  </a:cubicBezTo>
                  <a:cubicBezTo>
                    <a:pt x="11551" y="16364"/>
                    <a:pt x="11123" y="15419"/>
                    <a:pt x="10490" y="14544"/>
                  </a:cubicBezTo>
                  <a:cubicBezTo>
                    <a:pt x="10464" y="14509"/>
                    <a:pt x="10402" y="14449"/>
                    <a:pt x="10376" y="14404"/>
                  </a:cubicBezTo>
                  <a:close/>
                  <a:moveTo>
                    <a:pt x="9547" y="0"/>
                  </a:moveTo>
                  <a:cubicBezTo>
                    <a:pt x="6299" y="0"/>
                    <a:pt x="3130" y="1209"/>
                    <a:pt x="1322" y="3735"/>
                  </a:cubicBezTo>
                  <a:cubicBezTo>
                    <a:pt x="-690" y="6575"/>
                    <a:pt x="-480" y="10264"/>
                    <a:pt x="2471" y="12334"/>
                  </a:cubicBezTo>
                  <a:cubicBezTo>
                    <a:pt x="2558" y="12819"/>
                    <a:pt x="2763" y="13290"/>
                    <a:pt x="3073" y="13729"/>
                  </a:cubicBezTo>
                  <a:cubicBezTo>
                    <a:pt x="2763" y="14249"/>
                    <a:pt x="2588" y="14815"/>
                    <a:pt x="2575" y="15394"/>
                  </a:cubicBezTo>
                  <a:cubicBezTo>
                    <a:pt x="2514" y="17524"/>
                    <a:pt x="4806" y="19003"/>
                    <a:pt x="7067" y="19748"/>
                  </a:cubicBezTo>
                  <a:cubicBezTo>
                    <a:pt x="7334" y="19829"/>
                    <a:pt x="7613" y="19903"/>
                    <a:pt x="7892" y="19948"/>
                  </a:cubicBezTo>
                  <a:cubicBezTo>
                    <a:pt x="8141" y="20258"/>
                    <a:pt x="8451" y="20518"/>
                    <a:pt x="8818" y="20729"/>
                  </a:cubicBezTo>
                  <a:cubicBezTo>
                    <a:pt x="8992" y="20859"/>
                    <a:pt x="9215" y="20953"/>
                    <a:pt x="9451" y="21003"/>
                  </a:cubicBezTo>
                  <a:cubicBezTo>
                    <a:pt x="9542" y="20985"/>
                    <a:pt x="9625" y="20975"/>
                    <a:pt x="9695" y="20975"/>
                  </a:cubicBezTo>
                  <a:cubicBezTo>
                    <a:pt x="9970" y="20975"/>
                    <a:pt x="10049" y="21108"/>
                    <a:pt x="9918" y="21379"/>
                  </a:cubicBezTo>
                  <a:cubicBezTo>
                    <a:pt x="10010" y="21533"/>
                    <a:pt x="10167" y="21600"/>
                    <a:pt x="10328" y="21600"/>
                  </a:cubicBezTo>
                  <a:cubicBezTo>
                    <a:pt x="10612" y="21600"/>
                    <a:pt x="10913" y="21403"/>
                    <a:pt x="10931" y="21154"/>
                  </a:cubicBezTo>
                  <a:cubicBezTo>
                    <a:pt x="10979" y="20693"/>
                    <a:pt x="11433" y="20493"/>
                    <a:pt x="11682" y="20054"/>
                  </a:cubicBezTo>
                  <a:cubicBezTo>
                    <a:pt x="13563" y="19794"/>
                    <a:pt x="15327" y="19193"/>
                    <a:pt x="16868" y="18293"/>
                  </a:cubicBezTo>
                  <a:cubicBezTo>
                    <a:pt x="17191" y="18589"/>
                    <a:pt x="17514" y="18884"/>
                    <a:pt x="17793" y="19144"/>
                  </a:cubicBezTo>
                  <a:cubicBezTo>
                    <a:pt x="18051" y="19372"/>
                    <a:pt x="18382" y="19471"/>
                    <a:pt x="18719" y="19471"/>
                  </a:cubicBezTo>
                  <a:cubicBezTo>
                    <a:pt x="19579" y="19471"/>
                    <a:pt x="20456" y="18817"/>
                    <a:pt x="20129" y="18058"/>
                  </a:cubicBezTo>
                  <a:cubicBezTo>
                    <a:pt x="19867" y="17443"/>
                    <a:pt x="19587" y="16839"/>
                    <a:pt x="19290" y="16248"/>
                  </a:cubicBezTo>
                  <a:cubicBezTo>
                    <a:pt x="19775" y="15654"/>
                    <a:pt x="20129" y="15004"/>
                    <a:pt x="20321" y="14319"/>
                  </a:cubicBezTo>
                  <a:cubicBezTo>
                    <a:pt x="20644" y="13089"/>
                    <a:pt x="20439" y="11754"/>
                    <a:pt x="19849" y="10500"/>
                  </a:cubicBezTo>
                  <a:cubicBezTo>
                    <a:pt x="19923" y="10440"/>
                    <a:pt x="19998" y="10405"/>
                    <a:pt x="20072" y="10345"/>
                  </a:cubicBezTo>
                  <a:cubicBezTo>
                    <a:pt x="20849" y="9804"/>
                    <a:pt x="20910" y="8785"/>
                    <a:pt x="20408" y="8075"/>
                  </a:cubicBezTo>
                  <a:cubicBezTo>
                    <a:pt x="20539" y="5970"/>
                    <a:pt x="18836" y="3820"/>
                    <a:pt x="17073" y="2446"/>
                  </a:cubicBezTo>
                  <a:cubicBezTo>
                    <a:pt x="14999" y="836"/>
                    <a:pt x="12245" y="0"/>
                    <a:pt x="9547"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71" name="Google Shape;388;p18"/>
            <p:cNvSpPr/>
            <p:nvPr/>
          </p:nvSpPr>
          <p:spPr>
            <a:xfrm>
              <a:off x="6379221" y="1479415"/>
              <a:ext cx="1181116" cy="1233158"/>
            </a:xfrm>
            <a:custGeom>
              <a:avLst/>
              <a:gdLst/>
              <a:ahLst/>
              <a:cxnLst>
                <a:cxn ang="0">
                  <a:pos x="wd2" y="hd2"/>
                </a:cxn>
                <a:cxn ang="5400000">
                  <a:pos x="wd2" y="hd2"/>
                </a:cxn>
                <a:cxn ang="10800000">
                  <a:pos x="wd2" y="hd2"/>
                </a:cxn>
                <a:cxn ang="16200000">
                  <a:pos x="wd2" y="hd2"/>
                </a:cxn>
              </a:cxnLst>
              <a:rect l="0" t="0" r="r" b="b"/>
              <a:pathLst>
                <a:path w="20714" h="21600" extrusionOk="0">
                  <a:moveTo>
                    <a:pt x="6393" y="7700"/>
                  </a:moveTo>
                  <a:cubicBezTo>
                    <a:pt x="6321" y="8641"/>
                    <a:pt x="7238" y="9223"/>
                    <a:pt x="8050" y="9331"/>
                  </a:cubicBezTo>
                  <a:cubicBezTo>
                    <a:pt x="8302" y="9356"/>
                    <a:pt x="8565" y="9371"/>
                    <a:pt x="8824" y="9371"/>
                  </a:cubicBezTo>
                  <a:cubicBezTo>
                    <a:pt x="9050" y="9371"/>
                    <a:pt x="9277" y="9360"/>
                    <a:pt x="9503" y="9345"/>
                  </a:cubicBezTo>
                  <a:lnTo>
                    <a:pt x="9503" y="9428"/>
                  </a:lnTo>
                  <a:cubicBezTo>
                    <a:pt x="9478" y="10118"/>
                    <a:pt x="9381" y="10807"/>
                    <a:pt x="9223" y="11482"/>
                  </a:cubicBezTo>
                  <a:cubicBezTo>
                    <a:pt x="9090" y="11666"/>
                    <a:pt x="8946" y="11834"/>
                    <a:pt x="8813" y="12028"/>
                  </a:cubicBezTo>
                  <a:cubicBezTo>
                    <a:pt x="8424" y="12172"/>
                    <a:pt x="8043" y="12251"/>
                    <a:pt x="7684" y="12251"/>
                  </a:cubicBezTo>
                  <a:cubicBezTo>
                    <a:pt x="6824" y="12251"/>
                    <a:pt x="6076" y="11795"/>
                    <a:pt x="5580" y="10613"/>
                  </a:cubicBezTo>
                  <a:cubicBezTo>
                    <a:pt x="5242" y="9791"/>
                    <a:pt x="5728" y="9137"/>
                    <a:pt x="5677" y="8376"/>
                  </a:cubicBezTo>
                  <a:cubicBezTo>
                    <a:pt x="5656" y="8243"/>
                    <a:pt x="5677" y="8110"/>
                    <a:pt x="5753" y="8002"/>
                  </a:cubicBezTo>
                  <a:cubicBezTo>
                    <a:pt x="5968" y="7916"/>
                    <a:pt x="6188" y="7819"/>
                    <a:pt x="6393" y="7700"/>
                  </a:cubicBezTo>
                  <a:close/>
                  <a:moveTo>
                    <a:pt x="3246" y="12136"/>
                  </a:moveTo>
                  <a:cubicBezTo>
                    <a:pt x="3405" y="12258"/>
                    <a:pt x="3559" y="12366"/>
                    <a:pt x="3728" y="12474"/>
                  </a:cubicBezTo>
                  <a:cubicBezTo>
                    <a:pt x="5328" y="13526"/>
                    <a:pt x="7069" y="13961"/>
                    <a:pt x="8859" y="13997"/>
                  </a:cubicBezTo>
                  <a:cubicBezTo>
                    <a:pt x="8885" y="14094"/>
                    <a:pt x="8946" y="14201"/>
                    <a:pt x="9032" y="14277"/>
                  </a:cubicBezTo>
                  <a:cubicBezTo>
                    <a:pt x="9503" y="14639"/>
                    <a:pt x="10082" y="14830"/>
                    <a:pt x="10675" y="14830"/>
                  </a:cubicBezTo>
                  <a:cubicBezTo>
                    <a:pt x="10265" y="14966"/>
                    <a:pt x="9845" y="15035"/>
                    <a:pt x="9424" y="15035"/>
                  </a:cubicBezTo>
                  <a:cubicBezTo>
                    <a:pt x="8798" y="15035"/>
                    <a:pt x="8173" y="14887"/>
                    <a:pt x="7601" y="14589"/>
                  </a:cubicBezTo>
                  <a:cubicBezTo>
                    <a:pt x="7144" y="14349"/>
                    <a:pt x="6691" y="14241"/>
                    <a:pt x="6267" y="14241"/>
                  </a:cubicBezTo>
                  <a:cubicBezTo>
                    <a:pt x="5436" y="14241"/>
                    <a:pt x="4706" y="14650"/>
                    <a:pt x="4224" y="15268"/>
                  </a:cubicBezTo>
                  <a:cubicBezTo>
                    <a:pt x="3646" y="14262"/>
                    <a:pt x="3405" y="13210"/>
                    <a:pt x="3246" y="12136"/>
                  </a:cubicBezTo>
                  <a:close/>
                  <a:moveTo>
                    <a:pt x="7436" y="0"/>
                  </a:moveTo>
                  <a:cubicBezTo>
                    <a:pt x="5652" y="0"/>
                    <a:pt x="3890" y="535"/>
                    <a:pt x="2459" y="1717"/>
                  </a:cubicBezTo>
                  <a:cubicBezTo>
                    <a:pt x="740" y="3143"/>
                    <a:pt x="-238" y="5402"/>
                    <a:pt x="50" y="7614"/>
                  </a:cubicBezTo>
                  <a:cubicBezTo>
                    <a:pt x="147" y="8390"/>
                    <a:pt x="427" y="9137"/>
                    <a:pt x="862" y="9791"/>
                  </a:cubicBezTo>
                  <a:cubicBezTo>
                    <a:pt x="-335" y="11992"/>
                    <a:pt x="837" y="15049"/>
                    <a:pt x="2279" y="16970"/>
                  </a:cubicBezTo>
                  <a:cubicBezTo>
                    <a:pt x="2966" y="17915"/>
                    <a:pt x="3815" y="18723"/>
                    <a:pt x="4782" y="19377"/>
                  </a:cubicBezTo>
                  <a:cubicBezTo>
                    <a:pt x="5702" y="20404"/>
                    <a:pt x="6936" y="21104"/>
                    <a:pt x="8306" y="21370"/>
                  </a:cubicBezTo>
                  <a:cubicBezTo>
                    <a:pt x="8834" y="21525"/>
                    <a:pt x="9381" y="21600"/>
                    <a:pt x="9931" y="21600"/>
                  </a:cubicBezTo>
                  <a:cubicBezTo>
                    <a:pt x="10514" y="21600"/>
                    <a:pt x="11096" y="21514"/>
                    <a:pt x="11657" y="21345"/>
                  </a:cubicBezTo>
                  <a:cubicBezTo>
                    <a:pt x="11873" y="21273"/>
                    <a:pt x="12067" y="21155"/>
                    <a:pt x="12225" y="20982"/>
                  </a:cubicBezTo>
                  <a:cubicBezTo>
                    <a:pt x="14620" y="20149"/>
                    <a:pt x="16907" y="18335"/>
                    <a:pt x="18457" y="16162"/>
                  </a:cubicBezTo>
                  <a:cubicBezTo>
                    <a:pt x="18550" y="16270"/>
                    <a:pt x="18669" y="16317"/>
                    <a:pt x="18787" y="16317"/>
                  </a:cubicBezTo>
                  <a:cubicBezTo>
                    <a:pt x="19046" y="16317"/>
                    <a:pt x="19294" y="16083"/>
                    <a:pt x="19219" y="15774"/>
                  </a:cubicBezTo>
                  <a:cubicBezTo>
                    <a:pt x="19183" y="15580"/>
                    <a:pt x="19136" y="15401"/>
                    <a:pt x="19100" y="15218"/>
                  </a:cubicBezTo>
                  <a:cubicBezTo>
                    <a:pt x="19521" y="14507"/>
                    <a:pt x="19873" y="13745"/>
                    <a:pt x="20129" y="12944"/>
                  </a:cubicBezTo>
                  <a:cubicBezTo>
                    <a:pt x="21265" y="9320"/>
                    <a:pt x="20877" y="4834"/>
                    <a:pt x="17791" y="2273"/>
                  </a:cubicBezTo>
                  <a:cubicBezTo>
                    <a:pt x="16565" y="1253"/>
                    <a:pt x="15325" y="776"/>
                    <a:pt x="14135" y="776"/>
                  </a:cubicBezTo>
                  <a:cubicBezTo>
                    <a:pt x="13448" y="776"/>
                    <a:pt x="12779" y="934"/>
                    <a:pt x="12139" y="1246"/>
                  </a:cubicBezTo>
                  <a:cubicBezTo>
                    <a:pt x="10708" y="445"/>
                    <a:pt x="9064" y="0"/>
                    <a:pt x="743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72" name="Google Shape;389;p18"/>
            <p:cNvSpPr/>
            <p:nvPr/>
          </p:nvSpPr>
          <p:spPr>
            <a:xfrm>
              <a:off x="5525608" y="3009884"/>
              <a:ext cx="1117318" cy="1269045"/>
            </a:xfrm>
            <a:custGeom>
              <a:avLst/>
              <a:gdLst/>
              <a:ahLst/>
              <a:cxnLst>
                <a:cxn ang="0">
                  <a:pos x="wd2" y="hd2"/>
                </a:cxn>
                <a:cxn ang="5400000">
                  <a:pos x="wd2" y="hd2"/>
                </a:cxn>
                <a:cxn ang="10800000">
                  <a:pos x="wd2" y="hd2"/>
                </a:cxn>
                <a:cxn ang="16200000">
                  <a:pos x="wd2" y="hd2"/>
                </a:cxn>
              </a:cxnLst>
              <a:rect l="0" t="0" r="r" b="b"/>
              <a:pathLst>
                <a:path w="18205" h="21600" extrusionOk="0">
                  <a:moveTo>
                    <a:pt x="10760" y="9137"/>
                  </a:moveTo>
                  <a:cubicBezTo>
                    <a:pt x="10854" y="9137"/>
                    <a:pt x="10947" y="9144"/>
                    <a:pt x="11041" y="9165"/>
                  </a:cubicBezTo>
                  <a:cubicBezTo>
                    <a:pt x="11378" y="9235"/>
                    <a:pt x="11682" y="9538"/>
                    <a:pt x="11940" y="9950"/>
                  </a:cubicBezTo>
                  <a:cubicBezTo>
                    <a:pt x="11809" y="9971"/>
                    <a:pt x="11679" y="9982"/>
                    <a:pt x="11549" y="9982"/>
                  </a:cubicBezTo>
                  <a:cubicBezTo>
                    <a:pt x="11218" y="9982"/>
                    <a:pt x="10894" y="9919"/>
                    <a:pt x="10580" y="9811"/>
                  </a:cubicBezTo>
                  <a:cubicBezTo>
                    <a:pt x="9681" y="9455"/>
                    <a:pt x="10186" y="9137"/>
                    <a:pt x="10760" y="9137"/>
                  </a:cubicBezTo>
                  <a:close/>
                  <a:moveTo>
                    <a:pt x="12862" y="13028"/>
                  </a:moveTo>
                  <a:cubicBezTo>
                    <a:pt x="12905" y="13356"/>
                    <a:pt x="12905" y="13685"/>
                    <a:pt x="12862" y="14002"/>
                  </a:cubicBezTo>
                  <a:cubicBezTo>
                    <a:pt x="12644" y="14958"/>
                    <a:pt x="12113" y="15314"/>
                    <a:pt x="11485" y="15314"/>
                  </a:cubicBezTo>
                  <a:cubicBezTo>
                    <a:pt x="10607" y="15314"/>
                    <a:pt x="9544" y="14623"/>
                    <a:pt x="8903" y="13897"/>
                  </a:cubicBezTo>
                  <a:cubicBezTo>
                    <a:pt x="8813" y="13779"/>
                    <a:pt x="8736" y="13650"/>
                    <a:pt x="8669" y="13521"/>
                  </a:cubicBezTo>
                  <a:cubicBezTo>
                    <a:pt x="9077" y="13587"/>
                    <a:pt x="9488" y="13618"/>
                    <a:pt x="9895" y="13618"/>
                  </a:cubicBezTo>
                  <a:cubicBezTo>
                    <a:pt x="10911" y="13618"/>
                    <a:pt x="11916" y="13419"/>
                    <a:pt x="12862" y="13028"/>
                  </a:cubicBezTo>
                  <a:close/>
                  <a:moveTo>
                    <a:pt x="11335" y="0"/>
                  </a:moveTo>
                  <a:cubicBezTo>
                    <a:pt x="11275" y="0"/>
                    <a:pt x="11215" y="0"/>
                    <a:pt x="11151" y="3"/>
                  </a:cubicBezTo>
                  <a:cubicBezTo>
                    <a:pt x="9421" y="49"/>
                    <a:pt x="7781" y="754"/>
                    <a:pt x="6498" y="1975"/>
                  </a:cubicBezTo>
                  <a:cubicBezTo>
                    <a:pt x="6421" y="1707"/>
                    <a:pt x="6274" y="1459"/>
                    <a:pt x="6094" y="1260"/>
                  </a:cubicBezTo>
                  <a:cubicBezTo>
                    <a:pt x="5980" y="1152"/>
                    <a:pt x="5870" y="1057"/>
                    <a:pt x="5746" y="977"/>
                  </a:cubicBezTo>
                  <a:cubicBezTo>
                    <a:pt x="5516" y="810"/>
                    <a:pt x="5185" y="722"/>
                    <a:pt x="4858" y="722"/>
                  </a:cubicBezTo>
                  <a:cubicBezTo>
                    <a:pt x="4544" y="722"/>
                    <a:pt x="4230" y="803"/>
                    <a:pt x="4012" y="977"/>
                  </a:cubicBezTo>
                  <a:cubicBezTo>
                    <a:pt x="-2338" y="5968"/>
                    <a:pt x="-380" y="16271"/>
                    <a:pt x="4544" y="21450"/>
                  </a:cubicBezTo>
                  <a:cubicBezTo>
                    <a:pt x="4640" y="21555"/>
                    <a:pt x="4751" y="21600"/>
                    <a:pt x="4861" y="21600"/>
                  </a:cubicBezTo>
                  <a:cubicBezTo>
                    <a:pt x="5178" y="21600"/>
                    <a:pt x="5469" y="21216"/>
                    <a:pt x="5285" y="20850"/>
                  </a:cubicBezTo>
                  <a:cubicBezTo>
                    <a:pt x="3992" y="18337"/>
                    <a:pt x="3565" y="15859"/>
                    <a:pt x="3665" y="13192"/>
                  </a:cubicBezTo>
                  <a:cubicBezTo>
                    <a:pt x="3879" y="14027"/>
                    <a:pt x="4183" y="14812"/>
                    <a:pt x="4587" y="15552"/>
                  </a:cubicBezTo>
                  <a:cubicBezTo>
                    <a:pt x="6007" y="18106"/>
                    <a:pt x="8843" y="20155"/>
                    <a:pt x="11732" y="20155"/>
                  </a:cubicBezTo>
                  <a:cubicBezTo>
                    <a:pt x="12137" y="20155"/>
                    <a:pt x="12547" y="20113"/>
                    <a:pt x="12952" y="20029"/>
                  </a:cubicBezTo>
                  <a:cubicBezTo>
                    <a:pt x="16559" y="19265"/>
                    <a:pt x="18123" y="15283"/>
                    <a:pt x="18190" y="11782"/>
                  </a:cubicBezTo>
                  <a:cubicBezTo>
                    <a:pt x="18190" y="10924"/>
                    <a:pt x="18099" y="10079"/>
                    <a:pt x="17919" y="9256"/>
                  </a:cubicBezTo>
                  <a:cubicBezTo>
                    <a:pt x="19262" y="5343"/>
                    <a:pt x="15661" y="0"/>
                    <a:pt x="11335"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73" name="Google Shape;390;p18"/>
            <p:cNvSpPr/>
            <p:nvPr/>
          </p:nvSpPr>
          <p:spPr>
            <a:xfrm>
              <a:off x="3848463" y="3123685"/>
              <a:ext cx="1208656" cy="1231316"/>
            </a:xfrm>
            <a:custGeom>
              <a:avLst/>
              <a:gdLst/>
              <a:ahLst/>
              <a:cxnLst>
                <a:cxn ang="0">
                  <a:pos x="wd2" y="hd2"/>
                </a:cxn>
                <a:cxn ang="5400000">
                  <a:pos x="wd2" y="hd2"/>
                </a:cxn>
                <a:cxn ang="10800000">
                  <a:pos x="wd2" y="hd2"/>
                </a:cxn>
                <a:cxn ang="16200000">
                  <a:pos x="wd2" y="hd2"/>
                </a:cxn>
              </a:cxnLst>
              <a:rect l="0" t="0" r="r" b="b"/>
              <a:pathLst>
                <a:path w="19839" h="21600" extrusionOk="0">
                  <a:moveTo>
                    <a:pt x="13950" y="8234"/>
                  </a:moveTo>
                  <a:cubicBezTo>
                    <a:pt x="14367" y="8381"/>
                    <a:pt x="14764" y="8611"/>
                    <a:pt x="15104" y="8913"/>
                  </a:cubicBezTo>
                  <a:lnTo>
                    <a:pt x="15094" y="8913"/>
                  </a:lnTo>
                  <a:cubicBezTo>
                    <a:pt x="15400" y="9528"/>
                    <a:pt x="15525" y="10233"/>
                    <a:pt x="15468" y="10920"/>
                  </a:cubicBezTo>
                  <a:cubicBezTo>
                    <a:pt x="15377" y="10439"/>
                    <a:pt x="15185" y="9978"/>
                    <a:pt x="14855" y="9687"/>
                  </a:cubicBezTo>
                  <a:cubicBezTo>
                    <a:pt x="14549" y="9431"/>
                    <a:pt x="14232" y="9205"/>
                    <a:pt x="13892" y="9021"/>
                  </a:cubicBezTo>
                  <a:cubicBezTo>
                    <a:pt x="13892" y="8755"/>
                    <a:pt x="13916" y="8500"/>
                    <a:pt x="13950" y="8234"/>
                  </a:cubicBezTo>
                  <a:close/>
                  <a:moveTo>
                    <a:pt x="9776" y="0"/>
                  </a:moveTo>
                  <a:cubicBezTo>
                    <a:pt x="9725" y="0"/>
                    <a:pt x="9671" y="0"/>
                    <a:pt x="9621" y="4"/>
                  </a:cubicBezTo>
                  <a:cubicBezTo>
                    <a:pt x="4932" y="183"/>
                    <a:pt x="1657" y="4931"/>
                    <a:pt x="445" y="9385"/>
                  </a:cubicBezTo>
                  <a:cubicBezTo>
                    <a:pt x="-925" y="14384"/>
                    <a:pt x="1014" y="17884"/>
                    <a:pt x="4228" y="21283"/>
                  </a:cubicBezTo>
                  <a:cubicBezTo>
                    <a:pt x="4440" y="21506"/>
                    <a:pt x="4693" y="21600"/>
                    <a:pt x="4942" y="21600"/>
                  </a:cubicBezTo>
                  <a:cubicBezTo>
                    <a:pt x="5703" y="21600"/>
                    <a:pt x="6437" y="20730"/>
                    <a:pt x="5918" y="19891"/>
                  </a:cubicBezTo>
                  <a:cubicBezTo>
                    <a:pt x="5871" y="19819"/>
                    <a:pt x="5851" y="19722"/>
                    <a:pt x="5817" y="19650"/>
                  </a:cubicBezTo>
                  <a:cubicBezTo>
                    <a:pt x="6201" y="19830"/>
                    <a:pt x="6618" y="19953"/>
                    <a:pt x="7049" y="19978"/>
                  </a:cubicBezTo>
                  <a:lnTo>
                    <a:pt x="9883" y="20172"/>
                  </a:lnTo>
                  <a:cubicBezTo>
                    <a:pt x="9924" y="20172"/>
                    <a:pt x="9964" y="20176"/>
                    <a:pt x="10005" y="20176"/>
                  </a:cubicBezTo>
                  <a:cubicBezTo>
                    <a:pt x="10705" y="20176"/>
                    <a:pt x="11351" y="19787"/>
                    <a:pt x="11842" y="19251"/>
                  </a:cubicBezTo>
                  <a:cubicBezTo>
                    <a:pt x="12081" y="19215"/>
                    <a:pt x="12307" y="19129"/>
                    <a:pt x="12499" y="18985"/>
                  </a:cubicBezTo>
                  <a:cubicBezTo>
                    <a:pt x="15683" y="18985"/>
                    <a:pt x="18810" y="16913"/>
                    <a:pt x="19601" y="13453"/>
                  </a:cubicBezTo>
                  <a:cubicBezTo>
                    <a:pt x="20675" y="8845"/>
                    <a:pt x="18036" y="3766"/>
                    <a:pt x="13263" y="3766"/>
                  </a:cubicBezTo>
                  <a:cubicBezTo>
                    <a:pt x="13246" y="3766"/>
                    <a:pt x="13229" y="3766"/>
                    <a:pt x="13212" y="3766"/>
                  </a:cubicBezTo>
                  <a:cubicBezTo>
                    <a:pt x="13122" y="3766"/>
                    <a:pt x="13021" y="3806"/>
                    <a:pt x="12920" y="3806"/>
                  </a:cubicBezTo>
                  <a:cubicBezTo>
                    <a:pt x="12953" y="3719"/>
                    <a:pt x="12987" y="3633"/>
                    <a:pt x="13021" y="3539"/>
                  </a:cubicBezTo>
                  <a:cubicBezTo>
                    <a:pt x="13505" y="1299"/>
                    <a:pt x="11651" y="0"/>
                    <a:pt x="977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74" name="Google Shape;391;p18"/>
            <p:cNvSpPr/>
            <p:nvPr/>
          </p:nvSpPr>
          <p:spPr>
            <a:xfrm>
              <a:off x="2178641" y="2966414"/>
              <a:ext cx="1175370" cy="1212452"/>
            </a:xfrm>
            <a:custGeom>
              <a:avLst/>
              <a:gdLst/>
              <a:ahLst/>
              <a:cxnLst>
                <a:cxn ang="0">
                  <a:pos x="wd2" y="hd2"/>
                </a:cxn>
                <a:cxn ang="5400000">
                  <a:pos x="wd2" y="hd2"/>
                </a:cxn>
                <a:cxn ang="10800000">
                  <a:pos x="wd2" y="hd2"/>
                </a:cxn>
                <a:cxn ang="16200000">
                  <a:pos x="wd2" y="hd2"/>
                </a:cxn>
              </a:cxnLst>
              <a:rect l="0" t="0" r="r" b="b"/>
              <a:pathLst>
                <a:path w="19986" h="21600" extrusionOk="0">
                  <a:moveTo>
                    <a:pt x="10352" y="11357"/>
                  </a:moveTo>
                  <a:cubicBezTo>
                    <a:pt x="10453" y="11357"/>
                    <a:pt x="10561" y="11368"/>
                    <a:pt x="10669" y="11386"/>
                  </a:cubicBezTo>
                  <a:cubicBezTo>
                    <a:pt x="10809" y="11953"/>
                    <a:pt x="10917" y="12515"/>
                    <a:pt x="10986" y="13107"/>
                  </a:cubicBezTo>
                  <a:cubicBezTo>
                    <a:pt x="10680" y="13279"/>
                    <a:pt x="10345" y="13370"/>
                    <a:pt x="10056" y="13370"/>
                  </a:cubicBezTo>
                  <a:cubicBezTo>
                    <a:pt x="9390" y="13370"/>
                    <a:pt x="8936" y="12902"/>
                    <a:pt x="9508" y="11854"/>
                  </a:cubicBezTo>
                  <a:lnTo>
                    <a:pt x="9494" y="11854"/>
                  </a:lnTo>
                  <a:cubicBezTo>
                    <a:pt x="9689" y="11489"/>
                    <a:pt x="9993" y="11357"/>
                    <a:pt x="10352" y="11357"/>
                  </a:cubicBezTo>
                  <a:close/>
                  <a:moveTo>
                    <a:pt x="5283" y="0"/>
                  </a:moveTo>
                  <a:cubicBezTo>
                    <a:pt x="4384" y="0"/>
                    <a:pt x="3491" y="953"/>
                    <a:pt x="3561" y="1896"/>
                  </a:cubicBezTo>
                  <a:cubicBezTo>
                    <a:pt x="3606" y="2681"/>
                    <a:pt x="3735" y="3445"/>
                    <a:pt x="3923" y="4194"/>
                  </a:cubicBezTo>
                  <a:cubicBezTo>
                    <a:pt x="1811" y="5805"/>
                    <a:pt x="416" y="8252"/>
                    <a:pt x="75" y="10981"/>
                  </a:cubicBezTo>
                  <a:cubicBezTo>
                    <a:pt x="-490" y="15653"/>
                    <a:pt x="2163" y="20964"/>
                    <a:pt x="7009" y="21553"/>
                  </a:cubicBezTo>
                  <a:cubicBezTo>
                    <a:pt x="7274" y="21585"/>
                    <a:pt x="7528" y="21600"/>
                    <a:pt x="7776" y="21600"/>
                  </a:cubicBezTo>
                  <a:cubicBezTo>
                    <a:pt x="9184" y="21600"/>
                    <a:pt x="10317" y="21078"/>
                    <a:pt x="11195" y="20201"/>
                  </a:cubicBezTo>
                  <a:cubicBezTo>
                    <a:pt x="11969" y="20643"/>
                    <a:pt x="12855" y="20862"/>
                    <a:pt x="13761" y="20862"/>
                  </a:cubicBezTo>
                  <a:cubicBezTo>
                    <a:pt x="15198" y="20862"/>
                    <a:pt x="16683" y="20311"/>
                    <a:pt x="17826" y="19240"/>
                  </a:cubicBezTo>
                  <a:cubicBezTo>
                    <a:pt x="21110" y="16168"/>
                    <a:pt x="20277" y="11299"/>
                    <a:pt x="17802" y="8004"/>
                  </a:cubicBezTo>
                  <a:cubicBezTo>
                    <a:pt x="16522" y="4884"/>
                    <a:pt x="13427" y="2619"/>
                    <a:pt x="10083" y="2327"/>
                  </a:cubicBezTo>
                  <a:cubicBezTo>
                    <a:pt x="10035" y="2327"/>
                    <a:pt x="9982" y="2331"/>
                    <a:pt x="9933" y="2331"/>
                  </a:cubicBezTo>
                  <a:cubicBezTo>
                    <a:pt x="9909" y="2331"/>
                    <a:pt x="9881" y="2331"/>
                    <a:pt x="9860" y="2327"/>
                  </a:cubicBezTo>
                  <a:cubicBezTo>
                    <a:pt x="8640" y="986"/>
                    <a:pt x="7138" y="113"/>
                    <a:pt x="5367" y="4"/>
                  </a:cubicBezTo>
                  <a:cubicBezTo>
                    <a:pt x="5339" y="0"/>
                    <a:pt x="5311" y="0"/>
                    <a:pt x="5283"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75" name="Google Shape;392;p18"/>
            <p:cNvSpPr/>
            <p:nvPr/>
          </p:nvSpPr>
          <p:spPr>
            <a:xfrm>
              <a:off x="7280629" y="3080215"/>
              <a:ext cx="1120948" cy="1018682"/>
            </a:xfrm>
            <a:custGeom>
              <a:avLst/>
              <a:gdLst/>
              <a:ahLst/>
              <a:cxnLst>
                <a:cxn ang="0">
                  <a:pos x="wd2" y="hd2"/>
                </a:cxn>
                <a:cxn ang="5400000">
                  <a:pos x="wd2" y="hd2"/>
                </a:cxn>
                <a:cxn ang="10800000">
                  <a:pos x="wd2" y="hd2"/>
                </a:cxn>
                <a:cxn ang="16200000">
                  <a:pos x="wd2" y="hd2"/>
                </a:cxn>
              </a:cxnLst>
              <a:rect l="0" t="0" r="r" b="b"/>
              <a:pathLst>
                <a:path w="18833" h="21600" extrusionOk="0">
                  <a:moveTo>
                    <a:pt x="10206" y="0"/>
                  </a:moveTo>
                  <a:cubicBezTo>
                    <a:pt x="8639" y="0"/>
                    <a:pt x="7026" y="526"/>
                    <a:pt x="5521" y="1700"/>
                  </a:cubicBezTo>
                  <a:cubicBezTo>
                    <a:pt x="4491" y="1761"/>
                    <a:pt x="3516" y="2083"/>
                    <a:pt x="2831" y="2887"/>
                  </a:cubicBezTo>
                  <a:cubicBezTo>
                    <a:pt x="1962" y="3926"/>
                    <a:pt x="1453" y="5622"/>
                    <a:pt x="1222" y="7274"/>
                  </a:cubicBezTo>
                  <a:cubicBezTo>
                    <a:pt x="-356" y="8609"/>
                    <a:pt x="-518" y="11813"/>
                    <a:pt x="1404" y="12791"/>
                  </a:cubicBezTo>
                  <a:cubicBezTo>
                    <a:pt x="2228" y="16683"/>
                    <a:pt x="4491" y="20139"/>
                    <a:pt x="7633" y="21235"/>
                  </a:cubicBezTo>
                  <a:cubicBezTo>
                    <a:pt x="8332" y="21483"/>
                    <a:pt x="9038" y="21600"/>
                    <a:pt x="9734" y="21600"/>
                  </a:cubicBezTo>
                  <a:cubicBezTo>
                    <a:pt x="13093" y="21600"/>
                    <a:pt x="16256" y="18883"/>
                    <a:pt x="17809" y="15091"/>
                  </a:cubicBezTo>
                  <a:cubicBezTo>
                    <a:pt x="21082" y="7104"/>
                    <a:pt x="15963" y="0"/>
                    <a:pt x="1020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76" name="Google Shape;393;p18"/>
            <p:cNvSpPr/>
            <p:nvPr/>
          </p:nvSpPr>
          <p:spPr>
            <a:xfrm>
              <a:off x="2992981" y="4605356"/>
              <a:ext cx="1055710" cy="1099262"/>
            </a:xfrm>
            <a:custGeom>
              <a:avLst/>
              <a:gdLst/>
              <a:ahLst/>
              <a:cxnLst>
                <a:cxn ang="0">
                  <a:pos x="wd2" y="hd2"/>
                </a:cxn>
                <a:cxn ang="5400000">
                  <a:pos x="wd2" y="hd2"/>
                </a:cxn>
                <a:cxn ang="10800000">
                  <a:pos x="wd2" y="hd2"/>
                </a:cxn>
                <a:cxn ang="16200000">
                  <a:pos x="wd2" y="hd2"/>
                </a:cxn>
              </a:cxnLst>
              <a:rect l="0" t="0" r="r" b="b"/>
              <a:pathLst>
                <a:path w="19048" h="21600" extrusionOk="0">
                  <a:moveTo>
                    <a:pt x="8649" y="13030"/>
                  </a:moveTo>
                  <a:cubicBezTo>
                    <a:pt x="9296" y="13643"/>
                    <a:pt x="10017" y="14158"/>
                    <a:pt x="10787" y="14565"/>
                  </a:cubicBezTo>
                  <a:cubicBezTo>
                    <a:pt x="10765" y="14605"/>
                    <a:pt x="10776" y="14646"/>
                    <a:pt x="10765" y="14686"/>
                  </a:cubicBezTo>
                  <a:cubicBezTo>
                    <a:pt x="10650" y="14916"/>
                    <a:pt x="10502" y="15133"/>
                    <a:pt x="10328" y="15298"/>
                  </a:cubicBezTo>
                  <a:cubicBezTo>
                    <a:pt x="9844" y="15254"/>
                    <a:pt x="9370" y="15053"/>
                    <a:pt x="8971" y="14726"/>
                  </a:cubicBezTo>
                  <a:cubicBezTo>
                    <a:pt x="8823" y="14170"/>
                    <a:pt x="8708" y="13602"/>
                    <a:pt x="8649" y="13030"/>
                  </a:cubicBezTo>
                  <a:close/>
                  <a:moveTo>
                    <a:pt x="5789" y="0"/>
                  </a:moveTo>
                  <a:cubicBezTo>
                    <a:pt x="3732" y="0"/>
                    <a:pt x="1783" y="1463"/>
                    <a:pt x="1228" y="3715"/>
                  </a:cubicBezTo>
                  <a:cubicBezTo>
                    <a:pt x="743" y="5709"/>
                    <a:pt x="592" y="7784"/>
                    <a:pt x="803" y="9831"/>
                  </a:cubicBezTo>
                  <a:cubicBezTo>
                    <a:pt x="-1798" y="14807"/>
                    <a:pt x="2360" y="19610"/>
                    <a:pt x="7017" y="20722"/>
                  </a:cubicBezTo>
                  <a:cubicBezTo>
                    <a:pt x="7835" y="21221"/>
                    <a:pt x="8752" y="21600"/>
                    <a:pt x="9651" y="21600"/>
                  </a:cubicBezTo>
                  <a:cubicBezTo>
                    <a:pt x="10132" y="21600"/>
                    <a:pt x="10609" y="21491"/>
                    <a:pt x="11061" y="21237"/>
                  </a:cubicBezTo>
                  <a:cubicBezTo>
                    <a:pt x="11560" y="20923"/>
                    <a:pt x="12022" y="20532"/>
                    <a:pt x="12418" y="20069"/>
                  </a:cubicBezTo>
                  <a:cubicBezTo>
                    <a:pt x="12618" y="19948"/>
                    <a:pt x="12818" y="19827"/>
                    <a:pt x="13003" y="19678"/>
                  </a:cubicBezTo>
                  <a:cubicBezTo>
                    <a:pt x="13502" y="19473"/>
                    <a:pt x="13976" y="19215"/>
                    <a:pt x="14423" y="18905"/>
                  </a:cubicBezTo>
                  <a:cubicBezTo>
                    <a:pt x="15744" y="17942"/>
                    <a:pt x="16828" y="16326"/>
                    <a:pt x="17486" y="14525"/>
                  </a:cubicBezTo>
                  <a:cubicBezTo>
                    <a:pt x="19218" y="12841"/>
                    <a:pt x="19802" y="9899"/>
                    <a:pt x="17712" y="7446"/>
                  </a:cubicBezTo>
                  <a:cubicBezTo>
                    <a:pt x="14823" y="4081"/>
                    <a:pt x="11087" y="1330"/>
                    <a:pt x="6966" y="165"/>
                  </a:cubicBezTo>
                  <a:cubicBezTo>
                    <a:pt x="6577" y="52"/>
                    <a:pt x="6181" y="0"/>
                    <a:pt x="5789"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77" name="Google Shape;394;p18"/>
            <p:cNvSpPr/>
            <p:nvPr/>
          </p:nvSpPr>
          <p:spPr>
            <a:xfrm>
              <a:off x="1333846" y="1597932"/>
              <a:ext cx="1312573" cy="1046566"/>
            </a:xfrm>
            <a:custGeom>
              <a:avLst/>
              <a:gdLst/>
              <a:ahLst/>
              <a:cxnLst>
                <a:cxn ang="0">
                  <a:pos x="wd2" y="hd2"/>
                </a:cxn>
                <a:cxn ang="5400000">
                  <a:pos x="wd2" y="hd2"/>
                </a:cxn>
                <a:cxn ang="10800000">
                  <a:pos x="wd2" y="hd2"/>
                </a:cxn>
                <a:cxn ang="16200000">
                  <a:pos x="wd2" y="hd2"/>
                </a:cxn>
              </a:cxnLst>
              <a:rect l="0" t="0" r="r" b="b"/>
              <a:pathLst>
                <a:path w="19459" h="21600" extrusionOk="0">
                  <a:moveTo>
                    <a:pt x="5882" y="7567"/>
                  </a:moveTo>
                  <a:cubicBezTo>
                    <a:pt x="6064" y="7567"/>
                    <a:pt x="6250" y="7647"/>
                    <a:pt x="6423" y="7838"/>
                  </a:cubicBezTo>
                  <a:cubicBezTo>
                    <a:pt x="6441" y="7850"/>
                    <a:pt x="6453" y="7867"/>
                    <a:pt x="6474" y="7880"/>
                  </a:cubicBezTo>
                  <a:cubicBezTo>
                    <a:pt x="6474" y="8049"/>
                    <a:pt x="6493" y="8235"/>
                    <a:pt x="6505" y="8422"/>
                  </a:cubicBezTo>
                  <a:cubicBezTo>
                    <a:pt x="6055" y="9061"/>
                    <a:pt x="5675" y="9789"/>
                    <a:pt x="5377" y="10584"/>
                  </a:cubicBezTo>
                  <a:cubicBezTo>
                    <a:pt x="5204" y="11054"/>
                    <a:pt x="5052" y="11553"/>
                    <a:pt x="4927" y="12065"/>
                  </a:cubicBezTo>
                  <a:cubicBezTo>
                    <a:pt x="4468" y="11312"/>
                    <a:pt x="4183" y="10385"/>
                    <a:pt x="4407" y="9332"/>
                  </a:cubicBezTo>
                  <a:cubicBezTo>
                    <a:pt x="4550" y="8637"/>
                    <a:pt x="5213" y="7567"/>
                    <a:pt x="5882" y="7567"/>
                  </a:cubicBezTo>
                  <a:close/>
                  <a:moveTo>
                    <a:pt x="10846" y="13018"/>
                  </a:moveTo>
                  <a:cubicBezTo>
                    <a:pt x="11204" y="13018"/>
                    <a:pt x="11502" y="13348"/>
                    <a:pt x="11751" y="13805"/>
                  </a:cubicBezTo>
                  <a:cubicBezTo>
                    <a:pt x="11271" y="14033"/>
                    <a:pt x="10779" y="14203"/>
                    <a:pt x="10277" y="14304"/>
                  </a:cubicBezTo>
                  <a:cubicBezTo>
                    <a:pt x="9572" y="13860"/>
                    <a:pt x="10034" y="13119"/>
                    <a:pt x="10791" y="13022"/>
                  </a:cubicBezTo>
                  <a:lnTo>
                    <a:pt x="10779" y="13022"/>
                  </a:lnTo>
                  <a:cubicBezTo>
                    <a:pt x="10803" y="13018"/>
                    <a:pt x="10824" y="13018"/>
                    <a:pt x="10846" y="13018"/>
                  </a:cubicBezTo>
                  <a:close/>
                  <a:moveTo>
                    <a:pt x="12526" y="0"/>
                  </a:moveTo>
                  <a:cubicBezTo>
                    <a:pt x="10779" y="0"/>
                    <a:pt x="9052" y="1020"/>
                    <a:pt x="7824" y="2954"/>
                  </a:cubicBezTo>
                  <a:cubicBezTo>
                    <a:pt x="7119" y="2488"/>
                    <a:pt x="6359" y="2273"/>
                    <a:pt x="5596" y="2273"/>
                  </a:cubicBezTo>
                  <a:cubicBezTo>
                    <a:pt x="2611" y="2273"/>
                    <a:pt x="-377" y="5590"/>
                    <a:pt x="39" y="10301"/>
                  </a:cubicBezTo>
                  <a:cubicBezTo>
                    <a:pt x="356" y="13860"/>
                    <a:pt x="2298" y="16852"/>
                    <a:pt x="4572" y="18333"/>
                  </a:cubicBezTo>
                  <a:cubicBezTo>
                    <a:pt x="5061" y="18646"/>
                    <a:pt x="5563" y="18887"/>
                    <a:pt x="6085" y="19044"/>
                  </a:cubicBezTo>
                  <a:cubicBezTo>
                    <a:pt x="7371" y="20690"/>
                    <a:pt x="9323" y="21600"/>
                    <a:pt x="11301" y="21600"/>
                  </a:cubicBezTo>
                  <a:cubicBezTo>
                    <a:pt x="12612" y="21600"/>
                    <a:pt x="13931" y="21202"/>
                    <a:pt x="15077" y="20356"/>
                  </a:cubicBezTo>
                  <a:cubicBezTo>
                    <a:pt x="20384" y="16441"/>
                    <a:pt x="21223" y="5514"/>
                    <a:pt x="15639" y="1160"/>
                  </a:cubicBezTo>
                  <a:cubicBezTo>
                    <a:pt x="14663" y="377"/>
                    <a:pt x="13590" y="0"/>
                    <a:pt x="125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78" name="Google Shape;395;p18"/>
            <p:cNvSpPr/>
            <p:nvPr/>
          </p:nvSpPr>
          <p:spPr>
            <a:xfrm>
              <a:off x="1575576" y="4601050"/>
              <a:ext cx="910111" cy="909594"/>
            </a:xfrm>
            <a:custGeom>
              <a:avLst/>
              <a:gdLst/>
              <a:ahLst/>
              <a:cxnLst>
                <a:cxn ang="0">
                  <a:pos x="wd2" y="hd2"/>
                </a:cxn>
                <a:cxn ang="5400000">
                  <a:pos x="wd2" y="hd2"/>
                </a:cxn>
                <a:cxn ang="10800000">
                  <a:pos x="wd2" y="hd2"/>
                </a:cxn>
                <a:cxn ang="16200000">
                  <a:pos x="wd2" y="hd2"/>
                </a:cxn>
              </a:cxnLst>
              <a:rect l="0" t="0" r="r" b="b"/>
              <a:pathLst>
                <a:path w="21150" h="21600" extrusionOk="0">
                  <a:moveTo>
                    <a:pt x="10127" y="9295"/>
                  </a:moveTo>
                  <a:cubicBezTo>
                    <a:pt x="10484" y="9295"/>
                    <a:pt x="10942" y="9495"/>
                    <a:pt x="11499" y="9953"/>
                  </a:cubicBezTo>
                  <a:cubicBezTo>
                    <a:pt x="12238" y="10557"/>
                    <a:pt x="12481" y="11462"/>
                    <a:pt x="12867" y="12261"/>
                  </a:cubicBezTo>
                  <a:lnTo>
                    <a:pt x="12867" y="12280"/>
                  </a:lnTo>
                  <a:cubicBezTo>
                    <a:pt x="12209" y="13030"/>
                    <a:pt x="11342" y="13556"/>
                    <a:pt x="10608" y="13556"/>
                  </a:cubicBezTo>
                  <a:cubicBezTo>
                    <a:pt x="9798" y="13556"/>
                    <a:pt x="9145" y="12913"/>
                    <a:pt x="9112" y="11228"/>
                  </a:cubicBezTo>
                  <a:cubicBezTo>
                    <a:pt x="9093" y="10094"/>
                    <a:pt x="9412" y="9295"/>
                    <a:pt x="10127" y="9295"/>
                  </a:cubicBezTo>
                  <a:close/>
                  <a:moveTo>
                    <a:pt x="9898" y="0"/>
                  </a:moveTo>
                  <a:cubicBezTo>
                    <a:pt x="4542" y="0"/>
                    <a:pt x="116" y="4519"/>
                    <a:pt x="1" y="10001"/>
                  </a:cubicBezTo>
                  <a:cubicBezTo>
                    <a:pt x="-75" y="14934"/>
                    <a:pt x="2937" y="19930"/>
                    <a:pt x="7716" y="21293"/>
                  </a:cubicBezTo>
                  <a:cubicBezTo>
                    <a:pt x="8483" y="21493"/>
                    <a:pt x="9279" y="21600"/>
                    <a:pt x="10070" y="21600"/>
                  </a:cubicBezTo>
                  <a:cubicBezTo>
                    <a:pt x="10370" y="21600"/>
                    <a:pt x="10670" y="21585"/>
                    <a:pt x="10970" y="21556"/>
                  </a:cubicBezTo>
                  <a:cubicBezTo>
                    <a:pt x="11132" y="21556"/>
                    <a:pt x="11294" y="21585"/>
                    <a:pt x="11452" y="21585"/>
                  </a:cubicBezTo>
                  <a:cubicBezTo>
                    <a:pt x="11471" y="21585"/>
                    <a:pt x="11495" y="21585"/>
                    <a:pt x="11514" y="21585"/>
                  </a:cubicBezTo>
                  <a:cubicBezTo>
                    <a:pt x="17489" y="21585"/>
                    <a:pt x="20820" y="16590"/>
                    <a:pt x="21044" y="11574"/>
                  </a:cubicBezTo>
                  <a:cubicBezTo>
                    <a:pt x="21525" y="8068"/>
                    <a:pt x="20372" y="4465"/>
                    <a:pt x="17356" y="2250"/>
                  </a:cubicBezTo>
                  <a:cubicBezTo>
                    <a:pt x="16007" y="1300"/>
                    <a:pt x="14454" y="677"/>
                    <a:pt x="12834" y="463"/>
                  </a:cubicBezTo>
                  <a:cubicBezTo>
                    <a:pt x="11966" y="185"/>
                    <a:pt x="11070" y="39"/>
                    <a:pt x="10156" y="5"/>
                  </a:cubicBezTo>
                  <a:cubicBezTo>
                    <a:pt x="10070" y="5"/>
                    <a:pt x="9984" y="0"/>
                    <a:pt x="9898"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79" name="Google Shape;396;p18"/>
            <p:cNvSpPr/>
            <p:nvPr/>
          </p:nvSpPr>
          <p:spPr>
            <a:xfrm>
              <a:off x="794142" y="7790"/>
              <a:ext cx="1087797" cy="1049646"/>
            </a:xfrm>
            <a:custGeom>
              <a:avLst/>
              <a:gdLst/>
              <a:ahLst/>
              <a:cxnLst>
                <a:cxn ang="0">
                  <a:pos x="wd2" y="hd2"/>
                </a:cxn>
                <a:cxn ang="5400000">
                  <a:pos x="wd2" y="hd2"/>
                </a:cxn>
                <a:cxn ang="10800000">
                  <a:pos x="wd2" y="hd2"/>
                </a:cxn>
                <a:cxn ang="16200000">
                  <a:pos x="wd2" y="hd2"/>
                </a:cxn>
              </a:cxnLst>
              <a:rect l="0" t="0" r="r" b="b"/>
              <a:pathLst>
                <a:path w="18788" h="21600" extrusionOk="0">
                  <a:moveTo>
                    <a:pt x="8866" y="8203"/>
                  </a:moveTo>
                  <a:cubicBezTo>
                    <a:pt x="8558" y="10591"/>
                    <a:pt x="9681" y="13633"/>
                    <a:pt x="11809" y="13633"/>
                  </a:cubicBezTo>
                  <a:cubicBezTo>
                    <a:pt x="12050" y="13633"/>
                    <a:pt x="12298" y="13595"/>
                    <a:pt x="12564" y="13515"/>
                  </a:cubicBezTo>
                  <a:cubicBezTo>
                    <a:pt x="14494" y="12916"/>
                    <a:pt x="14993" y="10827"/>
                    <a:pt x="14837" y="8642"/>
                  </a:cubicBezTo>
                  <a:cubicBezTo>
                    <a:pt x="18089" y="12865"/>
                    <a:pt x="14062" y="18161"/>
                    <a:pt x="9908" y="18161"/>
                  </a:cubicBezTo>
                  <a:cubicBezTo>
                    <a:pt x="9844" y="18161"/>
                    <a:pt x="9780" y="18161"/>
                    <a:pt x="9713" y="18157"/>
                  </a:cubicBezTo>
                  <a:cubicBezTo>
                    <a:pt x="7606" y="18085"/>
                    <a:pt x="5530" y="17250"/>
                    <a:pt x="4673" y="14790"/>
                  </a:cubicBezTo>
                  <a:cubicBezTo>
                    <a:pt x="3983" y="12790"/>
                    <a:pt x="4053" y="10574"/>
                    <a:pt x="5042" y="8743"/>
                  </a:cubicBezTo>
                  <a:cubicBezTo>
                    <a:pt x="5052" y="8713"/>
                    <a:pt x="5066" y="8701"/>
                    <a:pt x="5077" y="8684"/>
                  </a:cubicBezTo>
                  <a:cubicBezTo>
                    <a:pt x="4493" y="11342"/>
                    <a:pt x="4995" y="14321"/>
                    <a:pt x="7127" y="16579"/>
                  </a:cubicBezTo>
                  <a:cubicBezTo>
                    <a:pt x="7244" y="16701"/>
                    <a:pt x="7379" y="16752"/>
                    <a:pt x="7510" y="16752"/>
                  </a:cubicBezTo>
                  <a:cubicBezTo>
                    <a:pt x="7910" y="16752"/>
                    <a:pt x="8282" y="16279"/>
                    <a:pt x="8020" y="15756"/>
                  </a:cubicBezTo>
                  <a:cubicBezTo>
                    <a:pt x="6745" y="13228"/>
                    <a:pt x="7379" y="10047"/>
                    <a:pt x="8866" y="8203"/>
                  </a:cubicBezTo>
                  <a:close/>
                  <a:moveTo>
                    <a:pt x="7765" y="0"/>
                  </a:moveTo>
                  <a:cubicBezTo>
                    <a:pt x="3554" y="0"/>
                    <a:pt x="-540" y="4848"/>
                    <a:pt x="59" y="10929"/>
                  </a:cubicBezTo>
                  <a:cubicBezTo>
                    <a:pt x="381" y="14195"/>
                    <a:pt x="2265" y="16752"/>
                    <a:pt x="4709" y="18313"/>
                  </a:cubicBezTo>
                  <a:cubicBezTo>
                    <a:pt x="4482" y="18794"/>
                    <a:pt x="4578" y="19406"/>
                    <a:pt x="4935" y="19760"/>
                  </a:cubicBezTo>
                  <a:cubicBezTo>
                    <a:pt x="5314" y="20203"/>
                    <a:pt x="5697" y="20684"/>
                    <a:pt x="6161" y="20997"/>
                  </a:cubicBezTo>
                  <a:cubicBezTo>
                    <a:pt x="6639" y="21309"/>
                    <a:pt x="7212" y="21423"/>
                    <a:pt x="7758" y="21566"/>
                  </a:cubicBezTo>
                  <a:cubicBezTo>
                    <a:pt x="7843" y="21587"/>
                    <a:pt x="7928" y="21600"/>
                    <a:pt x="8013" y="21600"/>
                  </a:cubicBezTo>
                  <a:cubicBezTo>
                    <a:pt x="8728" y="21600"/>
                    <a:pt x="9359" y="20777"/>
                    <a:pt x="9284" y="19988"/>
                  </a:cubicBezTo>
                  <a:cubicBezTo>
                    <a:pt x="9653" y="20039"/>
                    <a:pt x="10021" y="20060"/>
                    <a:pt x="10389" y="20060"/>
                  </a:cubicBezTo>
                  <a:cubicBezTo>
                    <a:pt x="11310" y="20060"/>
                    <a:pt x="12227" y="19908"/>
                    <a:pt x="13123" y="19604"/>
                  </a:cubicBezTo>
                  <a:cubicBezTo>
                    <a:pt x="19654" y="17275"/>
                    <a:pt x="21060" y="6924"/>
                    <a:pt x="14575" y="3220"/>
                  </a:cubicBezTo>
                  <a:cubicBezTo>
                    <a:pt x="13920" y="2848"/>
                    <a:pt x="13230" y="2595"/>
                    <a:pt x="12514" y="2481"/>
                  </a:cubicBezTo>
                  <a:cubicBezTo>
                    <a:pt x="11101" y="755"/>
                    <a:pt x="9422" y="0"/>
                    <a:pt x="7765"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80" name="Google Shape;397;p18"/>
            <p:cNvSpPr/>
            <p:nvPr/>
          </p:nvSpPr>
          <p:spPr>
            <a:xfrm>
              <a:off x="634085" y="3332834"/>
              <a:ext cx="1147875" cy="961063"/>
            </a:xfrm>
            <a:custGeom>
              <a:avLst/>
              <a:gdLst/>
              <a:ahLst/>
              <a:cxnLst>
                <a:cxn ang="0">
                  <a:pos x="wd2" y="hd2"/>
                </a:cxn>
                <a:cxn ang="5400000">
                  <a:pos x="wd2" y="hd2"/>
                </a:cxn>
                <a:cxn ang="10800000">
                  <a:pos x="wd2" y="hd2"/>
                </a:cxn>
                <a:cxn ang="16200000">
                  <a:pos x="wd2" y="hd2"/>
                </a:cxn>
              </a:cxnLst>
              <a:rect l="0" t="0" r="r" b="b"/>
              <a:pathLst>
                <a:path w="21063" h="21600" extrusionOk="0">
                  <a:moveTo>
                    <a:pt x="11826" y="0"/>
                  </a:moveTo>
                  <a:cubicBezTo>
                    <a:pt x="11307" y="0"/>
                    <a:pt x="10780" y="46"/>
                    <a:pt x="10238" y="143"/>
                  </a:cubicBezTo>
                  <a:cubicBezTo>
                    <a:pt x="8440" y="452"/>
                    <a:pt x="6984" y="1304"/>
                    <a:pt x="5972" y="2595"/>
                  </a:cubicBezTo>
                  <a:cubicBezTo>
                    <a:pt x="3112" y="3802"/>
                    <a:pt x="794" y="6982"/>
                    <a:pt x="298" y="10627"/>
                  </a:cubicBezTo>
                  <a:cubicBezTo>
                    <a:pt x="-244" y="12687"/>
                    <a:pt x="-41" y="14922"/>
                    <a:pt x="858" y="16784"/>
                  </a:cubicBezTo>
                  <a:cubicBezTo>
                    <a:pt x="2314" y="19858"/>
                    <a:pt x="5196" y="21595"/>
                    <a:pt x="8052" y="21595"/>
                  </a:cubicBezTo>
                  <a:cubicBezTo>
                    <a:pt x="8221" y="21595"/>
                    <a:pt x="8387" y="21586"/>
                    <a:pt x="8556" y="21577"/>
                  </a:cubicBezTo>
                  <a:cubicBezTo>
                    <a:pt x="8756" y="21591"/>
                    <a:pt x="8955" y="21600"/>
                    <a:pt x="9155" y="21600"/>
                  </a:cubicBezTo>
                  <a:cubicBezTo>
                    <a:pt x="9994" y="21600"/>
                    <a:pt x="10825" y="21466"/>
                    <a:pt x="11645" y="21204"/>
                  </a:cubicBezTo>
                  <a:cubicBezTo>
                    <a:pt x="15761" y="19826"/>
                    <a:pt x="18647" y="15296"/>
                    <a:pt x="20509" y="10858"/>
                  </a:cubicBezTo>
                  <a:cubicBezTo>
                    <a:pt x="21130" y="9369"/>
                    <a:pt x="21356" y="7337"/>
                    <a:pt x="20509" y="5880"/>
                  </a:cubicBezTo>
                  <a:cubicBezTo>
                    <a:pt x="18399" y="2212"/>
                    <a:pt x="15370" y="0"/>
                    <a:pt x="118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81" name="Google Shape;398;p18"/>
            <p:cNvSpPr/>
            <p:nvPr/>
          </p:nvSpPr>
          <p:spPr>
            <a:xfrm>
              <a:off x="-13" y="1504021"/>
              <a:ext cx="1134280" cy="1131660"/>
            </a:xfrm>
            <a:custGeom>
              <a:avLst/>
              <a:gdLst/>
              <a:ahLst/>
              <a:cxnLst>
                <a:cxn ang="0">
                  <a:pos x="wd2" y="hd2"/>
                </a:cxn>
                <a:cxn ang="5400000">
                  <a:pos x="wd2" y="hd2"/>
                </a:cxn>
                <a:cxn ang="10800000">
                  <a:pos x="wd2" y="hd2"/>
                </a:cxn>
                <a:cxn ang="16200000">
                  <a:pos x="wd2" y="hd2"/>
                </a:cxn>
              </a:cxnLst>
              <a:rect l="0" t="0" r="r" b="b"/>
              <a:pathLst>
                <a:path w="20138" h="21600" extrusionOk="0">
                  <a:moveTo>
                    <a:pt x="8749" y="9882"/>
                  </a:moveTo>
                  <a:cubicBezTo>
                    <a:pt x="10154" y="9882"/>
                    <a:pt x="11828" y="11193"/>
                    <a:pt x="10616" y="12532"/>
                  </a:cubicBezTo>
                  <a:cubicBezTo>
                    <a:pt x="10139" y="13060"/>
                    <a:pt x="9608" y="13279"/>
                    <a:pt x="9076" y="13279"/>
                  </a:cubicBezTo>
                  <a:cubicBezTo>
                    <a:pt x="8534" y="13279"/>
                    <a:pt x="7991" y="13052"/>
                    <a:pt x="7504" y="12700"/>
                  </a:cubicBezTo>
                  <a:cubicBezTo>
                    <a:pt x="7245" y="12160"/>
                    <a:pt x="7111" y="11581"/>
                    <a:pt x="7223" y="11056"/>
                  </a:cubicBezTo>
                  <a:cubicBezTo>
                    <a:pt x="7391" y="10219"/>
                    <a:pt x="8035" y="9882"/>
                    <a:pt x="8749" y="9882"/>
                  </a:cubicBezTo>
                  <a:close/>
                  <a:moveTo>
                    <a:pt x="11406" y="0"/>
                  </a:moveTo>
                  <a:cubicBezTo>
                    <a:pt x="10521" y="0"/>
                    <a:pt x="9670" y="188"/>
                    <a:pt x="8938" y="650"/>
                  </a:cubicBezTo>
                  <a:cubicBezTo>
                    <a:pt x="8348" y="1033"/>
                    <a:pt x="7846" y="1558"/>
                    <a:pt x="7478" y="2192"/>
                  </a:cubicBezTo>
                  <a:cubicBezTo>
                    <a:pt x="6910" y="1922"/>
                    <a:pt x="6299" y="1785"/>
                    <a:pt x="5680" y="1785"/>
                  </a:cubicBezTo>
                  <a:cubicBezTo>
                    <a:pt x="5578" y="1785"/>
                    <a:pt x="5476" y="1789"/>
                    <a:pt x="5371" y="1796"/>
                  </a:cubicBezTo>
                  <a:cubicBezTo>
                    <a:pt x="3034" y="1980"/>
                    <a:pt x="1268" y="3918"/>
                    <a:pt x="497" y="6184"/>
                  </a:cubicBezTo>
                  <a:cubicBezTo>
                    <a:pt x="-559" y="9276"/>
                    <a:pt x="140" y="12794"/>
                    <a:pt x="1905" y="15440"/>
                  </a:cubicBezTo>
                  <a:cubicBezTo>
                    <a:pt x="2935" y="17811"/>
                    <a:pt x="4748" y="19815"/>
                    <a:pt x="6929" y="20841"/>
                  </a:cubicBezTo>
                  <a:cubicBezTo>
                    <a:pt x="8035" y="21361"/>
                    <a:pt x="9171" y="21600"/>
                    <a:pt x="10285" y="21600"/>
                  </a:cubicBezTo>
                  <a:cubicBezTo>
                    <a:pt x="13681" y="21600"/>
                    <a:pt x="16888" y="19361"/>
                    <a:pt x="18613" y="16007"/>
                  </a:cubicBezTo>
                  <a:cubicBezTo>
                    <a:pt x="21041" y="11291"/>
                    <a:pt x="20819" y="4481"/>
                    <a:pt x="16116" y="1479"/>
                  </a:cubicBezTo>
                  <a:cubicBezTo>
                    <a:pt x="14842" y="673"/>
                    <a:pt x="13069" y="0"/>
                    <a:pt x="1140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82" name="Google Shape;399;p18"/>
            <p:cNvSpPr/>
            <p:nvPr/>
          </p:nvSpPr>
          <p:spPr>
            <a:xfrm>
              <a:off x="2254056" y="5871520"/>
              <a:ext cx="915042" cy="959014"/>
            </a:xfrm>
            <a:custGeom>
              <a:avLst/>
              <a:gdLst/>
              <a:ahLst/>
              <a:cxnLst>
                <a:cxn ang="0">
                  <a:pos x="wd2" y="hd2"/>
                </a:cxn>
                <a:cxn ang="5400000">
                  <a:pos x="wd2" y="hd2"/>
                </a:cxn>
                <a:cxn ang="10800000">
                  <a:pos x="wd2" y="hd2"/>
                </a:cxn>
                <a:cxn ang="16200000">
                  <a:pos x="wd2" y="hd2"/>
                </a:cxn>
              </a:cxnLst>
              <a:rect l="0" t="0" r="r" b="b"/>
              <a:pathLst>
                <a:path w="17716" h="21600" extrusionOk="0">
                  <a:moveTo>
                    <a:pt x="9302" y="0"/>
                  </a:moveTo>
                  <a:cubicBezTo>
                    <a:pt x="7500" y="0"/>
                    <a:pt x="5685" y="568"/>
                    <a:pt x="4169" y="1635"/>
                  </a:cubicBezTo>
                  <a:cubicBezTo>
                    <a:pt x="-3219" y="6844"/>
                    <a:pt x="-83" y="20039"/>
                    <a:pt x="8055" y="21531"/>
                  </a:cubicBezTo>
                  <a:cubicBezTo>
                    <a:pt x="8309" y="21577"/>
                    <a:pt x="8552" y="21600"/>
                    <a:pt x="8786" y="21600"/>
                  </a:cubicBezTo>
                  <a:cubicBezTo>
                    <a:pt x="10449" y="21600"/>
                    <a:pt x="11656" y="20482"/>
                    <a:pt x="12466" y="18903"/>
                  </a:cubicBezTo>
                  <a:cubicBezTo>
                    <a:pt x="14749" y="17910"/>
                    <a:pt x="16511" y="15749"/>
                    <a:pt x="17262" y="13042"/>
                  </a:cubicBezTo>
                  <a:cubicBezTo>
                    <a:pt x="18381" y="9080"/>
                    <a:pt x="17420" y="4420"/>
                    <a:pt x="14483" y="1884"/>
                  </a:cubicBezTo>
                  <a:cubicBezTo>
                    <a:pt x="12994" y="600"/>
                    <a:pt x="11152" y="0"/>
                    <a:pt x="9302"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83" name="Google Shape;400;p18"/>
            <p:cNvSpPr/>
            <p:nvPr/>
          </p:nvSpPr>
          <p:spPr>
            <a:xfrm>
              <a:off x="476584" y="5573998"/>
              <a:ext cx="1060215" cy="1060918"/>
            </a:xfrm>
            <a:custGeom>
              <a:avLst/>
              <a:gdLst/>
              <a:ahLst/>
              <a:cxnLst>
                <a:cxn ang="0">
                  <a:pos x="wd2" y="hd2"/>
                </a:cxn>
                <a:cxn ang="5400000">
                  <a:pos x="wd2" y="hd2"/>
                </a:cxn>
                <a:cxn ang="10800000">
                  <a:pos x="wd2" y="hd2"/>
                </a:cxn>
                <a:cxn ang="16200000">
                  <a:pos x="wd2" y="hd2"/>
                </a:cxn>
              </a:cxnLst>
              <a:rect l="0" t="0" r="r" b="b"/>
              <a:pathLst>
                <a:path w="15616" h="21600" extrusionOk="0">
                  <a:moveTo>
                    <a:pt x="6766" y="0"/>
                  </a:moveTo>
                  <a:cubicBezTo>
                    <a:pt x="5458" y="0"/>
                    <a:pt x="4112" y="568"/>
                    <a:pt x="3015" y="1678"/>
                  </a:cubicBezTo>
                  <a:cubicBezTo>
                    <a:pt x="-3492" y="8266"/>
                    <a:pt x="1569" y="21600"/>
                    <a:pt x="8391" y="21600"/>
                  </a:cubicBezTo>
                  <a:cubicBezTo>
                    <a:pt x="9293" y="21600"/>
                    <a:pt x="10227" y="21366"/>
                    <a:pt x="11166" y="20857"/>
                  </a:cubicBezTo>
                  <a:cubicBezTo>
                    <a:pt x="18108" y="17062"/>
                    <a:pt x="16634" y="330"/>
                    <a:pt x="8777" y="271"/>
                  </a:cubicBezTo>
                  <a:cubicBezTo>
                    <a:pt x="8656" y="271"/>
                    <a:pt x="8523" y="313"/>
                    <a:pt x="8403" y="313"/>
                  </a:cubicBezTo>
                  <a:cubicBezTo>
                    <a:pt x="7880" y="104"/>
                    <a:pt x="7328" y="0"/>
                    <a:pt x="676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885" name="Google Shape;401;p18"/>
          <p:cNvSpPr/>
          <p:nvPr/>
        </p:nvSpPr>
        <p:spPr>
          <a:xfrm>
            <a:off x="19367224" y="5620665"/>
            <a:ext cx="10372454" cy="8653651"/>
          </a:xfrm>
          <a:custGeom>
            <a:avLst/>
            <a:gdLst/>
            <a:ahLst/>
            <a:cxnLst>
              <a:cxn ang="0">
                <a:pos x="wd2" y="hd2"/>
              </a:cxn>
              <a:cxn ang="5400000">
                <a:pos x="wd2" y="hd2"/>
              </a:cxn>
              <a:cxn ang="10800000">
                <a:pos x="wd2" y="hd2"/>
              </a:cxn>
              <a:cxn ang="16200000">
                <a:pos x="wd2" y="hd2"/>
              </a:cxn>
            </a:cxnLst>
            <a:rect l="0" t="0" r="r" b="b"/>
            <a:pathLst>
              <a:path w="21599" h="21600" extrusionOk="0">
                <a:moveTo>
                  <a:pt x="2137" y="929"/>
                </a:moveTo>
                <a:cubicBezTo>
                  <a:pt x="2110" y="946"/>
                  <a:pt x="2083" y="964"/>
                  <a:pt x="2056" y="981"/>
                </a:cubicBezTo>
                <a:cubicBezTo>
                  <a:pt x="2075" y="967"/>
                  <a:pt x="2095" y="951"/>
                  <a:pt x="2117" y="935"/>
                </a:cubicBezTo>
                <a:cubicBezTo>
                  <a:pt x="2124" y="933"/>
                  <a:pt x="2130" y="931"/>
                  <a:pt x="2137" y="929"/>
                </a:cubicBezTo>
                <a:close/>
                <a:moveTo>
                  <a:pt x="435" y="6624"/>
                </a:moveTo>
                <a:cubicBezTo>
                  <a:pt x="436" y="6633"/>
                  <a:pt x="437" y="6640"/>
                  <a:pt x="438" y="6647"/>
                </a:cubicBezTo>
                <a:cubicBezTo>
                  <a:pt x="437" y="6638"/>
                  <a:pt x="436" y="6630"/>
                  <a:pt x="435" y="6624"/>
                </a:cubicBezTo>
                <a:close/>
                <a:moveTo>
                  <a:pt x="11563" y="7878"/>
                </a:moveTo>
                <a:cubicBezTo>
                  <a:pt x="11564" y="7878"/>
                  <a:pt x="11565" y="7878"/>
                  <a:pt x="11567" y="7878"/>
                </a:cubicBezTo>
                <a:cubicBezTo>
                  <a:pt x="11638" y="7896"/>
                  <a:pt x="11660" y="7910"/>
                  <a:pt x="11667" y="7922"/>
                </a:cubicBezTo>
                <a:lnTo>
                  <a:pt x="11612" y="7907"/>
                </a:lnTo>
                <a:lnTo>
                  <a:pt x="11580" y="7897"/>
                </a:lnTo>
                <a:cubicBezTo>
                  <a:pt x="11568" y="7895"/>
                  <a:pt x="11556" y="7889"/>
                  <a:pt x="11543" y="7885"/>
                </a:cubicBezTo>
                <a:cubicBezTo>
                  <a:pt x="11541" y="7886"/>
                  <a:pt x="11537" y="7886"/>
                  <a:pt x="11534" y="7887"/>
                </a:cubicBezTo>
                <a:cubicBezTo>
                  <a:pt x="11543" y="7882"/>
                  <a:pt x="11553" y="7878"/>
                  <a:pt x="11563" y="7878"/>
                </a:cubicBezTo>
                <a:close/>
                <a:moveTo>
                  <a:pt x="2803" y="17453"/>
                </a:moveTo>
                <a:cubicBezTo>
                  <a:pt x="2804" y="17453"/>
                  <a:pt x="2804" y="17454"/>
                  <a:pt x="2804" y="17454"/>
                </a:cubicBezTo>
                <a:cubicBezTo>
                  <a:pt x="2804" y="17454"/>
                  <a:pt x="2804" y="17453"/>
                  <a:pt x="2803" y="17453"/>
                </a:cubicBezTo>
                <a:close/>
                <a:moveTo>
                  <a:pt x="4786" y="0"/>
                </a:moveTo>
                <a:cubicBezTo>
                  <a:pt x="4744" y="1"/>
                  <a:pt x="4691" y="4"/>
                  <a:pt x="4639" y="11"/>
                </a:cubicBezTo>
                <a:cubicBezTo>
                  <a:pt x="4586" y="18"/>
                  <a:pt x="4533" y="27"/>
                  <a:pt x="4488" y="38"/>
                </a:cubicBezTo>
                <a:cubicBezTo>
                  <a:pt x="4396" y="61"/>
                  <a:pt x="4336" y="83"/>
                  <a:pt x="4368" y="88"/>
                </a:cubicBezTo>
                <a:cubicBezTo>
                  <a:pt x="4376" y="88"/>
                  <a:pt x="4384" y="88"/>
                  <a:pt x="4392" y="88"/>
                </a:cubicBezTo>
                <a:cubicBezTo>
                  <a:pt x="4421" y="88"/>
                  <a:pt x="4451" y="90"/>
                  <a:pt x="4481" y="94"/>
                </a:cubicBezTo>
                <a:cubicBezTo>
                  <a:pt x="4516" y="97"/>
                  <a:pt x="4544" y="107"/>
                  <a:pt x="4546" y="118"/>
                </a:cubicBezTo>
                <a:lnTo>
                  <a:pt x="4508" y="123"/>
                </a:lnTo>
                <a:lnTo>
                  <a:pt x="4471" y="127"/>
                </a:lnTo>
                <a:lnTo>
                  <a:pt x="4394" y="137"/>
                </a:lnTo>
                <a:cubicBezTo>
                  <a:pt x="4392" y="141"/>
                  <a:pt x="4391" y="146"/>
                  <a:pt x="4389" y="150"/>
                </a:cubicBezTo>
                <a:cubicBezTo>
                  <a:pt x="4380" y="151"/>
                  <a:pt x="4373" y="151"/>
                  <a:pt x="4365" y="152"/>
                </a:cubicBezTo>
                <a:cubicBezTo>
                  <a:pt x="3761" y="194"/>
                  <a:pt x="3174" y="371"/>
                  <a:pt x="2622" y="650"/>
                </a:cubicBezTo>
                <a:lnTo>
                  <a:pt x="2634" y="633"/>
                </a:lnTo>
                <a:lnTo>
                  <a:pt x="2594" y="664"/>
                </a:lnTo>
                <a:cubicBezTo>
                  <a:pt x="2521" y="702"/>
                  <a:pt x="2448" y="741"/>
                  <a:pt x="2376" y="782"/>
                </a:cubicBezTo>
                <a:cubicBezTo>
                  <a:pt x="2380" y="771"/>
                  <a:pt x="2398" y="753"/>
                  <a:pt x="2436" y="727"/>
                </a:cubicBezTo>
                <a:cubicBezTo>
                  <a:pt x="2354" y="757"/>
                  <a:pt x="2322" y="782"/>
                  <a:pt x="2293" y="804"/>
                </a:cubicBezTo>
                <a:cubicBezTo>
                  <a:pt x="2254" y="835"/>
                  <a:pt x="2211" y="858"/>
                  <a:pt x="2166" y="873"/>
                </a:cubicBezTo>
                <a:cubicBezTo>
                  <a:pt x="2162" y="874"/>
                  <a:pt x="2160" y="874"/>
                  <a:pt x="2158" y="874"/>
                </a:cubicBezTo>
                <a:cubicBezTo>
                  <a:pt x="2153" y="874"/>
                  <a:pt x="2158" y="869"/>
                  <a:pt x="2167" y="860"/>
                </a:cubicBezTo>
                <a:cubicBezTo>
                  <a:pt x="2121" y="897"/>
                  <a:pt x="2074" y="933"/>
                  <a:pt x="2028" y="970"/>
                </a:cubicBezTo>
                <a:cubicBezTo>
                  <a:pt x="2039" y="955"/>
                  <a:pt x="2029" y="949"/>
                  <a:pt x="2027" y="941"/>
                </a:cubicBezTo>
                <a:cubicBezTo>
                  <a:pt x="2026" y="933"/>
                  <a:pt x="2033" y="922"/>
                  <a:pt x="2080" y="898"/>
                </a:cubicBezTo>
                <a:cubicBezTo>
                  <a:pt x="2062" y="906"/>
                  <a:pt x="2046" y="915"/>
                  <a:pt x="2029" y="923"/>
                </a:cubicBezTo>
                <a:cubicBezTo>
                  <a:pt x="2013" y="933"/>
                  <a:pt x="1998" y="942"/>
                  <a:pt x="1983" y="952"/>
                </a:cubicBezTo>
                <a:cubicBezTo>
                  <a:pt x="1953" y="971"/>
                  <a:pt x="1925" y="990"/>
                  <a:pt x="1899" y="1009"/>
                </a:cubicBezTo>
                <a:cubicBezTo>
                  <a:pt x="1873" y="1029"/>
                  <a:pt x="1848" y="1047"/>
                  <a:pt x="1826" y="1065"/>
                </a:cubicBezTo>
                <a:cubicBezTo>
                  <a:pt x="1803" y="1084"/>
                  <a:pt x="1783" y="1103"/>
                  <a:pt x="1763" y="1121"/>
                </a:cubicBezTo>
                <a:cubicBezTo>
                  <a:pt x="1724" y="1156"/>
                  <a:pt x="1690" y="1187"/>
                  <a:pt x="1659" y="1212"/>
                </a:cubicBezTo>
                <a:cubicBezTo>
                  <a:pt x="1644" y="1223"/>
                  <a:pt x="1629" y="1234"/>
                  <a:pt x="1613" y="1243"/>
                </a:cubicBezTo>
                <a:cubicBezTo>
                  <a:pt x="1599" y="1252"/>
                  <a:pt x="1585" y="1258"/>
                  <a:pt x="1570" y="1263"/>
                </a:cubicBezTo>
                <a:lnTo>
                  <a:pt x="1589" y="1243"/>
                </a:lnTo>
                <a:cubicBezTo>
                  <a:pt x="1422" y="1392"/>
                  <a:pt x="1420" y="1408"/>
                  <a:pt x="1429" y="1418"/>
                </a:cubicBezTo>
                <a:cubicBezTo>
                  <a:pt x="1434" y="1423"/>
                  <a:pt x="1442" y="1428"/>
                  <a:pt x="1435" y="1446"/>
                </a:cubicBezTo>
                <a:cubicBezTo>
                  <a:pt x="1382" y="1490"/>
                  <a:pt x="1330" y="1536"/>
                  <a:pt x="1278" y="1583"/>
                </a:cubicBezTo>
                <a:lnTo>
                  <a:pt x="1238" y="1593"/>
                </a:lnTo>
                <a:cubicBezTo>
                  <a:pt x="1201" y="1604"/>
                  <a:pt x="1165" y="1616"/>
                  <a:pt x="1127" y="1627"/>
                </a:cubicBezTo>
                <a:lnTo>
                  <a:pt x="1119" y="1692"/>
                </a:lnTo>
                <a:cubicBezTo>
                  <a:pt x="1090" y="1718"/>
                  <a:pt x="1039" y="1764"/>
                  <a:pt x="1023" y="1764"/>
                </a:cubicBezTo>
                <a:cubicBezTo>
                  <a:pt x="1021" y="1764"/>
                  <a:pt x="1019" y="1762"/>
                  <a:pt x="1019" y="1758"/>
                </a:cubicBezTo>
                <a:cubicBezTo>
                  <a:pt x="981" y="1812"/>
                  <a:pt x="975" y="1825"/>
                  <a:pt x="980" y="1825"/>
                </a:cubicBezTo>
                <a:cubicBezTo>
                  <a:pt x="985" y="1825"/>
                  <a:pt x="1001" y="1813"/>
                  <a:pt x="1007" y="1813"/>
                </a:cubicBezTo>
                <a:cubicBezTo>
                  <a:pt x="1011" y="1813"/>
                  <a:pt x="1011" y="1820"/>
                  <a:pt x="996" y="1845"/>
                </a:cubicBezTo>
                <a:cubicBezTo>
                  <a:pt x="946" y="1883"/>
                  <a:pt x="899" y="1925"/>
                  <a:pt x="854" y="1970"/>
                </a:cubicBezTo>
                <a:cubicBezTo>
                  <a:pt x="830" y="1995"/>
                  <a:pt x="806" y="2022"/>
                  <a:pt x="783" y="2047"/>
                </a:cubicBezTo>
                <a:cubicBezTo>
                  <a:pt x="760" y="2073"/>
                  <a:pt x="736" y="2099"/>
                  <a:pt x="715" y="2125"/>
                </a:cubicBezTo>
                <a:cubicBezTo>
                  <a:pt x="694" y="2151"/>
                  <a:pt x="672" y="2175"/>
                  <a:pt x="653" y="2197"/>
                </a:cubicBezTo>
                <a:cubicBezTo>
                  <a:pt x="633" y="2219"/>
                  <a:pt x="615" y="2240"/>
                  <a:pt x="599" y="2257"/>
                </a:cubicBezTo>
                <a:cubicBezTo>
                  <a:pt x="566" y="2290"/>
                  <a:pt x="540" y="2310"/>
                  <a:pt x="521" y="2310"/>
                </a:cubicBezTo>
                <a:cubicBezTo>
                  <a:pt x="520" y="2310"/>
                  <a:pt x="520" y="2310"/>
                  <a:pt x="519" y="2310"/>
                </a:cubicBezTo>
                <a:cubicBezTo>
                  <a:pt x="514" y="2325"/>
                  <a:pt x="516" y="2331"/>
                  <a:pt x="519" y="2331"/>
                </a:cubicBezTo>
                <a:cubicBezTo>
                  <a:pt x="522" y="2331"/>
                  <a:pt x="525" y="2329"/>
                  <a:pt x="528" y="2326"/>
                </a:cubicBezTo>
                <a:cubicBezTo>
                  <a:pt x="535" y="2322"/>
                  <a:pt x="540" y="2316"/>
                  <a:pt x="547" y="2310"/>
                </a:cubicBezTo>
                <a:lnTo>
                  <a:pt x="566" y="2291"/>
                </a:lnTo>
                <a:cubicBezTo>
                  <a:pt x="575" y="2283"/>
                  <a:pt x="582" y="2277"/>
                  <a:pt x="585" y="2277"/>
                </a:cubicBezTo>
                <a:cubicBezTo>
                  <a:pt x="586" y="2277"/>
                  <a:pt x="586" y="2278"/>
                  <a:pt x="585" y="2280"/>
                </a:cubicBezTo>
                <a:cubicBezTo>
                  <a:pt x="582" y="2288"/>
                  <a:pt x="567" y="2311"/>
                  <a:pt x="535" y="2365"/>
                </a:cubicBezTo>
                <a:cubicBezTo>
                  <a:pt x="513" y="2365"/>
                  <a:pt x="491" y="2381"/>
                  <a:pt x="470" y="2406"/>
                </a:cubicBezTo>
                <a:cubicBezTo>
                  <a:pt x="448" y="2431"/>
                  <a:pt x="428" y="2467"/>
                  <a:pt x="406" y="2506"/>
                </a:cubicBezTo>
                <a:cubicBezTo>
                  <a:pt x="395" y="2526"/>
                  <a:pt x="384" y="2548"/>
                  <a:pt x="373" y="2570"/>
                </a:cubicBezTo>
                <a:cubicBezTo>
                  <a:pt x="361" y="2593"/>
                  <a:pt x="349" y="2615"/>
                  <a:pt x="337" y="2637"/>
                </a:cubicBezTo>
                <a:cubicBezTo>
                  <a:pt x="325" y="2661"/>
                  <a:pt x="312" y="2684"/>
                  <a:pt x="299" y="2707"/>
                </a:cubicBezTo>
                <a:cubicBezTo>
                  <a:pt x="285" y="2730"/>
                  <a:pt x="270" y="2752"/>
                  <a:pt x="256" y="2775"/>
                </a:cubicBezTo>
                <a:cubicBezTo>
                  <a:pt x="256" y="2763"/>
                  <a:pt x="258" y="2752"/>
                  <a:pt x="261" y="2741"/>
                </a:cubicBezTo>
                <a:cubicBezTo>
                  <a:pt x="264" y="2728"/>
                  <a:pt x="268" y="2716"/>
                  <a:pt x="273" y="2704"/>
                </a:cubicBezTo>
                <a:cubicBezTo>
                  <a:pt x="281" y="2680"/>
                  <a:pt x="292" y="2656"/>
                  <a:pt x="299" y="2640"/>
                </a:cubicBezTo>
                <a:cubicBezTo>
                  <a:pt x="304" y="2629"/>
                  <a:pt x="307" y="2621"/>
                  <a:pt x="304" y="2621"/>
                </a:cubicBezTo>
                <a:cubicBezTo>
                  <a:pt x="301" y="2621"/>
                  <a:pt x="284" y="2642"/>
                  <a:pt x="243" y="2696"/>
                </a:cubicBezTo>
                <a:cubicBezTo>
                  <a:pt x="242" y="2706"/>
                  <a:pt x="240" y="2716"/>
                  <a:pt x="238" y="2725"/>
                </a:cubicBezTo>
                <a:cubicBezTo>
                  <a:pt x="236" y="2736"/>
                  <a:pt x="233" y="2746"/>
                  <a:pt x="230" y="2757"/>
                </a:cubicBezTo>
                <a:cubicBezTo>
                  <a:pt x="223" y="2780"/>
                  <a:pt x="215" y="2802"/>
                  <a:pt x="205" y="2823"/>
                </a:cubicBezTo>
                <a:cubicBezTo>
                  <a:pt x="195" y="2845"/>
                  <a:pt x="185" y="2871"/>
                  <a:pt x="173" y="2895"/>
                </a:cubicBezTo>
                <a:cubicBezTo>
                  <a:pt x="160" y="2919"/>
                  <a:pt x="148" y="2944"/>
                  <a:pt x="136" y="2971"/>
                </a:cubicBezTo>
                <a:cubicBezTo>
                  <a:pt x="85" y="3074"/>
                  <a:pt x="38" y="3191"/>
                  <a:pt x="23" y="3289"/>
                </a:cubicBezTo>
                <a:cubicBezTo>
                  <a:pt x="33" y="3295"/>
                  <a:pt x="34" y="3324"/>
                  <a:pt x="30" y="3369"/>
                </a:cubicBezTo>
                <a:cubicBezTo>
                  <a:pt x="27" y="3391"/>
                  <a:pt x="26" y="3419"/>
                  <a:pt x="21" y="3448"/>
                </a:cubicBezTo>
                <a:cubicBezTo>
                  <a:pt x="20" y="3464"/>
                  <a:pt x="18" y="3480"/>
                  <a:pt x="16" y="3496"/>
                </a:cubicBezTo>
                <a:cubicBezTo>
                  <a:pt x="14" y="3513"/>
                  <a:pt x="13" y="3530"/>
                  <a:pt x="11" y="3548"/>
                </a:cubicBezTo>
                <a:cubicBezTo>
                  <a:pt x="10" y="3567"/>
                  <a:pt x="8" y="3585"/>
                  <a:pt x="7" y="3604"/>
                </a:cubicBezTo>
                <a:cubicBezTo>
                  <a:pt x="5" y="3623"/>
                  <a:pt x="4" y="3642"/>
                  <a:pt x="3" y="3663"/>
                </a:cubicBezTo>
                <a:cubicBezTo>
                  <a:pt x="0" y="3703"/>
                  <a:pt x="0" y="3744"/>
                  <a:pt x="0" y="3786"/>
                </a:cubicBezTo>
                <a:lnTo>
                  <a:pt x="0" y="3819"/>
                </a:lnTo>
                <a:lnTo>
                  <a:pt x="1" y="3850"/>
                </a:lnTo>
                <a:cubicBezTo>
                  <a:pt x="2" y="3871"/>
                  <a:pt x="2" y="3893"/>
                  <a:pt x="4" y="3914"/>
                </a:cubicBezTo>
                <a:cubicBezTo>
                  <a:pt x="6" y="3956"/>
                  <a:pt x="10" y="3997"/>
                  <a:pt x="14" y="4037"/>
                </a:cubicBezTo>
                <a:cubicBezTo>
                  <a:pt x="13" y="4037"/>
                  <a:pt x="13" y="4037"/>
                  <a:pt x="13" y="4037"/>
                </a:cubicBezTo>
                <a:cubicBezTo>
                  <a:pt x="6" y="4037"/>
                  <a:pt x="10" y="4186"/>
                  <a:pt x="31" y="4370"/>
                </a:cubicBezTo>
                <a:cubicBezTo>
                  <a:pt x="52" y="4560"/>
                  <a:pt x="88" y="4784"/>
                  <a:pt x="109" y="4930"/>
                </a:cubicBezTo>
                <a:lnTo>
                  <a:pt x="99" y="4925"/>
                </a:lnTo>
                <a:cubicBezTo>
                  <a:pt x="154" y="4968"/>
                  <a:pt x="207" y="5266"/>
                  <a:pt x="259" y="5478"/>
                </a:cubicBezTo>
                <a:cubicBezTo>
                  <a:pt x="231" y="5477"/>
                  <a:pt x="213" y="5441"/>
                  <a:pt x="178" y="5329"/>
                </a:cubicBezTo>
                <a:lnTo>
                  <a:pt x="219" y="5530"/>
                </a:lnTo>
                <a:cubicBezTo>
                  <a:pt x="243" y="5574"/>
                  <a:pt x="263" y="5635"/>
                  <a:pt x="293" y="5764"/>
                </a:cubicBezTo>
                <a:lnTo>
                  <a:pt x="251" y="5723"/>
                </a:lnTo>
                <a:cubicBezTo>
                  <a:pt x="265" y="5791"/>
                  <a:pt x="278" y="5855"/>
                  <a:pt x="294" y="5923"/>
                </a:cubicBezTo>
                <a:cubicBezTo>
                  <a:pt x="302" y="5956"/>
                  <a:pt x="307" y="5990"/>
                  <a:pt x="315" y="6025"/>
                </a:cubicBezTo>
                <a:cubicBezTo>
                  <a:pt x="322" y="6059"/>
                  <a:pt x="330" y="6094"/>
                  <a:pt x="336" y="6130"/>
                </a:cubicBezTo>
                <a:cubicBezTo>
                  <a:pt x="364" y="6287"/>
                  <a:pt x="379" y="6446"/>
                  <a:pt x="379" y="6606"/>
                </a:cubicBezTo>
                <a:cubicBezTo>
                  <a:pt x="379" y="6606"/>
                  <a:pt x="380" y="6606"/>
                  <a:pt x="381" y="6606"/>
                </a:cubicBezTo>
                <a:cubicBezTo>
                  <a:pt x="397" y="6606"/>
                  <a:pt x="413" y="6541"/>
                  <a:pt x="431" y="6515"/>
                </a:cubicBezTo>
                <a:cubicBezTo>
                  <a:pt x="436" y="6508"/>
                  <a:pt x="440" y="6504"/>
                  <a:pt x="444" y="6504"/>
                </a:cubicBezTo>
                <a:cubicBezTo>
                  <a:pt x="447" y="6504"/>
                  <a:pt x="449" y="6505"/>
                  <a:pt x="452" y="6508"/>
                </a:cubicBezTo>
                <a:cubicBezTo>
                  <a:pt x="456" y="6572"/>
                  <a:pt x="460" y="6636"/>
                  <a:pt x="463" y="6700"/>
                </a:cubicBezTo>
                <a:cubicBezTo>
                  <a:pt x="453" y="6696"/>
                  <a:pt x="444" y="6681"/>
                  <a:pt x="438" y="6647"/>
                </a:cubicBezTo>
                <a:cubicBezTo>
                  <a:pt x="440" y="6662"/>
                  <a:pt x="443" y="6681"/>
                  <a:pt x="446" y="6701"/>
                </a:cubicBezTo>
                <a:cubicBezTo>
                  <a:pt x="450" y="6735"/>
                  <a:pt x="452" y="6769"/>
                  <a:pt x="449" y="6803"/>
                </a:cubicBezTo>
                <a:cubicBezTo>
                  <a:pt x="440" y="6754"/>
                  <a:pt x="427" y="6704"/>
                  <a:pt x="415" y="6655"/>
                </a:cubicBezTo>
                <a:cubicBezTo>
                  <a:pt x="410" y="6817"/>
                  <a:pt x="443" y="6738"/>
                  <a:pt x="444" y="6867"/>
                </a:cubicBezTo>
                <a:cubicBezTo>
                  <a:pt x="444" y="6867"/>
                  <a:pt x="443" y="6867"/>
                  <a:pt x="443" y="6867"/>
                </a:cubicBezTo>
                <a:cubicBezTo>
                  <a:pt x="422" y="6867"/>
                  <a:pt x="427" y="6947"/>
                  <a:pt x="413" y="6947"/>
                </a:cubicBezTo>
                <a:cubicBezTo>
                  <a:pt x="412" y="6947"/>
                  <a:pt x="411" y="6947"/>
                  <a:pt x="409" y="6945"/>
                </a:cubicBezTo>
                <a:cubicBezTo>
                  <a:pt x="406" y="6912"/>
                  <a:pt x="416" y="6833"/>
                  <a:pt x="405" y="6784"/>
                </a:cubicBezTo>
                <a:cubicBezTo>
                  <a:pt x="406" y="6858"/>
                  <a:pt x="403" y="6932"/>
                  <a:pt x="397" y="7006"/>
                </a:cubicBezTo>
                <a:cubicBezTo>
                  <a:pt x="394" y="7040"/>
                  <a:pt x="391" y="7072"/>
                  <a:pt x="386" y="7098"/>
                </a:cubicBezTo>
                <a:cubicBezTo>
                  <a:pt x="383" y="7120"/>
                  <a:pt x="379" y="7141"/>
                  <a:pt x="373" y="7161"/>
                </a:cubicBezTo>
                <a:cubicBezTo>
                  <a:pt x="376" y="7159"/>
                  <a:pt x="379" y="7157"/>
                  <a:pt x="382" y="7157"/>
                </a:cubicBezTo>
                <a:cubicBezTo>
                  <a:pt x="394" y="7157"/>
                  <a:pt x="406" y="7182"/>
                  <a:pt x="408" y="7268"/>
                </a:cubicBezTo>
                <a:cubicBezTo>
                  <a:pt x="402" y="7542"/>
                  <a:pt x="376" y="7360"/>
                  <a:pt x="358" y="7519"/>
                </a:cubicBezTo>
                <a:cubicBezTo>
                  <a:pt x="373" y="7587"/>
                  <a:pt x="345" y="7760"/>
                  <a:pt x="381" y="7768"/>
                </a:cubicBezTo>
                <a:cubicBezTo>
                  <a:pt x="376" y="7848"/>
                  <a:pt x="358" y="7862"/>
                  <a:pt x="346" y="7891"/>
                </a:cubicBezTo>
                <a:cubicBezTo>
                  <a:pt x="349" y="7963"/>
                  <a:pt x="338" y="8129"/>
                  <a:pt x="332" y="8257"/>
                </a:cubicBezTo>
                <a:cubicBezTo>
                  <a:pt x="326" y="8353"/>
                  <a:pt x="324" y="8428"/>
                  <a:pt x="334" y="8428"/>
                </a:cubicBezTo>
                <a:cubicBezTo>
                  <a:pt x="338" y="8428"/>
                  <a:pt x="343" y="8419"/>
                  <a:pt x="349" y="8399"/>
                </a:cubicBezTo>
                <a:lnTo>
                  <a:pt x="355" y="8363"/>
                </a:lnTo>
                <a:cubicBezTo>
                  <a:pt x="355" y="8370"/>
                  <a:pt x="354" y="8378"/>
                  <a:pt x="354" y="8386"/>
                </a:cubicBezTo>
                <a:cubicBezTo>
                  <a:pt x="349" y="8858"/>
                  <a:pt x="238" y="9352"/>
                  <a:pt x="219" y="9821"/>
                </a:cubicBezTo>
                <a:lnTo>
                  <a:pt x="207" y="9818"/>
                </a:lnTo>
                <a:cubicBezTo>
                  <a:pt x="203" y="9959"/>
                  <a:pt x="195" y="10114"/>
                  <a:pt x="192" y="10259"/>
                </a:cubicBezTo>
                <a:cubicBezTo>
                  <a:pt x="189" y="10332"/>
                  <a:pt x="190" y="10403"/>
                  <a:pt x="190" y="10467"/>
                </a:cubicBezTo>
                <a:cubicBezTo>
                  <a:pt x="190" y="10532"/>
                  <a:pt x="195" y="10591"/>
                  <a:pt x="200" y="10641"/>
                </a:cubicBezTo>
                <a:cubicBezTo>
                  <a:pt x="199" y="10713"/>
                  <a:pt x="182" y="10808"/>
                  <a:pt x="168" y="10808"/>
                </a:cubicBezTo>
                <a:cubicBezTo>
                  <a:pt x="166" y="10808"/>
                  <a:pt x="164" y="10806"/>
                  <a:pt x="162" y="10801"/>
                </a:cubicBezTo>
                <a:cubicBezTo>
                  <a:pt x="164" y="10854"/>
                  <a:pt x="168" y="10896"/>
                  <a:pt x="170" y="10934"/>
                </a:cubicBezTo>
                <a:cubicBezTo>
                  <a:pt x="173" y="10970"/>
                  <a:pt x="175" y="11004"/>
                  <a:pt x="177" y="11039"/>
                </a:cubicBezTo>
                <a:cubicBezTo>
                  <a:pt x="180" y="11075"/>
                  <a:pt x="180" y="11113"/>
                  <a:pt x="180" y="11163"/>
                </a:cubicBezTo>
                <a:cubicBezTo>
                  <a:pt x="180" y="11212"/>
                  <a:pt x="182" y="11271"/>
                  <a:pt x="181" y="11350"/>
                </a:cubicBezTo>
                <a:cubicBezTo>
                  <a:pt x="170" y="11279"/>
                  <a:pt x="165" y="11263"/>
                  <a:pt x="162" y="11263"/>
                </a:cubicBezTo>
                <a:cubicBezTo>
                  <a:pt x="161" y="11263"/>
                  <a:pt x="160" y="11268"/>
                  <a:pt x="160" y="11271"/>
                </a:cubicBezTo>
                <a:cubicBezTo>
                  <a:pt x="160" y="11272"/>
                  <a:pt x="159" y="11274"/>
                  <a:pt x="159" y="11274"/>
                </a:cubicBezTo>
                <a:cubicBezTo>
                  <a:pt x="159" y="11274"/>
                  <a:pt x="159" y="11270"/>
                  <a:pt x="158" y="11259"/>
                </a:cubicBezTo>
                <a:cubicBezTo>
                  <a:pt x="158" y="11249"/>
                  <a:pt x="158" y="11236"/>
                  <a:pt x="157" y="11215"/>
                </a:cubicBezTo>
                <a:cubicBezTo>
                  <a:pt x="156" y="11194"/>
                  <a:pt x="155" y="11166"/>
                  <a:pt x="155" y="11129"/>
                </a:cubicBezTo>
                <a:cubicBezTo>
                  <a:pt x="154" y="11164"/>
                  <a:pt x="155" y="11196"/>
                  <a:pt x="155" y="11225"/>
                </a:cubicBezTo>
                <a:lnTo>
                  <a:pt x="155" y="11306"/>
                </a:lnTo>
                <a:cubicBezTo>
                  <a:pt x="155" y="11357"/>
                  <a:pt x="155" y="11400"/>
                  <a:pt x="156" y="11444"/>
                </a:cubicBezTo>
                <a:cubicBezTo>
                  <a:pt x="158" y="11489"/>
                  <a:pt x="163" y="11534"/>
                  <a:pt x="170" y="11585"/>
                </a:cubicBezTo>
                <a:cubicBezTo>
                  <a:pt x="179" y="11648"/>
                  <a:pt x="190" y="11710"/>
                  <a:pt x="205" y="11770"/>
                </a:cubicBezTo>
                <a:cubicBezTo>
                  <a:pt x="200" y="11758"/>
                  <a:pt x="195" y="11752"/>
                  <a:pt x="192" y="11752"/>
                </a:cubicBezTo>
                <a:cubicBezTo>
                  <a:pt x="182" y="11752"/>
                  <a:pt x="182" y="11797"/>
                  <a:pt x="185" y="11858"/>
                </a:cubicBezTo>
                <a:cubicBezTo>
                  <a:pt x="188" y="11899"/>
                  <a:pt x="192" y="11948"/>
                  <a:pt x="199" y="11994"/>
                </a:cubicBezTo>
                <a:cubicBezTo>
                  <a:pt x="206" y="12040"/>
                  <a:pt x="214" y="12084"/>
                  <a:pt x="221" y="12116"/>
                </a:cubicBezTo>
                <a:lnTo>
                  <a:pt x="217" y="12017"/>
                </a:lnTo>
                <a:lnTo>
                  <a:pt x="215" y="11968"/>
                </a:lnTo>
                <a:lnTo>
                  <a:pt x="215" y="11917"/>
                </a:lnTo>
                <a:cubicBezTo>
                  <a:pt x="218" y="11936"/>
                  <a:pt x="221" y="11954"/>
                  <a:pt x="224" y="11973"/>
                </a:cubicBezTo>
                <a:cubicBezTo>
                  <a:pt x="226" y="11990"/>
                  <a:pt x="229" y="12008"/>
                  <a:pt x="232" y="12025"/>
                </a:cubicBezTo>
                <a:cubicBezTo>
                  <a:pt x="238" y="12060"/>
                  <a:pt x="243" y="12094"/>
                  <a:pt x="248" y="12128"/>
                </a:cubicBezTo>
                <a:cubicBezTo>
                  <a:pt x="253" y="12161"/>
                  <a:pt x="257" y="12195"/>
                  <a:pt x="262" y="12227"/>
                </a:cubicBezTo>
                <a:cubicBezTo>
                  <a:pt x="267" y="12260"/>
                  <a:pt x="273" y="12293"/>
                  <a:pt x="278" y="12325"/>
                </a:cubicBezTo>
                <a:lnTo>
                  <a:pt x="224" y="12264"/>
                </a:lnTo>
                <a:cubicBezTo>
                  <a:pt x="231" y="12337"/>
                  <a:pt x="241" y="12407"/>
                  <a:pt x="252" y="12474"/>
                </a:cubicBezTo>
                <a:cubicBezTo>
                  <a:pt x="263" y="12542"/>
                  <a:pt x="279" y="12607"/>
                  <a:pt x="295" y="12669"/>
                </a:cubicBezTo>
                <a:cubicBezTo>
                  <a:pt x="303" y="12702"/>
                  <a:pt x="310" y="12732"/>
                  <a:pt x="319" y="12763"/>
                </a:cubicBezTo>
                <a:cubicBezTo>
                  <a:pt x="328" y="12793"/>
                  <a:pt x="338" y="12823"/>
                  <a:pt x="347" y="12852"/>
                </a:cubicBezTo>
                <a:cubicBezTo>
                  <a:pt x="366" y="12912"/>
                  <a:pt x="384" y="12970"/>
                  <a:pt x="403" y="13026"/>
                </a:cubicBezTo>
                <a:cubicBezTo>
                  <a:pt x="444" y="13137"/>
                  <a:pt x="479" y="13245"/>
                  <a:pt x="514" y="13352"/>
                </a:cubicBezTo>
                <a:cubicBezTo>
                  <a:pt x="530" y="13404"/>
                  <a:pt x="545" y="13458"/>
                  <a:pt x="557" y="13513"/>
                </a:cubicBezTo>
                <a:cubicBezTo>
                  <a:pt x="571" y="13565"/>
                  <a:pt x="581" y="13620"/>
                  <a:pt x="589" y="13675"/>
                </a:cubicBezTo>
                <a:cubicBezTo>
                  <a:pt x="598" y="13692"/>
                  <a:pt x="604" y="13699"/>
                  <a:pt x="607" y="13699"/>
                </a:cubicBezTo>
                <a:cubicBezTo>
                  <a:pt x="623" y="13699"/>
                  <a:pt x="546" y="13470"/>
                  <a:pt x="566" y="13470"/>
                </a:cubicBezTo>
                <a:cubicBezTo>
                  <a:pt x="569" y="13470"/>
                  <a:pt x="575" y="13475"/>
                  <a:pt x="584" y="13489"/>
                </a:cubicBezTo>
                <a:cubicBezTo>
                  <a:pt x="622" y="13611"/>
                  <a:pt x="648" y="13744"/>
                  <a:pt x="673" y="13853"/>
                </a:cubicBezTo>
                <a:cubicBezTo>
                  <a:pt x="685" y="13908"/>
                  <a:pt x="696" y="13958"/>
                  <a:pt x="704" y="13998"/>
                </a:cubicBezTo>
                <a:cubicBezTo>
                  <a:pt x="711" y="14030"/>
                  <a:pt x="720" y="14060"/>
                  <a:pt x="730" y="14089"/>
                </a:cubicBezTo>
                <a:cubicBezTo>
                  <a:pt x="744" y="14132"/>
                  <a:pt x="757" y="14168"/>
                  <a:pt x="770" y="14199"/>
                </a:cubicBezTo>
                <a:cubicBezTo>
                  <a:pt x="780" y="14227"/>
                  <a:pt x="793" y="14254"/>
                  <a:pt x="806" y="14280"/>
                </a:cubicBezTo>
                <a:cubicBezTo>
                  <a:pt x="828" y="14320"/>
                  <a:pt x="853" y="14358"/>
                  <a:pt x="878" y="14394"/>
                </a:cubicBezTo>
                <a:cubicBezTo>
                  <a:pt x="924" y="14463"/>
                  <a:pt x="976" y="14530"/>
                  <a:pt x="1045" y="14699"/>
                </a:cubicBezTo>
                <a:cubicBezTo>
                  <a:pt x="1042" y="14677"/>
                  <a:pt x="1043" y="14652"/>
                  <a:pt x="1056" y="14652"/>
                </a:cubicBezTo>
                <a:cubicBezTo>
                  <a:pt x="1058" y="14652"/>
                  <a:pt x="1060" y="14653"/>
                  <a:pt x="1062" y="14653"/>
                </a:cubicBezTo>
                <a:cubicBezTo>
                  <a:pt x="1081" y="14661"/>
                  <a:pt x="1117" y="14704"/>
                  <a:pt x="1182" y="14820"/>
                </a:cubicBezTo>
                <a:cubicBezTo>
                  <a:pt x="1204" y="14866"/>
                  <a:pt x="1223" y="14914"/>
                  <a:pt x="1240" y="14962"/>
                </a:cubicBezTo>
                <a:cubicBezTo>
                  <a:pt x="1253" y="15001"/>
                  <a:pt x="1258" y="15028"/>
                  <a:pt x="1257" y="15045"/>
                </a:cubicBezTo>
                <a:cubicBezTo>
                  <a:pt x="1257" y="15057"/>
                  <a:pt x="1253" y="15063"/>
                  <a:pt x="1247" y="15063"/>
                </a:cubicBezTo>
                <a:cubicBezTo>
                  <a:pt x="1235" y="15063"/>
                  <a:pt x="1215" y="15043"/>
                  <a:pt x="1188" y="15000"/>
                </a:cubicBezTo>
                <a:cubicBezTo>
                  <a:pt x="1159" y="14946"/>
                  <a:pt x="1149" y="14918"/>
                  <a:pt x="1155" y="14917"/>
                </a:cubicBezTo>
                <a:cubicBezTo>
                  <a:pt x="1127" y="14869"/>
                  <a:pt x="1094" y="14811"/>
                  <a:pt x="1085" y="14811"/>
                </a:cubicBezTo>
                <a:cubicBezTo>
                  <a:pt x="1082" y="14811"/>
                  <a:pt x="1083" y="14823"/>
                  <a:pt x="1093" y="14854"/>
                </a:cubicBezTo>
                <a:lnTo>
                  <a:pt x="1119" y="14875"/>
                </a:lnTo>
                <a:cubicBezTo>
                  <a:pt x="1124" y="14890"/>
                  <a:pt x="1132" y="14908"/>
                  <a:pt x="1139" y="14928"/>
                </a:cubicBezTo>
                <a:cubicBezTo>
                  <a:pt x="1148" y="14948"/>
                  <a:pt x="1158" y="14969"/>
                  <a:pt x="1168" y="14992"/>
                </a:cubicBezTo>
                <a:lnTo>
                  <a:pt x="1231" y="15127"/>
                </a:lnTo>
                <a:cubicBezTo>
                  <a:pt x="1250" y="15169"/>
                  <a:pt x="1268" y="15206"/>
                  <a:pt x="1276" y="15228"/>
                </a:cubicBezTo>
                <a:cubicBezTo>
                  <a:pt x="1281" y="15243"/>
                  <a:pt x="1283" y="15251"/>
                  <a:pt x="1279" y="15251"/>
                </a:cubicBezTo>
                <a:cubicBezTo>
                  <a:pt x="1277" y="15251"/>
                  <a:pt x="1273" y="15249"/>
                  <a:pt x="1269" y="15245"/>
                </a:cubicBezTo>
                <a:cubicBezTo>
                  <a:pt x="1306" y="15302"/>
                  <a:pt x="1324" y="15325"/>
                  <a:pt x="1329" y="15325"/>
                </a:cubicBezTo>
                <a:cubicBezTo>
                  <a:pt x="1336" y="15325"/>
                  <a:pt x="1318" y="15282"/>
                  <a:pt x="1291" y="15226"/>
                </a:cubicBezTo>
                <a:cubicBezTo>
                  <a:pt x="1317" y="15278"/>
                  <a:pt x="1341" y="15326"/>
                  <a:pt x="1364" y="15371"/>
                </a:cubicBezTo>
                <a:cubicBezTo>
                  <a:pt x="1396" y="15430"/>
                  <a:pt x="1429" y="15484"/>
                  <a:pt x="1461" y="15538"/>
                </a:cubicBezTo>
                <a:cubicBezTo>
                  <a:pt x="1477" y="15566"/>
                  <a:pt x="1493" y="15593"/>
                  <a:pt x="1510" y="15621"/>
                </a:cubicBezTo>
                <a:cubicBezTo>
                  <a:pt x="1526" y="15648"/>
                  <a:pt x="1544" y="15676"/>
                  <a:pt x="1562" y="15705"/>
                </a:cubicBezTo>
                <a:cubicBezTo>
                  <a:pt x="1597" y="15763"/>
                  <a:pt x="1633" y="15827"/>
                  <a:pt x="1675" y="15898"/>
                </a:cubicBezTo>
                <a:cubicBezTo>
                  <a:pt x="1659" y="15861"/>
                  <a:pt x="1648" y="15823"/>
                  <a:pt x="1655" y="15823"/>
                </a:cubicBezTo>
                <a:cubicBezTo>
                  <a:pt x="1657" y="15823"/>
                  <a:pt x="1662" y="15828"/>
                  <a:pt x="1669" y="15840"/>
                </a:cubicBezTo>
                <a:cubicBezTo>
                  <a:pt x="1731" y="15943"/>
                  <a:pt x="1770" y="16005"/>
                  <a:pt x="1797" y="16044"/>
                </a:cubicBezTo>
                <a:cubicBezTo>
                  <a:pt x="1824" y="16081"/>
                  <a:pt x="1840" y="16096"/>
                  <a:pt x="1854" y="16106"/>
                </a:cubicBezTo>
                <a:cubicBezTo>
                  <a:pt x="1869" y="16116"/>
                  <a:pt x="1883" y="16128"/>
                  <a:pt x="1897" y="16141"/>
                </a:cubicBezTo>
                <a:cubicBezTo>
                  <a:pt x="1910" y="16153"/>
                  <a:pt x="1922" y="16168"/>
                  <a:pt x="1934" y="16182"/>
                </a:cubicBezTo>
                <a:cubicBezTo>
                  <a:pt x="1949" y="16202"/>
                  <a:pt x="1967" y="16226"/>
                  <a:pt x="1991" y="16258"/>
                </a:cubicBezTo>
                <a:cubicBezTo>
                  <a:pt x="2036" y="16341"/>
                  <a:pt x="2016" y="16338"/>
                  <a:pt x="2010" y="16346"/>
                </a:cubicBezTo>
                <a:cubicBezTo>
                  <a:pt x="2007" y="16349"/>
                  <a:pt x="2008" y="16355"/>
                  <a:pt x="2022" y="16376"/>
                </a:cubicBezTo>
                <a:cubicBezTo>
                  <a:pt x="2052" y="16418"/>
                  <a:pt x="2083" y="16457"/>
                  <a:pt x="2115" y="16495"/>
                </a:cubicBezTo>
                <a:cubicBezTo>
                  <a:pt x="2158" y="16564"/>
                  <a:pt x="2166" y="16588"/>
                  <a:pt x="2155" y="16588"/>
                </a:cubicBezTo>
                <a:cubicBezTo>
                  <a:pt x="2140" y="16588"/>
                  <a:pt x="2088" y="16537"/>
                  <a:pt x="2055" y="16506"/>
                </a:cubicBezTo>
                <a:cubicBezTo>
                  <a:pt x="2250" y="16723"/>
                  <a:pt x="2375" y="16958"/>
                  <a:pt x="2477" y="17095"/>
                </a:cubicBezTo>
                <a:lnTo>
                  <a:pt x="2372" y="16986"/>
                </a:lnTo>
                <a:cubicBezTo>
                  <a:pt x="2435" y="17052"/>
                  <a:pt x="2482" y="17111"/>
                  <a:pt x="2531" y="17170"/>
                </a:cubicBezTo>
                <a:lnTo>
                  <a:pt x="2496" y="17078"/>
                </a:lnTo>
                <a:cubicBezTo>
                  <a:pt x="2550" y="17152"/>
                  <a:pt x="2599" y="17211"/>
                  <a:pt x="2589" y="17220"/>
                </a:cubicBezTo>
                <a:cubicBezTo>
                  <a:pt x="2602" y="17229"/>
                  <a:pt x="2609" y="17232"/>
                  <a:pt x="2615" y="17232"/>
                </a:cubicBezTo>
                <a:cubicBezTo>
                  <a:pt x="2631" y="17232"/>
                  <a:pt x="2621" y="17196"/>
                  <a:pt x="2641" y="17196"/>
                </a:cubicBezTo>
                <a:cubicBezTo>
                  <a:pt x="2653" y="17196"/>
                  <a:pt x="2674" y="17207"/>
                  <a:pt x="2714" y="17242"/>
                </a:cubicBezTo>
                <a:cubicBezTo>
                  <a:pt x="2748" y="17294"/>
                  <a:pt x="2811" y="17360"/>
                  <a:pt x="2865" y="17420"/>
                </a:cubicBezTo>
                <a:cubicBezTo>
                  <a:pt x="2919" y="17480"/>
                  <a:pt x="2966" y="17534"/>
                  <a:pt x="2966" y="17566"/>
                </a:cubicBezTo>
                <a:cubicBezTo>
                  <a:pt x="2888" y="17471"/>
                  <a:pt x="2860" y="17446"/>
                  <a:pt x="2852" y="17446"/>
                </a:cubicBezTo>
                <a:cubicBezTo>
                  <a:pt x="2847" y="17446"/>
                  <a:pt x="2848" y="17453"/>
                  <a:pt x="2849" y="17461"/>
                </a:cubicBezTo>
                <a:cubicBezTo>
                  <a:pt x="2851" y="17471"/>
                  <a:pt x="2853" y="17483"/>
                  <a:pt x="2845" y="17483"/>
                </a:cubicBezTo>
                <a:cubicBezTo>
                  <a:pt x="2839" y="17483"/>
                  <a:pt x="2827" y="17476"/>
                  <a:pt x="2804" y="17454"/>
                </a:cubicBezTo>
                <a:cubicBezTo>
                  <a:pt x="2810" y="17460"/>
                  <a:pt x="2816" y="17467"/>
                  <a:pt x="2822" y="17474"/>
                </a:cubicBezTo>
                <a:cubicBezTo>
                  <a:pt x="2847" y="17502"/>
                  <a:pt x="2873" y="17534"/>
                  <a:pt x="2902" y="17569"/>
                </a:cubicBezTo>
                <a:cubicBezTo>
                  <a:pt x="2903" y="17573"/>
                  <a:pt x="2903" y="17574"/>
                  <a:pt x="2902" y="17574"/>
                </a:cubicBezTo>
                <a:cubicBezTo>
                  <a:pt x="2898" y="17574"/>
                  <a:pt x="2883" y="17562"/>
                  <a:pt x="2870" y="17550"/>
                </a:cubicBezTo>
                <a:cubicBezTo>
                  <a:pt x="2979" y="17700"/>
                  <a:pt x="3015" y="17720"/>
                  <a:pt x="3055" y="17738"/>
                </a:cubicBezTo>
                <a:cubicBezTo>
                  <a:pt x="3079" y="17748"/>
                  <a:pt x="3103" y="17761"/>
                  <a:pt x="3126" y="17778"/>
                </a:cubicBezTo>
                <a:cubicBezTo>
                  <a:pt x="3146" y="17792"/>
                  <a:pt x="3165" y="17808"/>
                  <a:pt x="3183" y="17825"/>
                </a:cubicBezTo>
                <a:cubicBezTo>
                  <a:pt x="3206" y="17846"/>
                  <a:pt x="3233" y="17871"/>
                  <a:pt x="3265" y="17904"/>
                </a:cubicBezTo>
                <a:cubicBezTo>
                  <a:pt x="3262" y="17904"/>
                  <a:pt x="3260" y="17903"/>
                  <a:pt x="3258" y="17903"/>
                </a:cubicBezTo>
                <a:cubicBezTo>
                  <a:pt x="3227" y="17903"/>
                  <a:pt x="3300" y="18006"/>
                  <a:pt x="3343" y="18042"/>
                </a:cubicBezTo>
                <a:cubicBezTo>
                  <a:pt x="3294" y="17992"/>
                  <a:pt x="3285" y="17971"/>
                  <a:pt x="3301" y="17971"/>
                </a:cubicBezTo>
                <a:cubicBezTo>
                  <a:pt x="3302" y="17971"/>
                  <a:pt x="3303" y="17971"/>
                  <a:pt x="3304" y="17971"/>
                </a:cubicBezTo>
                <a:cubicBezTo>
                  <a:pt x="3321" y="17975"/>
                  <a:pt x="3336" y="17982"/>
                  <a:pt x="3351" y="17991"/>
                </a:cubicBezTo>
                <a:cubicBezTo>
                  <a:pt x="3376" y="18006"/>
                  <a:pt x="3400" y="18022"/>
                  <a:pt x="3424" y="18040"/>
                </a:cubicBezTo>
                <a:cubicBezTo>
                  <a:pt x="3463" y="18086"/>
                  <a:pt x="3495" y="18119"/>
                  <a:pt x="3521" y="18144"/>
                </a:cubicBezTo>
                <a:cubicBezTo>
                  <a:pt x="3543" y="18166"/>
                  <a:pt x="3566" y="18184"/>
                  <a:pt x="3589" y="18202"/>
                </a:cubicBezTo>
                <a:cubicBezTo>
                  <a:pt x="3628" y="18232"/>
                  <a:pt x="3659" y="18251"/>
                  <a:pt x="3702" y="18294"/>
                </a:cubicBezTo>
                <a:lnTo>
                  <a:pt x="3605" y="18189"/>
                </a:lnTo>
                <a:cubicBezTo>
                  <a:pt x="3630" y="18195"/>
                  <a:pt x="3662" y="18220"/>
                  <a:pt x="3704" y="18256"/>
                </a:cubicBezTo>
                <a:cubicBezTo>
                  <a:pt x="3747" y="18291"/>
                  <a:pt x="3799" y="18337"/>
                  <a:pt x="3861" y="18389"/>
                </a:cubicBezTo>
                <a:cubicBezTo>
                  <a:pt x="3861" y="18391"/>
                  <a:pt x="3860" y="18393"/>
                  <a:pt x="3857" y="18393"/>
                </a:cubicBezTo>
                <a:cubicBezTo>
                  <a:pt x="3853" y="18393"/>
                  <a:pt x="3845" y="18388"/>
                  <a:pt x="3835" y="18381"/>
                </a:cubicBezTo>
                <a:cubicBezTo>
                  <a:pt x="3893" y="18426"/>
                  <a:pt x="3947" y="18487"/>
                  <a:pt x="4006" y="18554"/>
                </a:cubicBezTo>
                <a:lnTo>
                  <a:pt x="4034" y="18586"/>
                </a:lnTo>
                <a:lnTo>
                  <a:pt x="4064" y="18618"/>
                </a:lnTo>
                <a:cubicBezTo>
                  <a:pt x="4084" y="18640"/>
                  <a:pt x="4105" y="18661"/>
                  <a:pt x="4126" y="18682"/>
                </a:cubicBezTo>
                <a:cubicBezTo>
                  <a:pt x="4170" y="18725"/>
                  <a:pt x="4217" y="18765"/>
                  <a:pt x="4267" y="18799"/>
                </a:cubicBezTo>
                <a:cubicBezTo>
                  <a:pt x="4347" y="18890"/>
                  <a:pt x="4252" y="18846"/>
                  <a:pt x="4324" y="18923"/>
                </a:cubicBezTo>
                <a:cubicBezTo>
                  <a:pt x="4406" y="18974"/>
                  <a:pt x="4482" y="19037"/>
                  <a:pt x="4551" y="19110"/>
                </a:cubicBezTo>
                <a:cubicBezTo>
                  <a:pt x="4579" y="19139"/>
                  <a:pt x="4608" y="19168"/>
                  <a:pt x="4644" y="19200"/>
                </a:cubicBezTo>
                <a:cubicBezTo>
                  <a:pt x="4690" y="19239"/>
                  <a:pt x="4738" y="19273"/>
                  <a:pt x="4788" y="19303"/>
                </a:cubicBezTo>
                <a:cubicBezTo>
                  <a:pt x="4763" y="19264"/>
                  <a:pt x="4746" y="19244"/>
                  <a:pt x="4756" y="19244"/>
                </a:cubicBezTo>
                <a:cubicBezTo>
                  <a:pt x="4767" y="19244"/>
                  <a:pt x="4807" y="19267"/>
                  <a:pt x="4900" y="19318"/>
                </a:cubicBezTo>
                <a:lnTo>
                  <a:pt x="4703" y="19181"/>
                </a:lnTo>
                <a:cubicBezTo>
                  <a:pt x="4670" y="19159"/>
                  <a:pt x="4639" y="19135"/>
                  <a:pt x="4605" y="19111"/>
                </a:cubicBezTo>
                <a:lnTo>
                  <a:pt x="4509" y="19039"/>
                </a:lnTo>
                <a:cubicBezTo>
                  <a:pt x="4598" y="19091"/>
                  <a:pt x="4685" y="19143"/>
                  <a:pt x="4775" y="19191"/>
                </a:cubicBezTo>
                <a:cubicBezTo>
                  <a:pt x="4747" y="19168"/>
                  <a:pt x="4716" y="19146"/>
                  <a:pt x="4686" y="19126"/>
                </a:cubicBezTo>
                <a:cubicBezTo>
                  <a:pt x="4657" y="19105"/>
                  <a:pt x="4627" y="19084"/>
                  <a:pt x="4599" y="19063"/>
                </a:cubicBezTo>
                <a:cubicBezTo>
                  <a:pt x="4551" y="19031"/>
                  <a:pt x="4505" y="18995"/>
                  <a:pt x="4460" y="18957"/>
                </a:cubicBezTo>
                <a:cubicBezTo>
                  <a:pt x="4523" y="18991"/>
                  <a:pt x="4551" y="19008"/>
                  <a:pt x="4558" y="19008"/>
                </a:cubicBezTo>
                <a:cubicBezTo>
                  <a:pt x="4566" y="19008"/>
                  <a:pt x="4552" y="18990"/>
                  <a:pt x="4532" y="18956"/>
                </a:cubicBezTo>
                <a:cubicBezTo>
                  <a:pt x="4564" y="18997"/>
                  <a:pt x="4600" y="19034"/>
                  <a:pt x="4639" y="19065"/>
                </a:cubicBezTo>
                <a:cubicBezTo>
                  <a:pt x="4659" y="19081"/>
                  <a:pt x="4679" y="19096"/>
                  <a:pt x="4698" y="19111"/>
                </a:cubicBezTo>
                <a:cubicBezTo>
                  <a:pt x="4719" y="19125"/>
                  <a:pt x="4740" y="19138"/>
                  <a:pt x="4762" y="19152"/>
                </a:cubicBezTo>
                <a:cubicBezTo>
                  <a:pt x="4847" y="19205"/>
                  <a:pt x="4937" y="19259"/>
                  <a:pt x="5020" y="19344"/>
                </a:cubicBezTo>
                <a:lnTo>
                  <a:pt x="4977" y="19414"/>
                </a:lnTo>
                <a:cubicBezTo>
                  <a:pt x="5008" y="19443"/>
                  <a:pt x="5041" y="19471"/>
                  <a:pt x="5074" y="19496"/>
                </a:cubicBezTo>
                <a:cubicBezTo>
                  <a:pt x="5107" y="19521"/>
                  <a:pt x="5140" y="19545"/>
                  <a:pt x="5173" y="19568"/>
                </a:cubicBezTo>
                <a:cubicBezTo>
                  <a:pt x="5206" y="19590"/>
                  <a:pt x="5240" y="19612"/>
                  <a:pt x="5273" y="19633"/>
                </a:cubicBezTo>
                <a:cubicBezTo>
                  <a:pt x="5307" y="19655"/>
                  <a:pt x="5341" y="19676"/>
                  <a:pt x="5378" y="19695"/>
                </a:cubicBezTo>
                <a:cubicBezTo>
                  <a:pt x="5449" y="19735"/>
                  <a:pt x="5523" y="19777"/>
                  <a:pt x="5602" y="19825"/>
                </a:cubicBezTo>
                <a:cubicBezTo>
                  <a:pt x="5641" y="19849"/>
                  <a:pt x="5682" y="19875"/>
                  <a:pt x="5724" y="19902"/>
                </a:cubicBezTo>
                <a:cubicBezTo>
                  <a:pt x="5767" y="19929"/>
                  <a:pt x="5811" y="19957"/>
                  <a:pt x="5858" y="19989"/>
                </a:cubicBezTo>
                <a:lnTo>
                  <a:pt x="5743" y="19900"/>
                </a:lnTo>
                <a:cubicBezTo>
                  <a:pt x="5774" y="19900"/>
                  <a:pt x="5833" y="19936"/>
                  <a:pt x="5899" y="19979"/>
                </a:cubicBezTo>
                <a:lnTo>
                  <a:pt x="6002" y="20045"/>
                </a:lnTo>
                <a:cubicBezTo>
                  <a:pt x="6034" y="20066"/>
                  <a:pt x="6068" y="20086"/>
                  <a:pt x="6103" y="20102"/>
                </a:cubicBezTo>
                <a:cubicBezTo>
                  <a:pt x="6081" y="20122"/>
                  <a:pt x="6154" y="20176"/>
                  <a:pt x="6201" y="20222"/>
                </a:cubicBezTo>
                <a:cubicBezTo>
                  <a:pt x="6201" y="20221"/>
                  <a:pt x="6202" y="20220"/>
                  <a:pt x="6204" y="20220"/>
                </a:cubicBezTo>
                <a:cubicBezTo>
                  <a:pt x="6218" y="20220"/>
                  <a:pt x="6280" y="20256"/>
                  <a:pt x="6348" y="20291"/>
                </a:cubicBezTo>
                <a:cubicBezTo>
                  <a:pt x="6410" y="20324"/>
                  <a:pt x="6479" y="20353"/>
                  <a:pt x="6516" y="20353"/>
                </a:cubicBezTo>
                <a:cubicBezTo>
                  <a:pt x="6524" y="20353"/>
                  <a:pt x="6531" y="20352"/>
                  <a:pt x="6536" y="20349"/>
                </a:cubicBezTo>
                <a:lnTo>
                  <a:pt x="6696" y="20475"/>
                </a:lnTo>
                <a:cubicBezTo>
                  <a:pt x="6734" y="20498"/>
                  <a:pt x="6769" y="20517"/>
                  <a:pt x="6802" y="20532"/>
                </a:cubicBezTo>
                <a:cubicBezTo>
                  <a:pt x="6834" y="20546"/>
                  <a:pt x="6863" y="20557"/>
                  <a:pt x="6892" y="20568"/>
                </a:cubicBezTo>
                <a:cubicBezTo>
                  <a:pt x="6948" y="20587"/>
                  <a:pt x="6995" y="20599"/>
                  <a:pt x="7044" y="20610"/>
                </a:cubicBezTo>
                <a:cubicBezTo>
                  <a:pt x="7091" y="20620"/>
                  <a:pt x="7138" y="20633"/>
                  <a:pt x="7193" y="20650"/>
                </a:cubicBezTo>
                <a:cubicBezTo>
                  <a:pt x="7258" y="20669"/>
                  <a:pt x="7323" y="20694"/>
                  <a:pt x="7385" y="20725"/>
                </a:cubicBezTo>
                <a:cubicBezTo>
                  <a:pt x="7378" y="20724"/>
                  <a:pt x="7373" y="20724"/>
                  <a:pt x="7368" y="20724"/>
                </a:cubicBezTo>
                <a:cubicBezTo>
                  <a:pt x="7322" y="20724"/>
                  <a:pt x="7354" y="20753"/>
                  <a:pt x="7319" y="20753"/>
                </a:cubicBezTo>
                <a:cubicBezTo>
                  <a:pt x="7303" y="20753"/>
                  <a:pt x="7270" y="20746"/>
                  <a:pt x="7204" y="20725"/>
                </a:cubicBezTo>
                <a:cubicBezTo>
                  <a:pt x="7291" y="20763"/>
                  <a:pt x="7370" y="20802"/>
                  <a:pt x="7397" y="20802"/>
                </a:cubicBezTo>
                <a:cubicBezTo>
                  <a:pt x="7402" y="20802"/>
                  <a:pt x="7405" y="20800"/>
                  <a:pt x="7406" y="20797"/>
                </a:cubicBezTo>
                <a:cubicBezTo>
                  <a:pt x="7428" y="20812"/>
                  <a:pt x="7452" y="20823"/>
                  <a:pt x="7477" y="20830"/>
                </a:cubicBezTo>
                <a:cubicBezTo>
                  <a:pt x="7509" y="20842"/>
                  <a:pt x="7547" y="20854"/>
                  <a:pt x="7587" y="20864"/>
                </a:cubicBezTo>
                <a:cubicBezTo>
                  <a:pt x="7665" y="20887"/>
                  <a:pt x="7748" y="20910"/>
                  <a:pt x="7793" y="20943"/>
                </a:cubicBezTo>
                <a:cubicBezTo>
                  <a:pt x="7798" y="20943"/>
                  <a:pt x="7802" y="20943"/>
                  <a:pt x="7807" y="20943"/>
                </a:cubicBezTo>
                <a:cubicBezTo>
                  <a:pt x="7822" y="20943"/>
                  <a:pt x="7836" y="20941"/>
                  <a:pt x="7854" y="20941"/>
                </a:cubicBezTo>
                <a:cubicBezTo>
                  <a:pt x="7856" y="20941"/>
                  <a:pt x="7858" y="20941"/>
                  <a:pt x="7860" y="20941"/>
                </a:cubicBezTo>
                <a:cubicBezTo>
                  <a:pt x="7876" y="20942"/>
                  <a:pt x="7891" y="20944"/>
                  <a:pt x="7907" y="20948"/>
                </a:cubicBezTo>
                <a:cubicBezTo>
                  <a:pt x="7926" y="20953"/>
                  <a:pt x="7949" y="20960"/>
                  <a:pt x="7979" y="20970"/>
                </a:cubicBezTo>
                <a:cubicBezTo>
                  <a:pt x="7986" y="20976"/>
                  <a:pt x="7983" y="20980"/>
                  <a:pt x="7979" y="20982"/>
                </a:cubicBezTo>
                <a:cubicBezTo>
                  <a:pt x="7980" y="20982"/>
                  <a:pt x="7981" y="20982"/>
                  <a:pt x="7982" y="20982"/>
                </a:cubicBezTo>
                <a:cubicBezTo>
                  <a:pt x="8002" y="20982"/>
                  <a:pt x="8055" y="20995"/>
                  <a:pt x="8081" y="20995"/>
                </a:cubicBezTo>
                <a:cubicBezTo>
                  <a:pt x="8100" y="20995"/>
                  <a:pt x="8104" y="20988"/>
                  <a:pt x="8068" y="20962"/>
                </a:cubicBezTo>
                <a:cubicBezTo>
                  <a:pt x="8109" y="20989"/>
                  <a:pt x="8151" y="21012"/>
                  <a:pt x="8194" y="21033"/>
                </a:cubicBezTo>
                <a:cubicBezTo>
                  <a:pt x="8218" y="21044"/>
                  <a:pt x="8241" y="21055"/>
                  <a:pt x="8266" y="21065"/>
                </a:cubicBezTo>
                <a:cubicBezTo>
                  <a:pt x="8291" y="21076"/>
                  <a:pt x="8316" y="21087"/>
                  <a:pt x="8342" y="21096"/>
                </a:cubicBezTo>
                <a:cubicBezTo>
                  <a:pt x="8446" y="21132"/>
                  <a:pt x="8560" y="21165"/>
                  <a:pt x="8672" y="21196"/>
                </a:cubicBezTo>
                <a:cubicBezTo>
                  <a:pt x="8897" y="21252"/>
                  <a:pt x="9117" y="21304"/>
                  <a:pt x="9258" y="21369"/>
                </a:cubicBezTo>
                <a:lnTo>
                  <a:pt x="9442" y="21399"/>
                </a:lnTo>
                <a:cubicBezTo>
                  <a:pt x="9474" y="21406"/>
                  <a:pt x="9506" y="21409"/>
                  <a:pt x="9539" y="21413"/>
                </a:cubicBezTo>
                <a:lnTo>
                  <a:pt x="9635" y="21427"/>
                </a:lnTo>
                <a:cubicBezTo>
                  <a:pt x="9763" y="21446"/>
                  <a:pt x="9889" y="21457"/>
                  <a:pt x="9997" y="21471"/>
                </a:cubicBezTo>
                <a:cubicBezTo>
                  <a:pt x="9987" y="21476"/>
                  <a:pt x="9990" y="21481"/>
                  <a:pt x="9980" y="21481"/>
                </a:cubicBezTo>
                <a:cubicBezTo>
                  <a:pt x="9975" y="21481"/>
                  <a:pt x="9967" y="21480"/>
                  <a:pt x="9955" y="21477"/>
                </a:cubicBezTo>
                <a:cubicBezTo>
                  <a:pt x="9985" y="21485"/>
                  <a:pt x="10017" y="21490"/>
                  <a:pt x="10048" y="21493"/>
                </a:cubicBezTo>
                <a:cubicBezTo>
                  <a:pt x="10062" y="21495"/>
                  <a:pt x="10076" y="21495"/>
                  <a:pt x="10090" y="21495"/>
                </a:cubicBezTo>
                <a:cubicBezTo>
                  <a:pt x="10098" y="21495"/>
                  <a:pt x="10106" y="21495"/>
                  <a:pt x="10114" y="21495"/>
                </a:cubicBezTo>
                <a:cubicBezTo>
                  <a:pt x="10144" y="21492"/>
                  <a:pt x="10174" y="21486"/>
                  <a:pt x="10202" y="21477"/>
                </a:cubicBezTo>
                <a:cubicBezTo>
                  <a:pt x="10234" y="21467"/>
                  <a:pt x="10265" y="21462"/>
                  <a:pt x="10298" y="21461"/>
                </a:cubicBezTo>
                <a:cubicBezTo>
                  <a:pt x="10306" y="21461"/>
                  <a:pt x="10314" y="21461"/>
                  <a:pt x="10321" y="21461"/>
                </a:cubicBezTo>
                <a:cubicBezTo>
                  <a:pt x="10375" y="21461"/>
                  <a:pt x="10428" y="21466"/>
                  <a:pt x="10481" y="21475"/>
                </a:cubicBezTo>
                <a:cubicBezTo>
                  <a:pt x="10556" y="21502"/>
                  <a:pt x="10529" y="21507"/>
                  <a:pt x="10485" y="21507"/>
                </a:cubicBezTo>
                <a:cubicBezTo>
                  <a:pt x="10455" y="21507"/>
                  <a:pt x="10416" y="21504"/>
                  <a:pt x="10397" y="21504"/>
                </a:cubicBezTo>
                <a:cubicBezTo>
                  <a:pt x="10381" y="21504"/>
                  <a:pt x="10379" y="21506"/>
                  <a:pt x="10406" y="21513"/>
                </a:cubicBezTo>
                <a:cubicBezTo>
                  <a:pt x="10417" y="21537"/>
                  <a:pt x="10447" y="21551"/>
                  <a:pt x="10492" y="21559"/>
                </a:cubicBezTo>
                <a:cubicBezTo>
                  <a:pt x="10531" y="21564"/>
                  <a:pt x="10569" y="21567"/>
                  <a:pt x="10608" y="21567"/>
                </a:cubicBezTo>
                <a:cubicBezTo>
                  <a:pt x="10624" y="21567"/>
                  <a:pt x="10640" y="21567"/>
                  <a:pt x="10656" y="21566"/>
                </a:cubicBezTo>
                <a:cubicBezTo>
                  <a:pt x="10699" y="21565"/>
                  <a:pt x="10745" y="21563"/>
                  <a:pt x="10791" y="21563"/>
                </a:cubicBezTo>
                <a:cubicBezTo>
                  <a:pt x="10813" y="21563"/>
                  <a:pt x="10834" y="21564"/>
                  <a:pt x="10855" y="21565"/>
                </a:cubicBezTo>
                <a:cubicBezTo>
                  <a:pt x="10859" y="21564"/>
                  <a:pt x="10862" y="21564"/>
                  <a:pt x="10866" y="21564"/>
                </a:cubicBezTo>
                <a:cubicBezTo>
                  <a:pt x="10926" y="21564"/>
                  <a:pt x="10986" y="21571"/>
                  <a:pt x="11045" y="21584"/>
                </a:cubicBezTo>
                <a:lnTo>
                  <a:pt x="10990" y="21589"/>
                </a:lnTo>
                <a:cubicBezTo>
                  <a:pt x="11030" y="21596"/>
                  <a:pt x="11070" y="21600"/>
                  <a:pt x="11111" y="21600"/>
                </a:cubicBezTo>
                <a:cubicBezTo>
                  <a:pt x="11119" y="21600"/>
                  <a:pt x="11127" y="21600"/>
                  <a:pt x="11135" y="21599"/>
                </a:cubicBezTo>
                <a:cubicBezTo>
                  <a:pt x="11188" y="21598"/>
                  <a:pt x="11245" y="21592"/>
                  <a:pt x="11306" y="21585"/>
                </a:cubicBezTo>
                <a:lnTo>
                  <a:pt x="11398" y="21574"/>
                </a:lnTo>
                <a:lnTo>
                  <a:pt x="11496" y="21563"/>
                </a:lnTo>
                <a:cubicBezTo>
                  <a:pt x="11563" y="21555"/>
                  <a:pt x="11632" y="21550"/>
                  <a:pt x="11704" y="21548"/>
                </a:cubicBezTo>
                <a:cubicBezTo>
                  <a:pt x="11704" y="21548"/>
                  <a:pt x="11690" y="21558"/>
                  <a:pt x="11703" y="21563"/>
                </a:cubicBezTo>
                <a:cubicBezTo>
                  <a:pt x="11751" y="21548"/>
                  <a:pt x="11811" y="21534"/>
                  <a:pt x="11877" y="21521"/>
                </a:cubicBezTo>
                <a:cubicBezTo>
                  <a:pt x="11910" y="21514"/>
                  <a:pt x="11944" y="21509"/>
                  <a:pt x="11980" y="21503"/>
                </a:cubicBezTo>
                <a:cubicBezTo>
                  <a:pt x="12016" y="21496"/>
                  <a:pt x="12053" y="21490"/>
                  <a:pt x="12090" y="21484"/>
                </a:cubicBezTo>
                <a:cubicBezTo>
                  <a:pt x="12240" y="21460"/>
                  <a:pt x="12400" y="21434"/>
                  <a:pt x="12536" y="21412"/>
                </a:cubicBezTo>
                <a:cubicBezTo>
                  <a:pt x="12454" y="21459"/>
                  <a:pt x="12413" y="21445"/>
                  <a:pt x="12469" y="21477"/>
                </a:cubicBezTo>
                <a:cubicBezTo>
                  <a:pt x="12530" y="21468"/>
                  <a:pt x="12519" y="21453"/>
                  <a:pt x="12524" y="21437"/>
                </a:cubicBezTo>
                <a:cubicBezTo>
                  <a:pt x="12529" y="21420"/>
                  <a:pt x="12549" y="21401"/>
                  <a:pt x="12671" y="21379"/>
                </a:cubicBezTo>
                <a:cubicBezTo>
                  <a:pt x="12711" y="21383"/>
                  <a:pt x="12776" y="21386"/>
                  <a:pt x="12834" y="21388"/>
                </a:cubicBezTo>
                <a:cubicBezTo>
                  <a:pt x="12892" y="21391"/>
                  <a:pt x="12943" y="21399"/>
                  <a:pt x="12957" y="21417"/>
                </a:cubicBezTo>
                <a:cubicBezTo>
                  <a:pt x="12881" y="21429"/>
                  <a:pt x="12804" y="21443"/>
                  <a:pt x="12727" y="21453"/>
                </a:cubicBezTo>
                <a:cubicBezTo>
                  <a:pt x="12749" y="21460"/>
                  <a:pt x="12772" y="21462"/>
                  <a:pt x="12796" y="21462"/>
                </a:cubicBezTo>
                <a:cubicBezTo>
                  <a:pt x="12841" y="21462"/>
                  <a:pt x="12890" y="21453"/>
                  <a:pt x="12938" y="21442"/>
                </a:cubicBezTo>
                <a:cubicBezTo>
                  <a:pt x="13012" y="21425"/>
                  <a:pt x="13086" y="21402"/>
                  <a:pt x="13147" y="21395"/>
                </a:cubicBezTo>
                <a:lnTo>
                  <a:pt x="13135" y="21421"/>
                </a:lnTo>
                <a:cubicBezTo>
                  <a:pt x="13223" y="21403"/>
                  <a:pt x="13288" y="21386"/>
                  <a:pt x="13343" y="21370"/>
                </a:cubicBezTo>
                <a:cubicBezTo>
                  <a:pt x="13399" y="21354"/>
                  <a:pt x="13443" y="21336"/>
                  <a:pt x="13488" y="21319"/>
                </a:cubicBezTo>
                <a:cubicBezTo>
                  <a:pt x="13533" y="21303"/>
                  <a:pt x="13579" y="21287"/>
                  <a:pt x="13637" y="21270"/>
                </a:cubicBezTo>
                <a:cubicBezTo>
                  <a:pt x="13695" y="21252"/>
                  <a:pt x="13765" y="21234"/>
                  <a:pt x="13859" y="21215"/>
                </a:cubicBezTo>
                <a:lnTo>
                  <a:pt x="13818" y="21206"/>
                </a:lnTo>
                <a:cubicBezTo>
                  <a:pt x="13854" y="21186"/>
                  <a:pt x="13892" y="21171"/>
                  <a:pt x="13931" y="21160"/>
                </a:cubicBezTo>
                <a:cubicBezTo>
                  <a:pt x="13952" y="21154"/>
                  <a:pt x="13973" y="21152"/>
                  <a:pt x="13995" y="21152"/>
                </a:cubicBezTo>
                <a:cubicBezTo>
                  <a:pt x="13998" y="21152"/>
                  <a:pt x="14001" y="21152"/>
                  <a:pt x="14004" y="21152"/>
                </a:cubicBezTo>
                <a:cubicBezTo>
                  <a:pt x="14048" y="21151"/>
                  <a:pt x="14093" y="21154"/>
                  <a:pt x="14192" y="21107"/>
                </a:cubicBezTo>
                <a:lnTo>
                  <a:pt x="14263" y="21148"/>
                </a:lnTo>
                <a:cubicBezTo>
                  <a:pt x="14396" y="21102"/>
                  <a:pt x="14723" y="20969"/>
                  <a:pt x="14960" y="20887"/>
                </a:cubicBezTo>
                <a:cubicBezTo>
                  <a:pt x="14896" y="20927"/>
                  <a:pt x="14796" y="20974"/>
                  <a:pt x="14690" y="21018"/>
                </a:cubicBezTo>
                <a:lnTo>
                  <a:pt x="14386" y="21141"/>
                </a:lnTo>
                <a:cubicBezTo>
                  <a:pt x="14453" y="21125"/>
                  <a:pt x="14566" y="21092"/>
                  <a:pt x="14670" y="21058"/>
                </a:cubicBezTo>
                <a:cubicBezTo>
                  <a:pt x="14774" y="21025"/>
                  <a:pt x="14869" y="20987"/>
                  <a:pt x="14901" y="20964"/>
                </a:cubicBezTo>
                <a:cubicBezTo>
                  <a:pt x="14848" y="20985"/>
                  <a:pt x="14784" y="21018"/>
                  <a:pt x="14729" y="21024"/>
                </a:cubicBezTo>
                <a:cubicBezTo>
                  <a:pt x="14817" y="20973"/>
                  <a:pt x="14908" y="20930"/>
                  <a:pt x="15002" y="20892"/>
                </a:cubicBezTo>
                <a:cubicBezTo>
                  <a:pt x="15105" y="20849"/>
                  <a:pt x="15223" y="20808"/>
                  <a:pt x="15354" y="20766"/>
                </a:cubicBezTo>
                <a:cubicBezTo>
                  <a:pt x="15350" y="20786"/>
                  <a:pt x="15367" y="20795"/>
                  <a:pt x="15397" y="20795"/>
                </a:cubicBezTo>
                <a:cubicBezTo>
                  <a:pt x="15460" y="20795"/>
                  <a:pt x="15582" y="20759"/>
                  <a:pt x="15717" y="20716"/>
                </a:cubicBezTo>
                <a:cubicBezTo>
                  <a:pt x="15817" y="20685"/>
                  <a:pt x="15924" y="20647"/>
                  <a:pt x="16020" y="20620"/>
                </a:cubicBezTo>
                <a:cubicBezTo>
                  <a:pt x="16107" y="20596"/>
                  <a:pt x="16183" y="20577"/>
                  <a:pt x="16236" y="20577"/>
                </a:cubicBezTo>
                <a:cubicBezTo>
                  <a:pt x="16241" y="20577"/>
                  <a:pt x="16246" y="20577"/>
                  <a:pt x="16251" y="20578"/>
                </a:cubicBezTo>
                <a:cubicBezTo>
                  <a:pt x="16279" y="20565"/>
                  <a:pt x="16307" y="20552"/>
                  <a:pt x="16335" y="20540"/>
                </a:cubicBezTo>
                <a:cubicBezTo>
                  <a:pt x="16364" y="20528"/>
                  <a:pt x="16392" y="20515"/>
                  <a:pt x="16420" y="20503"/>
                </a:cubicBezTo>
                <a:cubicBezTo>
                  <a:pt x="16477" y="20479"/>
                  <a:pt x="16534" y="20457"/>
                  <a:pt x="16591" y="20435"/>
                </a:cubicBezTo>
                <a:cubicBezTo>
                  <a:pt x="16706" y="20390"/>
                  <a:pt x="16823" y="20349"/>
                  <a:pt x="16942" y="20305"/>
                </a:cubicBezTo>
                <a:cubicBezTo>
                  <a:pt x="17181" y="20220"/>
                  <a:pt x="17428" y="20132"/>
                  <a:pt x="17691" y="20017"/>
                </a:cubicBezTo>
                <a:cubicBezTo>
                  <a:pt x="17585" y="20015"/>
                  <a:pt x="17624" y="19998"/>
                  <a:pt x="17682" y="19973"/>
                </a:cubicBezTo>
                <a:cubicBezTo>
                  <a:pt x="17739" y="19947"/>
                  <a:pt x="17816" y="19913"/>
                  <a:pt x="17787" y="19878"/>
                </a:cubicBezTo>
                <a:cubicBezTo>
                  <a:pt x="17904" y="19822"/>
                  <a:pt x="17952" y="19802"/>
                  <a:pt x="17966" y="19802"/>
                </a:cubicBezTo>
                <a:cubicBezTo>
                  <a:pt x="17967" y="19802"/>
                  <a:pt x="17967" y="19802"/>
                  <a:pt x="17967" y="19802"/>
                </a:cubicBezTo>
                <a:lnTo>
                  <a:pt x="17941" y="19809"/>
                </a:lnTo>
                <a:lnTo>
                  <a:pt x="17968" y="19802"/>
                </a:lnTo>
                <a:cubicBezTo>
                  <a:pt x="18097" y="19764"/>
                  <a:pt x="18226" y="19728"/>
                  <a:pt x="18354" y="19689"/>
                </a:cubicBezTo>
                <a:cubicBezTo>
                  <a:pt x="18362" y="19687"/>
                  <a:pt x="18368" y="19687"/>
                  <a:pt x="18372" y="19687"/>
                </a:cubicBezTo>
                <a:cubicBezTo>
                  <a:pt x="18418" y="19687"/>
                  <a:pt x="18245" y="19760"/>
                  <a:pt x="18260" y="19773"/>
                </a:cubicBezTo>
                <a:cubicBezTo>
                  <a:pt x="18375" y="19725"/>
                  <a:pt x="18414" y="19715"/>
                  <a:pt x="18436" y="19715"/>
                </a:cubicBezTo>
                <a:cubicBezTo>
                  <a:pt x="18440" y="19715"/>
                  <a:pt x="18444" y="19715"/>
                  <a:pt x="18447" y="19716"/>
                </a:cubicBezTo>
                <a:cubicBezTo>
                  <a:pt x="18456" y="19717"/>
                  <a:pt x="18463" y="19720"/>
                  <a:pt x="18476" y="19720"/>
                </a:cubicBezTo>
                <a:cubicBezTo>
                  <a:pt x="18493" y="19720"/>
                  <a:pt x="18518" y="19716"/>
                  <a:pt x="18569" y="19700"/>
                </a:cubicBezTo>
                <a:cubicBezTo>
                  <a:pt x="18523" y="19686"/>
                  <a:pt x="18648" y="19615"/>
                  <a:pt x="18805" y="19551"/>
                </a:cubicBezTo>
                <a:cubicBezTo>
                  <a:pt x="18729" y="19573"/>
                  <a:pt x="18653" y="19594"/>
                  <a:pt x="18578" y="19615"/>
                </a:cubicBezTo>
                <a:cubicBezTo>
                  <a:pt x="18756" y="19505"/>
                  <a:pt x="18842" y="19482"/>
                  <a:pt x="18930" y="19459"/>
                </a:cubicBezTo>
                <a:cubicBezTo>
                  <a:pt x="19016" y="19435"/>
                  <a:pt x="19104" y="19412"/>
                  <a:pt x="19281" y="19286"/>
                </a:cubicBezTo>
                <a:cubicBezTo>
                  <a:pt x="19245" y="19317"/>
                  <a:pt x="19210" y="19346"/>
                  <a:pt x="19174" y="19377"/>
                </a:cubicBezTo>
                <a:cubicBezTo>
                  <a:pt x="19267" y="19318"/>
                  <a:pt x="19442" y="19219"/>
                  <a:pt x="19611" y="19103"/>
                </a:cubicBezTo>
                <a:cubicBezTo>
                  <a:pt x="19780" y="18987"/>
                  <a:pt x="19940" y="18853"/>
                  <a:pt x="20011" y="18754"/>
                </a:cubicBezTo>
                <a:cubicBezTo>
                  <a:pt x="20026" y="18748"/>
                  <a:pt x="20044" y="18742"/>
                  <a:pt x="20055" y="18742"/>
                </a:cubicBezTo>
                <a:cubicBezTo>
                  <a:pt x="20056" y="18742"/>
                  <a:pt x="20058" y="18742"/>
                  <a:pt x="20059" y="18743"/>
                </a:cubicBezTo>
                <a:cubicBezTo>
                  <a:pt x="20067" y="18746"/>
                  <a:pt x="20062" y="18759"/>
                  <a:pt x="20024" y="18793"/>
                </a:cubicBezTo>
                <a:cubicBezTo>
                  <a:pt x="20136" y="18708"/>
                  <a:pt x="20244" y="18613"/>
                  <a:pt x="20344" y="18509"/>
                </a:cubicBezTo>
                <a:cubicBezTo>
                  <a:pt x="20449" y="18403"/>
                  <a:pt x="20547" y="18288"/>
                  <a:pt x="20640" y="18167"/>
                </a:cubicBezTo>
                <a:cubicBezTo>
                  <a:pt x="20732" y="18049"/>
                  <a:pt x="20816" y="17927"/>
                  <a:pt x="20892" y="17812"/>
                </a:cubicBezTo>
                <a:cubicBezTo>
                  <a:pt x="20911" y="17783"/>
                  <a:pt x="20929" y="17755"/>
                  <a:pt x="20947" y="17727"/>
                </a:cubicBezTo>
                <a:cubicBezTo>
                  <a:pt x="20965" y="17699"/>
                  <a:pt x="20982" y="17671"/>
                  <a:pt x="20999" y="17643"/>
                </a:cubicBezTo>
                <a:cubicBezTo>
                  <a:pt x="21034" y="17590"/>
                  <a:pt x="21064" y="17538"/>
                  <a:pt x="21095" y="17491"/>
                </a:cubicBezTo>
                <a:lnTo>
                  <a:pt x="21090" y="17542"/>
                </a:lnTo>
                <a:cubicBezTo>
                  <a:pt x="21102" y="17517"/>
                  <a:pt x="21112" y="17493"/>
                  <a:pt x="21121" y="17468"/>
                </a:cubicBezTo>
                <a:cubicBezTo>
                  <a:pt x="21130" y="17444"/>
                  <a:pt x="21138" y="17419"/>
                  <a:pt x="21146" y="17394"/>
                </a:cubicBezTo>
                <a:cubicBezTo>
                  <a:pt x="21166" y="17338"/>
                  <a:pt x="21192" y="17284"/>
                  <a:pt x="21222" y="17235"/>
                </a:cubicBezTo>
                <a:cubicBezTo>
                  <a:pt x="21225" y="17242"/>
                  <a:pt x="21223" y="17262"/>
                  <a:pt x="21228" y="17262"/>
                </a:cubicBezTo>
                <a:cubicBezTo>
                  <a:pt x="21230" y="17262"/>
                  <a:pt x="21234" y="17256"/>
                  <a:pt x="21241" y="17240"/>
                </a:cubicBezTo>
                <a:cubicBezTo>
                  <a:pt x="21247" y="17225"/>
                  <a:pt x="21254" y="17200"/>
                  <a:pt x="21264" y="17168"/>
                </a:cubicBezTo>
                <a:lnTo>
                  <a:pt x="21273" y="17143"/>
                </a:lnTo>
                <a:lnTo>
                  <a:pt x="21281" y="17116"/>
                </a:lnTo>
                <a:lnTo>
                  <a:pt x="21298" y="17055"/>
                </a:lnTo>
                <a:cubicBezTo>
                  <a:pt x="21325" y="16974"/>
                  <a:pt x="21351" y="16879"/>
                  <a:pt x="21380" y="16812"/>
                </a:cubicBezTo>
                <a:lnTo>
                  <a:pt x="21358" y="16941"/>
                </a:lnTo>
                <a:cubicBezTo>
                  <a:pt x="21371" y="16907"/>
                  <a:pt x="21384" y="16874"/>
                  <a:pt x="21396" y="16841"/>
                </a:cubicBezTo>
                <a:cubicBezTo>
                  <a:pt x="21408" y="16809"/>
                  <a:pt x="21417" y="16775"/>
                  <a:pt x="21427" y="16744"/>
                </a:cubicBezTo>
                <a:cubicBezTo>
                  <a:pt x="21436" y="16712"/>
                  <a:pt x="21445" y="16681"/>
                  <a:pt x="21453" y="16650"/>
                </a:cubicBezTo>
                <a:cubicBezTo>
                  <a:pt x="21462" y="16620"/>
                  <a:pt x="21467" y="16589"/>
                  <a:pt x="21474" y="16559"/>
                </a:cubicBezTo>
                <a:cubicBezTo>
                  <a:pt x="21481" y="16530"/>
                  <a:pt x="21487" y="16501"/>
                  <a:pt x="21492" y="16471"/>
                </a:cubicBezTo>
                <a:cubicBezTo>
                  <a:pt x="21496" y="16442"/>
                  <a:pt x="21501" y="16414"/>
                  <a:pt x="21505" y="16385"/>
                </a:cubicBezTo>
                <a:cubicBezTo>
                  <a:pt x="21510" y="16357"/>
                  <a:pt x="21513" y="16330"/>
                  <a:pt x="21517" y="16302"/>
                </a:cubicBezTo>
                <a:cubicBezTo>
                  <a:pt x="21520" y="16274"/>
                  <a:pt x="21522" y="16246"/>
                  <a:pt x="21525" y="16219"/>
                </a:cubicBezTo>
                <a:cubicBezTo>
                  <a:pt x="21527" y="16192"/>
                  <a:pt x="21529" y="16165"/>
                  <a:pt x="21531" y="16138"/>
                </a:cubicBezTo>
                <a:cubicBezTo>
                  <a:pt x="21534" y="16111"/>
                  <a:pt x="21534" y="16084"/>
                  <a:pt x="21535" y="16057"/>
                </a:cubicBezTo>
                <a:cubicBezTo>
                  <a:pt x="21538" y="16003"/>
                  <a:pt x="21541" y="15949"/>
                  <a:pt x="21540" y="15894"/>
                </a:cubicBezTo>
                <a:cubicBezTo>
                  <a:pt x="21541" y="15867"/>
                  <a:pt x="21542" y="15840"/>
                  <a:pt x="21542" y="15811"/>
                </a:cubicBezTo>
                <a:cubicBezTo>
                  <a:pt x="21542" y="15797"/>
                  <a:pt x="21543" y="15783"/>
                  <a:pt x="21543" y="15769"/>
                </a:cubicBezTo>
                <a:cubicBezTo>
                  <a:pt x="21542" y="15755"/>
                  <a:pt x="21543" y="15740"/>
                  <a:pt x="21542" y="15726"/>
                </a:cubicBezTo>
                <a:lnTo>
                  <a:pt x="21542" y="15639"/>
                </a:lnTo>
                <a:cubicBezTo>
                  <a:pt x="21542" y="15623"/>
                  <a:pt x="21543" y="15608"/>
                  <a:pt x="21542" y="15594"/>
                </a:cubicBezTo>
                <a:cubicBezTo>
                  <a:pt x="21542" y="15578"/>
                  <a:pt x="21542" y="15563"/>
                  <a:pt x="21542" y="15547"/>
                </a:cubicBezTo>
                <a:cubicBezTo>
                  <a:pt x="21542" y="15547"/>
                  <a:pt x="21542" y="15547"/>
                  <a:pt x="21542" y="15547"/>
                </a:cubicBezTo>
                <a:cubicBezTo>
                  <a:pt x="21568" y="15547"/>
                  <a:pt x="21590" y="15431"/>
                  <a:pt x="21596" y="15283"/>
                </a:cubicBezTo>
                <a:cubicBezTo>
                  <a:pt x="21600" y="15246"/>
                  <a:pt x="21599" y="15207"/>
                  <a:pt x="21599" y="15167"/>
                </a:cubicBezTo>
                <a:cubicBezTo>
                  <a:pt x="21598" y="15127"/>
                  <a:pt x="21599" y="15087"/>
                  <a:pt x="21596" y="15048"/>
                </a:cubicBezTo>
                <a:cubicBezTo>
                  <a:pt x="21591" y="14970"/>
                  <a:pt x="21586" y="14894"/>
                  <a:pt x="21578" y="14836"/>
                </a:cubicBezTo>
                <a:lnTo>
                  <a:pt x="21587" y="14842"/>
                </a:lnTo>
                <a:cubicBezTo>
                  <a:pt x="21564" y="14677"/>
                  <a:pt x="21528" y="14515"/>
                  <a:pt x="21478" y="14358"/>
                </a:cubicBezTo>
                <a:lnTo>
                  <a:pt x="21442" y="14250"/>
                </a:lnTo>
                <a:cubicBezTo>
                  <a:pt x="21430" y="14214"/>
                  <a:pt x="21415" y="14181"/>
                  <a:pt x="21402" y="14146"/>
                </a:cubicBezTo>
                <a:cubicBezTo>
                  <a:pt x="21376" y="14077"/>
                  <a:pt x="21344" y="14012"/>
                  <a:pt x="21315" y="13947"/>
                </a:cubicBezTo>
                <a:cubicBezTo>
                  <a:pt x="21252" y="13820"/>
                  <a:pt x="21180" y="13698"/>
                  <a:pt x="21102" y="13583"/>
                </a:cubicBezTo>
                <a:cubicBezTo>
                  <a:pt x="21063" y="13524"/>
                  <a:pt x="21019" y="13469"/>
                  <a:pt x="20975" y="13411"/>
                </a:cubicBezTo>
                <a:cubicBezTo>
                  <a:pt x="20964" y="13397"/>
                  <a:pt x="20952" y="13384"/>
                  <a:pt x="20940" y="13370"/>
                </a:cubicBezTo>
                <a:lnTo>
                  <a:pt x="20904" y="13329"/>
                </a:lnTo>
                <a:lnTo>
                  <a:pt x="20869" y="13287"/>
                </a:lnTo>
                <a:cubicBezTo>
                  <a:pt x="20856" y="13273"/>
                  <a:pt x="20843" y="13260"/>
                  <a:pt x="20830" y="13246"/>
                </a:cubicBezTo>
                <a:cubicBezTo>
                  <a:pt x="20800" y="13199"/>
                  <a:pt x="20766" y="13154"/>
                  <a:pt x="20730" y="13113"/>
                </a:cubicBezTo>
                <a:cubicBezTo>
                  <a:pt x="20708" y="13089"/>
                  <a:pt x="20687" y="13064"/>
                  <a:pt x="20664" y="13039"/>
                </a:cubicBezTo>
                <a:cubicBezTo>
                  <a:pt x="20640" y="13016"/>
                  <a:pt x="20613" y="12993"/>
                  <a:pt x="20586" y="12969"/>
                </a:cubicBezTo>
                <a:cubicBezTo>
                  <a:pt x="20572" y="12957"/>
                  <a:pt x="20560" y="12943"/>
                  <a:pt x="20544" y="12933"/>
                </a:cubicBezTo>
                <a:lnTo>
                  <a:pt x="20498" y="12899"/>
                </a:lnTo>
                <a:lnTo>
                  <a:pt x="20451" y="12865"/>
                </a:lnTo>
                <a:cubicBezTo>
                  <a:pt x="20444" y="12859"/>
                  <a:pt x="20436" y="12853"/>
                  <a:pt x="20427" y="12848"/>
                </a:cubicBezTo>
                <a:lnTo>
                  <a:pt x="20403" y="12833"/>
                </a:lnTo>
                <a:cubicBezTo>
                  <a:pt x="20334" y="12789"/>
                  <a:pt x="20263" y="12751"/>
                  <a:pt x="20191" y="12718"/>
                </a:cubicBezTo>
                <a:cubicBezTo>
                  <a:pt x="20043" y="12650"/>
                  <a:pt x="19885" y="12600"/>
                  <a:pt x="19733" y="12561"/>
                </a:cubicBezTo>
                <a:cubicBezTo>
                  <a:pt x="19580" y="12523"/>
                  <a:pt x="19434" y="12495"/>
                  <a:pt x="19304" y="12468"/>
                </a:cubicBezTo>
                <a:cubicBezTo>
                  <a:pt x="19376" y="12488"/>
                  <a:pt x="19302" y="12511"/>
                  <a:pt x="19218" y="12511"/>
                </a:cubicBezTo>
                <a:cubicBezTo>
                  <a:pt x="19210" y="12511"/>
                  <a:pt x="19202" y="12511"/>
                  <a:pt x="19194" y="12510"/>
                </a:cubicBezTo>
                <a:cubicBezTo>
                  <a:pt x="19072" y="12482"/>
                  <a:pt x="18855" y="12518"/>
                  <a:pt x="18879" y="12461"/>
                </a:cubicBezTo>
                <a:lnTo>
                  <a:pt x="18922" y="12467"/>
                </a:lnTo>
                <a:cubicBezTo>
                  <a:pt x="18835" y="12398"/>
                  <a:pt x="18587" y="12389"/>
                  <a:pt x="18402" y="12355"/>
                </a:cubicBezTo>
                <a:lnTo>
                  <a:pt x="18363" y="12427"/>
                </a:lnTo>
                <a:cubicBezTo>
                  <a:pt x="18243" y="12377"/>
                  <a:pt x="18105" y="12335"/>
                  <a:pt x="17968" y="12285"/>
                </a:cubicBezTo>
                <a:cubicBezTo>
                  <a:pt x="17831" y="12234"/>
                  <a:pt x="17692" y="12175"/>
                  <a:pt x="17572" y="12093"/>
                </a:cubicBezTo>
                <a:cubicBezTo>
                  <a:pt x="17452" y="12011"/>
                  <a:pt x="17350" y="11911"/>
                  <a:pt x="17278" y="11808"/>
                </a:cubicBezTo>
                <a:cubicBezTo>
                  <a:pt x="17207" y="11704"/>
                  <a:pt x="17165" y="11602"/>
                  <a:pt x="17155" y="11524"/>
                </a:cubicBezTo>
                <a:cubicBezTo>
                  <a:pt x="17090" y="11417"/>
                  <a:pt x="17043" y="11258"/>
                  <a:pt x="17000" y="11129"/>
                </a:cubicBezTo>
                <a:lnTo>
                  <a:pt x="17036" y="11126"/>
                </a:lnTo>
                <a:cubicBezTo>
                  <a:pt x="17002" y="10940"/>
                  <a:pt x="16988" y="10794"/>
                  <a:pt x="16973" y="10635"/>
                </a:cubicBezTo>
                <a:cubicBezTo>
                  <a:pt x="16958" y="10475"/>
                  <a:pt x="16944" y="10302"/>
                  <a:pt x="16917" y="10047"/>
                </a:cubicBezTo>
                <a:lnTo>
                  <a:pt x="16951" y="10148"/>
                </a:lnTo>
                <a:cubicBezTo>
                  <a:pt x="16939" y="10004"/>
                  <a:pt x="16905" y="9915"/>
                  <a:pt x="16868" y="9831"/>
                </a:cubicBezTo>
                <a:cubicBezTo>
                  <a:pt x="16832" y="9747"/>
                  <a:pt x="16795" y="9667"/>
                  <a:pt x="16769" y="9536"/>
                </a:cubicBezTo>
                <a:cubicBezTo>
                  <a:pt x="16781" y="9504"/>
                  <a:pt x="16792" y="9473"/>
                  <a:pt x="16804" y="9441"/>
                </a:cubicBezTo>
                <a:cubicBezTo>
                  <a:pt x="16777" y="9311"/>
                  <a:pt x="16742" y="9185"/>
                  <a:pt x="16701" y="9060"/>
                </a:cubicBezTo>
                <a:cubicBezTo>
                  <a:pt x="16658" y="8933"/>
                  <a:pt x="16603" y="8811"/>
                  <a:pt x="16537" y="8699"/>
                </a:cubicBezTo>
                <a:cubicBezTo>
                  <a:pt x="16403" y="8473"/>
                  <a:pt x="16222" y="8291"/>
                  <a:pt x="16020" y="8185"/>
                </a:cubicBezTo>
                <a:cubicBezTo>
                  <a:pt x="16023" y="8183"/>
                  <a:pt x="16028" y="8181"/>
                  <a:pt x="16035" y="8181"/>
                </a:cubicBezTo>
                <a:cubicBezTo>
                  <a:pt x="16048" y="8181"/>
                  <a:pt x="16071" y="8188"/>
                  <a:pt x="16112" y="8217"/>
                </a:cubicBezTo>
                <a:cubicBezTo>
                  <a:pt x="16068" y="8183"/>
                  <a:pt x="16002" y="8131"/>
                  <a:pt x="15927" y="8085"/>
                </a:cubicBezTo>
                <a:cubicBezTo>
                  <a:pt x="15850" y="8035"/>
                  <a:pt x="15770" y="7993"/>
                  <a:pt x="15689" y="7957"/>
                </a:cubicBezTo>
                <a:cubicBezTo>
                  <a:pt x="15591" y="7914"/>
                  <a:pt x="15505" y="7890"/>
                  <a:pt x="15460" y="7890"/>
                </a:cubicBezTo>
                <a:cubicBezTo>
                  <a:pt x="15438" y="7890"/>
                  <a:pt x="15426" y="7896"/>
                  <a:pt x="15427" y="7908"/>
                </a:cubicBezTo>
                <a:cubicBezTo>
                  <a:pt x="15408" y="7882"/>
                  <a:pt x="15308" y="7853"/>
                  <a:pt x="15185" y="7837"/>
                </a:cubicBezTo>
                <a:cubicBezTo>
                  <a:pt x="15115" y="7828"/>
                  <a:pt x="15038" y="7823"/>
                  <a:pt x="14964" y="7822"/>
                </a:cubicBezTo>
                <a:cubicBezTo>
                  <a:pt x="14956" y="7822"/>
                  <a:pt x="14948" y="7822"/>
                  <a:pt x="14941" y="7822"/>
                </a:cubicBezTo>
                <a:cubicBezTo>
                  <a:pt x="14875" y="7822"/>
                  <a:pt x="14813" y="7825"/>
                  <a:pt x="14762" y="7829"/>
                </a:cubicBezTo>
                <a:lnTo>
                  <a:pt x="14798" y="7790"/>
                </a:lnTo>
                <a:cubicBezTo>
                  <a:pt x="14700" y="7811"/>
                  <a:pt x="14649" y="7829"/>
                  <a:pt x="14591" y="7842"/>
                </a:cubicBezTo>
                <a:cubicBezTo>
                  <a:pt x="14531" y="7855"/>
                  <a:pt x="14463" y="7866"/>
                  <a:pt x="14330" y="7885"/>
                </a:cubicBezTo>
                <a:cubicBezTo>
                  <a:pt x="14329" y="7885"/>
                  <a:pt x="14328" y="7885"/>
                  <a:pt x="14327" y="7885"/>
                </a:cubicBezTo>
                <a:cubicBezTo>
                  <a:pt x="14272" y="7885"/>
                  <a:pt x="14274" y="7862"/>
                  <a:pt x="14339" y="7860"/>
                </a:cubicBezTo>
                <a:cubicBezTo>
                  <a:pt x="14305" y="7860"/>
                  <a:pt x="14272" y="7863"/>
                  <a:pt x="14238" y="7868"/>
                </a:cubicBezTo>
                <a:cubicBezTo>
                  <a:pt x="14214" y="7873"/>
                  <a:pt x="14189" y="7881"/>
                  <a:pt x="14165" y="7889"/>
                </a:cubicBezTo>
                <a:cubicBezTo>
                  <a:pt x="14138" y="7899"/>
                  <a:pt x="14111" y="7907"/>
                  <a:pt x="14084" y="7912"/>
                </a:cubicBezTo>
                <a:cubicBezTo>
                  <a:pt x="14037" y="7921"/>
                  <a:pt x="13989" y="7927"/>
                  <a:pt x="13942" y="7929"/>
                </a:cubicBezTo>
                <a:lnTo>
                  <a:pt x="14033" y="7889"/>
                </a:lnTo>
                <a:cubicBezTo>
                  <a:pt x="13925" y="7903"/>
                  <a:pt x="13877" y="7914"/>
                  <a:pt x="13841" y="7927"/>
                </a:cubicBezTo>
                <a:cubicBezTo>
                  <a:pt x="13804" y="7940"/>
                  <a:pt x="13781" y="7955"/>
                  <a:pt x="13724" y="7980"/>
                </a:cubicBezTo>
                <a:cubicBezTo>
                  <a:pt x="13638" y="8006"/>
                  <a:pt x="13493" y="8023"/>
                  <a:pt x="13393" y="8023"/>
                </a:cubicBezTo>
                <a:cubicBezTo>
                  <a:pt x="13340" y="8023"/>
                  <a:pt x="13299" y="8018"/>
                  <a:pt x="13287" y="8007"/>
                </a:cubicBezTo>
                <a:cubicBezTo>
                  <a:pt x="13274" y="8021"/>
                  <a:pt x="13239" y="8040"/>
                  <a:pt x="13192" y="8056"/>
                </a:cubicBezTo>
                <a:cubicBezTo>
                  <a:pt x="13166" y="8065"/>
                  <a:pt x="13140" y="8072"/>
                  <a:pt x="13113" y="8078"/>
                </a:cubicBezTo>
                <a:cubicBezTo>
                  <a:pt x="13084" y="8083"/>
                  <a:pt x="13053" y="8087"/>
                  <a:pt x="13023" y="8089"/>
                </a:cubicBezTo>
                <a:cubicBezTo>
                  <a:pt x="13006" y="8077"/>
                  <a:pt x="13049" y="8062"/>
                  <a:pt x="13071" y="8055"/>
                </a:cubicBezTo>
                <a:cubicBezTo>
                  <a:pt x="13028" y="8057"/>
                  <a:pt x="12986" y="8061"/>
                  <a:pt x="12947" y="8065"/>
                </a:cubicBezTo>
                <a:cubicBezTo>
                  <a:pt x="12909" y="8068"/>
                  <a:pt x="12873" y="8073"/>
                  <a:pt x="12838" y="8078"/>
                </a:cubicBezTo>
                <a:cubicBezTo>
                  <a:pt x="12804" y="8083"/>
                  <a:pt x="12771" y="8087"/>
                  <a:pt x="12740" y="8092"/>
                </a:cubicBezTo>
                <a:lnTo>
                  <a:pt x="12694" y="8100"/>
                </a:lnTo>
                <a:lnTo>
                  <a:pt x="12650" y="8106"/>
                </a:lnTo>
                <a:lnTo>
                  <a:pt x="12564" y="8116"/>
                </a:lnTo>
                <a:cubicBezTo>
                  <a:pt x="12536" y="8119"/>
                  <a:pt x="12508" y="8120"/>
                  <a:pt x="12481" y="8121"/>
                </a:cubicBezTo>
                <a:cubicBezTo>
                  <a:pt x="12474" y="8121"/>
                  <a:pt x="12467" y="8121"/>
                  <a:pt x="12460" y="8121"/>
                </a:cubicBezTo>
                <a:cubicBezTo>
                  <a:pt x="12439" y="8121"/>
                  <a:pt x="12418" y="8120"/>
                  <a:pt x="12397" y="8118"/>
                </a:cubicBezTo>
                <a:cubicBezTo>
                  <a:pt x="12369" y="8116"/>
                  <a:pt x="12340" y="8112"/>
                  <a:pt x="12310" y="8105"/>
                </a:cubicBezTo>
                <a:cubicBezTo>
                  <a:pt x="12306" y="8091"/>
                  <a:pt x="12291" y="8085"/>
                  <a:pt x="12271" y="8078"/>
                </a:cubicBezTo>
                <a:cubicBezTo>
                  <a:pt x="12306" y="8081"/>
                  <a:pt x="12339" y="8082"/>
                  <a:pt x="12371" y="8083"/>
                </a:cubicBezTo>
                <a:lnTo>
                  <a:pt x="12419" y="8085"/>
                </a:lnTo>
                <a:lnTo>
                  <a:pt x="12548" y="8085"/>
                </a:lnTo>
                <a:lnTo>
                  <a:pt x="12621" y="8083"/>
                </a:lnTo>
                <a:cubicBezTo>
                  <a:pt x="12665" y="8082"/>
                  <a:pt x="12700" y="8081"/>
                  <a:pt x="12722" y="8079"/>
                </a:cubicBezTo>
                <a:cubicBezTo>
                  <a:pt x="12732" y="8079"/>
                  <a:pt x="12740" y="8078"/>
                  <a:pt x="12745" y="8078"/>
                </a:cubicBezTo>
                <a:cubicBezTo>
                  <a:pt x="12747" y="8078"/>
                  <a:pt x="12748" y="8078"/>
                  <a:pt x="12749" y="8078"/>
                </a:cubicBezTo>
                <a:cubicBezTo>
                  <a:pt x="12747" y="8060"/>
                  <a:pt x="12691" y="8055"/>
                  <a:pt x="12658" y="8043"/>
                </a:cubicBezTo>
                <a:cubicBezTo>
                  <a:pt x="12624" y="8030"/>
                  <a:pt x="12612" y="8017"/>
                  <a:pt x="12699" y="7987"/>
                </a:cubicBezTo>
                <a:cubicBezTo>
                  <a:pt x="12655" y="7996"/>
                  <a:pt x="12604" y="8008"/>
                  <a:pt x="12547" y="8020"/>
                </a:cubicBezTo>
                <a:lnTo>
                  <a:pt x="12459" y="8034"/>
                </a:lnTo>
                <a:cubicBezTo>
                  <a:pt x="12444" y="8037"/>
                  <a:pt x="12428" y="8039"/>
                  <a:pt x="12413" y="8041"/>
                </a:cubicBezTo>
                <a:lnTo>
                  <a:pt x="12367" y="8046"/>
                </a:lnTo>
                <a:cubicBezTo>
                  <a:pt x="12335" y="8049"/>
                  <a:pt x="12303" y="8052"/>
                  <a:pt x="12272" y="8053"/>
                </a:cubicBezTo>
                <a:cubicBezTo>
                  <a:pt x="12266" y="8053"/>
                  <a:pt x="12260" y="8053"/>
                  <a:pt x="12254" y="8053"/>
                </a:cubicBezTo>
                <a:cubicBezTo>
                  <a:pt x="12229" y="8053"/>
                  <a:pt x="12204" y="8052"/>
                  <a:pt x="12179" y="8051"/>
                </a:cubicBezTo>
                <a:cubicBezTo>
                  <a:pt x="12148" y="8050"/>
                  <a:pt x="12118" y="8049"/>
                  <a:pt x="12089" y="8045"/>
                </a:cubicBezTo>
                <a:cubicBezTo>
                  <a:pt x="12060" y="8039"/>
                  <a:pt x="12032" y="8033"/>
                  <a:pt x="12006" y="8027"/>
                </a:cubicBezTo>
                <a:cubicBezTo>
                  <a:pt x="11996" y="8022"/>
                  <a:pt x="11987" y="8016"/>
                  <a:pt x="11979" y="8009"/>
                </a:cubicBezTo>
                <a:lnTo>
                  <a:pt x="12002" y="8009"/>
                </a:lnTo>
                <a:cubicBezTo>
                  <a:pt x="11979" y="8003"/>
                  <a:pt x="11956" y="7998"/>
                  <a:pt x="11932" y="7996"/>
                </a:cubicBezTo>
                <a:cubicBezTo>
                  <a:pt x="11910" y="7993"/>
                  <a:pt x="11888" y="7989"/>
                  <a:pt x="11868" y="7987"/>
                </a:cubicBezTo>
                <a:cubicBezTo>
                  <a:pt x="11834" y="7976"/>
                  <a:pt x="11807" y="7967"/>
                  <a:pt x="11781" y="7958"/>
                </a:cubicBezTo>
                <a:cubicBezTo>
                  <a:pt x="11767" y="7954"/>
                  <a:pt x="11754" y="7951"/>
                  <a:pt x="11740" y="7946"/>
                </a:cubicBezTo>
                <a:cubicBezTo>
                  <a:pt x="11726" y="7940"/>
                  <a:pt x="11712" y="7936"/>
                  <a:pt x="11696" y="7931"/>
                </a:cubicBezTo>
                <a:cubicBezTo>
                  <a:pt x="11692" y="7920"/>
                  <a:pt x="11674" y="7910"/>
                  <a:pt x="11649" y="7899"/>
                </a:cubicBezTo>
                <a:cubicBezTo>
                  <a:pt x="11637" y="7893"/>
                  <a:pt x="11623" y="7888"/>
                  <a:pt x="11607" y="7882"/>
                </a:cubicBezTo>
                <a:lnTo>
                  <a:pt x="11582" y="7873"/>
                </a:lnTo>
                <a:cubicBezTo>
                  <a:pt x="11574" y="7870"/>
                  <a:pt x="11566" y="7867"/>
                  <a:pt x="11557" y="7862"/>
                </a:cubicBezTo>
                <a:cubicBezTo>
                  <a:pt x="11488" y="7834"/>
                  <a:pt x="11407" y="7809"/>
                  <a:pt x="11356" y="7782"/>
                </a:cubicBezTo>
                <a:cubicBezTo>
                  <a:pt x="11356" y="7795"/>
                  <a:pt x="11343" y="7798"/>
                  <a:pt x="11329" y="7798"/>
                </a:cubicBezTo>
                <a:cubicBezTo>
                  <a:pt x="11318" y="7798"/>
                  <a:pt x="11307" y="7796"/>
                  <a:pt x="11299" y="7796"/>
                </a:cubicBezTo>
                <a:cubicBezTo>
                  <a:pt x="11283" y="7796"/>
                  <a:pt x="11282" y="7803"/>
                  <a:pt x="11333" y="7844"/>
                </a:cubicBezTo>
                <a:cubicBezTo>
                  <a:pt x="11333" y="7843"/>
                  <a:pt x="11333" y="7843"/>
                  <a:pt x="11333" y="7843"/>
                </a:cubicBezTo>
                <a:cubicBezTo>
                  <a:pt x="11335" y="7843"/>
                  <a:pt x="11340" y="7845"/>
                  <a:pt x="11349" y="7849"/>
                </a:cubicBezTo>
                <a:cubicBezTo>
                  <a:pt x="11366" y="7855"/>
                  <a:pt x="11392" y="7867"/>
                  <a:pt x="11428" y="7879"/>
                </a:cubicBezTo>
                <a:cubicBezTo>
                  <a:pt x="11443" y="7884"/>
                  <a:pt x="11462" y="7891"/>
                  <a:pt x="11473" y="7893"/>
                </a:cubicBezTo>
                <a:cubicBezTo>
                  <a:pt x="11471" y="7893"/>
                  <a:pt x="11468" y="7893"/>
                  <a:pt x="11465" y="7894"/>
                </a:cubicBezTo>
                <a:lnTo>
                  <a:pt x="11521" y="7915"/>
                </a:lnTo>
                <a:cubicBezTo>
                  <a:pt x="11541" y="7922"/>
                  <a:pt x="11562" y="7931"/>
                  <a:pt x="11584" y="7937"/>
                </a:cubicBezTo>
                <a:lnTo>
                  <a:pt x="11730" y="7982"/>
                </a:lnTo>
                <a:cubicBezTo>
                  <a:pt x="11684" y="7980"/>
                  <a:pt x="11638" y="7974"/>
                  <a:pt x="11591" y="7964"/>
                </a:cubicBezTo>
                <a:cubicBezTo>
                  <a:pt x="11580" y="7961"/>
                  <a:pt x="11567" y="7958"/>
                  <a:pt x="11555" y="7953"/>
                </a:cubicBezTo>
                <a:cubicBezTo>
                  <a:pt x="11542" y="7949"/>
                  <a:pt x="11530" y="7944"/>
                  <a:pt x="11517" y="7938"/>
                </a:cubicBezTo>
                <a:cubicBezTo>
                  <a:pt x="11489" y="7926"/>
                  <a:pt x="11463" y="7912"/>
                  <a:pt x="11437" y="7896"/>
                </a:cubicBezTo>
                <a:lnTo>
                  <a:pt x="11390" y="7898"/>
                </a:lnTo>
                <a:cubicBezTo>
                  <a:pt x="11385" y="7898"/>
                  <a:pt x="11380" y="7898"/>
                  <a:pt x="11374" y="7898"/>
                </a:cubicBezTo>
                <a:cubicBezTo>
                  <a:pt x="11364" y="7898"/>
                  <a:pt x="11355" y="7898"/>
                  <a:pt x="11345" y="7898"/>
                </a:cubicBezTo>
                <a:cubicBezTo>
                  <a:pt x="11316" y="7896"/>
                  <a:pt x="11290" y="7896"/>
                  <a:pt x="11271" y="7893"/>
                </a:cubicBezTo>
                <a:cubicBezTo>
                  <a:pt x="11255" y="7878"/>
                  <a:pt x="11237" y="7862"/>
                  <a:pt x="11217" y="7846"/>
                </a:cubicBezTo>
                <a:cubicBezTo>
                  <a:pt x="11207" y="7838"/>
                  <a:pt x="11198" y="7830"/>
                  <a:pt x="11188" y="7822"/>
                </a:cubicBezTo>
                <a:lnTo>
                  <a:pt x="11158" y="7794"/>
                </a:lnTo>
                <a:cubicBezTo>
                  <a:pt x="11137" y="7777"/>
                  <a:pt x="11115" y="7759"/>
                  <a:pt x="11094" y="7742"/>
                </a:cubicBezTo>
                <a:cubicBezTo>
                  <a:pt x="11073" y="7724"/>
                  <a:pt x="11051" y="7707"/>
                  <a:pt x="11032" y="7689"/>
                </a:cubicBezTo>
                <a:cubicBezTo>
                  <a:pt x="10992" y="7653"/>
                  <a:pt x="10956" y="7620"/>
                  <a:pt x="10929" y="7593"/>
                </a:cubicBezTo>
                <a:cubicBezTo>
                  <a:pt x="10901" y="7566"/>
                  <a:pt x="10882" y="7542"/>
                  <a:pt x="10877" y="7528"/>
                </a:cubicBezTo>
                <a:cubicBezTo>
                  <a:pt x="10841" y="7504"/>
                  <a:pt x="10801" y="7479"/>
                  <a:pt x="10762" y="7454"/>
                </a:cubicBezTo>
                <a:cubicBezTo>
                  <a:pt x="10723" y="7426"/>
                  <a:pt x="10684" y="7396"/>
                  <a:pt x="10645" y="7367"/>
                </a:cubicBezTo>
                <a:cubicBezTo>
                  <a:pt x="10606" y="7337"/>
                  <a:pt x="10567" y="7304"/>
                  <a:pt x="10529" y="7273"/>
                </a:cubicBezTo>
                <a:cubicBezTo>
                  <a:pt x="10490" y="7241"/>
                  <a:pt x="10451" y="7209"/>
                  <a:pt x="10416" y="7175"/>
                </a:cubicBezTo>
                <a:cubicBezTo>
                  <a:pt x="10381" y="7140"/>
                  <a:pt x="10344" y="7109"/>
                  <a:pt x="10309" y="7078"/>
                </a:cubicBezTo>
                <a:cubicBezTo>
                  <a:pt x="10276" y="7045"/>
                  <a:pt x="10243" y="7014"/>
                  <a:pt x="10212" y="6985"/>
                </a:cubicBezTo>
                <a:cubicBezTo>
                  <a:pt x="10196" y="6971"/>
                  <a:pt x="10180" y="6957"/>
                  <a:pt x="10165" y="6944"/>
                </a:cubicBezTo>
                <a:cubicBezTo>
                  <a:pt x="10151" y="6931"/>
                  <a:pt x="10136" y="6918"/>
                  <a:pt x="10124" y="6905"/>
                </a:cubicBezTo>
                <a:cubicBezTo>
                  <a:pt x="10098" y="6882"/>
                  <a:pt x="10072" y="6862"/>
                  <a:pt x="10045" y="6842"/>
                </a:cubicBezTo>
                <a:cubicBezTo>
                  <a:pt x="10031" y="6827"/>
                  <a:pt x="10017" y="6809"/>
                  <a:pt x="10006" y="6790"/>
                </a:cubicBezTo>
                <a:cubicBezTo>
                  <a:pt x="9999" y="6777"/>
                  <a:pt x="9992" y="6763"/>
                  <a:pt x="9988" y="6749"/>
                </a:cubicBezTo>
                <a:cubicBezTo>
                  <a:pt x="9980" y="6725"/>
                  <a:pt x="9979" y="6706"/>
                  <a:pt x="9972" y="6685"/>
                </a:cubicBezTo>
                <a:cubicBezTo>
                  <a:pt x="9992" y="6708"/>
                  <a:pt x="10012" y="6735"/>
                  <a:pt x="10031" y="6760"/>
                </a:cubicBezTo>
                <a:cubicBezTo>
                  <a:pt x="10046" y="6779"/>
                  <a:pt x="10063" y="6797"/>
                  <a:pt x="10082" y="6812"/>
                </a:cubicBezTo>
                <a:cubicBezTo>
                  <a:pt x="10011" y="6734"/>
                  <a:pt x="9918" y="6603"/>
                  <a:pt x="9843" y="6485"/>
                </a:cubicBezTo>
                <a:lnTo>
                  <a:pt x="9813" y="6442"/>
                </a:lnTo>
                <a:lnTo>
                  <a:pt x="9787" y="6401"/>
                </a:lnTo>
                <a:cubicBezTo>
                  <a:pt x="9770" y="6374"/>
                  <a:pt x="9754" y="6350"/>
                  <a:pt x="9740" y="6329"/>
                </a:cubicBezTo>
                <a:cubicBezTo>
                  <a:pt x="9710" y="6287"/>
                  <a:pt x="9687" y="6258"/>
                  <a:pt x="9671" y="6253"/>
                </a:cubicBezTo>
                <a:cubicBezTo>
                  <a:pt x="9639" y="6173"/>
                  <a:pt x="9636" y="6151"/>
                  <a:pt x="9642" y="6151"/>
                </a:cubicBezTo>
                <a:cubicBezTo>
                  <a:pt x="9647" y="6151"/>
                  <a:pt x="9655" y="6161"/>
                  <a:pt x="9662" y="6169"/>
                </a:cubicBezTo>
                <a:cubicBezTo>
                  <a:pt x="9667" y="6175"/>
                  <a:pt x="9671" y="6179"/>
                  <a:pt x="9673" y="6179"/>
                </a:cubicBezTo>
                <a:cubicBezTo>
                  <a:pt x="9674" y="6179"/>
                  <a:pt x="9674" y="6177"/>
                  <a:pt x="9671" y="6169"/>
                </a:cubicBezTo>
                <a:cubicBezTo>
                  <a:pt x="9664" y="6151"/>
                  <a:pt x="9645" y="6112"/>
                  <a:pt x="9603" y="6025"/>
                </a:cubicBezTo>
                <a:lnTo>
                  <a:pt x="9637" y="6065"/>
                </a:lnTo>
                <a:cubicBezTo>
                  <a:pt x="9573" y="5881"/>
                  <a:pt x="9512" y="5718"/>
                  <a:pt x="9451" y="5563"/>
                </a:cubicBezTo>
                <a:cubicBezTo>
                  <a:pt x="9388" y="5407"/>
                  <a:pt x="9326" y="5259"/>
                  <a:pt x="9266" y="5105"/>
                </a:cubicBezTo>
                <a:cubicBezTo>
                  <a:pt x="9203" y="4946"/>
                  <a:pt x="9146" y="4783"/>
                  <a:pt x="9097" y="4617"/>
                </a:cubicBezTo>
                <a:cubicBezTo>
                  <a:pt x="9046" y="4441"/>
                  <a:pt x="9004" y="4263"/>
                  <a:pt x="8973" y="4080"/>
                </a:cubicBezTo>
                <a:cubicBezTo>
                  <a:pt x="8977" y="4107"/>
                  <a:pt x="8979" y="4123"/>
                  <a:pt x="8976" y="4133"/>
                </a:cubicBezTo>
                <a:cubicBezTo>
                  <a:pt x="8862" y="3638"/>
                  <a:pt x="8707" y="3134"/>
                  <a:pt x="8490" y="2666"/>
                </a:cubicBezTo>
                <a:cubicBezTo>
                  <a:pt x="8476" y="2637"/>
                  <a:pt x="8463" y="2607"/>
                  <a:pt x="8448" y="2578"/>
                </a:cubicBezTo>
                <a:lnTo>
                  <a:pt x="8406" y="2492"/>
                </a:lnTo>
                <a:cubicBezTo>
                  <a:pt x="8377" y="2435"/>
                  <a:pt x="8345" y="2379"/>
                  <a:pt x="8316" y="2323"/>
                </a:cubicBezTo>
                <a:cubicBezTo>
                  <a:pt x="8284" y="2267"/>
                  <a:pt x="8253" y="2212"/>
                  <a:pt x="8221" y="2159"/>
                </a:cubicBezTo>
                <a:lnTo>
                  <a:pt x="8172" y="2078"/>
                </a:lnTo>
                <a:lnTo>
                  <a:pt x="8147" y="2038"/>
                </a:lnTo>
                <a:cubicBezTo>
                  <a:pt x="8139" y="2025"/>
                  <a:pt x="8130" y="2012"/>
                  <a:pt x="8122" y="2000"/>
                </a:cubicBezTo>
                <a:cubicBezTo>
                  <a:pt x="7987" y="1793"/>
                  <a:pt x="7843" y="1595"/>
                  <a:pt x="7692" y="1406"/>
                </a:cubicBezTo>
                <a:lnTo>
                  <a:pt x="7660" y="1369"/>
                </a:lnTo>
                <a:lnTo>
                  <a:pt x="7632" y="1338"/>
                </a:lnTo>
                <a:cubicBezTo>
                  <a:pt x="7614" y="1319"/>
                  <a:pt x="7597" y="1302"/>
                  <a:pt x="7581" y="1287"/>
                </a:cubicBezTo>
                <a:cubicBezTo>
                  <a:pt x="7555" y="1263"/>
                  <a:pt x="7528" y="1240"/>
                  <a:pt x="7500" y="1221"/>
                </a:cubicBezTo>
                <a:cubicBezTo>
                  <a:pt x="7475" y="1204"/>
                  <a:pt x="7452" y="1190"/>
                  <a:pt x="7428" y="1176"/>
                </a:cubicBezTo>
                <a:cubicBezTo>
                  <a:pt x="7403" y="1161"/>
                  <a:pt x="7375" y="1146"/>
                  <a:pt x="7342" y="1125"/>
                </a:cubicBezTo>
                <a:lnTo>
                  <a:pt x="7321" y="1052"/>
                </a:lnTo>
                <a:cubicBezTo>
                  <a:pt x="7243" y="1007"/>
                  <a:pt x="7165" y="964"/>
                  <a:pt x="7086" y="925"/>
                </a:cubicBezTo>
                <a:cubicBezTo>
                  <a:pt x="6925" y="828"/>
                  <a:pt x="6801" y="716"/>
                  <a:pt x="6657" y="607"/>
                </a:cubicBezTo>
                <a:cubicBezTo>
                  <a:pt x="6621" y="580"/>
                  <a:pt x="6584" y="554"/>
                  <a:pt x="6546" y="528"/>
                </a:cubicBezTo>
                <a:cubicBezTo>
                  <a:pt x="6507" y="502"/>
                  <a:pt x="6466" y="478"/>
                  <a:pt x="6423" y="454"/>
                </a:cubicBezTo>
                <a:cubicBezTo>
                  <a:pt x="6379" y="431"/>
                  <a:pt x="6333" y="411"/>
                  <a:pt x="6284" y="391"/>
                </a:cubicBezTo>
                <a:cubicBezTo>
                  <a:pt x="6232" y="371"/>
                  <a:pt x="6179" y="355"/>
                  <a:pt x="6125" y="342"/>
                </a:cubicBezTo>
                <a:lnTo>
                  <a:pt x="6173" y="393"/>
                </a:lnTo>
                <a:cubicBezTo>
                  <a:pt x="6154" y="385"/>
                  <a:pt x="6132" y="375"/>
                  <a:pt x="6108" y="365"/>
                </a:cubicBezTo>
                <a:lnTo>
                  <a:pt x="6032" y="337"/>
                </a:lnTo>
                <a:cubicBezTo>
                  <a:pt x="5978" y="317"/>
                  <a:pt x="5922" y="299"/>
                  <a:pt x="5870" y="283"/>
                </a:cubicBezTo>
                <a:cubicBezTo>
                  <a:pt x="5819" y="266"/>
                  <a:pt x="5774" y="253"/>
                  <a:pt x="5744" y="241"/>
                </a:cubicBezTo>
                <a:cubicBezTo>
                  <a:pt x="5713" y="228"/>
                  <a:pt x="5698" y="219"/>
                  <a:pt x="5706" y="213"/>
                </a:cubicBezTo>
                <a:cubicBezTo>
                  <a:pt x="5697" y="213"/>
                  <a:pt x="5682" y="217"/>
                  <a:pt x="5662" y="217"/>
                </a:cubicBezTo>
                <a:cubicBezTo>
                  <a:pt x="5643" y="217"/>
                  <a:pt x="5618" y="213"/>
                  <a:pt x="5588" y="197"/>
                </a:cubicBezTo>
                <a:lnTo>
                  <a:pt x="5588" y="174"/>
                </a:lnTo>
                <a:lnTo>
                  <a:pt x="5537" y="166"/>
                </a:lnTo>
                <a:lnTo>
                  <a:pt x="5387" y="148"/>
                </a:lnTo>
                <a:cubicBezTo>
                  <a:pt x="5320" y="144"/>
                  <a:pt x="5254" y="136"/>
                  <a:pt x="5186" y="134"/>
                </a:cubicBezTo>
                <a:cubicBezTo>
                  <a:pt x="5148" y="127"/>
                  <a:pt x="5120" y="120"/>
                  <a:pt x="5100" y="113"/>
                </a:cubicBezTo>
                <a:cubicBezTo>
                  <a:pt x="5085" y="110"/>
                  <a:pt x="5072" y="104"/>
                  <a:pt x="5058" y="96"/>
                </a:cubicBezTo>
                <a:cubicBezTo>
                  <a:pt x="5042" y="85"/>
                  <a:pt x="5045" y="74"/>
                  <a:pt x="5043" y="63"/>
                </a:cubicBezTo>
                <a:cubicBezTo>
                  <a:pt x="5041" y="52"/>
                  <a:pt x="5033" y="41"/>
                  <a:pt x="4999" y="29"/>
                </a:cubicBezTo>
                <a:cubicBezTo>
                  <a:pt x="4965" y="18"/>
                  <a:pt x="4901" y="7"/>
                  <a:pt x="4786"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grpSp>
        <p:nvGrpSpPr>
          <p:cNvPr id="888" name="Google Shape;402;p18"/>
          <p:cNvGrpSpPr/>
          <p:nvPr/>
        </p:nvGrpSpPr>
        <p:grpSpPr>
          <a:xfrm>
            <a:off x="21300397" y="643880"/>
            <a:ext cx="4876176" cy="2981335"/>
            <a:chOff x="-46" y="0"/>
            <a:chExt cx="4876174" cy="2981334"/>
          </a:xfrm>
        </p:grpSpPr>
        <p:sp>
          <p:nvSpPr>
            <p:cNvPr id="886" name="Google Shape;403;p18"/>
            <p:cNvSpPr/>
            <p:nvPr/>
          </p:nvSpPr>
          <p:spPr>
            <a:xfrm>
              <a:off x="-47" y="-1"/>
              <a:ext cx="2185996" cy="1778762"/>
            </a:xfrm>
            <a:custGeom>
              <a:avLst/>
              <a:gdLst/>
              <a:ahLst/>
              <a:cxnLst>
                <a:cxn ang="0">
                  <a:pos x="wd2" y="hd2"/>
                </a:cxn>
                <a:cxn ang="5400000">
                  <a:pos x="wd2" y="hd2"/>
                </a:cxn>
                <a:cxn ang="10800000">
                  <a:pos x="wd2" y="hd2"/>
                </a:cxn>
                <a:cxn ang="16200000">
                  <a:pos x="wd2" y="hd2"/>
                </a:cxn>
              </a:cxnLst>
              <a:rect l="0" t="0" r="r" b="b"/>
              <a:pathLst>
                <a:path w="18118" h="21600" extrusionOk="0">
                  <a:moveTo>
                    <a:pt x="5852" y="6758"/>
                  </a:moveTo>
                  <a:cubicBezTo>
                    <a:pt x="6506" y="6963"/>
                    <a:pt x="7204" y="7003"/>
                    <a:pt x="7910" y="7003"/>
                  </a:cubicBezTo>
                  <a:cubicBezTo>
                    <a:pt x="8369" y="7003"/>
                    <a:pt x="8831" y="6986"/>
                    <a:pt x="9289" y="6986"/>
                  </a:cubicBezTo>
                  <a:cubicBezTo>
                    <a:pt x="9952" y="6986"/>
                    <a:pt x="10604" y="7022"/>
                    <a:pt x="11218" y="7196"/>
                  </a:cubicBezTo>
                  <a:cubicBezTo>
                    <a:pt x="13133" y="7745"/>
                    <a:pt x="13918" y="8746"/>
                    <a:pt x="13355" y="11483"/>
                  </a:cubicBezTo>
                  <a:cubicBezTo>
                    <a:pt x="12941" y="13493"/>
                    <a:pt x="12243" y="15079"/>
                    <a:pt x="11126" y="16412"/>
                  </a:cubicBezTo>
                  <a:cubicBezTo>
                    <a:pt x="9972" y="17782"/>
                    <a:pt x="8402" y="18614"/>
                    <a:pt x="6883" y="18614"/>
                  </a:cubicBezTo>
                  <a:cubicBezTo>
                    <a:pt x="5236" y="18614"/>
                    <a:pt x="3648" y="17635"/>
                    <a:pt x="2713" y="15305"/>
                  </a:cubicBezTo>
                  <a:cubicBezTo>
                    <a:pt x="1207" y="11531"/>
                    <a:pt x="3579" y="8964"/>
                    <a:pt x="5852" y="6773"/>
                  </a:cubicBezTo>
                  <a:lnTo>
                    <a:pt x="5852" y="6758"/>
                  </a:lnTo>
                  <a:close/>
                  <a:moveTo>
                    <a:pt x="7385" y="0"/>
                  </a:moveTo>
                  <a:cubicBezTo>
                    <a:pt x="7248" y="0"/>
                    <a:pt x="7109" y="29"/>
                    <a:pt x="6973" y="86"/>
                  </a:cubicBezTo>
                  <a:cubicBezTo>
                    <a:pt x="3132" y="1681"/>
                    <a:pt x="-1512" y="9888"/>
                    <a:pt x="475" y="15925"/>
                  </a:cubicBezTo>
                  <a:cubicBezTo>
                    <a:pt x="1789" y="19938"/>
                    <a:pt x="4638" y="21600"/>
                    <a:pt x="7514" y="21600"/>
                  </a:cubicBezTo>
                  <a:cubicBezTo>
                    <a:pt x="9020" y="21600"/>
                    <a:pt x="10534" y="21145"/>
                    <a:pt x="11839" y="20332"/>
                  </a:cubicBezTo>
                  <a:cubicBezTo>
                    <a:pt x="15483" y="18063"/>
                    <a:pt x="20088" y="10517"/>
                    <a:pt x="17220" y="4453"/>
                  </a:cubicBezTo>
                  <a:cubicBezTo>
                    <a:pt x="16065" y="2026"/>
                    <a:pt x="13050" y="511"/>
                    <a:pt x="10217" y="511"/>
                  </a:cubicBezTo>
                  <a:cubicBezTo>
                    <a:pt x="9625" y="511"/>
                    <a:pt x="9041" y="576"/>
                    <a:pt x="8484" y="715"/>
                  </a:cubicBezTo>
                  <a:cubicBezTo>
                    <a:pt x="8199" y="254"/>
                    <a:pt x="7797" y="0"/>
                    <a:pt x="7385"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87" name="Google Shape;404;p18"/>
            <p:cNvSpPr/>
            <p:nvPr/>
          </p:nvSpPr>
          <p:spPr>
            <a:xfrm>
              <a:off x="2515348" y="1021211"/>
              <a:ext cx="2360781" cy="1960123"/>
            </a:xfrm>
            <a:custGeom>
              <a:avLst/>
              <a:gdLst/>
              <a:ahLst/>
              <a:cxnLst>
                <a:cxn ang="0">
                  <a:pos x="wd2" y="hd2"/>
                </a:cxn>
                <a:cxn ang="5400000">
                  <a:pos x="wd2" y="hd2"/>
                </a:cxn>
                <a:cxn ang="10800000">
                  <a:pos x="wd2" y="hd2"/>
                </a:cxn>
                <a:cxn ang="16200000">
                  <a:pos x="wd2" y="hd2"/>
                </a:cxn>
              </a:cxnLst>
              <a:rect l="0" t="0" r="r" b="b"/>
              <a:pathLst>
                <a:path w="20084" h="21600" extrusionOk="0">
                  <a:moveTo>
                    <a:pt x="10965" y="4320"/>
                  </a:moveTo>
                  <a:cubicBezTo>
                    <a:pt x="11050" y="4320"/>
                    <a:pt x="11137" y="4322"/>
                    <a:pt x="11225" y="4324"/>
                  </a:cubicBezTo>
                  <a:cubicBezTo>
                    <a:pt x="14684" y="4465"/>
                    <a:pt x="18437" y="8087"/>
                    <a:pt x="17608" y="13157"/>
                  </a:cubicBezTo>
                  <a:cubicBezTo>
                    <a:pt x="17120" y="16139"/>
                    <a:pt x="15372" y="16875"/>
                    <a:pt x="13335" y="16875"/>
                  </a:cubicBezTo>
                  <a:cubicBezTo>
                    <a:pt x="12457" y="16875"/>
                    <a:pt x="11524" y="16740"/>
                    <a:pt x="10617" y="16587"/>
                  </a:cubicBezTo>
                  <a:cubicBezTo>
                    <a:pt x="9491" y="14577"/>
                    <a:pt x="7554" y="13130"/>
                    <a:pt x="6409" y="11160"/>
                  </a:cubicBezTo>
                  <a:cubicBezTo>
                    <a:pt x="5103" y="8926"/>
                    <a:pt x="4976" y="7429"/>
                    <a:pt x="6847" y="5906"/>
                  </a:cubicBezTo>
                  <a:cubicBezTo>
                    <a:pt x="8147" y="4847"/>
                    <a:pt x="9468" y="4320"/>
                    <a:pt x="10965" y="4320"/>
                  </a:cubicBezTo>
                  <a:close/>
                  <a:moveTo>
                    <a:pt x="8913" y="0"/>
                  </a:moveTo>
                  <a:cubicBezTo>
                    <a:pt x="4979" y="0"/>
                    <a:pt x="589" y="2099"/>
                    <a:pt x="35" y="7511"/>
                  </a:cubicBezTo>
                  <a:cubicBezTo>
                    <a:pt x="-331" y="11044"/>
                    <a:pt x="2253" y="16158"/>
                    <a:pt x="5327" y="18628"/>
                  </a:cubicBezTo>
                  <a:cubicBezTo>
                    <a:pt x="5335" y="19396"/>
                    <a:pt x="5623" y="20151"/>
                    <a:pt x="6254" y="20535"/>
                  </a:cubicBezTo>
                  <a:cubicBezTo>
                    <a:pt x="7402" y="21241"/>
                    <a:pt x="8885" y="21600"/>
                    <a:pt x="10453" y="21600"/>
                  </a:cubicBezTo>
                  <a:cubicBezTo>
                    <a:pt x="14339" y="21600"/>
                    <a:pt x="18735" y="19394"/>
                    <a:pt x="19782" y="14821"/>
                  </a:cubicBezTo>
                  <a:cubicBezTo>
                    <a:pt x="21269" y="8317"/>
                    <a:pt x="17010" y="2539"/>
                    <a:pt x="12652" y="704"/>
                  </a:cubicBezTo>
                  <a:cubicBezTo>
                    <a:pt x="11579" y="251"/>
                    <a:pt x="10274" y="0"/>
                    <a:pt x="8913"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889" name="Title Text"/>
          <p:cNvSpPr txBox="1">
            <a:spLocks noGrp="1"/>
          </p:cNvSpPr>
          <p:nvPr>
            <p:ph type="title"/>
          </p:nvPr>
        </p:nvSpPr>
        <p:spPr>
          <a:xfrm>
            <a:off x="1457799" y="516180"/>
            <a:ext cx="21468803" cy="1527201"/>
          </a:xfrm>
          <a:prstGeom prst="rect">
            <a:avLst/>
          </a:prstGeom>
        </p:spPr>
        <p:txBody>
          <a:bodyPr lIns="243794" tIns="243794" rIns="243794" bIns="243794"/>
          <a:lstStyle>
            <a:lvl1pPr>
              <a:defRPr sz="9600">
                <a:solidFill>
                  <a:srgbClr val="3043A1"/>
                </a:solidFill>
                <a:latin typeface="Mansalva"/>
                <a:ea typeface="Mansalva"/>
                <a:cs typeface="Mansalva"/>
                <a:sym typeface="Mansalva"/>
              </a:defRPr>
            </a:lvl1pPr>
          </a:lstStyle>
          <a:p>
            <a:r>
              <a:t>Title Text</a:t>
            </a:r>
          </a:p>
        </p:txBody>
      </p:sp>
      <p:sp>
        <p:nvSpPr>
          <p:cNvPr id="8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and three columns">
    <p:bg>
      <p:bgPr>
        <a:solidFill>
          <a:srgbClr val="FFC1BE"/>
        </a:solidFill>
        <a:effectLst/>
      </p:bgPr>
    </p:bg>
    <p:spTree>
      <p:nvGrpSpPr>
        <p:cNvPr id="1" name=""/>
        <p:cNvGrpSpPr/>
        <p:nvPr/>
      </p:nvGrpSpPr>
      <p:grpSpPr>
        <a:xfrm>
          <a:off x="0" y="0"/>
          <a:ext cx="0" cy="0"/>
          <a:chOff x="0" y="0"/>
          <a:chExt cx="0" cy="0"/>
        </a:xfrm>
      </p:grpSpPr>
      <p:sp>
        <p:nvSpPr>
          <p:cNvPr id="897" name="Body Level One…"/>
          <p:cNvSpPr txBox="1">
            <a:spLocks noGrp="1"/>
          </p:cNvSpPr>
          <p:nvPr>
            <p:ph type="body" sz="quarter" idx="1"/>
          </p:nvPr>
        </p:nvSpPr>
        <p:spPr>
          <a:xfrm>
            <a:off x="2796400" y="9461999"/>
            <a:ext cx="4848000" cy="2966407"/>
          </a:xfrm>
          <a:prstGeom prst="rect">
            <a:avLst/>
          </a:prstGeom>
        </p:spPr>
        <p:txBody>
          <a:bodyPr lIns="243794" tIns="243794" rIns="243794" bIns="243794" anchor="t"/>
          <a:lstStyle>
            <a:lvl1pPr indent="139700" algn="ctr">
              <a:spcBef>
                <a:spcPts val="0"/>
              </a:spcBef>
              <a:defRPr sz="3700">
                <a:solidFill>
                  <a:srgbClr val="0E1F77"/>
                </a:solidFill>
                <a:latin typeface="Livvic"/>
                <a:ea typeface="Livvic"/>
                <a:cs typeface="Livvic"/>
                <a:sym typeface="Livvic"/>
              </a:defRPr>
            </a:lvl1pPr>
            <a:lvl2pPr indent="139700" algn="ctr">
              <a:spcBef>
                <a:spcPts val="0"/>
              </a:spcBef>
              <a:defRPr sz="3700">
                <a:solidFill>
                  <a:srgbClr val="0E1F77"/>
                </a:solidFill>
                <a:latin typeface="Livvic"/>
                <a:ea typeface="Livvic"/>
                <a:cs typeface="Livvic"/>
                <a:sym typeface="Livvic"/>
              </a:defRPr>
            </a:lvl2pPr>
            <a:lvl3pPr indent="139700" algn="ctr">
              <a:spcBef>
                <a:spcPts val="0"/>
              </a:spcBef>
              <a:defRPr sz="3700">
                <a:solidFill>
                  <a:srgbClr val="0E1F77"/>
                </a:solidFill>
                <a:latin typeface="Livvic"/>
                <a:ea typeface="Livvic"/>
                <a:cs typeface="Livvic"/>
                <a:sym typeface="Livvic"/>
              </a:defRPr>
            </a:lvl3pPr>
            <a:lvl4pPr indent="139700" algn="ctr">
              <a:spcBef>
                <a:spcPts val="0"/>
              </a:spcBef>
              <a:defRPr sz="3700">
                <a:solidFill>
                  <a:srgbClr val="0E1F77"/>
                </a:solidFill>
                <a:latin typeface="Livvic"/>
                <a:ea typeface="Livvic"/>
                <a:cs typeface="Livvic"/>
                <a:sym typeface="Livvic"/>
              </a:defRPr>
            </a:lvl4pPr>
            <a:lvl5pPr indent="139700" algn="ctr">
              <a:spcBef>
                <a:spcPts val="0"/>
              </a:spcBef>
              <a:defRPr sz="3700">
                <a:solidFill>
                  <a:srgbClr val="0E1F77"/>
                </a:solidFill>
                <a:latin typeface="Livvic"/>
                <a:ea typeface="Livvic"/>
                <a:cs typeface="Livvic"/>
                <a:sym typeface="Livvic"/>
              </a:defRPr>
            </a:lvl5pPr>
          </a:lstStyle>
          <a:p>
            <a:r>
              <a:t>Body Level One</a:t>
            </a:r>
          </a:p>
          <a:p>
            <a:pPr lvl="1"/>
            <a:r>
              <a:t>Body Level Two</a:t>
            </a:r>
          </a:p>
          <a:p>
            <a:pPr lvl="2"/>
            <a:r>
              <a:t>Body Level Three</a:t>
            </a:r>
          </a:p>
          <a:p>
            <a:pPr lvl="3"/>
            <a:r>
              <a:t>Body Level Four</a:t>
            </a:r>
          </a:p>
          <a:p>
            <a:pPr lvl="4"/>
            <a:r>
              <a:t>Body Level Five</a:t>
            </a:r>
          </a:p>
        </p:txBody>
      </p:sp>
      <p:sp>
        <p:nvSpPr>
          <p:cNvPr id="898" name="Title Text"/>
          <p:cNvSpPr txBox="1">
            <a:spLocks noGrp="1"/>
          </p:cNvSpPr>
          <p:nvPr>
            <p:ph type="title"/>
          </p:nvPr>
        </p:nvSpPr>
        <p:spPr>
          <a:xfrm>
            <a:off x="1727998" y="8883732"/>
            <a:ext cx="6984804" cy="1026407"/>
          </a:xfrm>
          <a:prstGeom prst="rect">
            <a:avLst/>
          </a:prstGeom>
        </p:spPr>
        <p:txBody>
          <a:bodyPr lIns="243794" tIns="243794" rIns="243794" bIns="243794" anchor="b"/>
          <a:lstStyle>
            <a:lvl1pPr>
              <a:defRPr>
                <a:solidFill>
                  <a:srgbClr val="3043A1"/>
                </a:solidFill>
                <a:latin typeface="Mansalva"/>
                <a:ea typeface="Mansalva"/>
                <a:cs typeface="Mansalva"/>
                <a:sym typeface="Mansalva"/>
              </a:defRPr>
            </a:lvl1pPr>
          </a:lstStyle>
          <a:p>
            <a:r>
              <a:t>Title Text</a:t>
            </a:r>
          </a:p>
        </p:txBody>
      </p:sp>
      <p:sp>
        <p:nvSpPr>
          <p:cNvPr id="8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Title and four columns">
    <p:bg>
      <p:bgPr>
        <a:solidFill>
          <a:srgbClr val="FFC1BE"/>
        </a:solidFill>
        <a:effectLst/>
      </p:bgPr>
    </p:bg>
    <p:spTree>
      <p:nvGrpSpPr>
        <p:cNvPr id="1" name=""/>
        <p:cNvGrpSpPr/>
        <p:nvPr/>
      </p:nvGrpSpPr>
      <p:grpSpPr>
        <a:xfrm>
          <a:off x="0" y="0"/>
          <a:ext cx="0" cy="0"/>
          <a:chOff x="0" y="0"/>
          <a:chExt cx="0" cy="0"/>
        </a:xfrm>
      </p:grpSpPr>
      <p:sp>
        <p:nvSpPr>
          <p:cNvPr id="906" name="Body Level One…"/>
          <p:cNvSpPr txBox="1">
            <a:spLocks noGrp="1"/>
          </p:cNvSpPr>
          <p:nvPr>
            <p:ph type="body" sz="quarter" idx="1"/>
          </p:nvPr>
        </p:nvSpPr>
        <p:spPr>
          <a:xfrm>
            <a:off x="12538330" y="4655534"/>
            <a:ext cx="4848003" cy="2216807"/>
          </a:xfrm>
          <a:prstGeom prst="rect">
            <a:avLst/>
          </a:prstGeom>
        </p:spPr>
        <p:txBody>
          <a:bodyPr lIns="243794" tIns="243794" rIns="243794" bIns="243794" anchor="t"/>
          <a:lstStyle>
            <a:lvl1pPr indent="139700">
              <a:spcBef>
                <a:spcPts val="0"/>
              </a:spcBef>
              <a:defRPr sz="3700">
                <a:solidFill>
                  <a:srgbClr val="0E1F77"/>
                </a:solidFill>
                <a:latin typeface="Livvic"/>
                <a:ea typeface="Livvic"/>
                <a:cs typeface="Livvic"/>
                <a:sym typeface="Livvic"/>
              </a:defRPr>
            </a:lvl1pPr>
            <a:lvl2pPr indent="139700">
              <a:spcBef>
                <a:spcPts val="0"/>
              </a:spcBef>
              <a:defRPr sz="3700">
                <a:solidFill>
                  <a:srgbClr val="0E1F77"/>
                </a:solidFill>
                <a:latin typeface="Livvic"/>
                <a:ea typeface="Livvic"/>
                <a:cs typeface="Livvic"/>
                <a:sym typeface="Livvic"/>
              </a:defRPr>
            </a:lvl2pPr>
            <a:lvl3pPr indent="139700">
              <a:spcBef>
                <a:spcPts val="0"/>
              </a:spcBef>
              <a:defRPr sz="3700">
                <a:solidFill>
                  <a:srgbClr val="0E1F77"/>
                </a:solidFill>
                <a:latin typeface="Livvic"/>
                <a:ea typeface="Livvic"/>
                <a:cs typeface="Livvic"/>
                <a:sym typeface="Livvic"/>
              </a:defRPr>
            </a:lvl3pPr>
            <a:lvl4pPr indent="139700">
              <a:spcBef>
                <a:spcPts val="0"/>
              </a:spcBef>
              <a:defRPr sz="3700">
                <a:solidFill>
                  <a:srgbClr val="0E1F77"/>
                </a:solidFill>
                <a:latin typeface="Livvic"/>
                <a:ea typeface="Livvic"/>
                <a:cs typeface="Livvic"/>
                <a:sym typeface="Livvic"/>
              </a:defRPr>
            </a:lvl4pPr>
            <a:lvl5pPr indent="139700">
              <a:spcBef>
                <a:spcPts val="0"/>
              </a:spcBef>
              <a:defRPr sz="3700">
                <a:solidFill>
                  <a:srgbClr val="0E1F77"/>
                </a:solidFill>
                <a:latin typeface="Livvic"/>
                <a:ea typeface="Livvic"/>
                <a:cs typeface="Livvic"/>
                <a:sym typeface="Livvic"/>
              </a:defRPr>
            </a:lvl5pPr>
          </a:lstStyle>
          <a:p>
            <a:r>
              <a:t>Body Level One</a:t>
            </a:r>
          </a:p>
          <a:p>
            <a:pPr lvl="1"/>
            <a:r>
              <a:t>Body Level Two</a:t>
            </a:r>
          </a:p>
          <a:p>
            <a:pPr lvl="2"/>
            <a:r>
              <a:t>Body Level Three</a:t>
            </a:r>
          </a:p>
          <a:p>
            <a:pPr lvl="3"/>
            <a:r>
              <a:t>Body Level Four</a:t>
            </a:r>
          </a:p>
          <a:p>
            <a:pPr lvl="4"/>
            <a:r>
              <a:t>Body Level Five</a:t>
            </a:r>
          </a:p>
        </p:txBody>
      </p:sp>
      <p:sp>
        <p:nvSpPr>
          <p:cNvPr id="907" name="Title Text"/>
          <p:cNvSpPr txBox="1">
            <a:spLocks noGrp="1"/>
          </p:cNvSpPr>
          <p:nvPr>
            <p:ph type="title"/>
          </p:nvPr>
        </p:nvSpPr>
        <p:spPr>
          <a:xfrm>
            <a:off x="12538333" y="4058599"/>
            <a:ext cx="4530400" cy="1026407"/>
          </a:xfrm>
          <a:prstGeom prst="rect">
            <a:avLst/>
          </a:prstGeom>
        </p:spPr>
        <p:txBody>
          <a:bodyPr lIns="243794" tIns="243794" rIns="243794" bIns="243794" anchor="b"/>
          <a:lstStyle>
            <a:lvl1pPr algn="l">
              <a:defRPr>
                <a:solidFill>
                  <a:srgbClr val="3043A1"/>
                </a:solidFill>
                <a:latin typeface="Mansalva"/>
                <a:ea typeface="Mansalva"/>
                <a:cs typeface="Mansalva"/>
                <a:sym typeface="Mansalva"/>
              </a:defRPr>
            </a:lvl1pPr>
          </a:lstStyle>
          <a:p>
            <a:r>
              <a:t>Title Text</a:t>
            </a:r>
          </a:p>
        </p:txBody>
      </p:sp>
      <p:grpSp>
        <p:nvGrpSpPr>
          <p:cNvPr id="912" name="Google Shape;424;p20"/>
          <p:cNvGrpSpPr/>
          <p:nvPr/>
        </p:nvGrpSpPr>
        <p:grpSpPr>
          <a:xfrm>
            <a:off x="20180897" y="516223"/>
            <a:ext cx="2735193" cy="2216719"/>
            <a:chOff x="-9" y="-1"/>
            <a:chExt cx="2735191" cy="2216717"/>
          </a:xfrm>
        </p:grpSpPr>
        <p:sp>
          <p:nvSpPr>
            <p:cNvPr id="908" name="Google Shape;425;p20"/>
            <p:cNvSpPr/>
            <p:nvPr/>
          </p:nvSpPr>
          <p:spPr>
            <a:xfrm>
              <a:off x="1787993" y="22240"/>
              <a:ext cx="947189" cy="1044837"/>
            </a:xfrm>
            <a:custGeom>
              <a:avLst/>
              <a:gdLst/>
              <a:ahLst/>
              <a:cxnLst>
                <a:cxn ang="0">
                  <a:pos x="wd2" y="hd2"/>
                </a:cxn>
                <a:cxn ang="5400000">
                  <a:pos x="wd2" y="hd2"/>
                </a:cxn>
                <a:cxn ang="10800000">
                  <a:pos x="wd2" y="hd2"/>
                </a:cxn>
                <a:cxn ang="16200000">
                  <a:pos x="wd2" y="hd2"/>
                </a:cxn>
              </a:cxnLst>
              <a:rect l="0" t="0" r="r" b="b"/>
              <a:pathLst>
                <a:path w="20624" h="21600" extrusionOk="0">
                  <a:moveTo>
                    <a:pt x="14435" y="13091"/>
                  </a:moveTo>
                  <a:cubicBezTo>
                    <a:pt x="14046" y="13823"/>
                    <a:pt x="13313" y="14311"/>
                    <a:pt x="12474" y="14422"/>
                  </a:cubicBezTo>
                  <a:cubicBezTo>
                    <a:pt x="12379" y="14435"/>
                    <a:pt x="12273" y="14441"/>
                    <a:pt x="12164" y="14441"/>
                  </a:cubicBezTo>
                  <a:cubicBezTo>
                    <a:pt x="11584" y="14441"/>
                    <a:pt x="10841" y="14247"/>
                    <a:pt x="10397" y="13855"/>
                  </a:cubicBezTo>
                  <a:cubicBezTo>
                    <a:pt x="11775" y="13800"/>
                    <a:pt x="13139" y="13551"/>
                    <a:pt x="14435" y="13091"/>
                  </a:cubicBezTo>
                  <a:close/>
                  <a:moveTo>
                    <a:pt x="9091" y="0"/>
                  </a:moveTo>
                  <a:cubicBezTo>
                    <a:pt x="7308" y="0"/>
                    <a:pt x="5504" y="427"/>
                    <a:pt x="3833" y="1376"/>
                  </a:cubicBezTo>
                  <a:cubicBezTo>
                    <a:pt x="1019" y="2979"/>
                    <a:pt x="-747" y="6107"/>
                    <a:pt x="320" y="9137"/>
                  </a:cubicBezTo>
                  <a:cubicBezTo>
                    <a:pt x="-324" y="11349"/>
                    <a:pt x="44" y="13441"/>
                    <a:pt x="1067" y="15270"/>
                  </a:cubicBezTo>
                  <a:lnTo>
                    <a:pt x="1067" y="15293"/>
                  </a:lnTo>
                  <a:cubicBezTo>
                    <a:pt x="1170" y="15717"/>
                    <a:pt x="1296" y="16131"/>
                    <a:pt x="1456" y="16536"/>
                  </a:cubicBezTo>
                  <a:cubicBezTo>
                    <a:pt x="1800" y="17375"/>
                    <a:pt x="2387" y="18158"/>
                    <a:pt x="2858" y="18942"/>
                  </a:cubicBezTo>
                  <a:cubicBezTo>
                    <a:pt x="2933" y="19052"/>
                    <a:pt x="3049" y="19100"/>
                    <a:pt x="3161" y="19100"/>
                  </a:cubicBezTo>
                  <a:cubicBezTo>
                    <a:pt x="3345" y="19100"/>
                    <a:pt x="3526" y="18977"/>
                    <a:pt x="3533" y="18770"/>
                  </a:cubicBezTo>
                  <a:cubicBezTo>
                    <a:pt x="3533" y="18628"/>
                    <a:pt x="3546" y="18475"/>
                    <a:pt x="3557" y="18323"/>
                  </a:cubicBezTo>
                  <a:cubicBezTo>
                    <a:pt x="5139" y="19716"/>
                    <a:pt x="7011" y="20774"/>
                    <a:pt x="9054" y="21438"/>
                  </a:cubicBezTo>
                  <a:cubicBezTo>
                    <a:pt x="9402" y="21551"/>
                    <a:pt x="9729" y="21600"/>
                    <a:pt x="10039" y="21600"/>
                  </a:cubicBezTo>
                  <a:cubicBezTo>
                    <a:pt x="11420" y="21600"/>
                    <a:pt x="12399" y="20583"/>
                    <a:pt x="12737" y="19389"/>
                  </a:cubicBezTo>
                  <a:cubicBezTo>
                    <a:pt x="13115" y="19369"/>
                    <a:pt x="13484" y="19314"/>
                    <a:pt x="13862" y="19236"/>
                  </a:cubicBezTo>
                  <a:cubicBezTo>
                    <a:pt x="17569" y="18495"/>
                    <a:pt x="19840" y="15477"/>
                    <a:pt x="20474" y="12068"/>
                  </a:cubicBezTo>
                  <a:cubicBezTo>
                    <a:pt x="20853" y="10008"/>
                    <a:pt x="20509" y="7894"/>
                    <a:pt x="19496" y="6042"/>
                  </a:cubicBezTo>
                  <a:cubicBezTo>
                    <a:pt x="19138" y="3348"/>
                    <a:pt x="17057" y="861"/>
                    <a:pt x="13999" y="861"/>
                  </a:cubicBezTo>
                  <a:cubicBezTo>
                    <a:pt x="13927" y="861"/>
                    <a:pt x="13855" y="861"/>
                    <a:pt x="13780" y="865"/>
                  </a:cubicBezTo>
                  <a:cubicBezTo>
                    <a:pt x="13726" y="865"/>
                    <a:pt x="13654" y="887"/>
                    <a:pt x="13600" y="897"/>
                  </a:cubicBezTo>
                  <a:cubicBezTo>
                    <a:pt x="12174" y="321"/>
                    <a:pt x="10640" y="0"/>
                    <a:pt x="9091"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09" name="Google Shape;426;p20"/>
            <p:cNvSpPr/>
            <p:nvPr/>
          </p:nvSpPr>
          <p:spPr>
            <a:xfrm>
              <a:off x="1283888" y="1417307"/>
              <a:ext cx="1002570" cy="799410"/>
            </a:xfrm>
            <a:custGeom>
              <a:avLst/>
              <a:gdLst/>
              <a:ahLst/>
              <a:cxnLst>
                <a:cxn ang="0">
                  <a:pos x="wd2" y="hd2"/>
                </a:cxn>
                <a:cxn ang="5400000">
                  <a:pos x="wd2" y="hd2"/>
                </a:cxn>
                <a:cxn ang="10800000">
                  <a:pos x="wd2" y="hd2"/>
                </a:cxn>
                <a:cxn ang="16200000">
                  <a:pos x="wd2" y="hd2"/>
                </a:cxn>
              </a:cxnLst>
              <a:rect l="0" t="0" r="r" b="b"/>
              <a:pathLst>
                <a:path w="19459" h="21600" extrusionOk="0">
                  <a:moveTo>
                    <a:pt x="5882" y="7567"/>
                  </a:moveTo>
                  <a:cubicBezTo>
                    <a:pt x="6064" y="7567"/>
                    <a:pt x="6250" y="7647"/>
                    <a:pt x="6423" y="7838"/>
                  </a:cubicBezTo>
                  <a:cubicBezTo>
                    <a:pt x="6441" y="7850"/>
                    <a:pt x="6453" y="7867"/>
                    <a:pt x="6474" y="7880"/>
                  </a:cubicBezTo>
                  <a:cubicBezTo>
                    <a:pt x="6474" y="8049"/>
                    <a:pt x="6493" y="8235"/>
                    <a:pt x="6505" y="8422"/>
                  </a:cubicBezTo>
                  <a:cubicBezTo>
                    <a:pt x="6055" y="9061"/>
                    <a:pt x="5675" y="9789"/>
                    <a:pt x="5377" y="10584"/>
                  </a:cubicBezTo>
                  <a:cubicBezTo>
                    <a:pt x="5204" y="11054"/>
                    <a:pt x="5052" y="11553"/>
                    <a:pt x="4927" y="12065"/>
                  </a:cubicBezTo>
                  <a:cubicBezTo>
                    <a:pt x="4468" y="11312"/>
                    <a:pt x="4183" y="10385"/>
                    <a:pt x="4407" y="9332"/>
                  </a:cubicBezTo>
                  <a:cubicBezTo>
                    <a:pt x="4550" y="8637"/>
                    <a:pt x="5213" y="7567"/>
                    <a:pt x="5882" y="7567"/>
                  </a:cubicBezTo>
                  <a:close/>
                  <a:moveTo>
                    <a:pt x="10846" y="13018"/>
                  </a:moveTo>
                  <a:cubicBezTo>
                    <a:pt x="11204" y="13018"/>
                    <a:pt x="11502" y="13348"/>
                    <a:pt x="11751" y="13805"/>
                  </a:cubicBezTo>
                  <a:cubicBezTo>
                    <a:pt x="11271" y="14033"/>
                    <a:pt x="10779" y="14203"/>
                    <a:pt x="10277" y="14304"/>
                  </a:cubicBezTo>
                  <a:cubicBezTo>
                    <a:pt x="9572" y="13860"/>
                    <a:pt x="10034" y="13119"/>
                    <a:pt x="10791" y="13022"/>
                  </a:cubicBezTo>
                  <a:lnTo>
                    <a:pt x="10779" y="13022"/>
                  </a:lnTo>
                  <a:cubicBezTo>
                    <a:pt x="10803" y="13018"/>
                    <a:pt x="10824" y="13018"/>
                    <a:pt x="10846" y="13018"/>
                  </a:cubicBezTo>
                  <a:close/>
                  <a:moveTo>
                    <a:pt x="12526" y="0"/>
                  </a:moveTo>
                  <a:cubicBezTo>
                    <a:pt x="10779" y="0"/>
                    <a:pt x="9052" y="1020"/>
                    <a:pt x="7824" y="2954"/>
                  </a:cubicBezTo>
                  <a:cubicBezTo>
                    <a:pt x="7119" y="2488"/>
                    <a:pt x="6359" y="2273"/>
                    <a:pt x="5596" y="2273"/>
                  </a:cubicBezTo>
                  <a:cubicBezTo>
                    <a:pt x="2611" y="2273"/>
                    <a:pt x="-377" y="5590"/>
                    <a:pt x="39" y="10301"/>
                  </a:cubicBezTo>
                  <a:cubicBezTo>
                    <a:pt x="356" y="13860"/>
                    <a:pt x="2298" y="16852"/>
                    <a:pt x="4572" y="18333"/>
                  </a:cubicBezTo>
                  <a:cubicBezTo>
                    <a:pt x="5061" y="18646"/>
                    <a:pt x="5563" y="18887"/>
                    <a:pt x="6085" y="19044"/>
                  </a:cubicBezTo>
                  <a:cubicBezTo>
                    <a:pt x="7371" y="20690"/>
                    <a:pt x="9323" y="21600"/>
                    <a:pt x="11301" y="21600"/>
                  </a:cubicBezTo>
                  <a:cubicBezTo>
                    <a:pt x="12612" y="21600"/>
                    <a:pt x="13931" y="21202"/>
                    <a:pt x="15077" y="20356"/>
                  </a:cubicBezTo>
                  <a:cubicBezTo>
                    <a:pt x="20384" y="16441"/>
                    <a:pt x="21223" y="5514"/>
                    <a:pt x="15639" y="1160"/>
                  </a:cubicBezTo>
                  <a:cubicBezTo>
                    <a:pt x="14663" y="377"/>
                    <a:pt x="13590" y="0"/>
                    <a:pt x="125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10" name="Google Shape;427;p20"/>
            <p:cNvSpPr/>
            <p:nvPr/>
          </p:nvSpPr>
          <p:spPr>
            <a:xfrm>
              <a:off x="700132" y="-2"/>
              <a:ext cx="830883" cy="801760"/>
            </a:xfrm>
            <a:custGeom>
              <a:avLst/>
              <a:gdLst/>
              <a:ahLst/>
              <a:cxnLst>
                <a:cxn ang="0">
                  <a:pos x="wd2" y="hd2"/>
                </a:cxn>
                <a:cxn ang="5400000">
                  <a:pos x="wd2" y="hd2"/>
                </a:cxn>
                <a:cxn ang="10800000">
                  <a:pos x="wd2" y="hd2"/>
                </a:cxn>
                <a:cxn ang="16200000">
                  <a:pos x="wd2" y="hd2"/>
                </a:cxn>
              </a:cxnLst>
              <a:rect l="0" t="0" r="r" b="b"/>
              <a:pathLst>
                <a:path w="18788" h="21600" extrusionOk="0">
                  <a:moveTo>
                    <a:pt x="8866" y="8203"/>
                  </a:moveTo>
                  <a:cubicBezTo>
                    <a:pt x="8558" y="10591"/>
                    <a:pt x="9681" y="13633"/>
                    <a:pt x="11809" y="13633"/>
                  </a:cubicBezTo>
                  <a:cubicBezTo>
                    <a:pt x="12050" y="13633"/>
                    <a:pt x="12298" y="13595"/>
                    <a:pt x="12564" y="13515"/>
                  </a:cubicBezTo>
                  <a:cubicBezTo>
                    <a:pt x="14494" y="12916"/>
                    <a:pt x="14993" y="10827"/>
                    <a:pt x="14837" y="8642"/>
                  </a:cubicBezTo>
                  <a:cubicBezTo>
                    <a:pt x="18089" y="12865"/>
                    <a:pt x="14062" y="18161"/>
                    <a:pt x="9908" y="18161"/>
                  </a:cubicBezTo>
                  <a:cubicBezTo>
                    <a:pt x="9844" y="18161"/>
                    <a:pt x="9780" y="18161"/>
                    <a:pt x="9713" y="18157"/>
                  </a:cubicBezTo>
                  <a:cubicBezTo>
                    <a:pt x="7606" y="18085"/>
                    <a:pt x="5530" y="17250"/>
                    <a:pt x="4673" y="14790"/>
                  </a:cubicBezTo>
                  <a:cubicBezTo>
                    <a:pt x="3983" y="12790"/>
                    <a:pt x="4053" y="10574"/>
                    <a:pt x="5042" y="8743"/>
                  </a:cubicBezTo>
                  <a:cubicBezTo>
                    <a:pt x="5052" y="8713"/>
                    <a:pt x="5066" y="8701"/>
                    <a:pt x="5077" y="8684"/>
                  </a:cubicBezTo>
                  <a:cubicBezTo>
                    <a:pt x="4493" y="11342"/>
                    <a:pt x="4995" y="14321"/>
                    <a:pt x="7127" y="16579"/>
                  </a:cubicBezTo>
                  <a:cubicBezTo>
                    <a:pt x="7244" y="16701"/>
                    <a:pt x="7379" y="16752"/>
                    <a:pt x="7510" y="16752"/>
                  </a:cubicBezTo>
                  <a:cubicBezTo>
                    <a:pt x="7910" y="16752"/>
                    <a:pt x="8282" y="16279"/>
                    <a:pt x="8020" y="15756"/>
                  </a:cubicBezTo>
                  <a:cubicBezTo>
                    <a:pt x="6745" y="13228"/>
                    <a:pt x="7379" y="10047"/>
                    <a:pt x="8866" y="8203"/>
                  </a:cubicBezTo>
                  <a:close/>
                  <a:moveTo>
                    <a:pt x="7765" y="0"/>
                  </a:moveTo>
                  <a:cubicBezTo>
                    <a:pt x="3554" y="0"/>
                    <a:pt x="-540" y="4848"/>
                    <a:pt x="59" y="10929"/>
                  </a:cubicBezTo>
                  <a:cubicBezTo>
                    <a:pt x="381" y="14195"/>
                    <a:pt x="2265" y="16752"/>
                    <a:pt x="4709" y="18313"/>
                  </a:cubicBezTo>
                  <a:cubicBezTo>
                    <a:pt x="4482" y="18794"/>
                    <a:pt x="4578" y="19406"/>
                    <a:pt x="4935" y="19760"/>
                  </a:cubicBezTo>
                  <a:cubicBezTo>
                    <a:pt x="5314" y="20203"/>
                    <a:pt x="5697" y="20684"/>
                    <a:pt x="6161" y="20997"/>
                  </a:cubicBezTo>
                  <a:cubicBezTo>
                    <a:pt x="6639" y="21309"/>
                    <a:pt x="7212" y="21423"/>
                    <a:pt x="7758" y="21566"/>
                  </a:cubicBezTo>
                  <a:cubicBezTo>
                    <a:pt x="7843" y="21587"/>
                    <a:pt x="7928" y="21600"/>
                    <a:pt x="8013" y="21600"/>
                  </a:cubicBezTo>
                  <a:cubicBezTo>
                    <a:pt x="8728" y="21600"/>
                    <a:pt x="9359" y="20777"/>
                    <a:pt x="9284" y="19988"/>
                  </a:cubicBezTo>
                  <a:cubicBezTo>
                    <a:pt x="9653" y="20039"/>
                    <a:pt x="10021" y="20060"/>
                    <a:pt x="10389" y="20060"/>
                  </a:cubicBezTo>
                  <a:cubicBezTo>
                    <a:pt x="11310" y="20060"/>
                    <a:pt x="12227" y="19908"/>
                    <a:pt x="13123" y="19604"/>
                  </a:cubicBezTo>
                  <a:cubicBezTo>
                    <a:pt x="19654" y="17275"/>
                    <a:pt x="21060" y="6924"/>
                    <a:pt x="14575" y="3220"/>
                  </a:cubicBezTo>
                  <a:cubicBezTo>
                    <a:pt x="13920" y="2848"/>
                    <a:pt x="13230" y="2595"/>
                    <a:pt x="12514" y="2481"/>
                  </a:cubicBezTo>
                  <a:cubicBezTo>
                    <a:pt x="11101" y="755"/>
                    <a:pt x="9422" y="0"/>
                    <a:pt x="7765"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11" name="Google Shape;428;p20"/>
            <p:cNvSpPr/>
            <p:nvPr/>
          </p:nvSpPr>
          <p:spPr>
            <a:xfrm>
              <a:off x="-10" y="940153"/>
              <a:ext cx="866383" cy="864408"/>
            </a:xfrm>
            <a:custGeom>
              <a:avLst/>
              <a:gdLst/>
              <a:ahLst/>
              <a:cxnLst>
                <a:cxn ang="0">
                  <a:pos x="wd2" y="hd2"/>
                </a:cxn>
                <a:cxn ang="5400000">
                  <a:pos x="wd2" y="hd2"/>
                </a:cxn>
                <a:cxn ang="10800000">
                  <a:pos x="wd2" y="hd2"/>
                </a:cxn>
                <a:cxn ang="16200000">
                  <a:pos x="wd2" y="hd2"/>
                </a:cxn>
              </a:cxnLst>
              <a:rect l="0" t="0" r="r" b="b"/>
              <a:pathLst>
                <a:path w="20138" h="21600" extrusionOk="0">
                  <a:moveTo>
                    <a:pt x="8749" y="9882"/>
                  </a:moveTo>
                  <a:cubicBezTo>
                    <a:pt x="10154" y="9882"/>
                    <a:pt x="11828" y="11193"/>
                    <a:pt x="10616" y="12532"/>
                  </a:cubicBezTo>
                  <a:cubicBezTo>
                    <a:pt x="10139" y="13060"/>
                    <a:pt x="9608" y="13279"/>
                    <a:pt x="9076" y="13279"/>
                  </a:cubicBezTo>
                  <a:cubicBezTo>
                    <a:pt x="8534" y="13279"/>
                    <a:pt x="7991" y="13052"/>
                    <a:pt x="7504" y="12700"/>
                  </a:cubicBezTo>
                  <a:cubicBezTo>
                    <a:pt x="7245" y="12160"/>
                    <a:pt x="7111" y="11581"/>
                    <a:pt x="7223" y="11056"/>
                  </a:cubicBezTo>
                  <a:cubicBezTo>
                    <a:pt x="7391" y="10219"/>
                    <a:pt x="8035" y="9882"/>
                    <a:pt x="8749" y="9882"/>
                  </a:cubicBezTo>
                  <a:close/>
                  <a:moveTo>
                    <a:pt x="11406" y="0"/>
                  </a:moveTo>
                  <a:cubicBezTo>
                    <a:pt x="10521" y="0"/>
                    <a:pt x="9670" y="188"/>
                    <a:pt x="8938" y="650"/>
                  </a:cubicBezTo>
                  <a:cubicBezTo>
                    <a:pt x="8348" y="1033"/>
                    <a:pt x="7846" y="1558"/>
                    <a:pt x="7478" y="2192"/>
                  </a:cubicBezTo>
                  <a:cubicBezTo>
                    <a:pt x="6910" y="1922"/>
                    <a:pt x="6299" y="1785"/>
                    <a:pt x="5680" y="1785"/>
                  </a:cubicBezTo>
                  <a:cubicBezTo>
                    <a:pt x="5578" y="1785"/>
                    <a:pt x="5476" y="1789"/>
                    <a:pt x="5371" y="1796"/>
                  </a:cubicBezTo>
                  <a:cubicBezTo>
                    <a:pt x="3034" y="1980"/>
                    <a:pt x="1268" y="3918"/>
                    <a:pt x="497" y="6184"/>
                  </a:cubicBezTo>
                  <a:cubicBezTo>
                    <a:pt x="-559" y="9276"/>
                    <a:pt x="140" y="12794"/>
                    <a:pt x="1905" y="15440"/>
                  </a:cubicBezTo>
                  <a:cubicBezTo>
                    <a:pt x="2935" y="17811"/>
                    <a:pt x="4748" y="19815"/>
                    <a:pt x="6929" y="20841"/>
                  </a:cubicBezTo>
                  <a:cubicBezTo>
                    <a:pt x="8035" y="21361"/>
                    <a:pt x="9171" y="21600"/>
                    <a:pt x="10285" y="21600"/>
                  </a:cubicBezTo>
                  <a:cubicBezTo>
                    <a:pt x="13681" y="21600"/>
                    <a:pt x="16888" y="19361"/>
                    <a:pt x="18613" y="16007"/>
                  </a:cubicBezTo>
                  <a:cubicBezTo>
                    <a:pt x="21041" y="11291"/>
                    <a:pt x="20819" y="4481"/>
                    <a:pt x="16116" y="1479"/>
                  </a:cubicBezTo>
                  <a:cubicBezTo>
                    <a:pt x="14842" y="673"/>
                    <a:pt x="13069" y="0"/>
                    <a:pt x="1140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913" name="Google Shape;429;p20"/>
          <p:cNvSpPr/>
          <p:nvPr/>
        </p:nvSpPr>
        <p:spPr>
          <a:xfrm>
            <a:off x="21440855" y="-1283689"/>
            <a:ext cx="4339358" cy="4075218"/>
          </a:xfrm>
          <a:custGeom>
            <a:avLst/>
            <a:gdLst/>
            <a:ahLst/>
            <a:cxnLst>
              <a:cxn ang="0">
                <a:pos x="wd2" y="hd2"/>
              </a:cxn>
              <a:cxn ang="5400000">
                <a:pos x="wd2" y="hd2"/>
              </a:cxn>
              <a:cxn ang="10800000">
                <a:pos x="wd2" y="hd2"/>
              </a:cxn>
              <a:cxn ang="16200000">
                <a:pos x="wd2" y="hd2"/>
              </a:cxn>
            </a:cxnLst>
            <a:rect l="0" t="0" r="r" b="b"/>
            <a:pathLst>
              <a:path w="21501" h="21600" extrusionOk="0">
                <a:moveTo>
                  <a:pt x="14291" y="677"/>
                </a:moveTo>
                <a:cubicBezTo>
                  <a:pt x="14287" y="677"/>
                  <a:pt x="14284" y="677"/>
                  <a:pt x="14280" y="678"/>
                </a:cubicBezTo>
                <a:cubicBezTo>
                  <a:pt x="14285" y="678"/>
                  <a:pt x="14291" y="678"/>
                  <a:pt x="14296" y="678"/>
                </a:cubicBezTo>
                <a:cubicBezTo>
                  <a:pt x="14298" y="678"/>
                  <a:pt x="14300" y="678"/>
                  <a:pt x="14302" y="678"/>
                </a:cubicBezTo>
                <a:cubicBezTo>
                  <a:pt x="14298" y="677"/>
                  <a:pt x="14295" y="677"/>
                  <a:pt x="14291" y="677"/>
                </a:cubicBezTo>
                <a:close/>
                <a:moveTo>
                  <a:pt x="5860" y="1190"/>
                </a:moveTo>
                <a:cubicBezTo>
                  <a:pt x="5891" y="1230"/>
                  <a:pt x="5915" y="1270"/>
                  <a:pt x="5935" y="1317"/>
                </a:cubicBezTo>
                <a:cubicBezTo>
                  <a:pt x="5894" y="1343"/>
                  <a:pt x="5850" y="1368"/>
                  <a:pt x="5810" y="1397"/>
                </a:cubicBezTo>
                <a:cubicBezTo>
                  <a:pt x="5792" y="1343"/>
                  <a:pt x="5800" y="1274"/>
                  <a:pt x="5860" y="1190"/>
                </a:cubicBezTo>
                <a:close/>
                <a:moveTo>
                  <a:pt x="2701" y="4759"/>
                </a:moveTo>
                <a:lnTo>
                  <a:pt x="2844" y="4774"/>
                </a:lnTo>
                <a:cubicBezTo>
                  <a:pt x="2816" y="4828"/>
                  <a:pt x="2789" y="4883"/>
                  <a:pt x="2759" y="4937"/>
                </a:cubicBezTo>
                <a:cubicBezTo>
                  <a:pt x="2725" y="4886"/>
                  <a:pt x="2704" y="4820"/>
                  <a:pt x="2701" y="4759"/>
                </a:cubicBezTo>
                <a:close/>
                <a:moveTo>
                  <a:pt x="21351" y="5215"/>
                </a:moveTo>
                <a:cubicBezTo>
                  <a:pt x="21360" y="5233"/>
                  <a:pt x="21369" y="5247"/>
                  <a:pt x="21380" y="5256"/>
                </a:cubicBezTo>
                <a:cubicBezTo>
                  <a:pt x="21373" y="5246"/>
                  <a:pt x="21363" y="5229"/>
                  <a:pt x="21351" y="5215"/>
                </a:cubicBezTo>
                <a:close/>
                <a:moveTo>
                  <a:pt x="2194" y="5904"/>
                </a:moveTo>
                <a:cubicBezTo>
                  <a:pt x="2232" y="5904"/>
                  <a:pt x="2271" y="5916"/>
                  <a:pt x="2307" y="5937"/>
                </a:cubicBezTo>
                <a:cubicBezTo>
                  <a:pt x="2276" y="6006"/>
                  <a:pt x="2249" y="6074"/>
                  <a:pt x="2222" y="6143"/>
                </a:cubicBezTo>
                <a:cubicBezTo>
                  <a:pt x="2195" y="6067"/>
                  <a:pt x="2167" y="5987"/>
                  <a:pt x="2144" y="5911"/>
                </a:cubicBezTo>
                <a:cubicBezTo>
                  <a:pt x="2160" y="5906"/>
                  <a:pt x="2176" y="5904"/>
                  <a:pt x="2194" y="5904"/>
                </a:cubicBezTo>
                <a:close/>
                <a:moveTo>
                  <a:pt x="1814" y="6859"/>
                </a:moveTo>
                <a:cubicBezTo>
                  <a:pt x="1808" y="6867"/>
                  <a:pt x="1800" y="6875"/>
                  <a:pt x="1793" y="6883"/>
                </a:cubicBezTo>
                <a:cubicBezTo>
                  <a:pt x="1804" y="6880"/>
                  <a:pt x="1811" y="6873"/>
                  <a:pt x="1814" y="6859"/>
                </a:cubicBezTo>
                <a:close/>
                <a:moveTo>
                  <a:pt x="490" y="8908"/>
                </a:moveTo>
                <a:cubicBezTo>
                  <a:pt x="491" y="8916"/>
                  <a:pt x="492" y="8922"/>
                  <a:pt x="493" y="8929"/>
                </a:cubicBezTo>
                <a:cubicBezTo>
                  <a:pt x="492" y="8922"/>
                  <a:pt x="491" y="8916"/>
                  <a:pt x="490" y="8908"/>
                </a:cubicBezTo>
                <a:close/>
                <a:moveTo>
                  <a:pt x="7739" y="10337"/>
                </a:moveTo>
                <a:cubicBezTo>
                  <a:pt x="7743" y="10344"/>
                  <a:pt x="7750" y="10352"/>
                  <a:pt x="7756" y="10363"/>
                </a:cubicBezTo>
                <a:lnTo>
                  <a:pt x="7766" y="10395"/>
                </a:lnTo>
                <a:cubicBezTo>
                  <a:pt x="7764" y="10395"/>
                  <a:pt x="7763" y="10396"/>
                  <a:pt x="7760" y="10396"/>
                </a:cubicBezTo>
                <a:cubicBezTo>
                  <a:pt x="7759" y="10396"/>
                  <a:pt x="7756" y="10396"/>
                  <a:pt x="7753" y="10395"/>
                </a:cubicBezTo>
                <a:cubicBezTo>
                  <a:pt x="7746" y="10373"/>
                  <a:pt x="7743" y="10355"/>
                  <a:pt x="7739" y="10337"/>
                </a:cubicBezTo>
                <a:close/>
                <a:moveTo>
                  <a:pt x="7664" y="10406"/>
                </a:moveTo>
                <a:cubicBezTo>
                  <a:pt x="7678" y="10435"/>
                  <a:pt x="7681" y="10453"/>
                  <a:pt x="7688" y="10475"/>
                </a:cubicBezTo>
                <a:lnTo>
                  <a:pt x="7685" y="10472"/>
                </a:lnTo>
                <a:cubicBezTo>
                  <a:pt x="7678" y="10449"/>
                  <a:pt x="7671" y="10432"/>
                  <a:pt x="7664" y="10406"/>
                </a:cubicBezTo>
                <a:close/>
                <a:moveTo>
                  <a:pt x="7641" y="10489"/>
                </a:moveTo>
                <a:cubicBezTo>
                  <a:pt x="7651" y="10504"/>
                  <a:pt x="7661" y="10518"/>
                  <a:pt x="7668" y="10537"/>
                </a:cubicBezTo>
                <a:lnTo>
                  <a:pt x="7654" y="10526"/>
                </a:lnTo>
                <a:cubicBezTo>
                  <a:pt x="7654" y="10526"/>
                  <a:pt x="7654" y="10526"/>
                  <a:pt x="7654" y="10526"/>
                </a:cubicBezTo>
                <a:lnTo>
                  <a:pt x="7641" y="10489"/>
                </a:lnTo>
                <a:close/>
                <a:moveTo>
                  <a:pt x="7654" y="10526"/>
                </a:moveTo>
                <a:lnTo>
                  <a:pt x="7671" y="10541"/>
                </a:lnTo>
                <a:lnTo>
                  <a:pt x="7688" y="10573"/>
                </a:lnTo>
                <a:lnTo>
                  <a:pt x="7668" y="10558"/>
                </a:lnTo>
                <a:cubicBezTo>
                  <a:pt x="7664" y="10552"/>
                  <a:pt x="7658" y="10537"/>
                  <a:pt x="7654" y="10526"/>
                </a:cubicBezTo>
                <a:close/>
                <a:moveTo>
                  <a:pt x="7688" y="10489"/>
                </a:moveTo>
                <a:cubicBezTo>
                  <a:pt x="7691" y="10493"/>
                  <a:pt x="7695" y="10493"/>
                  <a:pt x="7695" y="10493"/>
                </a:cubicBezTo>
                <a:lnTo>
                  <a:pt x="7695" y="10497"/>
                </a:lnTo>
                <a:cubicBezTo>
                  <a:pt x="7708" y="10529"/>
                  <a:pt x="7716" y="10552"/>
                  <a:pt x="7723" y="10576"/>
                </a:cubicBezTo>
                <a:lnTo>
                  <a:pt x="7708" y="10566"/>
                </a:lnTo>
                <a:cubicBezTo>
                  <a:pt x="7705" y="10544"/>
                  <a:pt x="7698" y="10515"/>
                  <a:pt x="7688" y="10489"/>
                </a:cubicBezTo>
                <a:close/>
                <a:moveTo>
                  <a:pt x="7716" y="10576"/>
                </a:moveTo>
                <a:lnTo>
                  <a:pt x="7729" y="10587"/>
                </a:lnTo>
                <a:cubicBezTo>
                  <a:pt x="7729" y="10587"/>
                  <a:pt x="7729" y="10595"/>
                  <a:pt x="7733" y="10598"/>
                </a:cubicBezTo>
                <a:lnTo>
                  <a:pt x="7733" y="10602"/>
                </a:lnTo>
                <a:lnTo>
                  <a:pt x="7719" y="10595"/>
                </a:lnTo>
                <a:cubicBezTo>
                  <a:pt x="7719" y="10587"/>
                  <a:pt x="7716" y="10581"/>
                  <a:pt x="7716" y="10576"/>
                </a:cubicBezTo>
                <a:close/>
                <a:moveTo>
                  <a:pt x="7753" y="10409"/>
                </a:moveTo>
                <a:lnTo>
                  <a:pt x="7773" y="10413"/>
                </a:lnTo>
                <a:cubicBezTo>
                  <a:pt x="7780" y="10432"/>
                  <a:pt x="7783" y="10453"/>
                  <a:pt x="7787" y="10472"/>
                </a:cubicBezTo>
                <a:lnTo>
                  <a:pt x="7787" y="10489"/>
                </a:lnTo>
                <a:cubicBezTo>
                  <a:pt x="7787" y="10453"/>
                  <a:pt x="7793" y="10438"/>
                  <a:pt x="7800" y="10435"/>
                </a:cubicBezTo>
                <a:cubicBezTo>
                  <a:pt x="7810" y="10446"/>
                  <a:pt x="7825" y="10457"/>
                  <a:pt x="7838" y="10467"/>
                </a:cubicBezTo>
                <a:cubicBezTo>
                  <a:pt x="7855" y="10493"/>
                  <a:pt x="7872" y="10522"/>
                  <a:pt x="7889" y="10555"/>
                </a:cubicBezTo>
                <a:cubicBezTo>
                  <a:pt x="7865" y="10547"/>
                  <a:pt x="7841" y="10533"/>
                  <a:pt x="7817" y="10522"/>
                </a:cubicBezTo>
                <a:cubicBezTo>
                  <a:pt x="7864" y="10566"/>
                  <a:pt x="7913" y="10610"/>
                  <a:pt x="7892" y="10610"/>
                </a:cubicBezTo>
                <a:cubicBezTo>
                  <a:pt x="7888" y="10610"/>
                  <a:pt x="7883" y="10608"/>
                  <a:pt x="7875" y="10606"/>
                </a:cubicBezTo>
                <a:lnTo>
                  <a:pt x="7770" y="10533"/>
                </a:lnTo>
                <a:cubicBezTo>
                  <a:pt x="7770" y="10518"/>
                  <a:pt x="7773" y="10504"/>
                  <a:pt x="7776" y="10486"/>
                </a:cubicBezTo>
                <a:cubicBezTo>
                  <a:pt x="7790" y="10501"/>
                  <a:pt x="7803" y="10512"/>
                  <a:pt x="7817" y="10522"/>
                </a:cubicBezTo>
                <a:lnTo>
                  <a:pt x="7776" y="10478"/>
                </a:lnTo>
                <a:lnTo>
                  <a:pt x="7770" y="10460"/>
                </a:lnTo>
                <a:cubicBezTo>
                  <a:pt x="7780" y="10460"/>
                  <a:pt x="7787" y="10460"/>
                  <a:pt x="7773" y="10446"/>
                </a:cubicBezTo>
                <a:lnTo>
                  <a:pt x="7766" y="10446"/>
                </a:lnTo>
                <a:cubicBezTo>
                  <a:pt x="7760" y="10435"/>
                  <a:pt x="7756" y="10420"/>
                  <a:pt x="7753" y="10409"/>
                </a:cubicBezTo>
                <a:close/>
                <a:moveTo>
                  <a:pt x="7760" y="10595"/>
                </a:moveTo>
                <a:cubicBezTo>
                  <a:pt x="7767" y="10602"/>
                  <a:pt x="7774" y="10610"/>
                  <a:pt x="7781" y="10618"/>
                </a:cubicBezTo>
                <a:cubicBezTo>
                  <a:pt x="7774" y="10612"/>
                  <a:pt x="7767" y="10607"/>
                  <a:pt x="7760" y="10601"/>
                </a:cubicBezTo>
                <a:cubicBezTo>
                  <a:pt x="7760" y="10598"/>
                  <a:pt x="7760" y="10595"/>
                  <a:pt x="7760" y="10595"/>
                </a:cubicBezTo>
                <a:close/>
                <a:moveTo>
                  <a:pt x="7675" y="10581"/>
                </a:moveTo>
                <a:lnTo>
                  <a:pt x="7698" y="10598"/>
                </a:lnTo>
                <a:cubicBezTo>
                  <a:pt x="7701" y="10602"/>
                  <a:pt x="7705" y="10606"/>
                  <a:pt x="7708" y="10613"/>
                </a:cubicBezTo>
                <a:lnTo>
                  <a:pt x="7705" y="10609"/>
                </a:lnTo>
                <a:cubicBezTo>
                  <a:pt x="7691" y="10609"/>
                  <a:pt x="7691" y="10613"/>
                  <a:pt x="7688" y="10621"/>
                </a:cubicBezTo>
                <a:cubicBezTo>
                  <a:pt x="7685" y="10606"/>
                  <a:pt x="7678" y="10592"/>
                  <a:pt x="7675" y="10581"/>
                </a:cubicBezTo>
                <a:close/>
                <a:moveTo>
                  <a:pt x="7756" y="10609"/>
                </a:moveTo>
                <a:lnTo>
                  <a:pt x="7770" y="10621"/>
                </a:lnTo>
                <a:cubicBezTo>
                  <a:pt x="7766" y="10621"/>
                  <a:pt x="7763" y="10613"/>
                  <a:pt x="7756" y="10613"/>
                </a:cubicBezTo>
                <a:cubicBezTo>
                  <a:pt x="7753" y="10609"/>
                  <a:pt x="7756" y="10609"/>
                  <a:pt x="7756" y="10609"/>
                </a:cubicBezTo>
                <a:close/>
                <a:moveTo>
                  <a:pt x="7726" y="10613"/>
                </a:moveTo>
                <a:lnTo>
                  <a:pt x="7739" y="10621"/>
                </a:lnTo>
                <a:lnTo>
                  <a:pt x="7743" y="10642"/>
                </a:lnTo>
                <a:cubicBezTo>
                  <a:pt x="7739" y="10638"/>
                  <a:pt x="7733" y="10635"/>
                  <a:pt x="7729" y="10632"/>
                </a:cubicBezTo>
                <a:cubicBezTo>
                  <a:pt x="7729" y="10624"/>
                  <a:pt x="7726" y="10616"/>
                  <a:pt x="7726" y="10613"/>
                </a:cubicBezTo>
                <a:close/>
                <a:moveTo>
                  <a:pt x="7753" y="10632"/>
                </a:moveTo>
                <a:cubicBezTo>
                  <a:pt x="7771" y="10643"/>
                  <a:pt x="7783" y="10652"/>
                  <a:pt x="7774" y="10652"/>
                </a:cubicBezTo>
                <a:cubicBezTo>
                  <a:pt x="7771" y="10652"/>
                  <a:pt x="7763" y="10651"/>
                  <a:pt x="7750" y="10647"/>
                </a:cubicBezTo>
                <a:cubicBezTo>
                  <a:pt x="7750" y="10640"/>
                  <a:pt x="7750" y="10635"/>
                  <a:pt x="7753" y="10632"/>
                </a:cubicBezTo>
                <a:close/>
                <a:moveTo>
                  <a:pt x="7476" y="10635"/>
                </a:moveTo>
                <a:cubicBezTo>
                  <a:pt x="7481" y="10635"/>
                  <a:pt x="7500" y="10647"/>
                  <a:pt x="7525" y="10664"/>
                </a:cubicBezTo>
                <a:cubicBezTo>
                  <a:pt x="7536" y="10675"/>
                  <a:pt x="7542" y="10686"/>
                  <a:pt x="7549" y="10696"/>
                </a:cubicBezTo>
                <a:lnTo>
                  <a:pt x="7546" y="10696"/>
                </a:lnTo>
                <a:lnTo>
                  <a:pt x="7487" y="10653"/>
                </a:lnTo>
                <a:cubicBezTo>
                  <a:pt x="7475" y="10640"/>
                  <a:pt x="7472" y="10635"/>
                  <a:pt x="7476" y="10635"/>
                </a:cubicBezTo>
                <a:close/>
                <a:moveTo>
                  <a:pt x="7509" y="10438"/>
                </a:moveTo>
                <a:cubicBezTo>
                  <a:pt x="7569" y="10522"/>
                  <a:pt x="7627" y="10613"/>
                  <a:pt x="7681" y="10704"/>
                </a:cubicBezTo>
                <a:lnTo>
                  <a:pt x="7648" y="10638"/>
                </a:lnTo>
                <a:lnTo>
                  <a:pt x="7685" y="10704"/>
                </a:lnTo>
                <a:cubicBezTo>
                  <a:pt x="7685" y="10704"/>
                  <a:pt x="7681" y="10707"/>
                  <a:pt x="7678" y="10707"/>
                </a:cubicBezTo>
                <a:cubicBezTo>
                  <a:pt x="7624" y="10627"/>
                  <a:pt x="7525" y="10483"/>
                  <a:pt x="7519" y="10464"/>
                </a:cubicBezTo>
                <a:lnTo>
                  <a:pt x="7641" y="10646"/>
                </a:lnTo>
                <a:cubicBezTo>
                  <a:pt x="7569" y="10529"/>
                  <a:pt x="7589" y="10576"/>
                  <a:pt x="7509" y="10438"/>
                </a:cubicBezTo>
                <a:close/>
                <a:moveTo>
                  <a:pt x="7454" y="10635"/>
                </a:moveTo>
                <a:lnTo>
                  <a:pt x="7556" y="10711"/>
                </a:lnTo>
                <a:cubicBezTo>
                  <a:pt x="7556" y="10715"/>
                  <a:pt x="7558" y="10718"/>
                  <a:pt x="7559" y="10721"/>
                </a:cubicBezTo>
                <a:lnTo>
                  <a:pt x="7550" y="10715"/>
                </a:lnTo>
                <a:lnTo>
                  <a:pt x="7559" y="10722"/>
                </a:lnTo>
                <a:cubicBezTo>
                  <a:pt x="7559" y="10721"/>
                  <a:pt x="7559" y="10721"/>
                  <a:pt x="7559" y="10721"/>
                </a:cubicBezTo>
                <a:lnTo>
                  <a:pt x="7566" y="10725"/>
                </a:lnTo>
                <a:lnTo>
                  <a:pt x="7573" y="10741"/>
                </a:lnTo>
                <a:cubicBezTo>
                  <a:pt x="7532" y="10711"/>
                  <a:pt x="7494" y="10678"/>
                  <a:pt x="7457" y="10649"/>
                </a:cubicBezTo>
                <a:lnTo>
                  <a:pt x="7550" y="10715"/>
                </a:lnTo>
                <a:lnTo>
                  <a:pt x="7454" y="10635"/>
                </a:lnTo>
                <a:close/>
                <a:moveTo>
                  <a:pt x="7348" y="10638"/>
                </a:moveTo>
                <a:cubicBezTo>
                  <a:pt x="7464" y="10693"/>
                  <a:pt x="7522" y="10730"/>
                  <a:pt x="7586" y="10765"/>
                </a:cubicBezTo>
                <a:cubicBezTo>
                  <a:pt x="7593" y="10787"/>
                  <a:pt x="7596" y="10805"/>
                  <a:pt x="7576" y="10810"/>
                </a:cubicBezTo>
                <a:lnTo>
                  <a:pt x="7599" y="10816"/>
                </a:lnTo>
                <a:cubicBezTo>
                  <a:pt x="7679" y="10870"/>
                  <a:pt x="7698" y="10886"/>
                  <a:pt x="7689" y="10886"/>
                </a:cubicBezTo>
                <a:cubicBezTo>
                  <a:pt x="7674" y="10886"/>
                  <a:pt x="7571" y="10833"/>
                  <a:pt x="7549" y="10833"/>
                </a:cubicBezTo>
                <a:cubicBezTo>
                  <a:pt x="7541" y="10833"/>
                  <a:pt x="7544" y="10841"/>
                  <a:pt x="7566" y="10860"/>
                </a:cubicBezTo>
                <a:cubicBezTo>
                  <a:pt x="7529" y="10831"/>
                  <a:pt x="7494" y="10805"/>
                  <a:pt x="7454" y="10781"/>
                </a:cubicBezTo>
                <a:cubicBezTo>
                  <a:pt x="7484" y="10787"/>
                  <a:pt x="7512" y="10795"/>
                  <a:pt x="7539" y="10805"/>
                </a:cubicBezTo>
                <a:cubicBezTo>
                  <a:pt x="7318" y="10675"/>
                  <a:pt x="7661" y="10816"/>
                  <a:pt x="7348" y="10638"/>
                </a:cubicBezTo>
                <a:close/>
                <a:moveTo>
                  <a:pt x="7410" y="10776"/>
                </a:moveTo>
                <a:cubicBezTo>
                  <a:pt x="7420" y="10776"/>
                  <a:pt x="7432" y="10777"/>
                  <a:pt x="7447" y="10781"/>
                </a:cubicBezTo>
                <a:cubicBezTo>
                  <a:pt x="7400" y="10787"/>
                  <a:pt x="7487" y="10882"/>
                  <a:pt x="7546" y="10976"/>
                </a:cubicBezTo>
                <a:lnTo>
                  <a:pt x="7477" y="10925"/>
                </a:lnTo>
                <a:cubicBezTo>
                  <a:pt x="7463" y="10921"/>
                  <a:pt x="7452" y="10920"/>
                  <a:pt x="7443" y="10920"/>
                </a:cubicBezTo>
                <a:cubicBezTo>
                  <a:pt x="7430" y="10920"/>
                  <a:pt x="7422" y="10923"/>
                  <a:pt x="7413" y="10925"/>
                </a:cubicBezTo>
                <a:lnTo>
                  <a:pt x="7375" y="10904"/>
                </a:lnTo>
                <a:cubicBezTo>
                  <a:pt x="7410" y="10867"/>
                  <a:pt x="7440" y="10842"/>
                  <a:pt x="7440" y="10842"/>
                </a:cubicBezTo>
                <a:cubicBezTo>
                  <a:pt x="7440" y="10842"/>
                  <a:pt x="7407" y="10864"/>
                  <a:pt x="7372" y="10904"/>
                </a:cubicBezTo>
                <a:lnTo>
                  <a:pt x="7359" y="10896"/>
                </a:lnTo>
                <a:cubicBezTo>
                  <a:pt x="7365" y="10890"/>
                  <a:pt x="7372" y="10882"/>
                  <a:pt x="7375" y="10875"/>
                </a:cubicBezTo>
                <a:lnTo>
                  <a:pt x="7355" y="10896"/>
                </a:lnTo>
                <a:cubicBezTo>
                  <a:pt x="7297" y="10863"/>
                  <a:pt x="7238" y="10830"/>
                  <a:pt x="7256" y="10830"/>
                </a:cubicBezTo>
                <a:cubicBezTo>
                  <a:pt x="7261" y="10830"/>
                  <a:pt x="7272" y="10832"/>
                  <a:pt x="7291" y="10838"/>
                </a:cubicBezTo>
                <a:lnTo>
                  <a:pt x="7318" y="10856"/>
                </a:lnTo>
                <a:cubicBezTo>
                  <a:pt x="7383" y="10846"/>
                  <a:pt x="7337" y="10776"/>
                  <a:pt x="7410" y="10776"/>
                </a:cubicBezTo>
                <a:close/>
                <a:moveTo>
                  <a:pt x="7348" y="10933"/>
                </a:moveTo>
                <a:cubicBezTo>
                  <a:pt x="7362" y="10933"/>
                  <a:pt x="7375" y="10936"/>
                  <a:pt x="7389" y="10936"/>
                </a:cubicBezTo>
                <a:cubicBezTo>
                  <a:pt x="7386" y="10939"/>
                  <a:pt x="7383" y="10945"/>
                  <a:pt x="7377" y="10945"/>
                </a:cubicBezTo>
                <a:cubicBezTo>
                  <a:pt x="7376" y="10945"/>
                  <a:pt x="7374" y="10945"/>
                  <a:pt x="7372" y="10944"/>
                </a:cubicBezTo>
                <a:cubicBezTo>
                  <a:pt x="7385" y="10954"/>
                  <a:pt x="7392" y="10962"/>
                  <a:pt x="7400" y="10970"/>
                </a:cubicBezTo>
                <a:cubicBezTo>
                  <a:pt x="7420" y="10987"/>
                  <a:pt x="7444" y="11002"/>
                  <a:pt x="7467" y="11016"/>
                </a:cubicBezTo>
                <a:lnTo>
                  <a:pt x="7457" y="11027"/>
                </a:lnTo>
                <a:cubicBezTo>
                  <a:pt x="7440" y="11020"/>
                  <a:pt x="7420" y="11013"/>
                  <a:pt x="7400" y="11009"/>
                </a:cubicBezTo>
                <a:lnTo>
                  <a:pt x="7397" y="11009"/>
                </a:lnTo>
                <a:lnTo>
                  <a:pt x="7410" y="10991"/>
                </a:lnTo>
                <a:lnTo>
                  <a:pt x="7392" y="11009"/>
                </a:lnTo>
                <a:lnTo>
                  <a:pt x="7382" y="11009"/>
                </a:lnTo>
                <a:lnTo>
                  <a:pt x="7372" y="11002"/>
                </a:lnTo>
                <a:cubicBezTo>
                  <a:pt x="7365" y="10994"/>
                  <a:pt x="7359" y="10991"/>
                  <a:pt x="7352" y="10984"/>
                </a:cubicBezTo>
                <a:cubicBezTo>
                  <a:pt x="7342" y="10976"/>
                  <a:pt x="7335" y="10965"/>
                  <a:pt x="7328" y="10954"/>
                </a:cubicBezTo>
                <a:cubicBezTo>
                  <a:pt x="7328" y="10947"/>
                  <a:pt x="7322" y="10940"/>
                  <a:pt x="7325" y="10936"/>
                </a:cubicBezTo>
                <a:lnTo>
                  <a:pt x="7345" y="10936"/>
                </a:lnTo>
                <a:lnTo>
                  <a:pt x="7348" y="10933"/>
                </a:lnTo>
                <a:close/>
                <a:moveTo>
                  <a:pt x="7349" y="11039"/>
                </a:moveTo>
                <a:cubicBezTo>
                  <a:pt x="7351" y="11039"/>
                  <a:pt x="7362" y="11039"/>
                  <a:pt x="7372" y="11042"/>
                </a:cubicBezTo>
                <a:lnTo>
                  <a:pt x="7365" y="11045"/>
                </a:lnTo>
                <a:cubicBezTo>
                  <a:pt x="7362" y="11042"/>
                  <a:pt x="7355" y="11042"/>
                  <a:pt x="7349" y="11039"/>
                </a:cubicBezTo>
                <a:close/>
                <a:moveTo>
                  <a:pt x="7467" y="11020"/>
                </a:moveTo>
                <a:cubicBezTo>
                  <a:pt x="7481" y="11031"/>
                  <a:pt x="7502" y="11042"/>
                  <a:pt x="7529" y="11056"/>
                </a:cubicBezTo>
                <a:cubicBezTo>
                  <a:pt x="7498" y="11042"/>
                  <a:pt x="7484" y="11039"/>
                  <a:pt x="7461" y="11031"/>
                </a:cubicBezTo>
                <a:cubicBezTo>
                  <a:pt x="7461" y="11027"/>
                  <a:pt x="7464" y="11024"/>
                  <a:pt x="7467" y="11020"/>
                </a:cubicBezTo>
                <a:close/>
                <a:moveTo>
                  <a:pt x="7056" y="11079"/>
                </a:moveTo>
                <a:lnTo>
                  <a:pt x="7056" y="11082"/>
                </a:lnTo>
                <a:lnTo>
                  <a:pt x="7053" y="11085"/>
                </a:lnTo>
                <a:lnTo>
                  <a:pt x="7053" y="11082"/>
                </a:lnTo>
                <a:lnTo>
                  <a:pt x="7056" y="11079"/>
                </a:lnTo>
                <a:close/>
                <a:moveTo>
                  <a:pt x="7430" y="11148"/>
                </a:moveTo>
                <a:cubicBezTo>
                  <a:pt x="7427" y="11158"/>
                  <a:pt x="7423" y="11162"/>
                  <a:pt x="7417" y="11173"/>
                </a:cubicBezTo>
                <a:cubicBezTo>
                  <a:pt x="7413" y="11173"/>
                  <a:pt x="7403" y="11165"/>
                  <a:pt x="7397" y="11165"/>
                </a:cubicBezTo>
                <a:cubicBezTo>
                  <a:pt x="7392" y="11165"/>
                  <a:pt x="7400" y="11158"/>
                  <a:pt x="7400" y="11154"/>
                </a:cubicBezTo>
                <a:cubicBezTo>
                  <a:pt x="7410" y="11151"/>
                  <a:pt x="7420" y="11151"/>
                  <a:pt x="7430" y="11148"/>
                </a:cubicBezTo>
                <a:close/>
                <a:moveTo>
                  <a:pt x="7440" y="11148"/>
                </a:moveTo>
                <a:cubicBezTo>
                  <a:pt x="7446" y="11163"/>
                  <a:pt x="7444" y="11174"/>
                  <a:pt x="7428" y="11174"/>
                </a:cubicBezTo>
                <a:cubicBezTo>
                  <a:pt x="7426" y="11174"/>
                  <a:pt x="7423" y="11174"/>
                  <a:pt x="7420" y="11173"/>
                </a:cubicBezTo>
                <a:lnTo>
                  <a:pt x="7434" y="11148"/>
                </a:lnTo>
                <a:close/>
                <a:moveTo>
                  <a:pt x="7372" y="11209"/>
                </a:moveTo>
                <a:lnTo>
                  <a:pt x="7385" y="11216"/>
                </a:lnTo>
                <a:cubicBezTo>
                  <a:pt x="7379" y="11223"/>
                  <a:pt x="7375" y="11228"/>
                  <a:pt x="7369" y="11234"/>
                </a:cubicBezTo>
                <a:lnTo>
                  <a:pt x="7362" y="11231"/>
                </a:lnTo>
                <a:lnTo>
                  <a:pt x="7372" y="11209"/>
                </a:lnTo>
                <a:close/>
                <a:moveTo>
                  <a:pt x="7392" y="11220"/>
                </a:moveTo>
                <a:cubicBezTo>
                  <a:pt x="7403" y="11228"/>
                  <a:pt x="7413" y="11231"/>
                  <a:pt x="7430" y="11234"/>
                </a:cubicBezTo>
                <a:cubicBezTo>
                  <a:pt x="7423" y="11242"/>
                  <a:pt x="7417" y="11249"/>
                  <a:pt x="7413" y="11252"/>
                </a:cubicBezTo>
                <a:lnTo>
                  <a:pt x="7382" y="11242"/>
                </a:lnTo>
                <a:lnTo>
                  <a:pt x="7392" y="11220"/>
                </a:lnTo>
                <a:close/>
                <a:moveTo>
                  <a:pt x="7359" y="11234"/>
                </a:moveTo>
                <a:lnTo>
                  <a:pt x="7369" y="11242"/>
                </a:lnTo>
                <a:lnTo>
                  <a:pt x="7348" y="11263"/>
                </a:lnTo>
                <a:lnTo>
                  <a:pt x="7342" y="11260"/>
                </a:lnTo>
                <a:lnTo>
                  <a:pt x="7359" y="11234"/>
                </a:lnTo>
                <a:close/>
                <a:moveTo>
                  <a:pt x="7437" y="11238"/>
                </a:moveTo>
                <a:lnTo>
                  <a:pt x="7457" y="11249"/>
                </a:lnTo>
                <a:cubicBezTo>
                  <a:pt x="7454" y="11257"/>
                  <a:pt x="7447" y="11263"/>
                  <a:pt x="7444" y="11271"/>
                </a:cubicBezTo>
                <a:lnTo>
                  <a:pt x="7427" y="11260"/>
                </a:lnTo>
                <a:lnTo>
                  <a:pt x="7437" y="11238"/>
                </a:lnTo>
                <a:close/>
                <a:moveTo>
                  <a:pt x="7461" y="11249"/>
                </a:moveTo>
                <a:lnTo>
                  <a:pt x="7467" y="11252"/>
                </a:lnTo>
                <a:lnTo>
                  <a:pt x="7457" y="11274"/>
                </a:lnTo>
                <a:lnTo>
                  <a:pt x="7450" y="11271"/>
                </a:lnTo>
                <a:lnTo>
                  <a:pt x="7461" y="11249"/>
                </a:lnTo>
                <a:close/>
                <a:moveTo>
                  <a:pt x="7421" y="11270"/>
                </a:moveTo>
                <a:cubicBezTo>
                  <a:pt x="7423" y="11270"/>
                  <a:pt x="7431" y="11278"/>
                  <a:pt x="7437" y="11282"/>
                </a:cubicBezTo>
                <a:lnTo>
                  <a:pt x="7420" y="11274"/>
                </a:lnTo>
                <a:lnTo>
                  <a:pt x="7420" y="11271"/>
                </a:lnTo>
                <a:cubicBezTo>
                  <a:pt x="7420" y="11271"/>
                  <a:pt x="7420" y="11270"/>
                  <a:pt x="7421" y="11270"/>
                </a:cubicBezTo>
                <a:close/>
                <a:moveTo>
                  <a:pt x="7484" y="11260"/>
                </a:moveTo>
                <a:lnTo>
                  <a:pt x="7471" y="11282"/>
                </a:lnTo>
                <a:lnTo>
                  <a:pt x="7467" y="11282"/>
                </a:lnTo>
                <a:cubicBezTo>
                  <a:pt x="7471" y="11271"/>
                  <a:pt x="7474" y="11268"/>
                  <a:pt x="7477" y="11260"/>
                </a:cubicBezTo>
                <a:close/>
                <a:moveTo>
                  <a:pt x="7552" y="11198"/>
                </a:moveTo>
                <a:cubicBezTo>
                  <a:pt x="7586" y="11220"/>
                  <a:pt x="7638" y="11249"/>
                  <a:pt x="7678" y="11274"/>
                </a:cubicBezTo>
                <a:cubicBezTo>
                  <a:pt x="7678" y="11278"/>
                  <a:pt x="7675" y="11285"/>
                  <a:pt x="7671" y="11289"/>
                </a:cubicBezTo>
                <a:lnTo>
                  <a:pt x="7668" y="11289"/>
                </a:lnTo>
                <a:cubicBezTo>
                  <a:pt x="7627" y="11263"/>
                  <a:pt x="7586" y="11234"/>
                  <a:pt x="7552" y="11198"/>
                </a:cubicBezTo>
                <a:close/>
                <a:moveTo>
                  <a:pt x="7379" y="11252"/>
                </a:moveTo>
                <a:lnTo>
                  <a:pt x="7407" y="11268"/>
                </a:lnTo>
                <a:lnTo>
                  <a:pt x="7403" y="11271"/>
                </a:lnTo>
                <a:cubicBezTo>
                  <a:pt x="7393" y="11265"/>
                  <a:pt x="7388" y="11263"/>
                  <a:pt x="7387" y="11263"/>
                </a:cubicBezTo>
                <a:cubicBezTo>
                  <a:pt x="7386" y="11263"/>
                  <a:pt x="7390" y="11266"/>
                  <a:pt x="7400" y="11274"/>
                </a:cubicBezTo>
                <a:lnTo>
                  <a:pt x="7400" y="11278"/>
                </a:lnTo>
                <a:cubicBezTo>
                  <a:pt x="7397" y="11282"/>
                  <a:pt x="7392" y="11289"/>
                  <a:pt x="7389" y="11292"/>
                </a:cubicBezTo>
                <a:cubicBezTo>
                  <a:pt x="7388" y="11293"/>
                  <a:pt x="7388" y="11293"/>
                  <a:pt x="7387" y="11293"/>
                </a:cubicBezTo>
                <a:cubicBezTo>
                  <a:pt x="7384" y="11293"/>
                  <a:pt x="7381" y="11288"/>
                  <a:pt x="7379" y="11285"/>
                </a:cubicBezTo>
                <a:cubicBezTo>
                  <a:pt x="7385" y="11263"/>
                  <a:pt x="7372" y="11274"/>
                  <a:pt x="7379" y="11252"/>
                </a:cubicBezTo>
                <a:close/>
                <a:moveTo>
                  <a:pt x="7487" y="11268"/>
                </a:moveTo>
                <a:lnTo>
                  <a:pt x="7502" y="11278"/>
                </a:lnTo>
                <a:lnTo>
                  <a:pt x="7487" y="11297"/>
                </a:lnTo>
                <a:cubicBezTo>
                  <a:pt x="7484" y="11297"/>
                  <a:pt x="7481" y="11292"/>
                  <a:pt x="7477" y="11289"/>
                </a:cubicBezTo>
                <a:lnTo>
                  <a:pt x="7487" y="11268"/>
                </a:lnTo>
                <a:close/>
                <a:moveTo>
                  <a:pt x="7325" y="11292"/>
                </a:moveTo>
                <a:cubicBezTo>
                  <a:pt x="7323" y="11295"/>
                  <a:pt x="7321" y="11296"/>
                  <a:pt x="7319" y="11297"/>
                </a:cubicBezTo>
                <a:lnTo>
                  <a:pt x="7322" y="11292"/>
                </a:lnTo>
                <a:close/>
                <a:moveTo>
                  <a:pt x="7417" y="11285"/>
                </a:moveTo>
                <a:cubicBezTo>
                  <a:pt x="7414" y="11291"/>
                  <a:pt x="7408" y="11296"/>
                  <a:pt x="7405" y="11301"/>
                </a:cubicBezTo>
                <a:lnTo>
                  <a:pt x="7413" y="11285"/>
                </a:lnTo>
                <a:close/>
                <a:moveTo>
                  <a:pt x="7128" y="11303"/>
                </a:moveTo>
                <a:lnTo>
                  <a:pt x="7128" y="11307"/>
                </a:lnTo>
                <a:lnTo>
                  <a:pt x="7124" y="11311"/>
                </a:lnTo>
                <a:lnTo>
                  <a:pt x="7124" y="11307"/>
                </a:lnTo>
                <a:lnTo>
                  <a:pt x="7128" y="11303"/>
                </a:lnTo>
                <a:close/>
                <a:moveTo>
                  <a:pt x="7382" y="11303"/>
                </a:moveTo>
                <a:lnTo>
                  <a:pt x="7372" y="11318"/>
                </a:lnTo>
                <a:lnTo>
                  <a:pt x="7369" y="11318"/>
                </a:lnTo>
                <a:lnTo>
                  <a:pt x="7375" y="11303"/>
                </a:lnTo>
                <a:close/>
                <a:moveTo>
                  <a:pt x="7403" y="11307"/>
                </a:moveTo>
                <a:lnTo>
                  <a:pt x="7403" y="11311"/>
                </a:lnTo>
                <a:lnTo>
                  <a:pt x="7392" y="11322"/>
                </a:lnTo>
                <a:cubicBezTo>
                  <a:pt x="7397" y="11314"/>
                  <a:pt x="7400" y="11311"/>
                  <a:pt x="7403" y="11307"/>
                </a:cubicBezTo>
                <a:close/>
                <a:moveTo>
                  <a:pt x="7417" y="11289"/>
                </a:moveTo>
                <a:lnTo>
                  <a:pt x="7430" y="11297"/>
                </a:lnTo>
                <a:cubicBezTo>
                  <a:pt x="7420" y="11311"/>
                  <a:pt x="7413" y="11322"/>
                  <a:pt x="7407" y="11337"/>
                </a:cubicBezTo>
                <a:lnTo>
                  <a:pt x="7397" y="11332"/>
                </a:lnTo>
                <a:lnTo>
                  <a:pt x="7410" y="11307"/>
                </a:lnTo>
                <a:cubicBezTo>
                  <a:pt x="7413" y="11303"/>
                  <a:pt x="7417" y="11297"/>
                  <a:pt x="7417" y="11289"/>
                </a:cubicBezTo>
                <a:close/>
                <a:moveTo>
                  <a:pt x="7365" y="11329"/>
                </a:moveTo>
                <a:lnTo>
                  <a:pt x="7355" y="11340"/>
                </a:lnTo>
                <a:lnTo>
                  <a:pt x="7362" y="11329"/>
                </a:lnTo>
                <a:close/>
                <a:moveTo>
                  <a:pt x="7437" y="11300"/>
                </a:moveTo>
                <a:lnTo>
                  <a:pt x="7440" y="11303"/>
                </a:lnTo>
                <a:lnTo>
                  <a:pt x="7417" y="11343"/>
                </a:lnTo>
                <a:lnTo>
                  <a:pt x="7413" y="11343"/>
                </a:lnTo>
                <a:lnTo>
                  <a:pt x="7437" y="11300"/>
                </a:lnTo>
                <a:close/>
                <a:moveTo>
                  <a:pt x="7397" y="11340"/>
                </a:moveTo>
                <a:lnTo>
                  <a:pt x="7403" y="11347"/>
                </a:lnTo>
                <a:lnTo>
                  <a:pt x="7397" y="11354"/>
                </a:lnTo>
                <a:cubicBezTo>
                  <a:pt x="7397" y="11351"/>
                  <a:pt x="7392" y="11351"/>
                  <a:pt x="7389" y="11351"/>
                </a:cubicBezTo>
                <a:lnTo>
                  <a:pt x="7397" y="11340"/>
                </a:lnTo>
                <a:close/>
                <a:moveTo>
                  <a:pt x="7505" y="11278"/>
                </a:moveTo>
                <a:cubicBezTo>
                  <a:pt x="7559" y="11322"/>
                  <a:pt x="7599" y="11358"/>
                  <a:pt x="7596" y="11365"/>
                </a:cubicBezTo>
                <a:cubicBezTo>
                  <a:pt x="7566" y="11340"/>
                  <a:pt x="7532" y="11318"/>
                  <a:pt x="7498" y="11300"/>
                </a:cubicBezTo>
                <a:cubicBezTo>
                  <a:pt x="7498" y="11292"/>
                  <a:pt x="7502" y="11285"/>
                  <a:pt x="7505" y="11278"/>
                </a:cubicBezTo>
                <a:close/>
                <a:moveTo>
                  <a:pt x="7471" y="11322"/>
                </a:moveTo>
                <a:lnTo>
                  <a:pt x="7444" y="11369"/>
                </a:lnTo>
                <a:lnTo>
                  <a:pt x="7440" y="11369"/>
                </a:lnTo>
                <a:lnTo>
                  <a:pt x="7464" y="11322"/>
                </a:lnTo>
                <a:close/>
                <a:moveTo>
                  <a:pt x="7484" y="11329"/>
                </a:moveTo>
                <a:cubicBezTo>
                  <a:pt x="7532" y="11359"/>
                  <a:pt x="7572" y="11388"/>
                  <a:pt x="7556" y="11388"/>
                </a:cubicBezTo>
                <a:cubicBezTo>
                  <a:pt x="7552" y="11388"/>
                  <a:pt x="7542" y="11385"/>
                  <a:pt x="7525" y="11380"/>
                </a:cubicBezTo>
                <a:lnTo>
                  <a:pt x="7477" y="11347"/>
                </a:lnTo>
                <a:lnTo>
                  <a:pt x="7484" y="11329"/>
                </a:lnTo>
                <a:close/>
                <a:moveTo>
                  <a:pt x="7459" y="11396"/>
                </a:moveTo>
                <a:lnTo>
                  <a:pt x="7464" y="11401"/>
                </a:lnTo>
                <a:lnTo>
                  <a:pt x="7457" y="11398"/>
                </a:lnTo>
                <a:cubicBezTo>
                  <a:pt x="7457" y="11398"/>
                  <a:pt x="7458" y="11397"/>
                  <a:pt x="7459" y="11396"/>
                </a:cubicBezTo>
                <a:close/>
                <a:moveTo>
                  <a:pt x="7474" y="11351"/>
                </a:moveTo>
                <a:cubicBezTo>
                  <a:pt x="7509" y="11383"/>
                  <a:pt x="7566" y="11431"/>
                  <a:pt x="7542" y="11431"/>
                </a:cubicBezTo>
                <a:cubicBezTo>
                  <a:pt x="7529" y="11423"/>
                  <a:pt x="7522" y="11420"/>
                  <a:pt x="7509" y="11412"/>
                </a:cubicBezTo>
                <a:lnTo>
                  <a:pt x="7484" y="11394"/>
                </a:lnTo>
                <a:lnTo>
                  <a:pt x="7464" y="11380"/>
                </a:lnTo>
                <a:cubicBezTo>
                  <a:pt x="7467" y="11372"/>
                  <a:pt x="7471" y="11361"/>
                  <a:pt x="7474" y="11351"/>
                </a:cubicBezTo>
                <a:close/>
                <a:moveTo>
                  <a:pt x="7355" y="11423"/>
                </a:moveTo>
                <a:cubicBezTo>
                  <a:pt x="7352" y="11427"/>
                  <a:pt x="7352" y="11431"/>
                  <a:pt x="7352" y="11434"/>
                </a:cubicBezTo>
                <a:lnTo>
                  <a:pt x="7348" y="11434"/>
                </a:lnTo>
                <a:cubicBezTo>
                  <a:pt x="7348" y="11431"/>
                  <a:pt x="7352" y="11427"/>
                  <a:pt x="7355" y="11423"/>
                </a:cubicBezTo>
                <a:close/>
                <a:moveTo>
                  <a:pt x="7474" y="11409"/>
                </a:moveTo>
                <a:lnTo>
                  <a:pt x="7477" y="11412"/>
                </a:lnTo>
                <a:cubicBezTo>
                  <a:pt x="7477" y="11417"/>
                  <a:pt x="7474" y="11420"/>
                  <a:pt x="7474" y="11423"/>
                </a:cubicBezTo>
                <a:lnTo>
                  <a:pt x="7487" y="11420"/>
                </a:lnTo>
                <a:cubicBezTo>
                  <a:pt x="7509" y="11438"/>
                  <a:pt x="7523" y="11452"/>
                  <a:pt x="7514" y="11452"/>
                </a:cubicBezTo>
                <a:cubicBezTo>
                  <a:pt x="7509" y="11452"/>
                  <a:pt x="7495" y="11447"/>
                  <a:pt x="7471" y="11434"/>
                </a:cubicBezTo>
                <a:lnTo>
                  <a:pt x="7467" y="11434"/>
                </a:lnTo>
                <a:cubicBezTo>
                  <a:pt x="7461" y="11431"/>
                  <a:pt x="7454" y="11423"/>
                  <a:pt x="7450" y="11417"/>
                </a:cubicBezTo>
                <a:lnTo>
                  <a:pt x="7454" y="11409"/>
                </a:lnTo>
                <a:close/>
                <a:moveTo>
                  <a:pt x="6877" y="11459"/>
                </a:moveTo>
                <a:cubicBezTo>
                  <a:pt x="6884" y="11459"/>
                  <a:pt x="6894" y="11459"/>
                  <a:pt x="6907" y="11460"/>
                </a:cubicBezTo>
                <a:lnTo>
                  <a:pt x="6904" y="11460"/>
                </a:lnTo>
                <a:lnTo>
                  <a:pt x="6910" y="11481"/>
                </a:lnTo>
                <a:lnTo>
                  <a:pt x="6893" y="11474"/>
                </a:lnTo>
                <a:lnTo>
                  <a:pt x="6862" y="11467"/>
                </a:lnTo>
                <a:cubicBezTo>
                  <a:pt x="6852" y="11462"/>
                  <a:pt x="6855" y="11459"/>
                  <a:pt x="6877" y="11459"/>
                </a:cubicBezTo>
                <a:close/>
                <a:moveTo>
                  <a:pt x="7407" y="11514"/>
                </a:moveTo>
                <a:cubicBezTo>
                  <a:pt x="7411" y="11518"/>
                  <a:pt x="7415" y="11521"/>
                  <a:pt x="7419" y="11526"/>
                </a:cubicBezTo>
                <a:cubicBezTo>
                  <a:pt x="7416" y="11523"/>
                  <a:pt x="7413" y="11520"/>
                  <a:pt x="7410" y="11518"/>
                </a:cubicBezTo>
                <a:lnTo>
                  <a:pt x="7407" y="11518"/>
                </a:lnTo>
                <a:cubicBezTo>
                  <a:pt x="7407" y="11518"/>
                  <a:pt x="7407" y="11518"/>
                  <a:pt x="7407" y="11514"/>
                </a:cubicBezTo>
                <a:close/>
                <a:moveTo>
                  <a:pt x="7467" y="11580"/>
                </a:moveTo>
                <a:cubicBezTo>
                  <a:pt x="7454" y="11587"/>
                  <a:pt x="7444" y="11594"/>
                  <a:pt x="7434" y="11606"/>
                </a:cubicBezTo>
                <a:lnTo>
                  <a:pt x="7359" y="11635"/>
                </a:lnTo>
                <a:lnTo>
                  <a:pt x="7365" y="11620"/>
                </a:lnTo>
                <a:lnTo>
                  <a:pt x="7467" y="11580"/>
                </a:lnTo>
                <a:close/>
                <a:moveTo>
                  <a:pt x="7335" y="11675"/>
                </a:moveTo>
                <a:lnTo>
                  <a:pt x="7369" y="11692"/>
                </a:lnTo>
                <a:cubicBezTo>
                  <a:pt x="7365" y="11692"/>
                  <a:pt x="7365" y="11696"/>
                  <a:pt x="7365" y="11699"/>
                </a:cubicBezTo>
                <a:cubicBezTo>
                  <a:pt x="7359" y="11692"/>
                  <a:pt x="7348" y="11685"/>
                  <a:pt x="7338" y="11678"/>
                </a:cubicBezTo>
                <a:lnTo>
                  <a:pt x="7335" y="11678"/>
                </a:lnTo>
                <a:lnTo>
                  <a:pt x="7335" y="11675"/>
                </a:lnTo>
                <a:close/>
                <a:moveTo>
                  <a:pt x="333" y="11696"/>
                </a:moveTo>
                <a:cubicBezTo>
                  <a:pt x="332" y="11702"/>
                  <a:pt x="332" y="11708"/>
                  <a:pt x="334" y="11713"/>
                </a:cubicBezTo>
                <a:cubicBezTo>
                  <a:pt x="334" y="11707"/>
                  <a:pt x="334" y="11702"/>
                  <a:pt x="333" y="11696"/>
                </a:cubicBezTo>
                <a:close/>
                <a:moveTo>
                  <a:pt x="7226" y="11675"/>
                </a:moveTo>
                <a:lnTo>
                  <a:pt x="7233" y="11681"/>
                </a:lnTo>
                <a:lnTo>
                  <a:pt x="7128" y="11725"/>
                </a:lnTo>
                <a:lnTo>
                  <a:pt x="7118" y="11718"/>
                </a:lnTo>
                <a:lnTo>
                  <a:pt x="7226" y="11675"/>
                </a:lnTo>
                <a:close/>
                <a:moveTo>
                  <a:pt x="7104" y="11725"/>
                </a:moveTo>
                <a:lnTo>
                  <a:pt x="7114" y="11732"/>
                </a:lnTo>
                <a:lnTo>
                  <a:pt x="7097" y="11739"/>
                </a:lnTo>
                <a:lnTo>
                  <a:pt x="7087" y="11732"/>
                </a:lnTo>
                <a:lnTo>
                  <a:pt x="7104" y="11725"/>
                </a:lnTo>
                <a:close/>
                <a:moveTo>
                  <a:pt x="7385" y="11699"/>
                </a:moveTo>
                <a:lnTo>
                  <a:pt x="7444" y="11729"/>
                </a:lnTo>
                <a:lnTo>
                  <a:pt x="7434" y="11747"/>
                </a:lnTo>
                <a:cubicBezTo>
                  <a:pt x="7417" y="11736"/>
                  <a:pt x="7400" y="11721"/>
                  <a:pt x="7382" y="11710"/>
                </a:cubicBezTo>
                <a:cubicBezTo>
                  <a:pt x="7382" y="11707"/>
                  <a:pt x="7385" y="11703"/>
                  <a:pt x="7385" y="11699"/>
                </a:cubicBezTo>
                <a:close/>
                <a:moveTo>
                  <a:pt x="7059" y="11739"/>
                </a:moveTo>
                <a:lnTo>
                  <a:pt x="7069" y="11750"/>
                </a:lnTo>
                <a:lnTo>
                  <a:pt x="7049" y="11758"/>
                </a:lnTo>
                <a:cubicBezTo>
                  <a:pt x="7046" y="11758"/>
                  <a:pt x="7043" y="11750"/>
                  <a:pt x="7039" y="11750"/>
                </a:cubicBezTo>
                <a:lnTo>
                  <a:pt x="7059" y="11739"/>
                </a:lnTo>
                <a:close/>
                <a:moveTo>
                  <a:pt x="7019" y="11760"/>
                </a:moveTo>
                <a:cubicBezTo>
                  <a:pt x="7022" y="11760"/>
                  <a:pt x="7028" y="11762"/>
                  <a:pt x="7036" y="11765"/>
                </a:cubicBezTo>
                <a:lnTo>
                  <a:pt x="7022" y="11769"/>
                </a:lnTo>
                <a:cubicBezTo>
                  <a:pt x="7015" y="11762"/>
                  <a:pt x="7015" y="11760"/>
                  <a:pt x="7019" y="11760"/>
                </a:cubicBezTo>
                <a:close/>
                <a:moveTo>
                  <a:pt x="7291" y="11801"/>
                </a:moveTo>
                <a:lnTo>
                  <a:pt x="7298" y="11805"/>
                </a:lnTo>
                <a:lnTo>
                  <a:pt x="7298" y="11819"/>
                </a:lnTo>
                <a:lnTo>
                  <a:pt x="7287" y="11812"/>
                </a:lnTo>
                <a:lnTo>
                  <a:pt x="7291" y="11801"/>
                </a:lnTo>
                <a:close/>
                <a:moveTo>
                  <a:pt x="7318" y="11750"/>
                </a:moveTo>
                <a:cubicBezTo>
                  <a:pt x="7345" y="11772"/>
                  <a:pt x="7372" y="11798"/>
                  <a:pt x="7400" y="11819"/>
                </a:cubicBezTo>
                <a:cubicBezTo>
                  <a:pt x="7397" y="11824"/>
                  <a:pt x="7397" y="11824"/>
                  <a:pt x="7397" y="11824"/>
                </a:cubicBezTo>
                <a:lnTo>
                  <a:pt x="7397" y="11827"/>
                </a:lnTo>
                <a:cubicBezTo>
                  <a:pt x="7365" y="11812"/>
                  <a:pt x="7338" y="11798"/>
                  <a:pt x="7315" y="11779"/>
                </a:cubicBezTo>
                <a:cubicBezTo>
                  <a:pt x="7315" y="11772"/>
                  <a:pt x="7318" y="11761"/>
                  <a:pt x="7318" y="11750"/>
                </a:cubicBezTo>
                <a:close/>
                <a:moveTo>
                  <a:pt x="7267" y="11819"/>
                </a:moveTo>
                <a:lnTo>
                  <a:pt x="7263" y="11830"/>
                </a:lnTo>
                <a:lnTo>
                  <a:pt x="7260" y="11838"/>
                </a:lnTo>
                <a:lnTo>
                  <a:pt x="7260" y="11841"/>
                </a:lnTo>
                <a:lnTo>
                  <a:pt x="7267" y="11819"/>
                </a:lnTo>
                <a:close/>
                <a:moveTo>
                  <a:pt x="7270" y="11816"/>
                </a:moveTo>
                <a:cubicBezTo>
                  <a:pt x="7267" y="11830"/>
                  <a:pt x="7267" y="11841"/>
                  <a:pt x="7270" y="11852"/>
                </a:cubicBezTo>
                <a:cubicBezTo>
                  <a:pt x="7270" y="11853"/>
                  <a:pt x="7271" y="11853"/>
                  <a:pt x="7271" y="11853"/>
                </a:cubicBezTo>
                <a:cubicBezTo>
                  <a:pt x="7274" y="11853"/>
                  <a:pt x="7278" y="11843"/>
                  <a:pt x="7284" y="11827"/>
                </a:cubicBezTo>
                <a:lnTo>
                  <a:pt x="7295" y="11830"/>
                </a:lnTo>
                <a:cubicBezTo>
                  <a:pt x="7295" y="11845"/>
                  <a:pt x="7295" y="11859"/>
                  <a:pt x="7291" y="11870"/>
                </a:cubicBezTo>
                <a:lnTo>
                  <a:pt x="7257" y="11841"/>
                </a:lnTo>
                <a:lnTo>
                  <a:pt x="7267" y="11819"/>
                </a:lnTo>
                <a:lnTo>
                  <a:pt x="7270" y="11816"/>
                </a:lnTo>
                <a:close/>
                <a:moveTo>
                  <a:pt x="7307" y="11810"/>
                </a:moveTo>
                <a:cubicBezTo>
                  <a:pt x="7333" y="11824"/>
                  <a:pt x="7356" y="11838"/>
                  <a:pt x="7379" y="11852"/>
                </a:cubicBezTo>
                <a:lnTo>
                  <a:pt x="7369" y="11874"/>
                </a:lnTo>
                <a:lnTo>
                  <a:pt x="7305" y="11824"/>
                </a:lnTo>
                <a:cubicBezTo>
                  <a:pt x="7305" y="11819"/>
                  <a:pt x="7305" y="11816"/>
                  <a:pt x="7307" y="11810"/>
                </a:cubicBezTo>
                <a:close/>
                <a:moveTo>
                  <a:pt x="7301" y="11838"/>
                </a:moveTo>
                <a:lnTo>
                  <a:pt x="7365" y="11878"/>
                </a:lnTo>
                <a:cubicBezTo>
                  <a:pt x="7355" y="11899"/>
                  <a:pt x="7345" y="11921"/>
                  <a:pt x="7332" y="11943"/>
                </a:cubicBezTo>
                <a:cubicBezTo>
                  <a:pt x="7298" y="11928"/>
                  <a:pt x="7257" y="11939"/>
                  <a:pt x="7223" y="11921"/>
                </a:cubicBezTo>
                <a:cubicBezTo>
                  <a:pt x="7230" y="11904"/>
                  <a:pt x="7236" y="11892"/>
                  <a:pt x="7243" y="11881"/>
                </a:cubicBezTo>
                <a:lnTo>
                  <a:pt x="7240" y="11878"/>
                </a:lnTo>
                <a:cubicBezTo>
                  <a:pt x="7281" y="11898"/>
                  <a:pt x="7304" y="11907"/>
                  <a:pt x="7312" y="11907"/>
                </a:cubicBezTo>
                <a:cubicBezTo>
                  <a:pt x="7324" y="11907"/>
                  <a:pt x="7314" y="11893"/>
                  <a:pt x="7295" y="11874"/>
                </a:cubicBezTo>
                <a:cubicBezTo>
                  <a:pt x="7295" y="11864"/>
                  <a:pt x="7298" y="11848"/>
                  <a:pt x="7301" y="11838"/>
                </a:cubicBezTo>
                <a:close/>
                <a:moveTo>
                  <a:pt x="2173" y="14557"/>
                </a:moveTo>
                <a:cubicBezTo>
                  <a:pt x="2163" y="14564"/>
                  <a:pt x="2153" y="14571"/>
                  <a:pt x="2144" y="14577"/>
                </a:cubicBezTo>
                <a:cubicBezTo>
                  <a:pt x="2154" y="14573"/>
                  <a:pt x="2164" y="14565"/>
                  <a:pt x="2173" y="14557"/>
                </a:cubicBezTo>
                <a:close/>
                <a:moveTo>
                  <a:pt x="4492" y="17863"/>
                </a:moveTo>
                <a:cubicBezTo>
                  <a:pt x="4512" y="17878"/>
                  <a:pt x="4543" y="17900"/>
                  <a:pt x="4593" y="17932"/>
                </a:cubicBezTo>
                <a:lnTo>
                  <a:pt x="4593" y="17935"/>
                </a:lnTo>
                <a:lnTo>
                  <a:pt x="4492" y="17863"/>
                </a:lnTo>
                <a:close/>
                <a:moveTo>
                  <a:pt x="4891" y="18022"/>
                </a:moveTo>
                <a:cubicBezTo>
                  <a:pt x="4900" y="18022"/>
                  <a:pt x="4910" y="18026"/>
                  <a:pt x="4919" y="18033"/>
                </a:cubicBezTo>
                <a:cubicBezTo>
                  <a:pt x="4879" y="18052"/>
                  <a:pt x="4946" y="18150"/>
                  <a:pt x="4974" y="18236"/>
                </a:cubicBezTo>
                <a:cubicBezTo>
                  <a:pt x="4923" y="18186"/>
                  <a:pt x="4869" y="18143"/>
                  <a:pt x="4814" y="18099"/>
                </a:cubicBezTo>
                <a:lnTo>
                  <a:pt x="4811" y="18103"/>
                </a:lnTo>
                <a:cubicBezTo>
                  <a:pt x="4828" y="18056"/>
                  <a:pt x="4860" y="18022"/>
                  <a:pt x="4891" y="18022"/>
                </a:cubicBezTo>
                <a:close/>
                <a:moveTo>
                  <a:pt x="12251" y="21281"/>
                </a:moveTo>
                <a:cubicBezTo>
                  <a:pt x="12244" y="21288"/>
                  <a:pt x="12235" y="21297"/>
                  <a:pt x="12227" y="21306"/>
                </a:cubicBezTo>
                <a:cubicBezTo>
                  <a:pt x="12235" y="21298"/>
                  <a:pt x="12243" y="21289"/>
                  <a:pt x="12251" y="21281"/>
                </a:cubicBezTo>
                <a:close/>
                <a:moveTo>
                  <a:pt x="12227" y="21306"/>
                </a:moveTo>
                <a:cubicBezTo>
                  <a:pt x="12218" y="21316"/>
                  <a:pt x="12209" y="21326"/>
                  <a:pt x="12200" y="21337"/>
                </a:cubicBezTo>
                <a:cubicBezTo>
                  <a:pt x="12210" y="21326"/>
                  <a:pt x="12218" y="21315"/>
                  <a:pt x="12227" y="21306"/>
                </a:cubicBezTo>
                <a:close/>
                <a:moveTo>
                  <a:pt x="8337" y="0"/>
                </a:moveTo>
                <a:cubicBezTo>
                  <a:pt x="8336" y="0"/>
                  <a:pt x="8335" y="2"/>
                  <a:pt x="8333" y="5"/>
                </a:cubicBezTo>
                <a:cubicBezTo>
                  <a:pt x="8330" y="5"/>
                  <a:pt x="8327" y="5"/>
                  <a:pt x="8324" y="5"/>
                </a:cubicBezTo>
                <a:cubicBezTo>
                  <a:pt x="8024" y="5"/>
                  <a:pt x="7715" y="172"/>
                  <a:pt x="7322" y="398"/>
                </a:cubicBezTo>
                <a:lnTo>
                  <a:pt x="7352" y="296"/>
                </a:lnTo>
                <a:cubicBezTo>
                  <a:pt x="7340" y="295"/>
                  <a:pt x="7327" y="295"/>
                  <a:pt x="7314" y="295"/>
                </a:cubicBezTo>
                <a:cubicBezTo>
                  <a:pt x="7130" y="295"/>
                  <a:pt x="6884" y="407"/>
                  <a:pt x="6703" y="431"/>
                </a:cubicBezTo>
                <a:cubicBezTo>
                  <a:pt x="6676" y="525"/>
                  <a:pt x="6578" y="561"/>
                  <a:pt x="6679" y="652"/>
                </a:cubicBezTo>
                <a:cubicBezTo>
                  <a:pt x="6614" y="633"/>
                  <a:pt x="6552" y="625"/>
                  <a:pt x="6494" y="625"/>
                </a:cubicBezTo>
                <a:cubicBezTo>
                  <a:pt x="6243" y="625"/>
                  <a:pt x="6053" y="783"/>
                  <a:pt x="5887" y="936"/>
                </a:cubicBezTo>
                <a:cubicBezTo>
                  <a:pt x="5705" y="1149"/>
                  <a:pt x="5549" y="1352"/>
                  <a:pt x="5256" y="1352"/>
                </a:cubicBezTo>
                <a:cubicBezTo>
                  <a:pt x="5240" y="1352"/>
                  <a:pt x="5222" y="1352"/>
                  <a:pt x="5205" y="1350"/>
                </a:cubicBezTo>
                <a:cubicBezTo>
                  <a:pt x="5250" y="1317"/>
                  <a:pt x="5283" y="1227"/>
                  <a:pt x="5256" y="1227"/>
                </a:cubicBezTo>
                <a:cubicBezTo>
                  <a:pt x="5253" y="1227"/>
                  <a:pt x="5250" y="1228"/>
                  <a:pt x="5245" y="1230"/>
                </a:cubicBezTo>
                <a:cubicBezTo>
                  <a:pt x="5133" y="1339"/>
                  <a:pt x="5031" y="1452"/>
                  <a:pt x="4936" y="1575"/>
                </a:cubicBezTo>
                <a:cubicBezTo>
                  <a:pt x="4994" y="1624"/>
                  <a:pt x="5018" y="1632"/>
                  <a:pt x="5045" y="1632"/>
                </a:cubicBezTo>
                <a:cubicBezTo>
                  <a:pt x="5058" y="1632"/>
                  <a:pt x="5070" y="1630"/>
                  <a:pt x="5086" y="1630"/>
                </a:cubicBezTo>
                <a:cubicBezTo>
                  <a:pt x="5105" y="1630"/>
                  <a:pt x="5131" y="1633"/>
                  <a:pt x="5168" y="1641"/>
                </a:cubicBezTo>
                <a:cubicBezTo>
                  <a:pt x="5171" y="1757"/>
                  <a:pt x="5123" y="1873"/>
                  <a:pt x="5038" y="1950"/>
                </a:cubicBezTo>
                <a:cubicBezTo>
                  <a:pt x="5130" y="1746"/>
                  <a:pt x="4902" y="1764"/>
                  <a:pt x="4784" y="1757"/>
                </a:cubicBezTo>
                <a:cubicBezTo>
                  <a:pt x="4821" y="1783"/>
                  <a:pt x="4831" y="1841"/>
                  <a:pt x="4862" y="1873"/>
                </a:cubicBezTo>
                <a:cubicBezTo>
                  <a:pt x="4834" y="1869"/>
                  <a:pt x="4813" y="1867"/>
                  <a:pt x="4796" y="1867"/>
                </a:cubicBezTo>
                <a:cubicBezTo>
                  <a:pt x="4601" y="1867"/>
                  <a:pt x="4984" y="2129"/>
                  <a:pt x="4672" y="2190"/>
                </a:cubicBezTo>
                <a:lnTo>
                  <a:pt x="4635" y="2121"/>
                </a:lnTo>
                <a:cubicBezTo>
                  <a:pt x="4573" y="2230"/>
                  <a:pt x="4570" y="2386"/>
                  <a:pt x="4468" y="2462"/>
                </a:cubicBezTo>
                <a:cubicBezTo>
                  <a:pt x="4322" y="2374"/>
                  <a:pt x="4501" y="2313"/>
                  <a:pt x="4417" y="2204"/>
                </a:cubicBezTo>
                <a:cubicBezTo>
                  <a:pt x="4298" y="2342"/>
                  <a:pt x="4388" y="2688"/>
                  <a:pt x="4172" y="2688"/>
                </a:cubicBezTo>
                <a:cubicBezTo>
                  <a:pt x="4171" y="2688"/>
                  <a:pt x="4170" y="2688"/>
                  <a:pt x="4168" y="2688"/>
                </a:cubicBezTo>
                <a:cubicBezTo>
                  <a:pt x="4185" y="2597"/>
                  <a:pt x="4260" y="2520"/>
                  <a:pt x="4281" y="2430"/>
                </a:cubicBezTo>
                <a:cubicBezTo>
                  <a:pt x="4253" y="2427"/>
                  <a:pt x="4228" y="2427"/>
                  <a:pt x="4207" y="2427"/>
                </a:cubicBezTo>
                <a:cubicBezTo>
                  <a:pt x="4029" y="2427"/>
                  <a:pt x="4034" y="2477"/>
                  <a:pt x="3934" y="2542"/>
                </a:cubicBezTo>
                <a:lnTo>
                  <a:pt x="3944" y="2535"/>
                </a:lnTo>
                <a:cubicBezTo>
                  <a:pt x="3852" y="2589"/>
                  <a:pt x="3764" y="2648"/>
                  <a:pt x="3680" y="2709"/>
                </a:cubicBezTo>
                <a:lnTo>
                  <a:pt x="3764" y="2684"/>
                </a:lnTo>
                <a:cubicBezTo>
                  <a:pt x="3940" y="3154"/>
                  <a:pt x="3540" y="3105"/>
                  <a:pt x="3567" y="3518"/>
                </a:cubicBezTo>
                <a:cubicBezTo>
                  <a:pt x="3553" y="3320"/>
                  <a:pt x="3530" y="3289"/>
                  <a:pt x="3495" y="3289"/>
                </a:cubicBezTo>
                <a:cubicBezTo>
                  <a:pt x="3479" y="3289"/>
                  <a:pt x="3461" y="3296"/>
                  <a:pt x="3438" y="3296"/>
                </a:cubicBezTo>
                <a:cubicBezTo>
                  <a:pt x="3413" y="3296"/>
                  <a:pt x="3384" y="3287"/>
                  <a:pt x="3349" y="3251"/>
                </a:cubicBezTo>
                <a:cubicBezTo>
                  <a:pt x="3289" y="3271"/>
                  <a:pt x="3213" y="3304"/>
                  <a:pt x="3166" y="3304"/>
                </a:cubicBezTo>
                <a:cubicBezTo>
                  <a:pt x="3145" y="3304"/>
                  <a:pt x="3128" y="3298"/>
                  <a:pt x="3122" y="3279"/>
                </a:cubicBezTo>
                <a:cubicBezTo>
                  <a:pt x="3160" y="3494"/>
                  <a:pt x="2894" y="3414"/>
                  <a:pt x="2956" y="3723"/>
                </a:cubicBezTo>
                <a:cubicBezTo>
                  <a:pt x="2951" y="3721"/>
                  <a:pt x="2947" y="3720"/>
                  <a:pt x="2942" y="3720"/>
                </a:cubicBezTo>
                <a:cubicBezTo>
                  <a:pt x="2908" y="3720"/>
                  <a:pt x="2879" y="3780"/>
                  <a:pt x="2833" y="3780"/>
                </a:cubicBezTo>
                <a:cubicBezTo>
                  <a:pt x="2813" y="3780"/>
                  <a:pt x="2790" y="3770"/>
                  <a:pt x="2762" y="3737"/>
                </a:cubicBezTo>
                <a:cubicBezTo>
                  <a:pt x="2736" y="3811"/>
                  <a:pt x="2746" y="3831"/>
                  <a:pt x="2772" y="3831"/>
                </a:cubicBezTo>
                <a:cubicBezTo>
                  <a:pt x="2801" y="3831"/>
                  <a:pt x="2852" y="3805"/>
                  <a:pt x="2888" y="3805"/>
                </a:cubicBezTo>
                <a:cubicBezTo>
                  <a:pt x="2902" y="3805"/>
                  <a:pt x="2913" y="3808"/>
                  <a:pt x="2921" y="3818"/>
                </a:cubicBezTo>
                <a:cubicBezTo>
                  <a:pt x="2921" y="4170"/>
                  <a:pt x="2358" y="4276"/>
                  <a:pt x="2399" y="4803"/>
                </a:cubicBezTo>
                <a:cubicBezTo>
                  <a:pt x="2327" y="5141"/>
                  <a:pt x="2450" y="5311"/>
                  <a:pt x="2443" y="5594"/>
                </a:cubicBezTo>
                <a:cubicBezTo>
                  <a:pt x="2429" y="5624"/>
                  <a:pt x="2416" y="5653"/>
                  <a:pt x="2406" y="5682"/>
                </a:cubicBezTo>
                <a:cubicBezTo>
                  <a:pt x="2311" y="5679"/>
                  <a:pt x="2286" y="5504"/>
                  <a:pt x="2286" y="5504"/>
                </a:cubicBezTo>
                <a:cubicBezTo>
                  <a:pt x="2137" y="5631"/>
                  <a:pt x="2097" y="5765"/>
                  <a:pt x="2090" y="5951"/>
                </a:cubicBezTo>
                <a:cubicBezTo>
                  <a:pt x="2072" y="5925"/>
                  <a:pt x="2051" y="5916"/>
                  <a:pt x="2024" y="5916"/>
                </a:cubicBezTo>
                <a:cubicBezTo>
                  <a:pt x="1996" y="5916"/>
                  <a:pt x="1962" y="5925"/>
                  <a:pt x="1920" y="5937"/>
                </a:cubicBezTo>
                <a:cubicBezTo>
                  <a:pt x="1886" y="6071"/>
                  <a:pt x="2086" y="6107"/>
                  <a:pt x="1946" y="6245"/>
                </a:cubicBezTo>
                <a:cubicBezTo>
                  <a:pt x="1896" y="6190"/>
                  <a:pt x="1811" y="6114"/>
                  <a:pt x="1774" y="6023"/>
                </a:cubicBezTo>
                <a:cubicBezTo>
                  <a:pt x="1770" y="6206"/>
                  <a:pt x="1818" y="6398"/>
                  <a:pt x="1814" y="6576"/>
                </a:cubicBezTo>
                <a:cubicBezTo>
                  <a:pt x="1812" y="6576"/>
                  <a:pt x="1810" y="6576"/>
                  <a:pt x="1807" y="6576"/>
                </a:cubicBezTo>
                <a:cubicBezTo>
                  <a:pt x="1705" y="6576"/>
                  <a:pt x="1701" y="6421"/>
                  <a:pt x="1658" y="6343"/>
                </a:cubicBezTo>
                <a:cubicBezTo>
                  <a:pt x="1641" y="6543"/>
                  <a:pt x="1583" y="6848"/>
                  <a:pt x="1722" y="6957"/>
                </a:cubicBezTo>
                <a:cubicBezTo>
                  <a:pt x="1745" y="6930"/>
                  <a:pt x="1771" y="6906"/>
                  <a:pt x="1793" y="6883"/>
                </a:cubicBezTo>
                <a:cubicBezTo>
                  <a:pt x="1790" y="6884"/>
                  <a:pt x="1786" y="6885"/>
                  <a:pt x="1782" y="6885"/>
                </a:cubicBezTo>
                <a:cubicBezTo>
                  <a:pt x="1739" y="6885"/>
                  <a:pt x="1669" y="6833"/>
                  <a:pt x="1662" y="6790"/>
                </a:cubicBezTo>
                <a:cubicBezTo>
                  <a:pt x="1606" y="6629"/>
                  <a:pt x="1723" y="6593"/>
                  <a:pt x="1802" y="6593"/>
                </a:cubicBezTo>
                <a:cubicBezTo>
                  <a:pt x="1820" y="6593"/>
                  <a:pt x="1836" y="6594"/>
                  <a:pt x="1848" y="6597"/>
                </a:cubicBezTo>
                <a:lnTo>
                  <a:pt x="1845" y="6721"/>
                </a:lnTo>
                <a:cubicBezTo>
                  <a:pt x="1847" y="6722"/>
                  <a:pt x="1850" y="6722"/>
                  <a:pt x="1853" y="6722"/>
                </a:cubicBezTo>
                <a:cubicBezTo>
                  <a:pt x="2205" y="6722"/>
                  <a:pt x="1947" y="6251"/>
                  <a:pt x="2042" y="6027"/>
                </a:cubicBezTo>
                <a:lnTo>
                  <a:pt x="2205" y="6183"/>
                </a:lnTo>
                <a:cubicBezTo>
                  <a:pt x="1991" y="6746"/>
                  <a:pt x="1824" y="7328"/>
                  <a:pt x="1699" y="7923"/>
                </a:cubicBezTo>
                <a:lnTo>
                  <a:pt x="1689" y="7946"/>
                </a:lnTo>
                <a:cubicBezTo>
                  <a:pt x="1587" y="7866"/>
                  <a:pt x="1488" y="7774"/>
                  <a:pt x="1379" y="7728"/>
                </a:cubicBezTo>
                <a:lnTo>
                  <a:pt x="1294" y="7673"/>
                </a:lnTo>
                <a:lnTo>
                  <a:pt x="1294" y="7702"/>
                </a:lnTo>
                <a:cubicBezTo>
                  <a:pt x="1275" y="7699"/>
                  <a:pt x="1254" y="7697"/>
                  <a:pt x="1233" y="7697"/>
                </a:cubicBezTo>
                <a:cubicBezTo>
                  <a:pt x="1152" y="7697"/>
                  <a:pt x="1060" y="7726"/>
                  <a:pt x="955" y="7804"/>
                </a:cubicBezTo>
                <a:lnTo>
                  <a:pt x="988" y="8138"/>
                </a:lnTo>
                <a:lnTo>
                  <a:pt x="829" y="8160"/>
                </a:lnTo>
                <a:lnTo>
                  <a:pt x="921" y="7939"/>
                </a:lnTo>
                <a:cubicBezTo>
                  <a:pt x="751" y="8000"/>
                  <a:pt x="816" y="8135"/>
                  <a:pt x="849" y="8258"/>
                </a:cubicBezTo>
                <a:cubicBezTo>
                  <a:pt x="835" y="8255"/>
                  <a:pt x="820" y="8253"/>
                  <a:pt x="805" y="8253"/>
                </a:cubicBezTo>
                <a:cubicBezTo>
                  <a:pt x="754" y="8253"/>
                  <a:pt x="706" y="8271"/>
                  <a:pt x="666" y="8301"/>
                </a:cubicBezTo>
                <a:cubicBezTo>
                  <a:pt x="710" y="8429"/>
                  <a:pt x="761" y="8553"/>
                  <a:pt x="809" y="8676"/>
                </a:cubicBezTo>
                <a:cubicBezTo>
                  <a:pt x="728" y="8669"/>
                  <a:pt x="682" y="8565"/>
                  <a:pt x="619" y="8565"/>
                </a:cubicBezTo>
                <a:cubicBezTo>
                  <a:pt x="593" y="8565"/>
                  <a:pt x="564" y="8581"/>
                  <a:pt x="530" y="8625"/>
                </a:cubicBezTo>
                <a:cubicBezTo>
                  <a:pt x="598" y="8796"/>
                  <a:pt x="802" y="8604"/>
                  <a:pt x="802" y="8836"/>
                </a:cubicBezTo>
                <a:cubicBezTo>
                  <a:pt x="642" y="8916"/>
                  <a:pt x="554" y="8843"/>
                  <a:pt x="609" y="9036"/>
                </a:cubicBezTo>
                <a:cubicBezTo>
                  <a:pt x="537" y="9032"/>
                  <a:pt x="506" y="8994"/>
                  <a:pt x="493" y="8929"/>
                </a:cubicBezTo>
                <a:cubicBezTo>
                  <a:pt x="515" y="9096"/>
                  <a:pt x="416" y="9302"/>
                  <a:pt x="537" y="9410"/>
                </a:cubicBezTo>
                <a:cubicBezTo>
                  <a:pt x="361" y="9501"/>
                  <a:pt x="455" y="9842"/>
                  <a:pt x="270" y="9842"/>
                </a:cubicBezTo>
                <a:cubicBezTo>
                  <a:pt x="254" y="9842"/>
                  <a:pt x="237" y="9840"/>
                  <a:pt x="218" y="9836"/>
                </a:cubicBezTo>
                <a:cubicBezTo>
                  <a:pt x="269" y="9897"/>
                  <a:pt x="384" y="10137"/>
                  <a:pt x="378" y="10271"/>
                </a:cubicBezTo>
                <a:cubicBezTo>
                  <a:pt x="332" y="10227"/>
                  <a:pt x="299" y="10208"/>
                  <a:pt x="276" y="10208"/>
                </a:cubicBezTo>
                <a:cubicBezTo>
                  <a:pt x="148" y="10208"/>
                  <a:pt x="261" y="10727"/>
                  <a:pt x="37" y="10727"/>
                </a:cubicBezTo>
                <a:cubicBezTo>
                  <a:pt x="26" y="10727"/>
                  <a:pt x="13" y="10724"/>
                  <a:pt x="0" y="10722"/>
                </a:cubicBezTo>
                <a:cubicBezTo>
                  <a:pt x="272" y="10919"/>
                  <a:pt x="159" y="11457"/>
                  <a:pt x="405" y="11769"/>
                </a:cubicBezTo>
                <a:cubicBezTo>
                  <a:pt x="383" y="11757"/>
                  <a:pt x="344" y="11737"/>
                  <a:pt x="334" y="11713"/>
                </a:cubicBezTo>
                <a:cubicBezTo>
                  <a:pt x="349" y="11900"/>
                  <a:pt x="286" y="11983"/>
                  <a:pt x="279" y="12125"/>
                </a:cubicBezTo>
                <a:cubicBezTo>
                  <a:pt x="300" y="12119"/>
                  <a:pt x="320" y="12117"/>
                  <a:pt x="340" y="12117"/>
                </a:cubicBezTo>
                <a:cubicBezTo>
                  <a:pt x="535" y="12117"/>
                  <a:pt x="680" y="12342"/>
                  <a:pt x="860" y="12405"/>
                </a:cubicBezTo>
                <a:cubicBezTo>
                  <a:pt x="821" y="12524"/>
                  <a:pt x="767" y="12555"/>
                  <a:pt x="709" y="12555"/>
                </a:cubicBezTo>
                <a:cubicBezTo>
                  <a:pt x="646" y="12555"/>
                  <a:pt x="577" y="12521"/>
                  <a:pt x="509" y="12521"/>
                </a:cubicBezTo>
                <a:cubicBezTo>
                  <a:pt x="467" y="12521"/>
                  <a:pt x="426" y="12533"/>
                  <a:pt x="388" y="12572"/>
                </a:cubicBezTo>
                <a:cubicBezTo>
                  <a:pt x="406" y="12562"/>
                  <a:pt x="424" y="12558"/>
                  <a:pt x="442" y="12558"/>
                </a:cubicBezTo>
                <a:cubicBezTo>
                  <a:pt x="561" y="12558"/>
                  <a:pt x="688" y="12739"/>
                  <a:pt x="780" y="12739"/>
                </a:cubicBezTo>
                <a:cubicBezTo>
                  <a:pt x="804" y="12739"/>
                  <a:pt x="825" y="12727"/>
                  <a:pt x="843" y="12699"/>
                </a:cubicBezTo>
                <a:cubicBezTo>
                  <a:pt x="809" y="12924"/>
                  <a:pt x="856" y="12866"/>
                  <a:pt x="741" y="13055"/>
                </a:cubicBezTo>
                <a:cubicBezTo>
                  <a:pt x="799" y="13023"/>
                  <a:pt x="837" y="13010"/>
                  <a:pt x="863" y="13010"/>
                </a:cubicBezTo>
                <a:cubicBezTo>
                  <a:pt x="960" y="13010"/>
                  <a:pt x="917" y="13168"/>
                  <a:pt x="1094" y="13171"/>
                </a:cubicBezTo>
                <a:cubicBezTo>
                  <a:pt x="1118" y="13462"/>
                  <a:pt x="911" y="13403"/>
                  <a:pt x="1142" y="13560"/>
                </a:cubicBezTo>
                <a:cubicBezTo>
                  <a:pt x="1146" y="13625"/>
                  <a:pt x="1112" y="13645"/>
                  <a:pt x="1070" y="13645"/>
                </a:cubicBezTo>
                <a:cubicBezTo>
                  <a:pt x="1006" y="13645"/>
                  <a:pt x="925" y="13600"/>
                  <a:pt x="925" y="13600"/>
                </a:cubicBezTo>
                <a:cubicBezTo>
                  <a:pt x="971" y="13666"/>
                  <a:pt x="1012" y="13690"/>
                  <a:pt x="1049" y="13690"/>
                </a:cubicBezTo>
                <a:cubicBezTo>
                  <a:pt x="1139" y="13690"/>
                  <a:pt x="1207" y="13545"/>
                  <a:pt x="1301" y="13517"/>
                </a:cubicBezTo>
                <a:cubicBezTo>
                  <a:pt x="1546" y="13716"/>
                  <a:pt x="1271" y="13741"/>
                  <a:pt x="1254" y="13909"/>
                </a:cubicBezTo>
                <a:cubicBezTo>
                  <a:pt x="1423" y="14022"/>
                  <a:pt x="1679" y="13985"/>
                  <a:pt x="1760" y="14087"/>
                </a:cubicBezTo>
                <a:cubicBezTo>
                  <a:pt x="1743" y="14116"/>
                  <a:pt x="1719" y="14142"/>
                  <a:pt x="1692" y="14159"/>
                </a:cubicBezTo>
                <a:cubicBezTo>
                  <a:pt x="1711" y="14148"/>
                  <a:pt x="1731" y="14143"/>
                  <a:pt x="1751" y="14143"/>
                </a:cubicBezTo>
                <a:cubicBezTo>
                  <a:pt x="1764" y="14143"/>
                  <a:pt x="1776" y="14145"/>
                  <a:pt x="1787" y="14148"/>
                </a:cubicBezTo>
                <a:cubicBezTo>
                  <a:pt x="1785" y="14142"/>
                  <a:pt x="1785" y="14140"/>
                  <a:pt x="1787" y="14140"/>
                </a:cubicBezTo>
                <a:cubicBezTo>
                  <a:pt x="1795" y="14140"/>
                  <a:pt x="1853" y="14236"/>
                  <a:pt x="1886" y="14280"/>
                </a:cubicBezTo>
                <a:cubicBezTo>
                  <a:pt x="1926" y="14348"/>
                  <a:pt x="1974" y="14414"/>
                  <a:pt x="2025" y="14472"/>
                </a:cubicBezTo>
                <a:cubicBezTo>
                  <a:pt x="2052" y="14501"/>
                  <a:pt x="2083" y="14526"/>
                  <a:pt x="2113" y="14545"/>
                </a:cubicBezTo>
                <a:cubicBezTo>
                  <a:pt x="2122" y="14552"/>
                  <a:pt x="2128" y="14555"/>
                  <a:pt x="2132" y="14555"/>
                </a:cubicBezTo>
                <a:cubicBezTo>
                  <a:pt x="2139" y="14555"/>
                  <a:pt x="2142" y="14550"/>
                  <a:pt x="2144" y="14541"/>
                </a:cubicBezTo>
                <a:lnTo>
                  <a:pt x="2188" y="14541"/>
                </a:lnTo>
                <a:cubicBezTo>
                  <a:pt x="2184" y="14547"/>
                  <a:pt x="2178" y="14552"/>
                  <a:pt x="2173" y="14557"/>
                </a:cubicBezTo>
                <a:cubicBezTo>
                  <a:pt x="2249" y="14504"/>
                  <a:pt x="2327" y="14456"/>
                  <a:pt x="2406" y="14414"/>
                </a:cubicBezTo>
                <a:cubicBezTo>
                  <a:pt x="2443" y="14476"/>
                  <a:pt x="2599" y="14520"/>
                  <a:pt x="2480" y="14618"/>
                </a:cubicBezTo>
                <a:cubicBezTo>
                  <a:pt x="2460" y="14552"/>
                  <a:pt x="2406" y="14566"/>
                  <a:pt x="2351" y="14555"/>
                </a:cubicBezTo>
                <a:lnTo>
                  <a:pt x="2450" y="14643"/>
                </a:lnTo>
                <a:cubicBezTo>
                  <a:pt x="2415" y="14687"/>
                  <a:pt x="2389" y="14703"/>
                  <a:pt x="2369" y="14703"/>
                </a:cubicBezTo>
                <a:cubicBezTo>
                  <a:pt x="2313" y="14703"/>
                  <a:pt x="2296" y="14578"/>
                  <a:pt x="2234" y="14578"/>
                </a:cubicBezTo>
                <a:cubicBezTo>
                  <a:pt x="2222" y="14578"/>
                  <a:pt x="2208" y="14584"/>
                  <a:pt x="2192" y="14595"/>
                </a:cubicBezTo>
                <a:cubicBezTo>
                  <a:pt x="2321" y="14760"/>
                  <a:pt x="2592" y="14963"/>
                  <a:pt x="2610" y="15144"/>
                </a:cubicBezTo>
                <a:cubicBezTo>
                  <a:pt x="2588" y="15160"/>
                  <a:pt x="2569" y="15167"/>
                  <a:pt x="2552" y="15167"/>
                </a:cubicBezTo>
                <a:cubicBezTo>
                  <a:pt x="2460" y="15167"/>
                  <a:pt x="2407" y="14986"/>
                  <a:pt x="2361" y="14986"/>
                </a:cubicBezTo>
                <a:cubicBezTo>
                  <a:pt x="2343" y="14986"/>
                  <a:pt x="2327" y="15014"/>
                  <a:pt x="2311" y="15090"/>
                </a:cubicBezTo>
                <a:lnTo>
                  <a:pt x="2276" y="14792"/>
                </a:lnTo>
                <a:cubicBezTo>
                  <a:pt x="2217" y="14885"/>
                  <a:pt x="2187" y="14914"/>
                  <a:pt x="2169" y="14914"/>
                </a:cubicBezTo>
                <a:cubicBezTo>
                  <a:pt x="2140" y="14914"/>
                  <a:pt x="2146" y="14833"/>
                  <a:pt x="2111" y="14833"/>
                </a:cubicBezTo>
                <a:cubicBezTo>
                  <a:pt x="2091" y="14833"/>
                  <a:pt x="2055" y="14861"/>
                  <a:pt x="1991" y="14949"/>
                </a:cubicBezTo>
                <a:cubicBezTo>
                  <a:pt x="2080" y="15337"/>
                  <a:pt x="2246" y="15305"/>
                  <a:pt x="2361" y="15683"/>
                </a:cubicBezTo>
                <a:cubicBezTo>
                  <a:pt x="2370" y="15684"/>
                  <a:pt x="2379" y="15684"/>
                  <a:pt x="2387" y="15684"/>
                </a:cubicBezTo>
                <a:cubicBezTo>
                  <a:pt x="2492" y="15684"/>
                  <a:pt x="2505" y="15590"/>
                  <a:pt x="2608" y="15590"/>
                </a:cubicBezTo>
                <a:cubicBezTo>
                  <a:pt x="2616" y="15590"/>
                  <a:pt x="2624" y="15590"/>
                  <a:pt x="2633" y="15591"/>
                </a:cubicBezTo>
                <a:cubicBezTo>
                  <a:pt x="3058" y="15944"/>
                  <a:pt x="2399" y="16253"/>
                  <a:pt x="2847" y="16439"/>
                </a:cubicBezTo>
                <a:cubicBezTo>
                  <a:pt x="2852" y="16439"/>
                  <a:pt x="2857" y="16439"/>
                  <a:pt x="2861" y="16439"/>
                </a:cubicBezTo>
                <a:cubicBezTo>
                  <a:pt x="2936" y="16439"/>
                  <a:pt x="3018" y="16415"/>
                  <a:pt x="3093" y="16415"/>
                </a:cubicBezTo>
                <a:cubicBezTo>
                  <a:pt x="3187" y="16415"/>
                  <a:pt x="3266" y="16453"/>
                  <a:pt x="3296" y="16620"/>
                </a:cubicBezTo>
                <a:lnTo>
                  <a:pt x="3058" y="16697"/>
                </a:lnTo>
                <a:cubicBezTo>
                  <a:pt x="3137" y="16820"/>
                  <a:pt x="3213" y="16838"/>
                  <a:pt x="3283" y="16838"/>
                </a:cubicBezTo>
                <a:cubicBezTo>
                  <a:pt x="3311" y="16838"/>
                  <a:pt x="3338" y="16835"/>
                  <a:pt x="3365" y="16835"/>
                </a:cubicBezTo>
                <a:cubicBezTo>
                  <a:pt x="3439" y="16835"/>
                  <a:pt x="3504" y="16859"/>
                  <a:pt x="3557" y="17038"/>
                </a:cubicBezTo>
                <a:cubicBezTo>
                  <a:pt x="3551" y="17039"/>
                  <a:pt x="3546" y="17039"/>
                  <a:pt x="3541" y="17039"/>
                </a:cubicBezTo>
                <a:cubicBezTo>
                  <a:pt x="3450" y="17039"/>
                  <a:pt x="3359" y="16922"/>
                  <a:pt x="3337" y="16922"/>
                </a:cubicBezTo>
                <a:cubicBezTo>
                  <a:pt x="3333" y="16922"/>
                  <a:pt x="3331" y="16926"/>
                  <a:pt x="3333" y="16936"/>
                </a:cubicBezTo>
                <a:cubicBezTo>
                  <a:pt x="3341" y="17069"/>
                  <a:pt x="3379" y="17099"/>
                  <a:pt x="3427" y="17099"/>
                </a:cubicBezTo>
                <a:cubicBezTo>
                  <a:pt x="3471" y="17099"/>
                  <a:pt x="3522" y="17077"/>
                  <a:pt x="3573" y="17077"/>
                </a:cubicBezTo>
                <a:cubicBezTo>
                  <a:pt x="3604" y="17077"/>
                  <a:pt x="3635" y="17087"/>
                  <a:pt x="3662" y="17118"/>
                </a:cubicBezTo>
                <a:lnTo>
                  <a:pt x="3540" y="17296"/>
                </a:lnTo>
                <a:cubicBezTo>
                  <a:pt x="3826" y="17565"/>
                  <a:pt x="4220" y="17743"/>
                  <a:pt x="4556" y="17975"/>
                </a:cubicBezTo>
                <a:cubicBezTo>
                  <a:pt x="4501" y="18012"/>
                  <a:pt x="4406" y="18023"/>
                  <a:pt x="4444" y="18135"/>
                </a:cubicBezTo>
                <a:cubicBezTo>
                  <a:pt x="4906" y="18393"/>
                  <a:pt x="5310" y="18840"/>
                  <a:pt x="5687" y="19218"/>
                </a:cubicBezTo>
                <a:lnTo>
                  <a:pt x="5935" y="19149"/>
                </a:lnTo>
                <a:cubicBezTo>
                  <a:pt x="5972" y="19175"/>
                  <a:pt x="5969" y="19266"/>
                  <a:pt x="5912" y="19273"/>
                </a:cubicBezTo>
                <a:cubicBezTo>
                  <a:pt x="5944" y="19310"/>
                  <a:pt x="5965" y="19325"/>
                  <a:pt x="5979" y="19325"/>
                </a:cubicBezTo>
                <a:cubicBezTo>
                  <a:pt x="6025" y="19325"/>
                  <a:pt x="5999" y="19169"/>
                  <a:pt x="6088" y="19153"/>
                </a:cubicBezTo>
                <a:cubicBezTo>
                  <a:pt x="6186" y="19196"/>
                  <a:pt x="6166" y="19324"/>
                  <a:pt x="6081" y="19335"/>
                </a:cubicBezTo>
                <a:cubicBezTo>
                  <a:pt x="6309" y="19353"/>
                  <a:pt x="6533" y="19389"/>
                  <a:pt x="6750" y="19450"/>
                </a:cubicBezTo>
                <a:cubicBezTo>
                  <a:pt x="7032" y="19542"/>
                  <a:pt x="7097" y="19556"/>
                  <a:pt x="7069" y="19697"/>
                </a:cubicBezTo>
                <a:lnTo>
                  <a:pt x="7019" y="19720"/>
                </a:lnTo>
                <a:cubicBezTo>
                  <a:pt x="7022" y="19737"/>
                  <a:pt x="7019" y="19737"/>
                  <a:pt x="7036" y="19748"/>
                </a:cubicBezTo>
                <a:cubicBezTo>
                  <a:pt x="7059" y="19767"/>
                  <a:pt x="7087" y="19782"/>
                  <a:pt x="7114" y="19792"/>
                </a:cubicBezTo>
                <a:cubicBezTo>
                  <a:pt x="7159" y="19801"/>
                  <a:pt x="7206" y="19808"/>
                  <a:pt x="7251" y="19808"/>
                </a:cubicBezTo>
                <a:cubicBezTo>
                  <a:pt x="7261" y="19808"/>
                  <a:pt x="7271" y="19808"/>
                  <a:pt x="7280" y="19806"/>
                </a:cubicBezTo>
                <a:cubicBezTo>
                  <a:pt x="7290" y="19806"/>
                  <a:pt x="7299" y="19806"/>
                  <a:pt x="7308" y="19806"/>
                </a:cubicBezTo>
                <a:cubicBezTo>
                  <a:pt x="7407" y="19806"/>
                  <a:pt x="7498" y="19813"/>
                  <a:pt x="7536" y="19960"/>
                </a:cubicBezTo>
                <a:lnTo>
                  <a:pt x="7477" y="19949"/>
                </a:lnTo>
                <a:cubicBezTo>
                  <a:pt x="7902" y="20468"/>
                  <a:pt x="8575" y="20676"/>
                  <a:pt x="8928" y="21126"/>
                </a:cubicBezTo>
                <a:cubicBezTo>
                  <a:pt x="8960" y="21088"/>
                  <a:pt x="8998" y="21073"/>
                  <a:pt x="9039" y="21073"/>
                </a:cubicBezTo>
                <a:cubicBezTo>
                  <a:pt x="9115" y="21073"/>
                  <a:pt x="9205" y="21125"/>
                  <a:pt x="9295" y="21169"/>
                </a:cubicBezTo>
                <a:cubicBezTo>
                  <a:pt x="9359" y="21199"/>
                  <a:pt x="9425" y="21223"/>
                  <a:pt x="9482" y="21223"/>
                </a:cubicBezTo>
                <a:cubicBezTo>
                  <a:pt x="9551" y="21223"/>
                  <a:pt x="9608" y="21190"/>
                  <a:pt x="9642" y="21094"/>
                </a:cubicBezTo>
                <a:cubicBezTo>
                  <a:pt x="9951" y="21366"/>
                  <a:pt x="9838" y="21406"/>
                  <a:pt x="10362" y="21598"/>
                </a:cubicBezTo>
                <a:cubicBezTo>
                  <a:pt x="10368" y="21599"/>
                  <a:pt x="10373" y="21600"/>
                  <a:pt x="10380" y="21600"/>
                </a:cubicBezTo>
                <a:cubicBezTo>
                  <a:pt x="10515" y="21600"/>
                  <a:pt x="10594" y="21368"/>
                  <a:pt x="10753" y="21337"/>
                </a:cubicBezTo>
                <a:lnTo>
                  <a:pt x="10759" y="21533"/>
                </a:lnTo>
                <a:cubicBezTo>
                  <a:pt x="10838" y="21464"/>
                  <a:pt x="10916" y="21387"/>
                  <a:pt x="10987" y="21312"/>
                </a:cubicBezTo>
                <a:lnTo>
                  <a:pt x="11127" y="21541"/>
                </a:lnTo>
                <a:lnTo>
                  <a:pt x="11286" y="21475"/>
                </a:lnTo>
                <a:cubicBezTo>
                  <a:pt x="11221" y="21472"/>
                  <a:pt x="11140" y="21398"/>
                  <a:pt x="11147" y="21340"/>
                </a:cubicBezTo>
                <a:cubicBezTo>
                  <a:pt x="11208" y="21313"/>
                  <a:pt x="11280" y="21301"/>
                  <a:pt x="11353" y="21301"/>
                </a:cubicBezTo>
                <a:cubicBezTo>
                  <a:pt x="11559" y="21301"/>
                  <a:pt x="11775" y="21393"/>
                  <a:pt x="11802" y="21467"/>
                </a:cubicBezTo>
                <a:cubicBezTo>
                  <a:pt x="11990" y="21362"/>
                  <a:pt x="12166" y="21243"/>
                  <a:pt x="12336" y="21126"/>
                </a:cubicBezTo>
                <a:cubicBezTo>
                  <a:pt x="12348" y="21188"/>
                  <a:pt x="12302" y="21232"/>
                  <a:pt x="12251" y="21281"/>
                </a:cubicBezTo>
                <a:cubicBezTo>
                  <a:pt x="12286" y="21248"/>
                  <a:pt x="12311" y="21236"/>
                  <a:pt x="12330" y="21236"/>
                </a:cubicBezTo>
                <a:cubicBezTo>
                  <a:pt x="12380" y="21236"/>
                  <a:pt x="12387" y="21326"/>
                  <a:pt x="12431" y="21326"/>
                </a:cubicBezTo>
                <a:cubicBezTo>
                  <a:pt x="12454" y="21326"/>
                  <a:pt x="12487" y="21302"/>
                  <a:pt x="12543" y="21227"/>
                </a:cubicBezTo>
                <a:cubicBezTo>
                  <a:pt x="12492" y="21206"/>
                  <a:pt x="12523" y="21111"/>
                  <a:pt x="12516" y="21071"/>
                </a:cubicBezTo>
                <a:cubicBezTo>
                  <a:pt x="12542" y="21080"/>
                  <a:pt x="12571" y="21084"/>
                  <a:pt x="12602" y="21084"/>
                </a:cubicBezTo>
                <a:cubicBezTo>
                  <a:pt x="12782" y="21084"/>
                  <a:pt x="13032" y="20951"/>
                  <a:pt x="13189" y="20799"/>
                </a:cubicBezTo>
                <a:lnTo>
                  <a:pt x="13212" y="20940"/>
                </a:lnTo>
                <a:cubicBezTo>
                  <a:pt x="13630" y="20740"/>
                  <a:pt x="13966" y="20338"/>
                  <a:pt x="14330" y="19995"/>
                </a:cubicBezTo>
                <a:cubicBezTo>
                  <a:pt x="14305" y="20006"/>
                  <a:pt x="14281" y="20011"/>
                  <a:pt x="14259" y="20011"/>
                </a:cubicBezTo>
                <a:cubicBezTo>
                  <a:pt x="14129" y="20011"/>
                  <a:pt x="14057" y="19845"/>
                  <a:pt x="14133" y="19752"/>
                </a:cubicBezTo>
                <a:lnTo>
                  <a:pt x="14309" y="19865"/>
                </a:lnTo>
                <a:cubicBezTo>
                  <a:pt x="14301" y="19805"/>
                  <a:pt x="14277" y="19798"/>
                  <a:pt x="14252" y="19798"/>
                </a:cubicBezTo>
                <a:cubicBezTo>
                  <a:pt x="14243" y="19798"/>
                  <a:pt x="14235" y="19799"/>
                  <a:pt x="14226" y="19799"/>
                </a:cubicBezTo>
                <a:cubicBezTo>
                  <a:pt x="14194" y="19799"/>
                  <a:pt x="14169" y="19786"/>
                  <a:pt x="14184" y="19665"/>
                </a:cubicBezTo>
                <a:cubicBezTo>
                  <a:pt x="14210" y="19645"/>
                  <a:pt x="14235" y="19636"/>
                  <a:pt x="14258" y="19636"/>
                </a:cubicBezTo>
                <a:cubicBezTo>
                  <a:pt x="14351" y="19636"/>
                  <a:pt x="14410" y="19779"/>
                  <a:pt x="14391" y="19876"/>
                </a:cubicBezTo>
                <a:lnTo>
                  <a:pt x="14490" y="19676"/>
                </a:lnTo>
                <a:cubicBezTo>
                  <a:pt x="14538" y="19713"/>
                  <a:pt x="14523" y="19771"/>
                  <a:pt x="14568" y="19836"/>
                </a:cubicBezTo>
                <a:cubicBezTo>
                  <a:pt x="14544" y="19683"/>
                  <a:pt x="14956" y="19731"/>
                  <a:pt x="14894" y="19479"/>
                </a:cubicBezTo>
                <a:lnTo>
                  <a:pt x="14944" y="19516"/>
                </a:lnTo>
                <a:cubicBezTo>
                  <a:pt x="15260" y="19181"/>
                  <a:pt x="15352" y="18975"/>
                  <a:pt x="15598" y="18688"/>
                </a:cubicBezTo>
                <a:cubicBezTo>
                  <a:pt x="15478" y="18560"/>
                  <a:pt x="15604" y="18477"/>
                  <a:pt x="15576" y="18292"/>
                </a:cubicBezTo>
                <a:cubicBezTo>
                  <a:pt x="15794" y="18124"/>
                  <a:pt x="16093" y="17990"/>
                  <a:pt x="16290" y="17717"/>
                </a:cubicBezTo>
                <a:cubicBezTo>
                  <a:pt x="16375" y="17477"/>
                  <a:pt x="16222" y="17565"/>
                  <a:pt x="16212" y="17412"/>
                </a:cubicBezTo>
                <a:cubicBezTo>
                  <a:pt x="16233" y="17428"/>
                  <a:pt x="16256" y="17433"/>
                  <a:pt x="16279" y="17433"/>
                </a:cubicBezTo>
                <a:cubicBezTo>
                  <a:pt x="16357" y="17433"/>
                  <a:pt x="16441" y="17367"/>
                  <a:pt x="16485" y="17367"/>
                </a:cubicBezTo>
                <a:cubicBezTo>
                  <a:pt x="16509" y="17367"/>
                  <a:pt x="16521" y="17387"/>
                  <a:pt x="16514" y="17448"/>
                </a:cubicBezTo>
                <a:cubicBezTo>
                  <a:pt x="16742" y="17118"/>
                  <a:pt x="16803" y="17023"/>
                  <a:pt x="17011" y="16540"/>
                </a:cubicBezTo>
                <a:cubicBezTo>
                  <a:pt x="16969" y="16541"/>
                  <a:pt x="16934" y="16550"/>
                  <a:pt x="16906" y="16550"/>
                </a:cubicBezTo>
                <a:cubicBezTo>
                  <a:pt x="16878" y="16550"/>
                  <a:pt x="16857" y="16541"/>
                  <a:pt x="16847" y="16511"/>
                </a:cubicBezTo>
                <a:cubicBezTo>
                  <a:pt x="16870" y="16451"/>
                  <a:pt x="16936" y="16416"/>
                  <a:pt x="16995" y="16416"/>
                </a:cubicBezTo>
                <a:cubicBezTo>
                  <a:pt x="17025" y="16416"/>
                  <a:pt x="17053" y="16426"/>
                  <a:pt x="17071" y="16445"/>
                </a:cubicBezTo>
                <a:lnTo>
                  <a:pt x="17071" y="16474"/>
                </a:lnTo>
                <a:cubicBezTo>
                  <a:pt x="17216" y="15885"/>
                  <a:pt x="18151" y="15689"/>
                  <a:pt x="18166" y="15126"/>
                </a:cubicBezTo>
                <a:lnTo>
                  <a:pt x="18275" y="14629"/>
                </a:lnTo>
                <a:cubicBezTo>
                  <a:pt x="18302" y="14594"/>
                  <a:pt x="18319" y="14580"/>
                  <a:pt x="18331" y="14580"/>
                </a:cubicBezTo>
                <a:cubicBezTo>
                  <a:pt x="18371" y="14580"/>
                  <a:pt x="18345" y="14736"/>
                  <a:pt x="18422" y="14736"/>
                </a:cubicBezTo>
                <a:cubicBezTo>
                  <a:pt x="18434" y="14736"/>
                  <a:pt x="18449" y="14733"/>
                  <a:pt x="18468" y="14723"/>
                </a:cubicBezTo>
                <a:cubicBezTo>
                  <a:pt x="18515" y="14142"/>
                  <a:pt x="18910" y="14047"/>
                  <a:pt x="18967" y="13586"/>
                </a:cubicBezTo>
                <a:cubicBezTo>
                  <a:pt x="19521" y="13538"/>
                  <a:pt x="19477" y="12538"/>
                  <a:pt x="19915" y="12281"/>
                </a:cubicBezTo>
                <a:lnTo>
                  <a:pt x="19810" y="12252"/>
                </a:lnTo>
                <a:cubicBezTo>
                  <a:pt x="19766" y="12099"/>
                  <a:pt x="19922" y="12154"/>
                  <a:pt x="19980" y="12088"/>
                </a:cubicBezTo>
                <a:cubicBezTo>
                  <a:pt x="19969" y="12084"/>
                  <a:pt x="19959" y="12083"/>
                  <a:pt x="19948" y="12083"/>
                </a:cubicBezTo>
                <a:cubicBezTo>
                  <a:pt x="19910" y="12083"/>
                  <a:pt x="19879" y="12107"/>
                  <a:pt x="19855" y="12107"/>
                </a:cubicBezTo>
                <a:cubicBezTo>
                  <a:pt x="19839" y="12107"/>
                  <a:pt x="19828" y="12097"/>
                  <a:pt x="19820" y="12067"/>
                </a:cubicBezTo>
                <a:cubicBezTo>
                  <a:pt x="20109" y="11129"/>
                  <a:pt x="20737" y="10278"/>
                  <a:pt x="21128" y="9330"/>
                </a:cubicBezTo>
                <a:cubicBezTo>
                  <a:pt x="21264" y="8982"/>
                  <a:pt x="20669" y="8956"/>
                  <a:pt x="21033" y="8585"/>
                </a:cubicBezTo>
                <a:lnTo>
                  <a:pt x="21186" y="8774"/>
                </a:lnTo>
                <a:cubicBezTo>
                  <a:pt x="21159" y="8043"/>
                  <a:pt x="21600" y="7143"/>
                  <a:pt x="21342" y="6336"/>
                </a:cubicBezTo>
                <a:cubicBezTo>
                  <a:pt x="21393" y="6379"/>
                  <a:pt x="21451" y="6379"/>
                  <a:pt x="21448" y="6459"/>
                </a:cubicBezTo>
                <a:cubicBezTo>
                  <a:pt x="21591" y="6281"/>
                  <a:pt x="21413" y="5834"/>
                  <a:pt x="21301" y="5834"/>
                </a:cubicBezTo>
                <a:cubicBezTo>
                  <a:pt x="21299" y="5834"/>
                  <a:pt x="21297" y="5834"/>
                  <a:pt x="21294" y="5834"/>
                </a:cubicBezTo>
                <a:cubicBezTo>
                  <a:pt x="21288" y="5711"/>
                  <a:pt x="21393" y="5791"/>
                  <a:pt x="21441" y="5703"/>
                </a:cubicBezTo>
                <a:cubicBezTo>
                  <a:pt x="21492" y="5511"/>
                  <a:pt x="21189" y="5311"/>
                  <a:pt x="21304" y="5192"/>
                </a:cubicBezTo>
                <a:cubicBezTo>
                  <a:pt x="21307" y="5188"/>
                  <a:pt x="21310" y="5186"/>
                  <a:pt x="21314" y="5186"/>
                </a:cubicBezTo>
                <a:cubicBezTo>
                  <a:pt x="21324" y="5186"/>
                  <a:pt x="21339" y="5199"/>
                  <a:pt x="21351" y="5215"/>
                </a:cubicBezTo>
                <a:cubicBezTo>
                  <a:pt x="21292" y="5102"/>
                  <a:pt x="21259" y="4859"/>
                  <a:pt x="21184" y="4859"/>
                </a:cubicBezTo>
                <a:cubicBezTo>
                  <a:pt x="21168" y="4859"/>
                  <a:pt x="21151" y="4870"/>
                  <a:pt x="21132" y="4894"/>
                </a:cubicBezTo>
                <a:cubicBezTo>
                  <a:pt x="21125" y="4574"/>
                  <a:pt x="20883" y="4373"/>
                  <a:pt x="20880" y="4115"/>
                </a:cubicBezTo>
                <a:cubicBezTo>
                  <a:pt x="20672" y="4070"/>
                  <a:pt x="20726" y="3691"/>
                  <a:pt x="20549" y="3691"/>
                </a:cubicBezTo>
                <a:cubicBezTo>
                  <a:pt x="20530" y="3691"/>
                  <a:pt x="20508" y="3695"/>
                  <a:pt x="20482" y="3705"/>
                </a:cubicBezTo>
                <a:cubicBezTo>
                  <a:pt x="20731" y="3577"/>
                  <a:pt x="20405" y="3119"/>
                  <a:pt x="20184" y="3062"/>
                </a:cubicBezTo>
                <a:cubicBezTo>
                  <a:pt x="20286" y="3062"/>
                  <a:pt x="20156" y="2873"/>
                  <a:pt x="20289" y="2858"/>
                </a:cubicBezTo>
                <a:cubicBezTo>
                  <a:pt x="20199" y="2732"/>
                  <a:pt x="20085" y="2644"/>
                  <a:pt x="19998" y="2644"/>
                </a:cubicBezTo>
                <a:cubicBezTo>
                  <a:pt x="19961" y="2644"/>
                  <a:pt x="19927" y="2661"/>
                  <a:pt x="19905" y="2698"/>
                </a:cubicBezTo>
                <a:cubicBezTo>
                  <a:pt x="19902" y="2430"/>
                  <a:pt x="19714" y="2328"/>
                  <a:pt x="19549" y="2255"/>
                </a:cubicBezTo>
                <a:cubicBezTo>
                  <a:pt x="19385" y="2175"/>
                  <a:pt x="19253" y="2110"/>
                  <a:pt x="19290" y="1870"/>
                </a:cubicBezTo>
                <a:cubicBezTo>
                  <a:pt x="18760" y="1612"/>
                  <a:pt x="18206" y="1426"/>
                  <a:pt x="17632" y="1310"/>
                </a:cubicBezTo>
                <a:cubicBezTo>
                  <a:pt x="17658" y="1243"/>
                  <a:pt x="17708" y="1220"/>
                  <a:pt x="17769" y="1220"/>
                </a:cubicBezTo>
                <a:cubicBezTo>
                  <a:pt x="17829" y="1220"/>
                  <a:pt x="17899" y="1242"/>
                  <a:pt x="17969" y="1263"/>
                </a:cubicBezTo>
                <a:cubicBezTo>
                  <a:pt x="18039" y="1291"/>
                  <a:pt x="18108" y="1318"/>
                  <a:pt x="18166" y="1318"/>
                </a:cubicBezTo>
                <a:cubicBezTo>
                  <a:pt x="18220" y="1318"/>
                  <a:pt x="18264" y="1295"/>
                  <a:pt x="18288" y="1227"/>
                </a:cubicBezTo>
                <a:cubicBezTo>
                  <a:pt x="18097" y="1180"/>
                  <a:pt x="17928" y="1172"/>
                  <a:pt x="17772" y="1172"/>
                </a:cubicBezTo>
                <a:cubicBezTo>
                  <a:pt x="17683" y="1172"/>
                  <a:pt x="17597" y="1175"/>
                  <a:pt x="17515" y="1175"/>
                </a:cubicBezTo>
                <a:cubicBezTo>
                  <a:pt x="17331" y="1175"/>
                  <a:pt x="17156" y="1162"/>
                  <a:pt x="16969" y="1078"/>
                </a:cubicBezTo>
                <a:cubicBezTo>
                  <a:pt x="16864" y="1016"/>
                  <a:pt x="17068" y="979"/>
                  <a:pt x="17119" y="939"/>
                </a:cubicBezTo>
                <a:cubicBezTo>
                  <a:pt x="16713" y="936"/>
                  <a:pt x="16360" y="771"/>
                  <a:pt x="15996" y="771"/>
                </a:cubicBezTo>
                <a:cubicBezTo>
                  <a:pt x="15929" y="771"/>
                  <a:pt x="15860" y="776"/>
                  <a:pt x="15790" y="790"/>
                </a:cubicBezTo>
                <a:cubicBezTo>
                  <a:pt x="15794" y="766"/>
                  <a:pt x="15845" y="743"/>
                  <a:pt x="15889" y="729"/>
                </a:cubicBezTo>
                <a:cubicBezTo>
                  <a:pt x="15845" y="727"/>
                  <a:pt x="15797" y="707"/>
                  <a:pt x="15760" y="707"/>
                </a:cubicBezTo>
                <a:cubicBezTo>
                  <a:pt x="15726" y="707"/>
                  <a:pt x="15701" y="725"/>
                  <a:pt x="15696" y="787"/>
                </a:cubicBezTo>
                <a:lnTo>
                  <a:pt x="15780" y="766"/>
                </a:lnTo>
                <a:cubicBezTo>
                  <a:pt x="15876" y="960"/>
                  <a:pt x="15462" y="1091"/>
                  <a:pt x="15393" y="1190"/>
                </a:cubicBezTo>
                <a:cubicBezTo>
                  <a:pt x="15543" y="860"/>
                  <a:pt x="14997" y="1052"/>
                  <a:pt x="15260" y="617"/>
                </a:cubicBezTo>
                <a:cubicBezTo>
                  <a:pt x="15207" y="638"/>
                  <a:pt x="15132" y="689"/>
                  <a:pt x="15135" y="780"/>
                </a:cubicBezTo>
                <a:cubicBezTo>
                  <a:pt x="15058" y="743"/>
                  <a:pt x="15036" y="689"/>
                  <a:pt x="15128" y="601"/>
                </a:cubicBezTo>
                <a:cubicBezTo>
                  <a:pt x="14850" y="635"/>
                  <a:pt x="14906" y="764"/>
                  <a:pt x="14711" y="764"/>
                </a:cubicBezTo>
                <a:cubicBezTo>
                  <a:pt x="14695" y="764"/>
                  <a:pt x="14677" y="763"/>
                  <a:pt x="14656" y="761"/>
                </a:cubicBezTo>
                <a:cubicBezTo>
                  <a:pt x="14660" y="700"/>
                  <a:pt x="14717" y="678"/>
                  <a:pt x="14752" y="606"/>
                </a:cubicBezTo>
                <a:cubicBezTo>
                  <a:pt x="14637" y="694"/>
                  <a:pt x="14523" y="783"/>
                  <a:pt x="14374" y="783"/>
                </a:cubicBezTo>
                <a:cubicBezTo>
                  <a:pt x="14334" y="783"/>
                  <a:pt x="14291" y="776"/>
                  <a:pt x="14245" y="761"/>
                </a:cubicBezTo>
                <a:cubicBezTo>
                  <a:pt x="14257" y="730"/>
                  <a:pt x="14241" y="685"/>
                  <a:pt x="14280" y="678"/>
                </a:cubicBezTo>
                <a:cubicBezTo>
                  <a:pt x="13965" y="685"/>
                  <a:pt x="13726" y="888"/>
                  <a:pt x="13420" y="888"/>
                </a:cubicBezTo>
                <a:cubicBezTo>
                  <a:pt x="13359" y="888"/>
                  <a:pt x="13294" y="879"/>
                  <a:pt x="13226" y="860"/>
                </a:cubicBezTo>
                <a:cubicBezTo>
                  <a:pt x="13344" y="583"/>
                  <a:pt x="13080" y="769"/>
                  <a:pt x="13056" y="532"/>
                </a:cubicBezTo>
                <a:lnTo>
                  <a:pt x="12829" y="612"/>
                </a:lnTo>
                <a:lnTo>
                  <a:pt x="12923" y="726"/>
                </a:lnTo>
                <a:cubicBezTo>
                  <a:pt x="12755" y="726"/>
                  <a:pt x="12610" y="857"/>
                  <a:pt x="12464" y="857"/>
                </a:cubicBezTo>
                <a:cubicBezTo>
                  <a:pt x="12438" y="857"/>
                  <a:pt x="12411" y="852"/>
                  <a:pt x="12383" y="841"/>
                </a:cubicBezTo>
                <a:lnTo>
                  <a:pt x="12526" y="736"/>
                </a:lnTo>
                <a:lnTo>
                  <a:pt x="12159" y="806"/>
                </a:lnTo>
                <a:lnTo>
                  <a:pt x="12373" y="878"/>
                </a:lnTo>
                <a:cubicBezTo>
                  <a:pt x="12206" y="999"/>
                  <a:pt x="12362" y="1140"/>
                  <a:pt x="12224" y="1140"/>
                </a:cubicBezTo>
                <a:cubicBezTo>
                  <a:pt x="12205" y="1140"/>
                  <a:pt x="12180" y="1138"/>
                  <a:pt x="12149" y="1133"/>
                </a:cubicBezTo>
                <a:cubicBezTo>
                  <a:pt x="12200" y="1104"/>
                  <a:pt x="11945" y="1147"/>
                  <a:pt x="11874" y="1012"/>
                </a:cubicBezTo>
                <a:cubicBezTo>
                  <a:pt x="11824" y="1068"/>
                  <a:pt x="11757" y="1135"/>
                  <a:pt x="11692" y="1135"/>
                </a:cubicBezTo>
                <a:cubicBezTo>
                  <a:pt x="11659" y="1135"/>
                  <a:pt x="11625" y="1118"/>
                  <a:pt x="11595" y="1070"/>
                </a:cubicBezTo>
                <a:cubicBezTo>
                  <a:pt x="11595" y="987"/>
                  <a:pt x="11690" y="827"/>
                  <a:pt x="11690" y="772"/>
                </a:cubicBezTo>
                <a:cubicBezTo>
                  <a:pt x="11680" y="818"/>
                  <a:pt x="11653" y="835"/>
                  <a:pt x="11614" y="835"/>
                </a:cubicBezTo>
                <a:cubicBezTo>
                  <a:pt x="11519" y="835"/>
                  <a:pt x="11361" y="737"/>
                  <a:pt x="11233" y="737"/>
                </a:cubicBezTo>
                <a:cubicBezTo>
                  <a:pt x="11196" y="737"/>
                  <a:pt x="11162" y="745"/>
                  <a:pt x="11132" y="767"/>
                </a:cubicBezTo>
                <a:cubicBezTo>
                  <a:pt x="11179" y="727"/>
                  <a:pt x="11209" y="668"/>
                  <a:pt x="11221" y="606"/>
                </a:cubicBezTo>
                <a:lnTo>
                  <a:pt x="11085" y="714"/>
                </a:lnTo>
                <a:cubicBezTo>
                  <a:pt x="11021" y="623"/>
                  <a:pt x="11018" y="594"/>
                  <a:pt x="11065" y="507"/>
                </a:cubicBezTo>
                <a:cubicBezTo>
                  <a:pt x="11030" y="486"/>
                  <a:pt x="11003" y="477"/>
                  <a:pt x="10985" y="477"/>
                </a:cubicBezTo>
                <a:cubicBezTo>
                  <a:pt x="10901" y="477"/>
                  <a:pt x="10957" y="646"/>
                  <a:pt x="10893" y="646"/>
                </a:cubicBezTo>
                <a:cubicBezTo>
                  <a:pt x="10872" y="646"/>
                  <a:pt x="10838" y="627"/>
                  <a:pt x="10780" y="577"/>
                </a:cubicBezTo>
                <a:cubicBezTo>
                  <a:pt x="10807" y="572"/>
                  <a:pt x="10804" y="547"/>
                  <a:pt x="10865" y="540"/>
                </a:cubicBezTo>
                <a:cubicBezTo>
                  <a:pt x="10559" y="377"/>
                  <a:pt x="10219" y="417"/>
                  <a:pt x="9937" y="279"/>
                </a:cubicBezTo>
                <a:cubicBezTo>
                  <a:pt x="9919" y="168"/>
                  <a:pt x="9965" y="151"/>
                  <a:pt x="10019" y="151"/>
                </a:cubicBezTo>
                <a:cubicBezTo>
                  <a:pt x="10046" y="151"/>
                  <a:pt x="10075" y="155"/>
                  <a:pt x="10100" y="155"/>
                </a:cubicBezTo>
                <a:cubicBezTo>
                  <a:pt x="10146" y="155"/>
                  <a:pt x="10178" y="140"/>
                  <a:pt x="10154" y="56"/>
                </a:cubicBezTo>
                <a:cubicBezTo>
                  <a:pt x="10094" y="52"/>
                  <a:pt x="10033" y="50"/>
                  <a:pt x="9972" y="50"/>
                </a:cubicBezTo>
                <a:cubicBezTo>
                  <a:pt x="9588" y="50"/>
                  <a:pt x="9197" y="135"/>
                  <a:pt x="8850" y="135"/>
                </a:cubicBezTo>
                <a:cubicBezTo>
                  <a:pt x="8818" y="135"/>
                  <a:pt x="8787" y="135"/>
                  <a:pt x="8755" y="133"/>
                </a:cubicBezTo>
                <a:lnTo>
                  <a:pt x="8833" y="159"/>
                </a:lnTo>
                <a:cubicBezTo>
                  <a:pt x="8819" y="248"/>
                  <a:pt x="8790" y="280"/>
                  <a:pt x="8750" y="280"/>
                </a:cubicBezTo>
                <a:cubicBezTo>
                  <a:pt x="8663" y="280"/>
                  <a:pt x="8527" y="125"/>
                  <a:pt x="8394" y="125"/>
                </a:cubicBezTo>
                <a:cubicBezTo>
                  <a:pt x="8362" y="125"/>
                  <a:pt x="8329" y="135"/>
                  <a:pt x="8298" y="158"/>
                </a:cubicBezTo>
                <a:cubicBezTo>
                  <a:pt x="8339" y="122"/>
                  <a:pt x="8345" y="0"/>
                  <a:pt x="8337"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grpSp>
        <p:nvGrpSpPr>
          <p:cNvPr id="919" name="Google Shape;430;p20"/>
          <p:cNvGrpSpPr/>
          <p:nvPr/>
        </p:nvGrpSpPr>
        <p:grpSpPr>
          <a:xfrm>
            <a:off x="1547432" y="2111274"/>
            <a:ext cx="1189611" cy="3806821"/>
            <a:chOff x="-1" y="2"/>
            <a:chExt cx="1189610" cy="3806820"/>
          </a:xfrm>
        </p:grpSpPr>
        <p:sp>
          <p:nvSpPr>
            <p:cNvPr id="914" name="Google Shape;431;p20"/>
            <p:cNvSpPr/>
            <p:nvPr/>
          </p:nvSpPr>
          <p:spPr>
            <a:xfrm rot="5084583">
              <a:off x="19755" y="3349015"/>
              <a:ext cx="656091" cy="240270"/>
            </a:xfrm>
            <a:custGeom>
              <a:avLst/>
              <a:gdLst/>
              <a:ahLst/>
              <a:cxnLst>
                <a:cxn ang="0">
                  <a:pos x="wd2" y="hd2"/>
                </a:cxn>
                <a:cxn ang="5400000">
                  <a:pos x="wd2" y="hd2"/>
                </a:cxn>
                <a:cxn ang="10800000">
                  <a:pos x="wd2" y="hd2"/>
                </a:cxn>
                <a:cxn ang="16200000">
                  <a:pos x="wd2" y="hd2"/>
                </a:cxn>
              </a:cxnLst>
              <a:rect l="0" t="0" r="r" b="b"/>
              <a:pathLst>
                <a:path w="20859" h="21600" extrusionOk="0">
                  <a:moveTo>
                    <a:pt x="3787" y="0"/>
                  </a:moveTo>
                  <a:cubicBezTo>
                    <a:pt x="2919" y="0"/>
                    <a:pt x="2067" y="225"/>
                    <a:pt x="1246" y="721"/>
                  </a:cubicBezTo>
                  <a:cubicBezTo>
                    <a:pt x="195" y="1464"/>
                    <a:pt x="-474" y="5946"/>
                    <a:pt x="410" y="8063"/>
                  </a:cubicBezTo>
                  <a:cubicBezTo>
                    <a:pt x="2505" y="13064"/>
                    <a:pt x="4759" y="13987"/>
                    <a:pt x="7379" y="15654"/>
                  </a:cubicBezTo>
                  <a:lnTo>
                    <a:pt x="16873" y="21487"/>
                  </a:lnTo>
                  <a:cubicBezTo>
                    <a:pt x="17016" y="21555"/>
                    <a:pt x="17160" y="21600"/>
                    <a:pt x="17303" y="21600"/>
                  </a:cubicBezTo>
                  <a:cubicBezTo>
                    <a:pt x="18123" y="21600"/>
                    <a:pt x="18904" y="20361"/>
                    <a:pt x="19334" y="18289"/>
                  </a:cubicBezTo>
                  <a:lnTo>
                    <a:pt x="20274" y="18672"/>
                  </a:lnTo>
                  <a:cubicBezTo>
                    <a:pt x="20282" y="18672"/>
                    <a:pt x="20290" y="18672"/>
                    <a:pt x="20298" y="18672"/>
                  </a:cubicBezTo>
                  <a:cubicBezTo>
                    <a:pt x="20696" y="18672"/>
                    <a:pt x="21126" y="17005"/>
                    <a:pt x="20648" y="16397"/>
                  </a:cubicBezTo>
                  <a:lnTo>
                    <a:pt x="19661" y="15271"/>
                  </a:lnTo>
                  <a:cubicBezTo>
                    <a:pt x="19764" y="12613"/>
                    <a:pt x="19015" y="10271"/>
                    <a:pt x="18155" y="9572"/>
                  </a:cubicBezTo>
                  <a:cubicBezTo>
                    <a:pt x="13783" y="6442"/>
                    <a:pt x="8518" y="0"/>
                    <a:pt x="378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15" name="Google Shape;432;p20"/>
            <p:cNvSpPr/>
            <p:nvPr/>
          </p:nvSpPr>
          <p:spPr>
            <a:xfrm rot="5084583">
              <a:off x="103769" y="1940064"/>
              <a:ext cx="650963" cy="262317"/>
            </a:xfrm>
            <a:custGeom>
              <a:avLst/>
              <a:gdLst/>
              <a:ahLst/>
              <a:cxnLst>
                <a:cxn ang="0">
                  <a:pos x="wd2" y="hd2"/>
                </a:cxn>
                <a:cxn ang="5400000">
                  <a:pos x="wd2" y="hd2"/>
                </a:cxn>
                <a:cxn ang="10800000">
                  <a:pos x="wd2" y="hd2"/>
                </a:cxn>
                <a:cxn ang="16200000">
                  <a:pos x="wd2" y="hd2"/>
                </a:cxn>
              </a:cxnLst>
              <a:rect l="0" t="0" r="r" b="b"/>
              <a:pathLst>
                <a:path w="20433" h="21600" extrusionOk="0">
                  <a:moveTo>
                    <a:pt x="18753" y="0"/>
                  </a:moveTo>
                  <a:cubicBezTo>
                    <a:pt x="18313" y="0"/>
                    <a:pt x="17833" y="433"/>
                    <a:pt x="17377" y="1423"/>
                  </a:cubicBezTo>
                  <a:cubicBezTo>
                    <a:pt x="15175" y="6086"/>
                    <a:pt x="12455" y="8727"/>
                    <a:pt x="9624" y="8933"/>
                  </a:cubicBezTo>
                  <a:cubicBezTo>
                    <a:pt x="9561" y="8933"/>
                    <a:pt x="9506" y="8933"/>
                    <a:pt x="9451" y="8933"/>
                  </a:cubicBezTo>
                  <a:cubicBezTo>
                    <a:pt x="6848" y="8933"/>
                    <a:pt x="4615" y="5859"/>
                    <a:pt x="2107" y="5116"/>
                  </a:cubicBezTo>
                  <a:cubicBezTo>
                    <a:pt x="2036" y="5075"/>
                    <a:pt x="1965" y="5075"/>
                    <a:pt x="1902" y="5075"/>
                  </a:cubicBezTo>
                  <a:cubicBezTo>
                    <a:pt x="739" y="5075"/>
                    <a:pt x="-496" y="8273"/>
                    <a:pt x="204" y="11429"/>
                  </a:cubicBezTo>
                  <a:cubicBezTo>
                    <a:pt x="1831" y="18732"/>
                    <a:pt x="4670" y="21600"/>
                    <a:pt x="7745" y="21600"/>
                  </a:cubicBezTo>
                  <a:cubicBezTo>
                    <a:pt x="12305" y="21600"/>
                    <a:pt x="17385" y="15328"/>
                    <a:pt x="19862" y="7963"/>
                  </a:cubicBezTo>
                  <a:cubicBezTo>
                    <a:pt x="21104" y="4209"/>
                    <a:pt x="20129" y="0"/>
                    <a:pt x="1875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16" name="Google Shape;433;p20"/>
            <p:cNvSpPr/>
            <p:nvPr/>
          </p:nvSpPr>
          <p:spPr>
            <a:xfrm rot="5084583">
              <a:off x="726871" y="2307199"/>
              <a:ext cx="700387" cy="161599"/>
            </a:xfrm>
            <a:custGeom>
              <a:avLst/>
              <a:gdLst/>
              <a:ahLst/>
              <a:cxnLst>
                <a:cxn ang="0">
                  <a:pos x="wd2" y="hd2"/>
                </a:cxn>
                <a:cxn ang="5400000">
                  <a:pos x="wd2" y="hd2"/>
                </a:cxn>
                <a:cxn ang="10800000">
                  <a:pos x="wd2" y="hd2"/>
                </a:cxn>
                <a:cxn ang="16200000">
                  <a:pos x="wd2" y="hd2"/>
                </a:cxn>
              </a:cxnLst>
              <a:rect l="0" t="0" r="r" b="b"/>
              <a:pathLst>
                <a:path w="20672" h="21600" extrusionOk="0">
                  <a:moveTo>
                    <a:pt x="6069" y="0"/>
                  </a:moveTo>
                  <a:cubicBezTo>
                    <a:pt x="4480" y="0"/>
                    <a:pt x="2912" y="603"/>
                    <a:pt x="1403" y="2880"/>
                  </a:cubicBezTo>
                  <a:cubicBezTo>
                    <a:pt x="-334" y="5459"/>
                    <a:pt x="-534" y="15940"/>
                    <a:pt x="1233" y="18753"/>
                  </a:cubicBezTo>
                  <a:cubicBezTo>
                    <a:pt x="2624" y="20964"/>
                    <a:pt x="4102" y="21600"/>
                    <a:pt x="5604" y="21600"/>
                  </a:cubicBezTo>
                  <a:cubicBezTo>
                    <a:pt x="7245" y="21600"/>
                    <a:pt x="8902" y="20863"/>
                    <a:pt x="10492" y="20696"/>
                  </a:cubicBezTo>
                  <a:cubicBezTo>
                    <a:pt x="13701" y="20227"/>
                    <a:pt x="16585" y="19658"/>
                    <a:pt x="19698" y="16175"/>
                  </a:cubicBezTo>
                  <a:cubicBezTo>
                    <a:pt x="20889" y="14701"/>
                    <a:pt x="21066" y="6597"/>
                    <a:pt x="19794" y="5124"/>
                  </a:cubicBezTo>
                  <a:cubicBezTo>
                    <a:pt x="16733" y="1407"/>
                    <a:pt x="13871" y="1072"/>
                    <a:pt x="10713" y="737"/>
                  </a:cubicBezTo>
                  <a:cubicBezTo>
                    <a:pt x="9175" y="569"/>
                    <a:pt x="7615" y="0"/>
                    <a:pt x="60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17" name="Google Shape;434;p20"/>
            <p:cNvSpPr/>
            <p:nvPr/>
          </p:nvSpPr>
          <p:spPr>
            <a:xfrm rot="5084583">
              <a:off x="405013" y="824495"/>
              <a:ext cx="679386" cy="209455"/>
            </a:xfrm>
            <a:custGeom>
              <a:avLst/>
              <a:gdLst/>
              <a:ahLst/>
              <a:cxnLst>
                <a:cxn ang="0">
                  <a:pos x="wd2" y="hd2"/>
                </a:cxn>
                <a:cxn ang="5400000">
                  <a:pos x="wd2" y="hd2"/>
                </a:cxn>
                <a:cxn ang="10800000">
                  <a:pos x="wd2" y="hd2"/>
                </a:cxn>
                <a:cxn ang="16200000">
                  <a:pos x="wd2" y="hd2"/>
                </a:cxn>
              </a:cxnLst>
              <a:rect l="0" t="0" r="r" b="b"/>
              <a:pathLst>
                <a:path w="20865" h="21600" extrusionOk="0">
                  <a:moveTo>
                    <a:pt x="6468" y="0"/>
                  </a:moveTo>
                  <a:cubicBezTo>
                    <a:pt x="4352" y="0"/>
                    <a:pt x="2236" y="1214"/>
                    <a:pt x="643" y="5297"/>
                  </a:cubicBezTo>
                  <a:cubicBezTo>
                    <a:pt x="105" y="6692"/>
                    <a:pt x="-311" y="9560"/>
                    <a:pt x="312" y="11394"/>
                  </a:cubicBezTo>
                  <a:cubicBezTo>
                    <a:pt x="2644" y="18500"/>
                    <a:pt x="6576" y="18241"/>
                    <a:pt x="9554" y="19300"/>
                  </a:cubicBezTo>
                  <a:cubicBezTo>
                    <a:pt x="11947" y="20076"/>
                    <a:pt x="14317" y="21600"/>
                    <a:pt x="16695" y="21600"/>
                  </a:cubicBezTo>
                  <a:cubicBezTo>
                    <a:pt x="17703" y="21600"/>
                    <a:pt x="18719" y="21316"/>
                    <a:pt x="19735" y="20592"/>
                  </a:cubicBezTo>
                  <a:cubicBezTo>
                    <a:pt x="20720" y="19895"/>
                    <a:pt x="21289" y="14960"/>
                    <a:pt x="20481" y="12609"/>
                  </a:cubicBezTo>
                  <a:cubicBezTo>
                    <a:pt x="17765" y="4522"/>
                    <a:pt x="14033" y="2687"/>
                    <a:pt x="10539" y="1111"/>
                  </a:cubicBezTo>
                  <a:cubicBezTo>
                    <a:pt x="9277" y="543"/>
                    <a:pt x="7877" y="0"/>
                    <a:pt x="646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18" name="Google Shape;435;p20"/>
            <p:cNvSpPr/>
            <p:nvPr/>
          </p:nvSpPr>
          <p:spPr>
            <a:xfrm rot="5084583">
              <a:off x="-89781" y="133518"/>
              <a:ext cx="617604" cy="383071"/>
            </a:xfrm>
            <a:custGeom>
              <a:avLst/>
              <a:gdLst/>
              <a:ahLst/>
              <a:cxnLst>
                <a:cxn ang="0">
                  <a:pos x="wd2" y="hd2"/>
                </a:cxn>
                <a:cxn ang="5400000">
                  <a:pos x="wd2" y="hd2"/>
                </a:cxn>
                <a:cxn ang="10800000">
                  <a:pos x="wd2" y="hd2"/>
                </a:cxn>
                <a:cxn ang="16200000">
                  <a:pos x="wd2" y="hd2"/>
                </a:cxn>
              </a:cxnLst>
              <a:rect l="0" t="0" r="r" b="b"/>
              <a:pathLst>
                <a:path w="20056" h="21600" extrusionOk="0">
                  <a:moveTo>
                    <a:pt x="2618" y="0"/>
                  </a:moveTo>
                  <a:cubicBezTo>
                    <a:pt x="2414" y="0"/>
                    <a:pt x="2219" y="14"/>
                    <a:pt x="2024" y="28"/>
                  </a:cubicBezTo>
                  <a:cubicBezTo>
                    <a:pt x="738" y="170"/>
                    <a:pt x="-547" y="2981"/>
                    <a:pt x="242" y="5170"/>
                  </a:cubicBezTo>
                  <a:cubicBezTo>
                    <a:pt x="1967" y="9875"/>
                    <a:pt x="4570" y="12290"/>
                    <a:pt x="7418" y="14678"/>
                  </a:cubicBezTo>
                  <a:cubicBezTo>
                    <a:pt x="10404" y="17291"/>
                    <a:pt x="13528" y="19523"/>
                    <a:pt x="16700" y="21374"/>
                  </a:cubicBezTo>
                  <a:cubicBezTo>
                    <a:pt x="16985" y="21529"/>
                    <a:pt x="17254" y="21600"/>
                    <a:pt x="17506" y="21600"/>
                  </a:cubicBezTo>
                  <a:cubicBezTo>
                    <a:pt x="19930" y="21600"/>
                    <a:pt x="21053" y="15215"/>
                    <a:pt x="18946" y="12629"/>
                  </a:cubicBezTo>
                  <a:cubicBezTo>
                    <a:pt x="14528" y="7162"/>
                    <a:pt x="8313" y="0"/>
                    <a:pt x="261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920" name="Google Shape;436;p20"/>
          <p:cNvSpPr/>
          <p:nvPr/>
        </p:nvSpPr>
        <p:spPr>
          <a:xfrm>
            <a:off x="-2798937" y="8725141"/>
            <a:ext cx="6731129" cy="6321534"/>
          </a:xfrm>
          <a:custGeom>
            <a:avLst/>
            <a:gdLst/>
            <a:ahLst/>
            <a:cxnLst>
              <a:cxn ang="0">
                <a:pos x="wd2" y="hd2"/>
              </a:cxn>
              <a:cxn ang="5400000">
                <a:pos x="wd2" y="hd2"/>
              </a:cxn>
              <a:cxn ang="10800000">
                <a:pos x="wd2" y="hd2"/>
              </a:cxn>
              <a:cxn ang="16200000">
                <a:pos x="wd2" y="hd2"/>
              </a:cxn>
            </a:cxnLst>
            <a:rect l="0" t="0" r="r" b="b"/>
            <a:pathLst>
              <a:path w="21501" h="21600" extrusionOk="0">
                <a:moveTo>
                  <a:pt x="14291" y="677"/>
                </a:moveTo>
                <a:cubicBezTo>
                  <a:pt x="14287" y="677"/>
                  <a:pt x="14284" y="677"/>
                  <a:pt x="14280" y="678"/>
                </a:cubicBezTo>
                <a:cubicBezTo>
                  <a:pt x="14285" y="678"/>
                  <a:pt x="14291" y="678"/>
                  <a:pt x="14296" y="678"/>
                </a:cubicBezTo>
                <a:cubicBezTo>
                  <a:pt x="14298" y="678"/>
                  <a:pt x="14300" y="678"/>
                  <a:pt x="14302" y="678"/>
                </a:cubicBezTo>
                <a:cubicBezTo>
                  <a:pt x="14298" y="677"/>
                  <a:pt x="14295" y="677"/>
                  <a:pt x="14291" y="677"/>
                </a:cubicBezTo>
                <a:close/>
                <a:moveTo>
                  <a:pt x="5860" y="1190"/>
                </a:moveTo>
                <a:cubicBezTo>
                  <a:pt x="5891" y="1230"/>
                  <a:pt x="5915" y="1270"/>
                  <a:pt x="5935" y="1317"/>
                </a:cubicBezTo>
                <a:cubicBezTo>
                  <a:pt x="5894" y="1343"/>
                  <a:pt x="5850" y="1368"/>
                  <a:pt x="5810" y="1397"/>
                </a:cubicBezTo>
                <a:cubicBezTo>
                  <a:pt x="5792" y="1343"/>
                  <a:pt x="5800" y="1274"/>
                  <a:pt x="5860" y="1190"/>
                </a:cubicBezTo>
                <a:close/>
                <a:moveTo>
                  <a:pt x="2701" y="4759"/>
                </a:moveTo>
                <a:lnTo>
                  <a:pt x="2844" y="4774"/>
                </a:lnTo>
                <a:cubicBezTo>
                  <a:pt x="2816" y="4828"/>
                  <a:pt x="2789" y="4883"/>
                  <a:pt x="2759" y="4937"/>
                </a:cubicBezTo>
                <a:cubicBezTo>
                  <a:pt x="2725" y="4886"/>
                  <a:pt x="2704" y="4820"/>
                  <a:pt x="2701" y="4759"/>
                </a:cubicBezTo>
                <a:close/>
                <a:moveTo>
                  <a:pt x="21351" y="5215"/>
                </a:moveTo>
                <a:cubicBezTo>
                  <a:pt x="21360" y="5233"/>
                  <a:pt x="21369" y="5247"/>
                  <a:pt x="21380" y="5256"/>
                </a:cubicBezTo>
                <a:cubicBezTo>
                  <a:pt x="21373" y="5246"/>
                  <a:pt x="21363" y="5229"/>
                  <a:pt x="21351" y="5215"/>
                </a:cubicBezTo>
                <a:close/>
                <a:moveTo>
                  <a:pt x="2194" y="5904"/>
                </a:moveTo>
                <a:cubicBezTo>
                  <a:pt x="2232" y="5904"/>
                  <a:pt x="2271" y="5916"/>
                  <a:pt x="2307" y="5937"/>
                </a:cubicBezTo>
                <a:cubicBezTo>
                  <a:pt x="2276" y="6006"/>
                  <a:pt x="2249" y="6074"/>
                  <a:pt x="2222" y="6143"/>
                </a:cubicBezTo>
                <a:cubicBezTo>
                  <a:pt x="2195" y="6067"/>
                  <a:pt x="2167" y="5987"/>
                  <a:pt x="2144" y="5911"/>
                </a:cubicBezTo>
                <a:cubicBezTo>
                  <a:pt x="2160" y="5906"/>
                  <a:pt x="2176" y="5904"/>
                  <a:pt x="2194" y="5904"/>
                </a:cubicBezTo>
                <a:close/>
                <a:moveTo>
                  <a:pt x="1814" y="6859"/>
                </a:moveTo>
                <a:cubicBezTo>
                  <a:pt x="1808" y="6867"/>
                  <a:pt x="1800" y="6875"/>
                  <a:pt x="1793" y="6883"/>
                </a:cubicBezTo>
                <a:cubicBezTo>
                  <a:pt x="1804" y="6880"/>
                  <a:pt x="1811" y="6873"/>
                  <a:pt x="1814" y="6859"/>
                </a:cubicBezTo>
                <a:close/>
                <a:moveTo>
                  <a:pt x="490" y="8908"/>
                </a:moveTo>
                <a:cubicBezTo>
                  <a:pt x="491" y="8916"/>
                  <a:pt x="492" y="8922"/>
                  <a:pt x="493" y="8929"/>
                </a:cubicBezTo>
                <a:cubicBezTo>
                  <a:pt x="492" y="8922"/>
                  <a:pt x="491" y="8916"/>
                  <a:pt x="490" y="8908"/>
                </a:cubicBezTo>
                <a:close/>
                <a:moveTo>
                  <a:pt x="7739" y="10337"/>
                </a:moveTo>
                <a:cubicBezTo>
                  <a:pt x="7743" y="10344"/>
                  <a:pt x="7750" y="10352"/>
                  <a:pt x="7756" y="10363"/>
                </a:cubicBezTo>
                <a:lnTo>
                  <a:pt x="7766" y="10395"/>
                </a:lnTo>
                <a:cubicBezTo>
                  <a:pt x="7764" y="10395"/>
                  <a:pt x="7763" y="10396"/>
                  <a:pt x="7760" y="10396"/>
                </a:cubicBezTo>
                <a:cubicBezTo>
                  <a:pt x="7759" y="10396"/>
                  <a:pt x="7756" y="10396"/>
                  <a:pt x="7753" y="10395"/>
                </a:cubicBezTo>
                <a:cubicBezTo>
                  <a:pt x="7746" y="10373"/>
                  <a:pt x="7743" y="10355"/>
                  <a:pt x="7739" y="10337"/>
                </a:cubicBezTo>
                <a:close/>
                <a:moveTo>
                  <a:pt x="7664" y="10406"/>
                </a:moveTo>
                <a:cubicBezTo>
                  <a:pt x="7678" y="10435"/>
                  <a:pt x="7681" y="10453"/>
                  <a:pt x="7688" y="10475"/>
                </a:cubicBezTo>
                <a:lnTo>
                  <a:pt x="7685" y="10472"/>
                </a:lnTo>
                <a:cubicBezTo>
                  <a:pt x="7678" y="10449"/>
                  <a:pt x="7671" y="10432"/>
                  <a:pt x="7664" y="10406"/>
                </a:cubicBezTo>
                <a:close/>
                <a:moveTo>
                  <a:pt x="7641" y="10489"/>
                </a:moveTo>
                <a:cubicBezTo>
                  <a:pt x="7651" y="10504"/>
                  <a:pt x="7661" y="10518"/>
                  <a:pt x="7668" y="10537"/>
                </a:cubicBezTo>
                <a:lnTo>
                  <a:pt x="7654" y="10526"/>
                </a:lnTo>
                <a:cubicBezTo>
                  <a:pt x="7654" y="10526"/>
                  <a:pt x="7654" y="10526"/>
                  <a:pt x="7654" y="10526"/>
                </a:cubicBezTo>
                <a:lnTo>
                  <a:pt x="7641" y="10489"/>
                </a:lnTo>
                <a:close/>
                <a:moveTo>
                  <a:pt x="7654" y="10526"/>
                </a:moveTo>
                <a:lnTo>
                  <a:pt x="7671" y="10541"/>
                </a:lnTo>
                <a:lnTo>
                  <a:pt x="7688" y="10573"/>
                </a:lnTo>
                <a:lnTo>
                  <a:pt x="7668" y="10558"/>
                </a:lnTo>
                <a:cubicBezTo>
                  <a:pt x="7664" y="10552"/>
                  <a:pt x="7658" y="10537"/>
                  <a:pt x="7654" y="10526"/>
                </a:cubicBezTo>
                <a:close/>
                <a:moveTo>
                  <a:pt x="7688" y="10489"/>
                </a:moveTo>
                <a:cubicBezTo>
                  <a:pt x="7691" y="10493"/>
                  <a:pt x="7695" y="10493"/>
                  <a:pt x="7695" y="10493"/>
                </a:cubicBezTo>
                <a:lnTo>
                  <a:pt x="7695" y="10497"/>
                </a:lnTo>
                <a:cubicBezTo>
                  <a:pt x="7708" y="10529"/>
                  <a:pt x="7716" y="10552"/>
                  <a:pt x="7723" y="10576"/>
                </a:cubicBezTo>
                <a:lnTo>
                  <a:pt x="7708" y="10566"/>
                </a:lnTo>
                <a:cubicBezTo>
                  <a:pt x="7705" y="10544"/>
                  <a:pt x="7698" y="10515"/>
                  <a:pt x="7688" y="10489"/>
                </a:cubicBezTo>
                <a:close/>
                <a:moveTo>
                  <a:pt x="7716" y="10576"/>
                </a:moveTo>
                <a:lnTo>
                  <a:pt x="7729" y="10587"/>
                </a:lnTo>
                <a:cubicBezTo>
                  <a:pt x="7729" y="10587"/>
                  <a:pt x="7729" y="10595"/>
                  <a:pt x="7733" y="10598"/>
                </a:cubicBezTo>
                <a:lnTo>
                  <a:pt x="7733" y="10602"/>
                </a:lnTo>
                <a:lnTo>
                  <a:pt x="7719" y="10595"/>
                </a:lnTo>
                <a:cubicBezTo>
                  <a:pt x="7719" y="10587"/>
                  <a:pt x="7716" y="10581"/>
                  <a:pt x="7716" y="10576"/>
                </a:cubicBezTo>
                <a:close/>
                <a:moveTo>
                  <a:pt x="7753" y="10409"/>
                </a:moveTo>
                <a:lnTo>
                  <a:pt x="7773" y="10413"/>
                </a:lnTo>
                <a:cubicBezTo>
                  <a:pt x="7780" y="10432"/>
                  <a:pt x="7783" y="10453"/>
                  <a:pt x="7787" y="10472"/>
                </a:cubicBezTo>
                <a:lnTo>
                  <a:pt x="7787" y="10489"/>
                </a:lnTo>
                <a:cubicBezTo>
                  <a:pt x="7787" y="10453"/>
                  <a:pt x="7793" y="10438"/>
                  <a:pt x="7800" y="10435"/>
                </a:cubicBezTo>
                <a:cubicBezTo>
                  <a:pt x="7810" y="10446"/>
                  <a:pt x="7825" y="10457"/>
                  <a:pt x="7838" y="10467"/>
                </a:cubicBezTo>
                <a:cubicBezTo>
                  <a:pt x="7855" y="10493"/>
                  <a:pt x="7872" y="10522"/>
                  <a:pt x="7889" y="10555"/>
                </a:cubicBezTo>
                <a:cubicBezTo>
                  <a:pt x="7865" y="10547"/>
                  <a:pt x="7841" y="10533"/>
                  <a:pt x="7817" y="10522"/>
                </a:cubicBezTo>
                <a:cubicBezTo>
                  <a:pt x="7864" y="10566"/>
                  <a:pt x="7913" y="10610"/>
                  <a:pt x="7892" y="10610"/>
                </a:cubicBezTo>
                <a:cubicBezTo>
                  <a:pt x="7888" y="10610"/>
                  <a:pt x="7883" y="10608"/>
                  <a:pt x="7875" y="10606"/>
                </a:cubicBezTo>
                <a:lnTo>
                  <a:pt x="7770" y="10533"/>
                </a:lnTo>
                <a:cubicBezTo>
                  <a:pt x="7770" y="10518"/>
                  <a:pt x="7773" y="10504"/>
                  <a:pt x="7776" y="10486"/>
                </a:cubicBezTo>
                <a:cubicBezTo>
                  <a:pt x="7790" y="10501"/>
                  <a:pt x="7803" y="10512"/>
                  <a:pt x="7817" y="10522"/>
                </a:cubicBezTo>
                <a:lnTo>
                  <a:pt x="7776" y="10478"/>
                </a:lnTo>
                <a:lnTo>
                  <a:pt x="7770" y="10460"/>
                </a:lnTo>
                <a:cubicBezTo>
                  <a:pt x="7780" y="10460"/>
                  <a:pt x="7787" y="10460"/>
                  <a:pt x="7773" y="10446"/>
                </a:cubicBezTo>
                <a:lnTo>
                  <a:pt x="7766" y="10446"/>
                </a:lnTo>
                <a:cubicBezTo>
                  <a:pt x="7760" y="10435"/>
                  <a:pt x="7756" y="10420"/>
                  <a:pt x="7753" y="10409"/>
                </a:cubicBezTo>
                <a:close/>
                <a:moveTo>
                  <a:pt x="7760" y="10595"/>
                </a:moveTo>
                <a:cubicBezTo>
                  <a:pt x="7767" y="10602"/>
                  <a:pt x="7774" y="10610"/>
                  <a:pt x="7781" y="10618"/>
                </a:cubicBezTo>
                <a:cubicBezTo>
                  <a:pt x="7774" y="10612"/>
                  <a:pt x="7767" y="10607"/>
                  <a:pt x="7760" y="10601"/>
                </a:cubicBezTo>
                <a:cubicBezTo>
                  <a:pt x="7760" y="10598"/>
                  <a:pt x="7760" y="10595"/>
                  <a:pt x="7760" y="10595"/>
                </a:cubicBezTo>
                <a:close/>
                <a:moveTo>
                  <a:pt x="7675" y="10581"/>
                </a:moveTo>
                <a:lnTo>
                  <a:pt x="7698" y="10598"/>
                </a:lnTo>
                <a:cubicBezTo>
                  <a:pt x="7701" y="10602"/>
                  <a:pt x="7705" y="10606"/>
                  <a:pt x="7708" y="10613"/>
                </a:cubicBezTo>
                <a:lnTo>
                  <a:pt x="7705" y="10609"/>
                </a:lnTo>
                <a:cubicBezTo>
                  <a:pt x="7691" y="10609"/>
                  <a:pt x="7691" y="10613"/>
                  <a:pt x="7688" y="10621"/>
                </a:cubicBezTo>
                <a:cubicBezTo>
                  <a:pt x="7685" y="10606"/>
                  <a:pt x="7678" y="10592"/>
                  <a:pt x="7675" y="10581"/>
                </a:cubicBezTo>
                <a:close/>
                <a:moveTo>
                  <a:pt x="7756" y="10609"/>
                </a:moveTo>
                <a:lnTo>
                  <a:pt x="7770" y="10621"/>
                </a:lnTo>
                <a:cubicBezTo>
                  <a:pt x="7766" y="10621"/>
                  <a:pt x="7763" y="10613"/>
                  <a:pt x="7756" y="10613"/>
                </a:cubicBezTo>
                <a:cubicBezTo>
                  <a:pt x="7753" y="10609"/>
                  <a:pt x="7756" y="10609"/>
                  <a:pt x="7756" y="10609"/>
                </a:cubicBezTo>
                <a:close/>
                <a:moveTo>
                  <a:pt x="7726" y="10613"/>
                </a:moveTo>
                <a:lnTo>
                  <a:pt x="7739" y="10621"/>
                </a:lnTo>
                <a:lnTo>
                  <a:pt x="7743" y="10642"/>
                </a:lnTo>
                <a:cubicBezTo>
                  <a:pt x="7739" y="10638"/>
                  <a:pt x="7733" y="10635"/>
                  <a:pt x="7729" y="10632"/>
                </a:cubicBezTo>
                <a:cubicBezTo>
                  <a:pt x="7729" y="10624"/>
                  <a:pt x="7726" y="10616"/>
                  <a:pt x="7726" y="10613"/>
                </a:cubicBezTo>
                <a:close/>
                <a:moveTo>
                  <a:pt x="7753" y="10632"/>
                </a:moveTo>
                <a:cubicBezTo>
                  <a:pt x="7771" y="10643"/>
                  <a:pt x="7783" y="10652"/>
                  <a:pt x="7774" y="10652"/>
                </a:cubicBezTo>
                <a:cubicBezTo>
                  <a:pt x="7771" y="10652"/>
                  <a:pt x="7763" y="10651"/>
                  <a:pt x="7750" y="10647"/>
                </a:cubicBezTo>
                <a:cubicBezTo>
                  <a:pt x="7750" y="10640"/>
                  <a:pt x="7750" y="10635"/>
                  <a:pt x="7753" y="10632"/>
                </a:cubicBezTo>
                <a:close/>
                <a:moveTo>
                  <a:pt x="7476" y="10635"/>
                </a:moveTo>
                <a:cubicBezTo>
                  <a:pt x="7481" y="10635"/>
                  <a:pt x="7500" y="10647"/>
                  <a:pt x="7525" y="10664"/>
                </a:cubicBezTo>
                <a:cubicBezTo>
                  <a:pt x="7536" y="10675"/>
                  <a:pt x="7542" y="10686"/>
                  <a:pt x="7549" y="10696"/>
                </a:cubicBezTo>
                <a:lnTo>
                  <a:pt x="7546" y="10696"/>
                </a:lnTo>
                <a:lnTo>
                  <a:pt x="7487" y="10653"/>
                </a:lnTo>
                <a:cubicBezTo>
                  <a:pt x="7475" y="10640"/>
                  <a:pt x="7472" y="10635"/>
                  <a:pt x="7476" y="10635"/>
                </a:cubicBezTo>
                <a:close/>
                <a:moveTo>
                  <a:pt x="7509" y="10438"/>
                </a:moveTo>
                <a:cubicBezTo>
                  <a:pt x="7569" y="10522"/>
                  <a:pt x="7627" y="10613"/>
                  <a:pt x="7681" y="10704"/>
                </a:cubicBezTo>
                <a:lnTo>
                  <a:pt x="7648" y="10638"/>
                </a:lnTo>
                <a:lnTo>
                  <a:pt x="7685" y="10704"/>
                </a:lnTo>
                <a:cubicBezTo>
                  <a:pt x="7685" y="10704"/>
                  <a:pt x="7681" y="10707"/>
                  <a:pt x="7678" y="10707"/>
                </a:cubicBezTo>
                <a:cubicBezTo>
                  <a:pt x="7624" y="10627"/>
                  <a:pt x="7525" y="10483"/>
                  <a:pt x="7519" y="10464"/>
                </a:cubicBezTo>
                <a:lnTo>
                  <a:pt x="7641" y="10646"/>
                </a:lnTo>
                <a:cubicBezTo>
                  <a:pt x="7569" y="10529"/>
                  <a:pt x="7589" y="10576"/>
                  <a:pt x="7509" y="10438"/>
                </a:cubicBezTo>
                <a:close/>
                <a:moveTo>
                  <a:pt x="7454" y="10635"/>
                </a:moveTo>
                <a:lnTo>
                  <a:pt x="7556" y="10711"/>
                </a:lnTo>
                <a:cubicBezTo>
                  <a:pt x="7556" y="10715"/>
                  <a:pt x="7558" y="10718"/>
                  <a:pt x="7559" y="10721"/>
                </a:cubicBezTo>
                <a:lnTo>
                  <a:pt x="7550" y="10715"/>
                </a:lnTo>
                <a:lnTo>
                  <a:pt x="7559" y="10722"/>
                </a:lnTo>
                <a:cubicBezTo>
                  <a:pt x="7559" y="10721"/>
                  <a:pt x="7559" y="10721"/>
                  <a:pt x="7559" y="10721"/>
                </a:cubicBezTo>
                <a:lnTo>
                  <a:pt x="7566" y="10725"/>
                </a:lnTo>
                <a:lnTo>
                  <a:pt x="7573" y="10741"/>
                </a:lnTo>
                <a:cubicBezTo>
                  <a:pt x="7532" y="10711"/>
                  <a:pt x="7494" y="10678"/>
                  <a:pt x="7457" y="10649"/>
                </a:cubicBezTo>
                <a:lnTo>
                  <a:pt x="7550" y="10715"/>
                </a:lnTo>
                <a:lnTo>
                  <a:pt x="7454" y="10635"/>
                </a:lnTo>
                <a:close/>
                <a:moveTo>
                  <a:pt x="7348" y="10638"/>
                </a:moveTo>
                <a:cubicBezTo>
                  <a:pt x="7464" y="10693"/>
                  <a:pt x="7522" y="10730"/>
                  <a:pt x="7586" y="10765"/>
                </a:cubicBezTo>
                <a:cubicBezTo>
                  <a:pt x="7593" y="10787"/>
                  <a:pt x="7596" y="10805"/>
                  <a:pt x="7576" y="10810"/>
                </a:cubicBezTo>
                <a:lnTo>
                  <a:pt x="7599" y="10816"/>
                </a:lnTo>
                <a:cubicBezTo>
                  <a:pt x="7679" y="10870"/>
                  <a:pt x="7698" y="10886"/>
                  <a:pt x="7689" y="10886"/>
                </a:cubicBezTo>
                <a:cubicBezTo>
                  <a:pt x="7674" y="10886"/>
                  <a:pt x="7571" y="10833"/>
                  <a:pt x="7549" y="10833"/>
                </a:cubicBezTo>
                <a:cubicBezTo>
                  <a:pt x="7541" y="10833"/>
                  <a:pt x="7544" y="10841"/>
                  <a:pt x="7566" y="10860"/>
                </a:cubicBezTo>
                <a:cubicBezTo>
                  <a:pt x="7529" y="10831"/>
                  <a:pt x="7494" y="10805"/>
                  <a:pt x="7454" y="10781"/>
                </a:cubicBezTo>
                <a:cubicBezTo>
                  <a:pt x="7484" y="10787"/>
                  <a:pt x="7512" y="10795"/>
                  <a:pt x="7539" y="10805"/>
                </a:cubicBezTo>
                <a:cubicBezTo>
                  <a:pt x="7318" y="10675"/>
                  <a:pt x="7661" y="10816"/>
                  <a:pt x="7348" y="10638"/>
                </a:cubicBezTo>
                <a:close/>
                <a:moveTo>
                  <a:pt x="7410" y="10776"/>
                </a:moveTo>
                <a:cubicBezTo>
                  <a:pt x="7420" y="10776"/>
                  <a:pt x="7432" y="10777"/>
                  <a:pt x="7447" y="10781"/>
                </a:cubicBezTo>
                <a:cubicBezTo>
                  <a:pt x="7400" y="10787"/>
                  <a:pt x="7487" y="10882"/>
                  <a:pt x="7546" y="10976"/>
                </a:cubicBezTo>
                <a:lnTo>
                  <a:pt x="7477" y="10925"/>
                </a:lnTo>
                <a:cubicBezTo>
                  <a:pt x="7463" y="10921"/>
                  <a:pt x="7452" y="10920"/>
                  <a:pt x="7443" y="10920"/>
                </a:cubicBezTo>
                <a:cubicBezTo>
                  <a:pt x="7430" y="10920"/>
                  <a:pt x="7422" y="10923"/>
                  <a:pt x="7413" y="10925"/>
                </a:cubicBezTo>
                <a:lnTo>
                  <a:pt x="7375" y="10904"/>
                </a:lnTo>
                <a:cubicBezTo>
                  <a:pt x="7410" y="10867"/>
                  <a:pt x="7440" y="10842"/>
                  <a:pt x="7440" y="10842"/>
                </a:cubicBezTo>
                <a:cubicBezTo>
                  <a:pt x="7440" y="10842"/>
                  <a:pt x="7407" y="10864"/>
                  <a:pt x="7372" y="10904"/>
                </a:cubicBezTo>
                <a:lnTo>
                  <a:pt x="7359" y="10896"/>
                </a:lnTo>
                <a:cubicBezTo>
                  <a:pt x="7365" y="10890"/>
                  <a:pt x="7372" y="10882"/>
                  <a:pt x="7375" y="10875"/>
                </a:cubicBezTo>
                <a:lnTo>
                  <a:pt x="7355" y="10896"/>
                </a:lnTo>
                <a:cubicBezTo>
                  <a:pt x="7297" y="10863"/>
                  <a:pt x="7238" y="10830"/>
                  <a:pt x="7256" y="10830"/>
                </a:cubicBezTo>
                <a:cubicBezTo>
                  <a:pt x="7261" y="10830"/>
                  <a:pt x="7272" y="10832"/>
                  <a:pt x="7291" y="10838"/>
                </a:cubicBezTo>
                <a:lnTo>
                  <a:pt x="7318" y="10856"/>
                </a:lnTo>
                <a:cubicBezTo>
                  <a:pt x="7383" y="10846"/>
                  <a:pt x="7337" y="10776"/>
                  <a:pt x="7410" y="10776"/>
                </a:cubicBezTo>
                <a:close/>
                <a:moveTo>
                  <a:pt x="7348" y="10933"/>
                </a:moveTo>
                <a:cubicBezTo>
                  <a:pt x="7362" y="10933"/>
                  <a:pt x="7375" y="10936"/>
                  <a:pt x="7389" y="10936"/>
                </a:cubicBezTo>
                <a:cubicBezTo>
                  <a:pt x="7386" y="10939"/>
                  <a:pt x="7383" y="10945"/>
                  <a:pt x="7377" y="10945"/>
                </a:cubicBezTo>
                <a:cubicBezTo>
                  <a:pt x="7376" y="10945"/>
                  <a:pt x="7374" y="10945"/>
                  <a:pt x="7372" y="10944"/>
                </a:cubicBezTo>
                <a:cubicBezTo>
                  <a:pt x="7385" y="10954"/>
                  <a:pt x="7392" y="10962"/>
                  <a:pt x="7400" y="10970"/>
                </a:cubicBezTo>
                <a:cubicBezTo>
                  <a:pt x="7420" y="10987"/>
                  <a:pt x="7444" y="11002"/>
                  <a:pt x="7467" y="11016"/>
                </a:cubicBezTo>
                <a:lnTo>
                  <a:pt x="7457" y="11027"/>
                </a:lnTo>
                <a:cubicBezTo>
                  <a:pt x="7440" y="11020"/>
                  <a:pt x="7420" y="11013"/>
                  <a:pt x="7400" y="11009"/>
                </a:cubicBezTo>
                <a:lnTo>
                  <a:pt x="7397" y="11009"/>
                </a:lnTo>
                <a:lnTo>
                  <a:pt x="7410" y="10991"/>
                </a:lnTo>
                <a:lnTo>
                  <a:pt x="7392" y="11009"/>
                </a:lnTo>
                <a:lnTo>
                  <a:pt x="7382" y="11009"/>
                </a:lnTo>
                <a:lnTo>
                  <a:pt x="7372" y="11002"/>
                </a:lnTo>
                <a:cubicBezTo>
                  <a:pt x="7365" y="10994"/>
                  <a:pt x="7359" y="10991"/>
                  <a:pt x="7352" y="10984"/>
                </a:cubicBezTo>
                <a:cubicBezTo>
                  <a:pt x="7342" y="10976"/>
                  <a:pt x="7335" y="10965"/>
                  <a:pt x="7328" y="10954"/>
                </a:cubicBezTo>
                <a:cubicBezTo>
                  <a:pt x="7328" y="10947"/>
                  <a:pt x="7322" y="10940"/>
                  <a:pt x="7325" y="10936"/>
                </a:cubicBezTo>
                <a:lnTo>
                  <a:pt x="7345" y="10936"/>
                </a:lnTo>
                <a:lnTo>
                  <a:pt x="7348" y="10933"/>
                </a:lnTo>
                <a:close/>
                <a:moveTo>
                  <a:pt x="7349" y="11039"/>
                </a:moveTo>
                <a:cubicBezTo>
                  <a:pt x="7351" y="11039"/>
                  <a:pt x="7362" y="11039"/>
                  <a:pt x="7372" y="11042"/>
                </a:cubicBezTo>
                <a:lnTo>
                  <a:pt x="7365" y="11045"/>
                </a:lnTo>
                <a:cubicBezTo>
                  <a:pt x="7362" y="11042"/>
                  <a:pt x="7355" y="11042"/>
                  <a:pt x="7349" y="11039"/>
                </a:cubicBezTo>
                <a:close/>
                <a:moveTo>
                  <a:pt x="7467" y="11020"/>
                </a:moveTo>
                <a:cubicBezTo>
                  <a:pt x="7481" y="11031"/>
                  <a:pt x="7502" y="11042"/>
                  <a:pt x="7529" y="11056"/>
                </a:cubicBezTo>
                <a:cubicBezTo>
                  <a:pt x="7498" y="11042"/>
                  <a:pt x="7484" y="11039"/>
                  <a:pt x="7461" y="11031"/>
                </a:cubicBezTo>
                <a:cubicBezTo>
                  <a:pt x="7461" y="11027"/>
                  <a:pt x="7464" y="11024"/>
                  <a:pt x="7467" y="11020"/>
                </a:cubicBezTo>
                <a:close/>
                <a:moveTo>
                  <a:pt x="7056" y="11079"/>
                </a:moveTo>
                <a:lnTo>
                  <a:pt x="7056" y="11082"/>
                </a:lnTo>
                <a:lnTo>
                  <a:pt x="7053" y="11085"/>
                </a:lnTo>
                <a:lnTo>
                  <a:pt x="7053" y="11082"/>
                </a:lnTo>
                <a:lnTo>
                  <a:pt x="7056" y="11079"/>
                </a:lnTo>
                <a:close/>
                <a:moveTo>
                  <a:pt x="7430" y="11148"/>
                </a:moveTo>
                <a:cubicBezTo>
                  <a:pt x="7427" y="11158"/>
                  <a:pt x="7423" y="11162"/>
                  <a:pt x="7417" y="11173"/>
                </a:cubicBezTo>
                <a:cubicBezTo>
                  <a:pt x="7413" y="11173"/>
                  <a:pt x="7403" y="11165"/>
                  <a:pt x="7397" y="11165"/>
                </a:cubicBezTo>
                <a:cubicBezTo>
                  <a:pt x="7392" y="11165"/>
                  <a:pt x="7400" y="11158"/>
                  <a:pt x="7400" y="11154"/>
                </a:cubicBezTo>
                <a:cubicBezTo>
                  <a:pt x="7410" y="11151"/>
                  <a:pt x="7420" y="11151"/>
                  <a:pt x="7430" y="11148"/>
                </a:cubicBezTo>
                <a:close/>
                <a:moveTo>
                  <a:pt x="7440" y="11148"/>
                </a:moveTo>
                <a:cubicBezTo>
                  <a:pt x="7446" y="11163"/>
                  <a:pt x="7444" y="11174"/>
                  <a:pt x="7428" y="11174"/>
                </a:cubicBezTo>
                <a:cubicBezTo>
                  <a:pt x="7426" y="11174"/>
                  <a:pt x="7423" y="11174"/>
                  <a:pt x="7420" y="11173"/>
                </a:cubicBezTo>
                <a:lnTo>
                  <a:pt x="7434" y="11148"/>
                </a:lnTo>
                <a:close/>
                <a:moveTo>
                  <a:pt x="7372" y="11209"/>
                </a:moveTo>
                <a:lnTo>
                  <a:pt x="7385" y="11216"/>
                </a:lnTo>
                <a:cubicBezTo>
                  <a:pt x="7379" y="11223"/>
                  <a:pt x="7375" y="11228"/>
                  <a:pt x="7369" y="11234"/>
                </a:cubicBezTo>
                <a:lnTo>
                  <a:pt x="7362" y="11231"/>
                </a:lnTo>
                <a:lnTo>
                  <a:pt x="7372" y="11209"/>
                </a:lnTo>
                <a:close/>
                <a:moveTo>
                  <a:pt x="7392" y="11220"/>
                </a:moveTo>
                <a:cubicBezTo>
                  <a:pt x="7403" y="11228"/>
                  <a:pt x="7413" y="11231"/>
                  <a:pt x="7430" y="11234"/>
                </a:cubicBezTo>
                <a:cubicBezTo>
                  <a:pt x="7423" y="11242"/>
                  <a:pt x="7417" y="11249"/>
                  <a:pt x="7413" y="11252"/>
                </a:cubicBezTo>
                <a:lnTo>
                  <a:pt x="7382" y="11242"/>
                </a:lnTo>
                <a:lnTo>
                  <a:pt x="7392" y="11220"/>
                </a:lnTo>
                <a:close/>
                <a:moveTo>
                  <a:pt x="7359" y="11234"/>
                </a:moveTo>
                <a:lnTo>
                  <a:pt x="7369" y="11242"/>
                </a:lnTo>
                <a:lnTo>
                  <a:pt x="7348" y="11263"/>
                </a:lnTo>
                <a:lnTo>
                  <a:pt x="7342" y="11260"/>
                </a:lnTo>
                <a:lnTo>
                  <a:pt x="7359" y="11234"/>
                </a:lnTo>
                <a:close/>
                <a:moveTo>
                  <a:pt x="7437" y="11238"/>
                </a:moveTo>
                <a:lnTo>
                  <a:pt x="7457" y="11249"/>
                </a:lnTo>
                <a:cubicBezTo>
                  <a:pt x="7454" y="11257"/>
                  <a:pt x="7447" y="11263"/>
                  <a:pt x="7444" y="11271"/>
                </a:cubicBezTo>
                <a:lnTo>
                  <a:pt x="7427" y="11260"/>
                </a:lnTo>
                <a:lnTo>
                  <a:pt x="7437" y="11238"/>
                </a:lnTo>
                <a:close/>
                <a:moveTo>
                  <a:pt x="7461" y="11249"/>
                </a:moveTo>
                <a:lnTo>
                  <a:pt x="7467" y="11252"/>
                </a:lnTo>
                <a:lnTo>
                  <a:pt x="7457" y="11274"/>
                </a:lnTo>
                <a:lnTo>
                  <a:pt x="7450" y="11271"/>
                </a:lnTo>
                <a:lnTo>
                  <a:pt x="7461" y="11249"/>
                </a:lnTo>
                <a:close/>
                <a:moveTo>
                  <a:pt x="7421" y="11270"/>
                </a:moveTo>
                <a:cubicBezTo>
                  <a:pt x="7423" y="11270"/>
                  <a:pt x="7431" y="11278"/>
                  <a:pt x="7437" y="11282"/>
                </a:cubicBezTo>
                <a:lnTo>
                  <a:pt x="7420" y="11274"/>
                </a:lnTo>
                <a:lnTo>
                  <a:pt x="7420" y="11271"/>
                </a:lnTo>
                <a:cubicBezTo>
                  <a:pt x="7420" y="11271"/>
                  <a:pt x="7420" y="11270"/>
                  <a:pt x="7421" y="11270"/>
                </a:cubicBezTo>
                <a:close/>
                <a:moveTo>
                  <a:pt x="7484" y="11260"/>
                </a:moveTo>
                <a:lnTo>
                  <a:pt x="7471" y="11282"/>
                </a:lnTo>
                <a:lnTo>
                  <a:pt x="7467" y="11282"/>
                </a:lnTo>
                <a:cubicBezTo>
                  <a:pt x="7471" y="11271"/>
                  <a:pt x="7474" y="11268"/>
                  <a:pt x="7477" y="11260"/>
                </a:cubicBezTo>
                <a:close/>
                <a:moveTo>
                  <a:pt x="7552" y="11198"/>
                </a:moveTo>
                <a:cubicBezTo>
                  <a:pt x="7586" y="11220"/>
                  <a:pt x="7638" y="11249"/>
                  <a:pt x="7678" y="11274"/>
                </a:cubicBezTo>
                <a:cubicBezTo>
                  <a:pt x="7678" y="11278"/>
                  <a:pt x="7675" y="11285"/>
                  <a:pt x="7671" y="11289"/>
                </a:cubicBezTo>
                <a:lnTo>
                  <a:pt x="7668" y="11289"/>
                </a:lnTo>
                <a:cubicBezTo>
                  <a:pt x="7627" y="11263"/>
                  <a:pt x="7586" y="11234"/>
                  <a:pt x="7552" y="11198"/>
                </a:cubicBezTo>
                <a:close/>
                <a:moveTo>
                  <a:pt x="7379" y="11252"/>
                </a:moveTo>
                <a:lnTo>
                  <a:pt x="7407" y="11268"/>
                </a:lnTo>
                <a:lnTo>
                  <a:pt x="7403" y="11271"/>
                </a:lnTo>
                <a:cubicBezTo>
                  <a:pt x="7393" y="11265"/>
                  <a:pt x="7388" y="11263"/>
                  <a:pt x="7387" y="11263"/>
                </a:cubicBezTo>
                <a:cubicBezTo>
                  <a:pt x="7386" y="11263"/>
                  <a:pt x="7390" y="11266"/>
                  <a:pt x="7400" y="11274"/>
                </a:cubicBezTo>
                <a:lnTo>
                  <a:pt x="7400" y="11278"/>
                </a:lnTo>
                <a:cubicBezTo>
                  <a:pt x="7397" y="11282"/>
                  <a:pt x="7392" y="11289"/>
                  <a:pt x="7389" y="11292"/>
                </a:cubicBezTo>
                <a:cubicBezTo>
                  <a:pt x="7388" y="11293"/>
                  <a:pt x="7388" y="11293"/>
                  <a:pt x="7387" y="11293"/>
                </a:cubicBezTo>
                <a:cubicBezTo>
                  <a:pt x="7384" y="11293"/>
                  <a:pt x="7381" y="11288"/>
                  <a:pt x="7379" y="11285"/>
                </a:cubicBezTo>
                <a:cubicBezTo>
                  <a:pt x="7385" y="11263"/>
                  <a:pt x="7372" y="11274"/>
                  <a:pt x="7379" y="11252"/>
                </a:cubicBezTo>
                <a:close/>
                <a:moveTo>
                  <a:pt x="7487" y="11268"/>
                </a:moveTo>
                <a:lnTo>
                  <a:pt x="7502" y="11278"/>
                </a:lnTo>
                <a:lnTo>
                  <a:pt x="7487" y="11297"/>
                </a:lnTo>
                <a:cubicBezTo>
                  <a:pt x="7484" y="11297"/>
                  <a:pt x="7481" y="11292"/>
                  <a:pt x="7477" y="11289"/>
                </a:cubicBezTo>
                <a:lnTo>
                  <a:pt x="7487" y="11268"/>
                </a:lnTo>
                <a:close/>
                <a:moveTo>
                  <a:pt x="7325" y="11292"/>
                </a:moveTo>
                <a:cubicBezTo>
                  <a:pt x="7323" y="11295"/>
                  <a:pt x="7321" y="11296"/>
                  <a:pt x="7319" y="11297"/>
                </a:cubicBezTo>
                <a:lnTo>
                  <a:pt x="7322" y="11292"/>
                </a:lnTo>
                <a:close/>
                <a:moveTo>
                  <a:pt x="7417" y="11285"/>
                </a:moveTo>
                <a:cubicBezTo>
                  <a:pt x="7414" y="11291"/>
                  <a:pt x="7408" y="11296"/>
                  <a:pt x="7405" y="11301"/>
                </a:cubicBezTo>
                <a:lnTo>
                  <a:pt x="7413" y="11285"/>
                </a:lnTo>
                <a:close/>
                <a:moveTo>
                  <a:pt x="7128" y="11303"/>
                </a:moveTo>
                <a:lnTo>
                  <a:pt x="7128" y="11307"/>
                </a:lnTo>
                <a:lnTo>
                  <a:pt x="7124" y="11311"/>
                </a:lnTo>
                <a:lnTo>
                  <a:pt x="7124" y="11307"/>
                </a:lnTo>
                <a:lnTo>
                  <a:pt x="7128" y="11303"/>
                </a:lnTo>
                <a:close/>
                <a:moveTo>
                  <a:pt x="7382" y="11303"/>
                </a:moveTo>
                <a:lnTo>
                  <a:pt x="7372" y="11318"/>
                </a:lnTo>
                <a:lnTo>
                  <a:pt x="7369" y="11318"/>
                </a:lnTo>
                <a:lnTo>
                  <a:pt x="7375" y="11303"/>
                </a:lnTo>
                <a:close/>
                <a:moveTo>
                  <a:pt x="7403" y="11307"/>
                </a:moveTo>
                <a:lnTo>
                  <a:pt x="7403" y="11311"/>
                </a:lnTo>
                <a:lnTo>
                  <a:pt x="7392" y="11322"/>
                </a:lnTo>
                <a:cubicBezTo>
                  <a:pt x="7397" y="11314"/>
                  <a:pt x="7400" y="11311"/>
                  <a:pt x="7403" y="11307"/>
                </a:cubicBezTo>
                <a:close/>
                <a:moveTo>
                  <a:pt x="7417" y="11289"/>
                </a:moveTo>
                <a:lnTo>
                  <a:pt x="7430" y="11297"/>
                </a:lnTo>
                <a:cubicBezTo>
                  <a:pt x="7420" y="11311"/>
                  <a:pt x="7413" y="11322"/>
                  <a:pt x="7407" y="11337"/>
                </a:cubicBezTo>
                <a:lnTo>
                  <a:pt x="7397" y="11332"/>
                </a:lnTo>
                <a:lnTo>
                  <a:pt x="7410" y="11307"/>
                </a:lnTo>
                <a:cubicBezTo>
                  <a:pt x="7413" y="11303"/>
                  <a:pt x="7417" y="11297"/>
                  <a:pt x="7417" y="11289"/>
                </a:cubicBezTo>
                <a:close/>
                <a:moveTo>
                  <a:pt x="7365" y="11329"/>
                </a:moveTo>
                <a:lnTo>
                  <a:pt x="7355" y="11340"/>
                </a:lnTo>
                <a:lnTo>
                  <a:pt x="7362" y="11329"/>
                </a:lnTo>
                <a:close/>
                <a:moveTo>
                  <a:pt x="7437" y="11300"/>
                </a:moveTo>
                <a:lnTo>
                  <a:pt x="7440" y="11303"/>
                </a:lnTo>
                <a:lnTo>
                  <a:pt x="7417" y="11343"/>
                </a:lnTo>
                <a:lnTo>
                  <a:pt x="7413" y="11343"/>
                </a:lnTo>
                <a:lnTo>
                  <a:pt x="7437" y="11300"/>
                </a:lnTo>
                <a:close/>
                <a:moveTo>
                  <a:pt x="7397" y="11340"/>
                </a:moveTo>
                <a:lnTo>
                  <a:pt x="7403" y="11347"/>
                </a:lnTo>
                <a:lnTo>
                  <a:pt x="7397" y="11354"/>
                </a:lnTo>
                <a:cubicBezTo>
                  <a:pt x="7397" y="11351"/>
                  <a:pt x="7392" y="11351"/>
                  <a:pt x="7389" y="11351"/>
                </a:cubicBezTo>
                <a:lnTo>
                  <a:pt x="7397" y="11340"/>
                </a:lnTo>
                <a:close/>
                <a:moveTo>
                  <a:pt x="7505" y="11278"/>
                </a:moveTo>
                <a:cubicBezTo>
                  <a:pt x="7559" y="11322"/>
                  <a:pt x="7599" y="11358"/>
                  <a:pt x="7596" y="11365"/>
                </a:cubicBezTo>
                <a:cubicBezTo>
                  <a:pt x="7566" y="11340"/>
                  <a:pt x="7532" y="11318"/>
                  <a:pt x="7498" y="11300"/>
                </a:cubicBezTo>
                <a:cubicBezTo>
                  <a:pt x="7498" y="11292"/>
                  <a:pt x="7502" y="11285"/>
                  <a:pt x="7505" y="11278"/>
                </a:cubicBezTo>
                <a:close/>
                <a:moveTo>
                  <a:pt x="7471" y="11322"/>
                </a:moveTo>
                <a:lnTo>
                  <a:pt x="7444" y="11369"/>
                </a:lnTo>
                <a:lnTo>
                  <a:pt x="7440" y="11369"/>
                </a:lnTo>
                <a:lnTo>
                  <a:pt x="7464" y="11322"/>
                </a:lnTo>
                <a:close/>
                <a:moveTo>
                  <a:pt x="7484" y="11329"/>
                </a:moveTo>
                <a:cubicBezTo>
                  <a:pt x="7532" y="11359"/>
                  <a:pt x="7572" y="11388"/>
                  <a:pt x="7556" y="11388"/>
                </a:cubicBezTo>
                <a:cubicBezTo>
                  <a:pt x="7552" y="11388"/>
                  <a:pt x="7542" y="11385"/>
                  <a:pt x="7525" y="11380"/>
                </a:cubicBezTo>
                <a:lnTo>
                  <a:pt x="7477" y="11347"/>
                </a:lnTo>
                <a:lnTo>
                  <a:pt x="7484" y="11329"/>
                </a:lnTo>
                <a:close/>
                <a:moveTo>
                  <a:pt x="7459" y="11396"/>
                </a:moveTo>
                <a:lnTo>
                  <a:pt x="7464" y="11401"/>
                </a:lnTo>
                <a:lnTo>
                  <a:pt x="7457" y="11398"/>
                </a:lnTo>
                <a:cubicBezTo>
                  <a:pt x="7457" y="11398"/>
                  <a:pt x="7458" y="11397"/>
                  <a:pt x="7459" y="11396"/>
                </a:cubicBezTo>
                <a:close/>
                <a:moveTo>
                  <a:pt x="7474" y="11351"/>
                </a:moveTo>
                <a:cubicBezTo>
                  <a:pt x="7509" y="11383"/>
                  <a:pt x="7566" y="11431"/>
                  <a:pt x="7542" y="11431"/>
                </a:cubicBezTo>
                <a:cubicBezTo>
                  <a:pt x="7529" y="11423"/>
                  <a:pt x="7522" y="11420"/>
                  <a:pt x="7509" y="11412"/>
                </a:cubicBezTo>
                <a:lnTo>
                  <a:pt x="7484" y="11394"/>
                </a:lnTo>
                <a:lnTo>
                  <a:pt x="7464" y="11380"/>
                </a:lnTo>
                <a:cubicBezTo>
                  <a:pt x="7467" y="11372"/>
                  <a:pt x="7471" y="11361"/>
                  <a:pt x="7474" y="11351"/>
                </a:cubicBezTo>
                <a:close/>
                <a:moveTo>
                  <a:pt x="7355" y="11423"/>
                </a:moveTo>
                <a:cubicBezTo>
                  <a:pt x="7352" y="11427"/>
                  <a:pt x="7352" y="11431"/>
                  <a:pt x="7352" y="11434"/>
                </a:cubicBezTo>
                <a:lnTo>
                  <a:pt x="7348" y="11434"/>
                </a:lnTo>
                <a:cubicBezTo>
                  <a:pt x="7348" y="11431"/>
                  <a:pt x="7352" y="11427"/>
                  <a:pt x="7355" y="11423"/>
                </a:cubicBezTo>
                <a:close/>
                <a:moveTo>
                  <a:pt x="7474" y="11409"/>
                </a:moveTo>
                <a:lnTo>
                  <a:pt x="7477" y="11412"/>
                </a:lnTo>
                <a:cubicBezTo>
                  <a:pt x="7477" y="11417"/>
                  <a:pt x="7474" y="11420"/>
                  <a:pt x="7474" y="11423"/>
                </a:cubicBezTo>
                <a:lnTo>
                  <a:pt x="7487" y="11420"/>
                </a:lnTo>
                <a:cubicBezTo>
                  <a:pt x="7509" y="11438"/>
                  <a:pt x="7523" y="11452"/>
                  <a:pt x="7514" y="11452"/>
                </a:cubicBezTo>
                <a:cubicBezTo>
                  <a:pt x="7509" y="11452"/>
                  <a:pt x="7495" y="11447"/>
                  <a:pt x="7471" y="11434"/>
                </a:cubicBezTo>
                <a:lnTo>
                  <a:pt x="7467" y="11434"/>
                </a:lnTo>
                <a:cubicBezTo>
                  <a:pt x="7461" y="11431"/>
                  <a:pt x="7454" y="11423"/>
                  <a:pt x="7450" y="11417"/>
                </a:cubicBezTo>
                <a:lnTo>
                  <a:pt x="7454" y="11409"/>
                </a:lnTo>
                <a:close/>
                <a:moveTo>
                  <a:pt x="6877" y="11459"/>
                </a:moveTo>
                <a:cubicBezTo>
                  <a:pt x="6884" y="11459"/>
                  <a:pt x="6894" y="11459"/>
                  <a:pt x="6907" y="11460"/>
                </a:cubicBezTo>
                <a:lnTo>
                  <a:pt x="6904" y="11460"/>
                </a:lnTo>
                <a:lnTo>
                  <a:pt x="6910" y="11481"/>
                </a:lnTo>
                <a:lnTo>
                  <a:pt x="6893" y="11474"/>
                </a:lnTo>
                <a:lnTo>
                  <a:pt x="6862" y="11467"/>
                </a:lnTo>
                <a:cubicBezTo>
                  <a:pt x="6852" y="11462"/>
                  <a:pt x="6855" y="11459"/>
                  <a:pt x="6877" y="11459"/>
                </a:cubicBezTo>
                <a:close/>
                <a:moveTo>
                  <a:pt x="7407" y="11514"/>
                </a:moveTo>
                <a:cubicBezTo>
                  <a:pt x="7411" y="11518"/>
                  <a:pt x="7415" y="11521"/>
                  <a:pt x="7419" y="11526"/>
                </a:cubicBezTo>
                <a:cubicBezTo>
                  <a:pt x="7416" y="11523"/>
                  <a:pt x="7413" y="11520"/>
                  <a:pt x="7410" y="11518"/>
                </a:cubicBezTo>
                <a:lnTo>
                  <a:pt x="7407" y="11518"/>
                </a:lnTo>
                <a:cubicBezTo>
                  <a:pt x="7407" y="11518"/>
                  <a:pt x="7407" y="11518"/>
                  <a:pt x="7407" y="11514"/>
                </a:cubicBezTo>
                <a:close/>
                <a:moveTo>
                  <a:pt x="7467" y="11580"/>
                </a:moveTo>
                <a:cubicBezTo>
                  <a:pt x="7454" y="11587"/>
                  <a:pt x="7444" y="11594"/>
                  <a:pt x="7434" y="11606"/>
                </a:cubicBezTo>
                <a:lnTo>
                  <a:pt x="7359" y="11635"/>
                </a:lnTo>
                <a:lnTo>
                  <a:pt x="7365" y="11620"/>
                </a:lnTo>
                <a:lnTo>
                  <a:pt x="7467" y="11580"/>
                </a:lnTo>
                <a:close/>
                <a:moveTo>
                  <a:pt x="7335" y="11675"/>
                </a:moveTo>
                <a:lnTo>
                  <a:pt x="7369" y="11692"/>
                </a:lnTo>
                <a:cubicBezTo>
                  <a:pt x="7365" y="11692"/>
                  <a:pt x="7365" y="11696"/>
                  <a:pt x="7365" y="11699"/>
                </a:cubicBezTo>
                <a:cubicBezTo>
                  <a:pt x="7359" y="11692"/>
                  <a:pt x="7348" y="11685"/>
                  <a:pt x="7338" y="11678"/>
                </a:cubicBezTo>
                <a:lnTo>
                  <a:pt x="7335" y="11678"/>
                </a:lnTo>
                <a:lnTo>
                  <a:pt x="7335" y="11675"/>
                </a:lnTo>
                <a:close/>
                <a:moveTo>
                  <a:pt x="333" y="11696"/>
                </a:moveTo>
                <a:cubicBezTo>
                  <a:pt x="332" y="11702"/>
                  <a:pt x="332" y="11708"/>
                  <a:pt x="334" y="11713"/>
                </a:cubicBezTo>
                <a:cubicBezTo>
                  <a:pt x="334" y="11707"/>
                  <a:pt x="334" y="11702"/>
                  <a:pt x="333" y="11696"/>
                </a:cubicBezTo>
                <a:close/>
                <a:moveTo>
                  <a:pt x="7226" y="11675"/>
                </a:moveTo>
                <a:lnTo>
                  <a:pt x="7233" y="11681"/>
                </a:lnTo>
                <a:lnTo>
                  <a:pt x="7128" y="11725"/>
                </a:lnTo>
                <a:lnTo>
                  <a:pt x="7118" y="11718"/>
                </a:lnTo>
                <a:lnTo>
                  <a:pt x="7226" y="11675"/>
                </a:lnTo>
                <a:close/>
                <a:moveTo>
                  <a:pt x="7104" y="11725"/>
                </a:moveTo>
                <a:lnTo>
                  <a:pt x="7114" y="11732"/>
                </a:lnTo>
                <a:lnTo>
                  <a:pt x="7097" y="11739"/>
                </a:lnTo>
                <a:lnTo>
                  <a:pt x="7087" y="11732"/>
                </a:lnTo>
                <a:lnTo>
                  <a:pt x="7104" y="11725"/>
                </a:lnTo>
                <a:close/>
                <a:moveTo>
                  <a:pt x="7385" y="11699"/>
                </a:moveTo>
                <a:lnTo>
                  <a:pt x="7444" y="11729"/>
                </a:lnTo>
                <a:lnTo>
                  <a:pt x="7434" y="11747"/>
                </a:lnTo>
                <a:cubicBezTo>
                  <a:pt x="7417" y="11736"/>
                  <a:pt x="7400" y="11721"/>
                  <a:pt x="7382" y="11710"/>
                </a:cubicBezTo>
                <a:cubicBezTo>
                  <a:pt x="7382" y="11707"/>
                  <a:pt x="7385" y="11703"/>
                  <a:pt x="7385" y="11699"/>
                </a:cubicBezTo>
                <a:close/>
                <a:moveTo>
                  <a:pt x="7059" y="11739"/>
                </a:moveTo>
                <a:lnTo>
                  <a:pt x="7069" y="11750"/>
                </a:lnTo>
                <a:lnTo>
                  <a:pt x="7049" y="11758"/>
                </a:lnTo>
                <a:cubicBezTo>
                  <a:pt x="7046" y="11758"/>
                  <a:pt x="7043" y="11750"/>
                  <a:pt x="7039" y="11750"/>
                </a:cubicBezTo>
                <a:lnTo>
                  <a:pt x="7059" y="11739"/>
                </a:lnTo>
                <a:close/>
                <a:moveTo>
                  <a:pt x="7019" y="11760"/>
                </a:moveTo>
                <a:cubicBezTo>
                  <a:pt x="7022" y="11760"/>
                  <a:pt x="7028" y="11762"/>
                  <a:pt x="7036" y="11765"/>
                </a:cubicBezTo>
                <a:lnTo>
                  <a:pt x="7022" y="11769"/>
                </a:lnTo>
                <a:cubicBezTo>
                  <a:pt x="7015" y="11762"/>
                  <a:pt x="7015" y="11760"/>
                  <a:pt x="7019" y="11760"/>
                </a:cubicBezTo>
                <a:close/>
                <a:moveTo>
                  <a:pt x="7291" y="11801"/>
                </a:moveTo>
                <a:lnTo>
                  <a:pt x="7298" y="11805"/>
                </a:lnTo>
                <a:lnTo>
                  <a:pt x="7298" y="11819"/>
                </a:lnTo>
                <a:lnTo>
                  <a:pt x="7287" y="11812"/>
                </a:lnTo>
                <a:lnTo>
                  <a:pt x="7291" y="11801"/>
                </a:lnTo>
                <a:close/>
                <a:moveTo>
                  <a:pt x="7318" y="11750"/>
                </a:moveTo>
                <a:cubicBezTo>
                  <a:pt x="7345" y="11772"/>
                  <a:pt x="7372" y="11798"/>
                  <a:pt x="7400" y="11819"/>
                </a:cubicBezTo>
                <a:cubicBezTo>
                  <a:pt x="7397" y="11824"/>
                  <a:pt x="7397" y="11824"/>
                  <a:pt x="7397" y="11824"/>
                </a:cubicBezTo>
                <a:lnTo>
                  <a:pt x="7397" y="11827"/>
                </a:lnTo>
                <a:cubicBezTo>
                  <a:pt x="7365" y="11812"/>
                  <a:pt x="7338" y="11798"/>
                  <a:pt x="7315" y="11779"/>
                </a:cubicBezTo>
                <a:cubicBezTo>
                  <a:pt x="7315" y="11772"/>
                  <a:pt x="7318" y="11761"/>
                  <a:pt x="7318" y="11750"/>
                </a:cubicBezTo>
                <a:close/>
                <a:moveTo>
                  <a:pt x="7267" y="11819"/>
                </a:moveTo>
                <a:lnTo>
                  <a:pt x="7263" y="11830"/>
                </a:lnTo>
                <a:lnTo>
                  <a:pt x="7260" y="11838"/>
                </a:lnTo>
                <a:lnTo>
                  <a:pt x="7260" y="11841"/>
                </a:lnTo>
                <a:lnTo>
                  <a:pt x="7267" y="11819"/>
                </a:lnTo>
                <a:close/>
                <a:moveTo>
                  <a:pt x="7270" y="11816"/>
                </a:moveTo>
                <a:cubicBezTo>
                  <a:pt x="7267" y="11830"/>
                  <a:pt x="7267" y="11841"/>
                  <a:pt x="7270" y="11852"/>
                </a:cubicBezTo>
                <a:cubicBezTo>
                  <a:pt x="7270" y="11853"/>
                  <a:pt x="7271" y="11853"/>
                  <a:pt x="7271" y="11853"/>
                </a:cubicBezTo>
                <a:cubicBezTo>
                  <a:pt x="7274" y="11853"/>
                  <a:pt x="7278" y="11843"/>
                  <a:pt x="7284" y="11827"/>
                </a:cubicBezTo>
                <a:lnTo>
                  <a:pt x="7295" y="11830"/>
                </a:lnTo>
                <a:cubicBezTo>
                  <a:pt x="7295" y="11845"/>
                  <a:pt x="7295" y="11859"/>
                  <a:pt x="7291" y="11870"/>
                </a:cubicBezTo>
                <a:lnTo>
                  <a:pt x="7257" y="11841"/>
                </a:lnTo>
                <a:lnTo>
                  <a:pt x="7267" y="11819"/>
                </a:lnTo>
                <a:lnTo>
                  <a:pt x="7270" y="11816"/>
                </a:lnTo>
                <a:close/>
                <a:moveTo>
                  <a:pt x="7307" y="11810"/>
                </a:moveTo>
                <a:cubicBezTo>
                  <a:pt x="7333" y="11824"/>
                  <a:pt x="7356" y="11838"/>
                  <a:pt x="7379" y="11852"/>
                </a:cubicBezTo>
                <a:lnTo>
                  <a:pt x="7369" y="11874"/>
                </a:lnTo>
                <a:lnTo>
                  <a:pt x="7305" y="11824"/>
                </a:lnTo>
                <a:cubicBezTo>
                  <a:pt x="7305" y="11819"/>
                  <a:pt x="7305" y="11816"/>
                  <a:pt x="7307" y="11810"/>
                </a:cubicBezTo>
                <a:close/>
                <a:moveTo>
                  <a:pt x="7301" y="11838"/>
                </a:moveTo>
                <a:lnTo>
                  <a:pt x="7365" y="11878"/>
                </a:lnTo>
                <a:cubicBezTo>
                  <a:pt x="7355" y="11899"/>
                  <a:pt x="7345" y="11921"/>
                  <a:pt x="7332" y="11943"/>
                </a:cubicBezTo>
                <a:cubicBezTo>
                  <a:pt x="7298" y="11928"/>
                  <a:pt x="7257" y="11939"/>
                  <a:pt x="7223" y="11921"/>
                </a:cubicBezTo>
                <a:cubicBezTo>
                  <a:pt x="7230" y="11904"/>
                  <a:pt x="7236" y="11892"/>
                  <a:pt x="7243" y="11881"/>
                </a:cubicBezTo>
                <a:lnTo>
                  <a:pt x="7240" y="11878"/>
                </a:lnTo>
                <a:cubicBezTo>
                  <a:pt x="7281" y="11898"/>
                  <a:pt x="7304" y="11907"/>
                  <a:pt x="7312" y="11907"/>
                </a:cubicBezTo>
                <a:cubicBezTo>
                  <a:pt x="7324" y="11907"/>
                  <a:pt x="7314" y="11893"/>
                  <a:pt x="7295" y="11874"/>
                </a:cubicBezTo>
                <a:cubicBezTo>
                  <a:pt x="7295" y="11864"/>
                  <a:pt x="7298" y="11848"/>
                  <a:pt x="7301" y="11838"/>
                </a:cubicBezTo>
                <a:close/>
                <a:moveTo>
                  <a:pt x="2173" y="14557"/>
                </a:moveTo>
                <a:cubicBezTo>
                  <a:pt x="2163" y="14564"/>
                  <a:pt x="2153" y="14571"/>
                  <a:pt x="2144" y="14577"/>
                </a:cubicBezTo>
                <a:cubicBezTo>
                  <a:pt x="2154" y="14573"/>
                  <a:pt x="2164" y="14565"/>
                  <a:pt x="2173" y="14557"/>
                </a:cubicBezTo>
                <a:close/>
                <a:moveTo>
                  <a:pt x="4492" y="17863"/>
                </a:moveTo>
                <a:cubicBezTo>
                  <a:pt x="4512" y="17878"/>
                  <a:pt x="4543" y="17900"/>
                  <a:pt x="4593" y="17932"/>
                </a:cubicBezTo>
                <a:lnTo>
                  <a:pt x="4593" y="17935"/>
                </a:lnTo>
                <a:lnTo>
                  <a:pt x="4492" y="17863"/>
                </a:lnTo>
                <a:close/>
                <a:moveTo>
                  <a:pt x="4891" y="18022"/>
                </a:moveTo>
                <a:cubicBezTo>
                  <a:pt x="4900" y="18022"/>
                  <a:pt x="4910" y="18026"/>
                  <a:pt x="4919" y="18033"/>
                </a:cubicBezTo>
                <a:cubicBezTo>
                  <a:pt x="4879" y="18052"/>
                  <a:pt x="4946" y="18150"/>
                  <a:pt x="4974" y="18236"/>
                </a:cubicBezTo>
                <a:cubicBezTo>
                  <a:pt x="4923" y="18186"/>
                  <a:pt x="4869" y="18143"/>
                  <a:pt x="4814" y="18099"/>
                </a:cubicBezTo>
                <a:lnTo>
                  <a:pt x="4811" y="18103"/>
                </a:lnTo>
                <a:cubicBezTo>
                  <a:pt x="4828" y="18056"/>
                  <a:pt x="4860" y="18022"/>
                  <a:pt x="4891" y="18022"/>
                </a:cubicBezTo>
                <a:close/>
                <a:moveTo>
                  <a:pt x="12251" y="21281"/>
                </a:moveTo>
                <a:cubicBezTo>
                  <a:pt x="12244" y="21288"/>
                  <a:pt x="12235" y="21297"/>
                  <a:pt x="12227" y="21306"/>
                </a:cubicBezTo>
                <a:cubicBezTo>
                  <a:pt x="12235" y="21298"/>
                  <a:pt x="12243" y="21289"/>
                  <a:pt x="12251" y="21281"/>
                </a:cubicBezTo>
                <a:close/>
                <a:moveTo>
                  <a:pt x="12227" y="21306"/>
                </a:moveTo>
                <a:cubicBezTo>
                  <a:pt x="12218" y="21316"/>
                  <a:pt x="12209" y="21326"/>
                  <a:pt x="12200" y="21337"/>
                </a:cubicBezTo>
                <a:cubicBezTo>
                  <a:pt x="12210" y="21326"/>
                  <a:pt x="12218" y="21315"/>
                  <a:pt x="12227" y="21306"/>
                </a:cubicBezTo>
                <a:close/>
                <a:moveTo>
                  <a:pt x="8337" y="0"/>
                </a:moveTo>
                <a:cubicBezTo>
                  <a:pt x="8336" y="0"/>
                  <a:pt x="8335" y="2"/>
                  <a:pt x="8333" y="5"/>
                </a:cubicBezTo>
                <a:cubicBezTo>
                  <a:pt x="8330" y="5"/>
                  <a:pt x="8327" y="5"/>
                  <a:pt x="8324" y="5"/>
                </a:cubicBezTo>
                <a:cubicBezTo>
                  <a:pt x="8024" y="5"/>
                  <a:pt x="7715" y="172"/>
                  <a:pt x="7322" y="398"/>
                </a:cubicBezTo>
                <a:lnTo>
                  <a:pt x="7352" y="296"/>
                </a:lnTo>
                <a:cubicBezTo>
                  <a:pt x="7340" y="295"/>
                  <a:pt x="7327" y="295"/>
                  <a:pt x="7314" y="295"/>
                </a:cubicBezTo>
                <a:cubicBezTo>
                  <a:pt x="7130" y="295"/>
                  <a:pt x="6884" y="407"/>
                  <a:pt x="6703" y="431"/>
                </a:cubicBezTo>
                <a:cubicBezTo>
                  <a:pt x="6676" y="525"/>
                  <a:pt x="6578" y="561"/>
                  <a:pt x="6679" y="652"/>
                </a:cubicBezTo>
                <a:cubicBezTo>
                  <a:pt x="6614" y="633"/>
                  <a:pt x="6552" y="625"/>
                  <a:pt x="6494" y="625"/>
                </a:cubicBezTo>
                <a:cubicBezTo>
                  <a:pt x="6243" y="625"/>
                  <a:pt x="6053" y="783"/>
                  <a:pt x="5887" y="936"/>
                </a:cubicBezTo>
                <a:cubicBezTo>
                  <a:pt x="5705" y="1149"/>
                  <a:pt x="5549" y="1352"/>
                  <a:pt x="5256" y="1352"/>
                </a:cubicBezTo>
                <a:cubicBezTo>
                  <a:pt x="5240" y="1352"/>
                  <a:pt x="5222" y="1352"/>
                  <a:pt x="5205" y="1350"/>
                </a:cubicBezTo>
                <a:cubicBezTo>
                  <a:pt x="5250" y="1317"/>
                  <a:pt x="5283" y="1227"/>
                  <a:pt x="5256" y="1227"/>
                </a:cubicBezTo>
                <a:cubicBezTo>
                  <a:pt x="5253" y="1227"/>
                  <a:pt x="5250" y="1228"/>
                  <a:pt x="5245" y="1230"/>
                </a:cubicBezTo>
                <a:cubicBezTo>
                  <a:pt x="5133" y="1339"/>
                  <a:pt x="5031" y="1452"/>
                  <a:pt x="4936" y="1575"/>
                </a:cubicBezTo>
                <a:cubicBezTo>
                  <a:pt x="4994" y="1624"/>
                  <a:pt x="5018" y="1632"/>
                  <a:pt x="5045" y="1632"/>
                </a:cubicBezTo>
                <a:cubicBezTo>
                  <a:pt x="5058" y="1632"/>
                  <a:pt x="5070" y="1630"/>
                  <a:pt x="5086" y="1630"/>
                </a:cubicBezTo>
                <a:cubicBezTo>
                  <a:pt x="5105" y="1630"/>
                  <a:pt x="5131" y="1633"/>
                  <a:pt x="5168" y="1641"/>
                </a:cubicBezTo>
                <a:cubicBezTo>
                  <a:pt x="5171" y="1757"/>
                  <a:pt x="5123" y="1873"/>
                  <a:pt x="5038" y="1950"/>
                </a:cubicBezTo>
                <a:cubicBezTo>
                  <a:pt x="5130" y="1746"/>
                  <a:pt x="4902" y="1764"/>
                  <a:pt x="4784" y="1757"/>
                </a:cubicBezTo>
                <a:cubicBezTo>
                  <a:pt x="4821" y="1783"/>
                  <a:pt x="4831" y="1841"/>
                  <a:pt x="4862" y="1873"/>
                </a:cubicBezTo>
                <a:cubicBezTo>
                  <a:pt x="4834" y="1869"/>
                  <a:pt x="4813" y="1867"/>
                  <a:pt x="4796" y="1867"/>
                </a:cubicBezTo>
                <a:cubicBezTo>
                  <a:pt x="4601" y="1867"/>
                  <a:pt x="4984" y="2129"/>
                  <a:pt x="4672" y="2190"/>
                </a:cubicBezTo>
                <a:lnTo>
                  <a:pt x="4635" y="2121"/>
                </a:lnTo>
                <a:cubicBezTo>
                  <a:pt x="4573" y="2230"/>
                  <a:pt x="4570" y="2386"/>
                  <a:pt x="4468" y="2462"/>
                </a:cubicBezTo>
                <a:cubicBezTo>
                  <a:pt x="4322" y="2374"/>
                  <a:pt x="4501" y="2313"/>
                  <a:pt x="4417" y="2204"/>
                </a:cubicBezTo>
                <a:cubicBezTo>
                  <a:pt x="4298" y="2342"/>
                  <a:pt x="4388" y="2688"/>
                  <a:pt x="4172" y="2688"/>
                </a:cubicBezTo>
                <a:cubicBezTo>
                  <a:pt x="4171" y="2688"/>
                  <a:pt x="4170" y="2688"/>
                  <a:pt x="4168" y="2688"/>
                </a:cubicBezTo>
                <a:cubicBezTo>
                  <a:pt x="4185" y="2597"/>
                  <a:pt x="4260" y="2520"/>
                  <a:pt x="4281" y="2430"/>
                </a:cubicBezTo>
                <a:cubicBezTo>
                  <a:pt x="4253" y="2427"/>
                  <a:pt x="4228" y="2427"/>
                  <a:pt x="4207" y="2427"/>
                </a:cubicBezTo>
                <a:cubicBezTo>
                  <a:pt x="4029" y="2427"/>
                  <a:pt x="4034" y="2477"/>
                  <a:pt x="3934" y="2542"/>
                </a:cubicBezTo>
                <a:lnTo>
                  <a:pt x="3944" y="2535"/>
                </a:lnTo>
                <a:cubicBezTo>
                  <a:pt x="3852" y="2589"/>
                  <a:pt x="3764" y="2648"/>
                  <a:pt x="3680" y="2709"/>
                </a:cubicBezTo>
                <a:lnTo>
                  <a:pt x="3764" y="2684"/>
                </a:lnTo>
                <a:cubicBezTo>
                  <a:pt x="3940" y="3154"/>
                  <a:pt x="3540" y="3105"/>
                  <a:pt x="3567" y="3518"/>
                </a:cubicBezTo>
                <a:cubicBezTo>
                  <a:pt x="3553" y="3320"/>
                  <a:pt x="3530" y="3289"/>
                  <a:pt x="3495" y="3289"/>
                </a:cubicBezTo>
                <a:cubicBezTo>
                  <a:pt x="3479" y="3289"/>
                  <a:pt x="3461" y="3296"/>
                  <a:pt x="3438" y="3296"/>
                </a:cubicBezTo>
                <a:cubicBezTo>
                  <a:pt x="3413" y="3296"/>
                  <a:pt x="3384" y="3287"/>
                  <a:pt x="3349" y="3251"/>
                </a:cubicBezTo>
                <a:cubicBezTo>
                  <a:pt x="3289" y="3271"/>
                  <a:pt x="3213" y="3304"/>
                  <a:pt x="3166" y="3304"/>
                </a:cubicBezTo>
                <a:cubicBezTo>
                  <a:pt x="3145" y="3304"/>
                  <a:pt x="3128" y="3298"/>
                  <a:pt x="3122" y="3279"/>
                </a:cubicBezTo>
                <a:cubicBezTo>
                  <a:pt x="3160" y="3494"/>
                  <a:pt x="2894" y="3414"/>
                  <a:pt x="2956" y="3723"/>
                </a:cubicBezTo>
                <a:cubicBezTo>
                  <a:pt x="2951" y="3721"/>
                  <a:pt x="2947" y="3720"/>
                  <a:pt x="2942" y="3720"/>
                </a:cubicBezTo>
                <a:cubicBezTo>
                  <a:pt x="2908" y="3720"/>
                  <a:pt x="2879" y="3780"/>
                  <a:pt x="2833" y="3780"/>
                </a:cubicBezTo>
                <a:cubicBezTo>
                  <a:pt x="2813" y="3780"/>
                  <a:pt x="2790" y="3770"/>
                  <a:pt x="2762" y="3737"/>
                </a:cubicBezTo>
                <a:cubicBezTo>
                  <a:pt x="2736" y="3811"/>
                  <a:pt x="2746" y="3831"/>
                  <a:pt x="2772" y="3831"/>
                </a:cubicBezTo>
                <a:cubicBezTo>
                  <a:pt x="2801" y="3831"/>
                  <a:pt x="2852" y="3805"/>
                  <a:pt x="2888" y="3805"/>
                </a:cubicBezTo>
                <a:cubicBezTo>
                  <a:pt x="2902" y="3805"/>
                  <a:pt x="2913" y="3808"/>
                  <a:pt x="2921" y="3818"/>
                </a:cubicBezTo>
                <a:cubicBezTo>
                  <a:pt x="2921" y="4170"/>
                  <a:pt x="2358" y="4276"/>
                  <a:pt x="2399" y="4803"/>
                </a:cubicBezTo>
                <a:cubicBezTo>
                  <a:pt x="2327" y="5141"/>
                  <a:pt x="2450" y="5311"/>
                  <a:pt x="2443" y="5594"/>
                </a:cubicBezTo>
                <a:cubicBezTo>
                  <a:pt x="2429" y="5624"/>
                  <a:pt x="2416" y="5653"/>
                  <a:pt x="2406" y="5682"/>
                </a:cubicBezTo>
                <a:cubicBezTo>
                  <a:pt x="2311" y="5679"/>
                  <a:pt x="2286" y="5504"/>
                  <a:pt x="2286" y="5504"/>
                </a:cubicBezTo>
                <a:cubicBezTo>
                  <a:pt x="2137" y="5631"/>
                  <a:pt x="2097" y="5765"/>
                  <a:pt x="2090" y="5951"/>
                </a:cubicBezTo>
                <a:cubicBezTo>
                  <a:pt x="2072" y="5925"/>
                  <a:pt x="2051" y="5916"/>
                  <a:pt x="2024" y="5916"/>
                </a:cubicBezTo>
                <a:cubicBezTo>
                  <a:pt x="1996" y="5916"/>
                  <a:pt x="1962" y="5925"/>
                  <a:pt x="1920" y="5937"/>
                </a:cubicBezTo>
                <a:cubicBezTo>
                  <a:pt x="1886" y="6071"/>
                  <a:pt x="2086" y="6107"/>
                  <a:pt x="1946" y="6245"/>
                </a:cubicBezTo>
                <a:cubicBezTo>
                  <a:pt x="1896" y="6190"/>
                  <a:pt x="1811" y="6114"/>
                  <a:pt x="1774" y="6023"/>
                </a:cubicBezTo>
                <a:cubicBezTo>
                  <a:pt x="1770" y="6206"/>
                  <a:pt x="1818" y="6398"/>
                  <a:pt x="1814" y="6576"/>
                </a:cubicBezTo>
                <a:cubicBezTo>
                  <a:pt x="1812" y="6576"/>
                  <a:pt x="1810" y="6576"/>
                  <a:pt x="1807" y="6576"/>
                </a:cubicBezTo>
                <a:cubicBezTo>
                  <a:pt x="1705" y="6576"/>
                  <a:pt x="1701" y="6421"/>
                  <a:pt x="1658" y="6343"/>
                </a:cubicBezTo>
                <a:cubicBezTo>
                  <a:pt x="1641" y="6543"/>
                  <a:pt x="1583" y="6848"/>
                  <a:pt x="1722" y="6957"/>
                </a:cubicBezTo>
                <a:cubicBezTo>
                  <a:pt x="1745" y="6930"/>
                  <a:pt x="1771" y="6906"/>
                  <a:pt x="1793" y="6883"/>
                </a:cubicBezTo>
                <a:cubicBezTo>
                  <a:pt x="1790" y="6884"/>
                  <a:pt x="1786" y="6885"/>
                  <a:pt x="1782" y="6885"/>
                </a:cubicBezTo>
                <a:cubicBezTo>
                  <a:pt x="1739" y="6885"/>
                  <a:pt x="1669" y="6833"/>
                  <a:pt x="1662" y="6790"/>
                </a:cubicBezTo>
                <a:cubicBezTo>
                  <a:pt x="1606" y="6629"/>
                  <a:pt x="1723" y="6593"/>
                  <a:pt x="1802" y="6593"/>
                </a:cubicBezTo>
                <a:cubicBezTo>
                  <a:pt x="1820" y="6593"/>
                  <a:pt x="1836" y="6594"/>
                  <a:pt x="1848" y="6597"/>
                </a:cubicBezTo>
                <a:lnTo>
                  <a:pt x="1845" y="6721"/>
                </a:lnTo>
                <a:cubicBezTo>
                  <a:pt x="1847" y="6722"/>
                  <a:pt x="1850" y="6722"/>
                  <a:pt x="1853" y="6722"/>
                </a:cubicBezTo>
                <a:cubicBezTo>
                  <a:pt x="2205" y="6722"/>
                  <a:pt x="1947" y="6251"/>
                  <a:pt x="2042" y="6027"/>
                </a:cubicBezTo>
                <a:lnTo>
                  <a:pt x="2205" y="6183"/>
                </a:lnTo>
                <a:cubicBezTo>
                  <a:pt x="1991" y="6746"/>
                  <a:pt x="1824" y="7328"/>
                  <a:pt x="1699" y="7923"/>
                </a:cubicBezTo>
                <a:lnTo>
                  <a:pt x="1689" y="7946"/>
                </a:lnTo>
                <a:cubicBezTo>
                  <a:pt x="1587" y="7866"/>
                  <a:pt x="1488" y="7774"/>
                  <a:pt x="1379" y="7728"/>
                </a:cubicBezTo>
                <a:lnTo>
                  <a:pt x="1294" y="7673"/>
                </a:lnTo>
                <a:lnTo>
                  <a:pt x="1294" y="7702"/>
                </a:lnTo>
                <a:cubicBezTo>
                  <a:pt x="1275" y="7699"/>
                  <a:pt x="1254" y="7697"/>
                  <a:pt x="1233" y="7697"/>
                </a:cubicBezTo>
                <a:cubicBezTo>
                  <a:pt x="1152" y="7697"/>
                  <a:pt x="1060" y="7726"/>
                  <a:pt x="955" y="7804"/>
                </a:cubicBezTo>
                <a:lnTo>
                  <a:pt x="988" y="8138"/>
                </a:lnTo>
                <a:lnTo>
                  <a:pt x="829" y="8160"/>
                </a:lnTo>
                <a:lnTo>
                  <a:pt x="921" y="7939"/>
                </a:lnTo>
                <a:cubicBezTo>
                  <a:pt x="751" y="8000"/>
                  <a:pt x="816" y="8135"/>
                  <a:pt x="849" y="8258"/>
                </a:cubicBezTo>
                <a:cubicBezTo>
                  <a:pt x="835" y="8255"/>
                  <a:pt x="820" y="8253"/>
                  <a:pt x="805" y="8253"/>
                </a:cubicBezTo>
                <a:cubicBezTo>
                  <a:pt x="754" y="8253"/>
                  <a:pt x="706" y="8271"/>
                  <a:pt x="666" y="8301"/>
                </a:cubicBezTo>
                <a:cubicBezTo>
                  <a:pt x="710" y="8429"/>
                  <a:pt x="761" y="8553"/>
                  <a:pt x="809" y="8676"/>
                </a:cubicBezTo>
                <a:cubicBezTo>
                  <a:pt x="728" y="8669"/>
                  <a:pt x="682" y="8565"/>
                  <a:pt x="619" y="8565"/>
                </a:cubicBezTo>
                <a:cubicBezTo>
                  <a:pt x="593" y="8565"/>
                  <a:pt x="564" y="8581"/>
                  <a:pt x="530" y="8625"/>
                </a:cubicBezTo>
                <a:cubicBezTo>
                  <a:pt x="598" y="8796"/>
                  <a:pt x="802" y="8604"/>
                  <a:pt x="802" y="8836"/>
                </a:cubicBezTo>
                <a:cubicBezTo>
                  <a:pt x="642" y="8916"/>
                  <a:pt x="554" y="8843"/>
                  <a:pt x="609" y="9036"/>
                </a:cubicBezTo>
                <a:cubicBezTo>
                  <a:pt x="537" y="9032"/>
                  <a:pt x="506" y="8994"/>
                  <a:pt x="493" y="8929"/>
                </a:cubicBezTo>
                <a:cubicBezTo>
                  <a:pt x="515" y="9096"/>
                  <a:pt x="416" y="9302"/>
                  <a:pt x="537" y="9410"/>
                </a:cubicBezTo>
                <a:cubicBezTo>
                  <a:pt x="361" y="9501"/>
                  <a:pt x="455" y="9842"/>
                  <a:pt x="270" y="9842"/>
                </a:cubicBezTo>
                <a:cubicBezTo>
                  <a:pt x="254" y="9842"/>
                  <a:pt x="237" y="9840"/>
                  <a:pt x="218" y="9836"/>
                </a:cubicBezTo>
                <a:cubicBezTo>
                  <a:pt x="269" y="9897"/>
                  <a:pt x="384" y="10137"/>
                  <a:pt x="378" y="10271"/>
                </a:cubicBezTo>
                <a:cubicBezTo>
                  <a:pt x="332" y="10227"/>
                  <a:pt x="299" y="10208"/>
                  <a:pt x="276" y="10208"/>
                </a:cubicBezTo>
                <a:cubicBezTo>
                  <a:pt x="148" y="10208"/>
                  <a:pt x="261" y="10727"/>
                  <a:pt x="37" y="10727"/>
                </a:cubicBezTo>
                <a:cubicBezTo>
                  <a:pt x="26" y="10727"/>
                  <a:pt x="13" y="10724"/>
                  <a:pt x="0" y="10722"/>
                </a:cubicBezTo>
                <a:cubicBezTo>
                  <a:pt x="272" y="10919"/>
                  <a:pt x="159" y="11457"/>
                  <a:pt x="405" y="11769"/>
                </a:cubicBezTo>
                <a:cubicBezTo>
                  <a:pt x="383" y="11757"/>
                  <a:pt x="344" y="11737"/>
                  <a:pt x="334" y="11713"/>
                </a:cubicBezTo>
                <a:cubicBezTo>
                  <a:pt x="349" y="11900"/>
                  <a:pt x="286" y="11983"/>
                  <a:pt x="279" y="12125"/>
                </a:cubicBezTo>
                <a:cubicBezTo>
                  <a:pt x="300" y="12119"/>
                  <a:pt x="320" y="12117"/>
                  <a:pt x="340" y="12117"/>
                </a:cubicBezTo>
                <a:cubicBezTo>
                  <a:pt x="535" y="12117"/>
                  <a:pt x="680" y="12342"/>
                  <a:pt x="860" y="12405"/>
                </a:cubicBezTo>
                <a:cubicBezTo>
                  <a:pt x="821" y="12524"/>
                  <a:pt x="767" y="12555"/>
                  <a:pt x="709" y="12555"/>
                </a:cubicBezTo>
                <a:cubicBezTo>
                  <a:pt x="646" y="12555"/>
                  <a:pt x="577" y="12521"/>
                  <a:pt x="509" y="12521"/>
                </a:cubicBezTo>
                <a:cubicBezTo>
                  <a:pt x="467" y="12521"/>
                  <a:pt x="426" y="12533"/>
                  <a:pt x="388" y="12572"/>
                </a:cubicBezTo>
                <a:cubicBezTo>
                  <a:pt x="406" y="12562"/>
                  <a:pt x="424" y="12558"/>
                  <a:pt x="442" y="12558"/>
                </a:cubicBezTo>
                <a:cubicBezTo>
                  <a:pt x="561" y="12558"/>
                  <a:pt x="688" y="12739"/>
                  <a:pt x="780" y="12739"/>
                </a:cubicBezTo>
                <a:cubicBezTo>
                  <a:pt x="804" y="12739"/>
                  <a:pt x="825" y="12727"/>
                  <a:pt x="843" y="12699"/>
                </a:cubicBezTo>
                <a:cubicBezTo>
                  <a:pt x="809" y="12924"/>
                  <a:pt x="856" y="12866"/>
                  <a:pt x="741" y="13055"/>
                </a:cubicBezTo>
                <a:cubicBezTo>
                  <a:pt x="799" y="13023"/>
                  <a:pt x="837" y="13010"/>
                  <a:pt x="863" y="13010"/>
                </a:cubicBezTo>
                <a:cubicBezTo>
                  <a:pt x="960" y="13010"/>
                  <a:pt x="917" y="13168"/>
                  <a:pt x="1094" y="13171"/>
                </a:cubicBezTo>
                <a:cubicBezTo>
                  <a:pt x="1118" y="13462"/>
                  <a:pt x="911" y="13403"/>
                  <a:pt x="1142" y="13560"/>
                </a:cubicBezTo>
                <a:cubicBezTo>
                  <a:pt x="1146" y="13625"/>
                  <a:pt x="1112" y="13645"/>
                  <a:pt x="1070" y="13645"/>
                </a:cubicBezTo>
                <a:cubicBezTo>
                  <a:pt x="1006" y="13645"/>
                  <a:pt x="925" y="13600"/>
                  <a:pt x="925" y="13600"/>
                </a:cubicBezTo>
                <a:cubicBezTo>
                  <a:pt x="971" y="13666"/>
                  <a:pt x="1012" y="13690"/>
                  <a:pt x="1049" y="13690"/>
                </a:cubicBezTo>
                <a:cubicBezTo>
                  <a:pt x="1139" y="13690"/>
                  <a:pt x="1207" y="13545"/>
                  <a:pt x="1301" y="13517"/>
                </a:cubicBezTo>
                <a:cubicBezTo>
                  <a:pt x="1546" y="13716"/>
                  <a:pt x="1271" y="13741"/>
                  <a:pt x="1254" y="13909"/>
                </a:cubicBezTo>
                <a:cubicBezTo>
                  <a:pt x="1423" y="14022"/>
                  <a:pt x="1679" y="13985"/>
                  <a:pt x="1760" y="14087"/>
                </a:cubicBezTo>
                <a:cubicBezTo>
                  <a:pt x="1743" y="14116"/>
                  <a:pt x="1719" y="14142"/>
                  <a:pt x="1692" y="14159"/>
                </a:cubicBezTo>
                <a:cubicBezTo>
                  <a:pt x="1711" y="14148"/>
                  <a:pt x="1731" y="14143"/>
                  <a:pt x="1751" y="14143"/>
                </a:cubicBezTo>
                <a:cubicBezTo>
                  <a:pt x="1764" y="14143"/>
                  <a:pt x="1776" y="14145"/>
                  <a:pt x="1787" y="14148"/>
                </a:cubicBezTo>
                <a:cubicBezTo>
                  <a:pt x="1785" y="14142"/>
                  <a:pt x="1785" y="14140"/>
                  <a:pt x="1787" y="14140"/>
                </a:cubicBezTo>
                <a:cubicBezTo>
                  <a:pt x="1795" y="14140"/>
                  <a:pt x="1853" y="14236"/>
                  <a:pt x="1886" y="14280"/>
                </a:cubicBezTo>
                <a:cubicBezTo>
                  <a:pt x="1926" y="14348"/>
                  <a:pt x="1974" y="14414"/>
                  <a:pt x="2025" y="14472"/>
                </a:cubicBezTo>
                <a:cubicBezTo>
                  <a:pt x="2052" y="14501"/>
                  <a:pt x="2083" y="14526"/>
                  <a:pt x="2113" y="14545"/>
                </a:cubicBezTo>
                <a:cubicBezTo>
                  <a:pt x="2122" y="14552"/>
                  <a:pt x="2128" y="14555"/>
                  <a:pt x="2132" y="14555"/>
                </a:cubicBezTo>
                <a:cubicBezTo>
                  <a:pt x="2139" y="14555"/>
                  <a:pt x="2142" y="14550"/>
                  <a:pt x="2144" y="14541"/>
                </a:cubicBezTo>
                <a:lnTo>
                  <a:pt x="2188" y="14541"/>
                </a:lnTo>
                <a:cubicBezTo>
                  <a:pt x="2184" y="14547"/>
                  <a:pt x="2178" y="14552"/>
                  <a:pt x="2173" y="14557"/>
                </a:cubicBezTo>
                <a:cubicBezTo>
                  <a:pt x="2249" y="14504"/>
                  <a:pt x="2327" y="14456"/>
                  <a:pt x="2406" y="14414"/>
                </a:cubicBezTo>
                <a:cubicBezTo>
                  <a:pt x="2443" y="14476"/>
                  <a:pt x="2599" y="14520"/>
                  <a:pt x="2480" y="14618"/>
                </a:cubicBezTo>
                <a:cubicBezTo>
                  <a:pt x="2460" y="14552"/>
                  <a:pt x="2406" y="14566"/>
                  <a:pt x="2351" y="14555"/>
                </a:cubicBezTo>
                <a:lnTo>
                  <a:pt x="2450" y="14643"/>
                </a:lnTo>
                <a:cubicBezTo>
                  <a:pt x="2415" y="14687"/>
                  <a:pt x="2389" y="14703"/>
                  <a:pt x="2369" y="14703"/>
                </a:cubicBezTo>
                <a:cubicBezTo>
                  <a:pt x="2313" y="14703"/>
                  <a:pt x="2296" y="14578"/>
                  <a:pt x="2234" y="14578"/>
                </a:cubicBezTo>
                <a:cubicBezTo>
                  <a:pt x="2222" y="14578"/>
                  <a:pt x="2208" y="14584"/>
                  <a:pt x="2192" y="14595"/>
                </a:cubicBezTo>
                <a:cubicBezTo>
                  <a:pt x="2321" y="14760"/>
                  <a:pt x="2592" y="14963"/>
                  <a:pt x="2610" y="15144"/>
                </a:cubicBezTo>
                <a:cubicBezTo>
                  <a:pt x="2588" y="15160"/>
                  <a:pt x="2569" y="15167"/>
                  <a:pt x="2552" y="15167"/>
                </a:cubicBezTo>
                <a:cubicBezTo>
                  <a:pt x="2460" y="15167"/>
                  <a:pt x="2407" y="14986"/>
                  <a:pt x="2361" y="14986"/>
                </a:cubicBezTo>
                <a:cubicBezTo>
                  <a:pt x="2343" y="14986"/>
                  <a:pt x="2327" y="15014"/>
                  <a:pt x="2311" y="15090"/>
                </a:cubicBezTo>
                <a:lnTo>
                  <a:pt x="2276" y="14792"/>
                </a:lnTo>
                <a:cubicBezTo>
                  <a:pt x="2217" y="14885"/>
                  <a:pt x="2187" y="14914"/>
                  <a:pt x="2169" y="14914"/>
                </a:cubicBezTo>
                <a:cubicBezTo>
                  <a:pt x="2140" y="14914"/>
                  <a:pt x="2146" y="14833"/>
                  <a:pt x="2111" y="14833"/>
                </a:cubicBezTo>
                <a:cubicBezTo>
                  <a:pt x="2091" y="14833"/>
                  <a:pt x="2055" y="14861"/>
                  <a:pt x="1991" y="14949"/>
                </a:cubicBezTo>
                <a:cubicBezTo>
                  <a:pt x="2080" y="15337"/>
                  <a:pt x="2246" y="15305"/>
                  <a:pt x="2361" y="15683"/>
                </a:cubicBezTo>
                <a:cubicBezTo>
                  <a:pt x="2370" y="15684"/>
                  <a:pt x="2379" y="15684"/>
                  <a:pt x="2387" y="15684"/>
                </a:cubicBezTo>
                <a:cubicBezTo>
                  <a:pt x="2492" y="15684"/>
                  <a:pt x="2505" y="15590"/>
                  <a:pt x="2608" y="15590"/>
                </a:cubicBezTo>
                <a:cubicBezTo>
                  <a:pt x="2616" y="15590"/>
                  <a:pt x="2624" y="15590"/>
                  <a:pt x="2633" y="15591"/>
                </a:cubicBezTo>
                <a:cubicBezTo>
                  <a:pt x="3058" y="15944"/>
                  <a:pt x="2399" y="16253"/>
                  <a:pt x="2847" y="16439"/>
                </a:cubicBezTo>
                <a:cubicBezTo>
                  <a:pt x="2852" y="16439"/>
                  <a:pt x="2857" y="16439"/>
                  <a:pt x="2861" y="16439"/>
                </a:cubicBezTo>
                <a:cubicBezTo>
                  <a:pt x="2936" y="16439"/>
                  <a:pt x="3018" y="16415"/>
                  <a:pt x="3093" y="16415"/>
                </a:cubicBezTo>
                <a:cubicBezTo>
                  <a:pt x="3187" y="16415"/>
                  <a:pt x="3266" y="16453"/>
                  <a:pt x="3296" y="16620"/>
                </a:cubicBezTo>
                <a:lnTo>
                  <a:pt x="3058" y="16697"/>
                </a:lnTo>
                <a:cubicBezTo>
                  <a:pt x="3137" y="16820"/>
                  <a:pt x="3213" y="16838"/>
                  <a:pt x="3283" y="16838"/>
                </a:cubicBezTo>
                <a:cubicBezTo>
                  <a:pt x="3311" y="16838"/>
                  <a:pt x="3338" y="16835"/>
                  <a:pt x="3365" y="16835"/>
                </a:cubicBezTo>
                <a:cubicBezTo>
                  <a:pt x="3439" y="16835"/>
                  <a:pt x="3504" y="16859"/>
                  <a:pt x="3557" y="17038"/>
                </a:cubicBezTo>
                <a:cubicBezTo>
                  <a:pt x="3551" y="17039"/>
                  <a:pt x="3546" y="17039"/>
                  <a:pt x="3541" y="17039"/>
                </a:cubicBezTo>
                <a:cubicBezTo>
                  <a:pt x="3450" y="17039"/>
                  <a:pt x="3359" y="16922"/>
                  <a:pt x="3337" y="16922"/>
                </a:cubicBezTo>
                <a:cubicBezTo>
                  <a:pt x="3333" y="16922"/>
                  <a:pt x="3331" y="16926"/>
                  <a:pt x="3333" y="16936"/>
                </a:cubicBezTo>
                <a:cubicBezTo>
                  <a:pt x="3341" y="17069"/>
                  <a:pt x="3379" y="17099"/>
                  <a:pt x="3427" y="17099"/>
                </a:cubicBezTo>
                <a:cubicBezTo>
                  <a:pt x="3471" y="17099"/>
                  <a:pt x="3522" y="17077"/>
                  <a:pt x="3573" y="17077"/>
                </a:cubicBezTo>
                <a:cubicBezTo>
                  <a:pt x="3604" y="17077"/>
                  <a:pt x="3635" y="17087"/>
                  <a:pt x="3662" y="17118"/>
                </a:cubicBezTo>
                <a:lnTo>
                  <a:pt x="3540" y="17296"/>
                </a:lnTo>
                <a:cubicBezTo>
                  <a:pt x="3826" y="17565"/>
                  <a:pt x="4220" y="17743"/>
                  <a:pt x="4556" y="17975"/>
                </a:cubicBezTo>
                <a:cubicBezTo>
                  <a:pt x="4501" y="18012"/>
                  <a:pt x="4406" y="18023"/>
                  <a:pt x="4444" y="18135"/>
                </a:cubicBezTo>
                <a:cubicBezTo>
                  <a:pt x="4906" y="18393"/>
                  <a:pt x="5310" y="18840"/>
                  <a:pt x="5687" y="19218"/>
                </a:cubicBezTo>
                <a:lnTo>
                  <a:pt x="5935" y="19149"/>
                </a:lnTo>
                <a:cubicBezTo>
                  <a:pt x="5972" y="19175"/>
                  <a:pt x="5969" y="19266"/>
                  <a:pt x="5912" y="19273"/>
                </a:cubicBezTo>
                <a:cubicBezTo>
                  <a:pt x="5944" y="19310"/>
                  <a:pt x="5965" y="19325"/>
                  <a:pt x="5979" y="19325"/>
                </a:cubicBezTo>
                <a:cubicBezTo>
                  <a:pt x="6025" y="19325"/>
                  <a:pt x="5999" y="19169"/>
                  <a:pt x="6088" y="19153"/>
                </a:cubicBezTo>
                <a:cubicBezTo>
                  <a:pt x="6186" y="19196"/>
                  <a:pt x="6166" y="19324"/>
                  <a:pt x="6081" y="19335"/>
                </a:cubicBezTo>
                <a:cubicBezTo>
                  <a:pt x="6309" y="19353"/>
                  <a:pt x="6533" y="19389"/>
                  <a:pt x="6750" y="19450"/>
                </a:cubicBezTo>
                <a:cubicBezTo>
                  <a:pt x="7032" y="19542"/>
                  <a:pt x="7097" y="19556"/>
                  <a:pt x="7069" y="19697"/>
                </a:cubicBezTo>
                <a:lnTo>
                  <a:pt x="7019" y="19720"/>
                </a:lnTo>
                <a:cubicBezTo>
                  <a:pt x="7022" y="19737"/>
                  <a:pt x="7019" y="19737"/>
                  <a:pt x="7036" y="19748"/>
                </a:cubicBezTo>
                <a:cubicBezTo>
                  <a:pt x="7059" y="19767"/>
                  <a:pt x="7087" y="19782"/>
                  <a:pt x="7114" y="19792"/>
                </a:cubicBezTo>
                <a:cubicBezTo>
                  <a:pt x="7159" y="19801"/>
                  <a:pt x="7206" y="19808"/>
                  <a:pt x="7251" y="19808"/>
                </a:cubicBezTo>
                <a:cubicBezTo>
                  <a:pt x="7261" y="19808"/>
                  <a:pt x="7271" y="19808"/>
                  <a:pt x="7280" y="19806"/>
                </a:cubicBezTo>
                <a:cubicBezTo>
                  <a:pt x="7290" y="19806"/>
                  <a:pt x="7299" y="19806"/>
                  <a:pt x="7308" y="19806"/>
                </a:cubicBezTo>
                <a:cubicBezTo>
                  <a:pt x="7407" y="19806"/>
                  <a:pt x="7498" y="19813"/>
                  <a:pt x="7536" y="19960"/>
                </a:cubicBezTo>
                <a:lnTo>
                  <a:pt x="7477" y="19949"/>
                </a:lnTo>
                <a:cubicBezTo>
                  <a:pt x="7902" y="20468"/>
                  <a:pt x="8575" y="20676"/>
                  <a:pt x="8928" y="21126"/>
                </a:cubicBezTo>
                <a:cubicBezTo>
                  <a:pt x="8960" y="21088"/>
                  <a:pt x="8998" y="21073"/>
                  <a:pt x="9039" y="21073"/>
                </a:cubicBezTo>
                <a:cubicBezTo>
                  <a:pt x="9115" y="21073"/>
                  <a:pt x="9205" y="21125"/>
                  <a:pt x="9295" y="21169"/>
                </a:cubicBezTo>
                <a:cubicBezTo>
                  <a:pt x="9359" y="21199"/>
                  <a:pt x="9425" y="21223"/>
                  <a:pt x="9482" y="21223"/>
                </a:cubicBezTo>
                <a:cubicBezTo>
                  <a:pt x="9551" y="21223"/>
                  <a:pt x="9608" y="21190"/>
                  <a:pt x="9642" y="21094"/>
                </a:cubicBezTo>
                <a:cubicBezTo>
                  <a:pt x="9951" y="21366"/>
                  <a:pt x="9838" y="21406"/>
                  <a:pt x="10362" y="21598"/>
                </a:cubicBezTo>
                <a:cubicBezTo>
                  <a:pt x="10368" y="21599"/>
                  <a:pt x="10373" y="21600"/>
                  <a:pt x="10380" y="21600"/>
                </a:cubicBezTo>
                <a:cubicBezTo>
                  <a:pt x="10515" y="21600"/>
                  <a:pt x="10594" y="21368"/>
                  <a:pt x="10753" y="21337"/>
                </a:cubicBezTo>
                <a:lnTo>
                  <a:pt x="10759" y="21533"/>
                </a:lnTo>
                <a:cubicBezTo>
                  <a:pt x="10838" y="21464"/>
                  <a:pt x="10916" y="21387"/>
                  <a:pt x="10987" y="21312"/>
                </a:cubicBezTo>
                <a:lnTo>
                  <a:pt x="11127" y="21541"/>
                </a:lnTo>
                <a:lnTo>
                  <a:pt x="11286" y="21475"/>
                </a:lnTo>
                <a:cubicBezTo>
                  <a:pt x="11221" y="21472"/>
                  <a:pt x="11140" y="21398"/>
                  <a:pt x="11147" y="21340"/>
                </a:cubicBezTo>
                <a:cubicBezTo>
                  <a:pt x="11208" y="21313"/>
                  <a:pt x="11280" y="21301"/>
                  <a:pt x="11353" y="21301"/>
                </a:cubicBezTo>
                <a:cubicBezTo>
                  <a:pt x="11559" y="21301"/>
                  <a:pt x="11775" y="21393"/>
                  <a:pt x="11802" y="21467"/>
                </a:cubicBezTo>
                <a:cubicBezTo>
                  <a:pt x="11990" y="21362"/>
                  <a:pt x="12166" y="21243"/>
                  <a:pt x="12336" y="21126"/>
                </a:cubicBezTo>
                <a:cubicBezTo>
                  <a:pt x="12348" y="21188"/>
                  <a:pt x="12302" y="21232"/>
                  <a:pt x="12251" y="21281"/>
                </a:cubicBezTo>
                <a:cubicBezTo>
                  <a:pt x="12286" y="21248"/>
                  <a:pt x="12311" y="21236"/>
                  <a:pt x="12330" y="21236"/>
                </a:cubicBezTo>
                <a:cubicBezTo>
                  <a:pt x="12380" y="21236"/>
                  <a:pt x="12387" y="21326"/>
                  <a:pt x="12431" y="21326"/>
                </a:cubicBezTo>
                <a:cubicBezTo>
                  <a:pt x="12454" y="21326"/>
                  <a:pt x="12487" y="21302"/>
                  <a:pt x="12543" y="21227"/>
                </a:cubicBezTo>
                <a:cubicBezTo>
                  <a:pt x="12492" y="21206"/>
                  <a:pt x="12523" y="21111"/>
                  <a:pt x="12516" y="21071"/>
                </a:cubicBezTo>
                <a:cubicBezTo>
                  <a:pt x="12542" y="21080"/>
                  <a:pt x="12571" y="21084"/>
                  <a:pt x="12602" y="21084"/>
                </a:cubicBezTo>
                <a:cubicBezTo>
                  <a:pt x="12782" y="21084"/>
                  <a:pt x="13032" y="20951"/>
                  <a:pt x="13189" y="20799"/>
                </a:cubicBezTo>
                <a:lnTo>
                  <a:pt x="13212" y="20940"/>
                </a:lnTo>
                <a:cubicBezTo>
                  <a:pt x="13630" y="20740"/>
                  <a:pt x="13966" y="20338"/>
                  <a:pt x="14330" y="19995"/>
                </a:cubicBezTo>
                <a:cubicBezTo>
                  <a:pt x="14305" y="20006"/>
                  <a:pt x="14281" y="20011"/>
                  <a:pt x="14259" y="20011"/>
                </a:cubicBezTo>
                <a:cubicBezTo>
                  <a:pt x="14129" y="20011"/>
                  <a:pt x="14057" y="19845"/>
                  <a:pt x="14133" y="19752"/>
                </a:cubicBezTo>
                <a:lnTo>
                  <a:pt x="14309" y="19865"/>
                </a:lnTo>
                <a:cubicBezTo>
                  <a:pt x="14301" y="19805"/>
                  <a:pt x="14277" y="19798"/>
                  <a:pt x="14252" y="19798"/>
                </a:cubicBezTo>
                <a:cubicBezTo>
                  <a:pt x="14243" y="19798"/>
                  <a:pt x="14235" y="19799"/>
                  <a:pt x="14226" y="19799"/>
                </a:cubicBezTo>
                <a:cubicBezTo>
                  <a:pt x="14194" y="19799"/>
                  <a:pt x="14169" y="19786"/>
                  <a:pt x="14184" y="19665"/>
                </a:cubicBezTo>
                <a:cubicBezTo>
                  <a:pt x="14210" y="19645"/>
                  <a:pt x="14235" y="19636"/>
                  <a:pt x="14258" y="19636"/>
                </a:cubicBezTo>
                <a:cubicBezTo>
                  <a:pt x="14351" y="19636"/>
                  <a:pt x="14410" y="19779"/>
                  <a:pt x="14391" y="19876"/>
                </a:cubicBezTo>
                <a:lnTo>
                  <a:pt x="14490" y="19676"/>
                </a:lnTo>
                <a:cubicBezTo>
                  <a:pt x="14538" y="19713"/>
                  <a:pt x="14523" y="19771"/>
                  <a:pt x="14568" y="19836"/>
                </a:cubicBezTo>
                <a:cubicBezTo>
                  <a:pt x="14544" y="19683"/>
                  <a:pt x="14956" y="19731"/>
                  <a:pt x="14894" y="19479"/>
                </a:cubicBezTo>
                <a:lnTo>
                  <a:pt x="14944" y="19516"/>
                </a:lnTo>
                <a:cubicBezTo>
                  <a:pt x="15260" y="19181"/>
                  <a:pt x="15352" y="18975"/>
                  <a:pt x="15598" y="18688"/>
                </a:cubicBezTo>
                <a:cubicBezTo>
                  <a:pt x="15478" y="18560"/>
                  <a:pt x="15604" y="18477"/>
                  <a:pt x="15576" y="18292"/>
                </a:cubicBezTo>
                <a:cubicBezTo>
                  <a:pt x="15794" y="18124"/>
                  <a:pt x="16093" y="17990"/>
                  <a:pt x="16290" y="17717"/>
                </a:cubicBezTo>
                <a:cubicBezTo>
                  <a:pt x="16375" y="17477"/>
                  <a:pt x="16222" y="17565"/>
                  <a:pt x="16212" y="17412"/>
                </a:cubicBezTo>
                <a:cubicBezTo>
                  <a:pt x="16233" y="17428"/>
                  <a:pt x="16256" y="17433"/>
                  <a:pt x="16279" y="17433"/>
                </a:cubicBezTo>
                <a:cubicBezTo>
                  <a:pt x="16357" y="17433"/>
                  <a:pt x="16441" y="17367"/>
                  <a:pt x="16485" y="17367"/>
                </a:cubicBezTo>
                <a:cubicBezTo>
                  <a:pt x="16509" y="17367"/>
                  <a:pt x="16521" y="17387"/>
                  <a:pt x="16514" y="17448"/>
                </a:cubicBezTo>
                <a:cubicBezTo>
                  <a:pt x="16742" y="17118"/>
                  <a:pt x="16803" y="17023"/>
                  <a:pt x="17011" y="16540"/>
                </a:cubicBezTo>
                <a:cubicBezTo>
                  <a:pt x="16969" y="16541"/>
                  <a:pt x="16934" y="16550"/>
                  <a:pt x="16906" y="16550"/>
                </a:cubicBezTo>
                <a:cubicBezTo>
                  <a:pt x="16878" y="16550"/>
                  <a:pt x="16857" y="16541"/>
                  <a:pt x="16847" y="16511"/>
                </a:cubicBezTo>
                <a:cubicBezTo>
                  <a:pt x="16870" y="16451"/>
                  <a:pt x="16936" y="16416"/>
                  <a:pt x="16995" y="16416"/>
                </a:cubicBezTo>
                <a:cubicBezTo>
                  <a:pt x="17025" y="16416"/>
                  <a:pt x="17053" y="16426"/>
                  <a:pt x="17071" y="16445"/>
                </a:cubicBezTo>
                <a:lnTo>
                  <a:pt x="17071" y="16474"/>
                </a:lnTo>
                <a:cubicBezTo>
                  <a:pt x="17216" y="15885"/>
                  <a:pt x="18151" y="15689"/>
                  <a:pt x="18166" y="15126"/>
                </a:cubicBezTo>
                <a:lnTo>
                  <a:pt x="18275" y="14629"/>
                </a:lnTo>
                <a:cubicBezTo>
                  <a:pt x="18302" y="14594"/>
                  <a:pt x="18319" y="14580"/>
                  <a:pt x="18331" y="14580"/>
                </a:cubicBezTo>
                <a:cubicBezTo>
                  <a:pt x="18371" y="14580"/>
                  <a:pt x="18345" y="14736"/>
                  <a:pt x="18422" y="14736"/>
                </a:cubicBezTo>
                <a:cubicBezTo>
                  <a:pt x="18434" y="14736"/>
                  <a:pt x="18449" y="14733"/>
                  <a:pt x="18468" y="14723"/>
                </a:cubicBezTo>
                <a:cubicBezTo>
                  <a:pt x="18515" y="14142"/>
                  <a:pt x="18910" y="14047"/>
                  <a:pt x="18967" y="13586"/>
                </a:cubicBezTo>
                <a:cubicBezTo>
                  <a:pt x="19521" y="13538"/>
                  <a:pt x="19477" y="12538"/>
                  <a:pt x="19915" y="12281"/>
                </a:cubicBezTo>
                <a:lnTo>
                  <a:pt x="19810" y="12252"/>
                </a:lnTo>
                <a:cubicBezTo>
                  <a:pt x="19766" y="12099"/>
                  <a:pt x="19922" y="12154"/>
                  <a:pt x="19980" y="12088"/>
                </a:cubicBezTo>
                <a:cubicBezTo>
                  <a:pt x="19969" y="12084"/>
                  <a:pt x="19959" y="12083"/>
                  <a:pt x="19948" y="12083"/>
                </a:cubicBezTo>
                <a:cubicBezTo>
                  <a:pt x="19910" y="12083"/>
                  <a:pt x="19879" y="12107"/>
                  <a:pt x="19855" y="12107"/>
                </a:cubicBezTo>
                <a:cubicBezTo>
                  <a:pt x="19839" y="12107"/>
                  <a:pt x="19828" y="12097"/>
                  <a:pt x="19820" y="12067"/>
                </a:cubicBezTo>
                <a:cubicBezTo>
                  <a:pt x="20109" y="11129"/>
                  <a:pt x="20737" y="10278"/>
                  <a:pt x="21128" y="9330"/>
                </a:cubicBezTo>
                <a:cubicBezTo>
                  <a:pt x="21264" y="8982"/>
                  <a:pt x="20669" y="8956"/>
                  <a:pt x="21033" y="8585"/>
                </a:cubicBezTo>
                <a:lnTo>
                  <a:pt x="21186" y="8774"/>
                </a:lnTo>
                <a:cubicBezTo>
                  <a:pt x="21159" y="8043"/>
                  <a:pt x="21600" y="7143"/>
                  <a:pt x="21342" y="6336"/>
                </a:cubicBezTo>
                <a:cubicBezTo>
                  <a:pt x="21393" y="6379"/>
                  <a:pt x="21451" y="6379"/>
                  <a:pt x="21448" y="6459"/>
                </a:cubicBezTo>
                <a:cubicBezTo>
                  <a:pt x="21591" y="6281"/>
                  <a:pt x="21413" y="5834"/>
                  <a:pt x="21301" y="5834"/>
                </a:cubicBezTo>
                <a:cubicBezTo>
                  <a:pt x="21299" y="5834"/>
                  <a:pt x="21297" y="5834"/>
                  <a:pt x="21294" y="5834"/>
                </a:cubicBezTo>
                <a:cubicBezTo>
                  <a:pt x="21288" y="5711"/>
                  <a:pt x="21393" y="5791"/>
                  <a:pt x="21441" y="5703"/>
                </a:cubicBezTo>
                <a:cubicBezTo>
                  <a:pt x="21492" y="5511"/>
                  <a:pt x="21189" y="5311"/>
                  <a:pt x="21304" y="5192"/>
                </a:cubicBezTo>
                <a:cubicBezTo>
                  <a:pt x="21307" y="5188"/>
                  <a:pt x="21310" y="5186"/>
                  <a:pt x="21314" y="5186"/>
                </a:cubicBezTo>
                <a:cubicBezTo>
                  <a:pt x="21324" y="5186"/>
                  <a:pt x="21339" y="5199"/>
                  <a:pt x="21351" y="5215"/>
                </a:cubicBezTo>
                <a:cubicBezTo>
                  <a:pt x="21292" y="5102"/>
                  <a:pt x="21259" y="4859"/>
                  <a:pt x="21184" y="4859"/>
                </a:cubicBezTo>
                <a:cubicBezTo>
                  <a:pt x="21168" y="4859"/>
                  <a:pt x="21151" y="4870"/>
                  <a:pt x="21132" y="4894"/>
                </a:cubicBezTo>
                <a:cubicBezTo>
                  <a:pt x="21125" y="4574"/>
                  <a:pt x="20883" y="4373"/>
                  <a:pt x="20880" y="4115"/>
                </a:cubicBezTo>
                <a:cubicBezTo>
                  <a:pt x="20672" y="4070"/>
                  <a:pt x="20726" y="3691"/>
                  <a:pt x="20549" y="3691"/>
                </a:cubicBezTo>
                <a:cubicBezTo>
                  <a:pt x="20530" y="3691"/>
                  <a:pt x="20508" y="3695"/>
                  <a:pt x="20482" y="3705"/>
                </a:cubicBezTo>
                <a:cubicBezTo>
                  <a:pt x="20731" y="3577"/>
                  <a:pt x="20405" y="3119"/>
                  <a:pt x="20184" y="3062"/>
                </a:cubicBezTo>
                <a:cubicBezTo>
                  <a:pt x="20286" y="3062"/>
                  <a:pt x="20156" y="2873"/>
                  <a:pt x="20289" y="2858"/>
                </a:cubicBezTo>
                <a:cubicBezTo>
                  <a:pt x="20199" y="2732"/>
                  <a:pt x="20085" y="2644"/>
                  <a:pt x="19998" y="2644"/>
                </a:cubicBezTo>
                <a:cubicBezTo>
                  <a:pt x="19961" y="2644"/>
                  <a:pt x="19927" y="2661"/>
                  <a:pt x="19905" y="2698"/>
                </a:cubicBezTo>
                <a:cubicBezTo>
                  <a:pt x="19902" y="2430"/>
                  <a:pt x="19714" y="2328"/>
                  <a:pt x="19549" y="2255"/>
                </a:cubicBezTo>
                <a:cubicBezTo>
                  <a:pt x="19385" y="2175"/>
                  <a:pt x="19253" y="2110"/>
                  <a:pt x="19290" y="1870"/>
                </a:cubicBezTo>
                <a:cubicBezTo>
                  <a:pt x="18760" y="1612"/>
                  <a:pt x="18206" y="1426"/>
                  <a:pt x="17632" y="1310"/>
                </a:cubicBezTo>
                <a:cubicBezTo>
                  <a:pt x="17658" y="1243"/>
                  <a:pt x="17708" y="1220"/>
                  <a:pt x="17769" y="1220"/>
                </a:cubicBezTo>
                <a:cubicBezTo>
                  <a:pt x="17829" y="1220"/>
                  <a:pt x="17899" y="1242"/>
                  <a:pt x="17969" y="1263"/>
                </a:cubicBezTo>
                <a:cubicBezTo>
                  <a:pt x="18039" y="1291"/>
                  <a:pt x="18108" y="1318"/>
                  <a:pt x="18166" y="1318"/>
                </a:cubicBezTo>
                <a:cubicBezTo>
                  <a:pt x="18220" y="1318"/>
                  <a:pt x="18264" y="1295"/>
                  <a:pt x="18288" y="1227"/>
                </a:cubicBezTo>
                <a:cubicBezTo>
                  <a:pt x="18097" y="1180"/>
                  <a:pt x="17928" y="1172"/>
                  <a:pt x="17772" y="1172"/>
                </a:cubicBezTo>
                <a:cubicBezTo>
                  <a:pt x="17683" y="1172"/>
                  <a:pt x="17597" y="1175"/>
                  <a:pt x="17515" y="1175"/>
                </a:cubicBezTo>
                <a:cubicBezTo>
                  <a:pt x="17331" y="1175"/>
                  <a:pt x="17156" y="1162"/>
                  <a:pt x="16969" y="1078"/>
                </a:cubicBezTo>
                <a:cubicBezTo>
                  <a:pt x="16864" y="1016"/>
                  <a:pt x="17068" y="979"/>
                  <a:pt x="17119" y="939"/>
                </a:cubicBezTo>
                <a:cubicBezTo>
                  <a:pt x="16713" y="936"/>
                  <a:pt x="16360" y="771"/>
                  <a:pt x="15996" y="771"/>
                </a:cubicBezTo>
                <a:cubicBezTo>
                  <a:pt x="15929" y="771"/>
                  <a:pt x="15860" y="776"/>
                  <a:pt x="15790" y="790"/>
                </a:cubicBezTo>
                <a:cubicBezTo>
                  <a:pt x="15794" y="766"/>
                  <a:pt x="15845" y="743"/>
                  <a:pt x="15889" y="729"/>
                </a:cubicBezTo>
                <a:cubicBezTo>
                  <a:pt x="15845" y="727"/>
                  <a:pt x="15797" y="707"/>
                  <a:pt x="15760" y="707"/>
                </a:cubicBezTo>
                <a:cubicBezTo>
                  <a:pt x="15726" y="707"/>
                  <a:pt x="15701" y="725"/>
                  <a:pt x="15696" y="787"/>
                </a:cubicBezTo>
                <a:lnTo>
                  <a:pt x="15780" y="766"/>
                </a:lnTo>
                <a:cubicBezTo>
                  <a:pt x="15876" y="960"/>
                  <a:pt x="15462" y="1091"/>
                  <a:pt x="15393" y="1190"/>
                </a:cubicBezTo>
                <a:cubicBezTo>
                  <a:pt x="15543" y="860"/>
                  <a:pt x="14997" y="1052"/>
                  <a:pt x="15260" y="617"/>
                </a:cubicBezTo>
                <a:cubicBezTo>
                  <a:pt x="15207" y="638"/>
                  <a:pt x="15132" y="689"/>
                  <a:pt x="15135" y="780"/>
                </a:cubicBezTo>
                <a:cubicBezTo>
                  <a:pt x="15058" y="743"/>
                  <a:pt x="15036" y="689"/>
                  <a:pt x="15128" y="601"/>
                </a:cubicBezTo>
                <a:cubicBezTo>
                  <a:pt x="14850" y="635"/>
                  <a:pt x="14906" y="764"/>
                  <a:pt x="14711" y="764"/>
                </a:cubicBezTo>
                <a:cubicBezTo>
                  <a:pt x="14695" y="764"/>
                  <a:pt x="14677" y="763"/>
                  <a:pt x="14656" y="761"/>
                </a:cubicBezTo>
                <a:cubicBezTo>
                  <a:pt x="14660" y="700"/>
                  <a:pt x="14717" y="678"/>
                  <a:pt x="14752" y="606"/>
                </a:cubicBezTo>
                <a:cubicBezTo>
                  <a:pt x="14637" y="694"/>
                  <a:pt x="14523" y="783"/>
                  <a:pt x="14374" y="783"/>
                </a:cubicBezTo>
                <a:cubicBezTo>
                  <a:pt x="14334" y="783"/>
                  <a:pt x="14291" y="776"/>
                  <a:pt x="14245" y="761"/>
                </a:cubicBezTo>
                <a:cubicBezTo>
                  <a:pt x="14257" y="730"/>
                  <a:pt x="14241" y="685"/>
                  <a:pt x="14280" y="678"/>
                </a:cubicBezTo>
                <a:cubicBezTo>
                  <a:pt x="13965" y="685"/>
                  <a:pt x="13726" y="888"/>
                  <a:pt x="13420" y="888"/>
                </a:cubicBezTo>
                <a:cubicBezTo>
                  <a:pt x="13359" y="888"/>
                  <a:pt x="13294" y="879"/>
                  <a:pt x="13226" y="860"/>
                </a:cubicBezTo>
                <a:cubicBezTo>
                  <a:pt x="13344" y="583"/>
                  <a:pt x="13080" y="769"/>
                  <a:pt x="13056" y="532"/>
                </a:cubicBezTo>
                <a:lnTo>
                  <a:pt x="12829" y="612"/>
                </a:lnTo>
                <a:lnTo>
                  <a:pt x="12923" y="726"/>
                </a:lnTo>
                <a:cubicBezTo>
                  <a:pt x="12755" y="726"/>
                  <a:pt x="12610" y="857"/>
                  <a:pt x="12464" y="857"/>
                </a:cubicBezTo>
                <a:cubicBezTo>
                  <a:pt x="12438" y="857"/>
                  <a:pt x="12411" y="852"/>
                  <a:pt x="12383" y="841"/>
                </a:cubicBezTo>
                <a:lnTo>
                  <a:pt x="12526" y="736"/>
                </a:lnTo>
                <a:lnTo>
                  <a:pt x="12159" y="806"/>
                </a:lnTo>
                <a:lnTo>
                  <a:pt x="12373" y="878"/>
                </a:lnTo>
                <a:cubicBezTo>
                  <a:pt x="12206" y="999"/>
                  <a:pt x="12362" y="1140"/>
                  <a:pt x="12224" y="1140"/>
                </a:cubicBezTo>
                <a:cubicBezTo>
                  <a:pt x="12205" y="1140"/>
                  <a:pt x="12180" y="1138"/>
                  <a:pt x="12149" y="1133"/>
                </a:cubicBezTo>
                <a:cubicBezTo>
                  <a:pt x="12200" y="1104"/>
                  <a:pt x="11945" y="1147"/>
                  <a:pt x="11874" y="1012"/>
                </a:cubicBezTo>
                <a:cubicBezTo>
                  <a:pt x="11824" y="1068"/>
                  <a:pt x="11757" y="1135"/>
                  <a:pt x="11692" y="1135"/>
                </a:cubicBezTo>
                <a:cubicBezTo>
                  <a:pt x="11659" y="1135"/>
                  <a:pt x="11625" y="1118"/>
                  <a:pt x="11595" y="1070"/>
                </a:cubicBezTo>
                <a:cubicBezTo>
                  <a:pt x="11595" y="987"/>
                  <a:pt x="11690" y="827"/>
                  <a:pt x="11690" y="772"/>
                </a:cubicBezTo>
                <a:cubicBezTo>
                  <a:pt x="11680" y="818"/>
                  <a:pt x="11653" y="835"/>
                  <a:pt x="11614" y="835"/>
                </a:cubicBezTo>
                <a:cubicBezTo>
                  <a:pt x="11519" y="835"/>
                  <a:pt x="11361" y="737"/>
                  <a:pt x="11233" y="737"/>
                </a:cubicBezTo>
                <a:cubicBezTo>
                  <a:pt x="11196" y="737"/>
                  <a:pt x="11162" y="745"/>
                  <a:pt x="11132" y="767"/>
                </a:cubicBezTo>
                <a:cubicBezTo>
                  <a:pt x="11179" y="727"/>
                  <a:pt x="11209" y="668"/>
                  <a:pt x="11221" y="606"/>
                </a:cubicBezTo>
                <a:lnTo>
                  <a:pt x="11085" y="714"/>
                </a:lnTo>
                <a:cubicBezTo>
                  <a:pt x="11021" y="623"/>
                  <a:pt x="11018" y="594"/>
                  <a:pt x="11065" y="507"/>
                </a:cubicBezTo>
                <a:cubicBezTo>
                  <a:pt x="11030" y="486"/>
                  <a:pt x="11003" y="477"/>
                  <a:pt x="10985" y="477"/>
                </a:cubicBezTo>
                <a:cubicBezTo>
                  <a:pt x="10901" y="477"/>
                  <a:pt x="10957" y="646"/>
                  <a:pt x="10893" y="646"/>
                </a:cubicBezTo>
                <a:cubicBezTo>
                  <a:pt x="10872" y="646"/>
                  <a:pt x="10838" y="627"/>
                  <a:pt x="10780" y="577"/>
                </a:cubicBezTo>
                <a:cubicBezTo>
                  <a:pt x="10807" y="572"/>
                  <a:pt x="10804" y="547"/>
                  <a:pt x="10865" y="540"/>
                </a:cubicBezTo>
                <a:cubicBezTo>
                  <a:pt x="10559" y="377"/>
                  <a:pt x="10219" y="417"/>
                  <a:pt x="9937" y="279"/>
                </a:cubicBezTo>
                <a:cubicBezTo>
                  <a:pt x="9919" y="168"/>
                  <a:pt x="9965" y="151"/>
                  <a:pt x="10019" y="151"/>
                </a:cubicBezTo>
                <a:cubicBezTo>
                  <a:pt x="10046" y="151"/>
                  <a:pt x="10075" y="155"/>
                  <a:pt x="10100" y="155"/>
                </a:cubicBezTo>
                <a:cubicBezTo>
                  <a:pt x="10146" y="155"/>
                  <a:pt x="10178" y="140"/>
                  <a:pt x="10154" y="56"/>
                </a:cubicBezTo>
                <a:cubicBezTo>
                  <a:pt x="10094" y="52"/>
                  <a:pt x="10033" y="50"/>
                  <a:pt x="9972" y="50"/>
                </a:cubicBezTo>
                <a:cubicBezTo>
                  <a:pt x="9588" y="50"/>
                  <a:pt x="9197" y="135"/>
                  <a:pt x="8850" y="135"/>
                </a:cubicBezTo>
                <a:cubicBezTo>
                  <a:pt x="8818" y="135"/>
                  <a:pt x="8787" y="135"/>
                  <a:pt x="8755" y="133"/>
                </a:cubicBezTo>
                <a:lnTo>
                  <a:pt x="8833" y="159"/>
                </a:lnTo>
                <a:cubicBezTo>
                  <a:pt x="8819" y="248"/>
                  <a:pt x="8790" y="280"/>
                  <a:pt x="8750" y="280"/>
                </a:cubicBezTo>
                <a:cubicBezTo>
                  <a:pt x="8663" y="280"/>
                  <a:pt x="8527" y="125"/>
                  <a:pt x="8394" y="125"/>
                </a:cubicBezTo>
                <a:cubicBezTo>
                  <a:pt x="8362" y="125"/>
                  <a:pt x="8329" y="135"/>
                  <a:pt x="8298" y="158"/>
                </a:cubicBezTo>
                <a:cubicBezTo>
                  <a:pt x="8339" y="122"/>
                  <a:pt x="8345" y="0"/>
                  <a:pt x="8337"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grpSp>
        <p:nvGrpSpPr>
          <p:cNvPr id="926" name="Google Shape;437;p20"/>
          <p:cNvGrpSpPr/>
          <p:nvPr/>
        </p:nvGrpSpPr>
        <p:grpSpPr>
          <a:xfrm>
            <a:off x="20915829" y="12093041"/>
            <a:ext cx="3804647" cy="1150690"/>
            <a:chOff x="2" y="-2"/>
            <a:chExt cx="3804646" cy="1150688"/>
          </a:xfrm>
        </p:grpSpPr>
        <p:sp>
          <p:nvSpPr>
            <p:cNvPr id="921" name="Google Shape;438;p20"/>
            <p:cNvSpPr/>
            <p:nvPr/>
          </p:nvSpPr>
          <p:spPr>
            <a:xfrm rot="21334085">
              <a:off x="3140255" y="732237"/>
              <a:ext cx="656091" cy="240271"/>
            </a:xfrm>
            <a:custGeom>
              <a:avLst/>
              <a:gdLst/>
              <a:ahLst/>
              <a:cxnLst>
                <a:cxn ang="0">
                  <a:pos x="wd2" y="hd2"/>
                </a:cxn>
                <a:cxn ang="5400000">
                  <a:pos x="wd2" y="hd2"/>
                </a:cxn>
                <a:cxn ang="10800000">
                  <a:pos x="wd2" y="hd2"/>
                </a:cxn>
                <a:cxn ang="16200000">
                  <a:pos x="wd2" y="hd2"/>
                </a:cxn>
              </a:cxnLst>
              <a:rect l="0" t="0" r="r" b="b"/>
              <a:pathLst>
                <a:path w="20859" h="21600" extrusionOk="0">
                  <a:moveTo>
                    <a:pt x="3787" y="0"/>
                  </a:moveTo>
                  <a:cubicBezTo>
                    <a:pt x="2919" y="0"/>
                    <a:pt x="2067" y="225"/>
                    <a:pt x="1246" y="721"/>
                  </a:cubicBezTo>
                  <a:cubicBezTo>
                    <a:pt x="195" y="1464"/>
                    <a:pt x="-474" y="5946"/>
                    <a:pt x="410" y="8063"/>
                  </a:cubicBezTo>
                  <a:cubicBezTo>
                    <a:pt x="2505" y="13064"/>
                    <a:pt x="4759" y="13987"/>
                    <a:pt x="7379" y="15654"/>
                  </a:cubicBezTo>
                  <a:lnTo>
                    <a:pt x="16873" y="21487"/>
                  </a:lnTo>
                  <a:cubicBezTo>
                    <a:pt x="17016" y="21555"/>
                    <a:pt x="17160" y="21600"/>
                    <a:pt x="17303" y="21600"/>
                  </a:cubicBezTo>
                  <a:cubicBezTo>
                    <a:pt x="18123" y="21600"/>
                    <a:pt x="18904" y="20361"/>
                    <a:pt x="19334" y="18289"/>
                  </a:cubicBezTo>
                  <a:lnTo>
                    <a:pt x="20274" y="18672"/>
                  </a:lnTo>
                  <a:cubicBezTo>
                    <a:pt x="20282" y="18672"/>
                    <a:pt x="20290" y="18672"/>
                    <a:pt x="20298" y="18672"/>
                  </a:cubicBezTo>
                  <a:cubicBezTo>
                    <a:pt x="20696" y="18672"/>
                    <a:pt x="21126" y="17005"/>
                    <a:pt x="20648" y="16397"/>
                  </a:cubicBezTo>
                  <a:lnTo>
                    <a:pt x="19661" y="15271"/>
                  </a:lnTo>
                  <a:cubicBezTo>
                    <a:pt x="19764" y="12613"/>
                    <a:pt x="19015" y="10271"/>
                    <a:pt x="18155" y="9572"/>
                  </a:cubicBezTo>
                  <a:cubicBezTo>
                    <a:pt x="13783" y="6442"/>
                    <a:pt x="8518" y="0"/>
                    <a:pt x="378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22" name="Google Shape;439;p20"/>
            <p:cNvSpPr/>
            <p:nvPr/>
          </p:nvSpPr>
          <p:spPr>
            <a:xfrm rot="21334085">
              <a:off x="1746211" y="619643"/>
              <a:ext cx="650963" cy="262314"/>
            </a:xfrm>
            <a:custGeom>
              <a:avLst/>
              <a:gdLst/>
              <a:ahLst/>
              <a:cxnLst>
                <a:cxn ang="0">
                  <a:pos x="wd2" y="hd2"/>
                </a:cxn>
                <a:cxn ang="5400000">
                  <a:pos x="wd2" y="hd2"/>
                </a:cxn>
                <a:cxn ang="10800000">
                  <a:pos x="wd2" y="hd2"/>
                </a:cxn>
                <a:cxn ang="16200000">
                  <a:pos x="wd2" y="hd2"/>
                </a:cxn>
              </a:cxnLst>
              <a:rect l="0" t="0" r="r" b="b"/>
              <a:pathLst>
                <a:path w="20433" h="21600" extrusionOk="0">
                  <a:moveTo>
                    <a:pt x="18753" y="0"/>
                  </a:moveTo>
                  <a:cubicBezTo>
                    <a:pt x="18313" y="0"/>
                    <a:pt x="17833" y="433"/>
                    <a:pt x="17377" y="1423"/>
                  </a:cubicBezTo>
                  <a:cubicBezTo>
                    <a:pt x="15175" y="6086"/>
                    <a:pt x="12455" y="8727"/>
                    <a:pt x="9624" y="8933"/>
                  </a:cubicBezTo>
                  <a:cubicBezTo>
                    <a:pt x="9561" y="8933"/>
                    <a:pt x="9506" y="8933"/>
                    <a:pt x="9451" y="8933"/>
                  </a:cubicBezTo>
                  <a:cubicBezTo>
                    <a:pt x="6848" y="8933"/>
                    <a:pt x="4615" y="5859"/>
                    <a:pt x="2107" y="5116"/>
                  </a:cubicBezTo>
                  <a:cubicBezTo>
                    <a:pt x="2036" y="5075"/>
                    <a:pt x="1965" y="5075"/>
                    <a:pt x="1902" y="5075"/>
                  </a:cubicBezTo>
                  <a:cubicBezTo>
                    <a:pt x="739" y="5075"/>
                    <a:pt x="-496" y="8273"/>
                    <a:pt x="204" y="11429"/>
                  </a:cubicBezTo>
                  <a:cubicBezTo>
                    <a:pt x="1831" y="18732"/>
                    <a:pt x="4670" y="21600"/>
                    <a:pt x="7745" y="21600"/>
                  </a:cubicBezTo>
                  <a:cubicBezTo>
                    <a:pt x="12305" y="21600"/>
                    <a:pt x="17385" y="15328"/>
                    <a:pt x="19862" y="7963"/>
                  </a:cubicBezTo>
                  <a:cubicBezTo>
                    <a:pt x="21104" y="4209"/>
                    <a:pt x="20129" y="0"/>
                    <a:pt x="1875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23" name="Google Shape;440;p20"/>
            <p:cNvSpPr/>
            <p:nvPr/>
          </p:nvSpPr>
          <p:spPr>
            <a:xfrm rot="21334085">
              <a:off x="2047572" y="26817"/>
              <a:ext cx="700386" cy="161601"/>
            </a:xfrm>
            <a:custGeom>
              <a:avLst/>
              <a:gdLst/>
              <a:ahLst/>
              <a:cxnLst>
                <a:cxn ang="0">
                  <a:pos x="wd2" y="hd2"/>
                </a:cxn>
                <a:cxn ang="5400000">
                  <a:pos x="wd2" y="hd2"/>
                </a:cxn>
                <a:cxn ang="10800000">
                  <a:pos x="wd2" y="hd2"/>
                </a:cxn>
                <a:cxn ang="16200000">
                  <a:pos x="wd2" y="hd2"/>
                </a:cxn>
              </a:cxnLst>
              <a:rect l="0" t="0" r="r" b="b"/>
              <a:pathLst>
                <a:path w="20672" h="21600" extrusionOk="0">
                  <a:moveTo>
                    <a:pt x="6069" y="0"/>
                  </a:moveTo>
                  <a:cubicBezTo>
                    <a:pt x="4480" y="0"/>
                    <a:pt x="2912" y="603"/>
                    <a:pt x="1403" y="2880"/>
                  </a:cubicBezTo>
                  <a:cubicBezTo>
                    <a:pt x="-334" y="5459"/>
                    <a:pt x="-534" y="15940"/>
                    <a:pt x="1233" y="18753"/>
                  </a:cubicBezTo>
                  <a:cubicBezTo>
                    <a:pt x="2624" y="20964"/>
                    <a:pt x="4102" y="21600"/>
                    <a:pt x="5604" y="21600"/>
                  </a:cubicBezTo>
                  <a:cubicBezTo>
                    <a:pt x="7245" y="21600"/>
                    <a:pt x="8902" y="20863"/>
                    <a:pt x="10492" y="20696"/>
                  </a:cubicBezTo>
                  <a:cubicBezTo>
                    <a:pt x="13701" y="20227"/>
                    <a:pt x="16585" y="19658"/>
                    <a:pt x="19698" y="16175"/>
                  </a:cubicBezTo>
                  <a:cubicBezTo>
                    <a:pt x="20889" y="14701"/>
                    <a:pt x="21066" y="6597"/>
                    <a:pt x="19794" y="5124"/>
                  </a:cubicBezTo>
                  <a:cubicBezTo>
                    <a:pt x="16733" y="1407"/>
                    <a:pt x="13871" y="1072"/>
                    <a:pt x="10713" y="737"/>
                  </a:cubicBezTo>
                  <a:cubicBezTo>
                    <a:pt x="9175" y="569"/>
                    <a:pt x="7615" y="0"/>
                    <a:pt x="60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24" name="Google Shape;441;p20"/>
            <p:cNvSpPr/>
            <p:nvPr/>
          </p:nvSpPr>
          <p:spPr>
            <a:xfrm rot="21334085">
              <a:off x="594663" y="314208"/>
              <a:ext cx="679387" cy="209452"/>
            </a:xfrm>
            <a:custGeom>
              <a:avLst/>
              <a:gdLst/>
              <a:ahLst/>
              <a:cxnLst>
                <a:cxn ang="0">
                  <a:pos x="wd2" y="hd2"/>
                </a:cxn>
                <a:cxn ang="5400000">
                  <a:pos x="wd2" y="hd2"/>
                </a:cxn>
                <a:cxn ang="10800000">
                  <a:pos x="wd2" y="hd2"/>
                </a:cxn>
                <a:cxn ang="16200000">
                  <a:pos x="wd2" y="hd2"/>
                </a:cxn>
              </a:cxnLst>
              <a:rect l="0" t="0" r="r" b="b"/>
              <a:pathLst>
                <a:path w="20865" h="21600" extrusionOk="0">
                  <a:moveTo>
                    <a:pt x="6468" y="0"/>
                  </a:moveTo>
                  <a:cubicBezTo>
                    <a:pt x="4352" y="0"/>
                    <a:pt x="2236" y="1214"/>
                    <a:pt x="643" y="5297"/>
                  </a:cubicBezTo>
                  <a:cubicBezTo>
                    <a:pt x="105" y="6692"/>
                    <a:pt x="-311" y="9560"/>
                    <a:pt x="312" y="11394"/>
                  </a:cubicBezTo>
                  <a:cubicBezTo>
                    <a:pt x="2644" y="18500"/>
                    <a:pt x="6576" y="18241"/>
                    <a:pt x="9554" y="19300"/>
                  </a:cubicBezTo>
                  <a:cubicBezTo>
                    <a:pt x="11947" y="20076"/>
                    <a:pt x="14317" y="21600"/>
                    <a:pt x="16695" y="21600"/>
                  </a:cubicBezTo>
                  <a:cubicBezTo>
                    <a:pt x="17703" y="21600"/>
                    <a:pt x="18719" y="21316"/>
                    <a:pt x="19735" y="20592"/>
                  </a:cubicBezTo>
                  <a:cubicBezTo>
                    <a:pt x="20720" y="19895"/>
                    <a:pt x="21289" y="14960"/>
                    <a:pt x="20481" y="12609"/>
                  </a:cubicBezTo>
                  <a:cubicBezTo>
                    <a:pt x="17765" y="4522"/>
                    <a:pt x="14033" y="2687"/>
                    <a:pt x="10539" y="1111"/>
                  </a:cubicBezTo>
                  <a:cubicBezTo>
                    <a:pt x="9277" y="543"/>
                    <a:pt x="7877" y="0"/>
                    <a:pt x="646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25" name="Google Shape;442;p20"/>
            <p:cNvSpPr/>
            <p:nvPr/>
          </p:nvSpPr>
          <p:spPr>
            <a:xfrm rot="21334085">
              <a:off x="13879" y="744329"/>
              <a:ext cx="617608" cy="383068"/>
            </a:xfrm>
            <a:custGeom>
              <a:avLst/>
              <a:gdLst/>
              <a:ahLst/>
              <a:cxnLst>
                <a:cxn ang="0">
                  <a:pos x="wd2" y="hd2"/>
                </a:cxn>
                <a:cxn ang="5400000">
                  <a:pos x="wd2" y="hd2"/>
                </a:cxn>
                <a:cxn ang="10800000">
                  <a:pos x="wd2" y="hd2"/>
                </a:cxn>
                <a:cxn ang="16200000">
                  <a:pos x="wd2" y="hd2"/>
                </a:cxn>
              </a:cxnLst>
              <a:rect l="0" t="0" r="r" b="b"/>
              <a:pathLst>
                <a:path w="20056" h="21600" extrusionOk="0">
                  <a:moveTo>
                    <a:pt x="2618" y="0"/>
                  </a:moveTo>
                  <a:cubicBezTo>
                    <a:pt x="2414" y="0"/>
                    <a:pt x="2219" y="14"/>
                    <a:pt x="2024" y="28"/>
                  </a:cubicBezTo>
                  <a:cubicBezTo>
                    <a:pt x="738" y="170"/>
                    <a:pt x="-547" y="2981"/>
                    <a:pt x="242" y="5170"/>
                  </a:cubicBezTo>
                  <a:cubicBezTo>
                    <a:pt x="1967" y="9875"/>
                    <a:pt x="4570" y="12290"/>
                    <a:pt x="7418" y="14678"/>
                  </a:cubicBezTo>
                  <a:cubicBezTo>
                    <a:pt x="10404" y="17291"/>
                    <a:pt x="13528" y="19523"/>
                    <a:pt x="16700" y="21374"/>
                  </a:cubicBezTo>
                  <a:cubicBezTo>
                    <a:pt x="16985" y="21529"/>
                    <a:pt x="17254" y="21600"/>
                    <a:pt x="17506" y="21600"/>
                  </a:cubicBezTo>
                  <a:cubicBezTo>
                    <a:pt x="19930" y="21600"/>
                    <a:pt x="21053" y="15215"/>
                    <a:pt x="18946" y="12629"/>
                  </a:cubicBezTo>
                  <a:cubicBezTo>
                    <a:pt x="14528" y="7162"/>
                    <a:pt x="8313" y="0"/>
                    <a:pt x="261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9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and six columns">
    <p:bg>
      <p:bgPr>
        <a:solidFill>
          <a:srgbClr val="FFC1BE"/>
        </a:solidFill>
        <a:effectLst/>
      </p:bgPr>
    </p:bg>
    <p:spTree>
      <p:nvGrpSpPr>
        <p:cNvPr id="1" name=""/>
        <p:cNvGrpSpPr/>
        <p:nvPr/>
      </p:nvGrpSpPr>
      <p:grpSpPr>
        <a:xfrm>
          <a:off x="0" y="0"/>
          <a:ext cx="0" cy="0"/>
          <a:chOff x="0" y="0"/>
          <a:chExt cx="0" cy="0"/>
        </a:xfrm>
      </p:grpSpPr>
      <p:sp>
        <p:nvSpPr>
          <p:cNvPr id="934" name="Google Shape;444;p21"/>
          <p:cNvSpPr/>
          <p:nvPr/>
        </p:nvSpPr>
        <p:spPr>
          <a:xfrm>
            <a:off x="-1974148" y="11035123"/>
            <a:ext cx="4746482" cy="4457425"/>
          </a:xfrm>
          <a:custGeom>
            <a:avLst/>
            <a:gdLst/>
            <a:ahLst/>
            <a:cxnLst>
              <a:cxn ang="0">
                <a:pos x="wd2" y="hd2"/>
              </a:cxn>
              <a:cxn ang="5400000">
                <a:pos x="wd2" y="hd2"/>
              </a:cxn>
              <a:cxn ang="10800000">
                <a:pos x="wd2" y="hd2"/>
              </a:cxn>
              <a:cxn ang="16200000">
                <a:pos x="wd2" y="hd2"/>
              </a:cxn>
            </a:cxnLst>
            <a:rect l="0" t="0" r="r" b="b"/>
            <a:pathLst>
              <a:path w="21501" h="21600" extrusionOk="0">
                <a:moveTo>
                  <a:pt x="14291" y="677"/>
                </a:moveTo>
                <a:cubicBezTo>
                  <a:pt x="14287" y="677"/>
                  <a:pt x="14284" y="677"/>
                  <a:pt x="14280" y="678"/>
                </a:cubicBezTo>
                <a:cubicBezTo>
                  <a:pt x="14285" y="678"/>
                  <a:pt x="14291" y="678"/>
                  <a:pt x="14296" y="678"/>
                </a:cubicBezTo>
                <a:cubicBezTo>
                  <a:pt x="14298" y="678"/>
                  <a:pt x="14300" y="678"/>
                  <a:pt x="14302" y="678"/>
                </a:cubicBezTo>
                <a:cubicBezTo>
                  <a:pt x="14298" y="677"/>
                  <a:pt x="14295" y="677"/>
                  <a:pt x="14291" y="677"/>
                </a:cubicBezTo>
                <a:close/>
                <a:moveTo>
                  <a:pt x="5860" y="1190"/>
                </a:moveTo>
                <a:cubicBezTo>
                  <a:pt x="5891" y="1230"/>
                  <a:pt x="5915" y="1270"/>
                  <a:pt x="5935" y="1317"/>
                </a:cubicBezTo>
                <a:cubicBezTo>
                  <a:pt x="5894" y="1343"/>
                  <a:pt x="5850" y="1368"/>
                  <a:pt x="5810" y="1397"/>
                </a:cubicBezTo>
                <a:cubicBezTo>
                  <a:pt x="5792" y="1343"/>
                  <a:pt x="5800" y="1274"/>
                  <a:pt x="5860" y="1190"/>
                </a:cubicBezTo>
                <a:close/>
                <a:moveTo>
                  <a:pt x="2701" y="4759"/>
                </a:moveTo>
                <a:lnTo>
                  <a:pt x="2844" y="4774"/>
                </a:lnTo>
                <a:cubicBezTo>
                  <a:pt x="2816" y="4828"/>
                  <a:pt x="2789" y="4883"/>
                  <a:pt x="2759" y="4937"/>
                </a:cubicBezTo>
                <a:cubicBezTo>
                  <a:pt x="2725" y="4886"/>
                  <a:pt x="2704" y="4820"/>
                  <a:pt x="2701" y="4759"/>
                </a:cubicBezTo>
                <a:close/>
                <a:moveTo>
                  <a:pt x="21351" y="5215"/>
                </a:moveTo>
                <a:cubicBezTo>
                  <a:pt x="21360" y="5233"/>
                  <a:pt x="21369" y="5247"/>
                  <a:pt x="21380" y="5256"/>
                </a:cubicBezTo>
                <a:cubicBezTo>
                  <a:pt x="21373" y="5246"/>
                  <a:pt x="21363" y="5229"/>
                  <a:pt x="21351" y="5215"/>
                </a:cubicBezTo>
                <a:close/>
                <a:moveTo>
                  <a:pt x="2194" y="5904"/>
                </a:moveTo>
                <a:cubicBezTo>
                  <a:pt x="2232" y="5904"/>
                  <a:pt x="2271" y="5916"/>
                  <a:pt x="2307" y="5937"/>
                </a:cubicBezTo>
                <a:cubicBezTo>
                  <a:pt x="2276" y="6006"/>
                  <a:pt x="2249" y="6074"/>
                  <a:pt x="2222" y="6143"/>
                </a:cubicBezTo>
                <a:cubicBezTo>
                  <a:pt x="2195" y="6067"/>
                  <a:pt x="2167" y="5987"/>
                  <a:pt x="2144" y="5911"/>
                </a:cubicBezTo>
                <a:cubicBezTo>
                  <a:pt x="2160" y="5906"/>
                  <a:pt x="2176" y="5904"/>
                  <a:pt x="2194" y="5904"/>
                </a:cubicBezTo>
                <a:close/>
                <a:moveTo>
                  <a:pt x="1814" y="6859"/>
                </a:moveTo>
                <a:cubicBezTo>
                  <a:pt x="1808" y="6867"/>
                  <a:pt x="1800" y="6875"/>
                  <a:pt x="1793" y="6883"/>
                </a:cubicBezTo>
                <a:cubicBezTo>
                  <a:pt x="1804" y="6880"/>
                  <a:pt x="1811" y="6873"/>
                  <a:pt x="1814" y="6859"/>
                </a:cubicBezTo>
                <a:close/>
                <a:moveTo>
                  <a:pt x="490" y="8908"/>
                </a:moveTo>
                <a:cubicBezTo>
                  <a:pt x="491" y="8916"/>
                  <a:pt x="492" y="8922"/>
                  <a:pt x="493" y="8929"/>
                </a:cubicBezTo>
                <a:cubicBezTo>
                  <a:pt x="492" y="8922"/>
                  <a:pt x="491" y="8916"/>
                  <a:pt x="490" y="8908"/>
                </a:cubicBezTo>
                <a:close/>
                <a:moveTo>
                  <a:pt x="7739" y="10337"/>
                </a:moveTo>
                <a:cubicBezTo>
                  <a:pt x="7743" y="10344"/>
                  <a:pt x="7750" y="10352"/>
                  <a:pt x="7756" y="10363"/>
                </a:cubicBezTo>
                <a:lnTo>
                  <a:pt x="7766" y="10395"/>
                </a:lnTo>
                <a:cubicBezTo>
                  <a:pt x="7764" y="10395"/>
                  <a:pt x="7763" y="10396"/>
                  <a:pt x="7760" y="10396"/>
                </a:cubicBezTo>
                <a:cubicBezTo>
                  <a:pt x="7759" y="10396"/>
                  <a:pt x="7756" y="10396"/>
                  <a:pt x="7753" y="10395"/>
                </a:cubicBezTo>
                <a:cubicBezTo>
                  <a:pt x="7746" y="10373"/>
                  <a:pt x="7743" y="10355"/>
                  <a:pt x="7739" y="10337"/>
                </a:cubicBezTo>
                <a:close/>
                <a:moveTo>
                  <a:pt x="7664" y="10406"/>
                </a:moveTo>
                <a:cubicBezTo>
                  <a:pt x="7678" y="10435"/>
                  <a:pt x="7681" y="10453"/>
                  <a:pt x="7688" y="10475"/>
                </a:cubicBezTo>
                <a:lnTo>
                  <a:pt x="7685" y="10472"/>
                </a:lnTo>
                <a:cubicBezTo>
                  <a:pt x="7678" y="10449"/>
                  <a:pt x="7671" y="10432"/>
                  <a:pt x="7664" y="10406"/>
                </a:cubicBezTo>
                <a:close/>
                <a:moveTo>
                  <a:pt x="7641" y="10489"/>
                </a:moveTo>
                <a:cubicBezTo>
                  <a:pt x="7651" y="10504"/>
                  <a:pt x="7661" y="10518"/>
                  <a:pt x="7668" y="10537"/>
                </a:cubicBezTo>
                <a:lnTo>
                  <a:pt x="7654" y="10526"/>
                </a:lnTo>
                <a:cubicBezTo>
                  <a:pt x="7654" y="10526"/>
                  <a:pt x="7654" y="10526"/>
                  <a:pt x="7654" y="10526"/>
                </a:cubicBezTo>
                <a:lnTo>
                  <a:pt x="7641" y="10489"/>
                </a:lnTo>
                <a:close/>
                <a:moveTo>
                  <a:pt x="7654" y="10526"/>
                </a:moveTo>
                <a:lnTo>
                  <a:pt x="7671" y="10541"/>
                </a:lnTo>
                <a:lnTo>
                  <a:pt x="7688" y="10573"/>
                </a:lnTo>
                <a:lnTo>
                  <a:pt x="7668" y="10558"/>
                </a:lnTo>
                <a:cubicBezTo>
                  <a:pt x="7664" y="10552"/>
                  <a:pt x="7658" y="10537"/>
                  <a:pt x="7654" y="10526"/>
                </a:cubicBezTo>
                <a:close/>
                <a:moveTo>
                  <a:pt x="7688" y="10489"/>
                </a:moveTo>
                <a:cubicBezTo>
                  <a:pt x="7691" y="10493"/>
                  <a:pt x="7695" y="10493"/>
                  <a:pt x="7695" y="10493"/>
                </a:cubicBezTo>
                <a:lnTo>
                  <a:pt x="7695" y="10497"/>
                </a:lnTo>
                <a:cubicBezTo>
                  <a:pt x="7708" y="10529"/>
                  <a:pt x="7716" y="10552"/>
                  <a:pt x="7723" y="10576"/>
                </a:cubicBezTo>
                <a:lnTo>
                  <a:pt x="7708" y="10566"/>
                </a:lnTo>
                <a:cubicBezTo>
                  <a:pt x="7705" y="10544"/>
                  <a:pt x="7698" y="10515"/>
                  <a:pt x="7688" y="10489"/>
                </a:cubicBezTo>
                <a:close/>
                <a:moveTo>
                  <a:pt x="7716" y="10576"/>
                </a:moveTo>
                <a:lnTo>
                  <a:pt x="7729" y="10587"/>
                </a:lnTo>
                <a:cubicBezTo>
                  <a:pt x="7729" y="10587"/>
                  <a:pt x="7729" y="10595"/>
                  <a:pt x="7733" y="10598"/>
                </a:cubicBezTo>
                <a:lnTo>
                  <a:pt x="7733" y="10602"/>
                </a:lnTo>
                <a:lnTo>
                  <a:pt x="7719" y="10595"/>
                </a:lnTo>
                <a:cubicBezTo>
                  <a:pt x="7719" y="10587"/>
                  <a:pt x="7716" y="10581"/>
                  <a:pt x="7716" y="10576"/>
                </a:cubicBezTo>
                <a:close/>
                <a:moveTo>
                  <a:pt x="7753" y="10409"/>
                </a:moveTo>
                <a:lnTo>
                  <a:pt x="7773" y="10413"/>
                </a:lnTo>
                <a:cubicBezTo>
                  <a:pt x="7780" y="10432"/>
                  <a:pt x="7783" y="10453"/>
                  <a:pt x="7787" y="10472"/>
                </a:cubicBezTo>
                <a:lnTo>
                  <a:pt x="7787" y="10489"/>
                </a:lnTo>
                <a:cubicBezTo>
                  <a:pt x="7787" y="10453"/>
                  <a:pt x="7793" y="10438"/>
                  <a:pt x="7800" y="10435"/>
                </a:cubicBezTo>
                <a:cubicBezTo>
                  <a:pt x="7810" y="10446"/>
                  <a:pt x="7825" y="10457"/>
                  <a:pt x="7838" y="10467"/>
                </a:cubicBezTo>
                <a:cubicBezTo>
                  <a:pt x="7855" y="10493"/>
                  <a:pt x="7872" y="10522"/>
                  <a:pt x="7889" y="10555"/>
                </a:cubicBezTo>
                <a:cubicBezTo>
                  <a:pt x="7865" y="10547"/>
                  <a:pt x="7841" y="10533"/>
                  <a:pt x="7817" y="10522"/>
                </a:cubicBezTo>
                <a:cubicBezTo>
                  <a:pt x="7864" y="10566"/>
                  <a:pt x="7913" y="10610"/>
                  <a:pt x="7892" y="10610"/>
                </a:cubicBezTo>
                <a:cubicBezTo>
                  <a:pt x="7888" y="10610"/>
                  <a:pt x="7883" y="10608"/>
                  <a:pt x="7875" y="10606"/>
                </a:cubicBezTo>
                <a:lnTo>
                  <a:pt x="7770" y="10533"/>
                </a:lnTo>
                <a:cubicBezTo>
                  <a:pt x="7770" y="10518"/>
                  <a:pt x="7773" y="10504"/>
                  <a:pt x="7776" y="10486"/>
                </a:cubicBezTo>
                <a:cubicBezTo>
                  <a:pt x="7790" y="10501"/>
                  <a:pt x="7803" y="10512"/>
                  <a:pt x="7817" y="10522"/>
                </a:cubicBezTo>
                <a:lnTo>
                  <a:pt x="7776" y="10478"/>
                </a:lnTo>
                <a:lnTo>
                  <a:pt x="7770" y="10460"/>
                </a:lnTo>
                <a:cubicBezTo>
                  <a:pt x="7780" y="10460"/>
                  <a:pt x="7787" y="10460"/>
                  <a:pt x="7773" y="10446"/>
                </a:cubicBezTo>
                <a:lnTo>
                  <a:pt x="7766" y="10446"/>
                </a:lnTo>
                <a:cubicBezTo>
                  <a:pt x="7760" y="10435"/>
                  <a:pt x="7756" y="10420"/>
                  <a:pt x="7753" y="10409"/>
                </a:cubicBezTo>
                <a:close/>
                <a:moveTo>
                  <a:pt x="7760" y="10595"/>
                </a:moveTo>
                <a:cubicBezTo>
                  <a:pt x="7767" y="10602"/>
                  <a:pt x="7774" y="10610"/>
                  <a:pt x="7781" y="10618"/>
                </a:cubicBezTo>
                <a:cubicBezTo>
                  <a:pt x="7774" y="10612"/>
                  <a:pt x="7767" y="10607"/>
                  <a:pt x="7760" y="10601"/>
                </a:cubicBezTo>
                <a:cubicBezTo>
                  <a:pt x="7760" y="10598"/>
                  <a:pt x="7760" y="10595"/>
                  <a:pt x="7760" y="10595"/>
                </a:cubicBezTo>
                <a:close/>
                <a:moveTo>
                  <a:pt x="7675" y="10581"/>
                </a:moveTo>
                <a:lnTo>
                  <a:pt x="7698" y="10598"/>
                </a:lnTo>
                <a:cubicBezTo>
                  <a:pt x="7701" y="10602"/>
                  <a:pt x="7705" y="10606"/>
                  <a:pt x="7708" y="10613"/>
                </a:cubicBezTo>
                <a:lnTo>
                  <a:pt x="7705" y="10609"/>
                </a:lnTo>
                <a:cubicBezTo>
                  <a:pt x="7691" y="10609"/>
                  <a:pt x="7691" y="10613"/>
                  <a:pt x="7688" y="10621"/>
                </a:cubicBezTo>
                <a:cubicBezTo>
                  <a:pt x="7685" y="10606"/>
                  <a:pt x="7678" y="10592"/>
                  <a:pt x="7675" y="10581"/>
                </a:cubicBezTo>
                <a:close/>
                <a:moveTo>
                  <a:pt x="7756" y="10609"/>
                </a:moveTo>
                <a:lnTo>
                  <a:pt x="7770" y="10621"/>
                </a:lnTo>
                <a:cubicBezTo>
                  <a:pt x="7766" y="10621"/>
                  <a:pt x="7763" y="10613"/>
                  <a:pt x="7756" y="10613"/>
                </a:cubicBezTo>
                <a:cubicBezTo>
                  <a:pt x="7753" y="10609"/>
                  <a:pt x="7756" y="10609"/>
                  <a:pt x="7756" y="10609"/>
                </a:cubicBezTo>
                <a:close/>
                <a:moveTo>
                  <a:pt x="7726" y="10613"/>
                </a:moveTo>
                <a:lnTo>
                  <a:pt x="7739" y="10621"/>
                </a:lnTo>
                <a:lnTo>
                  <a:pt x="7743" y="10642"/>
                </a:lnTo>
                <a:cubicBezTo>
                  <a:pt x="7739" y="10638"/>
                  <a:pt x="7733" y="10635"/>
                  <a:pt x="7729" y="10632"/>
                </a:cubicBezTo>
                <a:cubicBezTo>
                  <a:pt x="7729" y="10624"/>
                  <a:pt x="7726" y="10616"/>
                  <a:pt x="7726" y="10613"/>
                </a:cubicBezTo>
                <a:close/>
                <a:moveTo>
                  <a:pt x="7753" y="10632"/>
                </a:moveTo>
                <a:cubicBezTo>
                  <a:pt x="7771" y="10643"/>
                  <a:pt x="7783" y="10652"/>
                  <a:pt x="7774" y="10652"/>
                </a:cubicBezTo>
                <a:cubicBezTo>
                  <a:pt x="7771" y="10652"/>
                  <a:pt x="7763" y="10651"/>
                  <a:pt x="7750" y="10647"/>
                </a:cubicBezTo>
                <a:cubicBezTo>
                  <a:pt x="7750" y="10640"/>
                  <a:pt x="7750" y="10635"/>
                  <a:pt x="7753" y="10632"/>
                </a:cubicBezTo>
                <a:close/>
                <a:moveTo>
                  <a:pt x="7476" y="10635"/>
                </a:moveTo>
                <a:cubicBezTo>
                  <a:pt x="7481" y="10635"/>
                  <a:pt x="7500" y="10647"/>
                  <a:pt x="7525" y="10664"/>
                </a:cubicBezTo>
                <a:cubicBezTo>
                  <a:pt x="7536" y="10675"/>
                  <a:pt x="7542" y="10686"/>
                  <a:pt x="7549" y="10696"/>
                </a:cubicBezTo>
                <a:lnTo>
                  <a:pt x="7546" y="10696"/>
                </a:lnTo>
                <a:lnTo>
                  <a:pt x="7487" y="10653"/>
                </a:lnTo>
                <a:cubicBezTo>
                  <a:pt x="7475" y="10640"/>
                  <a:pt x="7472" y="10635"/>
                  <a:pt x="7476" y="10635"/>
                </a:cubicBezTo>
                <a:close/>
                <a:moveTo>
                  <a:pt x="7509" y="10438"/>
                </a:moveTo>
                <a:cubicBezTo>
                  <a:pt x="7569" y="10522"/>
                  <a:pt x="7627" y="10613"/>
                  <a:pt x="7681" y="10704"/>
                </a:cubicBezTo>
                <a:lnTo>
                  <a:pt x="7648" y="10638"/>
                </a:lnTo>
                <a:lnTo>
                  <a:pt x="7685" y="10704"/>
                </a:lnTo>
                <a:cubicBezTo>
                  <a:pt x="7685" y="10704"/>
                  <a:pt x="7681" y="10707"/>
                  <a:pt x="7678" y="10707"/>
                </a:cubicBezTo>
                <a:cubicBezTo>
                  <a:pt x="7624" y="10627"/>
                  <a:pt x="7525" y="10483"/>
                  <a:pt x="7519" y="10464"/>
                </a:cubicBezTo>
                <a:lnTo>
                  <a:pt x="7641" y="10646"/>
                </a:lnTo>
                <a:cubicBezTo>
                  <a:pt x="7569" y="10529"/>
                  <a:pt x="7589" y="10576"/>
                  <a:pt x="7509" y="10438"/>
                </a:cubicBezTo>
                <a:close/>
                <a:moveTo>
                  <a:pt x="7454" y="10635"/>
                </a:moveTo>
                <a:lnTo>
                  <a:pt x="7556" y="10711"/>
                </a:lnTo>
                <a:cubicBezTo>
                  <a:pt x="7556" y="10715"/>
                  <a:pt x="7558" y="10718"/>
                  <a:pt x="7559" y="10721"/>
                </a:cubicBezTo>
                <a:lnTo>
                  <a:pt x="7550" y="10715"/>
                </a:lnTo>
                <a:lnTo>
                  <a:pt x="7559" y="10722"/>
                </a:lnTo>
                <a:cubicBezTo>
                  <a:pt x="7559" y="10721"/>
                  <a:pt x="7559" y="10721"/>
                  <a:pt x="7559" y="10721"/>
                </a:cubicBezTo>
                <a:lnTo>
                  <a:pt x="7566" y="10725"/>
                </a:lnTo>
                <a:lnTo>
                  <a:pt x="7573" y="10741"/>
                </a:lnTo>
                <a:cubicBezTo>
                  <a:pt x="7532" y="10711"/>
                  <a:pt x="7494" y="10678"/>
                  <a:pt x="7457" y="10649"/>
                </a:cubicBezTo>
                <a:lnTo>
                  <a:pt x="7550" y="10715"/>
                </a:lnTo>
                <a:lnTo>
                  <a:pt x="7454" y="10635"/>
                </a:lnTo>
                <a:close/>
                <a:moveTo>
                  <a:pt x="7348" y="10638"/>
                </a:moveTo>
                <a:cubicBezTo>
                  <a:pt x="7464" y="10693"/>
                  <a:pt x="7522" y="10730"/>
                  <a:pt x="7586" y="10765"/>
                </a:cubicBezTo>
                <a:cubicBezTo>
                  <a:pt x="7593" y="10787"/>
                  <a:pt x="7596" y="10805"/>
                  <a:pt x="7576" y="10810"/>
                </a:cubicBezTo>
                <a:lnTo>
                  <a:pt x="7599" y="10816"/>
                </a:lnTo>
                <a:cubicBezTo>
                  <a:pt x="7679" y="10870"/>
                  <a:pt x="7698" y="10886"/>
                  <a:pt x="7689" y="10886"/>
                </a:cubicBezTo>
                <a:cubicBezTo>
                  <a:pt x="7674" y="10886"/>
                  <a:pt x="7571" y="10833"/>
                  <a:pt x="7549" y="10833"/>
                </a:cubicBezTo>
                <a:cubicBezTo>
                  <a:pt x="7541" y="10833"/>
                  <a:pt x="7544" y="10841"/>
                  <a:pt x="7566" y="10860"/>
                </a:cubicBezTo>
                <a:cubicBezTo>
                  <a:pt x="7529" y="10831"/>
                  <a:pt x="7494" y="10805"/>
                  <a:pt x="7454" y="10781"/>
                </a:cubicBezTo>
                <a:cubicBezTo>
                  <a:pt x="7484" y="10787"/>
                  <a:pt x="7512" y="10795"/>
                  <a:pt x="7539" y="10805"/>
                </a:cubicBezTo>
                <a:cubicBezTo>
                  <a:pt x="7318" y="10675"/>
                  <a:pt x="7661" y="10816"/>
                  <a:pt x="7348" y="10638"/>
                </a:cubicBezTo>
                <a:close/>
                <a:moveTo>
                  <a:pt x="7410" y="10776"/>
                </a:moveTo>
                <a:cubicBezTo>
                  <a:pt x="7420" y="10776"/>
                  <a:pt x="7432" y="10777"/>
                  <a:pt x="7447" y="10781"/>
                </a:cubicBezTo>
                <a:cubicBezTo>
                  <a:pt x="7400" y="10787"/>
                  <a:pt x="7487" y="10882"/>
                  <a:pt x="7546" y="10976"/>
                </a:cubicBezTo>
                <a:lnTo>
                  <a:pt x="7477" y="10925"/>
                </a:lnTo>
                <a:cubicBezTo>
                  <a:pt x="7463" y="10921"/>
                  <a:pt x="7452" y="10920"/>
                  <a:pt x="7443" y="10920"/>
                </a:cubicBezTo>
                <a:cubicBezTo>
                  <a:pt x="7430" y="10920"/>
                  <a:pt x="7422" y="10923"/>
                  <a:pt x="7413" y="10925"/>
                </a:cubicBezTo>
                <a:lnTo>
                  <a:pt x="7375" y="10904"/>
                </a:lnTo>
                <a:cubicBezTo>
                  <a:pt x="7410" y="10867"/>
                  <a:pt x="7440" y="10842"/>
                  <a:pt x="7440" y="10842"/>
                </a:cubicBezTo>
                <a:cubicBezTo>
                  <a:pt x="7440" y="10842"/>
                  <a:pt x="7407" y="10864"/>
                  <a:pt x="7372" y="10904"/>
                </a:cubicBezTo>
                <a:lnTo>
                  <a:pt x="7359" y="10896"/>
                </a:lnTo>
                <a:cubicBezTo>
                  <a:pt x="7365" y="10890"/>
                  <a:pt x="7372" y="10882"/>
                  <a:pt x="7375" y="10875"/>
                </a:cubicBezTo>
                <a:lnTo>
                  <a:pt x="7355" y="10896"/>
                </a:lnTo>
                <a:cubicBezTo>
                  <a:pt x="7297" y="10863"/>
                  <a:pt x="7238" y="10830"/>
                  <a:pt x="7256" y="10830"/>
                </a:cubicBezTo>
                <a:cubicBezTo>
                  <a:pt x="7261" y="10830"/>
                  <a:pt x="7272" y="10832"/>
                  <a:pt x="7291" y="10838"/>
                </a:cubicBezTo>
                <a:lnTo>
                  <a:pt x="7318" y="10856"/>
                </a:lnTo>
                <a:cubicBezTo>
                  <a:pt x="7383" y="10846"/>
                  <a:pt x="7337" y="10776"/>
                  <a:pt x="7410" y="10776"/>
                </a:cubicBezTo>
                <a:close/>
                <a:moveTo>
                  <a:pt x="7348" y="10933"/>
                </a:moveTo>
                <a:cubicBezTo>
                  <a:pt x="7362" y="10933"/>
                  <a:pt x="7375" y="10936"/>
                  <a:pt x="7389" y="10936"/>
                </a:cubicBezTo>
                <a:cubicBezTo>
                  <a:pt x="7386" y="10939"/>
                  <a:pt x="7383" y="10945"/>
                  <a:pt x="7377" y="10945"/>
                </a:cubicBezTo>
                <a:cubicBezTo>
                  <a:pt x="7376" y="10945"/>
                  <a:pt x="7374" y="10945"/>
                  <a:pt x="7372" y="10944"/>
                </a:cubicBezTo>
                <a:cubicBezTo>
                  <a:pt x="7385" y="10954"/>
                  <a:pt x="7392" y="10962"/>
                  <a:pt x="7400" y="10970"/>
                </a:cubicBezTo>
                <a:cubicBezTo>
                  <a:pt x="7420" y="10987"/>
                  <a:pt x="7444" y="11002"/>
                  <a:pt x="7467" y="11016"/>
                </a:cubicBezTo>
                <a:lnTo>
                  <a:pt x="7457" y="11027"/>
                </a:lnTo>
                <a:cubicBezTo>
                  <a:pt x="7440" y="11020"/>
                  <a:pt x="7420" y="11013"/>
                  <a:pt x="7400" y="11009"/>
                </a:cubicBezTo>
                <a:lnTo>
                  <a:pt x="7397" y="11009"/>
                </a:lnTo>
                <a:lnTo>
                  <a:pt x="7410" y="10991"/>
                </a:lnTo>
                <a:lnTo>
                  <a:pt x="7392" y="11009"/>
                </a:lnTo>
                <a:lnTo>
                  <a:pt x="7382" y="11009"/>
                </a:lnTo>
                <a:lnTo>
                  <a:pt x="7372" y="11002"/>
                </a:lnTo>
                <a:cubicBezTo>
                  <a:pt x="7365" y="10994"/>
                  <a:pt x="7359" y="10991"/>
                  <a:pt x="7352" y="10984"/>
                </a:cubicBezTo>
                <a:cubicBezTo>
                  <a:pt x="7342" y="10976"/>
                  <a:pt x="7335" y="10965"/>
                  <a:pt x="7328" y="10954"/>
                </a:cubicBezTo>
                <a:cubicBezTo>
                  <a:pt x="7328" y="10947"/>
                  <a:pt x="7322" y="10940"/>
                  <a:pt x="7325" y="10936"/>
                </a:cubicBezTo>
                <a:lnTo>
                  <a:pt x="7345" y="10936"/>
                </a:lnTo>
                <a:lnTo>
                  <a:pt x="7348" y="10933"/>
                </a:lnTo>
                <a:close/>
                <a:moveTo>
                  <a:pt x="7349" y="11039"/>
                </a:moveTo>
                <a:cubicBezTo>
                  <a:pt x="7351" y="11039"/>
                  <a:pt x="7362" y="11039"/>
                  <a:pt x="7372" y="11042"/>
                </a:cubicBezTo>
                <a:lnTo>
                  <a:pt x="7365" y="11045"/>
                </a:lnTo>
                <a:cubicBezTo>
                  <a:pt x="7362" y="11042"/>
                  <a:pt x="7355" y="11042"/>
                  <a:pt x="7349" y="11039"/>
                </a:cubicBezTo>
                <a:close/>
                <a:moveTo>
                  <a:pt x="7467" y="11020"/>
                </a:moveTo>
                <a:cubicBezTo>
                  <a:pt x="7481" y="11031"/>
                  <a:pt x="7502" y="11042"/>
                  <a:pt x="7529" y="11056"/>
                </a:cubicBezTo>
                <a:cubicBezTo>
                  <a:pt x="7498" y="11042"/>
                  <a:pt x="7484" y="11039"/>
                  <a:pt x="7461" y="11031"/>
                </a:cubicBezTo>
                <a:cubicBezTo>
                  <a:pt x="7461" y="11027"/>
                  <a:pt x="7464" y="11024"/>
                  <a:pt x="7467" y="11020"/>
                </a:cubicBezTo>
                <a:close/>
                <a:moveTo>
                  <a:pt x="7056" y="11079"/>
                </a:moveTo>
                <a:lnTo>
                  <a:pt x="7056" y="11082"/>
                </a:lnTo>
                <a:lnTo>
                  <a:pt x="7053" y="11085"/>
                </a:lnTo>
                <a:lnTo>
                  <a:pt x="7053" y="11082"/>
                </a:lnTo>
                <a:lnTo>
                  <a:pt x="7056" y="11079"/>
                </a:lnTo>
                <a:close/>
                <a:moveTo>
                  <a:pt x="7430" y="11148"/>
                </a:moveTo>
                <a:cubicBezTo>
                  <a:pt x="7427" y="11158"/>
                  <a:pt x="7423" y="11162"/>
                  <a:pt x="7417" y="11173"/>
                </a:cubicBezTo>
                <a:cubicBezTo>
                  <a:pt x="7413" y="11173"/>
                  <a:pt x="7403" y="11165"/>
                  <a:pt x="7397" y="11165"/>
                </a:cubicBezTo>
                <a:cubicBezTo>
                  <a:pt x="7392" y="11165"/>
                  <a:pt x="7400" y="11158"/>
                  <a:pt x="7400" y="11154"/>
                </a:cubicBezTo>
                <a:cubicBezTo>
                  <a:pt x="7410" y="11151"/>
                  <a:pt x="7420" y="11151"/>
                  <a:pt x="7430" y="11148"/>
                </a:cubicBezTo>
                <a:close/>
                <a:moveTo>
                  <a:pt x="7440" y="11148"/>
                </a:moveTo>
                <a:cubicBezTo>
                  <a:pt x="7446" y="11163"/>
                  <a:pt x="7444" y="11174"/>
                  <a:pt x="7428" y="11174"/>
                </a:cubicBezTo>
                <a:cubicBezTo>
                  <a:pt x="7426" y="11174"/>
                  <a:pt x="7423" y="11174"/>
                  <a:pt x="7420" y="11173"/>
                </a:cubicBezTo>
                <a:lnTo>
                  <a:pt x="7434" y="11148"/>
                </a:lnTo>
                <a:close/>
                <a:moveTo>
                  <a:pt x="7372" y="11209"/>
                </a:moveTo>
                <a:lnTo>
                  <a:pt x="7385" y="11216"/>
                </a:lnTo>
                <a:cubicBezTo>
                  <a:pt x="7379" y="11223"/>
                  <a:pt x="7375" y="11228"/>
                  <a:pt x="7369" y="11234"/>
                </a:cubicBezTo>
                <a:lnTo>
                  <a:pt x="7362" y="11231"/>
                </a:lnTo>
                <a:lnTo>
                  <a:pt x="7372" y="11209"/>
                </a:lnTo>
                <a:close/>
                <a:moveTo>
                  <a:pt x="7392" y="11220"/>
                </a:moveTo>
                <a:cubicBezTo>
                  <a:pt x="7403" y="11228"/>
                  <a:pt x="7413" y="11231"/>
                  <a:pt x="7430" y="11234"/>
                </a:cubicBezTo>
                <a:cubicBezTo>
                  <a:pt x="7423" y="11242"/>
                  <a:pt x="7417" y="11249"/>
                  <a:pt x="7413" y="11252"/>
                </a:cubicBezTo>
                <a:lnTo>
                  <a:pt x="7382" y="11242"/>
                </a:lnTo>
                <a:lnTo>
                  <a:pt x="7392" y="11220"/>
                </a:lnTo>
                <a:close/>
                <a:moveTo>
                  <a:pt x="7359" y="11234"/>
                </a:moveTo>
                <a:lnTo>
                  <a:pt x="7369" y="11242"/>
                </a:lnTo>
                <a:lnTo>
                  <a:pt x="7348" y="11263"/>
                </a:lnTo>
                <a:lnTo>
                  <a:pt x="7342" y="11260"/>
                </a:lnTo>
                <a:lnTo>
                  <a:pt x="7359" y="11234"/>
                </a:lnTo>
                <a:close/>
                <a:moveTo>
                  <a:pt x="7437" y="11238"/>
                </a:moveTo>
                <a:lnTo>
                  <a:pt x="7457" y="11249"/>
                </a:lnTo>
                <a:cubicBezTo>
                  <a:pt x="7454" y="11257"/>
                  <a:pt x="7447" y="11263"/>
                  <a:pt x="7444" y="11271"/>
                </a:cubicBezTo>
                <a:lnTo>
                  <a:pt x="7427" y="11260"/>
                </a:lnTo>
                <a:lnTo>
                  <a:pt x="7437" y="11238"/>
                </a:lnTo>
                <a:close/>
                <a:moveTo>
                  <a:pt x="7461" y="11249"/>
                </a:moveTo>
                <a:lnTo>
                  <a:pt x="7467" y="11252"/>
                </a:lnTo>
                <a:lnTo>
                  <a:pt x="7457" y="11274"/>
                </a:lnTo>
                <a:lnTo>
                  <a:pt x="7450" y="11271"/>
                </a:lnTo>
                <a:lnTo>
                  <a:pt x="7461" y="11249"/>
                </a:lnTo>
                <a:close/>
                <a:moveTo>
                  <a:pt x="7421" y="11270"/>
                </a:moveTo>
                <a:cubicBezTo>
                  <a:pt x="7423" y="11270"/>
                  <a:pt x="7431" y="11278"/>
                  <a:pt x="7437" y="11282"/>
                </a:cubicBezTo>
                <a:lnTo>
                  <a:pt x="7420" y="11274"/>
                </a:lnTo>
                <a:lnTo>
                  <a:pt x="7420" y="11271"/>
                </a:lnTo>
                <a:cubicBezTo>
                  <a:pt x="7420" y="11271"/>
                  <a:pt x="7420" y="11270"/>
                  <a:pt x="7421" y="11270"/>
                </a:cubicBezTo>
                <a:close/>
                <a:moveTo>
                  <a:pt x="7484" y="11260"/>
                </a:moveTo>
                <a:lnTo>
                  <a:pt x="7471" y="11282"/>
                </a:lnTo>
                <a:lnTo>
                  <a:pt x="7467" y="11282"/>
                </a:lnTo>
                <a:cubicBezTo>
                  <a:pt x="7471" y="11271"/>
                  <a:pt x="7474" y="11268"/>
                  <a:pt x="7477" y="11260"/>
                </a:cubicBezTo>
                <a:close/>
                <a:moveTo>
                  <a:pt x="7552" y="11198"/>
                </a:moveTo>
                <a:cubicBezTo>
                  <a:pt x="7586" y="11220"/>
                  <a:pt x="7638" y="11249"/>
                  <a:pt x="7678" y="11274"/>
                </a:cubicBezTo>
                <a:cubicBezTo>
                  <a:pt x="7678" y="11278"/>
                  <a:pt x="7675" y="11285"/>
                  <a:pt x="7671" y="11289"/>
                </a:cubicBezTo>
                <a:lnTo>
                  <a:pt x="7668" y="11289"/>
                </a:lnTo>
                <a:cubicBezTo>
                  <a:pt x="7627" y="11263"/>
                  <a:pt x="7586" y="11234"/>
                  <a:pt x="7552" y="11198"/>
                </a:cubicBezTo>
                <a:close/>
                <a:moveTo>
                  <a:pt x="7379" y="11252"/>
                </a:moveTo>
                <a:lnTo>
                  <a:pt x="7407" y="11268"/>
                </a:lnTo>
                <a:lnTo>
                  <a:pt x="7403" y="11271"/>
                </a:lnTo>
                <a:cubicBezTo>
                  <a:pt x="7393" y="11265"/>
                  <a:pt x="7388" y="11263"/>
                  <a:pt x="7387" y="11263"/>
                </a:cubicBezTo>
                <a:cubicBezTo>
                  <a:pt x="7386" y="11263"/>
                  <a:pt x="7390" y="11266"/>
                  <a:pt x="7400" y="11274"/>
                </a:cubicBezTo>
                <a:lnTo>
                  <a:pt x="7400" y="11278"/>
                </a:lnTo>
                <a:cubicBezTo>
                  <a:pt x="7397" y="11282"/>
                  <a:pt x="7392" y="11289"/>
                  <a:pt x="7389" y="11292"/>
                </a:cubicBezTo>
                <a:cubicBezTo>
                  <a:pt x="7388" y="11293"/>
                  <a:pt x="7388" y="11293"/>
                  <a:pt x="7387" y="11293"/>
                </a:cubicBezTo>
                <a:cubicBezTo>
                  <a:pt x="7384" y="11293"/>
                  <a:pt x="7381" y="11288"/>
                  <a:pt x="7379" y="11285"/>
                </a:cubicBezTo>
                <a:cubicBezTo>
                  <a:pt x="7385" y="11263"/>
                  <a:pt x="7372" y="11274"/>
                  <a:pt x="7379" y="11252"/>
                </a:cubicBezTo>
                <a:close/>
                <a:moveTo>
                  <a:pt x="7487" y="11268"/>
                </a:moveTo>
                <a:lnTo>
                  <a:pt x="7502" y="11278"/>
                </a:lnTo>
                <a:lnTo>
                  <a:pt x="7487" y="11297"/>
                </a:lnTo>
                <a:cubicBezTo>
                  <a:pt x="7484" y="11297"/>
                  <a:pt x="7481" y="11292"/>
                  <a:pt x="7477" y="11289"/>
                </a:cubicBezTo>
                <a:lnTo>
                  <a:pt x="7487" y="11268"/>
                </a:lnTo>
                <a:close/>
                <a:moveTo>
                  <a:pt x="7325" y="11292"/>
                </a:moveTo>
                <a:cubicBezTo>
                  <a:pt x="7323" y="11295"/>
                  <a:pt x="7321" y="11296"/>
                  <a:pt x="7319" y="11297"/>
                </a:cubicBezTo>
                <a:lnTo>
                  <a:pt x="7322" y="11292"/>
                </a:lnTo>
                <a:close/>
                <a:moveTo>
                  <a:pt x="7417" y="11285"/>
                </a:moveTo>
                <a:cubicBezTo>
                  <a:pt x="7414" y="11291"/>
                  <a:pt x="7408" y="11296"/>
                  <a:pt x="7405" y="11301"/>
                </a:cubicBezTo>
                <a:lnTo>
                  <a:pt x="7413" y="11285"/>
                </a:lnTo>
                <a:close/>
                <a:moveTo>
                  <a:pt x="7128" y="11303"/>
                </a:moveTo>
                <a:lnTo>
                  <a:pt x="7128" y="11307"/>
                </a:lnTo>
                <a:lnTo>
                  <a:pt x="7124" y="11311"/>
                </a:lnTo>
                <a:lnTo>
                  <a:pt x="7124" y="11307"/>
                </a:lnTo>
                <a:lnTo>
                  <a:pt x="7128" y="11303"/>
                </a:lnTo>
                <a:close/>
                <a:moveTo>
                  <a:pt x="7382" y="11303"/>
                </a:moveTo>
                <a:lnTo>
                  <a:pt x="7372" y="11318"/>
                </a:lnTo>
                <a:lnTo>
                  <a:pt x="7369" y="11318"/>
                </a:lnTo>
                <a:lnTo>
                  <a:pt x="7375" y="11303"/>
                </a:lnTo>
                <a:close/>
                <a:moveTo>
                  <a:pt x="7403" y="11307"/>
                </a:moveTo>
                <a:lnTo>
                  <a:pt x="7403" y="11311"/>
                </a:lnTo>
                <a:lnTo>
                  <a:pt x="7392" y="11322"/>
                </a:lnTo>
                <a:cubicBezTo>
                  <a:pt x="7397" y="11314"/>
                  <a:pt x="7400" y="11311"/>
                  <a:pt x="7403" y="11307"/>
                </a:cubicBezTo>
                <a:close/>
                <a:moveTo>
                  <a:pt x="7417" y="11289"/>
                </a:moveTo>
                <a:lnTo>
                  <a:pt x="7430" y="11297"/>
                </a:lnTo>
                <a:cubicBezTo>
                  <a:pt x="7420" y="11311"/>
                  <a:pt x="7413" y="11322"/>
                  <a:pt x="7407" y="11337"/>
                </a:cubicBezTo>
                <a:lnTo>
                  <a:pt x="7397" y="11332"/>
                </a:lnTo>
                <a:lnTo>
                  <a:pt x="7410" y="11307"/>
                </a:lnTo>
                <a:cubicBezTo>
                  <a:pt x="7413" y="11303"/>
                  <a:pt x="7417" y="11297"/>
                  <a:pt x="7417" y="11289"/>
                </a:cubicBezTo>
                <a:close/>
                <a:moveTo>
                  <a:pt x="7365" y="11329"/>
                </a:moveTo>
                <a:lnTo>
                  <a:pt x="7355" y="11340"/>
                </a:lnTo>
                <a:lnTo>
                  <a:pt x="7362" y="11329"/>
                </a:lnTo>
                <a:close/>
                <a:moveTo>
                  <a:pt x="7437" y="11300"/>
                </a:moveTo>
                <a:lnTo>
                  <a:pt x="7440" y="11303"/>
                </a:lnTo>
                <a:lnTo>
                  <a:pt x="7417" y="11343"/>
                </a:lnTo>
                <a:lnTo>
                  <a:pt x="7413" y="11343"/>
                </a:lnTo>
                <a:lnTo>
                  <a:pt x="7437" y="11300"/>
                </a:lnTo>
                <a:close/>
                <a:moveTo>
                  <a:pt x="7397" y="11340"/>
                </a:moveTo>
                <a:lnTo>
                  <a:pt x="7403" y="11347"/>
                </a:lnTo>
                <a:lnTo>
                  <a:pt x="7397" y="11354"/>
                </a:lnTo>
                <a:cubicBezTo>
                  <a:pt x="7397" y="11351"/>
                  <a:pt x="7392" y="11351"/>
                  <a:pt x="7389" y="11351"/>
                </a:cubicBezTo>
                <a:lnTo>
                  <a:pt x="7397" y="11340"/>
                </a:lnTo>
                <a:close/>
                <a:moveTo>
                  <a:pt x="7505" y="11278"/>
                </a:moveTo>
                <a:cubicBezTo>
                  <a:pt x="7559" y="11322"/>
                  <a:pt x="7599" y="11358"/>
                  <a:pt x="7596" y="11365"/>
                </a:cubicBezTo>
                <a:cubicBezTo>
                  <a:pt x="7566" y="11340"/>
                  <a:pt x="7532" y="11318"/>
                  <a:pt x="7498" y="11300"/>
                </a:cubicBezTo>
                <a:cubicBezTo>
                  <a:pt x="7498" y="11292"/>
                  <a:pt x="7502" y="11285"/>
                  <a:pt x="7505" y="11278"/>
                </a:cubicBezTo>
                <a:close/>
                <a:moveTo>
                  <a:pt x="7471" y="11322"/>
                </a:moveTo>
                <a:lnTo>
                  <a:pt x="7444" y="11369"/>
                </a:lnTo>
                <a:lnTo>
                  <a:pt x="7440" y="11369"/>
                </a:lnTo>
                <a:lnTo>
                  <a:pt x="7464" y="11322"/>
                </a:lnTo>
                <a:close/>
                <a:moveTo>
                  <a:pt x="7484" y="11329"/>
                </a:moveTo>
                <a:cubicBezTo>
                  <a:pt x="7532" y="11359"/>
                  <a:pt x="7572" y="11388"/>
                  <a:pt x="7556" y="11388"/>
                </a:cubicBezTo>
                <a:cubicBezTo>
                  <a:pt x="7552" y="11388"/>
                  <a:pt x="7542" y="11385"/>
                  <a:pt x="7525" y="11380"/>
                </a:cubicBezTo>
                <a:lnTo>
                  <a:pt x="7477" y="11347"/>
                </a:lnTo>
                <a:lnTo>
                  <a:pt x="7484" y="11329"/>
                </a:lnTo>
                <a:close/>
                <a:moveTo>
                  <a:pt x="7459" y="11396"/>
                </a:moveTo>
                <a:lnTo>
                  <a:pt x="7464" y="11401"/>
                </a:lnTo>
                <a:lnTo>
                  <a:pt x="7457" y="11398"/>
                </a:lnTo>
                <a:cubicBezTo>
                  <a:pt x="7457" y="11398"/>
                  <a:pt x="7458" y="11397"/>
                  <a:pt x="7459" y="11396"/>
                </a:cubicBezTo>
                <a:close/>
                <a:moveTo>
                  <a:pt x="7474" y="11351"/>
                </a:moveTo>
                <a:cubicBezTo>
                  <a:pt x="7509" y="11383"/>
                  <a:pt x="7566" y="11431"/>
                  <a:pt x="7542" y="11431"/>
                </a:cubicBezTo>
                <a:cubicBezTo>
                  <a:pt x="7529" y="11423"/>
                  <a:pt x="7522" y="11420"/>
                  <a:pt x="7509" y="11412"/>
                </a:cubicBezTo>
                <a:lnTo>
                  <a:pt x="7484" y="11394"/>
                </a:lnTo>
                <a:lnTo>
                  <a:pt x="7464" y="11380"/>
                </a:lnTo>
                <a:cubicBezTo>
                  <a:pt x="7467" y="11372"/>
                  <a:pt x="7471" y="11361"/>
                  <a:pt x="7474" y="11351"/>
                </a:cubicBezTo>
                <a:close/>
                <a:moveTo>
                  <a:pt x="7355" y="11423"/>
                </a:moveTo>
                <a:cubicBezTo>
                  <a:pt x="7352" y="11427"/>
                  <a:pt x="7352" y="11431"/>
                  <a:pt x="7352" y="11434"/>
                </a:cubicBezTo>
                <a:lnTo>
                  <a:pt x="7348" y="11434"/>
                </a:lnTo>
                <a:cubicBezTo>
                  <a:pt x="7348" y="11431"/>
                  <a:pt x="7352" y="11427"/>
                  <a:pt x="7355" y="11423"/>
                </a:cubicBezTo>
                <a:close/>
                <a:moveTo>
                  <a:pt x="7474" y="11409"/>
                </a:moveTo>
                <a:lnTo>
                  <a:pt x="7477" y="11412"/>
                </a:lnTo>
                <a:cubicBezTo>
                  <a:pt x="7477" y="11417"/>
                  <a:pt x="7474" y="11420"/>
                  <a:pt x="7474" y="11423"/>
                </a:cubicBezTo>
                <a:lnTo>
                  <a:pt x="7487" y="11420"/>
                </a:lnTo>
                <a:cubicBezTo>
                  <a:pt x="7509" y="11438"/>
                  <a:pt x="7523" y="11452"/>
                  <a:pt x="7514" y="11452"/>
                </a:cubicBezTo>
                <a:cubicBezTo>
                  <a:pt x="7509" y="11452"/>
                  <a:pt x="7495" y="11447"/>
                  <a:pt x="7471" y="11434"/>
                </a:cubicBezTo>
                <a:lnTo>
                  <a:pt x="7467" y="11434"/>
                </a:lnTo>
                <a:cubicBezTo>
                  <a:pt x="7461" y="11431"/>
                  <a:pt x="7454" y="11423"/>
                  <a:pt x="7450" y="11417"/>
                </a:cubicBezTo>
                <a:lnTo>
                  <a:pt x="7454" y="11409"/>
                </a:lnTo>
                <a:close/>
                <a:moveTo>
                  <a:pt x="6877" y="11459"/>
                </a:moveTo>
                <a:cubicBezTo>
                  <a:pt x="6884" y="11459"/>
                  <a:pt x="6894" y="11459"/>
                  <a:pt x="6907" y="11460"/>
                </a:cubicBezTo>
                <a:lnTo>
                  <a:pt x="6904" y="11460"/>
                </a:lnTo>
                <a:lnTo>
                  <a:pt x="6910" y="11481"/>
                </a:lnTo>
                <a:lnTo>
                  <a:pt x="6893" y="11474"/>
                </a:lnTo>
                <a:lnTo>
                  <a:pt x="6862" y="11467"/>
                </a:lnTo>
                <a:cubicBezTo>
                  <a:pt x="6852" y="11462"/>
                  <a:pt x="6855" y="11459"/>
                  <a:pt x="6877" y="11459"/>
                </a:cubicBezTo>
                <a:close/>
                <a:moveTo>
                  <a:pt x="7407" y="11514"/>
                </a:moveTo>
                <a:cubicBezTo>
                  <a:pt x="7411" y="11518"/>
                  <a:pt x="7415" y="11521"/>
                  <a:pt x="7419" y="11526"/>
                </a:cubicBezTo>
                <a:cubicBezTo>
                  <a:pt x="7416" y="11523"/>
                  <a:pt x="7413" y="11520"/>
                  <a:pt x="7410" y="11518"/>
                </a:cubicBezTo>
                <a:lnTo>
                  <a:pt x="7407" y="11518"/>
                </a:lnTo>
                <a:cubicBezTo>
                  <a:pt x="7407" y="11518"/>
                  <a:pt x="7407" y="11518"/>
                  <a:pt x="7407" y="11514"/>
                </a:cubicBezTo>
                <a:close/>
                <a:moveTo>
                  <a:pt x="7467" y="11580"/>
                </a:moveTo>
                <a:cubicBezTo>
                  <a:pt x="7454" y="11587"/>
                  <a:pt x="7444" y="11594"/>
                  <a:pt x="7434" y="11606"/>
                </a:cubicBezTo>
                <a:lnTo>
                  <a:pt x="7359" y="11635"/>
                </a:lnTo>
                <a:lnTo>
                  <a:pt x="7365" y="11620"/>
                </a:lnTo>
                <a:lnTo>
                  <a:pt x="7467" y="11580"/>
                </a:lnTo>
                <a:close/>
                <a:moveTo>
                  <a:pt x="7335" y="11675"/>
                </a:moveTo>
                <a:lnTo>
                  <a:pt x="7369" y="11692"/>
                </a:lnTo>
                <a:cubicBezTo>
                  <a:pt x="7365" y="11692"/>
                  <a:pt x="7365" y="11696"/>
                  <a:pt x="7365" y="11699"/>
                </a:cubicBezTo>
                <a:cubicBezTo>
                  <a:pt x="7359" y="11692"/>
                  <a:pt x="7348" y="11685"/>
                  <a:pt x="7338" y="11678"/>
                </a:cubicBezTo>
                <a:lnTo>
                  <a:pt x="7335" y="11678"/>
                </a:lnTo>
                <a:lnTo>
                  <a:pt x="7335" y="11675"/>
                </a:lnTo>
                <a:close/>
                <a:moveTo>
                  <a:pt x="333" y="11696"/>
                </a:moveTo>
                <a:cubicBezTo>
                  <a:pt x="332" y="11702"/>
                  <a:pt x="332" y="11708"/>
                  <a:pt x="334" y="11713"/>
                </a:cubicBezTo>
                <a:cubicBezTo>
                  <a:pt x="334" y="11707"/>
                  <a:pt x="334" y="11702"/>
                  <a:pt x="333" y="11696"/>
                </a:cubicBezTo>
                <a:close/>
                <a:moveTo>
                  <a:pt x="7226" y="11675"/>
                </a:moveTo>
                <a:lnTo>
                  <a:pt x="7233" y="11681"/>
                </a:lnTo>
                <a:lnTo>
                  <a:pt x="7128" y="11725"/>
                </a:lnTo>
                <a:lnTo>
                  <a:pt x="7118" y="11718"/>
                </a:lnTo>
                <a:lnTo>
                  <a:pt x="7226" y="11675"/>
                </a:lnTo>
                <a:close/>
                <a:moveTo>
                  <a:pt x="7104" y="11725"/>
                </a:moveTo>
                <a:lnTo>
                  <a:pt x="7114" y="11732"/>
                </a:lnTo>
                <a:lnTo>
                  <a:pt x="7097" y="11739"/>
                </a:lnTo>
                <a:lnTo>
                  <a:pt x="7087" y="11732"/>
                </a:lnTo>
                <a:lnTo>
                  <a:pt x="7104" y="11725"/>
                </a:lnTo>
                <a:close/>
                <a:moveTo>
                  <a:pt x="7385" y="11699"/>
                </a:moveTo>
                <a:lnTo>
                  <a:pt x="7444" y="11729"/>
                </a:lnTo>
                <a:lnTo>
                  <a:pt x="7434" y="11747"/>
                </a:lnTo>
                <a:cubicBezTo>
                  <a:pt x="7417" y="11736"/>
                  <a:pt x="7400" y="11721"/>
                  <a:pt x="7382" y="11710"/>
                </a:cubicBezTo>
                <a:cubicBezTo>
                  <a:pt x="7382" y="11707"/>
                  <a:pt x="7385" y="11703"/>
                  <a:pt x="7385" y="11699"/>
                </a:cubicBezTo>
                <a:close/>
                <a:moveTo>
                  <a:pt x="7059" y="11739"/>
                </a:moveTo>
                <a:lnTo>
                  <a:pt x="7069" y="11750"/>
                </a:lnTo>
                <a:lnTo>
                  <a:pt x="7049" y="11758"/>
                </a:lnTo>
                <a:cubicBezTo>
                  <a:pt x="7046" y="11758"/>
                  <a:pt x="7043" y="11750"/>
                  <a:pt x="7039" y="11750"/>
                </a:cubicBezTo>
                <a:lnTo>
                  <a:pt x="7059" y="11739"/>
                </a:lnTo>
                <a:close/>
                <a:moveTo>
                  <a:pt x="7019" y="11760"/>
                </a:moveTo>
                <a:cubicBezTo>
                  <a:pt x="7022" y="11760"/>
                  <a:pt x="7028" y="11762"/>
                  <a:pt x="7036" y="11765"/>
                </a:cubicBezTo>
                <a:lnTo>
                  <a:pt x="7022" y="11769"/>
                </a:lnTo>
                <a:cubicBezTo>
                  <a:pt x="7015" y="11762"/>
                  <a:pt x="7015" y="11760"/>
                  <a:pt x="7019" y="11760"/>
                </a:cubicBezTo>
                <a:close/>
                <a:moveTo>
                  <a:pt x="7291" y="11801"/>
                </a:moveTo>
                <a:lnTo>
                  <a:pt x="7298" y="11805"/>
                </a:lnTo>
                <a:lnTo>
                  <a:pt x="7298" y="11819"/>
                </a:lnTo>
                <a:lnTo>
                  <a:pt x="7287" y="11812"/>
                </a:lnTo>
                <a:lnTo>
                  <a:pt x="7291" y="11801"/>
                </a:lnTo>
                <a:close/>
                <a:moveTo>
                  <a:pt x="7318" y="11750"/>
                </a:moveTo>
                <a:cubicBezTo>
                  <a:pt x="7345" y="11772"/>
                  <a:pt x="7372" y="11798"/>
                  <a:pt x="7400" y="11819"/>
                </a:cubicBezTo>
                <a:cubicBezTo>
                  <a:pt x="7397" y="11824"/>
                  <a:pt x="7397" y="11824"/>
                  <a:pt x="7397" y="11824"/>
                </a:cubicBezTo>
                <a:lnTo>
                  <a:pt x="7397" y="11827"/>
                </a:lnTo>
                <a:cubicBezTo>
                  <a:pt x="7365" y="11812"/>
                  <a:pt x="7338" y="11798"/>
                  <a:pt x="7315" y="11779"/>
                </a:cubicBezTo>
                <a:cubicBezTo>
                  <a:pt x="7315" y="11772"/>
                  <a:pt x="7318" y="11761"/>
                  <a:pt x="7318" y="11750"/>
                </a:cubicBezTo>
                <a:close/>
                <a:moveTo>
                  <a:pt x="7267" y="11819"/>
                </a:moveTo>
                <a:lnTo>
                  <a:pt x="7263" y="11830"/>
                </a:lnTo>
                <a:lnTo>
                  <a:pt x="7260" y="11838"/>
                </a:lnTo>
                <a:lnTo>
                  <a:pt x="7260" y="11841"/>
                </a:lnTo>
                <a:lnTo>
                  <a:pt x="7267" y="11819"/>
                </a:lnTo>
                <a:close/>
                <a:moveTo>
                  <a:pt x="7270" y="11816"/>
                </a:moveTo>
                <a:cubicBezTo>
                  <a:pt x="7267" y="11830"/>
                  <a:pt x="7267" y="11841"/>
                  <a:pt x="7270" y="11852"/>
                </a:cubicBezTo>
                <a:cubicBezTo>
                  <a:pt x="7270" y="11853"/>
                  <a:pt x="7271" y="11853"/>
                  <a:pt x="7271" y="11853"/>
                </a:cubicBezTo>
                <a:cubicBezTo>
                  <a:pt x="7274" y="11853"/>
                  <a:pt x="7278" y="11843"/>
                  <a:pt x="7284" y="11827"/>
                </a:cubicBezTo>
                <a:lnTo>
                  <a:pt x="7295" y="11830"/>
                </a:lnTo>
                <a:cubicBezTo>
                  <a:pt x="7295" y="11845"/>
                  <a:pt x="7295" y="11859"/>
                  <a:pt x="7291" y="11870"/>
                </a:cubicBezTo>
                <a:lnTo>
                  <a:pt x="7257" y="11841"/>
                </a:lnTo>
                <a:lnTo>
                  <a:pt x="7267" y="11819"/>
                </a:lnTo>
                <a:lnTo>
                  <a:pt x="7270" y="11816"/>
                </a:lnTo>
                <a:close/>
                <a:moveTo>
                  <a:pt x="7307" y="11810"/>
                </a:moveTo>
                <a:cubicBezTo>
                  <a:pt x="7333" y="11824"/>
                  <a:pt x="7356" y="11838"/>
                  <a:pt x="7379" y="11852"/>
                </a:cubicBezTo>
                <a:lnTo>
                  <a:pt x="7369" y="11874"/>
                </a:lnTo>
                <a:lnTo>
                  <a:pt x="7305" y="11824"/>
                </a:lnTo>
                <a:cubicBezTo>
                  <a:pt x="7305" y="11819"/>
                  <a:pt x="7305" y="11816"/>
                  <a:pt x="7307" y="11810"/>
                </a:cubicBezTo>
                <a:close/>
                <a:moveTo>
                  <a:pt x="7301" y="11838"/>
                </a:moveTo>
                <a:lnTo>
                  <a:pt x="7365" y="11878"/>
                </a:lnTo>
                <a:cubicBezTo>
                  <a:pt x="7355" y="11899"/>
                  <a:pt x="7345" y="11921"/>
                  <a:pt x="7332" y="11943"/>
                </a:cubicBezTo>
                <a:cubicBezTo>
                  <a:pt x="7298" y="11928"/>
                  <a:pt x="7257" y="11939"/>
                  <a:pt x="7223" y="11921"/>
                </a:cubicBezTo>
                <a:cubicBezTo>
                  <a:pt x="7230" y="11904"/>
                  <a:pt x="7236" y="11892"/>
                  <a:pt x="7243" y="11881"/>
                </a:cubicBezTo>
                <a:lnTo>
                  <a:pt x="7240" y="11878"/>
                </a:lnTo>
                <a:cubicBezTo>
                  <a:pt x="7281" y="11898"/>
                  <a:pt x="7304" y="11907"/>
                  <a:pt x="7312" y="11907"/>
                </a:cubicBezTo>
                <a:cubicBezTo>
                  <a:pt x="7324" y="11907"/>
                  <a:pt x="7314" y="11893"/>
                  <a:pt x="7295" y="11874"/>
                </a:cubicBezTo>
                <a:cubicBezTo>
                  <a:pt x="7295" y="11864"/>
                  <a:pt x="7298" y="11848"/>
                  <a:pt x="7301" y="11838"/>
                </a:cubicBezTo>
                <a:close/>
                <a:moveTo>
                  <a:pt x="2173" y="14557"/>
                </a:moveTo>
                <a:cubicBezTo>
                  <a:pt x="2163" y="14564"/>
                  <a:pt x="2153" y="14571"/>
                  <a:pt x="2144" y="14577"/>
                </a:cubicBezTo>
                <a:cubicBezTo>
                  <a:pt x="2154" y="14573"/>
                  <a:pt x="2164" y="14565"/>
                  <a:pt x="2173" y="14557"/>
                </a:cubicBezTo>
                <a:close/>
                <a:moveTo>
                  <a:pt x="4492" y="17863"/>
                </a:moveTo>
                <a:cubicBezTo>
                  <a:pt x="4512" y="17878"/>
                  <a:pt x="4543" y="17900"/>
                  <a:pt x="4593" y="17932"/>
                </a:cubicBezTo>
                <a:lnTo>
                  <a:pt x="4593" y="17935"/>
                </a:lnTo>
                <a:lnTo>
                  <a:pt x="4492" y="17863"/>
                </a:lnTo>
                <a:close/>
                <a:moveTo>
                  <a:pt x="4891" y="18022"/>
                </a:moveTo>
                <a:cubicBezTo>
                  <a:pt x="4900" y="18022"/>
                  <a:pt x="4910" y="18026"/>
                  <a:pt x="4919" y="18033"/>
                </a:cubicBezTo>
                <a:cubicBezTo>
                  <a:pt x="4879" y="18052"/>
                  <a:pt x="4946" y="18150"/>
                  <a:pt x="4974" y="18236"/>
                </a:cubicBezTo>
                <a:cubicBezTo>
                  <a:pt x="4923" y="18186"/>
                  <a:pt x="4869" y="18143"/>
                  <a:pt x="4814" y="18099"/>
                </a:cubicBezTo>
                <a:lnTo>
                  <a:pt x="4811" y="18103"/>
                </a:lnTo>
                <a:cubicBezTo>
                  <a:pt x="4828" y="18056"/>
                  <a:pt x="4860" y="18022"/>
                  <a:pt x="4891" y="18022"/>
                </a:cubicBezTo>
                <a:close/>
                <a:moveTo>
                  <a:pt x="12251" y="21281"/>
                </a:moveTo>
                <a:cubicBezTo>
                  <a:pt x="12244" y="21288"/>
                  <a:pt x="12235" y="21297"/>
                  <a:pt x="12227" y="21306"/>
                </a:cubicBezTo>
                <a:cubicBezTo>
                  <a:pt x="12235" y="21298"/>
                  <a:pt x="12243" y="21289"/>
                  <a:pt x="12251" y="21281"/>
                </a:cubicBezTo>
                <a:close/>
                <a:moveTo>
                  <a:pt x="12227" y="21306"/>
                </a:moveTo>
                <a:cubicBezTo>
                  <a:pt x="12218" y="21316"/>
                  <a:pt x="12209" y="21326"/>
                  <a:pt x="12200" y="21337"/>
                </a:cubicBezTo>
                <a:cubicBezTo>
                  <a:pt x="12210" y="21326"/>
                  <a:pt x="12218" y="21315"/>
                  <a:pt x="12227" y="21306"/>
                </a:cubicBezTo>
                <a:close/>
                <a:moveTo>
                  <a:pt x="8337" y="0"/>
                </a:moveTo>
                <a:cubicBezTo>
                  <a:pt x="8336" y="0"/>
                  <a:pt x="8335" y="2"/>
                  <a:pt x="8333" y="5"/>
                </a:cubicBezTo>
                <a:cubicBezTo>
                  <a:pt x="8330" y="5"/>
                  <a:pt x="8327" y="5"/>
                  <a:pt x="8324" y="5"/>
                </a:cubicBezTo>
                <a:cubicBezTo>
                  <a:pt x="8024" y="5"/>
                  <a:pt x="7715" y="172"/>
                  <a:pt x="7322" y="398"/>
                </a:cubicBezTo>
                <a:lnTo>
                  <a:pt x="7352" y="296"/>
                </a:lnTo>
                <a:cubicBezTo>
                  <a:pt x="7340" y="295"/>
                  <a:pt x="7327" y="295"/>
                  <a:pt x="7314" y="295"/>
                </a:cubicBezTo>
                <a:cubicBezTo>
                  <a:pt x="7130" y="295"/>
                  <a:pt x="6884" y="407"/>
                  <a:pt x="6703" y="431"/>
                </a:cubicBezTo>
                <a:cubicBezTo>
                  <a:pt x="6676" y="525"/>
                  <a:pt x="6578" y="561"/>
                  <a:pt x="6679" y="652"/>
                </a:cubicBezTo>
                <a:cubicBezTo>
                  <a:pt x="6614" y="633"/>
                  <a:pt x="6552" y="625"/>
                  <a:pt x="6494" y="625"/>
                </a:cubicBezTo>
                <a:cubicBezTo>
                  <a:pt x="6243" y="625"/>
                  <a:pt x="6053" y="783"/>
                  <a:pt x="5887" y="936"/>
                </a:cubicBezTo>
                <a:cubicBezTo>
                  <a:pt x="5705" y="1149"/>
                  <a:pt x="5549" y="1352"/>
                  <a:pt x="5256" y="1352"/>
                </a:cubicBezTo>
                <a:cubicBezTo>
                  <a:pt x="5240" y="1352"/>
                  <a:pt x="5222" y="1352"/>
                  <a:pt x="5205" y="1350"/>
                </a:cubicBezTo>
                <a:cubicBezTo>
                  <a:pt x="5250" y="1317"/>
                  <a:pt x="5283" y="1227"/>
                  <a:pt x="5256" y="1227"/>
                </a:cubicBezTo>
                <a:cubicBezTo>
                  <a:pt x="5253" y="1227"/>
                  <a:pt x="5250" y="1228"/>
                  <a:pt x="5245" y="1230"/>
                </a:cubicBezTo>
                <a:cubicBezTo>
                  <a:pt x="5133" y="1339"/>
                  <a:pt x="5031" y="1452"/>
                  <a:pt x="4936" y="1575"/>
                </a:cubicBezTo>
                <a:cubicBezTo>
                  <a:pt x="4994" y="1624"/>
                  <a:pt x="5018" y="1632"/>
                  <a:pt x="5045" y="1632"/>
                </a:cubicBezTo>
                <a:cubicBezTo>
                  <a:pt x="5058" y="1632"/>
                  <a:pt x="5070" y="1630"/>
                  <a:pt x="5086" y="1630"/>
                </a:cubicBezTo>
                <a:cubicBezTo>
                  <a:pt x="5105" y="1630"/>
                  <a:pt x="5131" y="1633"/>
                  <a:pt x="5168" y="1641"/>
                </a:cubicBezTo>
                <a:cubicBezTo>
                  <a:pt x="5171" y="1757"/>
                  <a:pt x="5123" y="1873"/>
                  <a:pt x="5038" y="1950"/>
                </a:cubicBezTo>
                <a:cubicBezTo>
                  <a:pt x="5130" y="1746"/>
                  <a:pt x="4902" y="1764"/>
                  <a:pt x="4784" y="1757"/>
                </a:cubicBezTo>
                <a:cubicBezTo>
                  <a:pt x="4821" y="1783"/>
                  <a:pt x="4831" y="1841"/>
                  <a:pt x="4862" y="1873"/>
                </a:cubicBezTo>
                <a:cubicBezTo>
                  <a:pt x="4834" y="1869"/>
                  <a:pt x="4813" y="1867"/>
                  <a:pt x="4796" y="1867"/>
                </a:cubicBezTo>
                <a:cubicBezTo>
                  <a:pt x="4601" y="1867"/>
                  <a:pt x="4984" y="2129"/>
                  <a:pt x="4672" y="2190"/>
                </a:cubicBezTo>
                <a:lnTo>
                  <a:pt x="4635" y="2121"/>
                </a:lnTo>
                <a:cubicBezTo>
                  <a:pt x="4573" y="2230"/>
                  <a:pt x="4570" y="2386"/>
                  <a:pt x="4468" y="2462"/>
                </a:cubicBezTo>
                <a:cubicBezTo>
                  <a:pt x="4322" y="2374"/>
                  <a:pt x="4501" y="2313"/>
                  <a:pt x="4417" y="2204"/>
                </a:cubicBezTo>
                <a:cubicBezTo>
                  <a:pt x="4298" y="2342"/>
                  <a:pt x="4388" y="2688"/>
                  <a:pt x="4172" y="2688"/>
                </a:cubicBezTo>
                <a:cubicBezTo>
                  <a:pt x="4171" y="2688"/>
                  <a:pt x="4170" y="2688"/>
                  <a:pt x="4168" y="2688"/>
                </a:cubicBezTo>
                <a:cubicBezTo>
                  <a:pt x="4185" y="2597"/>
                  <a:pt x="4260" y="2520"/>
                  <a:pt x="4281" y="2430"/>
                </a:cubicBezTo>
                <a:cubicBezTo>
                  <a:pt x="4253" y="2427"/>
                  <a:pt x="4228" y="2427"/>
                  <a:pt x="4207" y="2427"/>
                </a:cubicBezTo>
                <a:cubicBezTo>
                  <a:pt x="4029" y="2427"/>
                  <a:pt x="4034" y="2477"/>
                  <a:pt x="3934" y="2542"/>
                </a:cubicBezTo>
                <a:lnTo>
                  <a:pt x="3944" y="2535"/>
                </a:lnTo>
                <a:cubicBezTo>
                  <a:pt x="3852" y="2589"/>
                  <a:pt x="3764" y="2648"/>
                  <a:pt x="3680" y="2709"/>
                </a:cubicBezTo>
                <a:lnTo>
                  <a:pt x="3764" y="2684"/>
                </a:lnTo>
                <a:cubicBezTo>
                  <a:pt x="3940" y="3154"/>
                  <a:pt x="3540" y="3105"/>
                  <a:pt x="3567" y="3518"/>
                </a:cubicBezTo>
                <a:cubicBezTo>
                  <a:pt x="3553" y="3320"/>
                  <a:pt x="3530" y="3289"/>
                  <a:pt x="3495" y="3289"/>
                </a:cubicBezTo>
                <a:cubicBezTo>
                  <a:pt x="3479" y="3289"/>
                  <a:pt x="3461" y="3296"/>
                  <a:pt x="3438" y="3296"/>
                </a:cubicBezTo>
                <a:cubicBezTo>
                  <a:pt x="3413" y="3296"/>
                  <a:pt x="3384" y="3287"/>
                  <a:pt x="3349" y="3251"/>
                </a:cubicBezTo>
                <a:cubicBezTo>
                  <a:pt x="3289" y="3271"/>
                  <a:pt x="3213" y="3304"/>
                  <a:pt x="3166" y="3304"/>
                </a:cubicBezTo>
                <a:cubicBezTo>
                  <a:pt x="3145" y="3304"/>
                  <a:pt x="3128" y="3298"/>
                  <a:pt x="3122" y="3279"/>
                </a:cubicBezTo>
                <a:cubicBezTo>
                  <a:pt x="3160" y="3494"/>
                  <a:pt x="2894" y="3414"/>
                  <a:pt x="2956" y="3723"/>
                </a:cubicBezTo>
                <a:cubicBezTo>
                  <a:pt x="2951" y="3721"/>
                  <a:pt x="2947" y="3720"/>
                  <a:pt x="2942" y="3720"/>
                </a:cubicBezTo>
                <a:cubicBezTo>
                  <a:pt x="2908" y="3720"/>
                  <a:pt x="2879" y="3780"/>
                  <a:pt x="2833" y="3780"/>
                </a:cubicBezTo>
                <a:cubicBezTo>
                  <a:pt x="2813" y="3780"/>
                  <a:pt x="2790" y="3770"/>
                  <a:pt x="2762" y="3737"/>
                </a:cubicBezTo>
                <a:cubicBezTo>
                  <a:pt x="2736" y="3811"/>
                  <a:pt x="2746" y="3831"/>
                  <a:pt x="2772" y="3831"/>
                </a:cubicBezTo>
                <a:cubicBezTo>
                  <a:pt x="2801" y="3831"/>
                  <a:pt x="2852" y="3805"/>
                  <a:pt x="2888" y="3805"/>
                </a:cubicBezTo>
                <a:cubicBezTo>
                  <a:pt x="2902" y="3805"/>
                  <a:pt x="2913" y="3808"/>
                  <a:pt x="2921" y="3818"/>
                </a:cubicBezTo>
                <a:cubicBezTo>
                  <a:pt x="2921" y="4170"/>
                  <a:pt x="2358" y="4276"/>
                  <a:pt x="2399" y="4803"/>
                </a:cubicBezTo>
                <a:cubicBezTo>
                  <a:pt x="2327" y="5141"/>
                  <a:pt x="2450" y="5311"/>
                  <a:pt x="2443" y="5594"/>
                </a:cubicBezTo>
                <a:cubicBezTo>
                  <a:pt x="2429" y="5624"/>
                  <a:pt x="2416" y="5653"/>
                  <a:pt x="2406" y="5682"/>
                </a:cubicBezTo>
                <a:cubicBezTo>
                  <a:pt x="2311" y="5679"/>
                  <a:pt x="2286" y="5504"/>
                  <a:pt x="2286" y="5504"/>
                </a:cubicBezTo>
                <a:cubicBezTo>
                  <a:pt x="2137" y="5631"/>
                  <a:pt x="2097" y="5765"/>
                  <a:pt x="2090" y="5951"/>
                </a:cubicBezTo>
                <a:cubicBezTo>
                  <a:pt x="2072" y="5925"/>
                  <a:pt x="2051" y="5916"/>
                  <a:pt x="2024" y="5916"/>
                </a:cubicBezTo>
                <a:cubicBezTo>
                  <a:pt x="1996" y="5916"/>
                  <a:pt x="1962" y="5925"/>
                  <a:pt x="1920" y="5937"/>
                </a:cubicBezTo>
                <a:cubicBezTo>
                  <a:pt x="1886" y="6071"/>
                  <a:pt x="2086" y="6107"/>
                  <a:pt x="1946" y="6245"/>
                </a:cubicBezTo>
                <a:cubicBezTo>
                  <a:pt x="1896" y="6190"/>
                  <a:pt x="1811" y="6114"/>
                  <a:pt x="1774" y="6023"/>
                </a:cubicBezTo>
                <a:cubicBezTo>
                  <a:pt x="1770" y="6206"/>
                  <a:pt x="1818" y="6398"/>
                  <a:pt x="1814" y="6576"/>
                </a:cubicBezTo>
                <a:cubicBezTo>
                  <a:pt x="1812" y="6576"/>
                  <a:pt x="1810" y="6576"/>
                  <a:pt x="1807" y="6576"/>
                </a:cubicBezTo>
                <a:cubicBezTo>
                  <a:pt x="1705" y="6576"/>
                  <a:pt x="1701" y="6421"/>
                  <a:pt x="1658" y="6343"/>
                </a:cubicBezTo>
                <a:cubicBezTo>
                  <a:pt x="1641" y="6543"/>
                  <a:pt x="1583" y="6848"/>
                  <a:pt x="1722" y="6957"/>
                </a:cubicBezTo>
                <a:cubicBezTo>
                  <a:pt x="1745" y="6930"/>
                  <a:pt x="1771" y="6906"/>
                  <a:pt x="1793" y="6883"/>
                </a:cubicBezTo>
                <a:cubicBezTo>
                  <a:pt x="1790" y="6884"/>
                  <a:pt x="1786" y="6885"/>
                  <a:pt x="1782" y="6885"/>
                </a:cubicBezTo>
                <a:cubicBezTo>
                  <a:pt x="1739" y="6885"/>
                  <a:pt x="1669" y="6833"/>
                  <a:pt x="1662" y="6790"/>
                </a:cubicBezTo>
                <a:cubicBezTo>
                  <a:pt x="1606" y="6629"/>
                  <a:pt x="1723" y="6593"/>
                  <a:pt x="1802" y="6593"/>
                </a:cubicBezTo>
                <a:cubicBezTo>
                  <a:pt x="1820" y="6593"/>
                  <a:pt x="1836" y="6594"/>
                  <a:pt x="1848" y="6597"/>
                </a:cubicBezTo>
                <a:lnTo>
                  <a:pt x="1845" y="6721"/>
                </a:lnTo>
                <a:cubicBezTo>
                  <a:pt x="1847" y="6722"/>
                  <a:pt x="1850" y="6722"/>
                  <a:pt x="1853" y="6722"/>
                </a:cubicBezTo>
                <a:cubicBezTo>
                  <a:pt x="2205" y="6722"/>
                  <a:pt x="1947" y="6251"/>
                  <a:pt x="2042" y="6027"/>
                </a:cubicBezTo>
                <a:lnTo>
                  <a:pt x="2205" y="6183"/>
                </a:lnTo>
                <a:cubicBezTo>
                  <a:pt x="1991" y="6746"/>
                  <a:pt x="1824" y="7328"/>
                  <a:pt x="1699" y="7923"/>
                </a:cubicBezTo>
                <a:lnTo>
                  <a:pt x="1689" y="7946"/>
                </a:lnTo>
                <a:cubicBezTo>
                  <a:pt x="1587" y="7866"/>
                  <a:pt x="1488" y="7774"/>
                  <a:pt x="1379" y="7728"/>
                </a:cubicBezTo>
                <a:lnTo>
                  <a:pt x="1294" y="7673"/>
                </a:lnTo>
                <a:lnTo>
                  <a:pt x="1294" y="7702"/>
                </a:lnTo>
                <a:cubicBezTo>
                  <a:pt x="1275" y="7699"/>
                  <a:pt x="1254" y="7697"/>
                  <a:pt x="1233" y="7697"/>
                </a:cubicBezTo>
                <a:cubicBezTo>
                  <a:pt x="1152" y="7697"/>
                  <a:pt x="1060" y="7726"/>
                  <a:pt x="955" y="7804"/>
                </a:cubicBezTo>
                <a:lnTo>
                  <a:pt x="988" y="8138"/>
                </a:lnTo>
                <a:lnTo>
                  <a:pt x="829" y="8160"/>
                </a:lnTo>
                <a:lnTo>
                  <a:pt x="921" y="7939"/>
                </a:lnTo>
                <a:cubicBezTo>
                  <a:pt x="751" y="8000"/>
                  <a:pt x="816" y="8135"/>
                  <a:pt x="849" y="8258"/>
                </a:cubicBezTo>
                <a:cubicBezTo>
                  <a:pt x="835" y="8255"/>
                  <a:pt x="820" y="8253"/>
                  <a:pt x="805" y="8253"/>
                </a:cubicBezTo>
                <a:cubicBezTo>
                  <a:pt x="754" y="8253"/>
                  <a:pt x="706" y="8271"/>
                  <a:pt x="666" y="8301"/>
                </a:cubicBezTo>
                <a:cubicBezTo>
                  <a:pt x="710" y="8429"/>
                  <a:pt x="761" y="8553"/>
                  <a:pt x="809" y="8676"/>
                </a:cubicBezTo>
                <a:cubicBezTo>
                  <a:pt x="728" y="8669"/>
                  <a:pt x="682" y="8565"/>
                  <a:pt x="619" y="8565"/>
                </a:cubicBezTo>
                <a:cubicBezTo>
                  <a:pt x="593" y="8565"/>
                  <a:pt x="564" y="8581"/>
                  <a:pt x="530" y="8625"/>
                </a:cubicBezTo>
                <a:cubicBezTo>
                  <a:pt x="598" y="8796"/>
                  <a:pt x="802" y="8604"/>
                  <a:pt x="802" y="8836"/>
                </a:cubicBezTo>
                <a:cubicBezTo>
                  <a:pt x="642" y="8916"/>
                  <a:pt x="554" y="8843"/>
                  <a:pt x="609" y="9036"/>
                </a:cubicBezTo>
                <a:cubicBezTo>
                  <a:pt x="537" y="9032"/>
                  <a:pt x="506" y="8994"/>
                  <a:pt x="493" y="8929"/>
                </a:cubicBezTo>
                <a:cubicBezTo>
                  <a:pt x="515" y="9096"/>
                  <a:pt x="416" y="9302"/>
                  <a:pt x="537" y="9410"/>
                </a:cubicBezTo>
                <a:cubicBezTo>
                  <a:pt x="361" y="9501"/>
                  <a:pt x="455" y="9842"/>
                  <a:pt x="270" y="9842"/>
                </a:cubicBezTo>
                <a:cubicBezTo>
                  <a:pt x="254" y="9842"/>
                  <a:pt x="237" y="9840"/>
                  <a:pt x="218" y="9836"/>
                </a:cubicBezTo>
                <a:cubicBezTo>
                  <a:pt x="269" y="9897"/>
                  <a:pt x="384" y="10137"/>
                  <a:pt x="378" y="10271"/>
                </a:cubicBezTo>
                <a:cubicBezTo>
                  <a:pt x="332" y="10227"/>
                  <a:pt x="299" y="10208"/>
                  <a:pt x="276" y="10208"/>
                </a:cubicBezTo>
                <a:cubicBezTo>
                  <a:pt x="148" y="10208"/>
                  <a:pt x="261" y="10727"/>
                  <a:pt x="37" y="10727"/>
                </a:cubicBezTo>
                <a:cubicBezTo>
                  <a:pt x="26" y="10727"/>
                  <a:pt x="13" y="10724"/>
                  <a:pt x="0" y="10722"/>
                </a:cubicBezTo>
                <a:cubicBezTo>
                  <a:pt x="272" y="10919"/>
                  <a:pt x="159" y="11457"/>
                  <a:pt x="405" y="11769"/>
                </a:cubicBezTo>
                <a:cubicBezTo>
                  <a:pt x="383" y="11757"/>
                  <a:pt x="344" y="11737"/>
                  <a:pt x="334" y="11713"/>
                </a:cubicBezTo>
                <a:cubicBezTo>
                  <a:pt x="349" y="11900"/>
                  <a:pt x="286" y="11983"/>
                  <a:pt x="279" y="12125"/>
                </a:cubicBezTo>
                <a:cubicBezTo>
                  <a:pt x="300" y="12119"/>
                  <a:pt x="320" y="12117"/>
                  <a:pt x="340" y="12117"/>
                </a:cubicBezTo>
                <a:cubicBezTo>
                  <a:pt x="535" y="12117"/>
                  <a:pt x="680" y="12342"/>
                  <a:pt x="860" y="12405"/>
                </a:cubicBezTo>
                <a:cubicBezTo>
                  <a:pt x="821" y="12524"/>
                  <a:pt x="767" y="12555"/>
                  <a:pt x="709" y="12555"/>
                </a:cubicBezTo>
                <a:cubicBezTo>
                  <a:pt x="646" y="12555"/>
                  <a:pt x="577" y="12521"/>
                  <a:pt x="509" y="12521"/>
                </a:cubicBezTo>
                <a:cubicBezTo>
                  <a:pt x="467" y="12521"/>
                  <a:pt x="426" y="12533"/>
                  <a:pt x="388" y="12572"/>
                </a:cubicBezTo>
                <a:cubicBezTo>
                  <a:pt x="406" y="12562"/>
                  <a:pt x="424" y="12558"/>
                  <a:pt x="442" y="12558"/>
                </a:cubicBezTo>
                <a:cubicBezTo>
                  <a:pt x="561" y="12558"/>
                  <a:pt x="688" y="12739"/>
                  <a:pt x="780" y="12739"/>
                </a:cubicBezTo>
                <a:cubicBezTo>
                  <a:pt x="804" y="12739"/>
                  <a:pt x="825" y="12727"/>
                  <a:pt x="843" y="12699"/>
                </a:cubicBezTo>
                <a:cubicBezTo>
                  <a:pt x="809" y="12924"/>
                  <a:pt x="856" y="12866"/>
                  <a:pt x="741" y="13055"/>
                </a:cubicBezTo>
                <a:cubicBezTo>
                  <a:pt x="799" y="13023"/>
                  <a:pt x="837" y="13010"/>
                  <a:pt x="863" y="13010"/>
                </a:cubicBezTo>
                <a:cubicBezTo>
                  <a:pt x="960" y="13010"/>
                  <a:pt x="917" y="13168"/>
                  <a:pt x="1094" y="13171"/>
                </a:cubicBezTo>
                <a:cubicBezTo>
                  <a:pt x="1118" y="13462"/>
                  <a:pt x="911" y="13403"/>
                  <a:pt x="1142" y="13560"/>
                </a:cubicBezTo>
                <a:cubicBezTo>
                  <a:pt x="1146" y="13625"/>
                  <a:pt x="1112" y="13645"/>
                  <a:pt x="1070" y="13645"/>
                </a:cubicBezTo>
                <a:cubicBezTo>
                  <a:pt x="1006" y="13645"/>
                  <a:pt x="925" y="13600"/>
                  <a:pt x="925" y="13600"/>
                </a:cubicBezTo>
                <a:cubicBezTo>
                  <a:pt x="971" y="13666"/>
                  <a:pt x="1012" y="13690"/>
                  <a:pt x="1049" y="13690"/>
                </a:cubicBezTo>
                <a:cubicBezTo>
                  <a:pt x="1139" y="13690"/>
                  <a:pt x="1207" y="13545"/>
                  <a:pt x="1301" y="13517"/>
                </a:cubicBezTo>
                <a:cubicBezTo>
                  <a:pt x="1546" y="13716"/>
                  <a:pt x="1271" y="13741"/>
                  <a:pt x="1254" y="13909"/>
                </a:cubicBezTo>
                <a:cubicBezTo>
                  <a:pt x="1423" y="14022"/>
                  <a:pt x="1679" y="13985"/>
                  <a:pt x="1760" y="14087"/>
                </a:cubicBezTo>
                <a:cubicBezTo>
                  <a:pt x="1743" y="14116"/>
                  <a:pt x="1719" y="14142"/>
                  <a:pt x="1692" y="14159"/>
                </a:cubicBezTo>
                <a:cubicBezTo>
                  <a:pt x="1711" y="14148"/>
                  <a:pt x="1731" y="14143"/>
                  <a:pt x="1751" y="14143"/>
                </a:cubicBezTo>
                <a:cubicBezTo>
                  <a:pt x="1764" y="14143"/>
                  <a:pt x="1776" y="14145"/>
                  <a:pt x="1787" y="14148"/>
                </a:cubicBezTo>
                <a:cubicBezTo>
                  <a:pt x="1785" y="14142"/>
                  <a:pt x="1785" y="14140"/>
                  <a:pt x="1787" y="14140"/>
                </a:cubicBezTo>
                <a:cubicBezTo>
                  <a:pt x="1795" y="14140"/>
                  <a:pt x="1853" y="14236"/>
                  <a:pt x="1886" y="14280"/>
                </a:cubicBezTo>
                <a:cubicBezTo>
                  <a:pt x="1926" y="14348"/>
                  <a:pt x="1974" y="14414"/>
                  <a:pt x="2025" y="14472"/>
                </a:cubicBezTo>
                <a:cubicBezTo>
                  <a:pt x="2052" y="14501"/>
                  <a:pt x="2083" y="14526"/>
                  <a:pt x="2113" y="14545"/>
                </a:cubicBezTo>
                <a:cubicBezTo>
                  <a:pt x="2122" y="14552"/>
                  <a:pt x="2128" y="14555"/>
                  <a:pt x="2132" y="14555"/>
                </a:cubicBezTo>
                <a:cubicBezTo>
                  <a:pt x="2139" y="14555"/>
                  <a:pt x="2142" y="14550"/>
                  <a:pt x="2144" y="14541"/>
                </a:cubicBezTo>
                <a:lnTo>
                  <a:pt x="2188" y="14541"/>
                </a:lnTo>
                <a:cubicBezTo>
                  <a:pt x="2184" y="14547"/>
                  <a:pt x="2178" y="14552"/>
                  <a:pt x="2173" y="14557"/>
                </a:cubicBezTo>
                <a:cubicBezTo>
                  <a:pt x="2249" y="14504"/>
                  <a:pt x="2327" y="14456"/>
                  <a:pt x="2406" y="14414"/>
                </a:cubicBezTo>
                <a:cubicBezTo>
                  <a:pt x="2443" y="14476"/>
                  <a:pt x="2599" y="14520"/>
                  <a:pt x="2480" y="14618"/>
                </a:cubicBezTo>
                <a:cubicBezTo>
                  <a:pt x="2460" y="14552"/>
                  <a:pt x="2406" y="14566"/>
                  <a:pt x="2351" y="14555"/>
                </a:cubicBezTo>
                <a:lnTo>
                  <a:pt x="2450" y="14643"/>
                </a:lnTo>
                <a:cubicBezTo>
                  <a:pt x="2415" y="14687"/>
                  <a:pt x="2389" y="14703"/>
                  <a:pt x="2369" y="14703"/>
                </a:cubicBezTo>
                <a:cubicBezTo>
                  <a:pt x="2313" y="14703"/>
                  <a:pt x="2296" y="14578"/>
                  <a:pt x="2234" y="14578"/>
                </a:cubicBezTo>
                <a:cubicBezTo>
                  <a:pt x="2222" y="14578"/>
                  <a:pt x="2208" y="14584"/>
                  <a:pt x="2192" y="14595"/>
                </a:cubicBezTo>
                <a:cubicBezTo>
                  <a:pt x="2321" y="14760"/>
                  <a:pt x="2592" y="14963"/>
                  <a:pt x="2610" y="15144"/>
                </a:cubicBezTo>
                <a:cubicBezTo>
                  <a:pt x="2588" y="15160"/>
                  <a:pt x="2569" y="15167"/>
                  <a:pt x="2552" y="15167"/>
                </a:cubicBezTo>
                <a:cubicBezTo>
                  <a:pt x="2460" y="15167"/>
                  <a:pt x="2407" y="14986"/>
                  <a:pt x="2361" y="14986"/>
                </a:cubicBezTo>
                <a:cubicBezTo>
                  <a:pt x="2343" y="14986"/>
                  <a:pt x="2327" y="15014"/>
                  <a:pt x="2311" y="15090"/>
                </a:cubicBezTo>
                <a:lnTo>
                  <a:pt x="2276" y="14792"/>
                </a:lnTo>
                <a:cubicBezTo>
                  <a:pt x="2217" y="14885"/>
                  <a:pt x="2187" y="14914"/>
                  <a:pt x="2169" y="14914"/>
                </a:cubicBezTo>
                <a:cubicBezTo>
                  <a:pt x="2140" y="14914"/>
                  <a:pt x="2146" y="14833"/>
                  <a:pt x="2111" y="14833"/>
                </a:cubicBezTo>
                <a:cubicBezTo>
                  <a:pt x="2091" y="14833"/>
                  <a:pt x="2055" y="14861"/>
                  <a:pt x="1991" y="14949"/>
                </a:cubicBezTo>
                <a:cubicBezTo>
                  <a:pt x="2080" y="15337"/>
                  <a:pt x="2246" y="15305"/>
                  <a:pt x="2361" y="15683"/>
                </a:cubicBezTo>
                <a:cubicBezTo>
                  <a:pt x="2370" y="15684"/>
                  <a:pt x="2379" y="15684"/>
                  <a:pt x="2387" y="15684"/>
                </a:cubicBezTo>
                <a:cubicBezTo>
                  <a:pt x="2492" y="15684"/>
                  <a:pt x="2505" y="15590"/>
                  <a:pt x="2608" y="15590"/>
                </a:cubicBezTo>
                <a:cubicBezTo>
                  <a:pt x="2616" y="15590"/>
                  <a:pt x="2624" y="15590"/>
                  <a:pt x="2633" y="15591"/>
                </a:cubicBezTo>
                <a:cubicBezTo>
                  <a:pt x="3058" y="15944"/>
                  <a:pt x="2399" y="16253"/>
                  <a:pt x="2847" y="16439"/>
                </a:cubicBezTo>
                <a:cubicBezTo>
                  <a:pt x="2852" y="16439"/>
                  <a:pt x="2857" y="16439"/>
                  <a:pt x="2861" y="16439"/>
                </a:cubicBezTo>
                <a:cubicBezTo>
                  <a:pt x="2936" y="16439"/>
                  <a:pt x="3018" y="16415"/>
                  <a:pt x="3093" y="16415"/>
                </a:cubicBezTo>
                <a:cubicBezTo>
                  <a:pt x="3187" y="16415"/>
                  <a:pt x="3266" y="16453"/>
                  <a:pt x="3296" y="16620"/>
                </a:cubicBezTo>
                <a:lnTo>
                  <a:pt x="3058" y="16697"/>
                </a:lnTo>
                <a:cubicBezTo>
                  <a:pt x="3137" y="16820"/>
                  <a:pt x="3213" y="16838"/>
                  <a:pt x="3283" y="16838"/>
                </a:cubicBezTo>
                <a:cubicBezTo>
                  <a:pt x="3311" y="16838"/>
                  <a:pt x="3338" y="16835"/>
                  <a:pt x="3365" y="16835"/>
                </a:cubicBezTo>
                <a:cubicBezTo>
                  <a:pt x="3439" y="16835"/>
                  <a:pt x="3504" y="16859"/>
                  <a:pt x="3557" y="17038"/>
                </a:cubicBezTo>
                <a:cubicBezTo>
                  <a:pt x="3551" y="17039"/>
                  <a:pt x="3546" y="17039"/>
                  <a:pt x="3541" y="17039"/>
                </a:cubicBezTo>
                <a:cubicBezTo>
                  <a:pt x="3450" y="17039"/>
                  <a:pt x="3359" y="16922"/>
                  <a:pt x="3337" y="16922"/>
                </a:cubicBezTo>
                <a:cubicBezTo>
                  <a:pt x="3333" y="16922"/>
                  <a:pt x="3331" y="16926"/>
                  <a:pt x="3333" y="16936"/>
                </a:cubicBezTo>
                <a:cubicBezTo>
                  <a:pt x="3341" y="17069"/>
                  <a:pt x="3379" y="17099"/>
                  <a:pt x="3427" y="17099"/>
                </a:cubicBezTo>
                <a:cubicBezTo>
                  <a:pt x="3471" y="17099"/>
                  <a:pt x="3522" y="17077"/>
                  <a:pt x="3573" y="17077"/>
                </a:cubicBezTo>
                <a:cubicBezTo>
                  <a:pt x="3604" y="17077"/>
                  <a:pt x="3635" y="17087"/>
                  <a:pt x="3662" y="17118"/>
                </a:cubicBezTo>
                <a:lnTo>
                  <a:pt x="3540" y="17296"/>
                </a:lnTo>
                <a:cubicBezTo>
                  <a:pt x="3826" y="17565"/>
                  <a:pt x="4220" y="17743"/>
                  <a:pt x="4556" y="17975"/>
                </a:cubicBezTo>
                <a:cubicBezTo>
                  <a:pt x="4501" y="18012"/>
                  <a:pt x="4406" y="18023"/>
                  <a:pt x="4444" y="18135"/>
                </a:cubicBezTo>
                <a:cubicBezTo>
                  <a:pt x="4906" y="18393"/>
                  <a:pt x="5310" y="18840"/>
                  <a:pt x="5687" y="19218"/>
                </a:cubicBezTo>
                <a:lnTo>
                  <a:pt x="5935" y="19149"/>
                </a:lnTo>
                <a:cubicBezTo>
                  <a:pt x="5972" y="19175"/>
                  <a:pt x="5969" y="19266"/>
                  <a:pt x="5912" y="19273"/>
                </a:cubicBezTo>
                <a:cubicBezTo>
                  <a:pt x="5944" y="19310"/>
                  <a:pt x="5965" y="19325"/>
                  <a:pt x="5979" y="19325"/>
                </a:cubicBezTo>
                <a:cubicBezTo>
                  <a:pt x="6025" y="19325"/>
                  <a:pt x="5999" y="19169"/>
                  <a:pt x="6088" y="19153"/>
                </a:cubicBezTo>
                <a:cubicBezTo>
                  <a:pt x="6186" y="19196"/>
                  <a:pt x="6166" y="19324"/>
                  <a:pt x="6081" y="19335"/>
                </a:cubicBezTo>
                <a:cubicBezTo>
                  <a:pt x="6309" y="19353"/>
                  <a:pt x="6533" y="19389"/>
                  <a:pt x="6750" y="19450"/>
                </a:cubicBezTo>
                <a:cubicBezTo>
                  <a:pt x="7032" y="19542"/>
                  <a:pt x="7097" y="19556"/>
                  <a:pt x="7069" y="19697"/>
                </a:cubicBezTo>
                <a:lnTo>
                  <a:pt x="7019" y="19720"/>
                </a:lnTo>
                <a:cubicBezTo>
                  <a:pt x="7022" y="19737"/>
                  <a:pt x="7019" y="19737"/>
                  <a:pt x="7036" y="19748"/>
                </a:cubicBezTo>
                <a:cubicBezTo>
                  <a:pt x="7059" y="19767"/>
                  <a:pt x="7087" y="19782"/>
                  <a:pt x="7114" y="19792"/>
                </a:cubicBezTo>
                <a:cubicBezTo>
                  <a:pt x="7159" y="19801"/>
                  <a:pt x="7206" y="19808"/>
                  <a:pt x="7251" y="19808"/>
                </a:cubicBezTo>
                <a:cubicBezTo>
                  <a:pt x="7261" y="19808"/>
                  <a:pt x="7271" y="19808"/>
                  <a:pt x="7280" y="19806"/>
                </a:cubicBezTo>
                <a:cubicBezTo>
                  <a:pt x="7290" y="19806"/>
                  <a:pt x="7299" y="19806"/>
                  <a:pt x="7308" y="19806"/>
                </a:cubicBezTo>
                <a:cubicBezTo>
                  <a:pt x="7407" y="19806"/>
                  <a:pt x="7498" y="19813"/>
                  <a:pt x="7536" y="19960"/>
                </a:cubicBezTo>
                <a:lnTo>
                  <a:pt x="7477" y="19949"/>
                </a:lnTo>
                <a:cubicBezTo>
                  <a:pt x="7902" y="20468"/>
                  <a:pt x="8575" y="20676"/>
                  <a:pt x="8928" y="21126"/>
                </a:cubicBezTo>
                <a:cubicBezTo>
                  <a:pt x="8960" y="21088"/>
                  <a:pt x="8998" y="21073"/>
                  <a:pt x="9039" y="21073"/>
                </a:cubicBezTo>
                <a:cubicBezTo>
                  <a:pt x="9115" y="21073"/>
                  <a:pt x="9205" y="21125"/>
                  <a:pt x="9295" y="21169"/>
                </a:cubicBezTo>
                <a:cubicBezTo>
                  <a:pt x="9359" y="21199"/>
                  <a:pt x="9425" y="21223"/>
                  <a:pt x="9482" y="21223"/>
                </a:cubicBezTo>
                <a:cubicBezTo>
                  <a:pt x="9551" y="21223"/>
                  <a:pt x="9608" y="21190"/>
                  <a:pt x="9642" y="21094"/>
                </a:cubicBezTo>
                <a:cubicBezTo>
                  <a:pt x="9951" y="21366"/>
                  <a:pt x="9838" y="21406"/>
                  <a:pt x="10362" y="21598"/>
                </a:cubicBezTo>
                <a:cubicBezTo>
                  <a:pt x="10368" y="21599"/>
                  <a:pt x="10373" y="21600"/>
                  <a:pt x="10380" y="21600"/>
                </a:cubicBezTo>
                <a:cubicBezTo>
                  <a:pt x="10515" y="21600"/>
                  <a:pt x="10594" y="21368"/>
                  <a:pt x="10753" y="21337"/>
                </a:cubicBezTo>
                <a:lnTo>
                  <a:pt x="10759" y="21533"/>
                </a:lnTo>
                <a:cubicBezTo>
                  <a:pt x="10838" y="21464"/>
                  <a:pt x="10916" y="21387"/>
                  <a:pt x="10987" y="21312"/>
                </a:cubicBezTo>
                <a:lnTo>
                  <a:pt x="11127" y="21541"/>
                </a:lnTo>
                <a:lnTo>
                  <a:pt x="11286" y="21475"/>
                </a:lnTo>
                <a:cubicBezTo>
                  <a:pt x="11221" y="21472"/>
                  <a:pt x="11140" y="21398"/>
                  <a:pt x="11147" y="21340"/>
                </a:cubicBezTo>
                <a:cubicBezTo>
                  <a:pt x="11208" y="21313"/>
                  <a:pt x="11280" y="21301"/>
                  <a:pt x="11353" y="21301"/>
                </a:cubicBezTo>
                <a:cubicBezTo>
                  <a:pt x="11559" y="21301"/>
                  <a:pt x="11775" y="21393"/>
                  <a:pt x="11802" y="21467"/>
                </a:cubicBezTo>
                <a:cubicBezTo>
                  <a:pt x="11990" y="21362"/>
                  <a:pt x="12166" y="21243"/>
                  <a:pt x="12336" y="21126"/>
                </a:cubicBezTo>
                <a:cubicBezTo>
                  <a:pt x="12348" y="21188"/>
                  <a:pt x="12302" y="21232"/>
                  <a:pt x="12251" y="21281"/>
                </a:cubicBezTo>
                <a:cubicBezTo>
                  <a:pt x="12286" y="21248"/>
                  <a:pt x="12311" y="21236"/>
                  <a:pt x="12330" y="21236"/>
                </a:cubicBezTo>
                <a:cubicBezTo>
                  <a:pt x="12380" y="21236"/>
                  <a:pt x="12387" y="21326"/>
                  <a:pt x="12431" y="21326"/>
                </a:cubicBezTo>
                <a:cubicBezTo>
                  <a:pt x="12454" y="21326"/>
                  <a:pt x="12487" y="21302"/>
                  <a:pt x="12543" y="21227"/>
                </a:cubicBezTo>
                <a:cubicBezTo>
                  <a:pt x="12492" y="21206"/>
                  <a:pt x="12523" y="21111"/>
                  <a:pt x="12516" y="21071"/>
                </a:cubicBezTo>
                <a:cubicBezTo>
                  <a:pt x="12542" y="21080"/>
                  <a:pt x="12571" y="21084"/>
                  <a:pt x="12602" y="21084"/>
                </a:cubicBezTo>
                <a:cubicBezTo>
                  <a:pt x="12782" y="21084"/>
                  <a:pt x="13032" y="20951"/>
                  <a:pt x="13189" y="20799"/>
                </a:cubicBezTo>
                <a:lnTo>
                  <a:pt x="13212" y="20940"/>
                </a:lnTo>
                <a:cubicBezTo>
                  <a:pt x="13630" y="20740"/>
                  <a:pt x="13966" y="20338"/>
                  <a:pt x="14330" y="19995"/>
                </a:cubicBezTo>
                <a:cubicBezTo>
                  <a:pt x="14305" y="20006"/>
                  <a:pt x="14281" y="20011"/>
                  <a:pt x="14259" y="20011"/>
                </a:cubicBezTo>
                <a:cubicBezTo>
                  <a:pt x="14129" y="20011"/>
                  <a:pt x="14057" y="19845"/>
                  <a:pt x="14133" y="19752"/>
                </a:cubicBezTo>
                <a:lnTo>
                  <a:pt x="14309" y="19865"/>
                </a:lnTo>
                <a:cubicBezTo>
                  <a:pt x="14301" y="19805"/>
                  <a:pt x="14277" y="19798"/>
                  <a:pt x="14252" y="19798"/>
                </a:cubicBezTo>
                <a:cubicBezTo>
                  <a:pt x="14243" y="19798"/>
                  <a:pt x="14235" y="19799"/>
                  <a:pt x="14226" y="19799"/>
                </a:cubicBezTo>
                <a:cubicBezTo>
                  <a:pt x="14194" y="19799"/>
                  <a:pt x="14169" y="19786"/>
                  <a:pt x="14184" y="19665"/>
                </a:cubicBezTo>
                <a:cubicBezTo>
                  <a:pt x="14210" y="19645"/>
                  <a:pt x="14235" y="19636"/>
                  <a:pt x="14258" y="19636"/>
                </a:cubicBezTo>
                <a:cubicBezTo>
                  <a:pt x="14351" y="19636"/>
                  <a:pt x="14410" y="19779"/>
                  <a:pt x="14391" y="19876"/>
                </a:cubicBezTo>
                <a:lnTo>
                  <a:pt x="14490" y="19676"/>
                </a:lnTo>
                <a:cubicBezTo>
                  <a:pt x="14538" y="19713"/>
                  <a:pt x="14523" y="19771"/>
                  <a:pt x="14568" y="19836"/>
                </a:cubicBezTo>
                <a:cubicBezTo>
                  <a:pt x="14544" y="19683"/>
                  <a:pt x="14956" y="19731"/>
                  <a:pt x="14894" y="19479"/>
                </a:cubicBezTo>
                <a:lnTo>
                  <a:pt x="14944" y="19516"/>
                </a:lnTo>
                <a:cubicBezTo>
                  <a:pt x="15260" y="19181"/>
                  <a:pt x="15352" y="18975"/>
                  <a:pt x="15598" y="18688"/>
                </a:cubicBezTo>
                <a:cubicBezTo>
                  <a:pt x="15478" y="18560"/>
                  <a:pt x="15604" y="18477"/>
                  <a:pt x="15576" y="18292"/>
                </a:cubicBezTo>
                <a:cubicBezTo>
                  <a:pt x="15794" y="18124"/>
                  <a:pt x="16093" y="17990"/>
                  <a:pt x="16290" y="17717"/>
                </a:cubicBezTo>
                <a:cubicBezTo>
                  <a:pt x="16375" y="17477"/>
                  <a:pt x="16222" y="17565"/>
                  <a:pt x="16212" y="17412"/>
                </a:cubicBezTo>
                <a:cubicBezTo>
                  <a:pt x="16233" y="17428"/>
                  <a:pt x="16256" y="17433"/>
                  <a:pt x="16279" y="17433"/>
                </a:cubicBezTo>
                <a:cubicBezTo>
                  <a:pt x="16357" y="17433"/>
                  <a:pt x="16441" y="17367"/>
                  <a:pt x="16485" y="17367"/>
                </a:cubicBezTo>
                <a:cubicBezTo>
                  <a:pt x="16509" y="17367"/>
                  <a:pt x="16521" y="17387"/>
                  <a:pt x="16514" y="17448"/>
                </a:cubicBezTo>
                <a:cubicBezTo>
                  <a:pt x="16742" y="17118"/>
                  <a:pt x="16803" y="17023"/>
                  <a:pt x="17011" y="16540"/>
                </a:cubicBezTo>
                <a:cubicBezTo>
                  <a:pt x="16969" y="16541"/>
                  <a:pt x="16934" y="16550"/>
                  <a:pt x="16906" y="16550"/>
                </a:cubicBezTo>
                <a:cubicBezTo>
                  <a:pt x="16878" y="16550"/>
                  <a:pt x="16857" y="16541"/>
                  <a:pt x="16847" y="16511"/>
                </a:cubicBezTo>
                <a:cubicBezTo>
                  <a:pt x="16870" y="16451"/>
                  <a:pt x="16936" y="16416"/>
                  <a:pt x="16995" y="16416"/>
                </a:cubicBezTo>
                <a:cubicBezTo>
                  <a:pt x="17025" y="16416"/>
                  <a:pt x="17053" y="16426"/>
                  <a:pt x="17071" y="16445"/>
                </a:cubicBezTo>
                <a:lnTo>
                  <a:pt x="17071" y="16474"/>
                </a:lnTo>
                <a:cubicBezTo>
                  <a:pt x="17216" y="15885"/>
                  <a:pt x="18151" y="15689"/>
                  <a:pt x="18166" y="15126"/>
                </a:cubicBezTo>
                <a:lnTo>
                  <a:pt x="18275" y="14629"/>
                </a:lnTo>
                <a:cubicBezTo>
                  <a:pt x="18302" y="14594"/>
                  <a:pt x="18319" y="14580"/>
                  <a:pt x="18331" y="14580"/>
                </a:cubicBezTo>
                <a:cubicBezTo>
                  <a:pt x="18371" y="14580"/>
                  <a:pt x="18345" y="14736"/>
                  <a:pt x="18422" y="14736"/>
                </a:cubicBezTo>
                <a:cubicBezTo>
                  <a:pt x="18434" y="14736"/>
                  <a:pt x="18449" y="14733"/>
                  <a:pt x="18468" y="14723"/>
                </a:cubicBezTo>
                <a:cubicBezTo>
                  <a:pt x="18515" y="14142"/>
                  <a:pt x="18910" y="14047"/>
                  <a:pt x="18967" y="13586"/>
                </a:cubicBezTo>
                <a:cubicBezTo>
                  <a:pt x="19521" y="13538"/>
                  <a:pt x="19477" y="12538"/>
                  <a:pt x="19915" y="12281"/>
                </a:cubicBezTo>
                <a:lnTo>
                  <a:pt x="19810" y="12252"/>
                </a:lnTo>
                <a:cubicBezTo>
                  <a:pt x="19766" y="12099"/>
                  <a:pt x="19922" y="12154"/>
                  <a:pt x="19980" y="12088"/>
                </a:cubicBezTo>
                <a:cubicBezTo>
                  <a:pt x="19969" y="12084"/>
                  <a:pt x="19959" y="12083"/>
                  <a:pt x="19948" y="12083"/>
                </a:cubicBezTo>
                <a:cubicBezTo>
                  <a:pt x="19910" y="12083"/>
                  <a:pt x="19879" y="12107"/>
                  <a:pt x="19855" y="12107"/>
                </a:cubicBezTo>
                <a:cubicBezTo>
                  <a:pt x="19839" y="12107"/>
                  <a:pt x="19828" y="12097"/>
                  <a:pt x="19820" y="12067"/>
                </a:cubicBezTo>
                <a:cubicBezTo>
                  <a:pt x="20109" y="11129"/>
                  <a:pt x="20737" y="10278"/>
                  <a:pt x="21128" y="9330"/>
                </a:cubicBezTo>
                <a:cubicBezTo>
                  <a:pt x="21264" y="8982"/>
                  <a:pt x="20669" y="8956"/>
                  <a:pt x="21033" y="8585"/>
                </a:cubicBezTo>
                <a:lnTo>
                  <a:pt x="21186" y="8774"/>
                </a:lnTo>
                <a:cubicBezTo>
                  <a:pt x="21159" y="8043"/>
                  <a:pt x="21600" y="7143"/>
                  <a:pt x="21342" y="6336"/>
                </a:cubicBezTo>
                <a:cubicBezTo>
                  <a:pt x="21393" y="6379"/>
                  <a:pt x="21451" y="6379"/>
                  <a:pt x="21448" y="6459"/>
                </a:cubicBezTo>
                <a:cubicBezTo>
                  <a:pt x="21591" y="6281"/>
                  <a:pt x="21413" y="5834"/>
                  <a:pt x="21301" y="5834"/>
                </a:cubicBezTo>
                <a:cubicBezTo>
                  <a:pt x="21299" y="5834"/>
                  <a:pt x="21297" y="5834"/>
                  <a:pt x="21294" y="5834"/>
                </a:cubicBezTo>
                <a:cubicBezTo>
                  <a:pt x="21288" y="5711"/>
                  <a:pt x="21393" y="5791"/>
                  <a:pt x="21441" y="5703"/>
                </a:cubicBezTo>
                <a:cubicBezTo>
                  <a:pt x="21492" y="5511"/>
                  <a:pt x="21189" y="5311"/>
                  <a:pt x="21304" y="5192"/>
                </a:cubicBezTo>
                <a:cubicBezTo>
                  <a:pt x="21307" y="5188"/>
                  <a:pt x="21310" y="5186"/>
                  <a:pt x="21314" y="5186"/>
                </a:cubicBezTo>
                <a:cubicBezTo>
                  <a:pt x="21324" y="5186"/>
                  <a:pt x="21339" y="5199"/>
                  <a:pt x="21351" y="5215"/>
                </a:cubicBezTo>
                <a:cubicBezTo>
                  <a:pt x="21292" y="5102"/>
                  <a:pt x="21259" y="4859"/>
                  <a:pt x="21184" y="4859"/>
                </a:cubicBezTo>
                <a:cubicBezTo>
                  <a:pt x="21168" y="4859"/>
                  <a:pt x="21151" y="4870"/>
                  <a:pt x="21132" y="4894"/>
                </a:cubicBezTo>
                <a:cubicBezTo>
                  <a:pt x="21125" y="4574"/>
                  <a:pt x="20883" y="4373"/>
                  <a:pt x="20880" y="4115"/>
                </a:cubicBezTo>
                <a:cubicBezTo>
                  <a:pt x="20672" y="4070"/>
                  <a:pt x="20726" y="3691"/>
                  <a:pt x="20549" y="3691"/>
                </a:cubicBezTo>
                <a:cubicBezTo>
                  <a:pt x="20530" y="3691"/>
                  <a:pt x="20508" y="3695"/>
                  <a:pt x="20482" y="3705"/>
                </a:cubicBezTo>
                <a:cubicBezTo>
                  <a:pt x="20731" y="3577"/>
                  <a:pt x="20405" y="3119"/>
                  <a:pt x="20184" y="3062"/>
                </a:cubicBezTo>
                <a:cubicBezTo>
                  <a:pt x="20286" y="3062"/>
                  <a:pt x="20156" y="2873"/>
                  <a:pt x="20289" y="2858"/>
                </a:cubicBezTo>
                <a:cubicBezTo>
                  <a:pt x="20199" y="2732"/>
                  <a:pt x="20085" y="2644"/>
                  <a:pt x="19998" y="2644"/>
                </a:cubicBezTo>
                <a:cubicBezTo>
                  <a:pt x="19961" y="2644"/>
                  <a:pt x="19927" y="2661"/>
                  <a:pt x="19905" y="2698"/>
                </a:cubicBezTo>
                <a:cubicBezTo>
                  <a:pt x="19902" y="2430"/>
                  <a:pt x="19714" y="2328"/>
                  <a:pt x="19549" y="2255"/>
                </a:cubicBezTo>
                <a:cubicBezTo>
                  <a:pt x="19385" y="2175"/>
                  <a:pt x="19253" y="2110"/>
                  <a:pt x="19290" y="1870"/>
                </a:cubicBezTo>
                <a:cubicBezTo>
                  <a:pt x="18760" y="1612"/>
                  <a:pt x="18206" y="1426"/>
                  <a:pt x="17632" y="1310"/>
                </a:cubicBezTo>
                <a:cubicBezTo>
                  <a:pt x="17658" y="1243"/>
                  <a:pt x="17708" y="1220"/>
                  <a:pt x="17769" y="1220"/>
                </a:cubicBezTo>
                <a:cubicBezTo>
                  <a:pt x="17829" y="1220"/>
                  <a:pt x="17899" y="1242"/>
                  <a:pt x="17969" y="1263"/>
                </a:cubicBezTo>
                <a:cubicBezTo>
                  <a:pt x="18039" y="1291"/>
                  <a:pt x="18108" y="1318"/>
                  <a:pt x="18166" y="1318"/>
                </a:cubicBezTo>
                <a:cubicBezTo>
                  <a:pt x="18220" y="1318"/>
                  <a:pt x="18264" y="1295"/>
                  <a:pt x="18288" y="1227"/>
                </a:cubicBezTo>
                <a:cubicBezTo>
                  <a:pt x="18097" y="1180"/>
                  <a:pt x="17928" y="1172"/>
                  <a:pt x="17772" y="1172"/>
                </a:cubicBezTo>
                <a:cubicBezTo>
                  <a:pt x="17683" y="1172"/>
                  <a:pt x="17597" y="1175"/>
                  <a:pt x="17515" y="1175"/>
                </a:cubicBezTo>
                <a:cubicBezTo>
                  <a:pt x="17331" y="1175"/>
                  <a:pt x="17156" y="1162"/>
                  <a:pt x="16969" y="1078"/>
                </a:cubicBezTo>
                <a:cubicBezTo>
                  <a:pt x="16864" y="1016"/>
                  <a:pt x="17068" y="979"/>
                  <a:pt x="17119" y="939"/>
                </a:cubicBezTo>
                <a:cubicBezTo>
                  <a:pt x="16713" y="936"/>
                  <a:pt x="16360" y="771"/>
                  <a:pt x="15996" y="771"/>
                </a:cubicBezTo>
                <a:cubicBezTo>
                  <a:pt x="15929" y="771"/>
                  <a:pt x="15860" y="776"/>
                  <a:pt x="15790" y="790"/>
                </a:cubicBezTo>
                <a:cubicBezTo>
                  <a:pt x="15794" y="766"/>
                  <a:pt x="15845" y="743"/>
                  <a:pt x="15889" y="729"/>
                </a:cubicBezTo>
                <a:cubicBezTo>
                  <a:pt x="15845" y="727"/>
                  <a:pt x="15797" y="707"/>
                  <a:pt x="15760" y="707"/>
                </a:cubicBezTo>
                <a:cubicBezTo>
                  <a:pt x="15726" y="707"/>
                  <a:pt x="15701" y="725"/>
                  <a:pt x="15696" y="787"/>
                </a:cubicBezTo>
                <a:lnTo>
                  <a:pt x="15780" y="766"/>
                </a:lnTo>
                <a:cubicBezTo>
                  <a:pt x="15876" y="960"/>
                  <a:pt x="15462" y="1091"/>
                  <a:pt x="15393" y="1190"/>
                </a:cubicBezTo>
                <a:cubicBezTo>
                  <a:pt x="15543" y="860"/>
                  <a:pt x="14997" y="1052"/>
                  <a:pt x="15260" y="617"/>
                </a:cubicBezTo>
                <a:cubicBezTo>
                  <a:pt x="15207" y="638"/>
                  <a:pt x="15132" y="689"/>
                  <a:pt x="15135" y="780"/>
                </a:cubicBezTo>
                <a:cubicBezTo>
                  <a:pt x="15058" y="743"/>
                  <a:pt x="15036" y="689"/>
                  <a:pt x="15128" y="601"/>
                </a:cubicBezTo>
                <a:cubicBezTo>
                  <a:pt x="14850" y="635"/>
                  <a:pt x="14906" y="764"/>
                  <a:pt x="14711" y="764"/>
                </a:cubicBezTo>
                <a:cubicBezTo>
                  <a:pt x="14695" y="764"/>
                  <a:pt x="14677" y="763"/>
                  <a:pt x="14656" y="761"/>
                </a:cubicBezTo>
                <a:cubicBezTo>
                  <a:pt x="14660" y="700"/>
                  <a:pt x="14717" y="678"/>
                  <a:pt x="14752" y="606"/>
                </a:cubicBezTo>
                <a:cubicBezTo>
                  <a:pt x="14637" y="694"/>
                  <a:pt x="14523" y="783"/>
                  <a:pt x="14374" y="783"/>
                </a:cubicBezTo>
                <a:cubicBezTo>
                  <a:pt x="14334" y="783"/>
                  <a:pt x="14291" y="776"/>
                  <a:pt x="14245" y="761"/>
                </a:cubicBezTo>
                <a:cubicBezTo>
                  <a:pt x="14257" y="730"/>
                  <a:pt x="14241" y="685"/>
                  <a:pt x="14280" y="678"/>
                </a:cubicBezTo>
                <a:cubicBezTo>
                  <a:pt x="13965" y="685"/>
                  <a:pt x="13726" y="888"/>
                  <a:pt x="13420" y="888"/>
                </a:cubicBezTo>
                <a:cubicBezTo>
                  <a:pt x="13359" y="888"/>
                  <a:pt x="13294" y="879"/>
                  <a:pt x="13226" y="860"/>
                </a:cubicBezTo>
                <a:cubicBezTo>
                  <a:pt x="13344" y="583"/>
                  <a:pt x="13080" y="769"/>
                  <a:pt x="13056" y="532"/>
                </a:cubicBezTo>
                <a:lnTo>
                  <a:pt x="12829" y="612"/>
                </a:lnTo>
                <a:lnTo>
                  <a:pt x="12923" y="726"/>
                </a:lnTo>
                <a:cubicBezTo>
                  <a:pt x="12755" y="726"/>
                  <a:pt x="12610" y="857"/>
                  <a:pt x="12464" y="857"/>
                </a:cubicBezTo>
                <a:cubicBezTo>
                  <a:pt x="12438" y="857"/>
                  <a:pt x="12411" y="852"/>
                  <a:pt x="12383" y="841"/>
                </a:cubicBezTo>
                <a:lnTo>
                  <a:pt x="12526" y="736"/>
                </a:lnTo>
                <a:lnTo>
                  <a:pt x="12159" y="806"/>
                </a:lnTo>
                <a:lnTo>
                  <a:pt x="12373" y="878"/>
                </a:lnTo>
                <a:cubicBezTo>
                  <a:pt x="12206" y="999"/>
                  <a:pt x="12362" y="1140"/>
                  <a:pt x="12224" y="1140"/>
                </a:cubicBezTo>
                <a:cubicBezTo>
                  <a:pt x="12205" y="1140"/>
                  <a:pt x="12180" y="1138"/>
                  <a:pt x="12149" y="1133"/>
                </a:cubicBezTo>
                <a:cubicBezTo>
                  <a:pt x="12200" y="1104"/>
                  <a:pt x="11945" y="1147"/>
                  <a:pt x="11874" y="1012"/>
                </a:cubicBezTo>
                <a:cubicBezTo>
                  <a:pt x="11824" y="1068"/>
                  <a:pt x="11757" y="1135"/>
                  <a:pt x="11692" y="1135"/>
                </a:cubicBezTo>
                <a:cubicBezTo>
                  <a:pt x="11659" y="1135"/>
                  <a:pt x="11625" y="1118"/>
                  <a:pt x="11595" y="1070"/>
                </a:cubicBezTo>
                <a:cubicBezTo>
                  <a:pt x="11595" y="987"/>
                  <a:pt x="11690" y="827"/>
                  <a:pt x="11690" y="772"/>
                </a:cubicBezTo>
                <a:cubicBezTo>
                  <a:pt x="11680" y="818"/>
                  <a:pt x="11653" y="835"/>
                  <a:pt x="11614" y="835"/>
                </a:cubicBezTo>
                <a:cubicBezTo>
                  <a:pt x="11519" y="835"/>
                  <a:pt x="11361" y="737"/>
                  <a:pt x="11233" y="737"/>
                </a:cubicBezTo>
                <a:cubicBezTo>
                  <a:pt x="11196" y="737"/>
                  <a:pt x="11162" y="745"/>
                  <a:pt x="11132" y="767"/>
                </a:cubicBezTo>
                <a:cubicBezTo>
                  <a:pt x="11179" y="727"/>
                  <a:pt x="11209" y="668"/>
                  <a:pt x="11221" y="606"/>
                </a:cubicBezTo>
                <a:lnTo>
                  <a:pt x="11085" y="714"/>
                </a:lnTo>
                <a:cubicBezTo>
                  <a:pt x="11021" y="623"/>
                  <a:pt x="11018" y="594"/>
                  <a:pt x="11065" y="507"/>
                </a:cubicBezTo>
                <a:cubicBezTo>
                  <a:pt x="11030" y="486"/>
                  <a:pt x="11003" y="477"/>
                  <a:pt x="10985" y="477"/>
                </a:cubicBezTo>
                <a:cubicBezTo>
                  <a:pt x="10901" y="477"/>
                  <a:pt x="10957" y="646"/>
                  <a:pt x="10893" y="646"/>
                </a:cubicBezTo>
                <a:cubicBezTo>
                  <a:pt x="10872" y="646"/>
                  <a:pt x="10838" y="627"/>
                  <a:pt x="10780" y="577"/>
                </a:cubicBezTo>
                <a:cubicBezTo>
                  <a:pt x="10807" y="572"/>
                  <a:pt x="10804" y="547"/>
                  <a:pt x="10865" y="540"/>
                </a:cubicBezTo>
                <a:cubicBezTo>
                  <a:pt x="10559" y="377"/>
                  <a:pt x="10219" y="417"/>
                  <a:pt x="9937" y="279"/>
                </a:cubicBezTo>
                <a:cubicBezTo>
                  <a:pt x="9919" y="168"/>
                  <a:pt x="9965" y="151"/>
                  <a:pt x="10019" y="151"/>
                </a:cubicBezTo>
                <a:cubicBezTo>
                  <a:pt x="10046" y="151"/>
                  <a:pt x="10075" y="155"/>
                  <a:pt x="10100" y="155"/>
                </a:cubicBezTo>
                <a:cubicBezTo>
                  <a:pt x="10146" y="155"/>
                  <a:pt x="10178" y="140"/>
                  <a:pt x="10154" y="56"/>
                </a:cubicBezTo>
                <a:cubicBezTo>
                  <a:pt x="10094" y="52"/>
                  <a:pt x="10033" y="50"/>
                  <a:pt x="9972" y="50"/>
                </a:cubicBezTo>
                <a:cubicBezTo>
                  <a:pt x="9588" y="50"/>
                  <a:pt x="9197" y="135"/>
                  <a:pt x="8850" y="135"/>
                </a:cubicBezTo>
                <a:cubicBezTo>
                  <a:pt x="8818" y="135"/>
                  <a:pt x="8787" y="135"/>
                  <a:pt x="8755" y="133"/>
                </a:cubicBezTo>
                <a:lnTo>
                  <a:pt x="8833" y="159"/>
                </a:lnTo>
                <a:cubicBezTo>
                  <a:pt x="8819" y="248"/>
                  <a:pt x="8790" y="280"/>
                  <a:pt x="8750" y="280"/>
                </a:cubicBezTo>
                <a:cubicBezTo>
                  <a:pt x="8663" y="280"/>
                  <a:pt x="8527" y="125"/>
                  <a:pt x="8394" y="125"/>
                </a:cubicBezTo>
                <a:cubicBezTo>
                  <a:pt x="8362" y="125"/>
                  <a:pt x="8329" y="135"/>
                  <a:pt x="8298" y="158"/>
                </a:cubicBezTo>
                <a:cubicBezTo>
                  <a:pt x="8339" y="122"/>
                  <a:pt x="8345" y="0"/>
                  <a:pt x="8337"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935" name="Google Shape;445;p21"/>
          <p:cNvSpPr/>
          <p:nvPr/>
        </p:nvSpPr>
        <p:spPr>
          <a:xfrm>
            <a:off x="22228272" y="881369"/>
            <a:ext cx="3474586" cy="3704873"/>
          </a:xfrm>
          <a:custGeom>
            <a:avLst/>
            <a:gdLst/>
            <a:ahLst/>
            <a:cxnLst>
              <a:cxn ang="0">
                <a:pos x="wd2" y="hd2"/>
              </a:cxn>
              <a:cxn ang="5400000">
                <a:pos x="wd2" y="hd2"/>
              </a:cxn>
              <a:cxn ang="10800000">
                <a:pos x="wd2" y="hd2"/>
              </a:cxn>
              <a:cxn ang="16200000">
                <a:pos x="wd2" y="hd2"/>
              </a:cxn>
            </a:cxnLst>
            <a:rect l="0" t="0" r="r" b="b"/>
            <a:pathLst>
              <a:path w="21573" h="21600" extrusionOk="0">
                <a:moveTo>
                  <a:pt x="10067" y="315"/>
                </a:moveTo>
                <a:cubicBezTo>
                  <a:pt x="10063" y="315"/>
                  <a:pt x="10060" y="316"/>
                  <a:pt x="10057" y="317"/>
                </a:cubicBezTo>
                <a:cubicBezTo>
                  <a:pt x="10062" y="317"/>
                  <a:pt x="10068" y="316"/>
                  <a:pt x="10073" y="316"/>
                </a:cubicBezTo>
                <a:cubicBezTo>
                  <a:pt x="10071" y="316"/>
                  <a:pt x="10069" y="315"/>
                  <a:pt x="10067" y="315"/>
                </a:cubicBezTo>
                <a:close/>
                <a:moveTo>
                  <a:pt x="12844" y="521"/>
                </a:moveTo>
                <a:cubicBezTo>
                  <a:pt x="12837" y="522"/>
                  <a:pt x="12831" y="523"/>
                  <a:pt x="12824" y="524"/>
                </a:cubicBezTo>
                <a:cubicBezTo>
                  <a:pt x="12831" y="523"/>
                  <a:pt x="12837" y="522"/>
                  <a:pt x="12844" y="521"/>
                </a:cubicBezTo>
                <a:close/>
                <a:moveTo>
                  <a:pt x="14838" y="1858"/>
                </a:moveTo>
                <a:cubicBezTo>
                  <a:pt x="14841" y="1870"/>
                  <a:pt x="14848" y="1878"/>
                  <a:pt x="14862" y="1881"/>
                </a:cubicBezTo>
                <a:cubicBezTo>
                  <a:pt x="14854" y="1873"/>
                  <a:pt x="14846" y="1866"/>
                  <a:pt x="14838" y="1858"/>
                </a:cubicBezTo>
                <a:close/>
                <a:moveTo>
                  <a:pt x="7163" y="2083"/>
                </a:moveTo>
                <a:cubicBezTo>
                  <a:pt x="7169" y="2090"/>
                  <a:pt x="7174" y="2098"/>
                  <a:pt x="7180" y="2104"/>
                </a:cubicBezTo>
                <a:cubicBezTo>
                  <a:pt x="7174" y="2097"/>
                  <a:pt x="7169" y="2090"/>
                  <a:pt x="7163" y="2083"/>
                </a:cubicBezTo>
                <a:close/>
                <a:moveTo>
                  <a:pt x="15801" y="2225"/>
                </a:moveTo>
                <a:cubicBezTo>
                  <a:pt x="15815" y="2280"/>
                  <a:pt x="15804" y="2337"/>
                  <a:pt x="15772" y="2388"/>
                </a:cubicBezTo>
                <a:cubicBezTo>
                  <a:pt x="15703" y="2358"/>
                  <a:pt x="15637" y="2327"/>
                  <a:pt x="15565" y="2303"/>
                </a:cubicBezTo>
                <a:cubicBezTo>
                  <a:pt x="15645" y="2273"/>
                  <a:pt x="15724" y="2248"/>
                  <a:pt x="15801" y="2225"/>
                </a:cubicBezTo>
                <a:close/>
                <a:moveTo>
                  <a:pt x="16938" y="2803"/>
                </a:moveTo>
                <a:lnTo>
                  <a:pt x="16919" y="2946"/>
                </a:lnTo>
                <a:cubicBezTo>
                  <a:pt x="16865" y="2916"/>
                  <a:pt x="16810" y="2888"/>
                  <a:pt x="16760" y="2861"/>
                </a:cubicBezTo>
                <a:cubicBezTo>
                  <a:pt x="16810" y="2828"/>
                  <a:pt x="16873" y="2806"/>
                  <a:pt x="16938" y="2803"/>
                </a:cubicBezTo>
                <a:close/>
                <a:moveTo>
                  <a:pt x="3801" y="4431"/>
                </a:moveTo>
                <a:cubicBezTo>
                  <a:pt x="3793" y="4443"/>
                  <a:pt x="3783" y="4457"/>
                  <a:pt x="3773" y="4473"/>
                </a:cubicBezTo>
                <a:lnTo>
                  <a:pt x="3769" y="4473"/>
                </a:lnTo>
                <a:cubicBezTo>
                  <a:pt x="3781" y="4458"/>
                  <a:pt x="3792" y="4444"/>
                  <a:pt x="3801" y="4431"/>
                </a:cubicBezTo>
                <a:close/>
                <a:moveTo>
                  <a:pt x="3599" y="4688"/>
                </a:moveTo>
                <a:cubicBezTo>
                  <a:pt x="3661" y="4712"/>
                  <a:pt x="3697" y="4764"/>
                  <a:pt x="3664" y="4797"/>
                </a:cubicBezTo>
                <a:cubicBezTo>
                  <a:pt x="3661" y="4788"/>
                  <a:pt x="3652" y="4785"/>
                  <a:pt x="3641" y="4785"/>
                </a:cubicBezTo>
                <a:cubicBezTo>
                  <a:pt x="3604" y="4785"/>
                  <a:pt x="3529" y="4830"/>
                  <a:pt x="3461" y="4852"/>
                </a:cubicBezTo>
                <a:cubicBezTo>
                  <a:pt x="3512" y="4801"/>
                  <a:pt x="3556" y="4746"/>
                  <a:pt x="3599" y="4688"/>
                </a:cubicBezTo>
                <a:close/>
                <a:moveTo>
                  <a:pt x="20281" y="5967"/>
                </a:moveTo>
                <a:cubicBezTo>
                  <a:pt x="20325" y="5967"/>
                  <a:pt x="20374" y="5983"/>
                  <a:pt x="20430" y="6028"/>
                </a:cubicBezTo>
                <a:lnTo>
                  <a:pt x="20434" y="6028"/>
                </a:lnTo>
                <a:cubicBezTo>
                  <a:pt x="20394" y="6056"/>
                  <a:pt x="20350" y="6080"/>
                  <a:pt x="20307" y="6100"/>
                </a:cubicBezTo>
                <a:cubicBezTo>
                  <a:pt x="20282" y="6060"/>
                  <a:pt x="20256" y="6015"/>
                  <a:pt x="20227" y="5975"/>
                </a:cubicBezTo>
                <a:cubicBezTo>
                  <a:pt x="20244" y="5970"/>
                  <a:pt x="20262" y="5967"/>
                  <a:pt x="20281" y="5967"/>
                </a:cubicBezTo>
                <a:close/>
                <a:moveTo>
                  <a:pt x="10175" y="6850"/>
                </a:moveTo>
                <a:cubicBezTo>
                  <a:pt x="10180" y="6850"/>
                  <a:pt x="10181" y="6864"/>
                  <a:pt x="10177" y="6897"/>
                </a:cubicBezTo>
                <a:lnTo>
                  <a:pt x="10174" y="6897"/>
                </a:lnTo>
                <a:lnTo>
                  <a:pt x="10153" y="6903"/>
                </a:lnTo>
                <a:lnTo>
                  <a:pt x="10153" y="6900"/>
                </a:lnTo>
                <a:lnTo>
                  <a:pt x="10160" y="6887"/>
                </a:lnTo>
                <a:lnTo>
                  <a:pt x="10171" y="6855"/>
                </a:lnTo>
                <a:cubicBezTo>
                  <a:pt x="10173" y="6852"/>
                  <a:pt x="10174" y="6850"/>
                  <a:pt x="10175" y="6850"/>
                </a:cubicBezTo>
                <a:close/>
                <a:moveTo>
                  <a:pt x="9875" y="7006"/>
                </a:moveTo>
                <a:cubicBezTo>
                  <a:pt x="9878" y="7006"/>
                  <a:pt x="9876" y="7013"/>
                  <a:pt x="9874" y="7022"/>
                </a:cubicBezTo>
                <a:lnTo>
                  <a:pt x="9866" y="7012"/>
                </a:lnTo>
                <a:cubicBezTo>
                  <a:pt x="9872" y="7008"/>
                  <a:pt x="9874" y="7006"/>
                  <a:pt x="9875" y="7006"/>
                </a:cubicBezTo>
                <a:close/>
                <a:moveTo>
                  <a:pt x="9880" y="7025"/>
                </a:moveTo>
                <a:lnTo>
                  <a:pt x="9892" y="7046"/>
                </a:lnTo>
                <a:lnTo>
                  <a:pt x="9880" y="7056"/>
                </a:lnTo>
                <a:lnTo>
                  <a:pt x="9877" y="7036"/>
                </a:lnTo>
                <a:cubicBezTo>
                  <a:pt x="9877" y="7032"/>
                  <a:pt x="9880" y="7029"/>
                  <a:pt x="9880" y="7025"/>
                </a:cubicBezTo>
                <a:close/>
                <a:moveTo>
                  <a:pt x="10548" y="7049"/>
                </a:moveTo>
                <a:lnTo>
                  <a:pt x="10551" y="7056"/>
                </a:lnTo>
                <a:lnTo>
                  <a:pt x="10548" y="7056"/>
                </a:lnTo>
                <a:lnTo>
                  <a:pt x="10543" y="7049"/>
                </a:lnTo>
                <a:close/>
                <a:moveTo>
                  <a:pt x="9903" y="7074"/>
                </a:moveTo>
                <a:lnTo>
                  <a:pt x="9909" y="7094"/>
                </a:lnTo>
                <a:lnTo>
                  <a:pt x="9903" y="7104"/>
                </a:lnTo>
                <a:lnTo>
                  <a:pt x="9895" y="7087"/>
                </a:lnTo>
                <a:lnTo>
                  <a:pt x="9903" y="7074"/>
                </a:lnTo>
                <a:close/>
                <a:moveTo>
                  <a:pt x="10323" y="7121"/>
                </a:moveTo>
                <a:lnTo>
                  <a:pt x="10326" y="7124"/>
                </a:lnTo>
                <a:lnTo>
                  <a:pt x="10323" y="7124"/>
                </a:lnTo>
                <a:lnTo>
                  <a:pt x="10320" y="7121"/>
                </a:lnTo>
                <a:close/>
                <a:moveTo>
                  <a:pt x="9914" y="7104"/>
                </a:moveTo>
                <a:lnTo>
                  <a:pt x="9954" y="7213"/>
                </a:lnTo>
                <a:lnTo>
                  <a:pt x="9946" y="7223"/>
                </a:lnTo>
                <a:lnTo>
                  <a:pt x="9906" y="7114"/>
                </a:lnTo>
                <a:cubicBezTo>
                  <a:pt x="9906" y="7111"/>
                  <a:pt x="9909" y="7107"/>
                  <a:pt x="9914" y="7104"/>
                </a:cubicBezTo>
                <a:close/>
                <a:moveTo>
                  <a:pt x="9801" y="7251"/>
                </a:moveTo>
                <a:lnTo>
                  <a:pt x="9805" y="7253"/>
                </a:lnTo>
                <a:lnTo>
                  <a:pt x="9808" y="7254"/>
                </a:lnTo>
                <a:lnTo>
                  <a:pt x="9801" y="7251"/>
                </a:lnTo>
                <a:close/>
                <a:moveTo>
                  <a:pt x="9790" y="7243"/>
                </a:moveTo>
                <a:lnTo>
                  <a:pt x="9797" y="7247"/>
                </a:lnTo>
                <a:lnTo>
                  <a:pt x="9813" y="7254"/>
                </a:lnTo>
                <a:lnTo>
                  <a:pt x="9813" y="7257"/>
                </a:lnTo>
                <a:lnTo>
                  <a:pt x="9805" y="7253"/>
                </a:lnTo>
                <a:lnTo>
                  <a:pt x="9787" y="7247"/>
                </a:lnTo>
                <a:lnTo>
                  <a:pt x="9808" y="7257"/>
                </a:lnTo>
                <a:cubicBezTo>
                  <a:pt x="9803" y="7256"/>
                  <a:pt x="9797" y="7255"/>
                  <a:pt x="9792" y="7255"/>
                </a:cubicBezTo>
                <a:cubicBezTo>
                  <a:pt x="9787" y="7255"/>
                  <a:pt x="9781" y="7256"/>
                  <a:pt x="9776" y="7257"/>
                </a:cubicBezTo>
                <a:cubicBezTo>
                  <a:pt x="9773" y="7261"/>
                  <a:pt x="9783" y="7264"/>
                  <a:pt x="9801" y="7271"/>
                </a:cubicBezTo>
                <a:lnTo>
                  <a:pt x="9794" y="7278"/>
                </a:lnTo>
                <a:lnTo>
                  <a:pt x="9754" y="7274"/>
                </a:lnTo>
                <a:lnTo>
                  <a:pt x="9787" y="7243"/>
                </a:lnTo>
                <a:lnTo>
                  <a:pt x="9801" y="7251"/>
                </a:lnTo>
                <a:lnTo>
                  <a:pt x="9790" y="7243"/>
                </a:lnTo>
                <a:close/>
                <a:moveTo>
                  <a:pt x="9816" y="7274"/>
                </a:moveTo>
                <a:lnTo>
                  <a:pt x="9826" y="7278"/>
                </a:lnTo>
                <a:cubicBezTo>
                  <a:pt x="9826" y="7278"/>
                  <a:pt x="9826" y="7281"/>
                  <a:pt x="9823" y="7281"/>
                </a:cubicBezTo>
                <a:lnTo>
                  <a:pt x="9808" y="7281"/>
                </a:lnTo>
                <a:lnTo>
                  <a:pt x="9816" y="7274"/>
                </a:lnTo>
                <a:close/>
                <a:moveTo>
                  <a:pt x="10330" y="7308"/>
                </a:moveTo>
                <a:cubicBezTo>
                  <a:pt x="10334" y="7311"/>
                  <a:pt x="10338" y="7315"/>
                  <a:pt x="10341" y="7318"/>
                </a:cubicBezTo>
                <a:lnTo>
                  <a:pt x="10341" y="7321"/>
                </a:lnTo>
                <a:cubicBezTo>
                  <a:pt x="10334" y="7315"/>
                  <a:pt x="10330" y="7311"/>
                  <a:pt x="10326" y="7308"/>
                </a:cubicBezTo>
                <a:close/>
                <a:moveTo>
                  <a:pt x="10690" y="7327"/>
                </a:moveTo>
                <a:cubicBezTo>
                  <a:pt x="10691" y="7327"/>
                  <a:pt x="10692" y="7327"/>
                  <a:pt x="10692" y="7328"/>
                </a:cubicBezTo>
                <a:cubicBezTo>
                  <a:pt x="10692" y="7335"/>
                  <a:pt x="10692" y="7342"/>
                  <a:pt x="10692" y="7346"/>
                </a:cubicBezTo>
                <a:cubicBezTo>
                  <a:pt x="10686" y="7342"/>
                  <a:pt x="10681" y="7335"/>
                  <a:pt x="10675" y="7331"/>
                </a:cubicBezTo>
                <a:cubicBezTo>
                  <a:pt x="10680" y="7331"/>
                  <a:pt x="10686" y="7327"/>
                  <a:pt x="10690" y="7327"/>
                </a:cubicBezTo>
                <a:close/>
                <a:moveTo>
                  <a:pt x="9710" y="7206"/>
                </a:moveTo>
                <a:lnTo>
                  <a:pt x="9750" y="7223"/>
                </a:lnTo>
                <a:cubicBezTo>
                  <a:pt x="9724" y="7280"/>
                  <a:pt x="9719" y="7300"/>
                  <a:pt x="9726" y="7300"/>
                </a:cubicBezTo>
                <a:cubicBezTo>
                  <a:pt x="9731" y="7300"/>
                  <a:pt x="9741" y="7291"/>
                  <a:pt x="9754" y="7278"/>
                </a:cubicBezTo>
                <a:lnTo>
                  <a:pt x="9794" y="7284"/>
                </a:lnTo>
                <a:lnTo>
                  <a:pt x="9750" y="7349"/>
                </a:lnTo>
                <a:cubicBezTo>
                  <a:pt x="9729" y="7339"/>
                  <a:pt x="9707" y="7328"/>
                  <a:pt x="9685" y="7315"/>
                </a:cubicBezTo>
                <a:cubicBezTo>
                  <a:pt x="9699" y="7281"/>
                  <a:pt x="9692" y="7240"/>
                  <a:pt x="9710" y="7206"/>
                </a:cubicBezTo>
                <a:close/>
                <a:moveTo>
                  <a:pt x="10192" y="7342"/>
                </a:moveTo>
                <a:lnTo>
                  <a:pt x="10206" y="7349"/>
                </a:lnTo>
                <a:cubicBezTo>
                  <a:pt x="10200" y="7349"/>
                  <a:pt x="10196" y="7346"/>
                  <a:pt x="10192" y="7342"/>
                </a:cubicBezTo>
                <a:close/>
                <a:moveTo>
                  <a:pt x="9954" y="7325"/>
                </a:moveTo>
                <a:lnTo>
                  <a:pt x="9935" y="7356"/>
                </a:lnTo>
                <a:cubicBezTo>
                  <a:pt x="9932" y="7356"/>
                  <a:pt x="9932" y="7353"/>
                  <a:pt x="9928" y="7353"/>
                </a:cubicBezTo>
                <a:cubicBezTo>
                  <a:pt x="9935" y="7346"/>
                  <a:pt x="9943" y="7339"/>
                  <a:pt x="9949" y="7325"/>
                </a:cubicBezTo>
                <a:close/>
                <a:moveTo>
                  <a:pt x="9801" y="7288"/>
                </a:moveTo>
                <a:lnTo>
                  <a:pt x="9819" y="7291"/>
                </a:lnTo>
                <a:cubicBezTo>
                  <a:pt x="9805" y="7318"/>
                  <a:pt x="9790" y="7342"/>
                  <a:pt x="9776" y="7366"/>
                </a:cubicBezTo>
                <a:lnTo>
                  <a:pt x="9754" y="7356"/>
                </a:lnTo>
                <a:lnTo>
                  <a:pt x="9801" y="7288"/>
                </a:lnTo>
                <a:close/>
                <a:moveTo>
                  <a:pt x="10370" y="7339"/>
                </a:moveTo>
                <a:lnTo>
                  <a:pt x="10395" y="7356"/>
                </a:lnTo>
                <a:lnTo>
                  <a:pt x="10388" y="7366"/>
                </a:lnTo>
                <a:lnTo>
                  <a:pt x="10366" y="7346"/>
                </a:lnTo>
                <a:cubicBezTo>
                  <a:pt x="10366" y="7342"/>
                  <a:pt x="10370" y="7342"/>
                  <a:pt x="10370" y="7339"/>
                </a:cubicBezTo>
                <a:close/>
                <a:moveTo>
                  <a:pt x="10589" y="7351"/>
                </a:moveTo>
                <a:cubicBezTo>
                  <a:pt x="10590" y="7351"/>
                  <a:pt x="10588" y="7362"/>
                  <a:pt x="10588" y="7373"/>
                </a:cubicBezTo>
                <a:lnTo>
                  <a:pt x="10580" y="7366"/>
                </a:lnTo>
                <a:cubicBezTo>
                  <a:pt x="10583" y="7363"/>
                  <a:pt x="10588" y="7356"/>
                  <a:pt x="10588" y="7353"/>
                </a:cubicBezTo>
                <a:cubicBezTo>
                  <a:pt x="10588" y="7351"/>
                  <a:pt x="10589" y="7351"/>
                  <a:pt x="10589" y="7351"/>
                </a:cubicBezTo>
                <a:close/>
                <a:moveTo>
                  <a:pt x="10580" y="7373"/>
                </a:moveTo>
                <a:lnTo>
                  <a:pt x="10577" y="7376"/>
                </a:lnTo>
                <a:cubicBezTo>
                  <a:pt x="10577" y="7373"/>
                  <a:pt x="10577" y="7373"/>
                  <a:pt x="10577" y="7373"/>
                </a:cubicBezTo>
                <a:close/>
                <a:moveTo>
                  <a:pt x="10315" y="7366"/>
                </a:moveTo>
                <a:cubicBezTo>
                  <a:pt x="10320" y="7366"/>
                  <a:pt x="10326" y="7369"/>
                  <a:pt x="10330" y="7373"/>
                </a:cubicBezTo>
                <a:lnTo>
                  <a:pt x="10330" y="7379"/>
                </a:lnTo>
                <a:lnTo>
                  <a:pt x="10315" y="7369"/>
                </a:lnTo>
                <a:cubicBezTo>
                  <a:pt x="10315" y="7366"/>
                  <a:pt x="10315" y="7366"/>
                  <a:pt x="10315" y="7366"/>
                </a:cubicBezTo>
                <a:close/>
                <a:moveTo>
                  <a:pt x="10399" y="7359"/>
                </a:moveTo>
                <a:cubicBezTo>
                  <a:pt x="10406" y="7363"/>
                  <a:pt x="10410" y="7366"/>
                  <a:pt x="10417" y="7373"/>
                </a:cubicBezTo>
                <a:lnTo>
                  <a:pt x="10410" y="7383"/>
                </a:lnTo>
                <a:lnTo>
                  <a:pt x="10392" y="7369"/>
                </a:lnTo>
                <a:lnTo>
                  <a:pt x="10399" y="7359"/>
                </a:lnTo>
                <a:close/>
                <a:moveTo>
                  <a:pt x="9852" y="7301"/>
                </a:moveTo>
                <a:lnTo>
                  <a:pt x="9880" y="7308"/>
                </a:lnTo>
                <a:cubicBezTo>
                  <a:pt x="9859" y="7335"/>
                  <a:pt x="9834" y="7359"/>
                  <a:pt x="9808" y="7386"/>
                </a:cubicBezTo>
                <a:lnTo>
                  <a:pt x="9805" y="7383"/>
                </a:lnTo>
                <a:cubicBezTo>
                  <a:pt x="9816" y="7356"/>
                  <a:pt x="9834" y="7328"/>
                  <a:pt x="9852" y="7301"/>
                </a:cubicBezTo>
                <a:close/>
                <a:moveTo>
                  <a:pt x="10280" y="7386"/>
                </a:moveTo>
                <a:lnTo>
                  <a:pt x="10286" y="7390"/>
                </a:lnTo>
                <a:lnTo>
                  <a:pt x="10280" y="7396"/>
                </a:lnTo>
                <a:cubicBezTo>
                  <a:pt x="10280" y="7396"/>
                  <a:pt x="10275" y="7393"/>
                  <a:pt x="10272" y="7393"/>
                </a:cubicBezTo>
                <a:cubicBezTo>
                  <a:pt x="10275" y="7390"/>
                  <a:pt x="10275" y="7390"/>
                  <a:pt x="10280" y="7386"/>
                </a:cubicBezTo>
                <a:close/>
                <a:moveTo>
                  <a:pt x="10110" y="7396"/>
                </a:moveTo>
                <a:cubicBezTo>
                  <a:pt x="10109" y="7397"/>
                  <a:pt x="10109" y="7398"/>
                  <a:pt x="10107" y="7398"/>
                </a:cubicBezTo>
                <a:lnTo>
                  <a:pt x="10105" y="7396"/>
                </a:lnTo>
                <a:close/>
                <a:moveTo>
                  <a:pt x="10368" y="7376"/>
                </a:moveTo>
                <a:cubicBezTo>
                  <a:pt x="10370" y="7376"/>
                  <a:pt x="10374" y="7377"/>
                  <a:pt x="10381" y="7379"/>
                </a:cubicBezTo>
                <a:lnTo>
                  <a:pt x="10363" y="7403"/>
                </a:lnTo>
                <a:lnTo>
                  <a:pt x="10359" y="7400"/>
                </a:lnTo>
                <a:cubicBezTo>
                  <a:pt x="10363" y="7387"/>
                  <a:pt x="10364" y="7382"/>
                  <a:pt x="10361" y="7382"/>
                </a:cubicBezTo>
                <a:cubicBezTo>
                  <a:pt x="10360" y="7382"/>
                  <a:pt x="10357" y="7387"/>
                  <a:pt x="10352" y="7393"/>
                </a:cubicBezTo>
                <a:lnTo>
                  <a:pt x="10355" y="7396"/>
                </a:lnTo>
                <a:lnTo>
                  <a:pt x="10338" y="7386"/>
                </a:lnTo>
                <a:cubicBezTo>
                  <a:pt x="10338" y="7383"/>
                  <a:pt x="10341" y="7379"/>
                  <a:pt x="10344" y="7376"/>
                </a:cubicBezTo>
                <a:cubicBezTo>
                  <a:pt x="10350" y="7378"/>
                  <a:pt x="10353" y="7378"/>
                  <a:pt x="10355" y="7378"/>
                </a:cubicBezTo>
                <a:cubicBezTo>
                  <a:pt x="10361" y="7378"/>
                  <a:pt x="10363" y="7376"/>
                  <a:pt x="10368" y="7376"/>
                </a:cubicBezTo>
                <a:close/>
                <a:moveTo>
                  <a:pt x="10326" y="7400"/>
                </a:moveTo>
                <a:lnTo>
                  <a:pt x="10341" y="7410"/>
                </a:lnTo>
                <a:lnTo>
                  <a:pt x="10341" y="7413"/>
                </a:lnTo>
                <a:lnTo>
                  <a:pt x="10326" y="7400"/>
                </a:lnTo>
                <a:close/>
                <a:moveTo>
                  <a:pt x="10298" y="7393"/>
                </a:moveTo>
                <a:lnTo>
                  <a:pt x="10320" y="7403"/>
                </a:lnTo>
                <a:cubicBezTo>
                  <a:pt x="10323" y="7406"/>
                  <a:pt x="10330" y="7410"/>
                  <a:pt x="10338" y="7413"/>
                </a:cubicBezTo>
                <a:cubicBezTo>
                  <a:pt x="10338" y="7417"/>
                  <a:pt x="10334" y="7420"/>
                  <a:pt x="10330" y="7423"/>
                </a:cubicBezTo>
                <a:cubicBezTo>
                  <a:pt x="10315" y="7417"/>
                  <a:pt x="10304" y="7410"/>
                  <a:pt x="10290" y="7400"/>
                </a:cubicBezTo>
                <a:lnTo>
                  <a:pt x="10298" y="7393"/>
                </a:lnTo>
                <a:close/>
                <a:moveTo>
                  <a:pt x="9914" y="7369"/>
                </a:moveTo>
                <a:lnTo>
                  <a:pt x="9924" y="7373"/>
                </a:lnTo>
                <a:lnTo>
                  <a:pt x="9895" y="7427"/>
                </a:lnTo>
                <a:lnTo>
                  <a:pt x="9877" y="7420"/>
                </a:lnTo>
                <a:cubicBezTo>
                  <a:pt x="9888" y="7403"/>
                  <a:pt x="9903" y="7386"/>
                  <a:pt x="9914" y="7369"/>
                </a:cubicBezTo>
                <a:close/>
                <a:moveTo>
                  <a:pt x="10388" y="7379"/>
                </a:moveTo>
                <a:lnTo>
                  <a:pt x="10406" y="7390"/>
                </a:lnTo>
                <a:cubicBezTo>
                  <a:pt x="10399" y="7403"/>
                  <a:pt x="10395" y="7410"/>
                  <a:pt x="10388" y="7427"/>
                </a:cubicBezTo>
                <a:cubicBezTo>
                  <a:pt x="10384" y="7420"/>
                  <a:pt x="10378" y="7413"/>
                  <a:pt x="10373" y="7410"/>
                </a:cubicBezTo>
                <a:cubicBezTo>
                  <a:pt x="10378" y="7400"/>
                  <a:pt x="10381" y="7390"/>
                  <a:pt x="10384" y="7379"/>
                </a:cubicBezTo>
                <a:close/>
                <a:moveTo>
                  <a:pt x="10352" y="7413"/>
                </a:moveTo>
                <a:lnTo>
                  <a:pt x="10341" y="7430"/>
                </a:lnTo>
                <a:cubicBezTo>
                  <a:pt x="10344" y="7423"/>
                  <a:pt x="10349" y="7420"/>
                  <a:pt x="10349" y="7413"/>
                </a:cubicBezTo>
                <a:close/>
                <a:moveTo>
                  <a:pt x="10461" y="7393"/>
                </a:moveTo>
                <a:cubicBezTo>
                  <a:pt x="10464" y="7396"/>
                  <a:pt x="10468" y="7396"/>
                  <a:pt x="10471" y="7400"/>
                </a:cubicBezTo>
                <a:cubicBezTo>
                  <a:pt x="10475" y="7410"/>
                  <a:pt x="10475" y="7420"/>
                  <a:pt x="10475" y="7430"/>
                </a:cubicBezTo>
                <a:lnTo>
                  <a:pt x="10453" y="7413"/>
                </a:lnTo>
                <a:cubicBezTo>
                  <a:pt x="10453" y="7410"/>
                  <a:pt x="10461" y="7400"/>
                  <a:pt x="10461" y="7393"/>
                </a:cubicBezTo>
                <a:close/>
                <a:moveTo>
                  <a:pt x="10283" y="7406"/>
                </a:moveTo>
                <a:lnTo>
                  <a:pt x="10323" y="7430"/>
                </a:lnTo>
                <a:lnTo>
                  <a:pt x="10323" y="7434"/>
                </a:lnTo>
                <a:lnTo>
                  <a:pt x="10283" y="7410"/>
                </a:lnTo>
                <a:cubicBezTo>
                  <a:pt x="10283" y="7406"/>
                  <a:pt x="10283" y="7406"/>
                  <a:pt x="10283" y="7406"/>
                </a:cubicBezTo>
                <a:close/>
                <a:moveTo>
                  <a:pt x="10453" y="7417"/>
                </a:moveTo>
                <a:lnTo>
                  <a:pt x="10475" y="7434"/>
                </a:lnTo>
                <a:lnTo>
                  <a:pt x="10475" y="7438"/>
                </a:lnTo>
                <a:cubicBezTo>
                  <a:pt x="10470" y="7440"/>
                  <a:pt x="10466" y="7441"/>
                  <a:pt x="10462" y="7441"/>
                </a:cubicBezTo>
                <a:cubicBezTo>
                  <a:pt x="10455" y="7441"/>
                  <a:pt x="10451" y="7435"/>
                  <a:pt x="10453" y="7417"/>
                </a:cubicBezTo>
                <a:close/>
                <a:moveTo>
                  <a:pt x="10721" y="7376"/>
                </a:moveTo>
                <a:cubicBezTo>
                  <a:pt x="10754" y="7413"/>
                  <a:pt x="10782" y="7444"/>
                  <a:pt x="10782" y="7444"/>
                </a:cubicBezTo>
                <a:cubicBezTo>
                  <a:pt x="10782" y="7444"/>
                  <a:pt x="10758" y="7410"/>
                  <a:pt x="10721" y="7376"/>
                </a:cubicBezTo>
                <a:close/>
                <a:moveTo>
                  <a:pt x="10363" y="7420"/>
                </a:moveTo>
                <a:lnTo>
                  <a:pt x="10384" y="7434"/>
                </a:lnTo>
                <a:cubicBezTo>
                  <a:pt x="10384" y="7438"/>
                  <a:pt x="10378" y="7448"/>
                  <a:pt x="10373" y="7451"/>
                </a:cubicBezTo>
                <a:lnTo>
                  <a:pt x="10355" y="7441"/>
                </a:lnTo>
                <a:lnTo>
                  <a:pt x="10363" y="7420"/>
                </a:lnTo>
                <a:close/>
                <a:moveTo>
                  <a:pt x="10229" y="7451"/>
                </a:moveTo>
                <a:lnTo>
                  <a:pt x="10225" y="7458"/>
                </a:lnTo>
                <a:cubicBezTo>
                  <a:pt x="10225" y="7458"/>
                  <a:pt x="10225" y="7455"/>
                  <a:pt x="10225" y="7451"/>
                </a:cubicBezTo>
                <a:close/>
                <a:moveTo>
                  <a:pt x="9993" y="7349"/>
                </a:moveTo>
                <a:lnTo>
                  <a:pt x="10007" y="7356"/>
                </a:lnTo>
                <a:lnTo>
                  <a:pt x="10047" y="7461"/>
                </a:lnTo>
                <a:cubicBezTo>
                  <a:pt x="10041" y="7448"/>
                  <a:pt x="10033" y="7434"/>
                  <a:pt x="10022" y="7423"/>
                </a:cubicBezTo>
                <a:lnTo>
                  <a:pt x="9993" y="7349"/>
                </a:lnTo>
                <a:close/>
                <a:moveTo>
                  <a:pt x="10352" y="7444"/>
                </a:moveTo>
                <a:lnTo>
                  <a:pt x="10373" y="7458"/>
                </a:lnTo>
                <a:lnTo>
                  <a:pt x="10370" y="7465"/>
                </a:lnTo>
                <a:lnTo>
                  <a:pt x="10349" y="7451"/>
                </a:lnTo>
                <a:lnTo>
                  <a:pt x="10352" y="7444"/>
                </a:lnTo>
                <a:close/>
                <a:moveTo>
                  <a:pt x="10670" y="7328"/>
                </a:moveTo>
                <a:cubicBezTo>
                  <a:pt x="10678" y="7335"/>
                  <a:pt x="10686" y="7342"/>
                  <a:pt x="10689" y="7349"/>
                </a:cubicBezTo>
                <a:cubicBezTo>
                  <a:pt x="10692" y="7363"/>
                  <a:pt x="10689" y="7376"/>
                  <a:pt x="10686" y="7390"/>
                </a:cubicBezTo>
                <a:cubicBezTo>
                  <a:pt x="10686" y="7386"/>
                  <a:pt x="10678" y="7383"/>
                  <a:pt x="10681" y="7376"/>
                </a:cubicBezTo>
                <a:lnTo>
                  <a:pt x="10678" y="7373"/>
                </a:lnTo>
                <a:cubicBezTo>
                  <a:pt x="10670" y="7386"/>
                  <a:pt x="10663" y="7393"/>
                  <a:pt x="10656" y="7400"/>
                </a:cubicBezTo>
                <a:cubicBezTo>
                  <a:pt x="10638" y="7420"/>
                  <a:pt x="10620" y="7441"/>
                  <a:pt x="10606" y="7465"/>
                </a:cubicBezTo>
                <a:lnTo>
                  <a:pt x="10594" y="7455"/>
                </a:lnTo>
                <a:cubicBezTo>
                  <a:pt x="10602" y="7438"/>
                  <a:pt x="10609" y="7417"/>
                  <a:pt x="10617" y="7400"/>
                </a:cubicBezTo>
                <a:lnTo>
                  <a:pt x="10612" y="7396"/>
                </a:lnTo>
                <a:lnTo>
                  <a:pt x="10631" y="7410"/>
                </a:lnTo>
                <a:lnTo>
                  <a:pt x="10612" y="7393"/>
                </a:lnTo>
                <a:cubicBezTo>
                  <a:pt x="10612" y="7390"/>
                  <a:pt x="10612" y="7386"/>
                  <a:pt x="10612" y="7379"/>
                </a:cubicBezTo>
                <a:lnTo>
                  <a:pt x="10620" y="7373"/>
                </a:lnTo>
                <a:lnTo>
                  <a:pt x="10656" y="7400"/>
                </a:lnTo>
                <a:cubicBezTo>
                  <a:pt x="10646" y="7390"/>
                  <a:pt x="10631" y="7379"/>
                  <a:pt x="10623" y="7373"/>
                </a:cubicBezTo>
                <a:lnTo>
                  <a:pt x="10641" y="7353"/>
                </a:lnTo>
                <a:cubicBezTo>
                  <a:pt x="10649" y="7342"/>
                  <a:pt x="10660" y="7335"/>
                  <a:pt x="10670" y="7328"/>
                </a:cubicBezTo>
                <a:close/>
                <a:moveTo>
                  <a:pt x="10261" y="7438"/>
                </a:moveTo>
                <a:lnTo>
                  <a:pt x="10309" y="7458"/>
                </a:lnTo>
                <a:lnTo>
                  <a:pt x="10304" y="7468"/>
                </a:lnTo>
                <a:lnTo>
                  <a:pt x="10257" y="7438"/>
                </a:lnTo>
                <a:close/>
                <a:moveTo>
                  <a:pt x="10341" y="7465"/>
                </a:moveTo>
                <a:lnTo>
                  <a:pt x="10363" y="7475"/>
                </a:lnTo>
                <a:lnTo>
                  <a:pt x="10363" y="7478"/>
                </a:lnTo>
                <a:lnTo>
                  <a:pt x="10341" y="7465"/>
                </a:lnTo>
                <a:close/>
                <a:moveTo>
                  <a:pt x="10338" y="7471"/>
                </a:moveTo>
                <a:lnTo>
                  <a:pt x="10359" y="7485"/>
                </a:lnTo>
                <a:cubicBezTo>
                  <a:pt x="10355" y="7488"/>
                  <a:pt x="10355" y="7492"/>
                  <a:pt x="10352" y="7495"/>
                </a:cubicBezTo>
                <a:lnTo>
                  <a:pt x="10349" y="7495"/>
                </a:lnTo>
                <a:lnTo>
                  <a:pt x="10330" y="7485"/>
                </a:lnTo>
                <a:cubicBezTo>
                  <a:pt x="10334" y="7481"/>
                  <a:pt x="10338" y="7478"/>
                  <a:pt x="10338" y="7471"/>
                </a:cubicBezTo>
                <a:close/>
                <a:moveTo>
                  <a:pt x="10214" y="7444"/>
                </a:moveTo>
                <a:cubicBezTo>
                  <a:pt x="10214" y="7451"/>
                  <a:pt x="10214" y="7461"/>
                  <a:pt x="10214" y="7468"/>
                </a:cubicBezTo>
                <a:lnTo>
                  <a:pt x="10211" y="7471"/>
                </a:lnTo>
                <a:lnTo>
                  <a:pt x="10200" y="7468"/>
                </a:lnTo>
                <a:lnTo>
                  <a:pt x="10203" y="7478"/>
                </a:lnTo>
                <a:cubicBezTo>
                  <a:pt x="10189" y="7497"/>
                  <a:pt x="10177" y="7509"/>
                  <a:pt x="10173" y="7509"/>
                </a:cubicBezTo>
                <a:cubicBezTo>
                  <a:pt x="10169" y="7509"/>
                  <a:pt x="10172" y="7497"/>
                  <a:pt x="10189" y="7465"/>
                </a:cubicBezTo>
                <a:lnTo>
                  <a:pt x="10189" y="7461"/>
                </a:lnTo>
                <a:cubicBezTo>
                  <a:pt x="10192" y="7455"/>
                  <a:pt x="10200" y="7448"/>
                  <a:pt x="10211" y="7444"/>
                </a:cubicBezTo>
                <a:close/>
                <a:moveTo>
                  <a:pt x="10591" y="7458"/>
                </a:moveTo>
                <a:lnTo>
                  <a:pt x="10602" y="7465"/>
                </a:lnTo>
                <a:cubicBezTo>
                  <a:pt x="10591" y="7481"/>
                  <a:pt x="10580" y="7498"/>
                  <a:pt x="10566" y="7526"/>
                </a:cubicBezTo>
                <a:cubicBezTo>
                  <a:pt x="10580" y="7498"/>
                  <a:pt x="10588" y="7481"/>
                  <a:pt x="10594" y="7461"/>
                </a:cubicBezTo>
                <a:lnTo>
                  <a:pt x="10591" y="7458"/>
                </a:lnTo>
                <a:close/>
                <a:moveTo>
                  <a:pt x="10243" y="7458"/>
                </a:moveTo>
                <a:lnTo>
                  <a:pt x="10272" y="7471"/>
                </a:lnTo>
                <a:cubicBezTo>
                  <a:pt x="10244" y="7497"/>
                  <a:pt x="10206" y="7541"/>
                  <a:pt x="10196" y="7541"/>
                </a:cubicBezTo>
                <a:cubicBezTo>
                  <a:pt x="10194" y="7541"/>
                  <a:pt x="10192" y="7539"/>
                  <a:pt x="10192" y="7536"/>
                </a:cubicBezTo>
                <a:cubicBezTo>
                  <a:pt x="10200" y="7522"/>
                  <a:pt x="10203" y="7515"/>
                  <a:pt x="10214" y="7502"/>
                </a:cubicBezTo>
                <a:lnTo>
                  <a:pt x="10211" y="7502"/>
                </a:lnTo>
                <a:lnTo>
                  <a:pt x="10229" y="7478"/>
                </a:lnTo>
                <a:cubicBezTo>
                  <a:pt x="10232" y="7468"/>
                  <a:pt x="10240" y="7461"/>
                  <a:pt x="10243" y="7458"/>
                </a:cubicBezTo>
                <a:close/>
                <a:moveTo>
                  <a:pt x="10793" y="7256"/>
                </a:moveTo>
                <a:cubicBezTo>
                  <a:pt x="10796" y="7256"/>
                  <a:pt x="10794" y="7267"/>
                  <a:pt x="10787" y="7294"/>
                </a:cubicBezTo>
                <a:lnTo>
                  <a:pt x="10768" y="7321"/>
                </a:lnTo>
                <a:cubicBezTo>
                  <a:pt x="10779" y="7393"/>
                  <a:pt x="10870" y="7325"/>
                  <a:pt x="10845" y="7451"/>
                </a:cubicBezTo>
                <a:cubicBezTo>
                  <a:pt x="10843" y="7442"/>
                  <a:pt x="10838" y="7439"/>
                  <a:pt x="10830" y="7439"/>
                </a:cubicBezTo>
                <a:cubicBezTo>
                  <a:pt x="10799" y="7439"/>
                  <a:pt x="10721" y="7500"/>
                  <a:pt x="10646" y="7546"/>
                </a:cubicBezTo>
                <a:lnTo>
                  <a:pt x="10696" y="7481"/>
                </a:lnTo>
                <a:cubicBezTo>
                  <a:pt x="10710" y="7444"/>
                  <a:pt x="10703" y="7427"/>
                  <a:pt x="10696" y="7417"/>
                </a:cubicBezTo>
                <a:lnTo>
                  <a:pt x="10721" y="7376"/>
                </a:lnTo>
                <a:lnTo>
                  <a:pt x="10729" y="7363"/>
                </a:lnTo>
                <a:lnTo>
                  <a:pt x="10750" y="7379"/>
                </a:lnTo>
                <a:cubicBezTo>
                  <a:pt x="10747" y="7376"/>
                  <a:pt x="10736" y="7366"/>
                  <a:pt x="10732" y="7356"/>
                </a:cubicBezTo>
                <a:cubicBezTo>
                  <a:pt x="10759" y="7305"/>
                  <a:pt x="10786" y="7256"/>
                  <a:pt x="10793" y="7256"/>
                </a:cubicBezTo>
                <a:close/>
                <a:moveTo>
                  <a:pt x="10989" y="7483"/>
                </a:moveTo>
                <a:cubicBezTo>
                  <a:pt x="10993" y="7483"/>
                  <a:pt x="10979" y="7503"/>
                  <a:pt x="10957" y="7533"/>
                </a:cubicBezTo>
                <a:lnTo>
                  <a:pt x="10924" y="7553"/>
                </a:lnTo>
                <a:lnTo>
                  <a:pt x="10971" y="7495"/>
                </a:lnTo>
                <a:cubicBezTo>
                  <a:pt x="10980" y="7487"/>
                  <a:pt x="10987" y="7483"/>
                  <a:pt x="10989" y="7483"/>
                </a:cubicBezTo>
                <a:close/>
                <a:moveTo>
                  <a:pt x="10275" y="7471"/>
                </a:moveTo>
                <a:lnTo>
                  <a:pt x="10294" y="7478"/>
                </a:lnTo>
                <a:cubicBezTo>
                  <a:pt x="10268" y="7518"/>
                  <a:pt x="10243" y="7555"/>
                  <a:pt x="10237" y="7555"/>
                </a:cubicBezTo>
                <a:cubicBezTo>
                  <a:pt x="10233" y="7555"/>
                  <a:pt x="10234" y="7546"/>
                  <a:pt x="10243" y="7522"/>
                </a:cubicBezTo>
                <a:lnTo>
                  <a:pt x="10243" y="7518"/>
                </a:lnTo>
                <a:lnTo>
                  <a:pt x="10275" y="7471"/>
                </a:lnTo>
                <a:close/>
                <a:moveTo>
                  <a:pt x="10993" y="7461"/>
                </a:moveTo>
                <a:lnTo>
                  <a:pt x="10914" y="7560"/>
                </a:lnTo>
                <a:cubicBezTo>
                  <a:pt x="10909" y="7563"/>
                  <a:pt x="10906" y="7563"/>
                  <a:pt x="10903" y="7567"/>
                </a:cubicBezTo>
                <a:lnTo>
                  <a:pt x="10993" y="7461"/>
                </a:lnTo>
                <a:close/>
                <a:moveTo>
                  <a:pt x="10975" y="7465"/>
                </a:moveTo>
                <a:lnTo>
                  <a:pt x="10891" y="7573"/>
                </a:lnTo>
                <a:cubicBezTo>
                  <a:pt x="10891" y="7573"/>
                  <a:pt x="10888" y="7573"/>
                  <a:pt x="10885" y="7577"/>
                </a:cubicBezTo>
                <a:cubicBezTo>
                  <a:pt x="10909" y="7540"/>
                  <a:pt x="10943" y="7502"/>
                  <a:pt x="10975" y="7465"/>
                </a:cubicBezTo>
                <a:close/>
                <a:moveTo>
                  <a:pt x="10323" y="7492"/>
                </a:moveTo>
                <a:lnTo>
                  <a:pt x="10344" y="7502"/>
                </a:lnTo>
                <a:cubicBezTo>
                  <a:pt x="10302" y="7551"/>
                  <a:pt x="10268" y="7590"/>
                  <a:pt x="10255" y="7590"/>
                </a:cubicBezTo>
                <a:cubicBezTo>
                  <a:pt x="10255" y="7590"/>
                  <a:pt x="10255" y="7590"/>
                  <a:pt x="10254" y="7590"/>
                </a:cubicBezTo>
                <a:cubicBezTo>
                  <a:pt x="10280" y="7560"/>
                  <a:pt x="10304" y="7530"/>
                  <a:pt x="10323" y="7495"/>
                </a:cubicBezTo>
                <a:lnTo>
                  <a:pt x="10323" y="7492"/>
                </a:lnTo>
                <a:close/>
                <a:moveTo>
                  <a:pt x="10424" y="7546"/>
                </a:moveTo>
                <a:cubicBezTo>
                  <a:pt x="10402" y="7583"/>
                  <a:pt x="10370" y="7632"/>
                  <a:pt x="10344" y="7672"/>
                </a:cubicBezTo>
                <a:lnTo>
                  <a:pt x="10330" y="7662"/>
                </a:lnTo>
                <a:cubicBezTo>
                  <a:pt x="10355" y="7621"/>
                  <a:pt x="10388" y="7583"/>
                  <a:pt x="10424" y="7546"/>
                </a:cubicBezTo>
                <a:close/>
                <a:moveTo>
                  <a:pt x="11131" y="7652"/>
                </a:moveTo>
                <a:cubicBezTo>
                  <a:pt x="11116" y="7662"/>
                  <a:pt x="11102" y="7669"/>
                  <a:pt x="11084" y="7679"/>
                </a:cubicBezTo>
                <a:lnTo>
                  <a:pt x="11095" y="7665"/>
                </a:lnTo>
                <a:lnTo>
                  <a:pt x="11131" y="7652"/>
                </a:lnTo>
                <a:close/>
                <a:moveTo>
                  <a:pt x="11185" y="7518"/>
                </a:moveTo>
                <a:cubicBezTo>
                  <a:pt x="11098" y="7580"/>
                  <a:pt x="11007" y="7635"/>
                  <a:pt x="10914" y="7685"/>
                </a:cubicBezTo>
                <a:lnTo>
                  <a:pt x="10978" y="7655"/>
                </a:lnTo>
                <a:lnTo>
                  <a:pt x="10914" y="7692"/>
                </a:lnTo>
                <a:cubicBezTo>
                  <a:pt x="10914" y="7689"/>
                  <a:pt x="10914" y="7685"/>
                  <a:pt x="10914" y="7685"/>
                </a:cubicBezTo>
                <a:cubicBezTo>
                  <a:pt x="10989" y="7632"/>
                  <a:pt x="11138" y="7536"/>
                  <a:pt x="11156" y="7530"/>
                </a:cubicBezTo>
                <a:lnTo>
                  <a:pt x="10975" y="7648"/>
                </a:lnTo>
                <a:cubicBezTo>
                  <a:pt x="11091" y="7580"/>
                  <a:pt x="11044" y="7597"/>
                  <a:pt x="11185" y="7518"/>
                </a:cubicBezTo>
                <a:close/>
                <a:moveTo>
                  <a:pt x="10986" y="7356"/>
                </a:moveTo>
                <a:cubicBezTo>
                  <a:pt x="10928" y="7468"/>
                  <a:pt x="10895" y="7530"/>
                  <a:pt x="10856" y="7590"/>
                </a:cubicBezTo>
                <a:cubicBezTo>
                  <a:pt x="10846" y="7594"/>
                  <a:pt x="10838" y="7597"/>
                  <a:pt x="10831" y="7597"/>
                </a:cubicBezTo>
                <a:cubicBezTo>
                  <a:pt x="10821" y="7597"/>
                  <a:pt x="10814" y="7592"/>
                  <a:pt x="10811" y="7580"/>
                </a:cubicBezTo>
                <a:lnTo>
                  <a:pt x="10808" y="7607"/>
                </a:lnTo>
                <a:cubicBezTo>
                  <a:pt x="10761" y="7672"/>
                  <a:pt x="10740" y="7695"/>
                  <a:pt x="10735" y="7695"/>
                </a:cubicBezTo>
                <a:cubicBezTo>
                  <a:pt x="10721" y="7695"/>
                  <a:pt x="10803" y="7549"/>
                  <a:pt x="10786" y="7549"/>
                </a:cubicBezTo>
                <a:cubicBezTo>
                  <a:pt x="10782" y="7549"/>
                  <a:pt x="10777" y="7554"/>
                  <a:pt x="10767" y="7564"/>
                </a:cubicBezTo>
                <a:cubicBezTo>
                  <a:pt x="10786" y="7543"/>
                  <a:pt x="10825" y="7485"/>
                  <a:pt x="10845" y="7461"/>
                </a:cubicBezTo>
                <a:cubicBezTo>
                  <a:pt x="10837" y="7488"/>
                  <a:pt x="10827" y="7515"/>
                  <a:pt x="10816" y="7543"/>
                </a:cubicBezTo>
                <a:cubicBezTo>
                  <a:pt x="10855" y="7481"/>
                  <a:pt x="10870" y="7463"/>
                  <a:pt x="10877" y="7463"/>
                </a:cubicBezTo>
                <a:cubicBezTo>
                  <a:pt x="10886" y="7463"/>
                  <a:pt x="10879" y="7493"/>
                  <a:pt x="10889" y="7493"/>
                </a:cubicBezTo>
                <a:cubicBezTo>
                  <a:pt x="10898" y="7493"/>
                  <a:pt x="10920" y="7465"/>
                  <a:pt x="10986" y="7356"/>
                </a:cubicBezTo>
                <a:close/>
                <a:moveTo>
                  <a:pt x="11091" y="7665"/>
                </a:moveTo>
                <a:lnTo>
                  <a:pt x="11079" y="7679"/>
                </a:lnTo>
                <a:lnTo>
                  <a:pt x="11047" y="7695"/>
                </a:lnTo>
                <a:cubicBezTo>
                  <a:pt x="11051" y="7689"/>
                  <a:pt x="11058" y="7682"/>
                  <a:pt x="11062" y="7675"/>
                </a:cubicBezTo>
                <a:lnTo>
                  <a:pt x="11091" y="7665"/>
                </a:lnTo>
                <a:close/>
                <a:moveTo>
                  <a:pt x="11214" y="7679"/>
                </a:moveTo>
                <a:cubicBezTo>
                  <a:pt x="11185" y="7685"/>
                  <a:pt x="11163" y="7692"/>
                  <a:pt x="11145" y="7699"/>
                </a:cubicBezTo>
                <a:lnTo>
                  <a:pt x="11145" y="7695"/>
                </a:lnTo>
                <a:cubicBezTo>
                  <a:pt x="11167" y="7689"/>
                  <a:pt x="11188" y="7682"/>
                  <a:pt x="11214" y="7679"/>
                </a:cubicBezTo>
                <a:close/>
                <a:moveTo>
                  <a:pt x="11040" y="7682"/>
                </a:moveTo>
                <a:cubicBezTo>
                  <a:pt x="11036" y="7692"/>
                  <a:pt x="11029" y="7695"/>
                  <a:pt x="11022" y="7706"/>
                </a:cubicBezTo>
                <a:lnTo>
                  <a:pt x="11007" y="7717"/>
                </a:lnTo>
                <a:lnTo>
                  <a:pt x="11011" y="7713"/>
                </a:lnTo>
                <a:cubicBezTo>
                  <a:pt x="11011" y="7699"/>
                  <a:pt x="11004" y="7699"/>
                  <a:pt x="11000" y="7695"/>
                </a:cubicBezTo>
                <a:lnTo>
                  <a:pt x="11040" y="7682"/>
                </a:lnTo>
                <a:close/>
                <a:moveTo>
                  <a:pt x="11127" y="7699"/>
                </a:moveTo>
                <a:cubicBezTo>
                  <a:pt x="11127" y="7699"/>
                  <a:pt x="11124" y="7706"/>
                  <a:pt x="11124" y="7706"/>
                </a:cubicBezTo>
                <a:cubicBezTo>
                  <a:pt x="11087" y="7717"/>
                  <a:pt x="11065" y="7727"/>
                  <a:pt x="11040" y="7733"/>
                </a:cubicBezTo>
                <a:lnTo>
                  <a:pt x="11051" y="7720"/>
                </a:lnTo>
                <a:cubicBezTo>
                  <a:pt x="11076" y="7713"/>
                  <a:pt x="11102" y="7706"/>
                  <a:pt x="11127" y="7699"/>
                </a:cubicBezTo>
                <a:close/>
                <a:moveTo>
                  <a:pt x="11044" y="7723"/>
                </a:moveTo>
                <a:lnTo>
                  <a:pt x="11033" y="7737"/>
                </a:lnTo>
                <a:lnTo>
                  <a:pt x="11018" y="7740"/>
                </a:lnTo>
                <a:cubicBezTo>
                  <a:pt x="11022" y="7737"/>
                  <a:pt x="11022" y="7733"/>
                  <a:pt x="11026" y="7727"/>
                </a:cubicBezTo>
                <a:lnTo>
                  <a:pt x="11044" y="7723"/>
                </a:lnTo>
                <a:close/>
                <a:moveTo>
                  <a:pt x="11007" y="7733"/>
                </a:moveTo>
                <a:lnTo>
                  <a:pt x="10997" y="7747"/>
                </a:lnTo>
                <a:lnTo>
                  <a:pt x="10975" y="7750"/>
                </a:lnTo>
                <a:cubicBezTo>
                  <a:pt x="10978" y="7747"/>
                  <a:pt x="10983" y="7740"/>
                  <a:pt x="10989" y="7733"/>
                </a:cubicBezTo>
                <a:lnTo>
                  <a:pt x="10989" y="7737"/>
                </a:lnTo>
                <a:lnTo>
                  <a:pt x="11007" y="7733"/>
                </a:lnTo>
                <a:close/>
                <a:moveTo>
                  <a:pt x="11011" y="7764"/>
                </a:moveTo>
                <a:lnTo>
                  <a:pt x="11003" y="7774"/>
                </a:lnTo>
                <a:cubicBezTo>
                  <a:pt x="11004" y="7772"/>
                  <a:pt x="11005" y="7769"/>
                  <a:pt x="11007" y="7764"/>
                </a:cubicBezTo>
                <a:close/>
                <a:moveTo>
                  <a:pt x="11283" y="7750"/>
                </a:moveTo>
                <a:lnTo>
                  <a:pt x="11254" y="7771"/>
                </a:lnTo>
                <a:lnTo>
                  <a:pt x="11225" y="7777"/>
                </a:lnTo>
                <a:cubicBezTo>
                  <a:pt x="11225" y="7774"/>
                  <a:pt x="11217" y="7774"/>
                  <a:pt x="11225" y="7764"/>
                </a:cubicBezTo>
                <a:cubicBezTo>
                  <a:pt x="11243" y="7757"/>
                  <a:pt x="11261" y="7754"/>
                  <a:pt x="11283" y="7750"/>
                </a:cubicBezTo>
                <a:close/>
                <a:moveTo>
                  <a:pt x="10971" y="7754"/>
                </a:moveTo>
                <a:lnTo>
                  <a:pt x="10971" y="7757"/>
                </a:lnTo>
                <a:cubicBezTo>
                  <a:pt x="10978" y="7757"/>
                  <a:pt x="10983" y="7757"/>
                  <a:pt x="10989" y="7760"/>
                </a:cubicBezTo>
                <a:cubicBezTo>
                  <a:pt x="10978" y="7774"/>
                  <a:pt x="10969" y="7785"/>
                  <a:pt x="10965" y="7785"/>
                </a:cubicBezTo>
                <a:cubicBezTo>
                  <a:pt x="10961" y="7785"/>
                  <a:pt x="10962" y="7776"/>
                  <a:pt x="10971" y="7754"/>
                </a:cubicBezTo>
                <a:close/>
                <a:moveTo>
                  <a:pt x="11211" y="7764"/>
                </a:moveTo>
                <a:lnTo>
                  <a:pt x="11203" y="7784"/>
                </a:lnTo>
                <a:cubicBezTo>
                  <a:pt x="11185" y="7791"/>
                  <a:pt x="11163" y="7794"/>
                  <a:pt x="11145" y="7797"/>
                </a:cubicBezTo>
                <a:lnTo>
                  <a:pt x="11130" y="7797"/>
                </a:lnTo>
                <a:lnTo>
                  <a:pt x="11142" y="7787"/>
                </a:lnTo>
                <a:lnTo>
                  <a:pt x="11159" y="7781"/>
                </a:lnTo>
                <a:cubicBezTo>
                  <a:pt x="11159" y="7787"/>
                  <a:pt x="11159" y="7792"/>
                  <a:pt x="11162" y="7792"/>
                </a:cubicBezTo>
                <a:cubicBezTo>
                  <a:pt x="11165" y="7792"/>
                  <a:pt x="11169" y="7789"/>
                  <a:pt x="11174" y="7784"/>
                </a:cubicBezTo>
                <a:cubicBezTo>
                  <a:pt x="11177" y="7777"/>
                  <a:pt x="11174" y="7781"/>
                  <a:pt x="11174" y="7777"/>
                </a:cubicBezTo>
                <a:lnTo>
                  <a:pt x="11211" y="7764"/>
                </a:lnTo>
                <a:close/>
                <a:moveTo>
                  <a:pt x="11018" y="7764"/>
                </a:moveTo>
                <a:lnTo>
                  <a:pt x="11018" y="7767"/>
                </a:lnTo>
                <a:lnTo>
                  <a:pt x="11026" y="7767"/>
                </a:lnTo>
                <a:cubicBezTo>
                  <a:pt x="11011" y="7781"/>
                  <a:pt x="10997" y="7794"/>
                  <a:pt x="10983" y="7809"/>
                </a:cubicBezTo>
                <a:cubicBezTo>
                  <a:pt x="10989" y="7802"/>
                  <a:pt x="11004" y="7781"/>
                  <a:pt x="11018" y="7764"/>
                </a:cubicBezTo>
                <a:close/>
                <a:moveTo>
                  <a:pt x="11084" y="7781"/>
                </a:moveTo>
                <a:lnTo>
                  <a:pt x="11131" y="7787"/>
                </a:lnTo>
                <a:cubicBezTo>
                  <a:pt x="11116" y="7802"/>
                  <a:pt x="11105" y="7815"/>
                  <a:pt x="11095" y="7829"/>
                </a:cubicBezTo>
                <a:lnTo>
                  <a:pt x="11130" y="7797"/>
                </a:lnTo>
                <a:cubicBezTo>
                  <a:pt x="11165" y="7798"/>
                  <a:pt x="11177" y="7805"/>
                  <a:pt x="11182" y="7812"/>
                </a:cubicBezTo>
                <a:cubicBezTo>
                  <a:pt x="11171" y="7822"/>
                  <a:pt x="11156" y="7835"/>
                  <a:pt x="11145" y="7849"/>
                </a:cubicBezTo>
                <a:cubicBezTo>
                  <a:pt x="11124" y="7866"/>
                  <a:pt x="11095" y="7879"/>
                  <a:pt x="11058" y="7897"/>
                </a:cubicBezTo>
                <a:cubicBezTo>
                  <a:pt x="11069" y="7872"/>
                  <a:pt x="11084" y="7849"/>
                  <a:pt x="11095" y="7829"/>
                </a:cubicBezTo>
                <a:cubicBezTo>
                  <a:pt x="11059" y="7867"/>
                  <a:pt x="11021" y="7906"/>
                  <a:pt x="11008" y="7906"/>
                </a:cubicBezTo>
                <a:cubicBezTo>
                  <a:pt x="11003" y="7906"/>
                  <a:pt x="11002" y="7899"/>
                  <a:pt x="11007" y="7883"/>
                </a:cubicBezTo>
                <a:lnTo>
                  <a:pt x="11084" y="7781"/>
                </a:lnTo>
                <a:close/>
                <a:moveTo>
                  <a:pt x="222" y="12033"/>
                </a:moveTo>
                <a:cubicBezTo>
                  <a:pt x="233" y="12043"/>
                  <a:pt x="243" y="12053"/>
                  <a:pt x="251" y="12061"/>
                </a:cubicBezTo>
                <a:cubicBezTo>
                  <a:pt x="243" y="12052"/>
                  <a:pt x="233" y="12042"/>
                  <a:pt x="222" y="12033"/>
                </a:cubicBezTo>
                <a:close/>
                <a:moveTo>
                  <a:pt x="251" y="12061"/>
                </a:moveTo>
                <a:cubicBezTo>
                  <a:pt x="258" y="12066"/>
                  <a:pt x="263" y="12072"/>
                  <a:pt x="269" y="12077"/>
                </a:cubicBezTo>
                <a:cubicBezTo>
                  <a:pt x="263" y="12072"/>
                  <a:pt x="258" y="12067"/>
                  <a:pt x="251" y="12061"/>
                </a:cubicBezTo>
                <a:close/>
                <a:moveTo>
                  <a:pt x="20778" y="14468"/>
                </a:moveTo>
                <a:cubicBezTo>
                  <a:pt x="20778" y="14474"/>
                  <a:pt x="20778" y="14480"/>
                  <a:pt x="20778" y="14487"/>
                </a:cubicBezTo>
                <a:cubicBezTo>
                  <a:pt x="20778" y="14479"/>
                  <a:pt x="20778" y="14473"/>
                  <a:pt x="20778" y="14468"/>
                </a:cubicBezTo>
                <a:close/>
                <a:moveTo>
                  <a:pt x="20644" y="15885"/>
                </a:moveTo>
                <a:lnTo>
                  <a:pt x="20662" y="15970"/>
                </a:lnTo>
                <a:cubicBezTo>
                  <a:pt x="20654" y="15973"/>
                  <a:pt x="20647" y="15976"/>
                  <a:pt x="20640" y="15978"/>
                </a:cubicBezTo>
                <a:cubicBezTo>
                  <a:pt x="20638" y="15978"/>
                  <a:pt x="20637" y="15977"/>
                  <a:pt x="20636" y="15977"/>
                </a:cubicBezTo>
                <a:cubicBezTo>
                  <a:pt x="20636" y="15978"/>
                  <a:pt x="20637" y="15978"/>
                  <a:pt x="20637" y="15979"/>
                </a:cubicBezTo>
                <a:cubicBezTo>
                  <a:pt x="20638" y="15979"/>
                  <a:pt x="20639" y="15978"/>
                  <a:pt x="20640" y="15978"/>
                </a:cubicBezTo>
                <a:cubicBezTo>
                  <a:pt x="20663" y="15988"/>
                  <a:pt x="20680" y="16034"/>
                  <a:pt x="20699" y="16079"/>
                </a:cubicBezTo>
                <a:cubicBezTo>
                  <a:pt x="20702" y="15994"/>
                  <a:pt x="20774" y="15895"/>
                  <a:pt x="20644" y="15885"/>
                </a:cubicBezTo>
                <a:close/>
                <a:moveTo>
                  <a:pt x="16117" y="21468"/>
                </a:moveTo>
                <a:cubicBezTo>
                  <a:pt x="16100" y="21477"/>
                  <a:pt x="16086" y="21486"/>
                  <a:pt x="16075" y="21496"/>
                </a:cubicBezTo>
                <a:cubicBezTo>
                  <a:pt x="16087" y="21489"/>
                  <a:pt x="16103" y="21479"/>
                  <a:pt x="16117" y="21468"/>
                </a:cubicBezTo>
                <a:close/>
                <a:moveTo>
                  <a:pt x="11047" y="0"/>
                </a:moveTo>
                <a:cubicBezTo>
                  <a:pt x="10848" y="269"/>
                  <a:pt x="10312" y="147"/>
                  <a:pt x="10001" y="388"/>
                </a:cubicBezTo>
                <a:cubicBezTo>
                  <a:pt x="10009" y="365"/>
                  <a:pt x="10031" y="327"/>
                  <a:pt x="10057" y="317"/>
                </a:cubicBezTo>
                <a:cubicBezTo>
                  <a:pt x="10041" y="318"/>
                  <a:pt x="10026" y="319"/>
                  <a:pt x="10011" y="319"/>
                </a:cubicBezTo>
                <a:cubicBezTo>
                  <a:pt x="9856" y="319"/>
                  <a:pt x="9778" y="264"/>
                  <a:pt x="9646" y="255"/>
                </a:cubicBezTo>
                <a:cubicBezTo>
                  <a:pt x="9696" y="483"/>
                  <a:pt x="9428" y="636"/>
                  <a:pt x="9356" y="830"/>
                </a:cubicBezTo>
                <a:cubicBezTo>
                  <a:pt x="9041" y="721"/>
                  <a:pt x="9356" y="524"/>
                  <a:pt x="9200" y="357"/>
                </a:cubicBezTo>
                <a:cubicBezTo>
                  <a:pt x="9283" y="521"/>
                  <a:pt x="8906" y="705"/>
                  <a:pt x="9062" y="810"/>
                </a:cubicBezTo>
                <a:cubicBezTo>
                  <a:pt x="8837" y="769"/>
                  <a:pt x="8895" y="823"/>
                  <a:pt x="8707" y="701"/>
                </a:cubicBezTo>
                <a:cubicBezTo>
                  <a:pt x="8848" y="966"/>
                  <a:pt x="8595" y="830"/>
                  <a:pt x="8588" y="1054"/>
                </a:cubicBezTo>
                <a:cubicBezTo>
                  <a:pt x="8576" y="1055"/>
                  <a:pt x="8565" y="1055"/>
                  <a:pt x="8554" y="1055"/>
                </a:cubicBezTo>
                <a:cubicBezTo>
                  <a:pt x="8398" y="1055"/>
                  <a:pt x="8358" y="987"/>
                  <a:pt x="8314" y="987"/>
                </a:cubicBezTo>
                <a:cubicBezTo>
                  <a:pt x="8287" y="987"/>
                  <a:pt x="8258" y="1013"/>
                  <a:pt x="8200" y="1096"/>
                </a:cubicBezTo>
                <a:cubicBezTo>
                  <a:pt x="8199" y="1096"/>
                  <a:pt x="8198" y="1096"/>
                  <a:pt x="8197" y="1096"/>
                </a:cubicBezTo>
                <a:cubicBezTo>
                  <a:pt x="8039" y="1096"/>
                  <a:pt x="8163" y="874"/>
                  <a:pt x="8163" y="874"/>
                </a:cubicBezTo>
                <a:cubicBezTo>
                  <a:pt x="7932" y="1037"/>
                  <a:pt x="8200" y="1123"/>
                  <a:pt x="8240" y="1259"/>
                </a:cubicBezTo>
                <a:cubicBezTo>
                  <a:pt x="8178" y="1330"/>
                  <a:pt x="8133" y="1356"/>
                  <a:pt x="8096" y="1356"/>
                </a:cubicBezTo>
                <a:cubicBezTo>
                  <a:pt x="8007" y="1356"/>
                  <a:pt x="7963" y="1216"/>
                  <a:pt x="7848" y="1204"/>
                </a:cubicBezTo>
                <a:cubicBezTo>
                  <a:pt x="7733" y="1375"/>
                  <a:pt x="7765" y="1623"/>
                  <a:pt x="7660" y="1704"/>
                </a:cubicBezTo>
                <a:cubicBezTo>
                  <a:pt x="7632" y="1687"/>
                  <a:pt x="7606" y="1664"/>
                  <a:pt x="7587" y="1637"/>
                </a:cubicBezTo>
                <a:cubicBezTo>
                  <a:pt x="7606" y="1667"/>
                  <a:pt x="7609" y="1701"/>
                  <a:pt x="7598" y="1732"/>
                </a:cubicBezTo>
                <a:cubicBezTo>
                  <a:pt x="7601" y="1731"/>
                  <a:pt x="7604" y="1731"/>
                  <a:pt x="7605" y="1731"/>
                </a:cubicBezTo>
                <a:cubicBezTo>
                  <a:pt x="7626" y="1731"/>
                  <a:pt x="7515" y="1795"/>
                  <a:pt x="7465" y="1827"/>
                </a:cubicBezTo>
                <a:cubicBezTo>
                  <a:pt x="7396" y="1868"/>
                  <a:pt x="7330" y="1912"/>
                  <a:pt x="7272" y="1966"/>
                </a:cubicBezTo>
                <a:cubicBezTo>
                  <a:pt x="7243" y="1991"/>
                  <a:pt x="7218" y="2021"/>
                  <a:pt x="7197" y="2051"/>
                </a:cubicBezTo>
                <a:cubicBezTo>
                  <a:pt x="7178" y="2071"/>
                  <a:pt x="7186" y="2079"/>
                  <a:pt x="7200" y="2083"/>
                </a:cubicBezTo>
                <a:lnTo>
                  <a:pt x="7200" y="2126"/>
                </a:lnTo>
                <a:cubicBezTo>
                  <a:pt x="7192" y="2119"/>
                  <a:pt x="7186" y="2112"/>
                  <a:pt x="7180" y="2104"/>
                </a:cubicBezTo>
                <a:cubicBezTo>
                  <a:pt x="7234" y="2183"/>
                  <a:pt x="7281" y="2264"/>
                  <a:pt x="7324" y="2347"/>
                </a:cubicBezTo>
                <a:cubicBezTo>
                  <a:pt x="7279" y="2373"/>
                  <a:pt x="7241" y="2463"/>
                  <a:pt x="7186" y="2463"/>
                </a:cubicBezTo>
                <a:cubicBezTo>
                  <a:pt x="7166" y="2463"/>
                  <a:pt x="7143" y="2451"/>
                  <a:pt x="7117" y="2419"/>
                </a:cubicBezTo>
                <a:cubicBezTo>
                  <a:pt x="7186" y="2399"/>
                  <a:pt x="7168" y="2344"/>
                  <a:pt x="7182" y="2290"/>
                </a:cubicBezTo>
                <a:lnTo>
                  <a:pt x="7091" y="2388"/>
                </a:lnTo>
                <a:cubicBezTo>
                  <a:pt x="6903" y="2235"/>
                  <a:pt x="7237" y="2263"/>
                  <a:pt x="7146" y="2130"/>
                </a:cubicBezTo>
                <a:cubicBezTo>
                  <a:pt x="6979" y="2255"/>
                  <a:pt x="6769" y="2524"/>
                  <a:pt x="6587" y="2539"/>
                </a:cubicBezTo>
                <a:cubicBezTo>
                  <a:pt x="6465" y="2365"/>
                  <a:pt x="6950" y="2313"/>
                  <a:pt x="6650" y="2242"/>
                </a:cubicBezTo>
                <a:lnTo>
                  <a:pt x="6947" y="2211"/>
                </a:lnTo>
                <a:cubicBezTo>
                  <a:pt x="6617" y="1987"/>
                  <a:pt x="7120" y="2171"/>
                  <a:pt x="6798" y="1922"/>
                </a:cubicBezTo>
                <a:cubicBezTo>
                  <a:pt x="6410" y="2008"/>
                  <a:pt x="6439" y="2171"/>
                  <a:pt x="6059" y="2280"/>
                </a:cubicBezTo>
                <a:cubicBezTo>
                  <a:pt x="6037" y="2419"/>
                  <a:pt x="6168" y="2419"/>
                  <a:pt x="6146" y="2555"/>
                </a:cubicBezTo>
                <a:cubicBezTo>
                  <a:pt x="6051" y="2666"/>
                  <a:pt x="5961" y="2700"/>
                  <a:pt x="5876" y="2700"/>
                </a:cubicBezTo>
                <a:cubicBezTo>
                  <a:pt x="5726" y="2700"/>
                  <a:pt x="5593" y="2593"/>
                  <a:pt x="5478" y="2593"/>
                </a:cubicBezTo>
                <a:cubicBezTo>
                  <a:pt x="5410" y="2593"/>
                  <a:pt x="5348" y="2630"/>
                  <a:pt x="5295" y="2753"/>
                </a:cubicBezTo>
                <a:cubicBezTo>
                  <a:pt x="5287" y="2923"/>
                  <a:pt x="5414" y="3150"/>
                  <a:pt x="5103" y="3198"/>
                </a:cubicBezTo>
                <a:lnTo>
                  <a:pt x="5034" y="2960"/>
                </a:lnTo>
                <a:cubicBezTo>
                  <a:pt x="4714" y="3160"/>
                  <a:pt x="5085" y="3344"/>
                  <a:pt x="4682" y="3453"/>
                </a:cubicBezTo>
                <a:cubicBezTo>
                  <a:pt x="4668" y="3345"/>
                  <a:pt x="4838" y="3231"/>
                  <a:pt x="4797" y="3231"/>
                </a:cubicBezTo>
                <a:cubicBezTo>
                  <a:pt x="4795" y="3231"/>
                  <a:pt x="4793" y="3232"/>
                  <a:pt x="4791" y="3232"/>
                </a:cubicBezTo>
                <a:cubicBezTo>
                  <a:pt x="4469" y="3246"/>
                  <a:pt x="4744" y="3443"/>
                  <a:pt x="4599" y="3559"/>
                </a:cubicBezTo>
                <a:lnTo>
                  <a:pt x="4425" y="3433"/>
                </a:lnTo>
                <a:cubicBezTo>
                  <a:pt x="4149" y="3712"/>
                  <a:pt x="3965" y="4106"/>
                  <a:pt x="3726" y="4436"/>
                </a:cubicBezTo>
                <a:cubicBezTo>
                  <a:pt x="3695" y="4390"/>
                  <a:pt x="3688" y="4314"/>
                  <a:pt x="3614" y="4314"/>
                </a:cubicBezTo>
                <a:cubicBezTo>
                  <a:pt x="3601" y="4314"/>
                  <a:pt x="3587" y="4316"/>
                  <a:pt x="3570" y="4321"/>
                </a:cubicBezTo>
                <a:cubicBezTo>
                  <a:pt x="3305" y="4780"/>
                  <a:pt x="2849" y="5175"/>
                  <a:pt x="2469" y="5546"/>
                </a:cubicBezTo>
                <a:lnTo>
                  <a:pt x="2530" y="5798"/>
                </a:lnTo>
                <a:cubicBezTo>
                  <a:pt x="2520" y="5813"/>
                  <a:pt x="2497" y="5822"/>
                  <a:pt x="2473" y="5822"/>
                </a:cubicBezTo>
                <a:cubicBezTo>
                  <a:pt x="2443" y="5822"/>
                  <a:pt x="2412" y="5807"/>
                  <a:pt x="2408" y="5774"/>
                </a:cubicBezTo>
                <a:cubicBezTo>
                  <a:pt x="2244" y="5910"/>
                  <a:pt x="2506" y="5835"/>
                  <a:pt x="2520" y="5950"/>
                </a:cubicBezTo>
                <a:cubicBezTo>
                  <a:pt x="2500" y="5995"/>
                  <a:pt x="2464" y="6015"/>
                  <a:pt x="2429" y="6015"/>
                </a:cubicBezTo>
                <a:cubicBezTo>
                  <a:pt x="2386" y="6015"/>
                  <a:pt x="2346" y="5987"/>
                  <a:pt x="2339" y="5940"/>
                </a:cubicBezTo>
                <a:cubicBezTo>
                  <a:pt x="2320" y="6165"/>
                  <a:pt x="2277" y="6389"/>
                  <a:pt x="2212" y="6608"/>
                </a:cubicBezTo>
                <a:cubicBezTo>
                  <a:pt x="2131" y="6848"/>
                  <a:pt x="2106" y="6930"/>
                  <a:pt x="2015" y="6930"/>
                </a:cubicBezTo>
                <a:cubicBezTo>
                  <a:pt x="2000" y="6930"/>
                  <a:pt x="1982" y="6928"/>
                  <a:pt x="1962" y="6924"/>
                </a:cubicBezTo>
                <a:lnTo>
                  <a:pt x="1936" y="6872"/>
                </a:lnTo>
                <a:cubicBezTo>
                  <a:pt x="1922" y="6872"/>
                  <a:pt x="1922" y="6872"/>
                  <a:pt x="1907" y="6890"/>
                </a:cubicBezTo>
                <a:cubicBezTo>
                  <a:pt x="1889" y="6913"/>
                  <a:pt x="1875" y="6940"/>
                  <a:pt x="1867" y="6967"/>
                </a:cubicBezTo>
                <a:cubicBezTo>
                  <a:pt x="1853" y="7022"/>
                  <a:pt x="1846" y="7077"/>
                  <a:pt x="1846" y="7134"/>
                </a:cubicBezTo>
                <a:cubicBezTo>
                  <a:pt x="1846" y="7243"/>
                  <a:pt x="1846" y="7346"/>
                  <a:pt x="1690" y="7390"/>
                </a:cubicBezTo>
                <a:lnTo>
                  <a:pt x="1700" y="7328"/>
                </a:lnTo>
                <a:cubicBezTo>
                  <a:pt x="1175" y="7747"/>
                  <a:pt x="954" y="8417"/>
                  <a:pt x="498" y="8764"/>
                </a:cubicBezTo>
                <a:cubicBezTo>
                  <a:pt x="607" y="8856"/>
                  <a:pt x="520" y="8992"/>
                  <a:pt x="447" y="9128"/>
                </a:cubicBezTo>
                <a:cubicBezTo>
                  <a:pt x="382" y="9267"/>
                  <a:pt x="342" y="9414"/>
                  <a:pt x="520" y="9476"/>
                </a:cubicBezTo>
                <a:cubicBezTo>
                  <a:pt x="241" y="9785"/>
                  <a:pt x="205" y="9669"/>
                  <a:pt x="2" y="10189"/>
                </a:cubicBezTo>
                <a:cubicBezTo>
                  <a:pt x="-23" y="10333"/>
                  <a:pt x="222" y="10418"/>
                  <a:pt x="256" y="10585"/>
                </a:cubicBezTo>
                <a:lnTo>
                  <a:pt x="57" y="10588"/>
                </a:lnTo>
                <a:cubicBezTo>
                  <a:pt x="124" y="10666"/>
                  <a:pt x="201" y="10744"/>
                  <a:pt x="273" y="10819"/>
                </a:cubicBezTo>
                <a:lnTo>
                  <a:pt x="45" y="10956"/>
                </a:lnTo>
                <a:lnTo>
                  <a:pt x="107" y="11115"/>
                </a:lnTo>
                <a:cubicBezTo>
                  <a:pt x="114" y="11052"/>
                  <a:pt x="184" y="10976"/>
                  <a:pt x="241" y="10976"/>
                </a:cubicBezTo>
                <a:cubicBezTo>
                  <a:pt x="242" y="10976"/>
                  <a:pt x="243" y="10976"/>
                  <a:pt x="245" y="10976"/>
                </a:cubicBezTo>
                <a:cubicBezTo>
                  <a:pt x="342" y="11213"/>
                  <a:pt x="205" y="11599"/>
                  <a:pt x="100" y="11632"/>
                </a:cubicBezTo>
                <a:cubicBezTo>
                  <a:pt x="205" y="11819"/>
                  <a:pt x="320" y="12000"/>
                  <a:pt x="433" y="12173"/>
                </a:cubicBezTo>
                <a:cubicBezTo>
                  <a:pt x="427" y="12174"/>
                  <a:pt x="422" y="12175"/>
                  <a:pt x="416" y="12175"/>
                </a:cubicBezTo>
                <a:cubicBezTo>
                  <a:pt x="360" y="12175"/>
                  <a:pt x="316" y="12125"/>
                  <a:pt x="269" y="12077"/>
                </a:cubicBezTo>
                <a:cubicBezTo>
                  <a:pt x="456" y="12274"/>
                  <a:pt x="56" y="12170"/>
                  <a:pt x="325" y="12381"/>
                </a:cubicBezTo>
                <a:cubicBezTo>
                  <a:pt x="338" y="12355"/>
                  <a:pt x="365" y="12349"/>
                  <a:pt x="394" y="12349"/>
                </a:cubicBezTo>
                <a:cubicBezTo>
                  <a:pt x="420" y="12349"/>
                  <a:pt x="450" y="12355"/>
                  <a:pt x="470" y="12355"/>
                </a:cubicBezTo>
                <a:cubicBezTo>
                  <a:pt x="475" y="12355"/>
                  <a:pt x="480" y="12354"/>
                  <a:pt x="484" y="12354"/>
                </a:cubicBezTo>
                <a:cubicBezTo>
                  <a:pt x="422" y="12531"/>
                  <a:pt x="567" y="12843"/>
                  <a:pt x="745" y="13034"/>
                </a:cubicBezTo>
                <a:lnTo>
                  <a:pt x="599" y="13051"/>
                </a:lnTo>
                <a:cubicBezTo>
                  <a:pt x="792" y="13476"/>
                  <a:pt x="1190" y="13820"/>
                  <a:pt x="1524" y="14191"/>
                </a:cubicBezTo>
                <a:cubicBezTo>
                  <a:pt x="1469" y="14058"/>
                  <a:pt x="1571" y="13963"/>
                  <a:pt x="1673" y="13963"/>
                </a:cubicBezTo>
                <a:cubicBezTo>
                  <a:pt x="1708" y="13963"/>
                  <a:pt x="1741" y="13974"/>
                  <a:pt x="1769" y="13997"/>
                </a:cubicBezTo>
                <a:lnTo>
                  <a:pt x="1650" y="14171"/>
                </a:lnTo>
                <a:cubicBezTo>
                  <a:pt x="1789" y="14155"/>
                  <a:pt x="1649" y="14042"/>
                  <a:pt x="1789" y="14042"/>
                </a:cubicBezTo>
                <a:cubicBezTo>
                  <a:pt x="1806" y="14042"/>
                  <a:pt x="1826" y="14044"/>
                  <a:pt x="1853" y="14048"/>
                </a:cubicBezTo>
                <a:cubicBezTo>
                  <a:pt x="1943" y="14168"/>
                  <a:pt x="1801" y="14256"/>
                  <a:pt x="1683" y="14256"/>
                </a:cubicBezTo>
                <a:cubicBezTo>
                  <a:pt x="1668" y="14256"/>
                  <a:pt x="1653" y="14255"/>
                  <a:pt x="1639" y="14252"/>
                </a:cubicBezTo>
                <a:lnTo>
                  <a:pt x="1838" y="14355"/>
                </a:lnTo>
                <a:cubicBezTo>
                  <a:pt x="1803" y="14402"/>
                  <a:pt x="1740" y="14388"/>
                  <a:pt x="1676" y="14429"/>
                </a:cubicBezTo>
                <a:cubicBezTo>
                  <a:pt x="1679" y="14428"/>
                  <a:pt x="1683" y="14428"/>
                  <a:pt x="1686" y="14428"/>
                </a:cubicBezTo>
                <a:cubicBezTo>
                  <a:pt x="1816" y="14428"/>
                  <a:pt x="1784" y="14768"/>
                  <a:pt x="1980" y="14768"/>
                </a:cubicBezTo>
                <a:cubicBezTo>
                  <a:pt x="1995" y="14768"/>
                  <a:pt x="2010" y="14766"/>
                  <a:pt x="2027" y="14762"/>
                </a:cubicBezTo>
                <a:lnTo>
                  <a:pt x="1991" y="14810"/>
                </a:lnTo>
                <a:cubicBezTo>
                  <a:pt x="2317" y="15137"/>
                  <a:pt x="2520" y="15232"/>
                  <a:pt x="2798" y="15481"/>
                </a:cubicBezTo>
                <a:cubicBezTo>
                  <a:pt x="2843" y="15442"/>
                  <a:pt x="2880" y="15430"/>
                  <a:pt x="2918" y="15430"/>
                </a:cubicBezTo>
                <a:cubicBezTo>
                  <a:pt x="2984" y="15430"/>
                  <a:pt x="3049" y="15468"/>
                  <a:pt x="3144" y="15468"/>
                </a:cubicBezTo>
                <a:cubicBezTo>
                  <a:pt x="3160" y="15468"/>
                  <a:pt x="3178" y="15466"/>
                  <a:pt x="3197" y="15464"/>
                </a:cubicBezTo>
                <a:cubicBezTo>
                  <a:pt x="3356" y="15684"/>
                  <a:pt x="3487" y="15987"/>
                  <a:pt x="3755" y="16188"/>
                </a:cubicBezTo>
                <a:cubicBezTo>
                  <a:pt x="3808" y="16208"/>
                  <a:pt x="3845" y="16216"/>
                  <a:pt x="3873" y="16216"/>
                </a:cubicBezTo>
                <a:cubicBezTo>
                  <a:pt x="3965" y="16216"/>
                  <a:pt x="3942" y="16125"/>
                  <a:pt x="4059" y="16117"/>
                </a:cubicBezTo>
                <a:cubicBezTo>
                  <a:pt x="3967" y="16238"/>
                  <a:pt x="4195" y="16422"/>
                  <a:pt x="4049" y="16422"/>
                </a:cubicBezTo>
                <a:cubicBezTo>
                  <a:pt x="4041" y="16422"/>
                  <a:pt x="4029" y="16421"/>
                  <a:pt x="4016" y="16419"/>
                </a:cubicBezTo>
                <a:cubicBezTo>
                  <a:pt x="4342" y="16650"/>
                  <a:pt x="4436" y="16715"/>
                  <a:pt x="4915" y="16929"/>
                </a:cubicBezTo>
                <a:cubicBezTo>
                  <a:pt x="4915" y="16848"/>
                  <a:pt x="4886" y="16787"/>
                  <a:pt x="4943" y="16767"/>
                </a:cubicBezTo>
                <a:cubicBezTo>
                  <a:pt x="5034" y="16804"/>
                  <a:pt x="5066" y="16940"/>
                  <a:pt x="5005" y="16991"/>
                </a:cubicBezTo>
                <a:lnTo>
                  <a:pt x="4976" y="16991"/>
                </a:lnTo>
                <a:cubicBezTo>
                  <a:pt x="5567" y="17146"/>
                  <a:pt x="5744" y="18100"/>
                  <a:pt x="6313" y="18110"/>
                </a:cubicBezTo>
                <a:lnTo>
                  <a:pt x="6298" y="18110"/>
                </a:lnTo>
                <a:lnTo>
                  <a:pt x="6794" y="18229"/>
                </a:lnTo>
                <a:cubicBezTo>
                  <a:pt x="6961" y="18369"/>
                  <a:pt x="6617" y="18253"/>
                  <a:pt x="6696" y="18420"/>
                </a:cubicBezTo>
                <a:cubicBezTo>
                  <a:pt x="7276" y="18477"/>
                  <a:pt x="7359" y="18872"/>
                  <a:pt x="7820" y="18940"/>
                </a:cubicBezTo>
                <a:cubicBezTo>
                  <a:pt x="7856" y="19495"/>
                  <a:pt x="8852" y="19464"/>
                  <a:pt x="9102" y="19914"/>
                </a:cubicBezTo>
                <a:lnTo>
                  <a:pt x="9131" y="19808"/>
                </a:lnTo>
                <a:cubicBezTo>
                  <a:pt x="9149" y="19803"/>
                  <a:pt x="9166" y="19801"/>
                  <a:pt x="9178" y="19801"/>
                </a:cubicBezTo>
                <a:cubicBezTo>
                  <a:pt x="9274" y="19801"/>
                  <a:pt x="9237" y="19927"/>
                  <a:pt x="9294" y="19978"/>
                </a:cubicBezTo>
                <a:cubicBezTo>
                  <a:pt x="9323" y="19900"/>
                  <a:pt x="9225" y="19839"/>
                  <a:pt x="9319" y="19818"/>
                </a:cubicBezTo>
                <a:cubicBezTo>
                  <a:pt x="10246" y="20124"/>
                  <a:pt x="11079" y="20767"/>
                  <a:pt x="12018" y="21175"/>
                </a:cubicBezTo>
                <a:cubicBezTo>
                  <a:pt x="12056" y="21191"/>
                  <a:pt x="12089" y="21198"/>
                  <a:pt x="12120" y="21198"/>
                </a:cubicBezTo>
                <a:cubicBezTo>
                  <a:pt x="12306" y="21198"/>
                  <a:pt x="12391" y="20968"/>
                  <a:pt x="12547" y="20968"/>
                </a:cubicBezTo>
                <a:cubicBezTo>
                  <a:pt x="12605" y="20968"/>
                  <a:pt x="12674" y="21001"/>
                  <a:pt x="12761" y="21090"/>
                </a:cubicBezTo>
                <a:lnTo>
                  <a:pt x="12573" y="21243"/>
                </a:lnTo>
                <a:cubicBezTo>
                  <a:pt x="12585" y="21243"/>
                  <a:pt x="12599" y="21243"/>
                  <a:pt x="12612" y="21243"/>
                </a:cubicBezTo>
                <a:cubicBezTo>
                  <a:pt x="13176" y="21243"/>
                  <a:pt x="13831" y="21511"/>
                  <a:pt x="14471" y="21511"/>
                </a:cubicBezTo>
                <a:cubicBezTo>
                  <a:pt x="14649" y="21511"/>
                  <a:pt x="14827" y="21491"/>
                  <a:pt x="15000" y="21437"/>
                </a:cubicBezTo>
                <a:cubicBezTo>
                  <a:pt x="14954" y="21487"/>
                  <a:pt x="14953" y="21543"/>
                  <a:pt x="14879" y="21543"/>
                </a:cubicBezTo>
                <a:cubicBezTo>
                  <a:pt x="14877" y="21543"/>
                  <a:pt x="14875" y="21543"/>
                  <a:pt x="14873" y="21543"/>
                </a:cubicBezTo>
                <a:cubicBezTo>
                  <a:pt x="14921" y="21584"/>
                  <a:pt x="14990" y="21600"/>
                  <a:pt x="15066" y="21600"/>
                </a:cubicBezTo>
                <a:cubicBezTo>
                  <a:pt x="15268" y="21600"/>
                  <a:pt x="15512" y="21482"/>
                  <a:pt x="15499" y="21400"/>
                </a:cubicBezTo>
                <a:cubicBezTo>
                  <a:pt x="15502" y="21400"/>
                  <a:pt x="15504" y="21400"/>
                  <a:pt x="15506" y="21400"/>
                </a:cubicBezTo>
                <a:cubicBezTo>
                  <a:pt x="15624" y="21400"/>
                  <a:pt x="15545" y="21503"/>
                  <a:pt x="15626" y="21549"/>
                </a:cubicBezTo>
                <a:cubicBezTo>
                  <a:pt x="15643" y="21555"/>
                  <a:pt x="15659" y="21557"/>
                  <a:pt x="15676" y="21557"/>
                </a:cubicBezTo>
                <a:cubicBezTo>
                  <a:pt x="15821" y="21557"/>
                  <a:pt x="15970" y="21394"/>
                  <a:pt x="16076" y="21394"/>
                </a:cubicBezTo>
                <a:cubicBezTo>
                  <a:pt x="16100" y="21394"/>
                  <a:pt x="16122" y="21402"/>
                  <a:pt x="16141" y="21420"/>
                </a:cubicBezTo>
                <a:cubicBezTo>
                  <a:pt x="16154" y="21433"/>
                  <a:pt x="16138" y="21451"/>
                  <a:pt x="16117" y="21468"/>
                </a:cubicBezTo>
                <a:cubicBezTo>
                  <a:pt x="16256" y="21399"/>
                  <a:pt x="16577" y="21372"/>
                  <a:pt x="16441" y="21254"/>
                </a:cubicBezTo>
                <a:cubicBezTo>
                  <a:pt x="16757" y="21254"/>
                  <a:pt x="16959" y="21013"/>
                  <a:pt x="17221" y="21013"/>
                </a:cubicBezTo>
                <a:cubicBezTo>
                  <a:pt x="17274" y="20784"/>
                  <a:pt x="17735" y="20886"/>
                  <a:pt x="17637" y="20621"/>
                </a:cubicBezTo>
                <a:cubicBezTo>
                  <a:pt x="17668" y="20687"/>
                  <a:pt x="17723" y="20713"/>
                  <a:pt x="17788" y="20713"/>
                </a:cubicBezTo>
                <a:cubicBezTo>
                  <a:pt x="17972" y="20713"/>
                  <a:pt x="18237" y="20498"/>
                  <a:pt x="18282" y="20335"/>
                </a:cubicBezTo>
                <a:cubicBezTo>
                  <a:pt x="18282" y="20373"/>
                  <a:pt x="18308" y="20380"/>
                  <a:pt x="18341" y="20380"/>
                </a:cubicBezTo>
                <a:cubicBezTo>
                  <a:pt x="18358" y="20380"/>
                  <a:pt x="18378" y="20378"/>
                  <a:pt x="18397" y="20378"/>
                </a:cubicBezTo>
                <a:cubicBezTo>
                  <a:pt x="18439" y="20378"/>
                  <a:pt x="18478" y="20387"/>
                  <a:pt x="18484" y="20444"/>
                </a:cubicBezTo>
                <a:cubicBezTo>
                  <a:pt x="18666" y="20321"/>
                  <a:pt x="18775" y="20141"/>
                  <a:pt x="18651" y="20066"/>
                </a:cubicBezTo>
                <a:cubicBezTo>
                  <a:pt x="18919" y="20066"/>
                  <a:pt x="19025" y="19879"/>
                  <a:pt x="19100" y="19716"/>
                </a:cubicBezTo>
                <a:cubicBezTo>
                  <a:pt x="19173" y="19576"/>
                  <a:pt x="19232" y="19457"/>
                  <a:pt x="19407" y="19457"/>
                </a:cubicBezTo>
                <a:cubicBezTo>
                  <a:pt x="19432" y="19457"/>
                  <a:pt x="19459" y="19459"/>
                  <a:pt x="19488" y="19464"/>
                </a:cubicBezTo>
                <a:cubicBezTo>
                  <a:pt x="19757" y="18937"/>
                  <a:pt x="19952" y="18386"/>
                  <a:pt x="20079" y="17818"/>
                </a:cubicBezTo>
                <a:cubicBezTo>
                  <a:pt x="20209" y="17869"/>
                  <a:pt x="20166" y="18015"/>
                  <a:pt x="20118" y="18158"/>
                </a:cubicBezTo>
                <a:cubicBezTo>
                  <a:pt x="20060" y="18290"/>
                  <a:pt x="20006" y="18424"/>
                  <a:pt x="20147" y="18474"/>
                </a:cubicBezTo>
                <a:cubicBezTo>
                  <a:pt x="20288" y="17940"/>
                  <a:pt x="20126" y="17579"/>
                  <a:pt x="20322" y="17161"/>
                </a:cubicBezTo>
                <a:cubicBezTo>
                  <a:pt x="20336" y="17138"/>
                  <a:pt x="20349" y="17128"/>
                  <a:pt x="20361" y="17128"/>
                </a:cubicBezTo>
                <a:cubicBezTo>
                  <a:pt x="20406" y="17128"/>
                  <a:pt x="20434" y="17264"/>
                  <a:pt x="20463" y="17307"/>
                </a:cubicBezTo>
                <a:cubicBezTo>
                  <a:pt x="20477" y="16821"/>
                  <a:pt x="20712" y="16421"/>
                  <a:pt x="20637" y="15979"/>
                </a:cubicBezTo>
                <a:cubicBezTo>
                  <a:pt x="20626" y="15981"/>
                  <a:pt x="20617" y="15982"/>
                  <a:pt x="20607" y="15982"/>
                </a:cubicBezTo>
                <a:cubicBezTo>
                  <a:pt x="20442" y="15982"/>
                  <a:pt x="20336" y="15638"/>
                  <a:pt x="20248" y="15572"/>
                </a:cubicBezTo>
                <a:cubicBezTo>
                  <a:pt x="20288" y="15592"/>
                  <a:pt x="20322" y="15600"/>
                  <a:pt x="20349" y="15600"/>
                </a:cubicBezTo>
                <a:cubicBezTo>
                  <a:pt x="20492" y="15600"/>
                  <a:pt x="20473" y="15374"/>
                  <a:pt x="20625" y="15374"/>
                </a:cubicBezTo>
                <a:cubicBezTo>
                  <a:pt x="20672" y="15374"/>
                  <a:pt x="20734" y="15395"/>
                  <a:pt x="20821" y="15449"/>
                </a:cubicBezTo>
                <a:cubicBezTo>
                  <a:pt x="20803" y="15397"/>
                  <a:pt x="20755" y="15320"/>
                  <a:pt x="20667" y="15320"/>
                </a:cubicBezTo>
                <a:cubicBezTo>
                  <a:pt x="20665" y="15320"/>
                  <a:pt x="20664" y="15320"/>
                  <a:pt x="20662" y="15320"/>
                </a:cubicBezTo>
                <a:cubicBezTo>
                  <a:pt x="20681" y="15281"/>
                  <a:pt x="20706" y="15256"/>
                  <a:pt x="20737" y="15256"/>
                </a:cubicBezTo>
                <a:cubicBezTo>
                  <a:pt x="20765" y="15256"/>
                  <a:pt x="20799" y="15274"/>
                  <a:pt x="20840" y="15317"/>
                </a:cubicBezTo>
                <a:cubicBezTo>
                  <a:pt x="20811" y="15014"/>
                  <a:pt x="20659" y="15106"/>
                  <a:pt x="20691" y="14841"/>
                </a:cubicBezTo>
                <a:cubicBezTo>
                  <a:pt x="20752" y="14848"/>
                  <a:pt x="20771" y="14901"/>
                  <a:pt x="20843" y="14939"/>
                </a:cubicBezTo>
                <a:cubicBezTo>
                  <a:pt x="20734" y="14789"/>
                  <a:pt x="20625" y="14647"/>
                  <a:pt x="20694" y="14429"/>
                </a:cubicBezTo>
                <a:cubicBezTo>
                  <a:pt x="20730" y="14441"/>
                  <a:pt x="20774" y="14426"/>
                  <a:pt x="20778" y="14468"/>
                </a:cubicBezTo>
                <a:cubicBezTo>
                  <a:pt x="20779" y="14090"/>
                  <a:pt x="20494" y="13813"/>
                  <a:pt x="20618" y="13405"/>
                </a:cubicBezTo>
                <a:cubicBezTo>
                  <a:pt x="20671" y="13429"/>
                  <a:pt x="20706" y="13440"/>
                  <a:pt x="20731" y="13440"/>
                </a:cubicBezTo>
                <a:cubicBezTo>
                  <a:pt x="20836" y="13440"/>
                  <a:pt x="20755" y="13261"/>
                  <a:pt x="20948" y="13241"/>
                </a:cubicBezTo>
                <a:lnTo>
                  <a:pt x="20872" y="13014"/>
                </a:lnTo>
                <a:lnTo>
                  <a:pt x="20760" y="13105"/>
                </a:lnTo>
                <a:cubicBezTo>
                  <a:pt x="20763" y="12905"/>
                  <a:pt x="20582" y="12738"/>
                  <a:pt x="20654" y="12564"/>
                </a:cubicBezTo>
                <a:lnTo>
                  <a:pt x="20756" y="12708"/>
                </a:lnTo>
                <a:lnTo>
                  <a:pt x="20694" y="12340"/>
                </a:lnTo>
                <a:lnTo>
                  <a:pt x="20615" y="12551"/>
                </a:lnTo>
                <a:cubicBezTo>
                  <a:pt x="20558" y="12468"/>
                  <a:pt x="20495" y="12462"/>
                  <a:pt x="20446" y="12462"/>
                </a:cubicBezTo>
                <a:cubicBezTo>
                  <a:pt x="20437" y="12462"/>
                  <a:pt x="20428" y="12462"/>
                  <a:pt x="20421" y="12462"/>
                </a:cubicBezTo>
                <a:cubicBezTo>
                  <a:pt x="20368" y="12462"/>
                  <a:pt x="20339" y="12454"/>
                  <a:pt x="20365" y="12322"/>
                </a:cubicBezTo>
                <a:cubicBezTo>
                  <a:pt x="20367" y="12328"/>
                  <a:pt x="20369" y="12331"/>
                  <a:pt x="20371" y="12331"/>
                </a:cubicBezTo>
                <a:cubicBezTo>
                  <a:pt x="20389" y="12331"/>
                  <a:pt x="20370" y="12112"/>
                  <a:pt x="20492" y="12051"/>
                </a:cubicBezTo>
                <a:cubicBezTo>
                  <a:pt x="20408" y="11973"/>
                  <a:pt x="20299" y="11856"/>
                  <a:pt x="20437" y="11772"/>
                </a:cubicBezTo>
                <a:cubicBezTo>
                  <a:pt x="20524" y="11772"/>
                  <a:pt x="20680" y="11871"/>
                  <a:pt x="20734" y="11871"/>
                </a:cubicBezTo>
                <a:cubicBezTo>
                  <a:pt x="20548" y="11824"/>
                  <a:pt x="20871" y="11493"/>
                  <a:pt x="20757" y="11315"/>
                </a:cubicBezTo>
                <a:cubicBezTo>
                  <a:pt x="20793" y="11360"/>
                  <a:pt x="20849" y="11392"/>
                  <a:pt x="20912" y="11405"/>
                </a:cubicBezTo>
                <a:lnTo>
                  <a:pt x="20803" y="11265"/>
                </a:lnTo>
                <a:cubicBezTo>
                  <a:pt x="20851" y="11232"/>
                  <a:pt x="20884" y="11216"/>
                  <a:pt x="20916" y="11216"/>
                </a:cubicBezTo>
                <a:cubicBezTo>
                  <a:pt x="20943" y="11216"/>
                  <a:pt x="20971" y="11228"/>
                  <a:pt x="21010" y="11251"/>
                </a:cubicBezTo>
                <a:cubicBezTo>
                  <a:pt x="21161" y="11003"/>
                  <a:pt x="20709" y="11228"/>
                  <a:pt x="20948" y="10962"/>
                </a:cubicBezTo>
                <a:cubicBezTo>
                  <a:pt x="20952" y="10989"/>
                  <a:pt x="20977" y="10986"/>
                  <a:pt x="20984" y="11047"/>
                </a:cubicBezTo>
                <a:cubicBezTo>
                  <a:pt x="21155" y="10741"/>
                  <a:pt x="21118" y="10404"/>
                  <a:pt x="21264" y="10122"/>
                </a:cubicBezTo>
                <a:cubicBezTo>
                  <a:pt x="21278" y="10120"/>
                  <a:pt x="21291" y="10119"/>
                  <a:pt x="21303" y="10119"/>
                </a:cubicBezTo>
                <a:cubicBezTo>
                  <a:pt x="21479" y="10119"/>
                  <a:pt x="21308" y="10353"/>
                  <a:pt x="21432" y="10353"/>
                </a:cubicBezTo>
                <a:cubicBezTo>
                  <a:pt x="21445" y="10353"/>
                  <a:pt x="21459" y="10351"/>
                  <a:pt x="21477" y="10346"/>
                </a:cubicBezTo>
                <a:cubicBezTo>
                  <a:pt x="21527" y="9870"/>
                  <a:pt x="21400" y="9366"/>
                  <a:pt x="21434" y="8941"/>
                </a:cubicBezTo>
                <a:lnTo>
                  <a:pt x="21405" y="9023"/>
                </a:lnTo>
                <a:cubicBezTo>
                  <a:pt x="21070" y="8962"/>
                  <a:pt x="21572" y="8703"/>
                  <a:pt x="21416" y="8483"/>
                </a:cubicBezTo>
                <a:cubicBezTo>
                  <a:pt x="21444" y="8517"/>
                  <a:pt x="21531" y="8531"/>
                  <a:pt x="21562" y="8531"/>
                </a:cubicBezTo>
                <a:cubicBezTo>
                  <a:pt x="21573" y="8531"/>
                  <a:pt x="21577" y="8529"/>
                  <a:pt x="21567" y="8526"/>
                </a:cubicBezTo>
                <a:cubicBezTo>
                  <a:pt x="21575" y="8220"/>
                  <a:pt x="21416" y="7907"/>
                  <a:pt x="21195" y="7505"/>
                </a:cubicBezTo>
                <a:lnTo>
                  <a:pt x="21296" y="7540"/>
                </a:lnTo>
                <a:cubicBezTo>
                  <a:pt x="21318" y="7353"/>
                  <a:pt x="21198" y="7084"/>
                  <a:pt x="21177" y="6887"/>
                </a:cubicBezTo>
                <a:cubicBezTo>
                  <a:pt x="21112" y="6867"/>
                  <a:pt x="21075" y="6815"/>
                  <a:pt x="21029" y="6815"/>
                </a:cubicBezTo>
                <a:cubicBezTo>
                  <a:pt x="21008" y="6815"/>
                  <a:pt x="20984" y="6826"/>
                  <a:pt x="20955" y="6859"/>
                </a:cubicBezTo>
                <a:cubicBezTo>
                  <a:pt x="21060" y="6512"/>
                  <a:pt x="20872" y="6270"/>
                  <a:pt x="20684" y="6063"/>
                </a:cubicBezTo>
                <a:cubicBezTo>
                  <a:pt x="20466" y="5866"/>
                  <a:pt x="20256" y="5696"/>
                  <a:pt x="20285" y="5369"/>
                </a:cubicBezTo>
                <a:cubicBezTo>
                  <a:pt x="20310" y="5404"/>
                  <a:pt x="20369" y="5431"/>
                  <a:pt x="20396" y="5431"/>
                </a:cubicBezTo>
                <a:cubicBezTo>
                  <a:pt x="20408" y="5431"/>
                  <a:pt x="20412" y="5426"/>
                  <a:pt x="20405" y="5413"/>
                </a:cubicBezTo>
                <a:cubicBezTo>
                  <a:pt x="20299" y="5297"/>
                  <a:pt x="20187" y="5192"/>
                  <a:pt x="20068" y="5096"/>
                </a:cubicBezTo>
                <a:cubicBezTo>
                  <a:pt x="19970" y="5205"/>
                  <a:pt x="20031" y="5192"/>
                  <a:pt x="19999" y="5325"/>
                </a:cubicBezTo>
                <a:cubicBezTo>
                  <a:pt x="19996" y="5325"/>
                  <a:pt x="19991" y="5325"/>
                  <a:pt x="19988" y="5325"/>
                </a:cubicBezTo>
                <a:cubicBezTo>
                  <a:pt x="19872" y="5325"/>
                  <a:pt x="19764" y="5274"/>
                  <a:pt x="19691" y="5192"/>
                </a:cubicBezTo>
                <a:cubicBezTo>
                  <a:pt x="19724" y="5207"/>
                  <a:pt x="19752" y="5214"/>
                  <a:pt x="19775" y="5214"/>
                </a:cubicBezTo>
                <a:cubicBezTo>
                  <a:pt x="19890" y="5214"/>
                  <a:pt x="19882" y="5040"/>
                  <a:pt x="19890" y="4944"/>
                </a:cubicBezTo>
                <a:cubicBezTo>
                  <a:pt x="19861" y="4981"/>
                  <a:pt x="19803" y="4984"/>
                  <a:pt x="19774" y="5018"/>
                </a:cubicBezTo>
                <a:cubicBezTo>
                  <a:pt x="19791" y="4922"/>
                  <a:pt x="19777" y="4893"/>
                  <a:pt x="19746" y="4893"/>
                </a:cubicBezTo>
                <a:cubicBezTo>
                  <a:pt x="19703" y="4893"/>
                  <a:pt x="19626" y="4952"/>
                  <a:pt x="19562" y="4952"/>
                </a:cubicBezTo>
                <a:cubicBezTo>
                  <a:pt x="19516" y="4952"/>
                  <a:pt x="19476" y="4922"/>
                  <a:pt x="19460" y="4821"/>
                </a:cubicBezTo>
                <a:lnTo>
                  <a:pt x="19529" y="4787"/>
                </a:lnTo>
                <a:cubicBezTo>
                  <a:pt x="19420" y="4722"/>
                  <a:pt x="19264" y="4715"/>
                  <a:pt x="19192" y="4617"/>
                </a:cubicBezTo>
                <a:cubicBezTo>
                  <a:pt x="19220" y="4572"/>
                  <a:pt x="19244" y="4557"/>
                  <a:pt x="19269" y="4557"/>
                </a:cubicBezTo>
                <a:cubicBezTo>
                  <a:pt x="19307" y="4557"/>
                  <a:pt x="19343" y="4592"/>
                  <a:pt x="19389" y="4592"/>
                </a:cubicBezTo>
                <a:cubicBezTo>
                  <a:pt x="19407" y="4592"/>
                  <a:pt x="19426" y="4586"/>
                  <a:pt x="19448" y="4570"/>
                </a:cubicBezTo>
                <a:cubicBezTo>
                  <a:pt x="19314" y="4447"/>
                  <a:pt x="18967" y="4535"/>
                  <a:pt x="18974" y="4311"/>
                </a:cubicBezTo>
                <a:cubicBezTo>
                  <a:pt x="19060" y="4331"/>
                  <a:pt x="19137" y="4406"/>
                  <a:pt x="19227" y="4430"/>
                </a:cubicBezTo>
                <a:cubicBezTo>
                  <a:pt x="19245" y="4174"/>
                  <a:pt x="19192" y="4191"/>
                  <a:pt x="19123" y="4079"/>
                </a:cubicBezTo>
                <a:lnTo>
                  <a:pt x="19126" y="4089"/>
                </a:lnTo>
                <a:cubicBezTo>
                  <a:pt x="19079" y="3997"/>
                  <a:pt x="19020" y="3909"/>
                  <a:pt x="18959" y="3824"/>
                </a:cubicBezTo>
                <a:lnTo>
                  <a:pt x="18985" y="3909"/>
                </a:lnTo>
                <a:cubicBezTo>
                  <a:pt x="18902" y="3938"/>
                  <a:pt x="18835" y="3950"/>
                  <a:pt x="18780" y="3950"/>
                </a:cubicBezTo>
                <a:cubicBezTo>
                  <a:pt x="18521" y="3950"/>
                  <a:pt x="18497" y="3694"/>
                  <a:pt x="18182" y="3694"/>
                </a:cubicBezTo>
                <a:cubicBezTo>
                  <a:pt x="18174" y="3694"/>
                  <a:pt x="18166" y="3694"/>
                  <a:pt x="18158" y="3694"/>
                </a:cubicBezTo>
                <a:cubicBezTo>
                  <a:pt x="18547" y="3677"/>
                  <a:pt x="18290" y="3609"/>
                  <a:pt x="18426" y="3484"/>
                </a:cubicBezTo>
                <a:cubicBezTo>
                  <a:pt x="18401" y="3396"/>
                  <a:pt x="18343" y="3272"/>
                  <a:pt x="18405" y="3256"/>
                </a:cubicBezTo>
                <a:cubicBezTo>
                  <a:pt x="18392" y="3258"/>
                  <a:pt x="18380" y="3259"/>
                  <a:pt x="18368" y="3259"/>
                </a:cubicBezTo>
                <a:cubicBezTo>
                  <a:pt x="18214" y="3259"/>
                  <a:pt x="18243" y="3074"/>
                  <a:pt x="18043" y="3074"/>
                </a:cubicBezTo>
                <a:cubicBezTo>
                  <a:pt x="18020" y="3074"/>
                  <a:pt x="17994" y="3076"/>
                  <a:pt x="17963" y="3082"/>
                </a:cubicBezTo>
                <a:cubicBezTo>
                  <a:pt x="17992" y="3028"/>
                  <a:pt x="17836" y="2987"/>
                  <a:pt x="17956" y="2888"/>
                </a:cubicBezTo>
                <a:cubicBezTo>
                  <a:pt x="17926" y="2877"/>
                  <a:pt x="17904" y="2872"/>
                  <a:pt x="17889" y="2872"/>
                </a:cubicBezTo>
                <a:cubicBezTo>
                  <a:pt x="17815" y="2872"/>
                  <a:pt x="17921" y="3005"/>
                  <a:pt x="17873" y="3045"/>
                </a:cubicBezTo>
                <a:cubicBezTo>
                  <a:pt x="17532" y="3042"/>
                  <a:pt x="17433" y="2502"/>
                  <a:pt x="16946" y="2502"/>
                </a:cubicBezTo>
                <a:cubicBezTo>
                  <a:pt x="16931" y="2502"/>
                  <a:pt x="16917" y="2503"/>
                  <a:pt x="16902" y="2504"/>
                </a:cubicBezTo>
                <a:cubicBezTo>
                  <a:pt x="16818" y="2486"/>
                  <a:pt x="16745" y="2479"/>
                  <a:pt x="16677" y="2479"/>
                </a:cubicBezTo>
                <a:cubicBezTo>
                  <a:pt x="16483" y="2479"/>
                  <a:pt x="16338" y="2535"/>
                  <a:pt x="16144" y="2535"/>
                </a:cubicBezTo>
                <a:cubicBezTo>
                  <a:pt x="16132" y="2535"/>
                  <a:pt x="16120" y="2535"/>
                  <a:pt x="16109" y="2534"/>
                </a:cubicBezTo>
                <a:cubicBezTo>
                  <a:pt x="16083" y="2521"/>
                  <a:pt x="16054" y="2507"/>
                  <a:pt x="16025" y="2494"/>
                </a:cubicBezTo>
                <a:cubicBezTo>
                  <a:pt x="16029" y="2402"/>
                  <a:pt x="16206" y="2378"/>
                  <a:pt x="16206" y="2378"/>
                </a:cubicBezTo>
                <a:cubicBezTo>
                  <a:pt x="16080" y="2225"/>
                  <a:pt x="15945" y="2181"/>
                  <a:pt x="15761" y="2174"/>
                </a:cubicBezTo>
                <a:cubicBezTo>
                  <a:pt x="15815" y="2140"/>
                  <a:pt x="15801" y="2089"/>
                  <a:pt x="15782" y="2004"/>
                </a:cubicBezTo>
                <a:cubicBezTo>
                  <a:pt x="15770" y="2001"/>
                  <a:pt x="15759" y="1999"/>
                  <a:pt x="15748" y="1999"/>
                </a:cubicBezTo>
                <a:cubicBezTo>
                  <a:pt x="15669" y="1999"/>
                  <a:pt x="15624" y="2076"/>
                  <a:pt x="15562" y="2076"/>
                </a:cubicBezTo>
                <a:cubicBezTo>
                  <a:pt x="15536" y="2076"/>
                  <a:pt x="15507" y="2062"/>
                  <a:pt x="15470" y="2024"/>
                </a:cubicBezTo>
                <a:cubicBezTo>
                  <a:pt x="15525" y="1973"/>
                  <a:pt x="15605" y="1891"/>
                  <a:pt x="15695" y="1854"/>
                </a:cubicBezTo>
                <a:cubicBezTo>
                  <a:pt x="15683" y="1854"/>
                  <a:pt x="15672" y="1853"/>
                  <a:pt x="15660" y="1853"/>
                </a:cubicBezTo>
                <a:cubicBezTo>
                  <a:pt x="15504" y="1853"/>
                  <a:pt x="15336" y="1888"/>
                  <a:pt x="15181" y="1888"/>
                </a:cubicBezTo>
                <a:cubicBezTo>
                  <a:pt x="15169" y="1888"/>
                  <a:pt x="15156" y="1888"/>
                  <a:pt x="15144" y="1888"/>
                </a:cubicBezTo>
                <a:cubicBezTo>
                  <a:pt x="15141" y="1776"/>
                  <a:pt x="15297" y="1776"/>
                  <a:pt x="15380" y="1735"/>
                </a:cubicBezTo>
                <a:cubicBezTo>
                  <a:pt x="15278" y="1725"/>
                  <a:pt x="15146" y="1702"/>
                  <a:pt x="15029" y="1702"/>
                </a:cubicBezTo>
                <a:cubicBezTo>
                  <a:pt x="14919" y="1702"/>
                  <a:pt x="14820" y="1722"/>
                  <a:pt x="14767" y="1789"/>
                </a:cubicBezTo>
                <a:cubicBezTo>
                  <a:pt x="14792" y="1810"/>
                  <a:pt x="14815" y="1834"/>
                  <a:pt x="14838" y="1858"/>
                </a:cubicBezTo>
                <a:cubicBezTo>
                  <a:pt x="14831" y="1817"/>
                  <a:pt x="14889" y="1736"/>
                  <a:pt x="14934" y="1729"/>
                </a:cubicBezTo>
                <a:cubicBezTo>
                  <a:pt x="14962" y="1720"/>
                  <a:pt x="14986" y="1716"/>
                  <a:pt x="15006" y="1716"/>
                </a:cubicBezTo>
                <a:cubicBezTo>
                  <a:pt x="15134" y="1716"/>
                  <a:pt x="15136" y="1869"/>
                  <a:pt x="15123" y="1919"/>
                </a:cubicBezTo>
                <a:lnTo>
                  <a:pt x="14996" y="1916"/>
                </a:lnTo>
                <a:cubicBezTo>
                  <a:pt x="14991" y="2084"/>
                  <a:pt x="15091" y="2118"/>
                  <a:pt x="15224" y="2118"/>
                </a:cubicBezTo>
                <a:cubicBezTo>
                  <a:pt x="15320" y="2118"/>
                  <a:pt x="15432" y="2100"/>
                  <a:pt x="15531" y="2100"/>
                </a:cubicBezTo>
                <a:cubicBezTo>
                  <a:pt x="15590" y="2100"/>
                  <a:pt x="15644" y="2106"/>
                  <a:pt x="15688" y="2126"/>
                </a:cubicBezTo>
                <a:lnTo>
                  <a:pt x="15528" y="2286"/>
                </a:lnTo>
                <a:cubicBezTo>
                  <a:pt x="14971" y="2061"/>
                  <a:pt x="14395" y="1884"/>
                  <a:pt x="13804" y="1749"/>
                </a:cubicBezTo>
                <a:lnTo>
                  <a:pt x="13782" y="1739"/>
                </a:lnTo>
                <a:cubicBezTo>
                  <a:pt x="13865" y="1637"/>
                  <a:pt x="13957" y="1541"/>
                  <a:pt x="14007" y="1433"/>
                </a:cubicBezTo>
                <a:lnTo>
                  <a:pt x="14061" y="1348"/>
                </a:lnTo>
                <a:lnTo>
                  <a:pt x="14032" y="1351"/>
                </a:lnTo>
                <a:cubicBezTo>
                  <a:pt x="14054" y="1252"/>
                  <a:pt x="14032" y="1143"/>
                  <a:pt x="13939" y="1007"/>
                </a:cubicBezTo>
                <a:lnTo>
                  <a:pt x="13602" y="1034"/>
                </a:lnTo>
                <a:lnTo>
                  <a:pt x="13583" y="874"/>
                </a:lnTo>
                <a:lnTo>
                  <a:pt x="13801" y="970"/>
                </a:lnTo>
                <a:cubicBezTo>
                  <a:pt x="13771" y="881"/>
                  <a:pt x="13720" y="855"/>
                  <a:pt x="13662" y="855"/>
                </a:cubicBezTo>
                <a:cubicBezTo>
                  <a:pt x="13607" y="855"/>
                  <a:pt x="13546" y="876"/>
                  <a:pt x="13485" y="892"/>
                </a:cubicBezTo>
                <a:cubicBezTo>
                  <a:pt x="13500" y="830"/>
                  <a:pt x="13485" y="762"/>
                  <a:pt x="13446" y="708"/>
                </a:cubicBezTo>
                <a:cubicBezTo>
                  <a:pt x="13318" y="752"/>
                  <a:pt x="13191" y="800"/>
                  <a:pt x="13072" y="847"/>
                </a:cubicBezTo>
                <a:cubicBezTo>
                  <a:pt x="13083" y="732"/>
                  <a:pt x="13279" y="694"/>
                  <a:pt x="13127" y="568"/>
                </a:cubicBezTo>
                <a:cubicBezTo>
                  <a:pt x="12957" y="633"/>
                  <a:pt x="13145" y="837"/>
                  <a:pt x="12909" y="837"/>
                </a:cubicBezTo>
                <a:cubicBezTo>
                  <a:pt x="12847" y="704"/>
                  <a:pt x="12886" y="623"/>
                  <a:pt x="12800" y="623"/>
                </a:cubicBezTo>
                <a:cubicBezTo>
                  <a:pt x="12779" y="623"/>
                  <a:pt x="12753" y="627"/>
                  <a:pt x="12718" y="636"/>
                </a:cubicBezTo>
                <a:cubicBezTo>
                  <a:pt x="12721" y="568"/>
                  <a:pt x="12760" y="537"/>
                  <a:pt x="12824" y="524"/>
                </a:cubicBezTo>
                <a:cubicBezTo>
                  <a:pt x="12807" y="526"/>
                  <a:pt x="12791" y="527"/>
                  <a:pt x="12774" y="527"/>
                </a:cubicBezTo>
                <a:cubicBezTo>
                  <a:pt x="12683" y="527"/>
                  <a:pt x="12588" y="502"/>
                  <a:pt x="12504" y="502"/>
                </a:cubicBezTo>
                <a:cubicBezTo>
                  <a:pt x="12442" y="502"/>
                  <a:pt x="12386" y="516"/>
                  <a:pt x="12344" y="561"/>
                </a:cubicBezTo>
                <a:cubicBezTo>
                  <a:pt x="12250" y="367"/>
                  <a:pt x="11856" y="486"/>
                  <a:pt x="11928" y="235"/>
                </a:cubicBezTo>
                <a:cubicBezTo>
                  <a:pt x="11867" y="281"/>
                  <a:pt x="11637" y="388"/>
                  <a:pt x="11501" y="388"/>
                </a:cubicBezTo>
                <a:cubicBezTo>
                  <a:pt x="11497" y="388"/>
                  <a:pt x="11493" y="388"/>
                  <a:pt x="11490" y="388"/>
                </a:cubicBezTo>
                <a:cubicBezTo>
                  <a:pt x="11782" y="95"/>
                  <a:pt x="10971" y="319"/>
                  <a:pt x="11047"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grpSp>
        <p:nvGrpSpPr>
          <p:cNvPr id="953" name="Google Shape;446;p21"/>
          <p:cNvGrpSpPr/>
          <p:nvPr/>
        </p:nvGrpSpPr>
        <p:grpSpPr>
          <a:xfrm>
            <a:off x="20175856" y="10798414"/>
            <a:ext cx="9643583" cy="3969635"/>
            <a:chOff x="-1" y="-5"/>
            <a:chExt cx="9643581" cy="3969633"/>
          </a:xfrm>
        </p:grpSpPr>
        <p:sp>
          <p:nvSpPr>
            <p:cNvPr id="936" name="Google Shape;447;p21"/>
            <p:cNvSpPr/>
            <p:nvPr/>
          </p:nvSpPr>
          <p:spPr>
            <a:xfrm rot="19517741">
              <a:off x="8080181" y="819743"/>
              <a:ext cx="642029" cy="235116"/>
            </a:xfrm>
            <a:custGeom>
              <a:avLst/>
              <a:gdLst/>
              <a:ahLst/>
              <a:cxnLst>
                <a:cxn ang="0">
                  <a:pos x="wd2" y="hd2"/>
                </a:cxn>
                <a:cxn ang="5400000">
                  <a:pos x="wd2" y="hd2"/>
                </a:cxn>
                <a:cxn ang="10800000">
                  <a:pos x="wd2" y="hd2"/>
                </a:cxn>
                <a:cxn ang="16200000">
                  <a:pos x="wd2" y="hd2"/>
                </a:cxn>
              </a:cxnLst>
              <a:rect l="0" t="0" r="r" b="b"/>
              <a:pathLst>
                <a:path w="20859" h="21600" extrusionOk="0">
                  <a:moveTo>
                    <a:pt x="3787" y="0"/>
                  </a:moveTo>
                  <a:cubicBezTo>
                    <a:pt x="2919" y="0"/>
                    <a:pt x="2067" y="225"/>
                    <a:pt x="1246" y="721"/>
                  </a:cubicBezTo>
                  <a:cubicBezTo>
                    <a:pt x="195" y="1464"/>
                    <a:pt x="-474" y="5946"/>
                    <a:pt x="410" y="8063"/>
                  </a:cubicBezTo>
                  <a:cubicBezTo>
                    <a:pt x="2505" y="13064"/>
                    <a:pt x="4759" y="13987"/>
                    <a:pt x="7379" y="15654"/>
                  </a:cubicBezTo>
                  <a:lnTo>
                    <a:pt x="16873" y="21487"/>
                  </a:lnTo>
                  <a:cubicBezTo>
                    <a:pt x="17016" y="21555"/>
                    <a:pt x="17160" y="21600"/>
                    <a:pt x="17303" y="21600"/>
                  </a:cubicBezTo>
                  <a:cubicBezTo>
                    <a:pt x="18123" y="21600"/>
                    <a:pt x="18904" y="20361"/>
                    <a:pt x="19334" y="18289"/>
                  </a:cubicBezTo>
                  <a:lnTo>
                    <a:pt x="20274" y="18672"/>
                  </a:lnTo>
                  <a:cubicBezTo>
                    <a:pt x="20282" y="18672"/>
                    <a:pt x="20290" y="18672"/>
                    <a:pt x="20298" y="18672"/>
                  </a:cubicBezTo>
                  <a:cubicBezTo>
                    <a:pt x="20696" y="18672"/>
                    <a:pt x="21126" y="17005"/>
                    <a:pt x="20648" y="16397"/>
                  </a:cubicBezTo>
                  <a:lnTo>
                    <a:pt x="19661" y="15271"/>
                  </a:lnTo>
                  <a:cubicBezTo>
                    <a:pt x="19764" y="12613"/>
                    <a:pt x="19015" y="10271"/>
                    <a:pt x="18155" y="9572"/>
                  </a:cubicBezTo>
                  <a:cubicBezTo>
                    <a:pt x="13783" y="6442"/>
                    <a:pt x="8518" y="0"/>
                    <a:pt x="378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37" name="Google Shape;448;p21"/>
            <p:cNvSpPr/>
            <p:nvPr/>
          </p:nvSpPr>
          <p:spPr>
            <a:xfrm rot="19517741">
              <a:off x="6852276" y="1412067"/>
              <a:ext cx="637008" cy="256691"/>
            </a:xfrm>
            <a:custGeom>
              <a:avLst/>
              <a:gdLst/>
              <a:ahLst/>
              <a:cxnLst>
                <a:cxn ang="0">
                  <a:pos x="wd2" y="hd2"/>
                </a:cxn>
                <a:cxn ang="5400000">
                  <a:pos x="wd2" y="hd2"/>
                </a:cxn>
                <a:cxn ang="10800000">
                  <a:pos x="wd2" y="hd2"/>
                </a:cxn>
                <a:cxn ang="16200000">
                  <a:pos x="wd2" y="hd2"/>
                </a:cxn>
              </a:cxnLst>
              <a:rect l="0" t="0" r="r" b="b"/>
              <a:pathLst>
                <a:path w="20433" h="21600" extrusionOk="0">
                  <a:moveTo>
                    <a:pt x="18753" y="0"/>
                  </a:moveTo>
                  <a:cubicBezTo>
                    <a:pt x="18313" y="0"/>
                    <a:pt x="17833" y="433"/>
                    <a:pt x="17377" y="1423"/>
                  </a:cubicBezTo>
                  <a:cubicBezTo>
                    <a:pt x="15175" y="6086"/>
                    <a:pt x="12455" y="8727"/>
                    <a:pt x="9624" y="8933"/>
                  </a:cubicBezTo>
                  <a:cubicBezTo>
                    <a:pt x="9561" y="8933"/>
                    <a:pt x="9506" y="8933"/>
                    <a:pt x="9451" y="8933"/>
                  </a:cubicBezTo>
                  <a:cubicBezTo>
                    <a:pt x="6848" y="8933"/>
                    <a:pt x="4615" y="5859"/>
                    <a:pt x="2107" y="5116"/>
                  </a:cubicBezTo>
                  <a:cubicBezTo>
                    <a:pt x="2036" y="5075"/>
                    <a:pt x="1965" y="5075"/>
                    <a:pt x="1902" y="5075"/>
                  </a:cubicBezTo>
                  <a:cubicBezTo>
                    <a:pt x="739" y="5075"/>
                    <a:pt x="-496" y="8273"/>
                    <a:pt x="204" y="11429"/>
                  </a:cubicBezTo>
                  <a:cubicBezTo>
                    <a:pt x="1831" y="18732"/>
                    <a:pt x="4670" y="21600"/>
                    <a:pt x="7745" y="21600"/>
                  </a:cubicBezTo>
                  <a:cubicBezTo>
                    <a:pt x="12305" y="21600"/>
                    <a:pt x="17385" y="15328"/>
                    <a:pt x="19862" y="7963"/>
                  </a:cubicBezTo>
                  <a:cubicBezTo>
                    <a:pt x="21104" y="4209"/>
                    <a:pt x="20129" y="0"/>
                    <a:pt x="1875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38" name="Google Shape;449;p21"/>
            <p:cNvSpPr/>
            <p:nvPr/>
          </p:nvSpPr>
          <p:spPr>
            <a:xfrm rot="19517741">
              <a:off x="6786381" y="756925"/>
              <a:ext cx="685374" cy="158135"/>
            </a:xfrm>
            <a:custGeom>
              <a:avLst/>
              <a:gdLst/>
              <a:ahLst/>
              <a:cxnLst>
                <a:cxn ang="0">
                  <a:pos x="wd2" y="hd2"/>
                </a:cxn>
                <a:cxn ang="5400000">
                  <a:pos x="wd2" y="hd2"/>
                </a:cxn>
                <a:cxn ang="10800000">
                  <a:pos x="wd2" y="hd2"/>
                </a:cxn>
                <a:cxn ang="16200000">
                  <a:pos x="wd2" y="hd2"/>
                </a:cxn>
              </a:cxnLst>
              <a:rect l="0" t="0" r="r" b="b"/>
              <a:pathLst>
                <a:path w="20672" h="21600" extrusionOk="0">
                  <a:moveTo>
                    <a:pt x="6069" y="0"/>
                  </a:moveTo>
                  <a:cubicBezTo>
                    <a:pt x="4480" y="0"/>
                    <a:pt x="2912" y="603"/>
                    <a:pt x="1403" y="2880"/>
                  </a:cubicBezTo>
                  <a:cubicBezTo>
                    <a:pt x="-334" y="5459"/>
                    <a:pt x="-534" y="15940"/>
                    <a:pt x="1233" y="18753"/>
                  </a:cubicBezTo>
                  <a:cubicBezTo>
                    <a:pt x="2624" y="20964"/>
                    <a:pt x="4102" y="21600"/>
                    <a:pt x="5604" y="21600"/>
                  </a:cubicBezTo>
                  <a:cubicBezTo>
                    <a:pt x="7245" y="21600"/>
                    <a:pt x="8902" y="20863"/>
                    <a:pt x="10492" y="20696"/>
                  </a:cubicBezTo>
                  <a:cubicBezTo>
                    <a:pt x="13701" y="20227"/>
                    <a:pt x="16585" y="19658"/>
                    <a:pt x="19698" y="16175"/>
                  </a:cubicBezTo>
                  <a:cubicBezTo>
                    <a:pt x="20889" y="14701"/>
                    <a:pt x="21066" y="6597"/>
                    <a:pt x="19794" y="5124"/>
                  </a:cubicBezTo>
                  <a:cubicBezTo>
                    <a:pt x="16733" y="1407"/>
                    <a:pt x="13871" y="1072"/>
                    <a:pt x="10713" y="737"/>
                  </a:cubicBezTo>
                  <a:cubicBezTo>
                    <a:pt x="9175" y="569"/>
                    <a:pt x="7615" y="0"/>
                    <a:pt x="60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39" name="Google Shape;450;p21"/>
            <p:cNvSpPr/>
            <p:nvPr/>
          </p:nvSpPr>
          <p:spPr>
            <a:xfrm rot="19517741">
              <a:off x="8152062" y="109399"/>
              <a:ext cx="446221" cy="198096"/>
            </a:xfrm>
            <a:custGeom>
              <a:avLst/>
              <a:gdLst/>
              <a:ahLst/>
              <a:cxnLst>
                <a:cxn ang="0">
                  <a:pos x="wd2" y="hd2"/>
                </a:cxn>
                <a:cxn ang="5400000">
                  <a:pos x="wd2" y="hd2"/>
                </a:cxn>
                <a:cxn ang="10800000">
                  <a:pos x="wd2" y="hd2"/>
                </a:cxn>
                <a:cxn ang="16200000">
                  <a:pos x="wd2" y="hd2"/>
                </a:cxn>
              </a:cxnLst>
              <a:rect l="0" t="0" r="r" b="b"/>
              <a:pathLst>
                <a:path w="21124" h="21600" extrusionOk="0">
                  <a:moveTo>
                    <a:pt x="1032" y="0"/>
                  </a:moveTo>
                  <a:cubicBezTo>
                    <a:pt x="347" y="0"/>
                    <a:pt x="-245" y="2165"/>
                    <a:pt x="103" y="3529"/>
                  </a:cubicBezTo>
                  <a:cubicBezTo>
                    <a:pt x="2332" y="12965"/>
                    <a:pt x="4757" y="17029"/>
                    <a:pt x="9284" y="19729"/>
                  </a:cubicBezTo>
                  <a:cubicBezTo>
                    <a:pt x="11280" y="20878"/>
                    <a:pt x="13312" y="21520"/>
                    <a:pt x="15378" y="21600"/>
                  </a:cubicBezTo>
                  <a:cubicBezTo>
                    <a:pt x="18233" y="21600"/>
                    <a:pt x="18627" y="20531"/>
                    <a:pt x="20728" y="16654"/>
                  </a:cubicBezTo>
                  <a:cubicBezTo>
                    <a:pt x="21123" y="15933"/>
                    <a:pt x="21355" y="14409"/>
                    <a:pt x="20775" y="13687"/>
                  </a:cubicBezTo>
                  <a:cubicBezTo>
                    <a:pt x="19289" y="11896"/>
                    <a:pt x="18941" y="10640"/>
                    <a:pt x="17142" y="10078"/>
                  </a:cubicBezTo>
                  <a:cubicBezTo>
                    <a:pt x="15227" y="9731"/>
                    <a:pt x="13346" y="9009"/>
                    <a:pt x="11478" y="7940"/>
                  </a:cubicBezTo>
                  <a:cubicBezTo>
                    <a:pt x="9714" y="6763"/>
                    <a:pt x="8193" y="4518"/>
                    <a:pt x="6475" y="3154"/>
                  </a:cubicBezTo>
                  <a:cubicBezTo>
                    <a:pt x="4757" y="1818"/>
                    <a:pt x="2993" y="1363"/>
                    <a:pt x="1275" y="107"/>
                  </a:cubicBezTo>
                  <a:cubicBezTo>
                    <a:pt x="1194" y="27"/>
                    <a:pt x="1113" y="0"/>
                    <a:pt x="1032"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40" name="Google Shape;451;p21"/>
            <p:cNvSpPr/>
            <p:nvPr/>
          </p:nvSpPr>
          <p:spPr>
            <a:xfrm rot="19517741">
              <a:off x="9061042" y="576208"/>
              <a:ext cx="549632" cy="287336"/>
            </a:xfrm>
            <a:custGeom>
              <a:avLst/>
              <a:gdLst/>
              <a:ahLst/>
              <a:cxnLst>
                <a:cxn ang="0">
                  <a:pos x="wd2" y="hd2"/>
                </a:cxn>
                <a:cxn ang="5400000">
                  <a:pos x="wd2" y="hd2"/>
                </a:cxn>
                <a:cxn ang="10800000">
                  <a:pos x="wd2" y="hd2"/>
                </a:cxn>
                <a:cxn ang="16200000">
                  <a:pos x="wd2" y="hd2"/>
                </a:cxn>
              </a:cxnLst>
              <a:rect l="0" t="0" r="r" b="b"/>
              <a:pathLst>
                <a:path w="20426" h="21600" extrusionOk="0">
                  <a:moveTo>
                    <a:pt x="1760" y="0"/>
                  </a:moveTo>
                  <a:cubicBezTo>
                    <a:pt x="394" y="0"/>
                    <a:pt x="-836" y="4442"/>
                    <a:pt x="740" y="5621"/>
                  </a:cubicBezTo>
                  <a:cubicBezTo>
                    <a:pt x="6908" y="10284"/>
                    <a:pt x="12547" y="17785"/>
                    <a:pt x="18951" y="21508"/>
                  </a:cubicBezTo>
                  <a:cubicBezTo>
                    <a:pt x="19070" y="21563"/>
                    <a:pt x="19179" y="21600"/>
                    <a:pt x="19279" y="21600"/>
                  </a:cubicBezTo>
                  <a:cubicBezTo>
                    <a:pt x="20245" y="21600"/>
                    <a:pt x="20764" y="18983"/>
                    <a:pt x="20181" y="17472"/>
                  </a:cubicBezTo>
                  <a:cubicBezTo>
                    <a:pt x="17876" y="11703"/>
                    <a:pt x="15271" y="8533"/>
                    <a:pt x="12027" y="5308"/>
                  </a:cubicBezTo>
                  <a:cubicBezTo>
                    <a:pt x="8648" y="1972"/>
                    <a:pt x="5559" y="1345"/>
                    <a:pt x="1970" y="37"/>
                  </a:cubicBezTo>
                  <a:cubicBezTo>
                    <a:pt x="1897" y="18"/>
                    <a:pt x="1824" y="0"/>
                    <a:pt x="1760"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41" name="Google Shape;452;p21"/>
            <p:cNvSpPr/>
            <p:nvPr/>
          </p:nvSpPr>
          <p:spPr>
            <a:xfrm rot="19517741">
              <a:off x="5713464" y="1718516"/>
              <a:ext cx="664823" cy="204961"/>
            </a:xfrm>
            <a:custGeom>
              <a:avLst/>
              <a:gdLst/>
              <a:ahLst/>
              <a:cxnLst>
                <a:cxn ang="0">
                  <a:pos x="wd2" y="hd2"/>
                </a:cxn>
                <a:cxn ang="5400000">
                  <a:pos x="wd2" y="hd2"/>
                </a:cxn>
                <a:cxn ang="10800000">
                  <a:pos x="wd2" y="hd2"/>
                </a:cxn>
                <a:cxn ang="16200000">
                  <a:pos x="wd2" y="hd2"/>
                </a:cxn>
              </a:cxnLst>
              <a:rect l="0" t="0" r="r" b="b"/>
              <a:pathLst>
                <a:path w="20865" h="21600" extrusionOk="0">
                  <a:moveTo>
                    <a:pt x="6468" y="0"/>
                  </a:moveTo>
                  <a:cubicBezTo>
                    <a:pt x="4352" y="0"/>
                    <a:pt x="2236" y="1214"/>
                    <a:pt x="643" y="5297"/>
                  </a:cubicBezTo>
                  <a:cubicBezTo>
                    <a:pt x="105" y="6692"/>
                    <a:pt x="-311" y="9560"/>
                    <a:pt x="312" y="11394"/>
                  </a:cubicBezTo>
                  <a:cubicBezTo>
                    <a:pt x="2644" y="18500"/>
                    <a:pt x="6576" y="18241"/>
                    <a:pt x="9554" y="19300"/>
                  </a:cubicBezTo>
                  <a:cubicBezTo>
                    <a:pt x="11947" y="20076"/>
                    <a:pt x="14317" y="21600"/>
                    <a:pt x="16695" y="21600"/>
                  </a:cubicBezTo>
                  <a:cubicBezTo>
                    <a:pt x="17703" y="21600"/>
                    <a:pt x="18719" y="21316"/>
                    <a:pt x="19735" y="20592"/>
                  </a:cubicBezTo>
                  <a:cubicBezTo>
                    <a:pt x="20720" y="19895"/>
                    <a:pt x="21289" y="14960"/>
                    <a:pt x="20481" y="12609"/>
                  </a:cubicBezTo>
                  <a:cubicBezTo>
                    <a:pt x="17765" y="4522"/>
                    <a:pt x="14033" y="2687"/>
                    <a:pt x="10539" y="1111"/>
                  </a:cubicBezTo>
                  <a:cubicBezTo>
                    <a:pt x="9277" y="543"/>
                    <a:pt x="7877" y="0"/>
                    <a:pt x="646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42" name="Google Shape;453;p21"/>
            <p:cNvSpPr/>
            <p:nvPr/>
          </p:nvSpPr>
          <p:spPr>
            <a:xfrm rot="19517741">
              <a:off x="5481753" y="2372183"/>
              <a:ext cx="604368" cy="374858"/>
            </a:xfrm>
            <a:custGeom>
              <a:avLst/>
              <a:gdLst/>
              <a:ahLst/>
              <a:cxnLst>
                <a:cxn ang="0">
                  <a:pos x="wd2" y="hd2"/>
                </a:cxn>
                <a:cxn ang="5400000">
                  <a:pos x="wd2" y="hd2"/>
                </a:cxn>
                <a:cxn ang="10800000">
                  <a:pos x="wd2" y="hd2"/>
                </a:cxn>
                <a:cxn ang="16200000">
                  <a:pos x="wd2" y="hd2"/>
                </a:cxn>
              </a:cxnLst>
              <a:rect l="0" t="0" r="r" b="b"/>
              <a:pathLst>
                <a:path w="20056" h="21600" extrusionOk="0">
                  <a:moveTo>
                    <a:pt x="2618" y="0"/>
                  </a:moveTo>
                  <a:cubicBezTo>
                    <a:pt x="2414" y="0"/>
                    <a:pt x="2219" y="14"/>
                    <a:pt x="2024" y="28"/>
                  </a:cubicBezTo>
                  <a:cubicBezTo>
                    <a:pt x="738" y="170"/>
                    <a:pt x="-547" y="2981"/>
                    <a:pt x="242" y="5170"/>
                  </a:cubicBezTo>
                  <a:cubicBezTo>
                    <a:pt x="1967" y="9875"/>
                    <a:pt x="4570" y="12290"/>
                    <a:pt x="7418" y="14678"/>
                  </a:cubicBezTo>
                  <a:cubicBezTo>
                    <a:pt x="10404" y="17291"/>
                    <a:pt x="13528" y="19523"/>
                    <a:pt x="16700" y="21374"/>
                  </a:cubicBezTo>
                  <a:cubicBezTo>
                    <a:pt x="16985" y="21529"/>
                    <a:pt x="17254" y="21600"/>
                    <a:pt x="17506" y="21600"/>
                  </a:cubicBezTo>
                  <a:cubicBezTo>
                    <a:pt x="19930" y="21600"/>
                    <a:pt x="21053" y="15215"/>
                    <a:pt x="18946" y="12629"/>
                  </a:cubicBezTo>
                  <a:cubicBezTo>
                    <a:pt x="14528" y="7162"/>
                    <a:pt x="8313" y="0"/>
                    <a:pt x="261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43" name="Google Shape;454;p21"/>
            <p:cNvSpPr/>
            <p:nvPr/>
          </p:nvSpPr>
          <p:spPr>
            <a:xfrm rot="19517741">
              <a:off x="4581063" y="1524543"/>
              <a:ext cx="627271" cy="356961"/>
            </a:xfrm>
            <a:custGeom>
              <a:avLst/>
              <a:gdLst/>
              <a:ahLst/>
              <a:cxnLst>
                <a:cxn ang="0">
                  <a:pos x="wd2" y="hd2"/>
                </a:cxn>
                <a:cxn ang="5400000">
                  <a:pos x="wd2" y="hd2"/>
                </a:cxn>
                <a:cxn ang="10800000">
                  <a:pos x="wd2" y="hd2"/>
                </a:cxn>
                <a:cxn ang="16200000">
                  <a:pos x="wd2" y="hd2"/>
                </a:cxn>
              </a:cxnLst>
              <a:rect l="0" t="0" r="r" b="b"/>
              <a:pathLst>
                <a:path w="20818" h="21600" extrusionOk="0">
                  <a:moveTo>
                    <a:pt x="1129" y="0"/>
                  </a:moveTo>
                  <a:cubicBezTo>
                    <a:pt x="592" y="0"/>
                    <a:pt x="120" y="727"/>
                    <a:pt x="71" y="1795"/>
                  </a:cubicBezTo>
                  <a:cubicBezTo>
                    <a:pt x="-612" y="10325"/>
                    <a:pt x="3741" y="15874"/>
                    <a:pt x="7524" y="19063"/>
                  </a:cubicBezTo>
                  <a:cubicBezTo>
                    <a:pt x="9598" y="20843"/>
                    <a:pt x="11575" y="21600"/>
                    <a:pt x="13544" y="21600"/>
                  </a:cubicBezTo>
                  <a:cubicBezTo>
                    <a:pt x="15781" y="21600"/>
                    <a:pt x="18019" y="20636"/>
                    <a:pt x="20419" y="19063"/>
                  </a:cubicBezTo>
                  <a:cubicBezTo>
                    <a:pt x="20931" y="18722"/>
                    <a:pt x="20988" y="17164"/>
                    <a:pt x="20362" y="17164"/>
                  </a:cubicBezTo>
                  <a:cubicBezTo>
                    <a:pt x="20353" y="17164"/>
                    <a:pt x="20345" y="17164"/>
                    <a:pt x="20337" y="17164"/>
                  </a:cubicBezTo>
                  <a:cubicBezTo>
                    <a:pt x="20109" y="17194"/>
                    <a:pt x="19882" y="17209"/>
                    <a:pt x="19654" y="17209"/>
                  </a:cubicBezTo>
                  <a:cubicBezTo>
                    <a:pt x="16204" y="17209"/>
                    <a:pt x="12340" y="14464"/>
                    <a:pt x="9411" y="11379"/>
                  </a:cubicBezTo>
                  <a:cubicBezTo>
                    <a:pt x="6401" y="8189"/>
                    <a:pt x="4757" y="2641"/>
                    <a:pt x="1552" y="148"/>
                  </a:cubicBezTo>
                  <a:cubicBezTo>
                    <a:pt x="1414" y="45"/>
                    <a:pt x="1267" y="0"/>
                    <a:pt x="112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44" name="Google Shape;455;p21"/>
            <p:cNvSpPr/>
            <p:nvPr/>
          </p:nvSpPr>
          <p:spPr>
            <a:xfrm rot="19517741">
              <a:off x="3157212" y="2037692"/>
              <a:ext cx="587184" cy="468756"/>
            </a:xfrm>
            <a:custGeom>
              <a:avLst/>
              <a:gdLst/>
              <a:ahLst/>
              <a:cxnLst>
                <a:cxn ang="0">
                  <a:pos x="wd2" y="hd2"/>
                </a:cxn>
                <a:cxn ang="5400000">
                  <a:pos x="wd2" y="hd2"/>
                </a:cxn>
                <a:cxn ang="10800000">
                  <a:pos x="wd2" y="hd2"/>
                </a:cxn>
                <a:cxn ang="16200000">
                  <a:pos x="wd2" y="hd2"/>
                </a:cxn>
              </a:cxnLst>
              <a:rect l="0" t="0" r="r" b="b"/>
              <a:pathLst>
                <a:path w="21084" h="21600" extrusionOk="0">
                  <a:moveTo>
                    <a:pt x="1653" y="0"/>
                  </a:moveTo>
                  <a:cubicBezTo>
                    <a:pt x="562" y="0"/>
                    <a:pt x="-371" y="1649"/>
                    <a:pt x="148" y="3005"/>
                  </a:cubicBezTo>
                  <a:cubicBezTo>
                    <a:pt x="2076" y="7874"/>
                    <a:pt x="5746" y="10382"/>
                    <a:pt x="9126" y="13500"/>
                  </a:cubicBezTo>
                  <a:cubicBezTo>
                    <a:pt x="12621" y="16765"/>
                    <a:pt x="15965" y="20233"/>
                    <a:pt x="20261" y="21600"/>
                  </a:cubicBezTo>
                  <a:cubicBezTo>
                    <a:pt x="20287" y="21600"/>
                    <a:pt x="20314" y="21600"/>
                    <a:pt x="20349" y="21600"/>
                  </a:cubicBezTo>
                  <a:cubicBezTo>
                    <a:pt x="20868" y="21600"/>
                    <a:pt x="21229" y="20956"/>
                    <a:pt x="21027" y="20301"/>
                  </a:cubicBezTo>
                  <a:cubicBezTo>
                    <a:pt x="18958" y="15319"/>
                    <a:pt x="15490" y="12020"/>
                    <a:pt x="12145" y="8518"/>
                  </a:cubicBezTo>
                  <a:cubicBezTo>
                    <a:pt x="8941" y="5095"/>
                    <a:pt x="6098" y="1254"/>
                    <a:pt x="1953" y="45"/>
                  </a:cubicBezTo>
                  <a:cubicBezTo>
                    <a:pt x="1856" y="11"/>
                    <a:pt x="1750" y="0"/>
                    <a:pt x="165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45" name="Google Shape;456;p21"/>
            <p:cNvSpPr/>
            <p:nvPr/>
          </p:nvSpPr>
          <p:spPr>
            <a:xfrm rot="19517741">
              <a:off x="4379167" y="2474028"/>
              <a:ext cx="489467" cy="318471"/>
            </a:xfrm>
            <a:custGeom>
              <a:avLst/>
              <a:gdLst/>
              <a:ahLst/>
              <a:cxnLst>
                <a:cxn ang="0">
                  <a:pos x="wd2" y="hd2"/>
                </a:cxn>
                <a:cxn ang="5400000">
                  <a:pos x="wd2" y="hd2"/>
                </a:cxn>
                <a:cxn ang="10800000">
                  <a:pos x="wd2" y="hd2"/>
                </a:cxn>
                <a:cxn ang="16200000">
                  <a:pos x="wd2" y="hd2"/>
                </a:cxn>
              </a:cxnLst>
              <a:rect l="0" t="0" r="r" b="b"/>
              <a:pathLst>
                <a:path w="19327" h="21600" extrusionOk="0">
                  <a:moveTo>
                    <a:pt x="2886" y="0"/>
                  </a:moveTo>
                  <a:cubicBezTo>
                    <a:pt x="2692" y="0"/>
                    <a:pt x="2498" y="17"/>
                    <a:pt x="2315" y="33"/>
                  </a:cubicBezTo>
                  <a:cubicBezTo>
                    <a:pt x="775" y="150"/>
                    <a:pt x="-590" y="3276"/>
                    <a:pt x="262" y="5737"/>
                  </a:cubicBezTo>
                  <a:cubicBezTo>
                    <a:pt x="2934" y="13402"/>
                    <a:pt x="9769" y="17160"/>
                    <a:pt x="14204" y="21018"/>
                  </a:cubicBezTo>
                  <a:cubicBezTo>
                    <a:pt x="14678" y="21417"/>
                    <a:pt x="15162" y="21600"/>
                    <a:pt x="15627" y="21600"/>
                  </a:cubicBezTo>
                  <a:cubicBezTo>
                    <a:pt x="18667" y="21600"/>
                    <a:pt x="21010" y="13801"/>
                    <a:pt x="17757" y="10825"/>
                  </a:cubicBezTo>
                  <a:cubicBezTo>
                    <a:pt x="13420" y="6951"/>
                    <a:pt x="7969" y="0"/>
                    <a:pt x="2886"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46" name="Google Shape;457;p21"/>
            <p:cNvSpPr/>
            <p:nvPr/>
          </p:nvSpPr>
          <p:spPr>
            <a:xfrm rot="19517741">
              <a:off x="1778353" y="2822910"/>
              <a:ext cx="656751" cy="255709"/>
            </a:xfrm>
            <a:custGeom>
              <a:avLst/>
              <a:gdLst/>
              <a:ahLst/>
              <a:cxnLst>
                <a:cxn ang="0">
                  <a:pos x="wd2" y="hd2"/>
                </a:cxn>
                <a:cxn ang="5400000">
                  <a:pos x="wd2" y="hd2"/>
                </a:cxn>
                <a:cxn ang="10800000">
                  <a:pos x="wd2" y="hd2"/>
                </a:cxn>
                <a:cxn ang="16200000">
                  <a:pos x="wd2" y="hd2"/>
                </a:cxn>
              </a:cxnLst>
              <a:rect l="0" t="0" r="r" b="b"/>
              <a:pathLst>
                <a:path w="20790" h="21600" extrusionOk="0">
                  <a:moveTo>
                    <a:pt x="5677" y="0"/>
                  </a:moveTo>
                  <a:cubicBezTo>
                    <a:pt x="4225" y="0"/>
                    <a:pt x="2766" y="642"/>
                    <a:pt x="1292" y="2174"/>
                  </a:cubicBezTo>
                  <a:cubicBezTo>
                    <a:pt x="96" y="3438"/>
                    <a:pt x="-641" y="8305"/>
                    <a:pt x="772" y="10334"/>
                  </a:cubicBezTo>
                  <a:cubicBezTo>
                    <a:pt x="3799" y="14787"/>
                    <a:pt x="7198" y="15284"/>
                    <a:pt x="10512" y="17375"/>
                  </a:cubicBezTo>
                  <a:cubicBezTo>
                    <a:pt x="12212" y="18473"/>
                    <a:pt x="13857" y="20357"/>
                    <a:pt x="15580" y="21124"/>
                  </a:cubicBezTo>
                  <a:cubicBezTo>
                    <a:pt x="15860" y="21248"/>
                    <a:pt x="16155" y="21289"/>
                    <a:pt x="16457" y="21289"/>
                  </a:cubicBezTo>
                  <a:cubicBezTo>
                    <a:pt x="17210" y="21289"/>
                    <a:pt x="18010" y="21020"/>
                    <a:pt x="18770" y="21020"/>
                  </a:cubicBezTo>
                  <a:cubicBezTo>
                    <a:pt x="19283" y="21020"/>
                    <a:pt x="19772" y="21144"/>
                    <a:pt x="20229" y="21559"/>
                  </a:cubicBezTo>
                  <a:cubicBezTo>
                    <a:pt x="20268" y="21579"/>
                    <a:pt x="20307" y="21600"/>
                    <a:pt x="20338" y="21600"/>
                  </a:cubicBezTo>
                  <a:cubicBezTo>
                    <a:pt x="20672" y="21600"/>
                    <a:pt x="20959" y="20295"/>
                    <a:pt x="20672" y="19674"/>
                  </a:cubicBezTo>
                  <a:cubicBezTo>
                    <a:pt x="19345" y="16733"/>
                    <a:pt x="19003" y="12219"/>
                    <a:pt x="17513" y="9361"/>
                  </a:cubicBezTo>
                  <a:cubicBezTo>
                    <a:pt x="16186" y="6772"/>
                    <a:pt x="14354" y="5302"/>
                    <a:pt x="12763" y="3852"/>
                  </a:cubicBezTo>
                  <a:cubicBezTo>
                    <a:pt x="10411" y="1677"/>
                    <a:pt x="8052" y="0"/>
                    <a:pt x="567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47" name="Google Shape;458;p21"/>
            <p:cNvSpPr/>
            <p:nvPr/>
          </p:nvSpPr>
          <p:spPr>
            <a:xfrm rot="19517741">
              <a:off x="2780199" y="3029932"/>
              <a:ext cx="592974" cy="216484"/>
            </a:xfrm>
            <a:custGeom>
              <a:avLst/>
              <a:gdLst/>
              <a:ahLst/>
              <a:cxnLst>
                <a:cxn ang="0">
                  <a:pos x="wd2" y="hd2"/>
                </a:cxn>
                <a:cxn ang="5400000">
                  <a:pos x="wd2" y="hd2"/>
                </a:cxn>
                <a:cxn ang="10800000">
                  <a:pos x="wd2" y="hd2"/>
                </a:cxn>
                <a:cxn ang="16200000">
                  <a:pos x="wd2" y="hd2"/>
                </a:cxn>
              </a:cxnLst>
              <a:rect l="0" t="0" r="r" b="b"/>
              <a:pathLst>
                <a:path w="20782" h="21600" extrusionOk="0">
                  <a:moveTo>
                    <a:pt x="3905" y="0"/>
                  </a:moveTo>
                  <a:cubicBezTo>
                    <a:pt x="2952" y="0"/>
                    <a:pt x="1972" y="416"/>
                    <a:pt x="924" y="1419"/>
                  </a:cubicBezTo>
                  <a:cubicBezTo>
                    <a:pt x="56" y="2177"/>
                    <a:pt x="-296" y="5210"/>
                    <a:pt x="288" y="7192"/>
                  </a:cubicBezTo>
                  <a:cubicBezTo>
                    <a:pt x="2574" y="14922"/>
                    <a:pt x="5581" y="15411"/>
                    <a:pt x="8906" y="17564"/>
                  </a:cubicBezTo>
                  <a:cubicBezTo>
                    <a:pt x="11956" y="19619"/>
                    <a:pt x="14817" y="21600"/>
                    <a:pt x="17910" y="21600"/>
                  </a:cubicBezTo>
                  <a:cubicBezTo>
                    <a:pt x="18417" y="21600"/>
                    <a:pt x="18933" y="21551"/>
                    <a:pt x="19457" y="21429"/>
                  </a:cubicBezTo>
                  <a:cubicBezTo>
                    <a:pt x="20703" y="21111"/>
                    <a:pt x="21304" y="16585"/>
                    <a:pt x="20213" y="14433"/>
                  </a:cubicBezTo>
                  <a:cubicBezTo>
                    <a:pt x="17171" y="8684"/>
                    <a:pt x="13846" y="6458"/>
                    <a:pt x="10375" y="3816"/>
                  </a:cubicBezTo>
                  <a:cubicBezTo>
                    <a:pt x="8038" y="2055"/>
                    <a:pt x="6045" y="0"/>
                    <a:pt x="3905"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48" name="Google Shape;459;p21"/>
            <p:cNvSpPr/>
            <p:nvPr/>
          </p:nvSpPr>
          <p:spPr>
            <a:xfrm rot="19517741">
              <a:off x="3487027" y="1432916"/>
              <a:ext cx="487362" cy="328280"/>
            </a:xfrm>
            <a:custGeom>
              <a:avLst/>
              <a:gdLst/>
              <a:ahLst/>
              <a:cxnLst>
                <a:cxn ang="0">
                  <a:pos x="wd2" y="hd2"/>
                </a:cxn>
                <a:cxn ang="5400000">
                  <a:pos x="wd2" y="hd2"/>
                </a:cxn>
                <a:cxn ang="10800000">
                  <a:pos x="wd2" y="hd2"/>
                </a:cxn>
                <a:cxn ang="16200000">
                  <a:pos x="wd2" y="hd2"/>
                </a:cxn>
              </a:cxnLst>
              <a:rect l="0" t="0" r="r" b="b"/>
              <a:pathLst>
                <a:path w="20503" h="21600" extrusionOk="0">
                  <a:moveTo>
                    <a:pt x="938" y="0"/>
                  </a:moveTo>
                  <a:cubicBezTo>
                    <a:pt x="195" y="0"/>
                    <a:pt x="-290" y="1339"/>
                    <a:pt x="195" y="2355"/>
                  </a:cubicBezTo>
                  <a:cubicBezTo>
                    <a:pt x="4403" y="11098"/>
                    <a:pt x="11892" y="15922"/>
                    <a:pt x="17865" y="21245"/>
                  </a:cubicBezTo>
                  <a:cubicBezTo>
                    <a:pt x="18143" y="21503"/>
                    <a:pt x="18422" y="21600"/>
                    <a:pt x="18690" y="21600"/>
                  </a:cubicBezTo>
                  <a:cubicBezTo>
                    <a:pt x="20206" y="21600"/>
                    <a:pt x="21310" y="17970"/>
                    <a:pt x="19742" y="16309"/>
                  </a:cubicBezTo>
                  <a:cubicBezTo>
                    <a:pt x="14048" y="10276"/>
                    <a:pt x="8045" y="2081"/>
                    <a:pt x="1103" y="16"/>
                  </a:cubicBezTo>
                  <a:cubicBezTo>
                    <a:pt x="1041" y="0"/>
                    <a:pt x="989" y="0"/>
                    <a:pt x="93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49" name="Google Shape;460;p21"/>
            <p:cNvSpPr/>
            <p:nvPr/>
          </p:nvSpPr>
          <p:spPr>
            <a:xfrm rot="19517741">
              <a:off x="1492958" y="2133002"/>
              <a:ext cx="958884" cy="240757"/>
            </a:xfrm>
            <a:custGeom>
              <a:avLst/>
              <a:gdLst/>
              <a:ahLst/>
              <a:cxnLst>
                <a:cxn ang="0">
                  <a:pos x="wd2" y="hd2"/>
                </a:cxn>
                <a:cxn ang="5400000">
                  <a:pos x="wd2" y="hd2"/>
                </a:cxn>
                <a:cxn ang="10800000">
                  <a:pos x="wd2" y="hd2"/>
                </a:cxn>
                <a:cxn ang="16200000">
                  <a:pos x="wd2" y="hd2"/>
                </a:cxn>
              </a:cxnLst>
              <a:rect l="0" t="0" r="r" b="b"/>
              <a:pathLst>
                <a:path w="20841" h="21600" extrusionOk="0">
                  <a:moveTo>
                    <a:pt x="7384" y="0"/>
                  </a:moveTo>
                  <a:cubicBezTo>
                    <a:pt x="5161" y="0"/>
                    <a:pt x="2902" y="1298"/>
                    <a:pt x="578" y="4113"/>
                  </a:cubicBezTo>
                  <a:cubicBezTo>
                    <a:pt x="-264" y="4861"/>
                    <a:pt x="-157" y="9898"/>
                    <a:pt x="706" y="10118"/>
                  </a:cubicBezTo>
                  <a:cubicBezTo>
                    <a:pt x="6963" y="12186"/>
                    <a:pt x="13438" y="14033"/>
                    <a:pt x="19503" y="21446"/>
                  </a:cubicBezTo>
                  <a:cubicBezTo>
                    <a:pt x="19583" y="21556"/>
                    <a:pt x="19668" y="21600"/>
                    <a:pt x="19748" y="21600"/>
                  </a:cubicBezTo>
                  <a:cubicBezTo>
                    <a:pt x="20670" y="21600"/>
                    <a:pt x="21336" y="15419"/>
                    <a:pt x="20361" y="13527"/>
                  </a:cubicBezTo>
                  <a:cubicBezTo>
                    <a:pt x="16044" y="5103"/>
                    <a:pt x="11791" y="0"/>
                    <a:pt x="7384"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50" name="Google Shape;461;p21"/>
            <p:cNvSpPr/>
            <p:nvPr/>
          </p:nvSpPr>
          <p:spPr>
            <a:xfrm rot="19517741">
              <a:off x="-10466" y="3617174"/>
              <a:ext cx="677876" cy="175054"/>
            </a:xfrm>
            <a:custGeom>
              <a:avLst/>
              <a:gdLst/>
              <a:ahLst/>
              <a:cxnLst>
                <a:cxn ang="0">
                  <a:pos x="wd2" y="hd2"/>
                </a:cxn>
                <a:cxn ang="5400000">
                  <a:pos x="wd2" y="hd2"/>
                </a:cxn>
                <a:cxn ang="10800000">
                  <a:pos x="wd2" y="hd2"/>
                </a:cxn>
                <a:cxn ang="16200000">
                  <a:pos x="wd2" y="hd2"/>
                </a:cxn>
              </a:cxnLst>
              <a:rect l="0" t="0" r="r" b="b"/>
              <a:pathLst>
                <a:path w="21180" h="21600" extrusionOk="0">
                  <a:moveTo>
                    <a:pt x="20863" y="0"/>
                  </a:moveTo>
                  <a:cubicBezTo>
                    <a:pt x="20840" y="0"/>
                    <a:pt x="20817" y="0"/>
                    <a:pt x="20794" y="30"/>
                  </a:cubicBezTo>
                  <a:cubicBezTo>
                    <a:pt x="14038" y="3479"/>
                    <a:pt x="7030" y="5506"/>
                    <a:pt x="611" y="15277"/>
                  </a:cubicBezTo>
                  <a:cubicBezTo>
                    <a:pt x="-155" y="16397"/>
                    <a:pt x="-293" y="21600"/>
                    <a:pt x="733" y="21600"/>
                  </a:cubicBezTo>
                  <a:cubicBezTo>
                    <a:pt x="741" y="21600"/>
                    <a:pt x="749" y="21600"/>
                    <a:pt x="764" y="21600"/>
                  </a:cubicBezTo>
                  <a:cubicBezTo>
                    <a:pt x="7642" y="20390"/>
                    <a:pt x="14298" y="10800"/>
                    <a:pt x="20870" y="3176"/>
                  </a:cubicBezTo>
                  <a:cubicBezTo>
                    <a:pt x="21261" y="2692"/>
                    <a:pt x="21307" y="0"/>
                    <a:pt x="2086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51" name="Google Shape;462;p21"/>
            <p:cNvSpPr/>
            <p:nvPr/>
          </p:nvSpPr>
          <p:spPr>
            <a:xfrm rot="19517741">
              <a:off x="888369" y="3550841"/>
              <a:ext cx="764873" cy="213543"/>
            </a:xfrm>
            <a:custGeom>
              <a:avLst/>
              <a:gdLst/>
              <a:ahLst/>
              <a:cxnLst>
                <a:cxn ang="0">
                  <a:pos x="wd2" y="hd2"/>
                </a:cxn>
                <a:cxn ang="5400000">
                  <a:pos x="wd2" y="hd2"/>
                </a:cxn>
                <a:cxn ang="10800000">
                  <a:pos x="wd2" y="hd2"/>
                </a:cxn>
                <a:cxn ang="16200000">
                  <a:pos x="wd2" y="hd2"/>
                </a:cxn>
              </a:cxnLst>
              <a:rect l="0" t="0" r="r" b="b"/>
              <a:pathLst>
                <a:path w="20779" h="21600" extrusionOk="0">
                  <a:moveTo>
                    <a:pt x="11820" y="0"/>
                  </a:moveTo>
                  <a:cubicBezTo>
                    <a:pt x="7737" y="0"/>
                    <a:pt x="3654" y="6522"/>
                    <a:pt x="218" y="17111"/>
                  </a:cubicBezTo>
                  <a:cubicBezTo>
                    <a:pt x="-242" y="18599"/>
                    <a:pt x="84" y="21600"/>
                    <a:pt x="651" y="21600"/>
                  </a:cubicBezTo>
                  <a:cubicBezTo>
                    <a:pt x="717" y="21600"/>
                    <a:pt x="790" y="21575"/>
                    <a:pt x="870" y="21451"/>
                  </a:cubicBezTo>
                  <a:cubicBezTo>
                    <a:pt x="3881" y="17087"/>
                    <a:pt x="7151" y="15499"/>
                    <a:pt x="10441" y="15499"/>
                  </a:cubicBezTo>
                  <a:cubicBezTo>
                    <a:pt x="13412" y="15499"/>
                    <a:pt x="16409" y="16789"/>
                    <a:pt x="19247" y="18451"/>
                  </a:cubicBezTo>
                  <a:cubicBezTo>
                    <a:pt x="19293" y="18475"/>
                    <a:pt x="19340" y="18500"/>
                    <a:pt x="19380" y="18500"/>
                  </a:cubicBezTo>
                  <a:cubicBezTo>
                    <a:pt x="20279" y="18500"/>
                    <a:pt x="21358" y="13813"/>
                    <a:pt x="20412" y="11110"/>
                  </a:cubicBezTo>
                  <a:cubicBezTo>
                    <a:pt x="17715" y="3397"/>
                    <a:pt x="14771" y="0"/>
                    <a:pt x="11820"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52" name="Google Shape;463;p21"/>
            <p:cNvSpPr/>
            <p:nvPr/>
          </p:nvSpPr>
          <p:spPr>
            <a:xfrm rot="19517741">
              <a:off x="325009" y="2257897"/>
              <a:ext cx="842081" cy="419480"/>
            </a:xfrm>
            <a:custGeom>
              <a:avLst/>
              <a:gdLst/>
              <a:ahLst/>
              <a:cxnLst>
                <a:cxn ang="0">
                  <a:pos x="wd2" y="hd2"/>
                </a:cxn>
                <a:cxn ang="5400000">
                  <a:pos x="wd2" y="hd2"/>
                </a:cxn>
                <a:cxn ang="10800000">
                  <a:pos x="wd2" y="hd2"/>
                </a:cxn>
                <a:cxn ang="16200000">
                  <a:pos x="wd2" y="hd2"/>
                </a:cxn>
              </a:cxnLst>
              <a:rect l="0" t="0" r="r" b="b"/>
              <a:pathLst>
                <a:path w="21107" h="21600" extrusionOk="0">
                  <a:moveTo>
                    <a:pt x="20769" y="0"/>
                  </a:moveTo>
                  <a:cubicBezTo>
                    <a:pt x="20732" y="0"/>
                    <a:pt x="20689" y="13"/>
                    <a:pt x="20646" y="38"/>
                  </a:cubicBezTo>
                  <a:cubicBezTo>
                    <a:pt x="18581" y="1225"/>
                    <a:pt x="16701" y="846"/>
                    <a:pt x="14691" y="2323"/>
                  </a:cubicBezTo>
                  <a:cubicBezTo>
                    <a:pt x="13020" y="3560"/>
                    <a:pt x="11404" y="5264"/>
                    <a:pt x="9769" y="6703"/>
                  </a:cubicBezTo>
                  <a:cubicBezTo>
                    <a:pt x="6463" y="9683"/>
                    <a:pt x="3606" y="13369"/>
                    <a:pt x="570" y="17320"/>
                  </a:cubicBezTo>
                  <a:cubicBezTo>
                    <a:pt x="-364" y="18545"/>
                    <a:pt x="-87" y="21600"/>
                    <a:pt x="945" y="21600"/>
                  </a:cubicBezTo>
                  <a:cubicBezTo>
                    <a:pt x="1062" y="21600"/>
                    <a:pt x="1178" y="21562"/>
                    <a:pt x="1314" y="21486"/>
                  </a:cubicBezTo>
                  <a:cubicBezTo>
                    <a:pt x="4724" y="19366"/>
                    <a:pt x="7889" y="17447"/>
                    <a:pt x="11133" y="14265"/>
                  </a:cubicBezTo>
                  <a:cubicBezTo>
                    <a:pt x="12750" y="12649"/>
                    <a:pt x="14421" y="11248"/>
                    <a:pt x="15994" y="9468"/>
                  </a:cubicBezTo>
                  <a:cubicBezTo>
                    <a:pt x="17899" y="7297"/>
                    <a:pt x="19098" y="4027"/>
                    <a:pt x="20898" y="1515"/>
                  </a:cubicBezTo>
                  <a:cubicBezTo>
                    <a:pt x="21236" y="1060"/>
                    <a:pt x="21144" y="0"/>
                    <a:pt x="207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grpSp>
        <p:nvGrpSpPr>
          <p:cNvPr id="959" name="Google Shape;464;p21"/>
          <p:cNvGrpSpPr/>
          <p:nvPr/>
        </p:nvGrpSpPr>
        <p:grpSpPr>
          <a:xfrm>
            <a:off x="817759" y="-1397781"/>
            <a:ext cx="4195348" cy="3441210"/>
            <a:chOff x="-25" y="0"/>
            <a:chExt cx="4195346" cy="3441208"/>
          </a:xfrm>
        </p:grpSpPr>
        <p:sp>
          <p:nvSpPr>
            <p:cNvPr id="954" name="Google Shape;465;p21"/>
            <p:cNvSpPr/>
            <p:nvPr/>
          </p:nvSpPr>
          <p:spPr>
            <a:xfrm>
              <a:off x="-26" y="1814739"/>
              <a:ext cx="1192571" cy="970403"/>
            </a:xfrm>
            <a:custGeom>
              <a:avLst/>
              <a:gdLst/>
              <a:ahLst/>
              <a:cxnLst>
                <a:cxn ang="0">
                  <a:pos x="wd2" y="hd2"/>
                </a:cxn>
                <a:cxn ang="5400000">
                  <a:pos x="wd2" y="hd2"/>
                </a:cxn>
                <a:cxn ang="10800000">
                  <a:pos x="wd2" y="hd2"/>
                </a:cxn>
                <a:cxn ang="16200000">
                  <a:pos x="wd2" y="hd2"/>
                </a:cxn>
              </a:cxnLst>
              <a:rect l="0" t="0" r="r" b="b"/>
              <a:pathLst>
                <a:path w="18118" h="21600" extrusionOk="0">
                  <a:moveTo>
                    <a:pt x="5852" y="6758"/>
                  </a:moveTo>
                  <a:cubicBezTo>
                    <a:pt x="6506" y="6963"/>
                    <a:pt x="7204" y="7003"/>
                    <a:pt x="7910" y="7003"/>
                  </a:cubicBezTo>
                  <a:cubicBezTo>
                    <a:pt x="8369" y="7003"/>
                    <a:pt x="8831" y="6986"/>
                    <a:pt x="9289" y="6986"/>
                  </a:cubicBezTo>
                  <a:cubicBezTo>
                    <a:pt x="9952" y="6986"/>
                    <a:pt x="10604" y="7022"/>
                    <a:pt x="11218" y="7196"/>
                  </a:cubicBezTo>
                  <a:cubicBezTo>
                    <a:pt x="13133" y="7745"/>
                    <a:pt x="13918" y="8746"/>
                    <a:pt x="13355" y="11483"/>
                  </a:cubicBezTo>
                  <a:cubicBezTo>
                    <a:pt x="12941" y="13493"/>
                    <a:pt x="12243" y="15079"/>
                    <a:pt x="11126" y="16412"/>
                  </a:cubicBezTo>
                  <a:cubicBezTo>
                    <a:pt x="9972" y="17782"/>
                    <a:pt x="8402" y="18614"/>
                    <a:pt x="6883" y="18614"/>
                  </a:cubicBezTo>
                  <a:cubicBezTo>
                    <a:pt x="5236" y="18614"/>
                    <a:pt x="3648" y="17635"/>
                    <a:pt x="2713" y="15305"/>
                  </a:cubicBezTo>
                  <a:cubicBezTo>
                    <a:pt x="1207" y="11531"/>
                    <a:pt x="3579" y="8964"/>
                    <a:pt x="5852" y="6773"/>
                  </a:cubicBezTo>
                  <a:lnTo>
                    <a:pt x="5852" y="6758"/>
                  </a:lnTo>
                  <a:close/>
                  <a:moveTo>
                    <a:pt x="7385" y="0"/>
                  </a:moveTo>
                  <a:cubicBezTo>
                    <a:pt x="7248" y="0"/>
                    <a:pt x="7109" y="29"/>
                    <a:pt x="6973" y="86"/>
                  </a:cubicBezTo>
                  <a:cubicBezTo>
                    <a:pt x="3132" y="1681"/>
                    <a:pt x="-1512" y="9888"/>
                    <a:pt x="475" y="15925"/>
                  </a:cubicBezTo>
                  <a:cubicBezTo>
                    <a:pt x="1789" y="19938"/>
                    <a:pt x="4638" y="21600"/>
                    <a:pt x="7514" y="21600"/>
                  </a:cubicBezTo>
                  <a:cubicBezTo>
                    <a:pt x="9020" y="21600"/>
                    <a:pt x="10534" y="21145"/>
                    <a:pt x="11839" y="20332"/>
                  </a:cubicBezTo>
                  <a:cubicBezTo>
                    <a:pt x="15483" y="18063"/>
                    <a:pt x="20088" y="10517"/>
                    <a:pt x="17220" y="4453"/>
                  </a:cubicBezTo>
                  <a:cubicBezTo>
                    <a:pt x="16065" y="2026"/>
                    <a:pt x="13050" y="511"/>
                    <a:pt x="10217" y="511"/>
                  </a:cubicBezTo>
                  <a:cubicBezTo>
                    <a:pt x="9625" y="511"/>
                    <a:pt x="9041" y="576"/>
                    <a:pt x="8484" y="715"/>
                  </a:cubicBezTo>
                  <a:cubicBezTo>
                    <a:pt x="8199" y="254"/>
                    <a:pt x="7797" y="0"/>
                    <a:pt x="7385"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55" name="Google Shape;466;p21"/>
            <p:cNvSpPr/>
            <p:nvPr/>
          </p:nvSpPr>
          <p:spPr>
            <a:xfrm>
              <a:off x="1372247" y="2371860"/>
              <a:ext cx="1287924" cy="1069348"/>
            </a:xfrm>
            <a:custGeom>
              <a:avLst/>
              <a:gdLst/>
              <a:ahLst/>
              <a:cxnLst>
                <a:cxn ang="0">
                  <a:pos x="wd2" y="hd2"/>
                </a:cxn>
                <a:cxn ang="5400000">
                  <a:pos x="wd2" y="hd2"/>
                </a:cxn>
                <a:cxn ang="10800000">
                  <a:pos x="wd2" y="hd2"/>
                </a:cxn>
                <a:cxn ang="16200000">
                  <a:pos x="wd2" y="hd2"/>
                </a:cxn>
              </a:cxnLst>
              <a:rect l="0" t="0" r="r" b="b"/>
              <a:pathLst>
                <a:path w="20084" h="21600" extrusionOk="0">
                  <a:moveTo>
                    <a:pt x="10965" y="4320"/>
                  </a:moveTo>
                  <a:cubicBezTo>
                    <a:pt x="11050" y="4320"/>
                    <a:pt x="11137" y="4322"/>
                    <a:pt x="11225" y="4324"/>
                  </a:cubicBezTo>
                  <a:cubicBezTo>
                    <a:pt x="14684" y="4465"/>
                    <a:pt x="18437" y="8087"/>
                    <a:pt x="17608" y="13157"/>
                  </a:cubicBezTo>
                  <a:cubicBezTo>
                    <a:pt x="17120" y="16139"/>
                    <a:pt x="15372" y="16875"/>
                    <a:pt x="13335" y="16875"/>
                  </a:cubicBezTo>
                  <a:cubicBezTo>
                    <a:pt x="12457" y="16875"/>
                    <a:pt x="11524" y="16740"/>
                    <a:pt x="10617" y="16587"/>
                  </a:cubicBezTo>
                  <a:cubicBezTo>
                    <a:pt x="9491" y="14577"/>
                    <a:pt x="7554" y="13130"/>
                    <a:pt x="6409" y="11160"/>
                  </a:cubicBezTo>
                  <a:cubicBezTo>
                    <a:pt x="5103" y="8926"/>
                    <a:pt x="4976" y="7429"/>
                    <a:pt x="6847" y="5906"/>
                  </a:cubicBezTo>
                  <a:cubicBezTo>
                    <a:pt x="8147" y="4847"/>
                    <a:pt x="9468" y="4320"/>
                    <a:pt x="10965" y="4320"/>
                  </a:cubicBezTo>
                  <a:close/>
                  <a:moveTo>
                    <a:pt x="8913" y="0"/>
                  </a:moveTo>
                  <a:cubicBezTo>
                    <a:pt x="4979" y="0"/>
                    <a:pt x="589" y="2099"/>
                    <a:pt x="35" y="7511"/>
                  </a:cubicBezTo>
                  <a:cubicBezTo>
                    <a:pt x="-331" y="11044"/>
                    <a:pt x="2253" y="16158"/>
                    <a:pt x="5327" y="18628"/>
                  </a:cubicBezTo>
                  <a:cubicBezTo>
                    <a:pt x="5335" y="19396"/>
                    <a:pt x="5623" y="20151"/>
                    <a:pt x="6254" y="20535"/>
                  </a:cubicBezTo>
                  <a:cubicBezTo>
                    <a:pt x="7402" y="21241"/>
                    <a:pt x="8885" y="21600"/>
                    <a:pt x="10453" y="21600"/>
                  </a:cubicBezTo>
                  <a:cubicBezTo>
                    <a:pt x="14339" y="21600"/>
                    <a:pt x="18735" y="19394"/>
                    <a:pt x="19782" y="14821"/>
                  </a:cubicBezTo>
                  <a:cubicBezTo>
                    <a:pt x="21269" y="8317"/>
                    <a:pt x="17010" y="2539"/>
                    <a:pt x="12652" y="704"/>
                  </a:cubicBezTo>
                  <a:cubicBezTo>
                    <a:pt x="11579" y="251"/>
                    <a:pt x="10274" y="0"/>
                    <a:pt x="8913"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56" name="Google Shape;467;p21"/>
            <p:cNvSpPr/>
            <p:nvPr/>
          </p:nvSpPr>
          <p:spPr>
            <a:xfrm>
              <a:off x="2749654" y="1566113"/>
              <a:ext cx="897572" cy="967110"/>
            </a:xfrm>
            <a:custGeom>
              <a:avLst/>
              <a:gdLst/>
              <a:ahLst/>
              <a:cxnLst>
                <a:cxn ang="0">
                  <a:pos x="wd2" y="hd2"/>
                </a:cxn>
                <a:cxn ang="5400000">
                  <a:pos x="wd2" y="hd2"/>
                </a:cxn>
                <a:cxn ang="10800000">
                  <a:pos x="wd2" y="hd2"/>
                </a:cxn>
                <a:cxn ang="16200000">
                  <a:pos x="wd2" y="hd2"/>
                </a:cxn>
              </a:cxnLst>
              <a:rect l="0" t="0" r="r" b="b"/>
              <a:pathLst>
                <a:path w="18751" h="21600" extrusionOk="0">
                  <a:moveTo>
                    <a:pt x="8112" y="4992"/>
                  </a:moveTo>
                  <a:cubicBezTo>
                    <a:pt x="11138" y="4992"/>
                    <a:pt x="13900" y="7830"/>
                    <a:pt x="13262" y="11428"/>
                  </a:cubicBezTo>
                  <a:cubicBezTo>
                    <a:pt x="12700" y="14577"/>
                    <a:pt x="10263" y="16629"/>
                    <a:pt x="7748" y="18194"/>
                  </a:cubicBezTo>
                  <a:cubicBezTo>
                    <a:pt x="7583" y="18164"/>
                    <a:pt x="7417" y="18122"/>
                    <a:pt x="7252" y="18072"/>
                  </a:cubicBezTo>
                  <a:cubicBezTo>
                    <a:pt x="2540" y="16438"/>
                    <a:pt x="945" y="8562"/>
                    <a:pt x="5518" y="5746"/>
                  </a:cubicBezTo>
                  <a:lnTo>
                    <a:pt x="5518" y="5740"/>
                  </a:lnTo>
                  <a:cubicBezTo>
                    <a:pt x="6355" y="5223"/>
                    <a:pt x="7244" y="4992"/>
                    <a:pt x="8112" y="4992"/>
                  </a:cubicBezTo>
                  <a:close/>
                  <a:moveTo>
                    <a:pt x="9105" y="0"/>
                  </a:moveTo>
                  <a:cubicBezTo>
                    <a:pt x="6886" y="0"/>
                    <a:pt x="4660" y="889"/>
                    <a:pt x="2884" y="2887"/>
                  </a:cubicBezTo>
                  <a:cubicBezTo>
                    <a:pt x="-1702" y="8032"/>
                    <a:pt x="-742" y="16701"/>
                    <a:pt x="5213" y="20246"/>
                  </a:cubicBezTo>
                  <a:cubicBezTo>
                    <a:pt x="5313" y="20309"/>
                    <a:pt x="5419" y="20357"/>
                    <a:pt x="5526" y="20414"/>
                  </a:cubicBezTo>
                  <a:cubicBezTo>
                    <a:pt x="5630" y="20671"/>
                    <a:pt x="5823" y="20875"/>
                    <a:pt x="6068" y="20988"/>
                  </a:cubicBezTo>
                  <a:cubicBezTo>
                    <a:pt x="7034" y="21409"/>
                    <a:pt x="8000" y="21600"/>
                    <a:pt x="8948" y="21600"/>
                  </a:cubicBezTo>
                  <a:cubicBezTo>
                    <a:pt x="14836" y="21600"/>
                    <a:pt x="19898" y="14161"/>
                    <a:pt x="18523" y="8011"/>
                  </a:cubicBezTo>
                  <a:cubicBezTo>
                    <a:pt x="17438" y="3156"/>
                    <a:pt x="13284" y="0"/>
                    <a:pt x="9105"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57" name="Google Shape;468;p21"/>
            <p:cNvSpPr/>
            <p:nvPr/>
          </p:nvSpPr>
          <p:spPr>
            <a:xfrm>
              <a:off x="3027105" y="-1"/>
              <a:ext cx="1168217" cy="1258377"/>
            </a:xfrm>
            <a:custGeom>
              <a:avLst/>
              <a:gdLst/>
              <a:ahLst/>
              <a:cxnLst>
                <a:cxn ang="0">
                  <a:pos x="wd2" y="hd2"/>
                </a:cxn>
                <a:cxn ang="5400000">
                  <a:pos x="wd2" y="hd2"/>
                </a:cxn>
                <a:cxn ang="10800000">
                  <a:pos x="wd2" y="hd2"/>
                </a:cxn>
                <a:cxn ang="16200000">
                  <a:pos x="wd2" y="hd2"/>
                </a:cxn>
              </a:cxnLst>
              <a:rect l="0" t="0" r="r" b="b"/>
              <a:pathLst>
                <a:path w="18756" h="21600" extrusionOk="0">
                  <a:moveTo>
                    <a:pt x="8110" y="4995"/>
                  </a:moveTo>
                  <a:cubicBezTo>
                    <a:pt x="11137" y="4995"/>
                    <a:pt x="13898" y="7840"/>
                    <a:pt x="13261" y="11437"/>
                  </a:cubicBezTo>
                  <a:cubicBezTo>
                    <a:pt x="12702" y="14587"/>
                    <a:pt x="10265" y="16638"/>
                    <a:pt x="7751" y="18198"/>
                  </a:cubicBezTo>
                  <a:cubicBezTo>
                    <a:pt x="7584" y="18165"/>
                    <a:pt x="7416" y="18127"/>
                    <a:pt x="7248" y="18079"/>
                  </a:cubicBezTo>
                  <a:cubicBezTo>
                    <a:pt x="2542" y="16436"/>
                    <a:pt x="949" y="8561"/>
                    <a:pt x="5519" y="5745"/>
                  </a:cubicBezTo>
                  <a:cubicBezTo>
                    <a:pt x="6355" y="5229"/>
                    <a:pt x="7243" y="4995"/>
                    <a:pt x="8110" y="4995"/>
                  </a:cubicBezTo>
                  <a:close/>
                  <a:moveTo>
                    <a:pt x="9109" y="0"/>
                  </a:moveTo>
                  <a:cubicBezTo>
                    <a:pt x="6890" y="0"/>
                    <a:pt x="4665" y="889"/>
                    <a:pt x="2888" y="2884"/>
                  </a:cubicBezTo>
                  <a:cubicBezTo>
                    <a:pt x="-1701" y="8034"/>
                    <a:pt x="-744" y="16702"/>
                    <a:pt x="5213" y="20247"/>
                  </a:cubicBezTo>
                  <a:cubicBezTo>
                    <a:pt x="5315" y="20307"/>
                    <a:pt x="5422" y="20357"/>
                    <a:pt x="5523" y="20411"/>
                  </a:cubicBezTo>
                  <a:cubicBezTo>
                    <a:pt x="5631" y="20672"/>
                    <a:pt x="5824" y="20879"/>
                    <a:pt x="6067" y="20988"/>
                  </a:cubicBezTo>
                  <a:cubicBezTo>
                    <a:pt x="7033" y="21408"/>
                    <a:pt x="8002" y="21600"/>
                    <a:pt x="8949" y="21600"/>
                  </a:cubicBezTo>
                  <a:cubicBezTo>
                    <a:pt x="14839" y="21600"/>
                    <a:pt x="19899" y="14164"/>
                    <a:pt x="18531" y="8007"/>
                  </a:cubicBezTo>
                  <a:cubicBezTo>
                    <a:pt x="17444" y="3154"/>
                    <a:pt x="13289" y="0"/>
                    <a:pt x="9109"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58" name="Google Shape;469;p21"/>
            <p:cNvSpPr/>
            <p:nvPr/>
          </p:nvSpPr>
          <p:spPr>
            <a:xfrm>
              <a:off x="1308106" y="653426"/>
              <a:ext cx="1168805" cy="1027453"/>
            </a:xfrm>
            <a:custGeom>
              <a:avLst/>
              <a:gdLst/>
              <a:ahLst/>
              <a:cxnLst>
                <a:cxn ang="0">
                  <a:pos x="wd2" y="hd2"/>
                </a:cxn>
                <a:cxn ang="5400000">
                  <a:pos x="wd2" y="hd2"/>
                </a:cxn>
                <a:cxn ang="10800000">
                  <a:pos x="wd2" y="hd2"/>
                </a:cxn>
                <a:cxn ang="16200000">
                  <a:pos x="wd2" y="hd2"/>
                </a:cxn>
              </a:cxnLst>
              <a:rect l="0" t="0" r="r" b="b"/>
              <a:pathLst>
                <a:path w="20760" h="21600" extrusionOk="0">
                  <a:moveTo>
                    <a:pt x="10213" y="5708"/>
                  </a:moveTo>
                  <a:cubicBezTo>
                    <a:pt x="10427" y="5708"/>
                    <a:pt x="10645" y="5720"/>
                    <a:pt x="10864" y="5747"/>
                  </a:cubicBezTo>
                  <a:cubicBezTo>
                    <a:pt x="12636" y="5959"/>
                    <a:pt x="14679" y="7158"/>
                    <a:pt x="15214" y="9349"/>
                  </a:cubicBezTo>
                  <a:cubicBezTo>
                    <a:pt x="15624" y="11049"/>
                    <a:pt x="15146" y="13167"/>
                    <a:pt x="13633" y="13699"/>
                  </a:cubicBezTo>
                  <a:cubicBezTo>
                    <a:pt x="12338" y="14159"/>
                    <a:pt x="12422" y="15924"/>
                    <a:pt x="13345" y="16617"/>
                  </a:cubicBezTo>
                  <a:cubicBezTo>
                    <a:pt x="12501" y="17276"/>
                    <a:pt x="11651" y="17763"/>
                    <a:pt x="10959" y="17976"/>
                  </a:cubicBezTo>
                  <a:cubicBezTo>
                    <a:pt x="10208" y="18206"/>
                    <a:pt x="9334" y="18336"/>
                    <a:pt x="8446" y="18336"/>
                  </a:cubicBezTo>
                  <a:cubicBezTo>
                    <a:pt x="5436" y="18336"/>
                    <a:pt x="2282" y="16828"/>
                    <a:pt x="3296" y="12573"/>
                  </a:cubicBezTo>
                  <a:cubicBezTo>
                    <a:pt x="4174" y="8876"/>
                    <a:pt x="6882" y="5708"/>
                    <a:pt x="10213" y="5708"/>
                  </a:cubicBezTo>
                  <a:close/>
                  <a:moveTo>
                    <a:pt x="11317" y="0"/>
                  </a:moveTo>
                  <a:cubicBezTo>
                    <a:pt x="5650" y="0"/>
                    <a:pt x="411" y="5714"/>
                    <a:pt x="20" y="12680"/>
                  </a:cubicBezTo>
                  <a:cubicBezTo>
                    <a:pt x="-331" y="18885"/>
                    <a:pt x="4077" y="21600"/>
                    <a:pt x="8588" y="21600"/>
                  </a:cubicBezTo>
                  <a:cubicBezTo>
                    <a:pt x="10436" y="21600"/>
                    <a:pt x="12300" y="21145"/>
                    <a:pt x="13863" y="20286"/>
                  </a:cubicBezTo>
                  <a:cubicBezTo>
                    <a:pt x="15793" y="19235"/>
                    <a:pt x="17768" y="17430"/>
                    <a:pt x="18843" y="15132"/>
                  </a:cubicBezTo>
                  <a:cubicBezTo>
                    <a:pt x="19828" y="14139"/>
                    <a:pt x="20481" y="12767"/>
                    <a:pt x="20684" y="11261"/>
                  </a:cubicBezTo>
                  <a:cubicBezTo>
                    <a:pt x="21269" y="6812"/>
                    <a:pt x="18405" y="2504"/>
                    <a:pt x="15091" y="885"/>
                  </a:cubicBezTo>
                  <a:cubicBezTo>
                    <a:pt x="13843" y="279"/>
                    <a:pt x="12569" y="0"/>
                    <a:pt x="11317"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960" name="Google Shape;470;p21"/>
          <p:cNvSpPr/>
          <p:nvPr/>
        </p:nvSpPr>
        <p:spPr>
          <a:xfrm rot="8100000">
            <a:off x="513787" y="11496539"/>
            <a:ext cx="2216351" cy="3023616"/>
          </a:xfrm>
          <a:custGeom>
            <a:avLst/>
            <a:gdLst/>
            <a:ahLst/>
            <a:cxnLst>
              <a:cxn ang="0">
                <a:pos x="wd2" y="hd2"/>
              </a:cxn>
              <a:cxn ang="5400000">
                <a:pos x="wd2" y="hd2"/>
              </a:cxn>
              <a:cxn ang="10800000">
                <a:pos x="wd2" y="hd2"/>
              </a:cxn>
              <a:cxn ang="16200000">
                <a:pos x="wd2" y="hd2"/>
              </a:cxn>
            </a:cxnLst>
            <a:rect l="0" t="0" r="r" b="b"/>
            <a:pathLst>
              <a:path w="21261" h="21600" extrusionOk="0">
                <a:moveTo>
                  <a:pt x="13882" y="201"/>
                </a:moveTo>
                <a:cubicBezTo>
                  <a:pt x="13897" y="201"/>
                  <a:pt x="13912" y="202"/>
                  <a:pt x="13925" y="204"/>
                </a:cubicBezTo>
                <a:cubicBezTo>
                  <a:pt x="13876" y="288"/>
                  <a:pt x="13781" y="350"/>
                  <a:pt x="13664" y="379"/>
                </a:cubicBezTo>
                <a:cubicBezTo>
                  <a:pt x="13603" y="395"/>
                  <a:pt x="13542" y="404"/>
                  <a:pt x="13487" y="413"/>
                </a:cubicBezTo>
                <a:cubicBezTo>
                  <a:pt x="13388" y="420"/>
                  <a:pt x="13290" y="441"/>
                  <a:pt x="13208" y="480"/>
                </a:cubicBezTo>
                <a:cubicBezTo>
                  <a:pt x="13244" y="458"/>
                  <a:pt x="13284" y="435"/>
                  <a:pt x="13325" y="413"/>
                </a:cubicBezTo>
                <a:lnTo>
                  <a:pt x="13403" y="371"/>
                </a:lnTo>
                <a:cubicBezTo>
                  <a:pt x="13459" y="337"/>
                  <a:pt x="13520" y="309"/>
                  <a:pt x="13586" y="280"/>
                </a:cubicBezTo>
                <a:cubicBezTo>
                  <a:pt x="13689" y="234"/>
                  <a:pt x="13800" y="201"/>
                  <a:pt x="13882" y="201"/>
                </a:cubicBezTo>
                <a:close/>
                <a:moveTo>
                  <a:pt x="17106" y="915"/>
                </a:moveTo>
                <a:cubicBezTo>
                  <a:pt x="17126" y="927"/>
                  <a:pt x="17146" y="938"/>
                  <a:pt x="17164" y="951"/>
                </a:cubicBezTo>
                <a:cubicBezTo>
                  <a:pt x="17144" y="937"/>
                  <a:pt x="17125" y="925"/>
                  <a:pt x="17106" y="915"/>
                </a:cubicBezTo>
                <a:close/>
                <a:moveTo>
                  <a:pt x="8990" y="6467"/>
                </a:moveTo>
                <a:cubicBezTo>
                  <a:pt x="8952" y="6471"/>
                  <a:pt x="8912" y="6475"/>
                  <a:pt x="8896" y="6475"/>
                </a:cubicBezTo>
                <a:cubicBezTo>
                  <a:pt x="8924" y="6471"/>
                  <a:pt x="8952" y="6471"/>
                  <a:pt x="8990" y="6467"/>
                </a:cubicBezTo>
                <a:close/>
                <a:moveTo>
                  <a:pt x="8613" y="6471"/>
                </a:moveTo>
                <a:lnTo>
                  <a:pt x="8618" y="6475"/>
                </a:lnTo>
                <a:cubicBezTo>
                  <a:pt x="8618" y="6475"/>
                  <a:pt x="8618" y="6476"/>
                  <a:pt x="8618" y="6478"/>
                </a:cubicBezTo>
                <a:lnTo>
                  <a:pt x="8613" y="6471"/>
                </a:lnTo>
                <a:close/>
                <a:moveTo>
                  <a:pt x="8707" y="6604"/>
                </a:moveTo>
                <a:lnTo>
                  <a:pt x="8709" y="6610"/>
                </a:lnTo>
                <a:cubicBezTo>
                  <a:pt x="8709" y="6608"/>
                  <a:pt x="8707" y="6605"/>
                  <a:pt x="8707" y="6604"/>
                </a:cubicBezTo>
                <a:close/>
                <a:moveTo>
                  <a:pt x="12935" y="6646"/>
                </a:moveTo>
                <a:cubicBezTo>
                  <a:pt x="12938" y="6647"/>
                  <a:pt x="12943" y="6648"/>
                  <a:pt x="12946" y="6650"/>
                </a:cubicBezTo>
                <a:cubicBezTo>
                  <a:pt x="12943" y="6648"/>
                  <a:pt x="12938" y="6647"/>
                  <a:pt x="12935" y="6646"/>
                </a:cubicBezTo>
                <a:close/>
                <a:moveTo>
                  <a:pt x="8712" y="6620"/>
                </a:moveTo>
                <a:lnTo>
                  <a:pt x="8712" y="6624"/>
                </a:lnTo>
                <a:cubicBezTo>
                  <a:pt x="8717" y="6632"/>
                  <a:pt x="8717" y="6641"/>
                  <a:pt x="8724" y="6650"/>
                </a:cubicBezTo>
                <a:cubicBezTo>
                  <a:pt x="8729" y="6653"/>
                  <a:pt x="8729" y="6657"/>
                  <a:pt x="8729" y="6662"/>
                </a:cubicBezTo>
                <a:cubicBezTo>
                  <a:pt x="8707" y="6653"/>
                  <a:pt x="8696" y="6641"/>
                  <a:pt x="8700" y="6629"/>
                </a:cubicBezTo>
                <a:cubicBezTo>
                  <a:pt x="8700" y="6629"/>
                  <a:pt x="8707" y="6624"/>
                  <a:pt x="8712" y="6620"/>
                </a:cubicBezTo>
                <a:close/>
                <a:moveTo>
                  <a:pt x="8729" y="6662"/>
                </a:moveTo>
                <a:cubicBezTo>
                  <a:pt x="8740" y="6683"/>
                  <a:pt x="8745" y="6703"/>
                  <a:pt x="8757" y="6723"/>
                </a:cubicBezTo>
                <a:cubicBezTo>
                  <a:pt x="8745" y="6707"/>
                  <a:pt x="8740" y="6683"/>
                  <a:pt x="8729" y="6662"/>
                </a:cubicBezTo>
                <a:close/>
                <a:moveTo>
                  <a:pt x="13158" y="6786"/>
                </a:moveTo>
                <a:cubicBezTo>
                  <a:pt x="13163" y="6794"/>
                  <a:pt x="13168" y="6801"/>
                  <a:pt x="13173" y="6807"/>
                </a:cubicBezTo>
                <a:cubicBezTo>
                  <a:pt x="13170" y="6801"/>
                  <a:pt x="13165" y="6794"/>
                  <a:pt x="13158" y="6786"/>
                </a:cubicBezTo>
                <a:close/>
                <a:moveTo>
                  <a:pt x="8858" y="6844"/>
                </a:moveTo>
                <a:lnTo>
                  <a:pt x="8858" y="6853"/>
                </a:lnTo>
                <a:lnTo>
                  <a:pt x="8851" y="6853"/>
                </a:lnTo>
                <a:cubicBezTo>
                  <a:pt x="8851" y="6853"/>
                  <a:pt x="8851" y="6844"/>
                  <a:pt x="8851" y="6844"/>
                </a:cubicBezTo>
                <a:close/>
                <a:moveTo>
                  <a:pt x="9258" y="6819"/>
                </a:moveTo>
                <a:cubicBezTo>
                  <a:pt x="9269" y="6819"/>
                  <a:pt x="9279" y="6828"/>
                  <a:pt x="9284" y="6849"/>
                </a:cubicBezTo>
                <a:lnTo>
                  <a:pt x="9253" y="6872"/>
                </a:lnTo>
                <a:cubicBezTo>
                  <a:pt x="9230" y="6877"/>
                  <a:pt x="9201" y="6881"/>
                  <a:pt x="9163" y="6890"/>
                </a:cubicBezTo>
                <a:cubicBezTo>
                  <a:pt x="9196" y="6856"/>
                  <a:pt x="9233" y="6819"/>
                  <a:pt x="9258" y="6819"/>
                </a:cubicBezTo>
                <a:close/>
                <a:moveTo>
                  <a:pt x="9119" y="6819"/>
                </a:moveTo>
                <a:lnTo>
                  <a:pt x="9058" y="6898"/>
                </a:lnTo>
                <a:lnTo>
                  <a:pt x="9001" y="6906"/>
                </a:lnTo>
                <a:cubicBezTo>
                  <a:pt x="9013" y="6898"/>
                  <a:pt x="9018" y="6890"/>
                  <a:pt x="9029" y="6881"/>
                </a:cubicBezTo>
                <a:lnTo>
                  <a:pt x="9086" y="6856"/>
                </a:lnTo>
                <a:lnTo>
                  <a:pt x="9058" y="6856"/>
                </a:lnTo>
                <a:cubicBezTo>
                  <a:pt x="9074" y="6844"/>
                  <a:pt x="9096" y="6832"/>
                  <a:pt x="9119" y="6819"/>
                </a:cubicBezTo>
                <a:close/>
                <a:moveTo>
                  <a:pt x="9185" y="6989"/>
                </a:moveTo>
                <a:lnTo>
                  <a:pt x="9173" y="6997"/>
                </a:lnTo>
                <a:lnTo>
                  <a:pt x="9168" y="6993"/>
                </a:lnTo>
                <a:cubicBezTo>
                  <a:pt x="9173" y="6993"/>
                  <a:pt x="9180" y="6989"/>
                  <a:pt x="9185" y="6989"/>
                </a:cubicBezTo>
                <a:close/>
                <a:moveTo>
                  <a:pt x="9474" y="6944"/>
                </a:moveTo>
                <a:cubicBezTo>
                  <a:pt x="9481" y="6944"/>
                  <a:pt x="9486" y="6945"/>
                  <a:pt x="9491" y="6948"/>
                </a:cubicBezTo>
                <a:cubicBezTo>
                  <a:pt x="9474" y="7033"/>
                  <a:pt x="9383" y="7046"/>
                  <a:pt x="9471" y="7067"/>
                </a:cubicBezTo>
                <a:cubicBezTo>
                  <a:pt x="9420" y="7104"/>
                  <a:pt x="9367" y="7147"/>
                  <a:pt x="9345" y="7147"/>
                </a:cubicBezTo>
                <a:cubicBezTo>
                  <a:pt x="9332" y="7147"/>
                  <a:pt x="9330" y="7130"/>
                  <a:pt x="9352" y="7084"/>
                </a:cubicBezTo>
                <a:lnTo>
                  <a:pt x="9335" y="7100"/>
                </a:lnTo>
                <a:cubicBezTo>
                  <a:pt x="9347" y="7081"/>
                  <a:pt x="9340" y="7060"/>
                  <a:pt x="9319" y="7042"/>
                </a:cubicBezTo>
                <a:cubicBezTo>
                  <a:pt x="9372" y="6989"/>
                  <a:pt x="9433" y="6944"/>
                  <a:pt x="9474" y="6944"/>
                </a:cubicBezTo>
                <a:close/>
                <a:moveTo>
                  <a:pt x="9597" y="7121"/>
                </a:moveTo>
                <a:cubicBezTo>
                  <a:pt x="9592" y="7142"/>
                  <a:pt x="9575" y="7167"/>
                  <a:pt x="9559" y="7184"/>
                </a:cubicBezTo>
                <a:lnTo>
                  <a:pt x="9559" y="7179"/>
                </a:lnTo>
                <a:cubicBezTo>
                  <a:pt x="9535" y="7172"/>
                  <a:pt x="9514" y="7167"/>
                  <a:pt x="9491" y="7163"/>
                </a:cubicBezTo>
                <a:lnTo>
                  <a:pt x="9597" y="7121"/>
                </a:lnTo>
                <a:close/>
                <a:moveTo>
                  <a:pt x="9630" y="7188"/>
                </a:moveTo>
                <a:lnTo>
                  <a:pt x="9620" y="7196"/>
                </a:lnTo>
                <a:cubicBezTo>
                  <a:pt x="9613" y="7196"/>
                  <a:pt x="9608" y="7196"/>
                  <a:pt x="9603" y="7191"/>
                </a:cubicBezTo>
                <a:cubicBezTo>
                  <a:pt x="9613" y="7191"/>
                  <a:pt x="9625" y="7188"/>
                  <a:pt x="9630" y="7188"/>
                </a:cubicBezTo>
                <a:close/>
                <a:moveTo>
                  <a:pt x="9931" y="7528"/>
                </a:moveTo>
                <a:lnTo>
                  <a:pt x="9931" y="7531"/>
                </a:lnTo>
                <a:cubicBezTo>
                  <a:pt x="9936" y="7548"/>
                  <a:pt x="9947" y="7564"/>
                  <a:pt x="9954" y="7582"/>
                </a:cubicBezTo>
                <a:lnTo>
                  <a:pt x="9853" y="7627"/>
                </a:lnTo>
                <a:cubicBezTo>
                  <a:pt x="9848" y="7603"/>
                  <a:pt x="9886" y="7564"/>
                  <a:pt x="9931" y="7528"/>
                </a:cubicBezTo>
                <a:close/>
                <a:moveTo>
                  <a:pt x="9959" y="7590"/>
                </a:moveTo>
                <a:cubicBezTo>
                  <a:pt x="9959" y="7598"/>
                  <a:pt x="9964" y="7606"/>
                  <a:pt x="9970" y="7615"/>
                </a:cubicBezTo>
                <a:cubicBezTo>
                  <a:pt x="9949" y="7630"/>
                  <a:pt x="9929" y="7641"/>
                  <a:pt x="9916" y="7641"/>
                </a:cubicBezTo>
                <a:cubicBezTo>
                  <a:pt x="9911" y="7641"/>
                  <a:pt x="9906" y="7638"/>
                  <a:pt x="9902" y="7636"/>
                </a:cubicBezTo>
                <a:lnTo>
                  <a:pt x="9959" y="7590"/>
                </a:lnTo>
                <a:close/>
                <a:moveTo>
                  <a:pt x="10131" y="7619"/>
                </a:moveTo>
                <a:lnTo>
                  <a:pt x="10126" y="7622"/>
                </a:lnTo>
                <a:lnTo>
                  <a:pt x="10036" y="7789"/>
                </a:lnTo>
                <a:cubicBezTo>
                  <a:pt x="9998" y="7747"/>
                  <a:pt x="9954" y="7710"/>
                  <a:pt x="10008" y="7640"/>
                </a:cubicBezTo>
                <a:cubicBezTo>
                  <a:pt x="10020" y="7642"/>
                  <a:pt x="10031" y="7643"/>
                  <a:pt x="10043" y="7643"/>
                </a:cubicBezTo>
                <a:cubicBezTo>
                  <a:pt x="10076" y="7643"/>
                  <a:pt x="10106" y="7635"/>
                  <a:pt x="10131" y="7619"/>
                </a:cubicBezTo>
                <a:close/>
                <a:moveTo>
                  <a:pt x="18138" y="7531"/>
                </a:moveTo>
                <a:cubicBezTo>
                  <a:pt x="18161" y="7643"/>
                  <a:pt x="18150" y="7760"/>
                  <a:pt x="18105" y="7867"/>
                </a:cubicBezTo>
                <a:cubicBezTo>
                  <a:pt x="18044" y="7785"/>
                  <a:pt x="18082" y="7668"/>
                  <a:pt x="18138" y="7531"/>
                </a:cubicBezTo>
                <a:close/>
                <a:moveTo>
                  <a:pt x="10329" y="7564"/>
                </a:moveTo>
                <a:cubicBezTo>
                  <a:pt x="10437" y="7564"/>
                  <a:pt x="10220" y="7720"/>
                  <a:pt x="10203" y="7773"/>
                </a:cubicBezTo>
                <a:cubicBezTo>
                  <a:pt x="10273" y="7736"/>
                  <a:pt x="10392" y="7673"/>
                  <a:pt x="10455" y="7673"/>
                </a:cubicBezTo>
                <a:cubicBezTo>
                  <a:pt x="10493" y="7673"/>
                  <a:pt x="10509" y="7694"/>
                  <a:pt x="10488" y="7755"/>
                </a:cubicBezTo>
                <a:cubicBezTo>
                  <a:pt x="10478" y="7759"/>
                  <a:pt x="10470" y="7760"/>
                  <a:pt x="10463" y="7760"/>
                </a:cubicBezTo>
                <a:cubicBezTo>
                  <a:pt x="10438" y="7760"/>
                  <a:pt x="10437" y="7739"/>
                  <a:pt x="10410" y="7739"/>
                </a:cubicBezTo>
                <a:lnTo>
                  <a:pt x="10370" y="7855"/>
                </a:lnTo>
                <a:cubicBezTo>
                  <a:pt x="10349" y="7867"/>
                  <a:pt x="10321" y="7880"/>
                  <a:pt x="10293" y="7888"/>
                </a:cubicBezTo>
                <a:cubicBezTo>
                  <a:pt x="10288" y="7855"/>
                  <a:pt x="10281" y="7822"/>
                  <a:pt x="10265" y="7789"/>
                </a:cubicBezTo>
                <a:lnTo>
                  <a:pt x="10142" y="7880"/>
                </a:lnTo>
                <a:cubicBezTo>
                  <a:pt x="10131" y="7843"/>
                  <a:pt x="10164" y="7810"/>
                  <a:pt x="10187" y="7776"/>
                </a:cubicBezTo>
                <a:cubicBezTo>
                  <a:pt x="9964" y="7867"/>
                  <a:pt x="10208" y="7864"/>
                  <a:pt x="10048" y="7950"/>
                </a:cubicBezTo>
                <a:cubicBezTo>
                  <a:pt x="10048" y="7938"/>
                  <a:pt x="10048" y="7930"/>
                  <a:pt x="10048" y="7922"/>
                </a:cubicBezTo>
                <a:cubicBezTo>
                  <a:pt x="10081" y="7880"/>
                  <a:pt x="10081" y="7830"/>
                  <a:pt x="10041" y="7792"/>
                </a:cubicBezTo>
                <a:cubicBezTo>
                  <a:pt x="10131" y="7768"/>
                  <a:pt x="10159" y="7569"/>
                  <a:pt x="10321" y="7564"/>
                </a:cubicBezTo>
                <a:cubicBezTo>
                  <a:pt x="10324" y="7564"/>
                  <a:pt x="10326" y="7564"/>
                  <a:pt x="10329" y="7564"/>
                </a:cubicBezTo>
                <a:close/>
                <a:moveTo>
                  <a:pt x="10020" y="7950"/>
                </a:moveTo>
                <a:cubicBezTo>
                  <a:pt x="10025" y="7950"/>
                  <a:pt x="10031" y="7955"/>
                  <a:pt x="10036" y="7955"/>
                </a:cubicBezTo>
                <a:cubicBezTo>
                  <a:pt x="10025" y="7962"/>
                  <a:pt x="10015" y="7967"/>
                  <a:pt x="9998" y="7976"/>
                </a:cubicBezTo>
                <a:cubicBezTo>
                  <a:pt x="10008" y="7967"/>
                  <a:pt x="10015" y="7959"/>
                  <a:pt x="10020" y="7950"/>
                </a:cubicBezTo>
                <a:close/>
                <a:moveTo>
                  <a:pt x="11270" y="8093"/>
                </a:moveTo>
                <a:cubicBezTo>
                  <a:pt x="11288" y="8093"/>
                  <a:pt x="11265" y="8127"/>
                  <a:pt x="11255" y="8158"/>
                </a:cubicBezTo>
                <a:lnTo>
                  <a:pt x="11250" y="8158"/>
                </a:lnTo>
                <a:cubicBezTo>
                  <a:pt x="11227" y="8165"/>
                  <a:pt x="11179" y="8183"/>
                  <a:pt x="11159" y="8183"/>
                </a:cubicBezTo>
                <a:cubicBezTo>
                  <a:pt x="11144" y="8183"/>
                  <a:pt x="11141" y="8174"/>
                  <a:pt x="11166" y="8149"/>
                </a:cubicBezTo>
                <a:cubicBezTo>
                  <a:pt x="11229" y="8108"/>
                  <a:pt x="11257" y="8093"/>
                  <a:pt x="11270" y="8093"/>
                </a:cubicBezTo>
                <a:close/>
                <a:moveTo>
                  <a:pt x="12836" y="8523"/>
                </a:moveTo>
                <a:cubicBezTo>
                  <a:pt x="12841" y="8530"/>
                  <a:pt x="12847" y="8535"/>
                  <a:pt x="12852" y="8539"/>
                </a:cubicBezTo>
                <a:lnTo>
                  <a:pt x="12819" y="8547"/>
                </a:lnTo>
                <a:lnTo>
                  <a:pt x="12836" y="8523"/>
                </a:lnTo>
                <a:close/>
                <a:moveTo>
                  <a:pt x="12624" y="8750"/>
                </a:moveTo>
                <a:cubicBezTo>
                  <a:pt x="12652" y="8750"/>
                  <a:pt x="12657" y="8766"/>
                  <a:pt x="12641" y="8805"/>
                </a:cubicBezTo>
                <a:lnTo>
                  <a:pt x="12636" y="8805"/>
                </a:lnTo>
                <a:cubicBezTo>
                  <a:pt x="12622" y="8808"/>
                  <a:pt x="12614" y="8811"/>
                  <a:pt x="12607" y="8811"/>
                </a:cubicBezTo>
                <a:cubicBezTo>
                  <a:pt x="12586" y="8811"/>
                  <a:pt x="12598" y="8786"/>
                  <a:pt x="12624" y="8750"/>
                </a:cubicBezTo>
                <a:close/>
                <a:moveTo>
                  <a:pt x="13232" y="9909"/>
                </a:moveTo>
                <a:cubicBezTo>
                  <a:pt x="13229" y="9910"/>
                  <a:pt x="13226" y="9913"/>
                  <a:pt x="13224" y="9915"/>
                </a:cubicBezTo>
                <a:cubicBezTo>
                  <a:pt x="13227" y="9913"/>
                  <a:pt x="13229" y="9910"/>
                  <a:pt x="13232" y="9909"/>
                </a:cubicBezTo>
                <a:close/>
                <a:moveTo>
                  <a:pt x="13257" y="9934"/>
                </a:moveTo>
                <a:lnTo>
                  <a:pt x="13247" y="9935"/>
                </a:lnTo>
                <a:cubicBezTo>
                  <a:pt x="13251" y="9935"/>
                  <a:pt x="13254" y="9935"/>
                  <a:pt x="13257" y="9934"/>
                </a:cubicBezTo>
                <a:close/>
                <a:moveTo>
                  <a:pt x="13854" y="10366"/>
                </a:moveTo>
                <a:cubicBezTo>
                  <a:pt x="13848" y="10366"/>
                  <a:pt x="13843" y="10375"/>
                  <a:pt x="13838" y="10375"/>
                </a:cubicBezTo>
                <a:cubicBezTo>
                  <a:pt x="13838" y="10371"/>
                  <a:pt x="13843" y="10371"/>
                  <a:pt x="13843" y="10366"/>
                </a:cubicBezTo>
                <a:close/>
                <a:moveTo>
                  <a:pt x="10876" y="7806"/>
                </a:moveTo>
                <a:cubicBezTo>
                  <a:pt x="10890" y="7806"/>
                  <a:pt x="10899" y="7811"/>
                  <a:pt x="10904" y="7822"/>
                </a:cubicBezTo>
                <a:cubicBezTo>
                  <a:pt x="10909" y="7871"/>
                  <a:pt x="10876" y="7917"/>
                  <a:pt x="10827" y="7943"/>
                </a:cubicBezTo>
                <a:lnTo>
                  <a:pt x="10971" y="7913"/>
                </a:lnTo>
                <a:cubicBezTo>
                  <a:pt x="10981" y="7927"/>
                  <a:pt x="10941" y="7960"/>
                  <a:pt x="10921" y="7962"/>
                </a:cubicBezTo>
                <a:lnTo>
                  <a:pt x="10909" y="7959"/>
                </a:lnTo>
                <a:cubicBezTo>
                  <a:pt x="10911" y="7961"/>
                  <a:pt x="10914" y="7962"/>
                  <a:pt x="10918" y="7962"/>
                </a:cubicBezTo>
                <a:cubicBezTo>
                  <a:pt x="10919" y="7962"/>
                  <a:pt x="10919" y="7962"/>
                  <a:pt x="10921" y="7962"/>
                </a:cubicBezTo>
                <a:lnTo>
                  <a:pt x="11038" y="8000"/>
                </a:lnTo>
                <a:lnTo>
                  <a:pt x="11027" y="8008"/>
                </a:lnTo>
                <a:cubicBezTo>
                  <a:pt x="11100" y="7971"/>
                  <a:pt x="11177" y="7938"/>
                  <a:pt x="11255" y="7909"/>
                </a:cubicBezTo>
                <a:cubicBezTo>
                  <a:pt x="11233" y="7962"/>
                  <a:pt x="11205" y="7930"/>
                  <a:pt x="11172" y="7967"/>
                </a:cubicBezTo>
                <a:lnTo>
                  <a:pt x="11311" y="7938"/>
                </a:lnTo>
                <a:cubicBezTo>
                  <a:pt x="11265" y="8003"/>
                  <a:pt x="11179" y="8042"/>
                  <a:pt x="11126" y="8042"/>
                </a:cubicBezTo>
                <a:cubicBezTo>
                  <a:pt x="11109" y="8042"/>
                  <a:pt x="11095" y="8039"/>
                  <a:pt x="11088" y="8029"/>
                </a:cubicBezTo>
                <a:cubicBezTo>
                  <a:pt x="10989" y="8140"/>
                  <a:pt x="10976" y="8167"/>
                  <a:pt x="10995" y="8167"/>
                </a:cubicBezTo>
                <a:cubicBezTo>
                  <a:pt x="11017" y="8167"/>
                  <a:pt x="11075" y="8137"/>
                  <a:pt x="11113" y="8137"/>
                </a:cubicBezTo>
                <a:cubicBezTo>
                  <a:pt x="11143" y="8137"/>
                  <a:pt x="11159" y="8156"/>
                  <a:pt x="11133" y="8223"/>
                </a:cubicBezTo>
                <a:lnTo>
                  <a:pt x="11038" y="8223"/>
                </a:lnTo>
                <a:cubicBezTo>
                  <a:pt x="10876" y="8407"/>
                  <a:pt x="10989" y="8374"/>
                  <a:pt x="10921" y="8510"/>
                </a:cubicBezTo>
                <a:cubicBezTo>
                  <a:pt x="10971" y="8452"/>
                  <a:pt x="11116" y="8186"/>
                  <a:pt x="11255" y="8158"/>
                </a:cubicBezTo>
                <a:cubicBezTo>
                  <a:pt x="11252" y="8180"/>
                  <a:pt x="11253" y="8199"/>
                  <a:pt x="11283" y="8199"/>
                </a:cubicBezTo>
                <a:cubicBezTo>
                  <a:pt x="11300" y="8199"/>
                  <a:pt x="11321" y="8194"/>
                  <a:pt x="11356" y="8183"/>
                </a:cubicBezTo>
                <a:cubicBezTo>
                  <a:pt x="11233" y="8277"/>
                  <a:pt x="11295" y="8277"/>
                  <a:pt x="11339" y="8298"/>
                </a:cubicBezTo>
                <a:lnTo>
                  <a:pt x="11172" y="8423"/>
                </a:lnTo>
                <a:cubicBezTo>
                  <a:pt x="11260" y="8414"/>
                  <a:pt x="11344" y="8348"/>
                  <a:pt x="11439" y="8307"/>
                </a:cubicBezTo>
                <a:cubicBezTo>
                  <a:pt x="11472" y="8353"/>
                  <a:pt x="11349" y="8460"/>
                  <a:pt x="11250" y="8547"/>
                </a:cubicBezTo>
                <a:cubicBezTo>
                  <a:pt x="11255" y="8556"/>
                  <a:pt x="11260" y="8561"/>
                  <a:pt x="11268" y="8561"/>
                </a:cubicBezTo>
                <a:cubicBezTo>
                  <a:pt x="11314" y="8561"/>
                  <a:pt x="11410" y="8390"/>
                  <a:pt x="11505" y="8390"/>
                </a:cubicBezTo>
                <a:cubicBezTo>
                  <a:pt x="11513" y="8390"/>
                  <a:pt x="11520" y="8391"/>
                  <a:pt x="11528" y="8393"/>
                </a:cubicBezTo>
                <a:cubicBezTo>
                  <a:pt x="11524" y="8447"/>
                  <a:pt x="11559" y="8462"/>
                  <a:pt x="11624" y="8462"/>
                </a:cubicBezTo>
                <a:cubicBezTo>
                  <a:pt x="11670" y="8462"/>
                  <a:pt x="11733" y="8455"/>
                  <a:pt x="11806" y="8447"/>
                </a:cubicBezTo>
                <a:cubicBezTo>
                  <a:pt x="11789" y="8523"/>
                  <a:pt x="11690" y="8514"/>
                  <a:pt x="11655" y="8559"/>
                </a:cubicBezTo>
                <a:lnTo>
                  <a:pt x="11834" y="8493"/>
                </a:lnTo>
                <a:cubicBezTo>
                  <a:pt x="11839" y="8502"/>
                  <a:pt x="11789" y="8530"/>
                  <a:pt x="11768" y="8547"/>
                </a:cubicBezTo>
                <a:cubicBezTo>
                  <a:pt x="11847" y="8535"/>
                  <a:pt x="11938" y="8435"/>
                  <a:pt x="12029" y="8435"/>
                </a:cubicBezTo>
                <a:cubicBezTo>
                  <a:pt x="12032" y="8435"/>
                  <a:pt x="12035" y="8435"/>
                  <a:pt x="12040" y="8435"/>
                </a:cubicBezTo>
                <a:cubicBezTo>
                  <a:pt x="12068" y="8419"/>
                  <a:pt x="12087" y="8412"/>
                  <a:pt x="12095" y="8412"/>
                </a:cubicBezTo>
                <a:cubicBezTo>
                  <a:pt x="12146" y="8412"/>
                  <a:pt x="11954" y="8621"/>
                  <a:pt x="12062" y="8621"/>
                </a:cubicBezTo>
                <a:cubicBezTo>
                  <a:pt x="12078" y="8621"/>
                  <a:pt x="12102" y="8616"/>
                  <a:pt x="12135" y="8605"/>
                </a:cubicBezTo>
                <a:cubicBezTo>
                  <a:pt x="12095" y="8651"/>
                  <a:pt x="12017" y="8672"/>
                  <a:pt x="11951" y="8721"/>
                </a:cubicBezTo>
                <a:cubicBezTo>
                  <a:pt x="12102" y="8708"/>
                  <a:pt x="12250" y="8680"/>
                  <a:pt x="12391" y="8638"/>
                </a:cubicBezTo>
                <a:lnTo>
                  <a:pt x="12323" y="8763"/>
                </a:lnTo>
                <a:cubicBezTo>
                  <a:pt x="12424" y="8642"/>
                  <a:pt x="12636" y="8584"/>
                  <a:pt x="12819" y="8547"/>
                </a:cubicBezTo>
                <a:lnTo>
                  <a:pt x="12786" y="8577"/>
                </a:lnTo>
                <a:lnTo>
                  <a:pt x="12864" y="8547"/>
                </a:lnTo>
                <a:cubicBezTo>
                  <a:pt x="12874" y="8556"/>
                  <a:pt x="12885" y="8568"/>
                  <a:pt x="12897" y="8577"/>
                </a:cubicBezTo>
                <a:cubicBezTo>
                  <a:pt x="12836" y="8614"/>
                  <a:pt x="12768" y="8642"/>
                  <a:pt x="12702" y="8668"/>
                </a:cubicBezTo>
                <a:lnTo>
                  <a:pt x="12786" y="8577"/>
                </a:lnTo>
                <a:cubicBezTo>
                  <a:pt x="12652" y="8626"/>
                  <a:pt x="12530" y="8688"/>
                  <a:pt x="12412" y="8759"/>
                </a:cubicBezTo>
                <a:cubicBezTo>
                  <a:pt x="12429" y="8753"/>
                  <a:pt x="12445" y="8749"/>
                  <a:pt x="12464" y="8749"/>
                </a:cubicBezTo>
                <a:cubicBezTo>
                  <a:pt x="12470" y="8749"/>
                  <a:pt x="12477" y="8749"/>
                  <a:pt x="12485" y="8750"/>
                </a:cubicBezTo>
                <a:cubicBezTo>
                  <a:pt x="12457" y="8759"/>
                  <a:pt x="12429" y="8771"/>
                  <a:pt x="12401" y="8787"/>
                </a:cubicBezTo>
                <a:cubicBezTo>
                  <a:pt x="12397" y="8792"/>
                  <a:pt x="12397" y="8793"/>
                  <a:pt x="12401" y="8793"/>
                </a:cubicBezTo>
                <a:cubicBezTo>
                  <a:pt x="12411" y="8793"/>
                  <a:pt x="12450" y="8779"/>
                  <a:pt x="12497" y="8766"/>
                </a:cubicBezTo>
                <a:lnTo>
                  <a:pt x="12302" y="8908"/>
                </a:lnTo>
                <a:lnTo>
                  <a:pt x="12391" y="8862"/>
                </a:lnTo>
                <a:lnTo>
                  <a:pt x="12346" y="9020"/>
                </a:lnTo>
                <a:cubicBezTo>
                  <a:pt x="12566" y="8970"/>
                  <a:pt x="12852" y="8878"/>
                  <a:pt x="13054" y="8878"/>
                </a:cubicBezTo>
                <a:cubicBezTo>
                  <a:pt x="13102" y="8878"/>
                  <a:pt x="13145" y="8883"/>
                  <a:pt x="13181" y="8896"/>
                </a:cubicBezTo>
                <a:cubicBezTo>
                  <a:pt x="13003" y="8954"/>
                  <a:pt x="12918" y="9027"/>
                  <a:pt x="12730" y="9127"/>
                </a:cubicBezTo>
                <a:cubicBezTo>
                  <a:pt x="12816" y="9059"/>
                  <a:pt x="12778" y="9051"/>
                  <a:pt x="12715" y="9051"/>
                </a:cubicBezTo>
                <a:cubicBezTo>
                  <a:pt x="12695" y="9051"/>
                  <a:pt x="12674" y="9052"/>
                  <a:pt x="12652" y="9052"/>
                </a:cubicBezTo>
                <a:cubicBezTo>
                  <a:pt x="12607" y="9052"/>
                  <a:pt x="12566" y="9047"/>
                  <a:pt x="12563" y="9024"/>
                </a:cubicBezTo>
                <a:cubicBezTo>
                  <a:pt x="12568" y="9061"/>
                  <a:pt x="12474" y="9103"/>
                  <a:pt x="12435" y="9115"/>
                </a:cubicBezTo>
                <a:lnTo>
                  <a:pt x="12707" y="9106"/>
                </a:lnTo>
                <a:cubicBezTo>
                  <a:pt x="12551" y="9185"/>
                  <a:pt x="12607" y="9185"/>
                  <a:pt x="12568" y="9243"/>
                </a:cubicBezTo>
                <a:cubicBezTo>
                  <a:pt x="12680" y="9173"/>
                  <a:pt x="12745" y="9153"/>
                  <a:pt x="12791" y="9153"/>
                </a:cubicBezTo>
                <a:cubicBezTo>
                  <a:pt x="12857" y="9153"/>
                  <a:pt x="12882" y="9195"/>
                  <a:pt x="12948" y="9195"/>
                </a:cubicBezTo>
                <a:cubicBezTo>
                  <a:pt x="12953" y="9195"/>
                  <a:pt x="12958" y="9194"/>
                  <a:pt x="12963" y="9194"/>
                </a:cubicBezTo>
                <a:cubicBezTo>
                  <a:pt x="12897" y="9229"/>
                  <a:pt x="12824" y="9264"/>
                  <a:pt x="12778" y="9264"/>
                </a:cubicBezTo>
                <a:cubicBezTo>
                  <a:pt x="12755" y="9264"/>
                  <a:pt x="12736" y="9255"/>
                  <a:pt x="12730" y="9236"/>
                </a:cubicBezTo>
                <a:cubicBezTo>
                  <a:pt x="12685" y="9276"/>
                  <a:pt x="12687" y="9291"/>
                  <a:pt x="12713" y="9291"/>
                </a:cubicBezTo>
                <a:cubicBezTo>
                  <a:pt x="12769" y="9291"/>
                  <a:pt x="12945" y="9222"/>
                  <a:pt x="13004" y="9222"/>
                </a:cubicBezTo>
                <a:cubicBezTo>
                  <a:pt x="13029" y="9222"/>
                  <a:pt x="13034" y="9234"/>
                  <a:pt x="13003" y="9269"/>
                </a:cubicBezTo>
                <a:cubicBezTo>
                  <a:pt x="12996" y="9261"/>
                  <a:pt x="12998" y="9254"/>
                  <a:pt x="12988" y="9254"/>
                </a:cubicBezTo>
                <a:cubicBezTo>
                  <a:pt x="12981" y="9254"/>
                  <a:pt x="12970" y="9258"/>
                  <a:pt x="12946" y="9269"/>
                </a:cubicBezTo>
                <a:cubicBezTo>
                  <a:pt x="12958" y="9266"/>
                  <a:pt x="12966" y="9265"/>
                  <a:pt x="12975" y="9265"/>
                </a:cubicBezTo>
                <a:cubicBezTo>
                  <a:pt x="13060" y="9265"/>
                  <a:pt x="13037" y="9354"/>
                  <a:pt x="12946" y="9380"/>
                </a:cubicBezTo>
                <a:lnTo>
                  <a:pt x="12930" y="9367"/>
                </a:lnTo>
                <a:cubicBezTo>
                  <a:pt x="12955" y="9439"/>
                  <a:pt x="13052" y="9531"/>
                  <a:pt x="13214" y="9531"/>
                </a:cubicBezTo>
                <a:cubicBezTo>
                  <a:pt x="13272" y="9531"/>
                  <a:pt x="13337" y="9520"/>
                  <a:pt x="13408" y="9492"/>
                </a:cubicBezTo>
                <a:lnTo>
                  <a:pt x="13019" y="9649"/>
                </a:lnTo>
                <a:cubicBezTo>
                  <a:pt x="13252" y="9588"/>
                  <a:pt x="13487" y="9530"/>
                  <a:pt x="13720" y="9467"/>
                </a:cubicBezTo>
                <a:lnTo>
                  <a:pt x="13760" y="9513"/>
                </a:lnTo>
                <a:cubicBezTo>
                  <a:pt x="13518" y="9627"/>
                  <a:pt x="13234" y="9761"/>
                  <a:pt x="13103" y="9761"/>
                </a:cubicBezTo>
                <a:cubicBezTo>
                  <a:pt x="13100" y="9761"/>
                  <a:pt x="13099" y="9761"/>
                  <a:pt x="13097" y="9761"/>
                </a:cubicBezTo>
                <a:cubicBezTo>
                  <a:pt x="13080" y="9795"/>
                  <a:pt x="13057" y="9832"/>
                  <a:pt x="13175" y="9836"/>
                </a:cubicBezTo>
                <a:cubicBezTo>
                  <a:pt x="13196" y="9812"/>
                  <a:pt x="13472" y="9665"/>
                  <a:pt x="13517" y="9665"/>
                </a:cubicBezTo>
                <a:cubicBezTo>
                  <a:pt x="13518" y="9665"/>
                  <a:pt x="13518" y="9665"/>
                  <a:pt x="13520" y="9666"/>
                </a:cubicBezTo>
                <a:cubicBezTo>
                  <a:pt x="13300" y="9825"/>
                  <a:pt x="13406" y="9763"/>
                  <a:pt x="13232" y="9909"/>
                </a:cubicBezTo>
                <a:cubicBezTo>
                  <a:pt x="13290" y="9867"/>
                  <a:pt x="13568" y="9771"/>
                  <a:pt x="13646" y="9771"/>
                </a:cubicBezTo>
                <a:cubicBezTo>
                  <a:pt x="13656" y="9771"/>
                  <a:pt x="13662" y="9774"/>
                  <a:pt x="13664" y="9777"/>
                </a:cubicBezTo>
                <a:cubicBezTo>
                  <a:pt x="13606" y="9793"/>
                  <a:pt x="13330" y="9916"/>
                  <a:pt x="13257" y="9934"/>
                </a:cubicBezTo>
                <a:lnTo>
                  <a:pt x="13651" y="9864"/>
                </a:lnTo>
                <a:cubicBezTo>
                  <a:pt x="13560" y="9886"/>
                  <a:pt x="13351" y="9989"/>
                  <a:pt x="13264" y="10043"/>
                </a:cubicBezTo>
                <a:cubicBezTo>
                  <a:pt x="13275" y="10037"/>
                  <a:pt x="13284" y="10035"/>
                  <a:pt x="13290" y="10035"/>
                </a:cubicBezTo>
                <a:cubicBezTo>
                  <a:pt x="13330" y="10035"/>
                  <a:pt x="13317" y="10111"/>
                  <a:pt x="13358" y="10117"/>
                </a:cubicBezTo>
                <a:lnTo>
                  <a:pt x="13419" y="10052"/>
                </a:lnTo>
                <a:cubicBezTo>
                  <a:pt x="13421" y="10074"/>
                  <a:pt x="13446" y="10081"/>
                  <a:pt x="13487" y="10081"/>
                </a:cubicBezTo>
                <a:cubicBezTo>
                  <a:pt x="13604" y="10081"/>
                  <a:pt x="13844" y="10013"/>
                  <a:pt x="13970" y="10013"/>
                </a:cubicBezTo>
                <a:cubicBezTo>
                  <a:pt x="14011" y="10013"/>
                  <a:pt x="14039" y="10020"/>
                  <a:pt x="14049" y="10038"/>
                </a:cubicBezTo>
                <a:cubicBezTo>
                  <a:pt x="13960" y="10056"/>
                  <a:pt x="13553" y="10189"/>
                  <a:pt x="13537" y="10246"/>
                </a:cubicBezTo>
                <a:lnTo>
                  <a:pt x="13709" y="10205"/>
                </a:lnTo>
                <a:cubicBezTo>
                  <a:pt x="13709" y="10217"/>
                  <a:pt x="13709" y="10229"/>
                  <a:pt x="13720" y="10238"/>
                </a:cubicBezTo>
                <a:cubicBezTo>
                  <a:pt x="13737" y="10217"/>
                  <a:pt x="13760" y="10201"/>
                  <a:pt x="13781" y="10189"/>
                </a:cubicBezTo>
                <a:cubicBezTo>
                  <a:pt x="13899" y="10159"/>
                  <a:pt x="14043" y="10131"/>
                  <a:pt x="14181" y="10101"/>
                </a:cubicBezTo>
                <a:cubicBezTo>
                  <a:pt x="14198" y="10143"/>
                  <a:pt x="14215" y="10180"/>
                  <a:pt x="14238" y="10213"/>
                </a:cubicBezTo>
                <a:cubicBezTo>
                  <a:pt x="14137" y="10226"/>
                  <a:pt x="14031" y="10242"/>
                  <a:pt x="13937" y="10255"/>
                </a:cubicBezTo>
                <a:cubicBezTo>
                  <a:pt x="13953" y="10229"/>
                  <a:pt x="13965" y="10201"/>
                  <a:pt x="13970" y="10171"/>
                </a:cubicBezTo>
                <a:cubicBezTo>
                  <a:pt x="13948" y="10208"/>
                  <a:pt x="13915" y="10238"/>
                  <a:pt x="13876" y="10262"/>
                </a:cubicBezTo>
                <a:cubicBezTo>
                  <a:pt x="13732" y="10283"/>
                  <a:pt x="13598" y="10301"/>
                  <a:pt x="13509" y="10313"/>
                </a:cubicBezTo>
                <a:cubicBezTo>
                  <a:pt x="13442" y="10375"/>
                  <a:pt x="13386" y="10366"/>
                  <a:pt x="13426" y="10411"/>
                </a:cubicBezTo>
                <a:cubicBezTo>
                  <a:pt x="13408" y="10420"/>
                  <a:pt x="13386" y="10429"/>
                  <a:pt x="13365" y="10437"/>
                </a:cubicBezTo>
                <a:cubicBezTo>
                  <a:pt x="13297" y="10362"/>
                  <a:pt x="13085" y="10341"/>
                  <a:pt x="13041" y="10208"/>
                </a:cubicBezTo>
                <a:cubicBezTo>
                  <a:pt x="13003" y="10234"/>
                  <a:pt x="12963" y="10259"/>
                  <a:pt x="12935" y="10287"/>
                </a:cubicBezTo>
                <a:cubicBezTo>
                  <a:pt x="12774" y="10226"/>
                  <a:pt x="12619" y="10159"/>
                  <a:pt x="12469" y="10089"/>
                </a:cubicBezTo>
                <a:cubicBezTo>
                  <a:pt x="12485" y="10072"/>
                  <a:pt x="12502" y="10056"/>
                  <a:pt x="12513" y="10038"/>
                </a:cubicBezTo>
                <a:lnTo>
                  <a:pt x="12417" y="10068"/>
                </a:lnTo>
                <a:cubicBezTo>
                  <a:pt x="12412" y="10064"/>
                  <a:pt x="12412" y="10064"/>
                  <a:pt x="12407" y="10064"/>
                </a:cubicBezTo>
                <a:cubicBezTo>
                  <a:pt x="12435" y="10038"/>
                  <a:pt x="12478" y="10010"/>
                  <a:pt x="12485" y="9981"/>
                </a:cubicBezTo>
                <a:cubicBezTo>
                  <a:pt x="12457" y="10010"/>
                  <a:pt x="12424" y="10035"/>
                  <a:pt x="12384" y="10052"/>
                </a:cubicBezTo>
                <a:cubicBezTo>
                  <a:pt x="12356" y="10038"/>
                  <a:pt x="12323" y="10026"/>
                  <a:pt x="12295" y="10014"/>
                </a:cubicBezTo>
                <a:lnTo>
                  <a:pt x="12295" y="10001"/>
                </a:lnTo>
                <a:cubicBezTo>
                  <a:pt x="12295" y="10001"/>
                  <a:pt x="12295" y="10000"/>
                  <a:pt x="12295" y="10000"/>
                </a:cubicBezTo>
                <a:cubicBezTo>
                  <a:pt x="12293" y="10000"/>
                  <a:pt x="12288" y="10006"/>
                  <a:pt x="12285" y="10010"/>
                </a:cubicBezTo>
                <a:cubicBezTo>
                  <a:pt x="12257" y="9993"/>
                  <a:pt x="12234" y="9977"/>
                  <a:pt x="12201" y="9964"/>
                </a:cubicBezTo>
                <a:cubicBezTo>
                  <a:pt x="12201" y="9961"/>
                  <a:pt x="12212" y="9961"/>
                  <a:pt x="12207" y="9956"/>
                </a:cubicBezTo>
                <a:cubicBezTo>
                  <a:pt x="12202" y="9957"/>
                  <a:pt x="12199" y="9958"/>
                  <a:pt x="12197" y="9958"/>
                </a:cubicBezTo>
                <a:cubicBezTo>
                  <a:pt x="12192" y="9958"/>
                  <a:pt x="12187" y="9956"/>
                  <a:pt x="12184" y="9956"/>
                </a:cubicBezTo>
                <a:cubicBezTo>
                  <a:pt x="11549" y="9633"/>
                  <a:pt x="10961" y="9255"/>
                  <a:pt x="10437" y="8838"/>
                </a:cubicBezTo>
                <a:lnTo>
                  <a:pt x="10432" y="8833"/>
                </a:lnTo>
                <a:cubicBezTo>
                  <a:pt x="10410" y="8796"/>
                  <a:pt x="10387" y="8759"/>
                  <a:pt x="10354" y="8721"/>
                </a:cubicBezTo>
                <a:cubicBezTo>
                  <a:pt x="10432" y="8635"/>
                  <a:pt x="10526" y="8551"/>
                  <a:pt x="10632" y="8481"/>
                </a:cubicBezTo>
                <a:cubicBezTo>
                  <a:pt x="10600" y="8494"/>
                  <a:pt x="10577" y="8500"/>
                  <a:pt x="10562" y="8500"/>
                </a:cubicBezTo>
                <a:cubicBezTo>
                  <a:pt x="10468" y="8500"/>
                  <a:pt x="10693" y="8261"/>
                  <a:pt x="10557" y="8261"/>
                </a:cubicBezTo>
                <a:cubicBezTo>
                  <a:pt x="10531" y="8261"/>
                  <a:pt x="10488" y="8271"/>
                  <a:pt x="10427" y="8295"/>
                </a:cubicBezTo>
                <a:cubicBezTo>
                  <a:pt x="10460" y="8241"/>
                  <a:pt x="10526" y="8249"/>
                  <a:pt x="10577" y="8199"/>
                </a:cubicBezTo>
                <a:cubicBezTo>
                  <a:pt x="10516" y="8227"/>
                  <a:pt x="10473" y="8241"/>
                  <a:pt x="10443" y="8241"/>
                </a:cubicBezTo>
                <a:cubicBezTo>
                  <a:pt x="10408" y="8241"/>
                  <a:pt x="10395" y="8221"/>
                  <a:pt x="10399" y="8183"/>
                </a:cubicBezTo>
                <a:lnTo>
                  <a:pt x="10432" y="8165"/>
                </a:lnTo>
                <a:cubicBezTo>
                  <a:pt x="10314" y="8104"/>
                  <a:pt x="10314" y="8021"/>
                  <a:pt x="10298" y="7917"/>
                </a:cubicBezTo>
                <a:cubicBezTo>
                  <a:pt x="10351" y="7917"/>
                  <a:pt x="10384" y="7947"/>
                  <a:pt x="10435" y="7947"/>
                </a:cubicBezTo>
                <a:cubicBezTo>
                  <a:pt x="10481" y="7947"/>
                  <a:pt x="10542" y="7923"/>
                  <a:pt x="10648" y="7830"/>
                </a:cubicBezTo>
                <a:lnTo>
                  <a:pt x="10615" y="7913"/>
                </a:lnTo>
                <a:cubicBezTo>
                  <a:pt x="10613" y="7909"/>
                  <a:pt x="10610" y="7908"/>
                  <a:pt x="10607" y="7908"/>
                </a:cubicBezTo>
                <a:cubicBezTo>
                  <a:pt x="10600" y="7908"/>
                  <a:pt x="10590" y="7914"/>
                  <a:pt x="10584" y="7914"/>
                </a:cubicBezTo>
                <a:cubicBezTo>
                  <a:pt x="10584" y="7914"/>
                  <a:pt x="10582" y="7913"/>
                  <a:pt x="10582" y="7913"/>
                </a:cubicBezTo>
                <a:cubicBezTo>
                  <a:pt x="10566" y="7949"/>
                  <a:pt x="10566" y="7962"/>
                  <a:pt x="10579" y="7962"/>
                </a:cubicBezTo>
                <a:cubicBezTo>
                  <a:pt x="10623" y="7962"/>
                  <a:pt x="10802" y="7806"/>
                  <a:pt x="10876" y="7806"/>
                </a:cubicBezTo>
                <a:close/>
                <a:moveTo>
                  <a:pt x="13925" y="10362"/>
                </a:moveTo>
                <a:cubicBezTo>
                  <a:pt x="14021" y="10362"/>
                  <a:pt x="14092" y="10378"/>
                  <a:pt x="14092" y="10416"/>
                </a:cubicBezTo>
                <a:cubicBezTo>
                  <a:pt x="14038" y="10441"/>
                  <a:pt x="13976" y="10462"/>
                  <a:pt x="13915" y="10478"/>
                </a:cubicBezTo>
                <a:cubicBezTo>
                  <a:pt x="13920" y="10445"/>
                  <a:pt x="13915" y="10408"/>
                  <a:pt x="13925" y="10362"/>
                </a:cubicBezTo>
                <a:close/>
                <a:moveTo>
                  <a:pt x="13899" y="10366"/>
                </a:moveTo>
                <a:cubicBezTo>
                  <a:pt x="13876" y="10411"/>
                  <a:pt x="13848" y="10457"/>
                  <a:pt x="13821" y="10503"/>
                </a:cubicBezTo>
                <a:cubicBezTo>
                  <a:pt x="13765" y="10516"/>
                  <a:pt x="13715" y="10528"/>
                  <a:pt x="13671" y="10536"/>
                </a:cubicBezTo>
                <a:lnTo>
                  <a:pt x="13619" y="10524"/>
                </a:lnTo>
                <a:cubicBezTo>
                  <a:pt x="13647" y="10520"/>
                  <a:pt x="13676" y="10516"/>
                  <a:pt x="13704" y="10508"/>
                </a:cubicBezTo>
                <a:lnTo>
                  <a:pt x="13408" y="10462"/>
                </a:lnTo>
                <a:lnTo>
                  <a:pt x="13398" y="10457"/>
                </a:lnTo>
                <a:cubicBezTo>
                  <a:pt x="13504" y="10424"/>
                  <a:pt x="13609" y="10395"/>
                  <a:pt x="13720" y="10383"/>
                </a:cubicBezTo>
                <a:cubicBezTo>
                  <a:pt x="13719" y="10411"/>
                  <a:pt x="13732" y="10423"/>
                  <a:pt x="13753" y="10423"/>
                </a:cubicBezTo>
                <a:cubicBezTo>
                  <a:pt x="13788" y="10423"/>
                  <a:pt x="13843" y="10394"/>
                  <a:pt x="13887" y="10366"/>
                </a:cubicBezTo>
                <a:close/>
                <a:moveTo>
                  <a:pt x="14393" y="10495"/>
                </a:moveTo>
                <a:cubicBezTo>
                  <a:pt x="14377" y="10524"/>
                  <a:pt x="14355" y="10557"/>
                  <a:pt x="14339" y="10586"/>
                </a:cubicBezTo>
                <a:lnTo>
                  <a:pt x="14426" y="10562"/>
                </a:lnTo>
                <a:cubicBezTo>
                  <a:pt x="14438" y="10581"/>
                  <a:pt x="14454" y="10607"/>
                  <a:pt x="14466" y="10632"/>
                </a:cubicBezTo>
                <a:lnTo>
                  <a:pt x="14377" y="10653"/>
                </a:lnTo>
                <a:lnTo>
                  <a:pt x="14382" y="10665"/>
                </a:lnTo>
                <a:lnTo>
                  <a:pt x="14471" y="10639"/>
                </a:lnTo>
                <a:cubicBezTo>
                  <a:pt x="14482" y="10660"/>
                  <a:pt x="14499" y="10686"/>
                  <a:pt x="14511" y="10706"/>
                </a:cubicBezTo>
                <a:cubicBezTo>
                  <a:pt x="14499" y="10714"/>
                  <a:pt x="14482" y="10718"/>
                  <a:pt x="14466" y="10723"/>
                </a:cubicBezTo>
                <a:cubicBezTo>
                  <a:pt x="14400" y="10711"/>
                  <a:pt x="14339" y="10693"/>
                  <a:pt x="14271" y="10681"/>
                </a:cubicBezTo>
                <a:cubicBezTo>
                  <a:pt x="14294" y="10653"/>
                  <a:pt x="14315" y="10620"/>
                  <a:pt x="14339" y="10586"/>
                </a:cubicBezTo>
                <a:lnTo>
                  <a:pt x="14254" y="10611"/>
                </a:lnTo>
                <a:lnTo>
                  <a:pt x="14193" y="10665"/>
                </a:lnTo>
                <a:lnTo>
                  <a:pt x="14181" y="10665"/>
                </a:lnTo>
                <a:lnTo>
                  <a:pt x="14181" y="10653"/>
                </a:lnTo>
                <a:cubicBezTo>
                  <a:pt x="14181" y="10648"/>
                  <a:pt x="14172" y="10644"/>
                  <a:pt x="14165" y="10639"/>
                </a:cubicBezTo>
                <a:lnTo>
                  <a:pt x="14254" y="10611"/>
                </a:lnTo>
                <a:lnTo>
                  <a:pt x="14393" y="10495"/>
                </a:lnTo>
                <a:close/>
                <a:moveTo>
                  <a:pt x="2580" y="13031"/>
                </a:moveTo>
                <a:cubicBezTo>
                  <a:pt x="2614" y="13031"/>
                  <a:pt x="2641" y="13036"/>
                  <a:pt x="2675" y="13036"/>
                </a:cubicBezTo>
                <a:lnTo>
                  <a:pt x="2631" y="13093"/>
                </a:lnTo>
                <a:lnTo>
                  <a:pt x="2497" y="13134"/>
                </a:lnTo>
                <a:cubicBezTo>
                  <a:pt x="2485" y="13118"/>
                  <a:pt x="2475" y="13106"/>
                  <a:pt x="2464" y="13093"/>
                </a:cubicBezTo>
                <a:lnTo>
                  <a:pt x="2580" y="13031"/>
                </a:lnTo>
                <a:close/>
                <a:moveTo>
                  <a:pt x="3137" y="13057"/>
                </a:moveTo>
                <a:cubicBezTo>
                  <a:pt x="3186" y="13060"/>
                  <a:pt x="3231" y="13064"/>
                  <a:pt x="3281" y="13069"/>
                </a:cubicBezTo>
                <a:lnTo>
                  <a:pt x="3243" y="13148"/>
                </a:lnTo>
                <a:cubicBezTo>
                  <a:pt x="3219" y="13114"/>
                  <a:pt x="3176" y="13085"/>
                  <a:pt x="3132" y="13069"/>
                </a:cubicBezTo>
                <a:lnTo>
                  <a:pt x="3137" y="13057"/>
                </a:lnTo>
                <a:close/>
                <a:moveTo>
                  <a:pt x="3214" y="13213"/>
                </a:moveTo>
                <a:cubicBezTo>
                  <a:pt x="3203" y="13230"/>
                  <a:pt x="3198" y="13251"/>
                  <a:pt x="3186" y="13267"/>
                </a:cubicBezTo>
                <a:cubicBezTo>
                  <a:pt x="3186" y="13246"/>
                  <a:pt x="3193" y="13225"/>
                  <a:pt x="3214" y="13213"/>
                </a:cubicBezTo>
                <a:close/>
                <a:moveTo>
                  <a:pt x="3411" y="13260"/>
                </a:moveTo>
                <a:cubicBezTo>
                  <a:pt x="3418" y="13260"/>
                  <a:pt x="3424" y="13261"/>
                  <a:pt x="3431" y="13263"/>
                </a:cubicBezTo>
                <a:cubicBezTo>
                  <a:pt x="3431" y="13267"/>
                  <a:pt x="3431" y="13267"/>
                  <a:pt x="3438" y="13272"/>
                </a:cubicBezTo>
                <a:lnTo>
                  <a:pt x="3431" y="13272"/>
                </a:lnTo>
                <a:cubicBezTo>
                  <a:pt x="3405" y="13279"/>
                  <a:pt x="3365" y="13292"/>
                  <a:pt x="3332" y="13304"/>
                </a:cubicBezTo>
                <a:cubicBezTo>
                  <a:pt x="3358" y="13278"/>
                  <a:pt x="3385" y="13260"/>
                  <a:pt x="3411" y="13260"/>
                </a:cubicBezTo>
                <a:close/>
                <a:moveTo>
                  <a:pt x="3431" y="13292"/>
                </a:moveTo>
                <a:cubicBezTo>
                  <a:pt x="3431" y="13325"/>
                  <a:pt x="3426" y="13363"/>
                  <a:pt x="3415" y="13395"/>
                </a:cubicBezTo>
                <a:cubicBezTo>
                  <a:pt x="3360" y="13395"/>
                  <a:pt x="3332" y="13367"/>
                  <a:pt x="3281" y="13363"/>
                </a:cubicBezTo>
                <a:cubicBezTo>
                  <a:pt x="3292" y="13350"/>
                  <a:pt x="3299" y="13342"/>
                  <a:pt x="3309" y="13330"/>
                </a:cubicBezTo>
                <a:lnTo>
                  <a:pt x="3304" y="13330"/>
                </a:lnTo>
                <a:cubicBezTo>
                  <a:pt x="3343" y="13309"/>
                  <a:pt x="3386" y="13297"/>
                  <a:pt x="3431" y="13292"/>
                </a:cubicBezTo>
                <a:close/>
                <a:moveTo>
                  <a:pt x="3765" y="13118"/>
                </a:moveTo>
                <a:cubicBezTo>
                  <a:pt x="3793" y="13122"/>
                  <a:pt x="3826" y="13127"/>
                  <a:pt x="3859" y="13130"/>
                </a:cubicBezTo>
                <a:lnTo>
                  <a:pt x="3838" y="13201"/>
                </a:lnTo>
                <a:lnTo>
                  <a:pt x="3854" y="13201"/>
                </a:lnTo>
                <a:lnTo>
                  <a:pt x="3871" y="13130"/>
                </a:lnTo>
                <a:cubicBezTo>
                  <a:pt x="3904" y="13134"/>
                  <a:pt x="3932" y="13139"/>
                  <a:pt x="3965" y="13143"/>
                </a:cubicBezTo>
                <a:cubicBezTo>
                  <a:pt x="3939" y="13267"/>
                  <a:pt x="3859" y="13400"/>
                  <a:pt x="3826" y="13520"/>
                </a:cubicBezTo>
                <a:cubicBezTo>
                  <a:pt x="3777" y="13533"/>
                  <a:pt x="3727" y="13549"/>
                  <a:pt x="3676" y="13561"/>
                </a:cubicBezTo>
                <a:cubicBezTo>
                  <a:pt x="3682" y="13528"/>
                  <a:pt x="3687" y="13495"/>
                  <a:pt x="3694" y="13458"/>
                </a:cubicBezTo>
                <a:cubicBezTo>
                  <a:pt x="3715" y="13446"/>
                  <a:pt x="3744" y="13428"/>
                  <a:pt x="3772" y="13421"/>
                </a:cubicBezTo>
                <a:lnTo>
                  <a:pt x="3699" y="13425"/>
                </a:lnTo>
                <a:cubicBezTo>
                  <a:pt x="3720" y="13321"/>
                  <a:pt x="3744" y="13218"/>
                  <a:pt x="3765" y="13118"/>
                </a:cubicBezTo>
                <a:close/>
                <a:moveTo>
                  <a:pt x="3562" y="13574"/>
                </a:moveTo>
                <a:cubicBezTo>
                  <a:pt x="3570" y="13574"/>
                  <a:pt x="3577" y="13577"/>
                  <a:pt x="3582" y="13586"/>
                </a:cubicBezTo>
                <a:lnTo>
                  <a:pt x="3515" y="13603"/>
                </a:lnTo>
                <a:cubicBezTo>
                  <a:pt x="3534" y="13587"/>
                  <a:pt x="3548" y="13574"/>
                  <a:pt x="3562" y="13574"/>
                </a:cubicBezTo>
                <a:close/>
                <a:moveTo>
                  <a:pt x="3054" y="13656"/>
                </a:moveTo>
                <a:cubicBezTo>
                  <a:pt x="3054" y="13661"/>
                  <a:pt x="3054" y="13661"/>
                  <a:pt x="3054" y="13665"/>
                </a:cubicBezTo>
                <a:lnTo>
                  <a:pt x="3036" y="13665"/>
                </a:lnTo>
                <a:lnTo>
                  <a:pt x="3054" y="13656"/>
                </a:lnTo>
                <a:close/>
                <a:moveTo>
                  <a:pt x="3398" y="13470"/>
                </a:moveTo>
                <a:cubicBezTo>
                  <a:pt x="3377" y="13545"/>
                  <a:pt x="3353" y="13611"/>
                  <a:pt x="3348" y="13644"/>
                </a:cubicBezTo>
                <a:cubicBezTo>
                  <a:pt x="3372" y="13603"/>
                  <a:pt x="3428" y="13568"/>
                  <a:pt x="3458" y="13568"/>
                </a:cubicBezTo>
                <a:cubicBezTo>
                  <a:pt x="3469" y="13568"/>
                  <a:pt x="3476" y="13574"/>
                  <a:pt x="3476" y="13586"/>
                </a:cubicBezTo>
                <a:lnTo>
                  <a:pt x="3448" y="13624"/>
                </a:lnTo>
                <a:cubicBezTo>
                  <a:pt x="3415" y="13632"/>
                  <a:pt x="3381" y="13637"/>
                  <a:pt x="3348" y="13644"/>
                </a:cubicBezTo>
                <a:lnTo>
                  <a:pt x="3304" y="13653"/>
                </a:lnTo>
                <a:cubicBezTo>
                  <a:pt x="3325" y="13624"/>
                  <a:pt x="3337" y="13591"/>
                  <a:pt x="3337" y="13561"/>
                </a:cubicBezTo>
                <a:lnTo>
                  <a:pt x="3214" y="13670"/>
                </a:lnTo>
                <a:lnTo>
                  <a:pt x="3148" y="13670"/>
                </a:lnTo>
                <a:cubicBezTo>
                  <a:pt x="3153" y="13649"/>
                  <a:pt x="3158" y="13628"/>
                  <a:pt x="3165" y="13607"/>
                </a:cubicBezTo>
                <a:cubicBezTo>
                  <a:pt x="3243" y="13570"/>
                  <a:pt x="3309" y="13524"/>
                  <a:pt x="3398" y="13470"/>
                </a:cubicBezTo>
                <a:close/>
                <a:moveTo>
                  <a:pt x="3588" y="13729"/>
                </a:moveTo>
                <a:cubicBezTo>
                  <a:pt x="3611" y="13729"/>
                  <a:pt x="3601" y="13754"/>
                  <a:pt x="3570" y="13786"/>
                </a:cubicBezTo>
                <a:cubicBezTo>
                  <a:pt x="3553" y="13786"/>
                  <a:pt x="3544" y="13773"/>
                  <a:pt x="3565" y="13735"/>
                </a:cubicBezTo>
                <a:lnTo>
                  <a:pt x="3560" y="13735"/>
                </a:lnTo>
                <a:cubicBezTo>
                  <a:pt x="3572" y="13731"/>
                  <a:pt x="3582" y="13729"/>
                  <a:pt x="3588" y="13729"/>
                </a:cubicBezTo>
                <a:close/>
                <a:moveTo>
                  <a:pt x="5005" y="14327"/>
                </a:moveTo>
                <a:cubicBezTo>
                  <a:pt x="5020" y="14327"/>
                  <a:pt x="5023" y="14336"/>
                  <a:pt x="4995" y="14362"/>
                </a:cubicBezTo>
                <a:cubicBezTo>
                  <a:pt x="4934" y="14400"/>
                  <a:pt x="4906" y="14415"/>
                  <a:pt x="4894" y="14415"/>
                </a:cubicBezTo>
                <a:cubicBezTo>
                  <a:pt x="4876" y="14415"/>
                  <a:pt x="4901" y="14379"/>
                  <a:pt x="4913" y="14350"/>
                </a:cubicBezTo>
                <a:cubicBezTo>
                  <a:pt x="4934" y="14345"/>
                  <a:pt x="4982" y="14327"/>
                  <a:pt x="5005" y="14327"/>
                </a:cubicBezTo>
                <a:close/>
                <a:moveTo>
                  <a:pt x="5237" y="14544"/>
                </a:moveTo>
                <a:cubicBezTo>
                  <a:pt x="5237" y="14544"/>
                  <a:pt x="5237" y="14544"/>
                  <a:pt x="5235" y="14544"/>
                </a:cubicBezTo>
                <a:lnTo>
                  <a:pt x="5245" y="14548"/>
                </a:lnTo>
                <a:cubicBezTo>
                  <a:pt x="5243" y="14545"/>
                  <a:pt x="5242" y="14544"/>
                  <a:pt x="5237" y="14544"/>
                </a:cubicBezTo>
                <a:close/>
                <a:moveTo>
                  <a:pt x="6649" y="15119"/>
                </a:moveTo>
                <a:cubicBezTo>
                  <a:pt x="6647" y="15120"/>
                  <a:pt x="6645" y="15120"/>
                  <a:pt x="6644" y="15120"/>
                </a:cubicBezTo>
                <a:lnTo>
                  <a:pt x="6649" y="15119"/>
                </a:lnTo>
                <a:close/>
                <a:moveTo>
                  <a:pt x="7280" y="15489"/>
                </a:moveTo>
                <a:cubicBezTo>
                  <a:pt x="7279" y="15489"/>
                  <a:pt x="7279" y="15489"/>
                  <a:pt x="7277" y="15489"/>
                </a:cubicBezTo>
                <a:cubicBezTo>
                  <a:pt x="7280" y="15489"/>
                  <a:pt x="7282" y="15489"/>
                  <a:pt x="7285" y="15490"/>
                </a:cubicBezTo>
                <a:cubicBezTo>
                  <a:pt x="7284" y="15489"/>
                  <a:pt x="7282" y="15489"/>
                  <a:pt x="7280" y="15489"/>
                </a:cubicBezTo>
                <a:close/>
                <a:moveTo>
                  <a:pt x="7705" y="15832"/>
                </a:moveTo>
                <a:cubicBezTo>
                  <a:pt x="7700" y="15844"/>
                  <a:pt x="7689" y="15853"/>
                  <a:pt x="7677" y="15862"/>
                </a:cubicBezTo>
                <a:cubicBezTo>
                  <a:pt x="7684" y="15853"/>
                  <a:pt x="7689" y="15844"/>
                  <a:pt x="7700" y="15837"/>
                </a:cubicBezTo>
                <a:lnTo>
                  <a:pt x="7705" y="15832"/>
                </a:lnTo>
                <a:close/>
                <a:moveTo>
                  <a:pt x="7884" y="15787"/>
                </a:moveTo>
                <a:cubicBezTo>
                  <a:pt x="7799" y="15816"/>
                  <a:pt x="7766" y="15844"/>
                  <a:pt x="7750" y="15870"/>
                </a:cubicBezTo>
                <a:cubicBezTo>
                  <a:pt x="7745" y="15870"/>
                  <a:pt x="7733" y="15874"/>
                  <a:pt x="7727" y="15874"/>
                </a:cubicBezTo>
                <a:cubicBezTo>
                  <a:pt x="7761" y="15849"/>
                  <a:pt x="7677" y="15816"/>
                  <a:pt x="7884" y="15787"/>
                </a:cubicBezTo>
                <a:close/>
                <a:moveTo>
                  <a:pt x="7689" y="15837"/>
                </a:moveTo>
                <a:cubicBezTo>
                  <a:pt x="7644" y="15879"/>
                  <a:pt x="7617" y="15894"/>
                  <a:pt x="7601" y="15894"/>
                </a:cubicBezTo>
                <a:cubicBezTo>
                  <a:pt x="7588" y="15894"/>
                  <a:pt x="7579" y="15885"/>
                  <a:pt x="7571" y="15874"/>
                </a:cubicBezTo>
                <a:lnTo>
                  <a:pt x="7689" y="15837"/>
                </a:lnTo>
                <a:close/>
                <a:moveTo>
                  <a:pt x="4245" y="13193"/>
                </a:moveTo>
                <a:lnTo>
                  <a:pt x="4327" y="13209"/>
                </a:lnTo>
                <a:cubicBezTo>
                  <a:pt x="4327" y="13213"/>
                  <a:pt x="4327" y="13218"/>
                  <a:pt x="4327" y="13222"/>
                </a:cubicBezTo>
                <a:cubicBezTo>
                  <a:pt x="4445" y="13263"/>
                  <a:pt x="4483" y="13358"/>
                  <a:pt x="4595" y="13383"/>
                </a:cubicBezTo>
                <a:cubicBezTo>
                  <a:pt x="4588" y="13428"/>
                  <a:pt x="4623" y="13491"/>
                  <a:pt x="4567" y="13565"/>
                </a:cubicBezTo>
                <a:cubicBezTo>
                  <a:pt x="4593" y="13538"/>
                  <a:pt x="4631" y="13483"/>
                  <a:pt x="4668" y="13483"/>
                </a:cubicBezTo>
                <a:cubicBezTo>
                  <a:pt x="4669" y="13483"/>
                  <a:pt x="4671" y="13483"/>
                  <a:pt x="4673" y="13483"/>
                </a:cubicBezTo>
                <a:cubicBezTo>
                  <a:pt x="4673" y="13656"/>
                  <a:pt x="4584" y="13491"/>
                  <a:pt x="4555" y="13689"/>
                </a:cubicBezTo>
                <a:cubicBezTo>
                  <a:pt x="4605" y="13586"/>
                  <a:pt x="4701" y="13565"/>
                  <a:pt x="4779" y="13516"/>
                </a:cubicBezTo>
                <a:cubicBezTo>
                  <a:pt x="4803" y="13449"/>
                  <a:pt x="4792" y="13426"/>
                  <a:pt x="4764" y="13426"/>
                </a:cubicBezTo>
                <a:cubicBezTo>
                  <a:pt x="4724" y="13426"/>
                  <a:pt x="4650" y="13475"/>
                  <a:pt x="4605" y="13507"/>
                </a:cubicBezTo>
                <a:cubicBezTo>
                  <a:pt x="4640" y="13433"/>
                  <a:pt x="4678" y="13358"/>
                  <a:pt x="4734" y="13288"/>
                </a:cubicBezTo>
                <a:cubicBezTo>
                  <a:pt x="4861" y="13318"/>
                  <a:pt x="4990" y="13358"/>
                  <a:pt x="5118" y="13391"/>
                </a:cubicBezTo>
                <a:cubicBezTo>
                  <a:pt x="5184" y="13467"/>
                  <a:pt x="5390" y="13470"/>
                  <a:pt x="5440" y="13603"/>
                </a:cubicBezTo>
                <a:cubicBezTo>
                  <a:pt x="5473" y="13579"/>
                  <a:pt x="5508" y="13549"/>
                  <a:pt x="5541" y="13520"/>
                </a:cubicBezTo>
                <a:cubicBezTo>
                  <a:pt x="5607" y="13545"/>
                  <a:pt x="5680" y="13570"/>
                  <a:pt x="5746" y="13598"/>
                </a:cubicBezTo>
                <a:lnTo>
                  <a:pt x="5774" y="13649"/>
                </a:lnTo>
                <a:lnTo>
                  <a:pt x="5774" y="13616"/>
                </a:lnTo>
                <a:lnTo>
                  <a:pt x="5762" y="13607"/>
                </a:lnTo>
                <a:cubicBezTo>
                  <a:pt x="5842" y="13637"/>
                  <a:pt x="5919" y="13661"/>
                  <a:pt x="5991" y="13694"/>
                </a:cubicBezTo>
                <a:cubicBezTo>
                  <a:pt x="5974" y="13710"/>
                  <a:pt x="5957" y="13728"/>
                  <a:pt x="5948" y="13744"/>
                </a:cubicBezTo>
                <a:lnTo>
                  <a:pt x="6042" y="13715"/>
                </a:lnTo>
                <a:lnTo>
                  <a:pt x="6052" y="13715"/>
                </a:lnTo>
                <a:cubicBezTo>
                  <a:pt x="6025" y="13740"/>
                  <a:pt x="5981" y="13773"/>
                  <a:pt x="5981" y="13802"/>
                </a:cubicBezTo>
                <a:cubicBezTo>
                  <a:pt x="6002" y="13768"/>
                  <a:pt x="6035" y="13744"/>
                  <a:pt x="6075" y="13723"/>
                </a:cubicBezTo>
                <a:cubicBezTo>
                  <a:pt x="6103" y="13735"/>
                  <a:pt x="6131" y="13752"/>
                  <a:pt x="6158" y="13765"/>
                </a:cubicBezTo>
                <a:lnTo>
                  <a:pt x="6158" y="13773"/>
                </a:lnTo>
                <a:cubicBezTo>
                  <a:pt x="6158" y="13773"/>
                  <a:pt x="6158" y="13774"/>
                  <a:pt x="6158" y="13774"/>
                </a:cubicBezTo>
                <a:cubicBezTo>
                  <a:pt x="6159" y="13774"/>
                  <a:pt x="6159" y="13768"/>
                  <a:pt x="6164" y="13768"/>
                </a:cubicBezTo>
                <a:cubicBezTo>
                  <a:pt x="6192" y="13781"/>
                  <a:pt x="6219" y="13798"/>
                  <a:pt x="6247" y="13810"/>
                </a:cubicBezTo>
                <a:cubicBezTo>
                  <a:pt x="6247" y="13814"/>
                  <a:pt x="6242" y="13814"/>
                  <a:pt x="6242" y="13819"/>
                </a:cubicBezTo>
                <a:cubicBezTo>
                  <a:pt x="6242" y="13820"/>
                  <a:pt x="6244" y="13820"/>
                  <a:pt x="6245" y="13820"/>
                </a:cubicBezTo>
                <a:cubicBezTo>
                  <a:pt x="6248" y="13820"/>
                  <a:pt x="6255" y="13819"/>
                  <a:pt x="6258" y="13819"/>
                </a:cubicBezTo>
                <a:cubicBezTo>
                  <a:pt x="6877" y="14117"/>
                  <a:pt x="7404" y="14499"/>
                  <a:pt x="7827" y="14949"/>
                </a:cubicBezTo>
                <a:cubicBezTo>
                  <a:pt x="7856" y="14982"/>
                  <a:pt x="7877" y="15016"/>
                  <a:pt x="7905" y="15045"/>
                </a:cubicBezTo>
                <a:cubicBezTo>
                  <a:pt x="7794" y="15128"/>
                  <a:pt x="7672" y="15203"/>
                  <a:pt x="7538" y="15261"/>
                </a:cubicBezTo>
                <a:cubicBezTo>
                  <a:pt x="7568" y="15253"/>
                  <a:pt x="7589" y="15250"/>
                  <a:pt x="7603" y="15250"/>
                </a:cubicBezTo>
                <a:cubicBezTo>
                  <a:pt x="7715" y="15250"/>
                  <a:pt x="7374" y="15459"/>
                  <a:pt x="7543" y="15459"/>
                </a:cubicBezTo>
                <a:cubicBezTo>
                  <a:pt x="7570" y="15459"/>
                  <a:pt x="7608" y="15454"/>
                  <a:pt x="7660" y="15443"/>
                </a:cubicBezTo>
                <a:cubicBezTo>
                  <a:pt x="7604" y="15485"/>
                  <a:pt x="7550" y="15473"/>
                  <a:pt x="7477" y="15505"/>
                </a:cubicBezTo>
                <a:cubicBezTo>
                  <a:pt x="7532" y="15493"/>
                  <a:pt x="7573" y="15487"/>
                  <a:pt x="7599" y="15487"/>
                </a:cubicBezTo>
                <a:cubicBezTo>
                  <a:pt x="7649" y="15487"/>
                  <a:pt x="7657" y="15506"/>
                  <a:pt x="7632" y="15543"/>
                </a:cubicBezTo>
                <a:lnTo>
                  <a:pt x="7594" y="15550"/>
                </a:lnTo>
                <a:cubicBezTo>
                  <a:pt x="7689" y="15642"/>
                  <a:pt x="7604" y="15729"/>
                  <a:pt x="7555" y="15849"/>
                </a:cubicBezTo>
                <a:cubicBezTo>
                  <a:pt x="7548" y="15844"/>
                  <a:pt x="7540" y="15842"/>
                  <a:pt x="7528" y="15842"/>
                </a:cubicBezTo>
                <a:cubicBezTo>
                  <a:pt x="7508" y="15842"/>
                  <a:pt x="7479" y="15854"/>
                  <a:pt x="7427" y="15895"/>
                </a:cubicBezTo>
                <a:lnTo>
                  <a:pt x="7517" y="15783"/>
                </a:lnTo>
                <a:cubicBezTo>
                  <a:pt x="7492" y="15794"/>
                  <a:pt x="7441" y="15831"/>
                  <a:pt x="7417" y="15831"/>
                </a:cubicBezTo>
                <a:cubicBezTo>
                  <a:pt x="7414" y="15831"/>
                  <a:pt x="7412" y="15830"/>
                  <a:pt x="7411" y="15828"/>
                </a:cubicBezTo>
                <a:lnTo>
                  <a:pt x="7555" y="15695"/>
                </a:lnTo>
                <a:cubicBezTo>
                  <a:pt x="7530" y="15713"/>
                  <a:pt x="7513" y="15720"/>
                  <a:pt x="7500" y="15720"/>
                </a:cubicBezTo>
                <a:cubicBezTo>
                  <a:pt x="7446" y="15720"/>
                  <a:pt x="7497" y="15575"/>
                  <a:pt x="7442" y="15575"/>
                </a:cubicBezTo>
                <a:cubicBezTo>
                  <a:pt x="7437" y="15575"/>
                  <a:pt x="7429" y="15576"/>
                  <a:pt x="7421" y="15580"/>
                </a:cubicBezTo>
                <a:cubicBezTo>
                  <a:pt x="7538" y="15625"/>
                  <a:pt x="7343" y="15729"/>
                  <a:pt x="7326" y="15837"/>
                </a:cubicBezTo>
                <a:cubicBezTo>
                  <a:pt x="7302" y="15844"/>
                  <a:pt x="7284" y="15848"/>
                  <a:pt x="7270" y="15848"/>
                </a:cubicBezTo>
                <a:cubicBezTo>
                  <a:pt x="7138" y="15848"/>
                  <a:pt x="7442" y="15512"/>
                  <a:pt x="7285" y="15490"/>
                </a:cubicBezTo>
                <a:cubicBezTo>
                  <a:pt x="7307" y="15502"/>
                  <a:pt x="7292" y="15596"/>
                  <a:pt x="7227" y="15629"/>
                </a:cubicBezTo>
                <a:cubicBezTo>
                  <a:pt x="7209" y="15576"/>
                  <a:pt x="7216" y="15518"/>
                  <a:pt x="7237" y="15464"/>
                </a:cubicBezTo>
                <a:cubicBezTo>
                  <a:pt x="7229" y="15461"/>
                  <a:pt x="7221" y="15461"/>
                  <a:pt x="7212" y="15461"/>
                </a:cubicBezTo>
                <a:cubicBezTo>
                  <a:pt x="7121" y="15461"/>
                  <a:pt x="7153" y="15592"/>
                  <a:pt x="7060" y="15638"/>
                </a:cubicBezTo>
                <a:cubicBezTo>
                  <a:pt x="7082" y="15592"/>
                  <a:pt x="7083" y="15575"/>
                  <a:pt x="7072" y="15575"/>
                </a:cubicBezTo>
                <a:cubicBezTo>
                  <a:pt x="7042" y="15575"/>
                  <a:pt x="6935" y="15673"/>
                  <a:pt x="6877" y="15688"/>
                </a:cubicBezTo>
                <a:lnTo>
                  <a:pt x="6971" y="15576"/>
                </a:lnTo>
                <a:cubicBezTo>
                  <a:pt x="6961" y="15554"/>
                  <a:pt x="6950" y="15545"/>
                  <a:pt x="6935" y="15545"/>
                </a:cubicBezTo>
                <a:cubicBezTo>
                  <a:pt x="6877" y="15545"/>
                  <a:pt x="6786" y="15688"/>
                  <a:pt x="6738" y="15688"/>
                </a:cubicBezTo>
                <a:cubicBezTo>
                  <a:pt x="6725" y="15688"/>
                  <a:pt x="6715" y="15678"/>
                  <a:pt x="6710" y="15655"/>
                </a:cubicBezTo>
                <a:lnTo>
                  <a:pt x="6887" y="15522"/>
                </a:lnTo>
                <a:lnTo>
                  <a:pt x="6797" y="15534"/>
                </a:lnTo>
                <a:lnTo>
                  <a:pt x="6920" y="15413"/>
                </a:lnTo>
                <a:cubicBezTo>
                  <a:pt x="6869" y="15437"/>
                  <a:pt x="6835" y="15447"/>
                  <a:pt x="6814" y="15447"/>
                </a:cubicBezTo>
                <a:cubicBezTo>
                  <a:pt x="6776" y="15447"/>
                  <a:pt x="6769" y="15420"/>
                  <a:pt x="6748" y="15381"/>
                </a:cubicBezTo>
                <a:cubicBezTo>
                  <a:pt x="6698" y="15457"/>
                  <a:pt x="6582" y="15559"/>
                  <a:pt x="6521" y="15559"/>
                </a:cubicBezTo>
                <a:cubicBezTo>
                  <a:pt x="6515" y="15559"/>
                  <a:pt x="6508" y="15558"/>
                  <a:pt x="6503" y="15555"/>
                </a:cubicBezTo>
                <a:cubicBezTo>
                  <a:pt x="6531" y="15473"/>
                  <a:pt x="6620" y="15459"/>
                  <a:pt x="6531" y="15439"/>
                </a:cubicBezTo>
                <a:cubicBezTo>
                  <a:pt x="6582" y="15400"/>
                  <a:pt x="6639" y="15356"/>
                  <a:pt x="6659" y="15356"/>
                </a:cubicBezTo>
                <a:cubicBezTo>
                  <a:pt x="6672" y="15356"/>
                  <a:pt x="6672" y="15373"/>
                  <a:pt x="6649" y="15418"/>
                </a:cubicBezTo>
                <a:lnTo>
                  <a:pt x="6764" y="15322"/>
                </a:lnTo>
                <a:cubicBezTo>
                  <a:pt x="6792" y="15228"/>
                  <a:pt x="6687" y="15257"/>
                  <a:pt x="6659" y="15244"/>
                </a:cubicBezTo>
                <a:cubicBezTo>
                  <a:pt x="6665" y="15257"/>
                  <a:pt x="6670" y="15269"/>
                  <a:pt x="6665" y="15285"/>
                </a:cubicBezTo>
                <a:lnTo>
                  <a:pt x="6414" y="15385"/>
                </a:lnTo>
                <a:cubicBezTo>
                  <a:pt x="6437" y="15343"/>
                  <a:pt x="6475" y="15306"/>
                  <a:pt x="6526" y="15282"/>
                </a:cubicBezTo>
                <a:cubicBezTo>
                  <a:pt x="6495" y="15282"/>
                  <a:pt x="6440" y="15320"/>
                  <a:pt x="6397" y="15320"/>
                </a:cubicBezTo>
                <a:cubicBezTo>
                  <a:pt x="6394" y="15320"/>
                  <a:pt x="6391" y="15320"/>
                  <a:pt x="6386" y="15319"/>
                </a:cubicBezTo>
                <a:cubicBezTo>
                  <a:pt x="6480" y="15234"/>
                  <a:pt x="6561" y="15144"/>
                  <a:pt x="6644" y="15120"/>
                </a:cubicBezTo>
                <a:lnTo>
                  <a:pt x="6458" y="15170"/>
                </a:lnTo>
                <a:cubicBezTo>
                  <a:pt x="6487" y="15128"/>
                  <a:pt x="6508" y="15037"/>
                  <a:pt x="6553" y="15012"/>
                </a:cubicBezTo>
                <a:cubicBezTo>
                  <a:pt x="6553" y="14996"/>
                  <a:pt x="6539" y="14991"/>
                  <a:pt x="6521" y="14991"/>
                </a:cubicBezTo>
                <a:cubicBezTo>
                  <a:pt x="6467" y="14991"/>
                  <a:pt x="6358" y="15038"/>
                  <a:pt x="6295" y="15038"/>
                </a:cubicBezTo>
                <a:cubicBezTo>
                  <a:pt x="6267" y="15038"/>
                  <a:pt x="6248" y="15029"/>
                  <a:pt x="6247" y="15003"/>
                </a:cubicBezTo>
                <a:cubicBezTo>
                  <a:pt x="6230" y="15016"/>
                  <a:pt x="6202" y="15028"/>
                  <a:pt x="6181" y="15033"/>
                </a:cubicBezTo>
                <a:cubicBezTo>
                  <a:pt x="6141" y="14986"/>
                  <a:pt x="6164" y="14889"/>
                  <a:pt x="6072" y="14889"/>
                </a:cubicBezTo>
                <a:cubicBezTo>
                  <a:pt x="6050" y="14889"/>
                  <a:pt x="6020" y="14895"/>
                  <a:pt x="5981" y="14909"/>
                </a:cubicBezTo>
                <a:lnTo>
                  <a:pt x="6096" y="14730"/>
                </a:lnTo>
                <a:cubicBezTo>
                  <a:pt x="6096" y="14730"/>
                  <a:pt x="6095" y="14730"/>
                  <a:pt x="6095" y="14730"/>
                </a:cubicBezTo>
                <a:cubicBezTo>
                  <a:pt x="6004" y="14730"/>
                  <a:pt x="5953" y="14950"/>
                  <a:pt x="5799" y="14950"/>
                </a:cubicBezTo>
                <a:cubicBezTo>
                  <a:pt x="5797" y="14950"/>
                  <a:pt x="5794" y="14950"/>
                  <a:pt x="5790" y="14949"/>
                </a:cubicBezTo>
                <a:cubicBezTo>
                  <a:pt x="5789" y="14950"/>
                  <a:pt x="5787" y="14950"/>
                  <a:pt x="5786" y="14950"/>
                </a:cubicBezTo>
                <a:cubicBezTo>
                  <a:pt x="5670" y="14950"/>
                  <a:pt x="5903" y="14804"/>
                  <a:pt x="5924" y="14747"/>
                </a:cubicBezTo>
                <a:cubicBezTo>
                  <a:pt x="5852" y="14783"/>
                  <a:pt x="5734" y="14838"/>
                  <a:pt x="5670" y="14838"/>
                </a:cubicBezTo>
                <a:cubicBezTo>
                  <a:pt x="5632" y="14838"/>
                  <a:pt x="5614" y="14817"/>
                  <a:pt x="5640" y="14755"/>
                </a:cubicBezTo>
                <a:cubicBezTo>
                  <a:pt x="5650" y="14753"/>
                  <a:pt x="5658" y="14752"/>
                  <a:pt x="5665" y="14752"/>
                </a:cubicBezTo>
                <a:cubicBezTo>
                  <a:pt x="5695" y="14752"/>
                  <a:pt x="5691" y="14772"/>
                  <a:pt x="5719" y="14776"/>
                </a:cubicBezTo>
                <a:lnTo>
                  <a:pt x="5762" y="14660"/>
                </a:lnTo>
                <a:cubicBezTo>
                  <a:pt x="5974" y="14560"/>
                  <a:pt x="5964" y="14635"/>
                  <a:pt x="6052" y="14490"/>
                </a:cubicBezTo>
                <a:cubicBezTo>
                  <a:pt x="5948" y="14580"/>
                  <a:pt x="5886" y="14604"/>
                  <a:pt x="5842" y="14604"/>
                </a:cubicBezTo>
                <a:cubicBezTo>
                  <a:pt x="5789" y="14604"/>
                  <a:pt x="5759" y="14571"/>
                  <a:pt x="5705" y="14571"/>
                </a:cubicBezTo>
                <a:cubicBezTo>
                  <a:pt x="5660" y="14571"/>
                  <a:pt x="5600" y="14595"/>
                  <a:pt x="5496" y="14681"/>
                </a:cubicBezTo>
                <a:lnTo>
                  <a:pt x="5529" y="14602"/>
                </a:lnTo>
                <a:cubicBezTo>
                  <a:pt x="5531" y="14603"/>
                  <a:pt x="5533" y="14604"/>
                  <a:pt x="5534" y="14604"/>
                </a:cubicBezTo>
                <a:cubicBezTo>
                  <a:pt x="5541" y="14604"/>
                  <a:pt x="5551" y="14599"/>
                  <a:pt x="5557" y="14599"/>
                </a:cubicBezTo>
                <a:cubicBezTo>
                  <a:pt x="5559" y="14599"/>
                  <a:pt x="5562" y="14599"/>
                  <a:pt x="5562" y="14602"/>
                </a:cubicBezTo>
                <a:cubicBezTo>
                  <a:pt x="5584" y="14565"/>
                  <a:pt x="5584" y="14550"/>
                  <a:pt x="5571" y="14550"/>
                </a:cubicBezTo>
                <a:cubicBezTo>
                  <a:pt x="5526" y="14550"/>
                  <a:pt x="5342" y="14697"/>
                  <a:pt x="5268" y="14697"/>
                </a:cubicBezTo>
                <a:cubicBezTo>
                  <a:pt x="5255" y="14697"/>
                  <a:pt x="5245" y="14692"/>
                  <a:pt x="5240" y="14681"/>
                </a:cubicBezTo>
                <a:cubicBezTo>
                  <a:pt x="5240" y="14630"/>
                  <a:pt x="5273" y="14590"/>
                  <a:pt x="5329" y="14565"/>
                </a:cubicBezTo>
                <a:lnTo>
                  <a:pt x="5179" y="14593"/>
                </a:lnTo>
                <a:cubicBezTo>
                  <a:pt x="5170" y="14580"/>
                  <a:pt x="5213" y="14547"/>
                  <a:pt x="5235" y="14544"/>
                </a:cubicBezTo>
                <a:lnTo>
                  <a:pt x="5123" y="14506"/>
                </a:lnTo>
                <a:lnTo>
                  <a:pt x="5134" y="14499"/>
                </a:lnTo>
                <a:cubicBezTo>
                  <a:pt x="5056" y="14532"/>
                  <a:pt x="4979" y="14565"/>
                  <a:pt x="4901" y="14593"/>
                </a:cubicBezTo>
                <a:cubicBezTo>
                  <a:pt x="4929" y="14535"/>
                  <a:pt x="4951" y="14572"/>
                  <a:pt x="4984" y="14535"/>
                </a:cubicBezTo>
                <a:lnTo>
                  <a:pt x="4851" y="14565"/>
                </a:lnTo>
                <a:cubicBezTo>
                  <a:pt x="4906" y="14499"/>
                  <a:pt x="4992" y="14462"/>
                  <a:pt x="5040" y="14462"/>
                </a:cubicBezTo>
                <a:cubicBezTo>
                  <a:pt x="5056" y="14462"/>
                  <a:pt x="5068" y="14465"/>
                  <a:pt x="5073" y="14473"/>
                </a:cubicBezTo>
                <a:cubicBezTo>
                  <a:pt x="5177" y="14366"/>
                  <a:pt x="5190" y="14338"/>
                  <a:pt x="5170" y="14338"/>
                </a:cubicBezTo>
                <a:cubicBezTo>
                  <a:pt x="5151" y="14338"/>
                  <a:pt x="5093" y="14367"/>
                  <a:pt x="5056" y="14367"/>
                </a:cubicBezTo>
                <a:cubicBezTo>
                  <a:pt x="5027" y="14367"/>
                  <a:pt x="5010" y="14348"/>
                  <a:pt x="5040" y="14278"/>
                </a:cubicBezTo>
                <a:lnTo>
                  <a:pt x="5134" y="14278"/>
                </a:lnTo>
                <a:cubicBezTo>
                  <a:pt x="5301" y="14104"/>
                  <a:pt x="5190" y="14134"/>
                  <a:pt x="5263" y="14001"/>
                </a:cubicBezTo>
                <a:cubicBezTo>
                  <a:pt x="5212" y="14059"/>
                  <a:pt x="5056" y="14320"/>
                  <a:pt x="4917" y="14345"/>
                </a:cubicBezTo>
                <a:cubicBezTo>
                  <a:pt x="4924" y="14326"/>
                  <a:pt x="4922" y="14308"/>
                  <a:pt x="4891" y="14308"/>
                </a:cubicBezTo>
                <a:cubicBezTo>
                  <a:pt x="4875" y="14308"/>
                  <a:pt x="4851" y="14313"/>
                  <a:pt x="4817" y="14324"/>
                </a:cubicBezTo>
                <a:cubicBezTo>
                  <a:pt x="4946" y="14229"/>
                  <a:pt x="4878" y="14229"/>
                  <a:pt x="4840" y="14208"/>
                </a:cubicBezTo>
                <a:lnTo>
                  <a:pt x="5007" y="14084"/>
                </a:lnTo>
                <a:cubicBezTo>
                  <a:pt x="4922" y="14092"/>
                  <a:pt x="4840" y="14159"/>
                  <a:pt x="4739" y="14199"/>
                </a:cubicBezTo>
                <a:cubicBezTo>
                  <a:pt x="4717" y="14150"/>
                  <a:pt x="4840" y="14050"/>
                  <a:pt x="4939" y="13959"/>
                </a:cubicBezTo>
                <a:cubicBezTo>
                  <a:pt x="4936" y="13951"/>
                  <a:pt x="4929" y="13947"/>
                  <a:pt x="4922" y="13947"/>
                </a:cubicBezTo>
                <a:cubicBezTo>
                  <a:pt x="4875" y="13947"/>
                  <a:pt x="4775" y="14117"/>
                  <a:pt x="4684" y="14117"/>
                </a:cubicBezTo>
                <a:cubicBezTo>
                  <a:pt x="4676" y="14117"/>
                  <a:pt x="4669" y="14116"/>
                  <a:pt x="4661" y="14113"/>
                </a:cubicBezTo>
                <a:cubicBezTo>
                  <a:pt x="4665" y="14061"/>
                  <a:pt x="4631" y="14045"/>
                  <a:pt x="4570" y="14045"/>
                </a:cubicBezTo>
                <a:cubicBezTo>
                  <a:pt x="4526" y="14045"/>
                  <a:pt x="4463" y="14054"/>
                  <a:pt x="4388" y="14063"/>
                </a:cubicBezTo>
                <a:cubicBezTo>
                  <a:pt x="4405" y="13989"/>
                  <a:pt x="4501" y="13992"/>
                  <a:pt x="4534" y="13947"/>
                </a:cubicBezTo>
                <a:lnTo>
                  <a:pt x="4360" y="14013"/>
                </a:lnTo>
                <a:cubicBezTo>
                  <a:pt x="4355" y="14005"/>
                  <a:pt x="4405" y="13980"/>
                  <a:pt x="4428" y="13964"/>
                </a:cubicBezTo>
                <a:cubicBezTo>
                  <a:pt x="4347" y="13975"/>
                  <a:pt x="4256" y="14076"/>
                  <a:pt x="4165" y="14076"/>
                </a:cubicBezTo>
                <a:cubicBezTo>
                  <a:pt x="4162" y="14076"/>
                  <a:pt x="4159" y="14076"/>
                  <a:pt x="4155" y="14075"/>
                </a:cubicBezTo>
                <a:cubicBezTo>
                  <a:pt x="4127" y="14092"/>
                  <a:pt x="4111" y="14098"/>
                  <a:pt x="4101" y="14098"/>
                </a:cubicBezTo>
                <a:cubicBezTo>
                  <a:pt x="4053" y="14098"/>
                  <a:pt x="4240" y="13891"/>
                  <a:pt x="4139" y="13891"/>
                </a:cubicBezTo>
                <a:cubicBezTo>
                  <a:pt x="4122" y="13891"/>
                  <a:pt x="4099" y="13898"/>
                  <a:pt x="4066" y="13910"/>
                </a:cubicBezTo>
                <a:cubicBezTo>
                  <a:pt x="4106" y="13864"/>
                  <a:pt x="4183" y="13843"/>
                  <a:pt x="4250" y="13794"/>
                </a:cubicBezTo>
                <a:cubicBezTo>
                  <a:pt x="4099" y="13810"/>
                  <a:pt x="3955" y="13840"/>
                  <a:pt x="3816" y="13885"/>
                </a:cubicBezTo>
                <a:lnTo>
                  <a:pt x="3882" y="13761"/>
                </a:lnTo>
                <a:cubicBezTo>
                  <a:pt x="3782" y="13885"/>
                  <a:pt x="3577" y="13943"/>
                  <a:pt x="3393" y="13984"/>
                </a:cubicBezTo>
                <a:lnTo>
                  <a:pt x="3377" y="14005"/>
                </a:lnTo>
                <a:lnTo>
                  <a:pt x="3360" y="13992"/>
                </a:lnTo>
                <a:lnTo>
                  <a:pt x="3393" y="13984"/>
                </a:lnTo>
                <a:lnTo>
                  <a:pt x="3426" y="13955"/>
                </a:lnTo>
                <a:lnTo>
                  <a:pt x="3353" y="13984"/>
                </a:lnTo>
                <a:lnTo>
                  <a:pt x="3320" y="13955"/>
                </a:lnTo>
                <a:cubicBezTo>
                  <a:pt x="3381" y="13919"/>
                  <a:pt x="3443" y="13889"/>
                  <a:pt x="3515" y="13864"/>
                </a:cubicBezTo>
                <a:lnTo>
                  <a:pt x="3426" y="13955"/>
                </a:lnTo>
                <a:cubicBezTo>
                  <a:pt x="3560" y="13901"/>
                  <a:pt x="3682" y="13840"/>
                  <a:pt x="3793" y="13768"/>
                </a:cubicBezTo>
                <a:cubicBezTo>
                  <a:pt x="3777" y="13774"/>
                  <a:pt x="3760" y="13778"/>
                  <a:pt x="3745" y="13778"/>
                </a:cubicBezTo>
                <a:cubicBezTo>
                  <a:pt x="3739" y="13778"/>
                  <a:pt x="3732" y="13778"/>
                  <a:pt x="3727" y="13777"/>
                </a:cubicBezTo>
                <a:cubicBezTo>
                  <a:pt x="3755" y="13768"/>
                  <a:pt x="3782" y="13752"/>
                  <a:pt x="3805" y="13735"/>
                </a:cubicBezTo>
                <a:cubicBezTo>
                  <a:pt x="3808" y="13733"/>
                  <a:pt x="3810" y="13731"/>
                  <a:pt x="3806" y="13731"/>
                </a:cubicBezTo>
                <a:cubicBezTo>
                  <a:pt x="3800" y="13731"/>
                  <a:pt x="3762" y="13745"/>
                  <a:pt x="3715" y="13761"/>
                </a:cubicBezTo>
                <a:lnTo>
                  <a:pt x="3904" y="13619"/>
                </a:lnTo>
                <a:lnTo>
                  <a:pt x="3821" y="13665"/>
                </a:lnTo>
                <a:lnTo>
                  <a:pt x="3859" y="13512"/>
                </a:lnTo>
                <a:lnTo>
                  <a:pt x="3854" y="13512"/>
                </a:lnTo>
                <a:cubicBezTo>
                  <a:pt x="3866" y="13500"/>
                  <a:pt x="3878" y="13483"/>
                  <a:pt x="3878" y="13479"/>
                </a:cubicBezTo>
                <a:cubicBezTo>
                  <a:pt x="3892" y="13522"/>
                  <a:pt x="3835" y="13621"/>
                  <a:pt x="3884" y="13621"/>
                </a:cubicBezTo>
                <a:cubicBezTo>
                  <a:pt x="3887" y="13621"/>
                  <a:pt x="3891" y="13621"/>
                  <a:pt x="3894" y="13619"/>
                </a:cubicBezTo>
                <a:cubicBezTo>
                  <a:pt x="3914" y="13553"/>
                  <a:pt x="3934" y="13538"/>
                  <a:pt x="3949" y="13538"/>
                </a:cubicBezTo>
                <a:cubicBezTo>
                  <a:pt x="3960" y="13538"/>
                  <a:pt x="3970" y="13548"/>
                  <a:pt x="3973" y="13548"/>
                </a:cubicBezTo>
                <a:cubicBezTo>
                  <a:pt x="3980" y="13548"/>
                  <a:pt x="3977" y="13533"/>
                  <a:pt x="3960" y="13467"/>
                </a:cubicBezTo>
                <a:cubicBezTo>
                  <a:pt x="3973" y="13458"/>
                  <a:pt x="3983" y="13456"/>
                  <a:pt x="3992" y="13456"/>
                </a:cubicBezTo>
                <a:cubicBezTo>
                  <a:pt x="4028" y="13456"/>
                  <a:pt x="4023" y="13517"/>
                  <a:pt x="4083" y="13520"/>
                </a:cubicBezTo>
                <a:cubicBezTo>
                  <a:pt x="4111" y="13404"/>
                  <a:pt x="4167" y="13297"/>
                  <a:pt x="4245" y="13193"/>
                </a:cubicBezTo>
                <a:close/>
                <a:moveTo>
                  <a:pt x="7745" y="15916"/>
                </a:moveTo>
                <a:cubicBezTo>
                  <a:pt x="7745" y="15928"/>
                  <a:pt x="7745" y="15940"/>
                  <a:pt x="7750" y="15953"/>
                </a:cubicBezTo>
                <a:cubicBezTo>
                  <a:pt x="7713" y="15989"/>
                  <a:pt x="7697" y="15992"/>
                  <a:pt x="7684" y="15992"/>
                </a:cubicBezTo>
                <a:cubicBezTo>
                  <a:pt x="7682" y="15992"/>
                  <a:pt x="7679" y="15991"/>
                  <a:pt x="7677" y="15991"/>
                </a:cubicBezTo>
                <a:cubicBezTo>
                  <a:pt x="7660" y="15991"/>
                  <a:pt x="7644" y="15997"/>
                  <a:pt x="7583" y="16077"/>
                </a:cubicBezTo>
                <a:cubicBezTo>
                  <a:pt x="7571" y="16077"/>
                  <a:pt x="7571" y="16081"/>
                  <a:pt x="7560" y="16081"/>
                </a:cubicBezTo>
                <a:cubicBezTo>
                  <a:pt x="7555" y="16083"/>
                  <a:pt x="7558" y="16083"/>
                  <a:pt x="7561" y="16083"/>
                </a:cubicBezTo>
                <a:cubicBezTo>
                  <a:pt x="7566" y="16083"/>
                  <a:pt x="7571" y="16083"/>
                  <a:pt x="7571" y="16086"/>
                </a:cubicBezTo>
                <a:lnTo>
                  <a:pt x="7571" y="16089"/>
                </a:lnTo>
                <a:lnTo>
                  <a:pt x="7583" y="16089"/>
                </a:lnTo>
                <a:cubicBezTo>
                  <a:pt x="7591" y="16092"/>
                  <a:pt x="7598" y="16093"/>
                  <a:pt x="7604" y="16093"/>
                </a:cubicBezTo>
                <a:cubicBezTo>
                  <a:pt x="7613" y="16093"/>
                  <a:pt x="7619" y="16092"/>
                  <a:pt x="7627" y="16089"/>
                </a:cubicBezTo>
                <a:lnTo>
                  <a:pt x="7705" y="16086"/>
                </a:lnTo>
                <a:cubicBezTo>
                  <a:pt x="7649" y="16110"/>
                  <a:pt x="7599" y="16139"/>
                  <a:pt x="7555" y="16172"/>
                </a:cubicBezTo>
                <a:cubicBezTo>
                  <a:pt x="7555" y="16165"/>
                  <a:pt x="7527" y="16160"/>
                  <a:pt x="7522" y="16151"/>
                </a:cubicBezTo>
                <a:cubicBezTo>
                  <a:pt x="7472" y="16172"/>
                  <a:pt x="7477" y="16189"/>
                  <a:pt x="7493" y="16205"/>
                </a:cubicBezTo>
                <a:cubicBezTo>
                  <a:pt x="7469" y="16218"/>
                  <a:pt x="7446" y="16225"/>
                  <a:pt x="7426" y="16225"/>
                </a:cubicBezTo>
                <a:cubicBezTo>
                  <a:pt x="7401" y="16225"/>
                  <a:pt x="7383" y="16210"/>
                  <a:pt x="7376" y="16172"/>
                </a:cubicBezTo>
                <a:cubicBezTo>
                  <a:pt x="7416" y="16135"/>
                  <a:pt x="7465" y="16102"/>
                  <a:pt x="7517" y="16077"/>
                </a:cubicBezTo>
                <a:cubicBezTo>
                  <a:pt x="7520" y="16050"/>
                  <a:pt x="7512" y="16044"/>
                  <a:pt x="7498" y="16044"/>
                </a:cubicBezTo>
                <a:cubicBezTo>
                  <a:pt x="7489" y="16044"/>
                  <a:pt x="7475" y="16049"/>
                  <a:pt x="7465" y="16049"/>
                </a:cubicBezTo>
                <a:cubicBezTo>
                  <a:pt x="7454" y="16049"/>
                  <a:pt x="7446" y="16043"/>
                  <a:pt x="7449" y="16019"/>
                </a:cubicBezTo>
                <a:cubicBezTo>
                  <a:pt x="7505" y="15947"/>
                  <a:pt x="7541" y="15929"/>
                  <a:pt x="7573" y="15929"/>
                </a:cubicBezTo>
                <a:cubicBezTo>
                  <a:pt x="7601" y="15929"/>
                  <a:pt x="7627" y="15943"/>
                  <a:pt x="7660" y="15943"/>
                </a:cubicBezTo>
                <a:cubicBezTo>
                  <a:pt x="7684" y="15943"/>
                  <a:pt x="7710" y="15937"/>
                  <a:pt x="7745" y="15916"/>
                </a:cubicBezTo>
                <a:close/>
                <a:moveTo>
                  <a:pt x="6429" y="18726"/>
                </a:moveTo>
                <a:lnTo>
                  <a:pt x="6402" y="18751"/>
                </a:lnTo>
                <a:cubicBezTo>
                  <a:pt x="6411" y="18746"/>
                  <a:pt x="6419" y="18737"/>
                  <a:pt x="6429" y="18726"/>
                </a:cubicBezTo>
                <a:close/>
                <a:moveTo>
                  <a:pt x="13841" y="0"/>
                </a:moveTo>
                <a:cubicBezTo>
                  <a:pt x="13661" y="0"/>
                  <a:pt x="13475" y="37"/>
                  <a:pt x="13275" y="85"/>
                </a:cubicBezTo>
                <a:cubicBezTo>
                  <a:pt x="13274" y="85"/>
                  <a:pt x="13274" y="85"/>
                  <a:pt x="13272" y="85"/>
                </a:cubicBezTo>
                <a:cubicBezTo>
                  <a:pt x="13201" y="85"/>
                  <a:pt x="12687" y="255"/>
                  <a:pt x="12417" y="586"/>
                </a:cubicBezTo>
                <a:cubicBezTo>
                  <a:pt x="12135" y="922"/>
                  <a:pt x="12057" y="1332"/>
                  <a:pt x="12201" y="1718"/>
                </a:cubicBezTo>
                <a:cubicBezTo>
                  <a:pt x="12146" y="1506"/>
                  <a:pt x="12146" y="1291"/>
                  <a:pt x="12212" y="1084"/>
                </a:cubicBezTo>
                <a:cubicBezTo>
                  <a:pt x="12295" y="781"/>
                  <a:pt x="12636" y="449"/>
                  <a:pt x="12953" y="337"/>
                </a:cubicBezTo>
                <a:cubicBezTo>
                  <a:pt x="13080" y="289"/>
                  <a:pt x="13203" y="259"/>
                  <a:pt x="13259" y="259"/>
                </a:cubicBezTo>
                <a:cubicBezTo>
                  <a:pt x="13270" y="259"/>
                  <a:pt x="13280" y="260"/>
                  <a:pt x="13285" y="264"/>
                </a:cubicBezTo>
                <a:cubicBezTo>
                  <a:pt x="13330" y="264"/>
                  <a:pt x="13370" y="271"/>
                  <a:pt x="13408" y="292"/>
                </a:cubicBezTo>
                <a:cubicBezTo>
                  <a:pt x="13431" y="304"/>
                  <a:pt x="13431" y="325"/>
                  <a:pt x="13403" y="350"/>
                </a:cubicBezTo>
                <a:cubicBezTo>
                  <a:pt x="13375" y="374"/>
                  <a:pt x="13347" y="392"/>
                  <a:pt x="13163" y="499"/>
                </a:cubicBezTo>
                <a:cubicBezTo>
                  <a:pt x="12913" y="616"/>
                  <a:pt x="12735" y="805"/>
                  <a:pt x="12669" y="1021"/>
                </a:cubicBezTo>
                <a:cubicBezTo>
                  <a:pt x="12591" y="1291"/>
                  <a:pt x="12685" y="1572"/>
                  <a:pt x="12930" y="1776"/>
                </a:cubicBezTo>
                <a:cubicBezTo>
                  <a:pt x="12857" y="1809"/>
                  <a:pt x="12925" y="1970"/>
                  <a:pt x="13224" y="2132"/>
                </a:cubicBezTo>
                <a:cubicBezTo>
                  <a:pt x="13414" y="2223"/>
                  <a:pt x="13626" y="2277"/>
                  <a:pt x="13848" y="2289"/>
                </a:cubicBezTo>
                <a:lnTo>
                  <a:pt x="14071" y="2301"/>
                </a:lnTo>
                <a:lnTo>
                  <a:pt x="14026" y="2476"/>
                </a:lnTo>
                <a:cubicBezTo>
                  <a:pt x="14238" y="2438"/>
                  <a:pt x="14266" y="2380"/>
                  <a:pt x="14449" y="2331"/>
                </a:cubicBezTo>
                <a:cubicBezTo>
                  <a:pt x="14732" y="2455"/>
                  <a:pt x="14689" y="2608"/>
                  <a:pt x="14649" y="2732"/>
                </a:cubicBezTo>
                <a:cubicBezTo>
                  <a:pt x="14720" y="2777"/>
                  <a:pt x="14762" y="2794"/>
                  <a:pt x="14787" y="2794"/>
                </a:cubicBezTo>
                <a:cubicBezTo>
                  <a:pt x="14826" y="2794"/>
                  <a:pt x="14818" y="2746"/>
                  <a:pt x="14811" y="2692"/>
                </a:cubicBezTo>
                <a:cubicBezTo>
                  <a:pt x="14800" y="2644"/>
                  <a:pt x="14797" y="2581"/>
                  <a:pt x="14864" y="2581"/>
                </a:cubicBezTo>
                <a:cubicBezTo>
                  <a:pt x="14904" y="2581"/>
                  <a:pt x="14970" y="2603"/>
                  <a:pt x="15073" y="2662"/>
                </a:cubicBezTo>
                <a:cubicBezTo>
                  <a:pt x="15372" y="2965"/>
                  <a:pt x="15684" y="3130"/>
                  <a:pt x="16169" y="3512"/>
                </a:cubicBezTo>
                <a:cubicBezTo>
                  <a:pt x="16215" y="3619"/>
                  <a:pt x="16205" y="3649"/>
                  <a:pt x="16175" y="3649"/>
                </a:cubicBezTo>
                <a:cubicBezTo>
                  <a:pt x="16139" y="3649"/>
                  <a:pt x="16075" y="3609"/>
                  <a:pt x="16042" y="3609"/>
                </a:cubicBezTo>
                <a:cubicBezTo>
                  <a:pt x="16025" y="3609"/>
                  <a:pt x="16017" y="3617"/>
                  <a:pt x="16018" y="3640"/>
                </a:cubicBezTo>
                <a:lnTo>
                  <a:pt x="16364" y="3803"/>
                </a:lnTo>
                <a:cubicBezTo>
                  <a:pt x="16397" y="3860"/>
                  <a:pt x="16336" y="3860"/>
                  <a:pt x="16303" y="3864"/>
                </a:cubicBezTo>
                <a:cubicBezTo>
                  <a:pt x="16372" y="3924"/>
                  <a:pt x="16420" y="3934"/>
                  <a:pt x="16465" y="3934"/>
                </a:cubicBezTo>
                <a:cubicBezTo>
                  <a:pt x="16486" y="3934"/>
                  <a:pt x="16506" y="3933"/>
                  <a:pt x="16528" y="3933"/>
                </a:cubicBezTo>
                <a:cubicBezTo>
                  <a:pt x="16592" y="3933"/>
                  <a:pt x="16665" y="3952"/>
                  <a:pt x="16797" y="4101"/>
                </a:cubicBezTo>
                <a:cubicBezTo>
                  <a:pt x="17103" y="4113"/>
                  <a:pt x="16863" y="4892"/>
                  <a:pt x="17320" y="5240"/>
                </a:cubicBezTo>
                <a:cubicBezTo>
                  <a:pt x="17315" y="5278"/>
                  <a:pt x="17296" y="5290"/>
                  <a:pt x="17272" y="5290"/>
                </a:cubicBezTo>
                <a:cubicBezTo>
                  <a:pt x="17232" y="5290"/>
                  <a:pt x="17176" y="5261"/>
                  <a:pt x="17129" y="5261"/>
                </a:cubicBezTo>
                <a:cubicBezTo>
                  <a:pt x="17115" y="5261"/>
                  <a:pt x="17100" y="5264"/>
                  <a:pt x="17087" y="5273"/>
                </a:cubicBezTo>
                <a:cubicBezTo>
                  <a:pt x="17515" y="5816"/>
                  <a:pt x="17425" y="5733"/>
                  <a:pt x="17827" y="6193"/>
                </a:cubicBezTo>
                <a:cubicBezTo>
                  <a:pt x="17811" y="6343"/>
                  <a:pt x="17799" y="6492"/>
                  <a:pt x="17766" y="6641"/>
                </a:cubicBezTo>
                <a:cubicBezTo>
                  <a:pt x="17797" y="6549"/>
                  <a:pt x="17844" y="6510"/>
                  <a:pt x="17897" y="6510"/>
                </a:cubicBezTo>
                <a:cubicBezTo>
                  <a:pt x="18041" y="6510"/>
                  <a:pt x="18242" y="6781"/>
                  <a:pt x="18399" y="7042"/>
                </a:cubicBezTo>
                <a:cubicBezTo>
                  <a:pt x="18411" y="7026"/>
                  <a:pt x="18416" y="7009"/>
                  <a:pt x="18427" y="6993"/>
                </a:cubicBezTo>
                <a:cubicBezTo>
                  <a:pt x="18432" y="7035"/>
                  <a:pt x="18439" y="7081"/>
                  <a:pt x="18444" y="7126"/>
                </a:cubicBezTo>
                <a:lnTo>
                  <a:pt x="18399" y="7047"/>
                </a:lnTo>
                <a:lnTo>
                  <a:pt x="18361" y="7117"/>
                </a:lnTo>
                <a:lnTo>
                  <a:pt x="18456" y="7200"/>
                </a:lnTo>
                <a:cubicBezTo>
                  <a:pt x="18467" y="7296"/>
                  <a:pt x="18472" y="7395"/>
                  <a:pt x="18477" y="7491"/>
                </a:cubicBezTo>
                <a:cubicBezTo>
                  <a:pt x="18406" y="7491"/>
                  <a:pt x="18317" y="7420"/>
                  <a:pt x="18232" y="7337"/>
                </a:cubicBezTo>
                <a:lnTo>
                  <a:pt x="18361" y="7117"/>
                </a:lnTo>
                <a:cubicBezTo>
                  <a:pt x="18217" y="6999"/>
                  <a:pt x="18069" y="6893"/>
                  <a:pt x="17941" y="6893"/>
                </a:cubicBezTo>
                <a:cubicBezTo>
                  <a:pt x="17921" y="6893"/>
                  <a:pt x="17902" y="6896"/>
                  <a:pt x="17882" y="6902"/>
                </a:cubicBezTo>
                <a:cubicBezTo>
                  <a:pt x="17926" y="6960"/>
                  <a:pt x="17960" y="7021"/>
                  <a:pt x="17971" y="7084"/>
                </a:cubicBezTo>
                <a:cubicBezTo>
                  <a:pt x="17938" y="7060"/>
                  <a:pt x="17910" y="7041"/>
                  <a:pt x="17888" y="7041"/>
                </a:cubicBezTo>
                <a:cubicBezTo>
                  <a:pt x="17882" y="7041"/>
                  <a:pt x="17877" y="7042"/>
                  <a:pt x="17872" y="7047"/>
                </a:cubicBezTo>
                <a:cubicBezTo>
                  <a:pt x="17849" y="7068"/>
                  <a:pt x="17910" y="7126"/>
                  <a:pt x="17983" y="7212"/>
                </a:cubicBezTo>
                <a:lnTo>
                  <a:pt x="17726" y="7354"/>
                </a:lnTo>
                <a:lnTo>
                  <a:pt x="17832" y="7382"/>
                </a:lnTo>
                <a:cubicBezTo>
                  <a:pt x="17799" y="7627"/>
                  <a:pt x="17750" y="7867"/>
                  <a:pt x="17677" y="8108"/>
                </a:cubicBezTo>
                <a:cubicBezTo>
                  <a:pt x="17793" y="8365"/>
                  <a:pt x="17933" y="8617"/>
                  <a:pt x="17994" y="8915"/>
                </a:cubicBezTo>
                <a:cubicBezTo>
                  <a:pt x="18088" y="9272"/>
                  <a:pt x="18016" y="9641"/>
                  <a:pt x="17799" y="9964"/>
                </a:cubicBezTo>
                <a:cubicBezTo>
                  <a:pt x="17788" y="9712"/>
                  <a:pt x="17559" y="9811"/>
                  <a:pt x="17371" y="9707"/>
                </a:cubicBezTo>
                <a:cubicBezTo>
                  <a:pt x="17726" y="9616"/>
                  <a:pt x="17626" y="9160"/>
                  <a:pt x="17750" y="8775"/>
                </a:cubicBezTo>
                <a:cubicBezTo>
                  <a:pt x="17707" y="8881"/>
                  <a:pt x="17662" y="8914"/>
                  <a:pt x="17626" y="8914"/>
                </a:cubicBezTo>
                <a:cubicBezTo>
                  <a:pt x="17591" y="8914"/>
                  <a:pt x="17563" y="8885"/>
                  <a:pt x="17548" y="8857"/>
                </a:cubicBezTo>
                <a:cubicBezTo>
                  <a:pt x="17559" y="8974"/>
                  <a:pt x="17554" y="9094"/>
                  <a:pt x="17538" y="9215"/>
                </a:cubicBezTo>
                <a:cubicBezTo>
                  <a:pt x="17531" y="9330"/>
                  <a:pt x="17503" y="9446"/>
                  <a:pt x="17470" y="9562"/>
                </a:cubicBezTo>
                <a:cubicBezTo>
                  <a:pt x="17447" y="9548"/>
                  <a:pt x="17420" y="9542"/>
                  <a:pt x="17394" y="9542"/>
                </a:cubicBezTo>
                <a:cubicBezTo>
                  <a:pt x="17353" y="9542"/>
                  <a:pt x="17311" y="9559"/>
                  <a:pt x="17287" y="9588"/>
                </a:cubicBezTo>
                <a:cubicBezTo>
                  <a:pt x="17232" y="9628"/>
                  <a:pt x="17164" y="9683"/>
                  <a:pt x="17082" y="9732"/>
                </a:cubicBezTo>
                <a:cubicBezTo>
                  <a:pt x="17176" y="9749"/>
                  <a:pt x="17220" y="9786"/>
                  <a:pt x="17220" y="9840"/>
                </a:cubicBezTo>
                <a:cubicBezTo>
                  <a:pt x="17220" y="9898"/>
                  <a:pt x="17159" y="9961"/>
                  <a:pt x="17131" y="10006"/>
                </a:cubicBezTo>
                <a:cubicBezTo>
                  <a:pt x="17030" y="10117"/>
                  <a:pt x="16819" y="10217"/>
                  <a:pt x="16686" y="10301"/>
                </a:cubicBezTo>
                <a:cubicBezTo>
                  <a:pt x="16653" y="10192"/>
                  <a:pt x="16708" y="10101"/>
                  <a:pt x="16943" y="9993"/>
                </a:cubicBezTo>
                <a:cubicBezTo>
                  <a:pt x="16923" y="9990"/>
                  <a:pt x="16905" y="9989"/>
                  <a:pt x="16888" y="9989"/>
                </a:cubicBezTo>
                <a:cubicBezTo>
                  <a:pt x="16748" y="9989"/>
                  <a:pt x="16724" y="10081"/>
                  <a:pt x="16630" y="10201"/>
                </a:cubicBezTo>
                <a:cubicBezTo>
                  <a:pt x="16569" y="10308"/>
                  <a:pt x="16438" y="10400"/>
                  <a:pt x="16308" y="10400"/>
                </a:cubicBezTo>
                <a:cubicBezTo>
                  <a:pt x="16271" y="10400"/>
                  <a:pt x="16237" y="10394"/>
                  <a:pt x="16202" y="10378"/>
                </a:cubicBezTo>
                <a:cubicBezTo>
                  <a:pt x="16285" y="10362"/>
                  <a:pt x="16336" y="10371"/>
                  <a:pt x="16381" y="10308"/>
                </a:cubicBezTo>
                <a:cubicBezTo>
                  <a:pt x="16291" y="10362"/>
                  <a:pt x="16185" y="10387"/>
                  <a:pt x="16075" y="10387"/>
                </a:cubicBezTo>
                <a:cubicBezTo>
                  <a:pt x="16065" y="10387"/>
                  <a:pt x="16055" y="10386"/>
                  <a:pt x="16045" y="10386"/>
                </a:cubicBezTo>
                <a:cubicBezTo>
                  <a:pt x="16033" y="10386"/>
                  <a:pt x="16023" y="10387"/>
                  <a:pt x="16012" y="10387"/>
                </a:cubicBezTo>
                <a:cubicBezTo>
                  <a:pt x="15980" y="10387"/>
                  <a:pt x="15951" y="10384"/>
                  <a:pt x="15941" y="10366"/>
                </a:cubicBezTo>
                <a:cubicBezTo>
                  <a:pt x="15929" y="10329"/>
                  <a:pt x="15929" y="10292"/>
                  <a:pt x="15929" y="10255"/>
                </a:cubicBezTo>
                <a:cubicBezTo>
                  <a:pt x="15929" y="10205"/>
                  <a:pt x="15951" y="10168"/>
                  <a:pt x="15979" y="10163"/>
                </a:cubicBezTo>
                <a:lnTo>
                  <a:pt x="15990" y="10184"/>
                </a:lnTo>
                <a:lnTo>
                  <a:pt x="16002" y="10217"/>
                </a:lnTo>
                <a:lnTo>
                  <a:pt x="15990" y="10180"/>
                </a:lnTo>
                <a:cubicBezTo>
                  <a:pt x="15957" y="10068"/>
                  <a:pt x="15913" y="9961"/>
                  <a:pt x="15851" y="9852"/>
                </a:cubicBezTo>
                <a:lnTo>
                  <a:pt x="15802" y="9765"/>
                </a:lnTo>
                <a:lnTo>
                  <a:pt x="15729" y="9649"/>
                </a:lnTo>
                <a:cubicBezTo>
                  <a:pt x="15661" y="9546"/>
                  <a:pt x="15595" y="9442"/>
                  <a:pt x="15522" y="9346"/>
                </a:cubicBezTo>
                <a:cubicBezTo>
                  <a:pt x="15241" y="8977"/>
                  <a:pt x="14924" y="8708"/>
                  <a:pt x="14754" y="8708"/>
                </a:cubicBezTo>
                <a:cubicBezTo>
                  <a:pt x="14749" y="8708"/>
                  <a:pt x="14744" y="8708"/>
                  <a:pt x="14739" y="8708"/>
                </a:cubicBezTo>
                <a:cubicBezTo>
                  <a:pt x="14762" y="8691"/>
                  <a:pt x="15035" y="8652"/>
                  <a:pt x="15162" y="8652"/>
                </a:cubicBezTo>
                <a:cubicBezTo>
                  <a:pt x="15183" y="8652"/>
                  <a:pt x="15200" y="8653"/>
                  <a:pt x="15212" y="8654"/>
                </a:cubicBezTo>
                <a:cubicBezTo>
                  <a:pt x="14811" y="8502"/>
                  <a:pt x="14393" y="8369"/>
                  <a:pt x="13965" y="8261"/>
                </a:cubicBezTo>
                <a:cubicBezTo>
                  <a:pt x="13864" y="8162"/>
                  <a:pt x="13770" y="8058"/>
                  <a:pt x="13664" y="7967"/>
                </a:cubicBezTo>
                <a:cubicBezTo>
                  <a:pt x="13788" y="7848"/>
                  <a:pt x="13917" y="7704"/>
                  <a:pt x="14117" y="7704"/>
                </a:cubicBezTo>
                <a:cubicBezTo>
                  <a:pt x="14215" y="7704"/>
                  <a:pt x="14330" y="7738"/>
                  <a:pt x="14471" y="7826"/>
                </a:cubicBezTo>
                <a:cubicBezTo>
                  <a:pt x="14320" y="7603"/>
                  <a:pt x="14099" y="7415"/>
                  <a:pt x="13821" y="7275"/>
                </a:cubicBezTo>
                <a:cubicBezTo>
                  <a:pt x="13887" y="7364"/>
                  <a:pt x="13814" y="7598"/>
                  <a:pt x="13694" y="7598"/>
                </a:cubicBezTo>
                <a:cubicBezTo>
                  <a:pt x="13674" y="7598"/>
                  <a:pt x="13652" y="7592"/>
                  <a:pt x="13631" y="7577"/>
                </a:cubicBezTo>
                <a:cubicBezTo>
                  <a:pt x="13467" y="7129"/>
                  <a:pt x="13492" y="7279"/>
                  <a:pt x="13173" y="6807"/>
                </a:cubicBezTo>
                <a:cubicBezTo>
                  <a:pt x="13213" y="6890"/>
                  <a:pt x="13069" y="6952"/>
                  <a:pt x="12895" y="6952"/>
                </a:cubicBezTo>
                <a:cubicBezTo>
                  <a:pt x="12783" y="6952"/>
                  <a:pt x="12657" y="6925"/>
                  <a:pt x="12563" y="6860"/>
                </a:cubicBezTo>
                <a:cubicBezTo>
                  <a:pt x="12641" y="6853"/>
                  <a:pt x="12794" y="6645"/>
                  <a:pt x="12918" y="6645"/>
                </a:cubicBezTo>
                <a:cubicBezTo>
                  <a:pt x="12923" y="6645"/>
                  <a:pt x="12930" y="6646"/>
                  <a:pt x="12935" y="6646"/>
                </a:cubicBezTo>
                <a:cubicBezTo>
                  <a:pt x="12636" y="6581"/>
                  <a:pt x="12336" y="6525"/>
                  <a:pt x="12044" y="6481"/>
                </a:cubicBezTo>
                <a:cubicBezTo>
                  <a:pt x="12047" y="6482"/>
                  <a:pt x="12052" y="6482"/>
                  <a:pt x="12055" y="6482"/>
                </a:cubicBezTo>
                <a:cubicBezTo>
                  <a:pt x="12222" y="6482"/>
                  <a:pt x="12237" y="6270"/>
                  <a:pt x="12156" y="6123"/>
                </a:cubicBezTo>
                <a:cubicBezTo>
                  <a:pt x="12159" y="6131"/>
                  <a:pt x="12158" y="6135"/>
                  <a:pt x="12149" y="6135"/>
                </a:cubicBezTo>
                <a:cubicBezTo>
                  <a:pt x="12075" y="6135"/>
                  <a:pt x="11513" y="5769"/>
                  <a:pt x="11311" y="5716"/>
                </a:cubicBezTo>
                <a:lnTo>
                  <a:pt x="11567" y="5928"/>
                </a:lnTo>
                <a:cubicBezTo>
                  <a:pt x="10787" y="5493"/>
                  <a:pt x="10453" y="5886"/>
                  <a:pt x="9641" y="5522"/>
                </a:cubicBezTo>
                <a:cubicBezTo>
                  <a:pt x="9780" y="5506"/>
                  <a:pt x="10164" y="5281"/>
                  <a:pt x="9735" y="5066"/>
                </a:cubicBezTo>
                <a:lnTo>
                  <a:pt x="9397" y="5136"/>
                </a:lnTo>
                <a:cubicBezTo>
                  <a:pt x="9246" y="5166"/>
                  <a:pt x="9046" y="5194"/>
                  <a:pt x="8874" y="5240"/>
                </a:cubicBezTo>
                <a:cubicBezTo>
                  <a:pt x="8829" y="5252"/>
                  <a:pt x="8790" y="5265"/>
                  <a:pt x="8745" y="5278"/>
                </a:cubicBezTo>
                <a:cubicBezTo>
                  <a:pt x="8459" y="5198"/>
                  <a:pt x="8185" y="5147"/>
                  <a:pt x="7945" y="5147"/>
                </a:cubicBezTo>
                <a:cubicBezTo>
                  <a:pt x="7872" y="5147"/>
                  <a:pt x="7804" y="5152"/>
                  <a:pt x="7738" y="5161"/>
                </a:cubicBezTo>
                <a:cubicBezTo>
                  <a:pt x="7755" y="5141"/>
                  <a:pt x="7778" y="5120"/>
                  <a:pt x="7794" y="5103"/>
                </a:cubicBezTo>
                <a:cubicBezTo>
                  <a:pt x="7978" y="4987"/>
                  <a:pt x="8195" y="4908"/>
                  <a:pt x="8428" y="4866"/>
                </a:cubicBezTo>
                <a:cubicBezTo>
                  <a:pt x="8600" y="4841"/>
                  <a:pt x="8772" y="4827"/>
                  <a:pt x="8944" y="4827"/>
                </a:cubicBezTo>
                <a:cubicBezTo>
                  <a:pt x="9036" y="4827"/>
                  <a:pt x="9127" y="4831"/>
                  <a:pt x="9218" y="4838"/>
                </a:cubicBezTo>
                <a:cubicBezTo>
                  <a:pt x="9102" y="4784"/>
                  <a:pt x="8996" y="4726"/>
                  <a:pt x="8891" y="4660"/>
                </a:cubicBezTo>
                <a:cubicBezTo>
                  <a:pt x="8823" y="4626"/>
                  <a:pt x="8717" y="4586"/>
                  <a:pt x="8317" y="4535"/>
                </a:cubicBezTo>
                <a:cubicBezTo>
                  <a:pt x="8173" y="4481"/>
                  <a:pt x="8272" y="4453"/>
                  <a:pt x="8456" y="4453"/>
                </a:cubicBezTo>
                <a:cubicBezTo>
                  <a:pt x="8651" y="4461"/>
                  <a:pt x="8846" y="4486"/>
                  <a:pt x="9029" y="4532"/>
                </a:cubicBezTo>
                <a:cubicBezTo>
                  <a:pt x="8636" y="4416"/>
                  <a:pt x="8234" y="4349"/>
                  <a:pt x="7841" y="4349"/>
                </a:cubicBezTo>
                <a:cubicBezTo>
                  <a:pt x="7684" y="4349"/>
                  <a:pt x="7530" y="4359"/>
                  <a:pt x="7376" y="4383"/>
                </a:cubicBezTo>
                <a:cubicBezTo>
                  <a:pt x="7265" y="4407"/>
                  <a:pt x="7160" y="4440"/>
                  <a:pt x="7054" y="4474"/>
                </a:cubicBezTo>
                <a:cubicBezTo>
                  <a:pt x="7110" y="4507"/>
                  <a:pt x="7054" y="4565"/>
                  <a:pt x="6959" y="4631"/>
                </a:cubicBezTo>
                <a:lnTo>
                  <a:pt x="6797" y="4738"/>
                </a:lnTo>
                <a:cubicBezTo>
                  <a:pt x="6743" y="4789"/>
                  <a:pt x="6687" y="4838"/>
                  <a:pt x="6625" y="4887"/>
                </a:cubicBezTo>
                <a:cubicBezTo>
                  <a:pt x="6397" y="5091"/>
                  <a:pt x="6325" y="5357"/>
                  <a:pt x="6430" y="5373"/>
                </a:cubicBezTo>
                <a:cubicBezTo>
                  <a:pt x="6492" y="5182"/>
                  <a:pt x="6625" y="5012"/>
                  <a:pt x="6816" y="4875"/>
                </a:cubicBezTo>
                <a:cubicBezTo>
                  <a:pt x="6898" y="4793"/>
                  <a:pt x="7016" y="4751"/>
                  <a:pt x="7126" y="4693"/>
                </a:cubicBezTo>
                <a:cubicBezTo>
                  <a:pt x="7232" y="4635"/>
                  <a:pt x="7350" y="4586"/>
                  <a:pt x="7472" y="4544"/>
                </a:cubicBezTo>
                <a:cubicBezTo>
                  <a:pt x="7578" y="4519"/>
                  <a:pt x="7684" y="4495"/>
                  <a:pt x="7788" y="4477"/>
                </a:cubicBezTo>
                <a:cubicBezTo>
                  <a:pt x="7844" y="4535"/>
                  <a:pt x="7745" y="4626"/>
                  <a:pt x="7578" y="4722"/>
                </a:cubicBezTo>
                <a:cubicBezTo>
                  <a:pt x="7505" y="4775"/>
                  <a:pt x="7416" y="4834"/>
                  <a:pt x="7326" y="4908"/>
                </a:cubicBezTo>
                <a:cubicBezTo>
                  <a:pt x="7237" y="4983"/>
                  <a:pt x="7126" y="5041"/>
                  <a:pt x="7042" y="5136"/>
                </a:cubicBezTo>
                <a:cubicBezTo>
                  <a:pt x="6849" y="5306"/>
                  <a:pt x="6736" y="5551"/>
                  <a:pt x="6698" y="5788"/>
                </a:cubicBezTo>
                <a:cubicBezTo>
                  <a:pt x="6677" y="5815"/>
                  <a:pt x="6652" y="5827"/>
                  <a:pt x="6625" y="5827"/>
                </a:cubicBezTo>
                <a:cubicBezTo>
                  <a:pt x="6487" y="5827"/>
                  <a:pt x="6291" y="5501"/>
                  <a:pt x="6237" y="5476"/>
                </a:cubicBezTo>
                <a:cubicBezTo>
                  <a:pt x="6270" y="5551"/>
                  <a:pt x="6219" y="5770"/>
                  <a:pt x="6270" y="5986"/>
                </a:cubicBezTo>
                <a:cubicBezTo>
                  <a:pt x="6298" y="6201"/>
                  <a:pt x="6381" y="6405"/>
                  <a:pt x="6353" y="6450"/>
                </a:cubicBezTo>
                <a:cubicBezTo>
                  <a:pt x="6270" y="6317"/>
                  <a:pt x="6197" y="6180"/>
                  <a:pt x="6131" y="6040"/>
                </a:cubicBezTo>
                <a:cubicBezTo>
                  <a:pt x="6131" y="6168"/>
                  <a:pt x="6158" y="6297"/>
                  <a:pt x="6219" y="6417"/>
                </a:cubicBezTo>
                <a:cubicBezTo>
                  <a:pt x="6287" y="6533"/>
                  <a:pt x="6359" y="6641"/>
                  <a:pt x="6447" y="6748"/>
                </a:cubicBezTo>
                <a:cubicBezTo>
                  <a:pt x="6625" y="6981"/>
                  <a:pt x="6753" y="7100"/>
                  <a:pt x="6792" y="7361"/>
                </a:cubicBezTo>
                <a:cubicBezTo>
                  <a:pt x="6873" y="7505"/>
                  <a:pt x="6835" y="7877"/>
                  <a:pt x="6959" y="7877"/>
                </a:cubicBezTo>
                <a:cubicBezTo>
                  <a:pt x="6964" y="7877"/>
                  <a:pt x="6971" y="7877"/>
                  <a:pt x="6976" y="7876"/>
                </a:cubicBezTo>
                <a:cubicBezTo>
                  <a:pt x="7016" y="7668"/>
                  <a:pt x="7298" y="7466"/>
                  <a:pt x="7583" y="7345"/>
                </a:cubicBezTo>
                <a:cubicBezTo>
                  <a:pt x="7705" y="7503"/>
                  <a:pt x="7827" y="7656"/>
                  <a:pt x="7938" y="7789"/>
                </a:cubicBezTo>
                <a:lnTo>
                  <a:pt x="7844" y="7810"/>
                </a:lnTo>
                <a:lnTo>
                  <a:pt x="7917" y="7892"/>
                </a:lnTo>
                <a:lnTo>
                  <a:pt x="7994" y="7851"/>
                </a:lnTo>
                <a:cubicBezTo>
                  <a:pt x="8145" y="8025"/>
                  <a:pt x="8279" y="8170"/>
                  <a:pt x="8366" y="8269"/>
                </a:cubicBezTo>
                <a:cubicBezTo>
                  <a:pt x="8373" y="8277"/>
                  <a:pt x="8385" y="8286"/>
                  <a:pt x="8390" y="8295"/>
                </a:cubicBezTo>
                <a:cubicBezTo>
                  <a:pt x="8362" y="8322"/>
                  <a:pt x="8314" y="8332"/>
                  <a:pt x="8257" y="8332"/>
                </a:cubicBezTo>
                <a:cubicBezTo>
                  <a:pt x="8128" y="8332"/>
                  <a:pt x="7951" y="8284"/>
                  <a:pt x="7831" y="8284"/>
                </a:cubicBezTo>
                <a:cubicBezTo>
                  <a:pt x="7750" y="8284"/>
                  <a:pt x="7694" y="8306"/>
                  <a:pt x="7694" y="8377"/>
                </a:cubicBezTo>
                <a:cubicBezTo>
                  <a:pt x="7700" y="8375"/>
                  <a:pt x="7708" y="8374"/>
                  <a:pt x="7718" y="8374"/>
                </a:cubicBezTo>
                <a:cubicBezTo>
                  <a:pt x="7793" y="8374"/>
                  <a:pt x="7935" y="8440"/>
                  <a:pt x="7994" y="8472"/>
                </a:cubicBezTo>
                <a:cubicBezTo>
                  <a:pt x="8072" y="8635"/>
                  <a:pt x="7766" y="8505"/>
                  <a:pt x="8067" y="8792"/>
                </a:cubicBezTo>
                <a:cubicBezTo>
                  <a:pt x="8079" y="8789"/>
                  <a:pt x="8090" y="8787"/>
                  <a:pt x="8102" y="8787"/>
                </a:cubicBezTo>
                <a:cubicBezTo>
                  <a:pt x="8272" y="8787"/>
                  <a:pt x="8452" y="9057"/>
                  <a:pt x="8472" y="9057"/>
                </a:cubicBezTo>
                <a:cubicBezTo>
                  <a:pt x="8481" y="9057"/>
                  <a:pt x="8456" y="9000"/>
                  <a:pt x="8378" y="8833"/>
                </a:cubicBezTo>
                <a:cubicBezTo>
                  <a:pt x="8712" y="9082"/>
                  <a:pt x="8634" y="9157"/>
                  <a:pt x="8996" y="9467"/>
                </a:cubicBezTo>
                <a:cubicBezTo>
                  <a:pt x="9001" y="9419"/>
                  <a:pt x="9059" y="9399"/>
                  <a:pt x="9150" y="9399"/>
                </a:cubicBezTo>
                <a:cubicBezTo>
                  <a:pt x="9279" y="9399"/>
                  <a:pt x="9471" y="9440"/>
                  <a:pt x="9664" y="9500"/>
                </a:cubicBezTo>
                <a:cubicBezTo>
                  <a:pt x="9792" y="9604"/>
                  <a:pt x="9919" y="9707"/>
                  <a:pt x="10053" y="9811"/>
                </a:cubicBezTo>
                <a:cubicBezTo>
                  <a:pt x="10053" y="9819"/>
                  <a:pt x="10053" y="9832"/>
                  <a:pt x="10060" y="9840"/>
                </a:cubicBezTo>
                <a:cubicBezTo>
                  <a:pt x="10215" y="9956"/>
                  <a:pt x="10359" y="10064"/>
                  <a:pt x="10488" y="10168"/>
                </a:cubicBezTo>
                <a:cubicBezTo>
                  <a:pt x="10488" y="10171"/>
                  <a:pt x="10488" y="10180"/>
                  <a:pt x="10476" y="10184"/>
                </a:cubicBezTo>
                <a:cubicBezTo>
                  <a:pt x="10488" y="10184"/>
                  <a:pt x="10493" y="10176"/>
                  <a:pt x="10504" y="10176"/>
                </a:cubicBezTo>
                <a:cubicBezTo>
                  <a:pt x="10660" y="10296"/>
                  <a:pt x="10804" y="10404"/>
                  <a:pt x="10954" y="10508"/>
                </a:cubicBezTo>
                <a:cubicBezTo>
                  <a:pt x="11010" y="10544"/>
                  <a:pt x="11060" y="10581"/>
                  <a:pt x="11116" y="10620"/>
                </a:cubicBezTo>
                <a:cubicBezTo>
                  <a:pt x="11111" y="10644"/>
                  <a:pt x="11088" y="10665"/>
                  <a:pt x="11060" y="10681"/>
                </a:cubicBezTo>
                <a:cubicBezTo>
                  <a:pt x="11100" y="10681"/>
                  <a:pt x="11144" y="10673"/>
                  <a:pt x="11177" y="10657"/>
                </a:cubicBezTo>
                <a:cubicBezTo>
                  <a:pt x="11372" y="10781"/>
                  <a:pt x="11577" y="10893"/>
                  <a:pt x="11796" y="10993"/>
                </a:cubicBezTo>
                <a:cubicBezTo>
                  <a:pt x="11829" y="11063"/>
                  <a:pt x="12168" y="11273"/>
                  <a:pt x="11956" y="11278"/>
                </a:cubicBezTo>
                <a:cubicBezTo>
                  <a:pt x="12090" y="11299"/>
                  <a:pt x="12240" y="11278"/>
                  <a:pt x="12485" y="11370"/>
                </a:cubicBezTo>
                <a:cubicBezTo>
                  <a:pt x="12589" y="11456"/>
                  <a:pt x="12599" y="11483"/>
                  <a:pt x="12561" y="11483"/>
                </a:cubicBezTo>
                <a:cubicBezTo>
                  <a:pt x="12492" y="11483"/>
                  <a:pt x="12264" y="11390"/>
                  <a:pt x="12166" y="11390"/>
                </a:cubicBezTo>
                <a:cubicBezTo>
                  <a:pt x="12113" y="11390"/>
                  <a:pt x="12098" y="11418"/>
                  <a:pt x="12163" y="11498"/>
                </a:cubicBezTo>
                <a:cubicBezTo>
                  <a:pt x="12179" y="11483"/>
                  <a:pt x="12214" y="11477"/>
                  <a:pt x="12262" y="11477"/>
                </a:cubicBezTo>
                <a:cubicBezTo>
                  <a:pt x="12482" y="11477"/>
                  <a:pt x="12979" y="11611"/>
                  <a:pt x="13320" y="11639"/>
                </a:cubicBezTo>
                <a:cubicBezTo>
                  <a:pt x="13280" y="11452"/>
                  <a:pt x="12497" y="11357"/>
                  <a:pt x="12102" y="11266"/>
                </a:cubicBezTo>
                <a:cubicBezTo>
                  <a:pt x="12156" y="11191"/>
                  <a:pt x="12290" y="11149"/>
                  <a:pt x="12469" y="11129"/>
                </a:cubicBezTo>
                <a:cubicBezTo>
                  <a:pt x="12925" y="11312"/>
                  <a:pt x="13408" y="11456"/>
                  <a:pt x="13904" y="11564"/>
                </a:cubicBezTo>
                <a:cubicBezTo>
                  <a:pt x="13948" y="11576"/>
                  <a:pt x="13993" y="11576"/>
                  <a:pt x="14043" y="11589"/>
                </a:cubicBezTo>
                <a:cubicBezTo>
                  <a:pt x="14071" y="11601"/>
                  <a:pt x="14110" y="11606"/>
                  <a:pt x="14148" y="11606"/>
                </a:cubicBezTo>
                <a:cubicBezTo>
                  <a:pt x="14388" y="11652"/>
                  <a:pt x="14633" y="11692"/>
                  <a:pt x="14878" y="11717"/>
                </a:cubicBezTo>
                <a:cubicBezTo>
                  <a:pt x="14894" y="11788"/>
                  <a:pt x="14906" y="11855"/>
                  <a:pt x="14917" y="11920"/>
                </a:cubicBezTo>
                <a:cubicBezTo>
                  <a:pt x="14922" y="12140"/>
                  <a:pt x="14967" y="12438"/>
                  <a:pt x="14955" y="12794"/>
                </a:cubicBezTo>
                <a:cubicBezTo>
                  <a:pt x="14950" y="13279"/>
                  <a:pt x="14816" y="13831"/>
                  <a:pt x="14583" y="14175"/>
                </a:cubicBezTo>
                <a:cubicBezTo>
                  <a:pt x="14593" y="14271"/>
                  <a:pt x="14577" y="14411"/>
                  <a:pt x="14605" y="14465"/>
                </a:cubicBezTo>
                <a:cubicBezTo>
                  <a:pt x="14421" y="14838"/>
                  <a:pt x="14181" y="15191"/>
                  <a:pt x="13892" y="15522"/>
                </a:cubicBezTo>
                <a:cubicBezTo>
                  <a:pt x="13798" y="15604"/>
                  <a:pt x="13704" y="15692"/>
                  <a:pt x="13598" y="15771"/>
                </a:cubicBezTo>
                <a:lnTo>
                  <a:pt x="13715" y="15700"/>
                </a:lnTo>
                <a:lnTo>
                  <a:pt x="13864" y="15550"/>
                </a:lnTo>
                <a:cubicBezTo>
                  <a:pt x="13821" y="15601"/>
                  <a:pt x="13786" y="15650"/>
                  <a:pt x="13737" y="15700"/>
                </a:cubicBezTo>
                <a:cubicBezTo>
                  <a:pt x="13408" y="16048"/>
                  <a:pt x="12996" y="16351"/>
                  <a:pt x="12513" y="16582"/>
                </a:cubicBezTo>
                <a:cubicBezTo>
                  <a:pt x="12513" y="16562"/>
                  <a:pt x="12497" y="16545"/>
                  <a:pt x="12469" y="16533"/>
                </a:cubicBezTo>
                <a:cubicBezTo>
                  <a:pt x="12356" y="16608"/>
                  <a:pt x="12240" y="16682"/>
                  <a:pt x="12111" y="16748"/>
                </a:cubicBezTo>
                <a:cubicBezTo>
                  <a:pt x="12095" y="16752"/>
                  <a:pt x="12085" y="16761"/>
                  <a:pt x="12067" y="16766"/>
                </a:cubicBezTo>
                <a:cubicBezTo>
                  <a:pt x="12067" y="16734"/>
                  <a:pt x="12149" y="16660"/>
                  <a:pt x="12062" y="16660"/>
                </a:cubicBezTo>
                <a:cubicBezTo>
                  <a:pt x="12055" y="16660"/>
                  <a:pt x="12049" y="16661"/>
                  <a:pt x="12040" y="16661"/>
                </a:cubicBezTo>
                <a:cubicBezTo>
                  <a:pt x="12050" y="16699"/>
                  <a:pt x="12012" y="16752"/>
                  <a:pt x="11928" y="16806"/>
                </a:cubicBezTo>
                <a:cubicBezTo>
                  <a:pt x="11690" y="16881"/>
                  <a:pt x="11445" y="16935"/>
                  <a:pt x="11189" y="16972"/>
                </a:cubicBezTo>
                <a:lnTo>
                  <a:pt x="11166" y="16972"/>
                </a:lnTo>
                <a:cubicBezTo>
                  <a:pt x="11156" y="16976"/>
                  <a:pt x="11144" y="16981"/>
                  <a:pt x="11133" y="16985"/>
                </a:cubicBezTo>
                <a:cubicBezTo>
                  <a:pt x="10928" y="17009"/>
                  <a:pt x="10721" y="17027"/>
                  <a:pt x="10509" y="17030"/>
                </a:cubicBezTo>
                <a:cubicBezTo>
                  <a:pt x="10488" y="17027"/>
                  <a:pt x="10460" y="17022"/>
                  <a:pt x="10432" y="17018"/>
                </a:cubicBezTo>
                <a:cubicBezTo>
                  <a:pt x="10403" y="17027"/>
                  <a:pt x="10370" y="17030"/>
                  <a:pt x="10337" y="17030"/>
                </a:cubicBezTo>
                <a:cubicBezTo>
                  <a:pt x="10236" y="17030"/>
                  <a:pt x="10142" y="17030"/>
                  <a:pt x="10041" y="17027"/>
                </a:cubicBezTo>
                <a:cubicBezTo>
                  <a:pt x="10281" y="16177"/>
                  <a:pt x="10109" y="15289"/>
                  <a:pt x="9552" y="14523"/>
                </a:cubicBezTo>
                <a:cubicBezTo>
                  <a:pt x="8285" y="12711"/>
                  <a:pt x="5366" y="11512"/>
                  <a:pt x="2583" y="11512"/>
                </a:cubicBezTo>
                <a:cubicBezTo>
                  <a:pt x="1931" y="11512"/>
                  <a:pt x="1287" y="11578"/>
                  <a:pt x="672" y="11717"/>
                </a:cubicBezTo>
                <a:cubicBezTo>
                  <a:pt x="154" y="11837"/>
                  <a:pt x="-213" y="12344"/>
                  <a:pt x="138" y="12720"/>
                </a:cubicBezTo>
                <a:cubicBezTo>
                  <a:pt x="344" y="12948"/>
                  <a:pt x="561" y="13172"/>
                  <a:pt x="777" y="13388"/>
                </a:cubicBezTo>
                <a:cubicBezTo>
                  <a:pt x="777" y="13574"/>
                  <a:pt x="777" y="13773"/>
                  <a:pt x="634" y="13826"/>
                </a:cubicBezTo>
                <a:cubicBezTo>
                  <a:pt x="1201" y="13992"/>
                  <a:pt x="1151" y="14888"/>
                  <a:pt x="2107" y="15149"/>
                </a:cubicBezTo>
                <a:cubicBezTo>
                  <a:pt x="2133" y="15195"/>
                  <a:pt x="2123" y="15208"/>
                  <a:pt x="2097" y="15208"/>
                </a:cubicBezTo>
                <a:cubicBezTo>
                  <a:pt x="2060" y="15208"/>
                  <a:pt x="1994" y="15183"/>
                  <a:pt x="1953" y="15183"/>
                </a:cubicBezTo>
                <a:cubicBezTo>
                  <a:pt x="1930" y="15183"/>
                  <a:pt x="1915" y="15191"/>
                  <a:pt x="1918" y="15215"/>
                </a:cubicBezTo>
                <a:cubicBezTo>
                  <a:pt x="2191" y="15261"/>
                  <a:pt x="2396" y="15389"/>
                  <a:pt x="2720" y="15688"/>
                </a:cubicBezTo>
                <a:lnTo>
                  <a:pt x="2647" y="15679"/>
                </a:lnTo>
                <a:lnTo>
                  <a:pt x="3972" y="16562"/>
                </a:lnTo>
                <a:cubicBezTo>
                  <a:pt x="4445" y="16885"/>
                  <a:pt x="4962" y="17176"/>
                  <a:pt x="5513" y="17432"/>
                </a:cubicBezTo>
                <a:lnTo>
                  <a:pt x="5491" y="17274"/>
                </a:lnTo>
                <a:cubicBezTo>
                  <a:pt x="5658" y="17353"/>
                  <a:pt x="5814" y="17449"/>
                  <a:pt x="5948" y="17556"/>
                </a:cubicBezTo>
                <a:cubicBezTo>
                  <a:pt x="6420" y="17523"/>
                  <a:pt x="5089" y="17209"/>
                  <a:pt x="5552" y="17142"/>
                </a:cubicBezTo>
                <a:cubicBezTo>
                  <a:pt x="5647" y="17325"/>
                  <a:pt x="6136" y="17528"/>
                  <a:pt x="6581" y="17685"/>
                </a:cubicBezTo>
                <a:cubicBezTo>
                  <a:pt x="6837" y="17780"/>
                  <a:pt x="7138" y="17863"/>
                  <a:pt x="7077" y="17942"/>
                </a:cubicBezTo>
                <a:cubicBezTo>
                  <a:pt x="7060" y="17967"/>
                  <a:pt x="7032" y="17983"/>
                  <a:pt x="6999" y="17996"/>
                </a:cubicBezTo>
                <a:cubicBezTo>
                  <a:pt x="6981" y="18031"/>
                  <a:pt x="6988" y="18044"/>
                  <a:pt x="7007" y="18044"/>
                </a:cubicBezTo>
                <a:cubicBezTo>
                  <a:pt x="7050" y="18044"/>
                  <a:pt x="7155" y="17986"/>
                  <a:pt x="7199" y="17986"/>
                </a:cubicBezTo>
                <a:cubicBezTo>
                  <a:pt x="7224" y="17986"/>
                  <a:pt x="7231" y="18002"/>
                  <a:pt x="7204" y="18050"/>
                </a:cubicBezTo>
                <a:lnTo>
                  <a:pt x="7037" y="18116"/>
                </a:lnTo>
                <a:cubicBezTo>
                  <a:pt x="7087" y="18124"/>
                  <a:pt x="7138" y="18132"/>
                  <a:pt x="7188" y="18145"/>
                </a:cubicBezTo>
                <a:cubicBezTo>
                  <a:pt x="7117" y="18240"/>
                  <a:pt x="6979" y="18300"/>
                  <a:pt x="6834" y="18300"/>
                </a:cubicBezTo>
                <a:cubicBezTo>
                  <a:pt x="6821" y="18300"/>
                  <a:pt x="6806" y="18300"/>
                  <a:pt x="6792" y="18299"/>
                </a:cubicBezTo>
                <a:cubicBezTo>
                  <a:pt x="6821" y="18281"/>
                  <a:pt x="6809" y="18241"/>
                  <a:pt x="6809" y="18220"/>
                </a:cubicBezTo>
                <a:cubicBezTo>
                  <a:pt x="6726" y="18257"/>
                  <a:pt x="6670" y="18323"/>
                  <a:pt x="6649" y="18393"/>
                </a:cubicBezTo>
                <a:cubicBezTo>
                  <a:pt x="6568" y="18528"/>
                  <a:pt x="6483" y="18667"/>
                  <a:pt x="6429" y="18726"/>
                </a:cubicBezTo>
                <a:lnTo>
                  <a:pt x="6703" y="18476"/>
                </a:lnTo>
                <a:cubicBezTo>
                  <a:pt x="6414" y="18920"/>
                  <a:pt x="5974" y="19380"/>
                  <a:pt x="5541" y="19856"/>
                </a:cubicBezTo>
                <a:lnTo>
                  <a:pt x="5218" y="20217"/>
                </a:lnTo>
                <a:lnTo>
                  <a:pt x="5141" y="20308"/>
                </a:lnTo>
                <a:lnTo>
                  <a:pt x="5089" y="20366"/>
                </a:lnTo>
                <a:cubicBezTo>
                  <a:pt x="5040" y="20429"/>
                  <a:pt x="5000" y="20494"/>
                  <a:pt x="4974" y="20561"/>
                </a:cubicBezTo>
                <a:cubicBezTo>
                  <a:pt x="4878" y="20801"/>
                  <a:pt x="4946" y="21062"/>
                  <a:pt x="5146" y="21265"/>
                </a:cubicBezTo>
                <a:cubicBezTo>
                  <a:pt x="5329" y="21452"/>
                  <a:pt x="5614" y="21572"/>
                  <a:pt x="5919" y="21598"/>
                </a:cubicBezTo>
                <a:cubicBezTo>
                  <a:pt x="5951" y="21599"/>
                  <a:pt x="5982" y="21600"/>
                  <a:pt x="6014" y="21600"/>
                </a:cubicBezTo>
                <a:cubicBezTo>
                  <a:pt x="6169" y="21600"/>
                  <a:pt x="6320" y="21575"/>
                  <a:pt x="6458" y="21526"/>
                </a:cubicBezTo>
                <a:cubicBezTo>
                  <a:pt x="6526" y="21498"/>
                  <a:pt x="6587" y="21468"/>
                  <a:pt x="6649" y="21435"/>
                </a:cubicBezTo>
                <a:lnTo>
                  <a:pt x="6698" y="21398"/>
                </a:lnTo>
                <a:cubicBezTo>
                  <a:pt x="6832" y="21307"/>
                  <a:pt x="6964" y="21207"/>
                  <a:pt x="7087" y="21104"/>
                </a:cubicBezTo>
                <a:lnTo>
                  <a:pt x="6948" y="21104"/>
                </a:lnTo>
                <a:cubicBezTo>
                  <a:pt x="7665" y="20503"/>
                  <a:pt x="7677" y="20752"/>
                  <a:pt x="8456" y="20076"/>
                </a:cubicBezTo>
                <a:lnTo>
                  <a:pt x="8439" y="20109"/>
                </a:lnTo>
                <a:cubicBezTo>
                  <a:pt x="8568" y="19907"/>
                  <a:pt x="8735" y="19720"/>
                  <a:pt x="8929" y="19553"/>
                </a:cubicBezTo>
                <a:cubicBezTo>
                  <a:pt x="8907" y="19599"/>
                  <a:pt x="8914" y="19616"/>
                  <a:pt x="8937" y="19616"/>
                </a:cubicBezTo>
                <a:cubicBezTo>
                  <a:pt x="9003" y="19616"/>
                  <a:pt x="9196" y="19493"/>
                  <a:pt x="9268" y="19493"/>
                </a:cubicBezTo>
                <a:cubicBezTo>
                  <a:pt x="9299" y="19493"/>
                  <a:pt x="9307" y="19516"/>
                  <a:pt x="9269" y="19587"/>
                </a:cubicBezTo>
                <a:cubicBezTo>
                  <a:pt x="9564" y="19194"/>
                  <a:pt x="9608" y="19082"/>
                  <a:pt x="9620" y="18998"/>
                </a:cubicBezTo>
                <a:cubicBezTo>
                  <a:pt x="9620" y="18924"/>
                  <a:pt x="9620" y="18845"/>
                  <a:pt x="9646" y="18572"/>
                </a:cubicBezTo>
                <a:cubicBezTo>
                  <a:pt x="9702" y="18563"/>
                  <a:pt x="9759" y="18560"/>
                  <a:pt x="9813" y="18555"/>
                </a:cubicBezTo>
                <a:cubicBezTo>
                  <a:pt x="9803" y="18414"/>
                  <a:pt x="9770" y="18344"/>
                  <a:pt x="9869" y="18136"/>
                </a:cubicBezTo>
                <a:cubicBezTo>
                  <a:pt x="9881" y="18135"/>
                  <a:pt x="9894" y="18135"/>
                  <a:pt x="9912" y="18135"/>
                </a:cubicBezTo>
                <a:cubicBezTo>
                  <a:pt x="9945" y="18135"/>
                  <a:pt x="9988" y="18136"/>
                  <a:pt x="10036" y="18136"/>
                </a:cubicBezTo>
                <a:cubicBezTo>
                  <a:pt x="9881" y="18166"/>
                  <a:pt x="9992" y="18211"/>
                  <a:pt x="10069" y="18260"/>
                </a:cubicBezTo>
                <a:cubicBezTo>
                  <a:pt x="10154" y="18311"/>
                  <a:pt x="10215" y="18360"/>
                  <a:pt x="10109" y="18406"/>
                </a:cubicBezTo>
                <a:cubicBezTo>
                  <a:pt x="10301" y="18470"/>
                  <a:pt x="10397" y="18489"/>
                  <a:pt x="10516" y="18489"/>
                </a:cubicBezTo>
                <a:cubicBezTo>
                  <a:pt x="10529" y="18489"/>
                  <a:pt x="10541" y="18489"/>
                  <a:pt x="10554" y="18489"/>
                </a:cubicBezTo>
                <a:cubicBezTo>
                  <a:pt x="10787" y="18476"/>
                  <a:pt x="11015" y="18448"/>
                  <a:pt x="11238" y="18398"/>
                </a:cubicBezTo>
                <a:cubicBezTo>
                  <a:pt x="11533" y="18334"/>
                  <a:pt x="11764" y="18270"/>
                  <a:pt x="12012" y="18270"/>
                </a:cubicBezTo>
                <a:cubicBezTo>
                  <a:pt x="12103" y="18270"/>
                  <a:pt x="12196" y="18279"/>
                  <a:pt x="12295" y="18299"/>
                </a:cubicBezTo>
                <a:cubicBezTo>
                  <a:pt x="12426" y="18177"/>
                  <a:pt x="12391" y="18139"/>
                  <a:pt x="12280" y="18139"/>
                </a:cubicBezTo>
                <a:cubicBezTo>
                  <a:pt x="12194" y="18139"/>
                  <a:pt x="12059" y="18162"/>
                  <a:pt x="11923" y="18187"/>
                </a:cubicBezTo>
                <a:cubicBezTo>
                  <a:pt x="11698" y="18225"/>
                  <a:pt x="11453" y="18264"/>
                  <a:pt x="11394" y="18264"/>
                </a:cubicBezTo>
                <a:cubicBezTo>
                  <a:pt x="11372" y="18264"/>
                  <a:pt x="11377" y="18258"/>
                  <a:pt x="11422" y="18244"/>
                </a:cubicBezTo>
                <a:cubicBezTo>
                  <a:pt x="11133" y="18190"/>
                  <a:pt x="11850" y="17987"/>
                  <a:pt x="12217" y="17892"/>
                </a:cubicBezTo>
                <a:cubicBezTo>
                  <a:pt x="12308" y="17866"/>
                  <a:pt x="12409" y="17863"/>
                  <a:pt x="12523" y="17863"/>
                </a:cubicBezTo>
                <a:cubicBezTo>
                  <a:pt x="12579" y="17863"/>
                  <a:pt x="12637" y="17864"/>
                  <a:pt x="12700" y="17864"/>
                </a:cubicBezTo>
                <a:cubicBezTo>
                  <a:pt x="13014" y="17864"/>
                  <a:pt x="13414" y="17839"/>
                  <a:pt x="13947" y="17541"/>
                </a:cubicBezTo>
                <a:cubicBezTo>
                  <a:pt x="13859" y="17589"/>
                  <a:pt x="13869" y="17610"/>
                  <a:pt x="13786" y="17656"/>
                </a:cubicBezTo>
                <a:cubicBezTo>
                  <a:pt x="14172" y="17531"/>
                  <a:pt x="14310" y="17221"/>
                  <a:pt x="14755" y="17043"/>
                </a:cubicBezTo>
                <a:cubicBezTo>
                  <a:pt x="14772" y="16778"/>
                  <a:pt x="15188" y="16690"/>
                  <a:pt x="14995" y="16504"/>
                </a:cubicBezTo>
                <a:cubicBezTo>
                  <a:pt x="14821" y="16703"/>
                  <a:pt x="14633" y="16894"/>
                  <a:pt x="14421" y="17072"/>
                </a:cubicBezTo>
                <a:cubicBezTo>
                  <a:pt x="14750" y="16732"/>
                  <a:pt x="14811" y="16317"/>
                  <a:pt x="15367" y="15832"/>
                </a:cubicBezTo>
                <a:cubicBezTo>
                  <a:pt x="15390" y="15899"/>
                  <a:pt x="15317" y="16089"/>
                  <a:pt x="15261" y="16222"/>
                </a:cubicBezTo>
                <a:cubicBezTo>
                  <a:pt x="15468" y="16093"/>
                  <a:pt x="15478" y="15890"/>
                  <a:pt x="15668" y="15741"/>
                </a:cubicBezTo>
                <a:cubicBezTo>
                  <a:pt x="15913" y="15907"/>
                  <a:pt x="15162" y="16520"/>
                  <a:pt x="14917" y="16943"/>
                </a:cubicBezTo>
                <a:cubicBezTo>
                  <a:pt x="15169" y="16866"/>
                  <a:pt x="15350" y="16416"/>
                  <a:pt x="15458" y="16416"/>
                </a:cubicBezTo>
                <a:cubicBezTo>
                  <a:pt x="15484" y="16416"/>
                  <a:pt x="15506" y="16442"/>
                  <a:pt x="15522" y="16504"/>
                </a:cubicBezTo>
                <a:cubicBezTo>
                  <a:pt x="15473" y="16280"/>
                  <a:pt x="15628" y="16126"/>
                  <a:pt x="15790" y="15940"/>
                </a:cubicBezTo>
                <a:cubicBezTo>
                  <a:pt x="15951" y="15750"/>
                  <a:pt x="16136" y="15534"/>
                  <a:pt x="16118" y="15244"/>
                </a:cubicBezTo>
                <a:lnTo>
                  <a:pt x="16263" y="15327"/>
                </a:lnTo>
                <a:cubicBezTo>
                  <a:pt x="16285" y="15240"/>
                  <a:pt x="16275" y="15054"/>
                  <a:pt x="16346" y="14909"/>
                </a:cubicBezTo>
                <a:lnTo>
                  <a:pt x="16442" y="15231"/>
                </a:lnTo>
                <a:cubicBezTo>
                  <a:pt x="16452" y="14776"/>
                  <a:pt x="16936" y="14457"/>
                  <a:pt x="16924" y="14017"/>
                </a:cubicBezTo>
                <a:cubicBezTo>
                  <a:pt x="16835" y="14386"/>
                  <a:pt x="16774" y="14469"/>
                  <a:pt x="16718" y="14469"/>
                </a:cubicBezTo>
                <a:cubicBezTo>
                  <a:pt x="16672" y="14469"/>
                  <a:pt x="16629" y="14416"/>
                  <a:pt x="16572" y="14416"/>
                </a:cubicBezTo>
                <a:cubicBezTo>
                  <a:pt x="16534" y="14416"/>
                  <a:pt x="16493" y="14438"/>
                  <a:pt x="16442" y="14515"/>
                </a:cubicBezTo>
                <a:cubicBezTo>
                  <a:pt x="16480" y="13989"/>
                  <a:pt x="16602" y="13859"/>
                  <a:pt x="16764" y="13703"/>
                </a:cubicBezTo>
                <a:cubicBezTo>
                  <a:pt x="16915" y="13558"/>
                  <a:pt x="17091" y="13383"/>
                  <a:pt x="17075" y="12857"/>
                </a:cubicBezTo>
                <a:cubicBezTo>
                  <a:pt x="17063" y="13000"/>
                  <a:pt x="16992" y="13194"/>
                  <a:pt x="16933" y="13194"/>
                </a:cubicBezTo>
                <a:cubicBezTo>
                  <a:pt x="16913" y="13194"/>
                  <a:pt x="16895" y="13172"/>
                  <a:pt x="16881" y="13118"/>
                </a:cubicBezTo>
                <a:lnTo>
                  <a:pt x="16959" y="12754"/>
                </a:lnTo>
                <a:cubicBezTo>
                  <a:pt x="16969" y="12734"/>
                  <a:pt x="16974" y="12682"/>
                  <a:pt x="16986" y="12682"/>
                </a:cubicBezTo>
                <a:cubicBezTo>
                  <a:pt x="16986" y="12682"/>
                  <a:pt x="16986" y="12683"/>
                  <a:pt x="16986" y="12683"/>
                </a:cubicBezTo>
                <a:cubicBezTo>
                  <a:pt x="16997" y="12683"/>
                  <a:pt x="17004" y="12671"/>
                  <a:pt x="17014" y="12666"/>
                </a:cubicBezTo>
                <a:cubicBezTo>
                  <a:pt x="17030" y="12654"/>
                  <a:pt x="17053" y="12645"/>
                  <a:pt x="17075" y="12638"/>
                </a:cubicBezTo>
                <a:cubicBezTo>
                  <a:pt x="17052" y="12558"/>
                  <a:pt x="17019" y="12532"/>
                  <a:pt x="16971" y="12532"/>
                </a:cubicBezTo>
                <a:cubicBezTo>
                  <a:pt x="16963" y="12532"/>
                  <a:pt x="16956" y="12533"/>
                  <a:pt x="16948" y="12533"/>
                </a:cubicBezTo>
                <a:cubicBezTo>
                  <a:pt x="16916" y="12538"/>
                  <a:pt x="16886" y="12554"/>
                  <a:pt x="16853" y="12554"/>
                </a:cubicBezTo>
                <a:cubicBezTo>
                  <a:pt x="16829" y="12554"/>
                  <a:pt x="16802" y="12544"/>
                  <a:pt x="16776" y="12509"/>
                </a:cubicBezTo>
                <a:cubicBezTo>
                  <a:pt x="16870" y="12484"/>
                  <a:pt x="16858" y="12459"/>
                  <a:pt x="16809" y="12405"/>
                </a:cubicBezTo>
                <a:cubicBezTo>
                  <a:pt x="16776" y="12356"/>
                  <a:pt x="16647" y="12248"/>
                  <a:pt x="16635" y="12186"/>
                </a:cubicBezTo>
                <a:cubicBezTo>
                  <a:pt x="16647" y="12174"/>
                  <a:pt x="16658" y="12165"/>
                  <a:pt x="16680" y="12161"/>
                </a:cubicBezTo>
                <a:lnTo>
                  <a:pt x="16847" y="12277"/>
                </a:lnTo>
                <a:cubicBezTo>
                  <a:pt x="16886" y="12281"/>
                  <a:pt x="16921" y="12282"/>
                  <a:pt x="16949" y="12282"/>
                </a:cubicBezTo>
                <a:cubicBezTo>
                  <a:pt x="17121" y="12282"/>
                  <a:pt x="17091" y="12222"/>
                  <a:pt x="17087" y="12165"/>
                </a:cubicBezTo>
                <a:cubicBezTo>
                  <a:pt x="17082" y="12132"/>
                  <a:pt x="17075" y="12099"/>
                  <a:pt x="17115" y="12074"/>
                </a:cubicBezTo>
                <a:cubicBezTo>
                  <a:pt x="17143" y="12057"/>
                  <a:pt x="17176" y="12049"/>
                  <a:pt x="17209" y="12044"/>
                </a:cubicBezTo>
                <a:lnTo>
                  <a:pt x="17521" y="11995"/>
                </a:lnTo>
                <a:cubicBezTo>
                  <a:pt x="17409" y="12090"/>
                  <a:pt x="17225" y="12186"/>
                  <a:pt x="17232" y="12248"/>
                </a:cubicBezTo>
                <a:cubicBezTo>
                  <a:pt x="17287" y="12223"/>
                  <a:pt x="17348" y="12207"/>
                  <a:pt x="17409" y="12190"/>
                </a:cubicBezTo>
                <a:lnTo>
                  <a:pt x="17687" y="12099"/>
                </a:lnTo>
                <a:lnTo>
                  <a:pt x="17632" y="12272"/>
                </a:lnTo>
                <a:cubicBezTo>
                  <a:pt x="18222" y="11999"/>
                  <a:pt x="18422" y="11958"/>
                  <a:pt x="19018" y="11688"/>
                </a:cubicBezTo>
                <a:cubicBezTo>
                  <a:pt x="18811" y="11680"/>
                  <a:pt x="18917" y="11473"/>
                  <a:pt x="19295" y="11166"/>
                </a:cubicBezTo>
                <a:cubicBezTo>
                  <a:pt x="19365" y="11129"/>
                  <a:pt x="19406" y="11118"/>
                  <a:pt x="19431" y="11118"/>
                </a:cubicBezTo>
                <a:cubicBezTo>
                  <a:pt x="19474" y="11118"/>
                  <a:pt x="19471" y="11152"/>
                  <a:pt x="19491" y="11152"/>
                </a:cubicBezTo>
                <a:cubicBezTo>
                  <a:pt x="19514" y="11152"/>
                  <a:pt x="19568" y="11102"/>
                  <a:pt x="19780" y="10881"/>
                </a:cubicBezTo>
                <a:cubicBezTo>
                  <a:pt x="19768" y="11038"/>
                  <a:pt x="19747" y="11249"/>
                  <a:pt x="19362" y="11365"/>
                </a:cubicBezTo>
                <a:cubicBezTo>
                  <a:pt x="19380" y="11419"/>
                  <a:pt x="19300" y="11527"/>
                  <a:pt x="19312" y="11576"/>
                </a:cubicBezTo>
                <a:cubicBezTo>
                  <a:pt x="19752" y="11419"/>
                  <a:pt x="20107" y="10934"/>
                  <a:pt x="20236" y="10727"/>
                </a:cubicBezTo>
                <a:cubicBezTo>
                  <a:pt x="20180" y="10802"/>
                  <a:pt x="20107" y="10872"/>
                  <a:pt x="20030" y="10934"/>
                </a:cubicBezTo>
                <a:cubicBezTo>
                  <a:pt x="20168" y="10653"/>
                  <a:pt x="20264" y="10366"/>
                  <a:pt x="20319" y="10072"/>
                </a:cubicBezTo>
                <a:cubicBezTo>
                  <a:pt x="20354" y="10042"/>
                  <a:pt x="20378" y="10030"/>
                  <a:pt x="20397" y="10030"/>
                </a:cubicBezTo>
                <a:cubicBezTo>
                  <a:pt x="20441" y="10030"/>
                  <a:pt x="20441" y="10109"/>
                  <a:pt x="20441" y="10189"/>
                </a:cubicBezTo>
                <a:cubicBezTo>
                  <a:pt x="20497" y="10022"/>
                  <a:pt x="20497" y="9894"/>
                  <a:pt x="20564" y="9654"/>
                </a:cubicBezTo>
                <a:cubicBezTo>
                  <a:pt x="20676" y="9745"/>
                  <a:pt x="20848" y="9761"/>
                  <a:pt x="20737" y="10126"/>
                </a:cubicBezTo>
                <a:cubicBezTo>
                  <a:pt x="20820" y="9856"/>
                  <a:pt x="20869" y="9583"/>
                  <a:pt x="20893" y="9309"/>
                </a:cubicBezTo>
                <a:cubicBezTo>
                  <a:pt x="20960" y="9274"/>
                  <a:pt x="21119" y="9015"/>
                  <a:pt x="21179" y="9015"/>
                </a:cubicBezTo>
                <a:cubicBezTo>
                  <a:pt x="21189" y="9015"/>
                  <a:pt x="21195" y="9021"/>
                  <a:pt x="21199" y="9036"/>
                </a:cubicBezTo>
                <a:cubicBezTo>
                  <a:pt x="21387" y="8593"/>
                  <a:pt x="21076" y="7938"/>
                  <a:pt x="21142" y="7375"/>
                </a:cubicBezTo>
                <a:cubicBezTo>
                  <a:pt x="21109" y="7345"/>
                  <a:pt x="21081" y="7287"/>
                  <a:pt x="21048" y="7167"/>
                </a:cubicBezTo>
                <a:cubicBezTo>
                  <a:pt x="21027" y="6641"/>
                  <a:pt x="21098" y="6143"/>
                  <a:pt x="20709" y="5572"/>
                </a:cubicBezTo>
                <a:cubicBezTo>
                  <a:pt x="20759" y="5439"/>
                  <a:pt x="20798" y="5311"/>
                  <a:pt x="20836" y="5178"/>
                </a:cubicBezTo>
                <a:cubicBezTo>
                  <a:pt x="20787" y="5083"/>
                  <a:pt x="20752" y="5050"/>
                  <a:pt x="20724" y="5050"/>
                </a:cubicBezTo>
                <a:cubicBezTo>
                  <a:pt x="20658" y="5050"/>
                  <a:pt x="20631" y="5243"/>
                  <a:pt x="20544" y="5243"/>
                </a:cubicBezTo>
                <a:cubicBezTo>
                  <a:pt x="20491" y="5243"/>
                  <a:pt x="20416" y="5173"/>
                  <a:pt x="20297" y="4950"/>
                </a:cubicBezTo>
                <a:cubicBezTo>
                  <a:pt x="19985" y="4432"/>
                  <a:pt x="20420" y="4697"/>
                  <a:pt x="20403" y="4481"/>
                </a:cubicBezTo>
                <a:cubicBezTo>
                  <a:pt x="20147" y="4241"/>
                  <a:pt x="19651" y="3868"/>
                  <a:pt x="19529" y="3338"/>
                </a:cubicBezTo>
                <a:cubicBezTo>
                  <a:pt x="19674" y="3479"/>
                  <a:pt x="19724" y="3612"/>
                  <a:pt x="19829" y="3752"/>
                </a:cubicBezTo>
                <a:cubicBezTo>
                  <a:pt x="19801" y="3619"/>
                  <a:pt x="19763" y="3482"/>
                  <a:pt x="19730" y="3346"/>
                </a:cubicBezTo>
                <a:cubicBezTo>
                  <a:pt x="20073" y="3590"/>
                  <a:pt x="20233" y="3837"/>
                  <a:pt x="20292" y="3837"/>
                </a:cubicBezTo>
                <a:cubicBezTo>
                  <a:pt x="20321" y="3837"/>
                  <a:pt x="20327" y="3784"/>
                  <a:pt x="20319" y="3652"/>
                </a:cubicBezTo>
                <a:cubicBezTo>
                  <a:pt x="20304" y="3656"/>
                  <a:pt x="20289" y="3657"/>
                  <a:pt x="20273" y="3657"/>
                </a:cubicBezTo>
                <a:cubicBezTo>
                  <a:pt x="20046" y="3657"/>
                  <a:pt x="19829" y="3325"/>
                  <a:pt x="19585" y="3011"/>
                </a:cubicBezTo>
                <a:cubicBezTo>
                  <a:pt x="19350" y="2704"/>
                  <a:pt x="19092" y="2402"/>
                  <a:pt x="18872" y="2402"/>
                </a:cubicBezTo>
                <a:cubicBezTo>
                  <a:pt x="18847" y="2402"/>
                  <a:pt x="18824" y="2406"/>
                  <a:pt x="18801" y="2414"/>
                </a:cubicBezTo>
                <a:cubicBezTo>
                  <a:pt x="18773" y="2326"/>
                  <a:pt x="18740" y="2235"/>
                  <a:pt x="18695" y="2149"/>
                </a:cubicBezTo>
                <a:cubicBezTo>
                  <a:pt x="18750" y="2215"/>
                  <a:pt x="18790" y="2210"/>
                  <a:pt x="18834" y="2277"/>
                </a:cubicBezTo>
                <a:cubicBezTo>
                  <a:pt x="18639" y="1742"/>
                  <a:pt x="18260" y="2103"/>
                  <a:pt x="17759" y="1556"/>
                </a:cubicBezTo>
                <a:cubicBezTo>
                  <a:pt x="17621" y="1396"/>
                  <a:pt x="17526" y="1261"/>
                  <a:pt x="17594" y="1261"/>
                </a:cubicBezTo>
                <a:cubicBezTo>
                  <a:pt x="17611" y="1261"/>
                  <a:pt x="17639" y="1268"/>
                  <a:pt x="17677" y="1287"/>
                </a:cubicBezTo>
                <a:cubicBezTo>
                  <a:pt x="17477" y="1178"/>
                  <a:pt x="17282" y="1071"/>
                  <a:pt x="17070" y="972"/>
                </a:cubicBezTo>
                <a:cubicBezTo>
                  <a:pt x="16981" y="912"/>
                  <a:pt x="16969" y="878"/>
                  <a:pt x="17004" y="878"/>
                </a:cubicBezTo>
                <a:cubicBezTo>
                  <a:pt x="17025" y="878"/>
                  <a:pt x="17062" y="889"/>
                  <a:pt x="17106" y="915"/>
                </a:cubicBezTo>
                <a:cubicBezTo>
                  <a:pt x="16822" y="740"/>
                  <a:pt x="16513" y="590"/>
                  <a:pt x="16179" y="462"/>
                </a:cubicBezTo>
                <a:lnTo>
                  <a:pt x="16197" y="453"/>
                </a:lnTo>
                <a:cubicBezTo>
                  <a:pt x="16028" y="447"/>
                  <a:pt x="15721" y="416"/>
                  <a:pt x="15501" y="416"/>
                </a:cubicBezTo>
                <a:cubicBezTo>
                  <a:pt x="15458" y="416"/>
                  <a:pt x="15418" y="417"/>
                  <a:pt x="15384" y="420"/>
                </a:cubicBezTo>
                <a:cubicBezTo>
                  <a:pt x="15269" y="376"/>
                  <a:pt x="15274" y="366"/>
                  <a:pt x="15317" y="366"/>
                </a:cubicBezTo>
                <a:cubicBezTo>
                  <a:pt x="15352" y="366"/>
                  <a:pt x="15412" y="372"/>
                  <a:pt x="15453" y="372"/>
                </a:cubicBezTo>
                <a:cubicBezTo>
                  <a:pt x="15488" y="372"/>
                  <a:pt x="15511" y="367"/>
                  <a:pt x="15496" y="350"/>
                </a:cubicBezTo>
                <a:lnTo>
                  <a:pt x="15139" y="329"/>
                </a:lnTo>
                <a:lnTo>
                  <a:pt x="14783" y="358"/>
                </a:lnTo>
                <a:cubicBezTo>
                  <a:pt x="14582" y="294"/>
                  <a:pt x="14803" y="217"/>
                  <a:pt x="15117" y="217"/>
                </a:cubicBezTo>
                <a:cubicBezTo>
                  <a:pt x="15271" y="217"/>
                  <a:pt x="15446" y="236"/>
                  <a:pt x="15607" y="283"/>
                </a:cubicBezTo>
                <a:cubicBezTo>
                  <a:pt x="15413" y="97"/>
                  <a:pt x="15256" y="43"/>
                  <a:pt x="15076" y="43"/>
                </a:cubicBezTo>
                <a:cubicBezTo>
                  <a:pt x="15011" y="43"/>
                  <a:pt x="14944" y="50"/>
                  <a:pt x="14873" y="60"/>
                </a:cubicBezTo>
                <a:cubicBezTo>
                  <a:pt x="14732" y="80"/>
                  <a:pt x="14572" y="89"/>
                  <a:pt x="14348" y="131"/>
                </a:cubicBezTo>
                <a:cubicBezTo>
                  <a:pt x="14238" y="147"/>
                  <a:pt x="14110" y="159"/>
                  <a:pt x="13960" y="171"/>
                </a:cubicBezTo>
                <a:lnTo>
                  <a:pt x="13459" y="255"/>
                </a:lnTo>
                <a:cubicBezTo>
                  <a:pt x="13676" y="171"/>
                  <a:pt x="13892" y="85"/>
                  <a:pt x="14153" y="43"/>
                </a:cubicBezTo>
                <a:cubicBezTo>
                  <a:pt x="14049" y="12"/>
                  <a:pt x="13947" y="0"/>
                  <a:pt x="13841" y="0"/>
                </a:cubicBezTo>
                <a:close/>
              </a:path>
            </a:pathLst>
          </a:custGeom>
          <a:solidFill>
            <a:srgbClr val="FFC1BE"/>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961" name="Google Shape;471;p21"/>
          <p:cNvSpPr/>
          <p:nvPr/>
        </p:nvSpPr>
        <p:spPr>
          <a:xfrm>
            <a:off x="1121058" y="12838407"/>
            <a:ext cx="12709" cy="12707"/>
          </a:xfrm>
          <a:custGeom>
            <a:avLst/>
            <a:gdLst/>
            <a:ahLst/>
            <a:cxnLst>
              <a:cxn ang="0">
                <a:pos x="wd2" y="hd2"/>
              </a:cxn>
              <a:cxn ang="5400000">
                <a:pos x="wd2" y="hd2"/>
              </a:cxn>
              <a:cxn ang="10800000">
                <a:pos x="wd2" y="hd2"/>
              </a:cxn>
              <a:cxn ang="16200000">
                <a:pos x="wd2" y="hd2"/>
              </a:cxn>
            </a:cxnLst>
            <a:rect l="0" t="0" r="r" b="b"/>
            <a:pathLst>
              <a:path w="19608" h="21600" extrusionOk="0">
                <a:moveTo>
                  <a:pt x="19265" y="0"/>
                </a:moveTo>
                <a:lnTo>
                  <a:pt x="0" y="21600"/>
                </a:lnTo>
                <a:cubicBezTo>
                  <a:pt x="11676" y="11845"/>
                  <a:pt x="21600" y="2787"/>
                  <a:pt x="19265" y="0"/>
                </a:cubicBezTo>
                <a:close/>
              </a:path>
            </a:pathLst>
          </a:custGeom>
          <a:solidFill>
            <a:srgbClr val="FFC9C6"/>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962" name="Google Shape;472;p21"/>
          <p:cNvSpPr/>
          <p:nvPr/>
        </p:nvSpPr>
        <p:spPr>
          <a:xfrm>
            <a:off x="1201434" y="12880440"/>
            <a:ext cx="12707" cy="12707"/>
          </a:xfrm>
          <a:custGeom>
            <a:avLst/>
            <a:gdLst/>
            <a:ahLst/>
            <a:cxnLst>
              <a:cxn ang="0">
                <a:pos x="wd2" y="hd2"/>
              </a:cxn>
              <a:cxn ang="5400000">
                <a:pos x="wd2" y="hd2"/>
              </a:cxn>
              <a:cxn ang="10800000">
                <a:pos x="wd2" y="hd2"/>
              </a:cxn>
              <a:cxn ang="16200000">
                <a:pos x="wd2" y="hd2"/>
              </a:cxn>
            </a:cxnLst>
            <a:rect l="0" t="0" r="r" b="b"/>
            <a:pathLst>
              <a:path w="21600" h="21600" extrusionOk="0">
                <a:moveTo>
                  <a:pt x="18389" y="0"/>
                </a:moveTo>
                <a:cubicBezTo>
                  <a:pt x="12843" y="0"/>
                  <a:pt x="7589" y="12169"/>
                  <a:pt x="0" y="21600"/>
                </a:cubicBezTo>
                <a:lnTo>
                  <a:pt x="21600" y="1217"/>
                </a:lnTo>
                <a:cubicBezTo>
                  <a:pt x="20432" y="304"/>
                  <a:pt x="19557" y="0"/>
                  <a:pt x="18389" y="0"/>
                </a:cubicBezTo>
                <a:close/>
              </a:path>
            </a:pathLst>
          </a:custGeom>
          <a:solidFill>
            <a:srgbClr val="FFC9C6"/>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963" name="Google Shape;474;p21"/>
          <p:cNvSpPr/>
          <p:nvPr/>
        </p:nvSpPr>
        <p:spPr>
          <a:xfrm>
            <a:off x="1196304" y="12885228"/>
            <a:ext cx="12707" cy="1270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6971"/>
                </a:lnTo>
                <a:lnTo>
                  <a:pt x="5082" y="21600"/>
                </a:lnTo>
                <a:lnTo>
                  <a:pt x="21600" y="0"/>
                </a:lnTo>
                <a:close/>
              </a:path>
            </a:pathLst>
          </a:custGeom>
          <a:solidFill>
            <a:srgbClr val="FFC9C6"/>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964" name="Google Shape;475;p21"/>
          <p:cNvSpPr/>
          <p:nvPr/>
        </p:nvSpPr>
        <p:spPr>
          <a:xfrm>
            <a:off x="1109309" y="12756239"/>
            <a:ext cx="12707" cy="1476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7004" y="14345"/>
                </a:lnTo>
                <a:cubicBezTo>
                  <a:pt x="17004" y="9398"/>
                  <a:pt x="18383" y="4947"/>
                  <a:pt x="21600" y="0"/>
                </a:cubicBezTo>
                <a:close/>
              </a:path>
            </a:pathLst>
          </a:custGeom>
          <a:solidFill>
            <a:srgbClr val="FFC9C6"/>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965" name="Google Shape;476;p21"/>
          <p:cNvSpPr/>
          <p:nvPr/>
        </p:nvSpPr>
        <p:spPr>
          <a:xfrm>
            <a:off x="1093653" y="12763861"/>
            <a:ext cx="12707" cy="12707"/>
          </a:xfrm>
          <a:custGeom>
            <a:avLst/>
            <a:gdLst/>
            <a:ahLst/>
            <a:cxnLst>
              <a:cxn ang="0">
                <a:pos x="wd2" y="hd2"/>
              </a:cxn>
              <a:cxn ang="5400000">
                <a:pos x="wd2" y="hd2"/>
              </a:cxn>
              <a:cxn ang="10800000">
                <a:pos x="wd2" y="hd2"/>
              </a:cxn>
              <a:cxn ang="16200000">
                <a:pos x="wd2" y="hd2"/>
              </a:cxn>
            </a:cxnLst>
            <a:rect l="0" t="0" r="r" b="b"/>
            <a:pathLst>
              <a:path w="12328" h="21600" extrusionOk="0">
                <a:moveTo>
                  <a:pt x="11173" y="0"/>
                </a:moveTo>
                <a:cubicBezTo>
                  <a:pt x="7512" y="8502"/>
                  <a:pt x="-6034" y="20221"/>
                  <a:pt x="3119" y="21600"/>
                </a:cubicBezTo>
                <a:cubicBezTo>
                  <a:pt x="6230" y="14017"/>
                  <a:pt x="15566" y="10111"/>
                  <a:pt x="11173" y="0"/>
                </a:cubicBezTo>
                <a:close/>
              </a:path>
            </a:pathLst>
          </a:custGeom>
          <a:solidFill>
            <a:srgbClr val="FFC9C6"/>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966" name="Google Shape;477;p21"/>
          <p:cNvSpPr/>
          <p:nvPr/>
        </p:nvSpPr>
        <p:spPr>
          <a:xfrm>
            <a:off x="1118089" y="12800262"/>
            <a:ext cx="12707" cy="12707"/>
          </a:xfrm>
          <a:custGeom>
            <a:avLst/>
            <a:gdLst/>
            <a:ahLst/>
            <a:cxnLst>
              <a:cxn ang="0">
                <a:pos x="wd2" y="hd2"/>
              </a:cxn>
              <a:cxn ang="5400000">
                <a:pos x="wd2" y="hd2"/>
              </a:cxn>
              <a:cxn ang="10800000">
                <a:pos x="wd2" y="hd2"/>
              </a:cxn>
              <a:cxn ang="16200000">
                <a:pos x="wd2" y="hd2"/>
              </a:cxn>
            </a:cxnLst>
            <a:rect l="0" t="0" r="r" b="b"/>
            <a:pathLst>
              <a:path w="19473" h="21600" extrusionOk="0">
                <a:moveTo>
                  <a:pt x="19473" y="0"/>
                </a:moveTo>
                <a:lnTo>
                  <a:pt x="7809" y="7005"/>
                </a:lnTo>
                <a:cubicBezTo>
                  <a:pt x="-2127" y="15762"/>
                  <a:pt x="-831" y="17805"/>
                  <a:pt x="2193" y="21600"/>
                </a:cubicBezTo>
                <a:lnTo>
                  <a:pt x="19473" y="0"/>
                </a:lnTo>
                <a:close/>
              </a:path>
            </a:pathLst>
          </a:custGeom>
          <a:solidFill>
            <a:srgbClr val="FFC9C6"/>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967" name="Google Shape;478;p21"/>
          <p:cNvSpPr/>
          <p:nvPr/>
        </p:nvSpPr>
        <p:spPr>
          <a:xfrm>
            <a:off x="1142270" y="12842406"/>
            <a:ext cx="12707" cy="12707"/>
          </a:xfrm>
          <a:custGeom>
            <a:avLst/>
            <a:gdLst/>
            <a:ahLst/>
            <a:cxnLst>
              <a:cxn ang="0">
                <a:pos x="wd2" y="hd2"/>
              </a:cxn>
              <a:cxn ang="5400000">
                <a:pos x="wd2" y="hd2"/>
              </a:cxn>
              <a:cxn ang="10800000">
                <a:pos x="wd2" y="hd2"/>
              </a:cxn>
              <a:cxn ang="16200000">
                <a:pos x="wd2" y="hd2"/>
              </a:cxn>
            </a:cxnLst>
            <a:rect l="0" t="0" r="r" b="b"/>
            <a:pathLst>
              <a:path w="21600" h="21600" extrusionOk="0">
                <a:moveTo>
                  <a:pt x="20790" y="0"/>
                </a:moveTo>
                <a:lnTo>
                  <a:pt x="0" y="21600"/>
                </a:lnTo>
                <a:lnTo>
                  <a:pt x="21600" y="1400"/>
                </a:lnTo>
                <a:lnTo>
                  <a:pt x="20790" y="0"/>
                </a:lnTo>
                <a:close/>
              </a:path>
            </a:pathLst>
          </a:custGeom>
          <a:solidFill>
            <a:srgbClr val="FFC9C6"/>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968" name="Google Shape;479;p21"/>
          <p:cNvSpPr/>
          <p:nvPr/>
        </p:nvSpPr>
        <p:spPr>
          <a:xfrm>
            <a:off x="1186198" y="12850521"/>
            <a:ext cx="12707" cy="12707"/>
          </a:xfrm>
          <a:custGeom>
            <a:avLst/>
            <a:gdLst/>
            <a:ahLst/>
            <a:cxnLst>
              <a:cxn ang="0">
                <a:pos x="wd2" y="hd2"/>
              </a:cxn>
              <a:cxn ang="5400000">
                <a:pos x="wd2" y="hd2"/>
              </a:cxn>
              <a:cxn ang="10800000">
                <a:pos x="wd2" y="hd2"/>
              </a:cxn>
              <a:cxn ang="16200000">
                <a:pos x="wd2" y="hd2"/>
              </a:cxn>
            </a:cxnLst>
            <a:rect l="0" t="0" r="r" b="b"/>
            <a:pathLst>
              <a:path w="19334" h="21600" extrusionOk="0">
                <a:moveTo>
                  <a:pt x="1734" y="0"/>
                </a:moveTo>
                <a:cubicBezTo>
                  <a:pt x="2534" y="1234"/>
                  <a:pt x="3734" y="1851"/>
                  <a:pt x="5334" y="2469"/>
                </a:cubicBezTo>
                <a:cubicBezTo>
                  <a:pt x="4934" y="926"/>
                  <a:pt x="3734" y="0"/>
                  <a:pt x="1734" y="0"/>
                </a:cubicBezTo>
                <a:close/>
                <a:moveTo>
                  <a:pt x="5334" y="2469"/>
                </a:moveTo>
                <a:cubicBezTo>
                  <a:pt x="6934" y="8023"/>
                  <a:pt x="-2266" y="21600"/>
                  <a:pt x="534" y="21600"/>
                </a:cubicBezTo>
                <a:cubicBezTo>
                  <a:pt x="1734" y="21600"/>
                  <a:pt x="6934" y="17280"/>
                  <a:pt x="19334" y="5246"/>
                </a:cubicBezTo>
                <a:cubicBezTo>
                  <a:pt x="17334" y="2160"/>
                  <a:pt x="10134" y="3703"/>
                  <a:pt x="5334" y="2469"/>
                </a:cubicBezTo>
                <a:close/>
              </a:path>
            </a:pathLst>
          </a:custGeom>
          <a:solidFill>
            <a:srgbClr val="FFC9C6"/>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969" name="Title Text"/>
          <p:cNvSpPr txBox="1">
            <a:spLocks noGrp="1"/>
          </p:cNvSpPr>
          <p:nvPr>
            <p:ph type="title"/>
          </p:nvPr>
        </p:nvSpPr>
        <p:spPr>
          <a:xfrm>
            <a:off x="2928048" y="4796332"/>
            <a:ext cx="5084006" cy="1196007"/>
          </a:xfrm>
          <a:prstGeom prst="rect">
            <a:avLst/>
          </a:prstGeom>
        </p:spPr>
        <p:txBody>
          <a:bodyPr lIns="243794" tIns="243794" rIns="243794" bIns="243794" anchor="b"/>
          <a:lstStyle>
            <a:lvl1pPr>
              <a:defRPr sz="5300">
                <a:solidFill>
                  <a:srgbClr val="3043A1"/>
                </a:solidFill>
                <a:latin typeface="Mansalva"/>
                <a:ea typeface="Mansalva"/>
                <a:cs typeface="Mansalva"/>
                <a:sym typeface="Mansalva"/>
              </a:defRPr>
            </a:lvl1pPr>
          </a:lstStyle>
          <a:p>
            <a:r>
              <a:t>Title Text</a:t>
            </a:r>
          </a:p>
        </p:txBody>
      </p:sp>
      <p:sp>
        <p:nvSpPr>
          <p:cNvPr id="970" name="Body Level One…"/>
          <p:cNvSpPr txBox="1">
            <a:spLocks noGrp="1"/>
          </p:cNvSpPr>
          <p:nvPr>
            <p:ph type="body" sz="quarter" idx="1"/>
          </p:nvPr>
        </p:nvSpPr>
        <p:spPr>
          <a:xfrm>
            <a:off x="2928048" y="5518560"/>
            <a:ext cx="5084006" cy="2236001"/>
          </a:xfrm>
          <a:prstGeom prst="rect">
            <a:avLst/>
          </a:prstGeom>
        </p:spPr>
        <p:txBody>
          <a:bodyPr lIns="243794" tIns="243794" rIns="243794" bIns="243794" anchor="t"/>
          <a:lstStyle>
            <a:lvl1pPr indent="139700" algn="ctr">
              <a:spcBef>
                <a:spcPts val="0"/>
              </a:spcBef>
              <a:defRPr sz="3700">
                <a:solidFill>
                  <a:srgbClr val="0E1F77"/>
                </a:solidFill>
                <a:latin typeface="Livvic"/>
                <a:ea typeface="Livvic"/>
                <a:cs typeface="Livvic"/>
                <a:sym typeface="Livvic"/>
              </a:defRPr>
            </a:lvl1pPr>
            <a:lvl2pPr indent="139700" algn="ctr">
              <a:spcBef>
                <a:spcPts val="0"/>
              </a:spcBef>
              <a:defRPr sz="3700">
                <a:solidFill>
                  <a:srgbClr val="0E1F77"/>
                </a:solidFill>
                <a:latin typeface="Livvic"/>
                <a:ea typeface="Livvic"/>
                <a:cs typeface="Livvic"/>
                <a:sym typeface="Livvic"/>
              </a:defRPr>
            </a:lvl2pPr>
            <a:lvl3pPr indent="139700" algn="ctr">
              <a:spcBef>
                <a:spcPts val="0"/>
              </a:spcBef>
              <a:defRPr sz="3700">
                <a:solidFill>
                  <a:srgbClr val="0E1F77"/>
                </a:solidFill>
                <a:latin typeface="Livvic"/>
                <a:ea typeface="Livvic"/>
                <a:cs typeface="Livvic"/>
                <a:sym typeface="Livvic"/>
              </a:defRPr>
            </a:lvl3pPr>
            <a:lvl4pPr indent="139700" algn="ctr">
              <a:spcBef>
                <a:spcPts val="0"/>
              </a:spcBef>
              <a:defRPr sz="3700">
                <a:solidFill>
                  <a:srgbClr val="0E1F77"/>
                </a:solidFill>
                <a:latin typeface="Livvic"/>
                <a:ea typeface="Livvic"/>
                <a:cs typeface="Livvic"/>
                <a:sym typeface="Livvic"/>
              </a:defRPr>
            </a:lvl4pPr>
            <a:lvl5pPr indent="139700" algn="ctr">
              <a:spcBef>
                <a:spcPts val="0"/>
              </a:spcBef>
              <a:defRPr sz="3700">
                <a:solidFill>
                  <a:srgbClr val="0E1F77"/>
                </a:solidFill>
                <a:latin typeface="Livvic"/>
                <a:ea typeface="Livvic"/>
                <a:cs typeface="Livvic"/>
                <a:sym typeface="Livvic"/>
              </a:defRPr>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AGENDA">
    <p:spTree>
      <p:nvGrpSpPr>
        <p:cNvPr id="1" name=""/>
        <p:cNvGrpSpPr/>
        <p:nvPr/>
      </p:nvGrpSpPr>
      <p:grpSpPr>
        <a:xfrm>
          <a:off x="0" y="0"/>
          <a:ext cx="0" cy="0"/>
          <a:chOff x="0" y="0"/>
          <a:chExt cx="0" cy="0"/>
        </a:xfrm>
      </p:grpSpPr>
      <p:sp>
        <p:nvSpPr>
          <p:cNvPr id="76" name="Title Text"/>
          <p:cNvSpPr txBox="1">
            <a:spLocks noGrp="1"/>
          </p:cNvSpPr>
          <p:nvPr>
            <p:ph type="title"/>
          </p:nvPr>
        </p:nvSpPr>
        <p:spPr>
          <a:xfrm>
            <a:off x="4699932" y="3389572"/>
            <a:ext cx="6700003" cy="1124007"/>
          </a:xfrm>
          <a:prstGeom prst="rect">
            <a:avLst/>
          </a:prstGeom>
        </p:spPr>
        <p:txBody>
          <a:bodyPr anchor="ctr"/>
          <a:lstStyle>
            <a:lvl1pPr>
              <a:defRPr>
                <a:solidFill>
                  <a:schemeClr val="accent1"/>
                </a:solidFill>
              </a:defRPr>
            </a:lvl1pPr>
          </a:lstStyle>
          <a:p>
            <a:r>
              <a:t>Title Text</a:t>
            </a:r>
          </a:p>
        </p:txBody>
      </p:sp>
      <p:sp>
        <p:nvSpPr>
          <p:cNvPr id="77" name="Body Level One…"/>
          <p:cNvSpPr txBox="1">
            <a:spLocks noGrp="1"/>
          </p:cNvSpPr>
          <p:nvPr>
            <p:ph type="body" sz="quarter" idx="1"/>
          </p:nvPr>
        </p:nvSpPr>
        <p:spPr>
          <a:xfrm>
            <a:off x="4699932" y="4615731"/>
            <a:ext cx="6700003" cy="1321608"/>
          </a:xfrm>
          <a:prstGeom prst="rect">
            <a:avLst/>
          </a:prstGeom>
        </p:spPr>
        <p:txBody>
          <a:bodyPr anchor="t"/>
          <a:lstStyle>
            <a:lvl1pPr algn="ctr">
              <a:spcBef>
                <a:spcPts val="0"/>
              </a:spcBef>
              <a:defRPr sz="4300"/>
            </a:lvl1pPr>
            <a:lvl2pPr algn="ctr">
              <a:spcBef>
                <a:spcPts val="0"/>
              </a:spcBef>
              <a:defRPr sz="4300"/>
            </a:lvl2pPr>
            <a:lvl3pPr algn="ctr">
              <a:spcBef>
                <a:spcPts val="0"/>
              </a:spcBef>
              <a:defRPr sz="4300"/>
            </a:lvl3pPr>
            <a:lvl4pPr algn="ctr">
              <a:spcBef>
                <a:spcPts val="0"/>
              </a:spcBef>
              <a:defRPr sz="4300"/>
            </a:lvl4pPr>
            <a:lvl5pPr algn="ctr">
              <a:spcBef>
                <a:spcPts val="0"/>
              </a:spcBef>
              <a:defRPr sz="4300"/>
            </a:lvl5pPr>
          </a:lstStyle>
          <a:p>
            <a:r>
              <a:t>Body Level One</a:t>
            </a:r>
          </a:p>
          <a:p>
            <a:pPr lvl="1"/>
            <a:r>
              <a:t>Body Level Two</a:t>
            </a:r>
          </a:p>
          <a:p>
            <a:pPr lvl="2"/>
            <a:r>
              <a:t>Body Level Three</a:t>
            </a:r>
          </a:p>
          <a:p>
            <a:pPr lvl="3"/>
            <a:r>
              <a:t>Body Level Four</a:t>
            </a:r>
          </a:p>
          <a:p>
            <a:pPr lvl="4"/>
            <a:r>
              <a:t>Body Level Five</a:t>
            </a:r>
          </a:p>
        </p:txBody>
      </p:sp>
      <p:grpSp>
        <p:nvGrpSpPr>
          <p:cNvPr id="83" name="Google Shape;69;p6"/>
          <p:cNvGrpSpPr/>
          <p:nvPr/>
        </p:nvGrpSpPr>
        <p:grpSpPr>
          <a:xfrm>
            <a:off x="1723210" y="1324060"/>
            <a:ext cx="21990255" cy="11828075"/>
            <a:chOff x="-1" y="-1"/>
            <a:chExt cx="21990255" cy="11828073"/>
          </a:xfrm>
        </p:grpSpPr>
        <p:sp>
          <p:nvSpPr>
            <p:cNvPr id="78" name="Google Shape;70;p6"/>
            <p:cNvSpPr/>
            <p:nvPr/>
          </p:nvSpPr>
          <p:spPr>
            <a:xfrm>
              <a:off x="2916459" y="11565080"/>
              <a:ext cx="275454" cy="262993"/>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9" name="Google Shape;71;p6"/>
            <p:cNvSpPr/>
            <p:nvPr/>
          </p:nvSpPr>
          <p:spPr>
            <a:xfrm>
              <a:off x="17108837" y="987056"/>
              <a:ext cx="449630" cy="429258"/>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0" name="Google Shape;72;p6"/>
            <p:cNvSpPr/>
            <p:nvPr/>
          </p:nvSpPr>
          <p:spPr>
            <a:xfrm>
              <a:off x="20754173" y="11231802"/>
              <a:ext cx="449630" cy="429255"/>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1" name="Google Shape;73;p6"/>
            <p:cNvSpPr/>
            <p:nvPr/>
          </p:nvSpPr>
          <p:spPr>
            <a:xfrm>
              <a:off x="-2" y="-2"/>
              <a:ext cx="260986" cy="249181"/>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82" name="Google Shape;74;p6"/>
            <p:cNvSpPr/>
            <p:nvPr/>
          </p:nvSpPr>
          <p:spPr>
            <a:xfrm>
              <a:off x="21714800" y="549434"/>
              <a:ext cx="275454" cy="262993"/>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Title and list">
    <p:bg>
      <p:bgPr>
        <a:solidFill>
          <a:srgbClr val="FFC1BE"/>
        </a:solidFill>
        <a:effectLst/>
      </p:bgPr>
    </p:bg>
    <p:spTree>
      <p:nvGrpSpPr>
        <p:cNvPr id="1" name=""/>
        <p:cNvGrpSpPr/>
        <p:nvPr/>
      </p:nvGrpSpPr>
      <p:grpSpPr>
        <a:xfrm>
          <a:off x="0" y="0"/>
          <a:ext cx="0" cy="0"/>
          <a:chOff x="0" y="0"/>
          <a:chExt cx="0" cy="0"/>
        </a:xfrm>
      </p:grpSpPr>
      <p:grpSp>
        <p:nvGrpSpPr>
          <p:cNvPr id="1001" name="Google Shape;494;p22"/>
          <p:cNvGrpSpPr/>
          <p:nvPr/>
        </p:nvGrpSpPr>
        <p:grpSpPr>
          <a:xfrm>
            <a:off x="15674335" y="11232520"/>
            <a:ext cx="4617236" cy="3819980"/>
            <a:chOff x="-7" y="-1"/>
            <a:chExt cx="4617234" cy="3819979"/>
          </a:xfrm>
        </p:grpSpPr>
        <p:sp>
          <p:nvSpPr>
            <p:cNvPr id="978" name="Google Shape;495;p22"/>
            <p:cNvSpPr/>
            <p:nvPr/>
          </p:nvSpPr>
          <p:spPr>
            <a:xfrm>
              <a:off x="3808933" y="59496"/>
              <a:ext cx="592434" cy="671623"/>
            </a:xfrm>
            <a:custGeom>
              <a:avLst/>
              <a:gdLst/>
              <a:ahLst/>
              <a:cxnLst>
                <a:cxn ang="0">
                  <a:pos x="wd2" y="hd2"/>
                </a:cxn>
                <a:cxn ang="5400000">
                  <a:pos x="wd2" y="hd2"/>
                </a:cxn>
                <a:cxn ang="10800000">
                  <a:pos x="wd2" y="hd2"/>
                </a:cxn>
                <a:cxn ang="16200000">
                  <a:pos x="wd2" y="hd2"/>
                </a:cxn>
              </a:cxnLst>
              <a:rect l="0" t="0" r="r" b="b"/>
              <a:pathLst>
                <a:path w="19943" h="21600" extrusionOk="0">
                  <a:moveTo>
                    <a:pt x="6530" y="0"/>
                  </a:moveTo>
                  <a:cubicBezTo>
                    <a:pt x="6466" y="0"/>
                    <a:pt x="6398" y="0"/>
                    <a:pt x="6333" y="0"/>
                  </a:cubicBezTo>
                  <a:cubicBezTo>
                    <a:pt x="4622" y="47"/>
                    <a:pt x="3537" y="1026"/>
                    <a:pt x="2911" y="2439"/>
                  </a:cubicBezTo>
                  <a:cubicBezTo>
                    <a:pt x="1227" y="3903"/>
                    <a:pt x="153" y="6002"/>
                    <a:pt x="229" y="8709"/>
                  </a:cubicBezTo>
                  <a:cubicBezTo>
                    <a:pt x="229" y="8745"/>
                    <a:pt x="256" y="8770"/>
                    <a:pt x="271" y="8807"/>
                  </a:cubicBezTo>
                  <a:cubicBezTo>
                    <a:pt x="-279" y="10941"/>
                    <a:pt x="13" y="13319"/>
                    <a:pt x="1113" y="15196"/>
                  </a:cubicBezTo>
                  <a:cubicBezTo>
                    <a:pt x="2388" y="17381"/>
                    <a:pt x="4406" y="18516"/>
                    <a:pt x="6587" y="18857"/>
                  </a:cubicBezTo>
                  <a:cubicBezTo>
                    <a:pt x="6090" y="20002"/>
                    <a:pt x="6678" y="21600"/>
                    <a:pt x="8351" y="21600"/>
                  </a:cubicBezTo>
                  <a:cubicBezTo>
                    <a:pt x="9425" y="21600"/>
                    <a:pt x="10024" y="20940"/>
                    <a:pt x="10214" y="20161"/>
                  </a:cubicBezTo>
                  <a:cubicBezTo>
                    <a:pt x="10931" y="19940"/>
                    <a:pt x="11617" y="19465"/>
                    <a:pt x="12334" y="18929"/>
                  </a:cubicBezTo>
                  <a:cubicBezTo>
                    <a:pt x="13954" y="17711"/>
                    <a:pt x="15373" y="16541"/>
                    <a:pt x="16788" y="15077"/>
                  </a:cubicBezTo>
                  <a:cubicBezTo>
                    <a:pt x="19804" y="11952"/>
                    <a:pt x="21321" y="7404"/>
                    <a:pt x="18294" y="3744"/>
                  </a:cubicBezTo>
                  <a:cubicBezTo>
                    <a:pt x="16207" y="1229"/>
                    <a:pt x="12998" y="33"/>
                    <a:pt x="9857" y="33"/>
                  </a:cubicBezTo>
                  <a:cubicBezTo>
                    <a:pt x="9330" y="33"/>
                    <a:pt x="8803" y="69"/>
                    <a:pt x="8287" y="134"/>
                  </a:cubicBezTo>
                  <a:cubicBezTo>
                    <a:pt x="7714" y="47"/>
                    <a:pt x="7118" y="0"/>
                    <a:pt x="6530"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79" name="Google Shape;496;p22"/>
            <p:cNvSpPr/>
            <p:nvPr/>
          </p:nvSpPr>
          <p:spPr>
            <a:xfrm>
              <a:off x="3027920" y="71779"/>
              <a:ext cx="667500" cy="721092"/>
            </a:xfrm>
            <a:custGeom>
              <a:avLst/>
              <a:gdLst/>
              <a:ahLst/>
              <a:cxnLst>
                <a:cxn ang="0">
                  <a:pos x="wd2" y="hd2"/>
                </a:cxn>
                <a:cxn ang="5400000">
                  <a:pos x="wd2" y="hd2"/>
                </a:cxn>
                <a:cxn ang="10800000">
                  <a:pos x="wd2" y="hd2"/>
                </a:cxn>
                <a:cxn ang="16200000">
                  <a:pos x="wd2" y="hd2"/>
                </a:cxn>
              </a:cxnLst>
              <a:rect l="0" t="0" r="r" b="b"/>
              <a:pathLst>
                <a:path w="18908" h="21600" extrusionOk="0">
                  <a:moveTo>
                    <a:pt x="6133" y="7875"/>
                  </a:moveTo>
                  <a:cubicBezTo>
                    <a:pt x="6325" y="8098"/>
                    <a:pt x="6548" y="8314"/>
                    <a:pt x="6759" y="8540"/>
                  </a:cubicBezTo>
                  <a:cubicBezTo>
                    <a:pt x="6944" y="8732"/>
                    <a:pt x="7190" y="8857"/>
                    <a:pt x="7448" y="8891"/>
                  </a:cubicBezTo>
                  <a:cubicBezTo>
                    <a:pt x="6791" y="9583"/>
                    <a:pt x="6685" y="10663"/>
                    <a:pt x="7180" y="11494"/>
                  </a:cubicBezTo>
                  <a:cubicBezTo>
                    <a:pt x="5935" y="11153"/>
                    <a:pt x="5022" y="9327"/>
                    <a:pt x="6133" y="7875"/>
                  </a:cubicBezTo>
                  <a:close/>
                  <a:moveTo>
                    <a:pt x="8967" y="6464"/>
                  </a:moveTo>
                  <a:cubicBezTo>
                    <a:pt x="9692" y="6464"/>
                    <a:pt x="10378" y="6711"/>
                    <a:pt x="11014" y="7105"/>
                  </a:cubicBezTo>
                  <a:cubicBezTo>
                    <a:pt x="11885" y="8435"/>
                    <a:pt x="12313" y="9914"/>
                    <a:pt x="12067" y="11514"/>
                  </a:cubicBezTo>
                  <a:cubicBezTo>
                    <a:pt x="11971" y="11278"/>
                    <a:pt x="11831" y="11062"/>
                    <a:pt x="11668" y="10866"/>
                  </a:cubicBezTo>
                  <a:lnTo>
                    <a:pt x="9960" y="8915"/>
                  </a:lnTo>
                  <a:cubicBezTo>
                    <a:pt x="9574" y="8466"/>
                    <a:pt x="9143" y="8287"/>
                    <a:pt x="8728" y="8287"/>
                  </a:cubicBezTo>
                  <a:cubicBezTo>
                    <a:pt x="8636" y="8287"/>
                    <a:pt x="8546" y="8294"/>
                    <a:pt x="8457" y="8311"/>
                  </a:cubicBezTo>
                  <a:cubicBezTo>
                    <a:pt x="8629" y="8027"/>
                    <a:pt x="8706" y="7696"/>
                    <a:pt x="8661" y="7369"/>
                  </a:cubicBezTo>
                  <a:cubicBezTo>
                    <a:pt x="8620" y="7072"/>
                    <a:pt x="8584" y="6788"/>
                    <a:pt x="8521" y="6505"/>
                  </a:cubicBezTo>
                  <a:lnTo>
                    <a:pt x="8521" y="6495"/>
                  </a:lnTo>
                  <a:cubicBezTo>
                    <a:pt x="8671" y="6474"/>
                    <a:pt x="8821" y="6464"/>
                    <a:pt x="8967" y="6464"/>
                  </a:cubicBezTo>
                  <a:close/>
                  <a:moveTo>
                    <a:pt x="11776" y="13593"/>
                  </a:moveTo>
                  <a:cubicBezTo>
                    <a:pt x="11962" y="14559"/>
                    <a:pt x="12843" y="15109"/>
                    <a:pt x="13762" y="15109"/>
                  </a:cubicBezTo>
                  <a:cubicBezTo>
                    <a:pt x="13848" y="15109"/>
                    <a:pt x="13934" y="15102"/>
                    <a:pt x="14020" y="15092"/>
                  </a:cubicBezTo>
                  <a:cubicBezTo>
                    <a:pt x="13838" y="15548"/>
                    <a:pt x="13548" y="15932"/>
                    <a:pt x="13174" y="16230"/>
                  </a:cubicBezTo>
                  <a:cubicBezTo>
                    <a:pt x="12696" y="16594"/>
                    <a:pt x="12175" y="16746"/>
                    <a:pt x="11642" y="16746"/>
                  </a:cubicBezTo>
                  <a:cubicBezTo>
                    <a:pt x="10864" y="16746"/>
                    <a:pt x="10062" y="16425"/>
                    <a:pt x="9347" y="15980"/>
                  </a:cubicBezTo>
                  <a:cubicBezTo>
                    <a:pt x="9229" y="15855"/>
                    <a:pt x="9102" y="15754"/>
                    <a:pt x="8974" y="15662"/>
                  </a:cubicBezTo>
                  <a:cubicBezTo>
                    <a:pt x="10037" y="15355"/>
                    <a:pt x="10991" y="14697"/>
                    <a:pt x="11681" y="13776"/>
                  </a:cubicBezTo>
                  <a:cubicBezTo>
                    <a:pt x="11722" y="13718"/>
                    <a:pt x="11735" y="13651"/>
                    <a:pt x="11776" y="13593"/>
                  </a:cubicBezTo>
                  <a:close/>
                  <a:moveTo>
                    <a:pt x="8214" y="0"/>
                  </a:moveTo>
                  <a:cubicBezTo>
                    <a:pt x="7237" y="0"/>
                    <a:pt x="6334" y="324"/>
                    <a:pt x="5664" y="1131"/>
                  </a:cubicBezTo>
                  <a:cubicBezTo>
                    <a:pt x="5373" y="1448"/>
                    <a:pt x="5354" y="1938"/>
                    <a:pt x="5590" y="2292"/>
                  </a:cubicBezTo>
                  <a:cubicBezTo>
                    <a:pt x="3493" y="3075"/>
                    <a:pt x="1786" y="4699"/>
                    <a:pt x="1141" y="7129"/>
                  </a:cubicBezTo>
                  <a:cubicBezTo>
                    <a:pt x="1103" y="7126"/>
                    <a:pt x="1067" y="7122"/>
                    <a:pt x="1029" y="7122"/>
                  </a:cubicBezTo>
                  <a:cubicBezTo>
                    <a:pt x="324" y="7122"/>
                    <a:pt x="-286" y="7821"/>
                    <a:pt x="142" y="8675"/>
                  </a:cubicBezTo>
                  <a:cubicBezTo>
                    <a:pt x="400" y="9185"/>
                    <a:pt x="681" y="9765"/>
                    <a:pt x="959" y="10356"/>
                  </a:cubicBezTo>
                  <a:cubicBezTo>
                    <a:pt x="1205" y="11595"/>
                    <a:pt x="1786" y="12729"/>
                    <a:pt x="2635" y="13627"/>
                  </a:cubicBezTo>
                  <a:cubicBezTo>
                    <a:pt x="3161" y="14616"/>
                    <a:pt x="3742" y="15571"/>
                    <a:pt x="4365" y="16489"/>
                  </a:cubicBezTo>
                  <a:cubicBezTo>
                    <a:pt x="3611" y="17968"/>
                    <a:pt x="4097" y="20307"/>
                    <a:pt x="5846" y="20591"/>
                  </a:cubicBezTo>
                  <a:lnTo>
                    <a:pt x="6717" y="20739"/>
                  </a:lnTo>
                  <a:cubicBezTo>
                    <a:pt x="6886" y="20763"/>
                    <a:pt x="7056" y="20776"/>
                    <a:pt x="7225" y="20776"/>
                  </a:cubicBezTo>
                  <a:cubicBezTo>
                    <a:pt x="7595" y="20776"/>
                    <a:pt x="7965" y="20716"/>
                    <a:pt x="8316" y="20591"/>
                  </a:cubicBezTo>
                  <a:cubicBezTo>
                    <a:pt x="9344" y="21222"/>
                    <a:pt x="10461" y="21600"/>
                    <a:pt x="11684" y="21600"/>
                  </a:cubicBezTo>
                  <a:cubicBezTo>
                    <a:pt x="12721" y="21600"/>
                    <a:pt x="13835" y="21327"/>
                    <a:pt x="15032" y="20705"/>
                  </a:cubicBezTo>
                  <a:cubicBezTo>
                    <a:pt x="21314" y="17421"/>
                    <a:pt x="19060" y="7676"/>
                    <a:pt x="14624" y="3824"/>
                  </a:cubicBezTo>
                  <a:lnTo>
                    <a:pt x="14611" y="3811"/>
                  </a:lnTo>
                  <a:cubicBezTo>
                    <a:pt x="14474" y="3585"/>
                    <a:pt x="14333" y="3359"/>
                    <a:pt x="14174" y="3153"/>
                  </a:cubicBezTo>
                  <a:cubicBezTo>
                    <a:pt x="13053" y="1678"/>
                    <a:pt x="10439" y="0"/>
                    <a:pt x="8214"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80" name="Google Shape;497;p22"/>
            <p:cNvSpPr/>
            <p:nvPr/>
          </p:nvSpPr>
          <p:spPr>
            <a:xfrm>
              <a:off x="2188739" y="-2"/>
              <a:ext cx="655217" cy="752081"/>
            </a:xfrm>
            <a:custGeom>
              <a:avLst/>
              <a:gdLst/>
              <a:ahLst/>
              <a:cxnLst>
                <a:cxn ang="0">
                  <a:pos x="wd2" y="hd2"/>
                </a:cxn>
                <a:cxn ang="5400000">
                  <a:pos x="wd2" y="hd2"/>
                </a:cxn>
                <a:cxn ang="10800000">
                  <a:pos x="wd2" y="hd2"/>
                </a:cxn>
                <a:cxn ang="16200000">
                  <a:pos x="wd2" y="hd2"/>
                </a:cxn>
              </a:cxnLst>
              <a:rect l="0" t="0" r="r" b="b"/>
              <a:pathLst>
                <a:path w="20593" h="21600" extrusionOk="0">
                  <a:moveTo>
                    <a:pt x="9310" y="15978"/>
                  </a:moveTo>
                  <a:cubicBezTo>
                    <a:pt x="9873" y="16079"/>
                    <a:pt x="10443" y="16127"/>
                    <a:pt x="11010" y="16127"/>
                  </a:cubicBezTo>
                  <a:cubicBezTo>
                    <a:pt x="11304" y="16127"/>
                    <a:pt x="11602" y="16111"/>
                    <a:pt x="11899" y="16085"/>
                  </a:cubicBezTo>
                  <a:cubicBezTo>
                    <a:pt x="12292" y="16804"/>
                    <a:pt x="12434" y="17613"/>
                    <a:pt x="12101" y="18396"/>
                  </a:cubicBezTo>
                  <a:cubicBezTo>
                    <a:pt x="11743" y="19234"/>
                    <a:pt x="10826" y="20137"/>
                    <a:pt x="9834" y="20409"/>
                  </a:cubicBezTo>
                  <a:cubicBezTo>
                    <a:pt x="10206" y="20280"/>
                    <a:pt x="10479" y="19975"/>
                    <a:pt x="10539" y="19616"/>
                  </a:cubicBezTo>
                  <a:cubicBezTo>
                    <a:pt x="10564" y="19386"/>
                    <a:pt x="10624" y="19156"/>
                    <a:pt x="10695" y="18940"/>
                  </a:cubicBezTo>
                  <a:cubicBezTo>
                    <a:pt x="11003" y="18079"/>
                    <a:pt x="10468" y="17130"/>
                    <a:pt x="9682" y="16674"/>
                  </a:cubicBezTo>
                  <a:cubicBezTo>
                    <a:pt x="9466" y="16545"/>
                    <a:pt x="9239" y="16444"/>
                    <a:pt x="9012" y="16357"/>
                  </a:cubicBezTo>
                  <a:cubicBezTo>
                    <a:pt x="9119" y="16237"/>
                    <a:pt x="9228" y="16108"/>
                    <a:pt x="9310" y="15978"/>
                  </a:cubicBezTo>
                  <a:close/>
                  <a:moveTo>
                    <a:pt x="12756" y="0"/>
                  </a:moveTo>
                  <a:cubicBezTo>
                    <a:pt x="12735" y="0"/>
                    <a:pt x="12710" y="0"/>
                    <a:pt x="12686" y="0"/>
                  </a:cubicBezTo>
                  <a:cubicBezTo>
                    <a:pt x="11290" y="19"/>
                    <a:pt x="10040" y="618"/>
                    <a:pt x="9657" y="1906"/>
                  </a:cubicBezTo>
                  <a:cubicBezTo>
                    <a:pt x="9561" y="2210"/>
                    <a:pt x="9537" y="2524"/>
                    <a:pt x="9572" y="2832"/>
                  </a:cubicBezTo>
                  <a:cubicBezTo>
                    <a:pt x="9204" y="2874"/>
                    <a:pt x="8835" y="2939"/>
                    <a:pt x="8478" y="3026"/>
                  </a:cubicBezTo>
                  <a:cubicBezTo>
                    <a:pt x="7677" y="3266"/>
                    <a:pt x="6940" y="3657"/>
                    <a:pt x="6306" y="4159"/>
                  </a:cubicBezTo>
                  <a:cubicBezTo>
                    <a:pt x="5725" y="3101"/>
                    <a:pt x="4542" y="2469"/>
                    <a:pt x="3380" y="2469"/>
                  </a:cubicBezTo>
                  <a:cubicBezTo>
                    <a:pt x="2449" y="2469"/>
                    <a:pt x="1531" y="2874"/>
                    <a:pt x="943" y="3790"/>
                  </a:cubicBezTo>
                  <a:cubicBezTo>
                    <a:pt x="-392" y="5858"/>
                    <a:pt x="-165" y="8418"/>
                    <a:pt x="727" y="10836"/>
                  </a:cubicBezTo>
                  <a:cubicBezTo>
                    <a:pt x="741" y="11056"/>
                    <a:pt x="823" y="11250"/>
                    <a:pt x="954" y="11425"/>
                  </a:cubicBezTo>
                  <a:cubicBezTo>
                    <a:pt x="1528" y="12765"/>
                    <a:pt x="2254" y="14040"/>
                    <a:pt x="3136" y="15237"/>
                  </a:cubicBezTo>
                  <a:cubicBezTo>
                    <a:pt x="2959" y="16881"/>
                    <a:pt x="3409" y="18548"/>
                    <a:pt x="4687" y="19746"/>
                  </a:cubicBezTo>
                  <a:cubicBezTo>
                    <a:pt x="5941" y="20914"/>
                    <a:pt x="7982" y="21600"/>
                    <a:pt x="9937" y="21600"/>
                  </a:cubicBezTo>
                  <a:cubicBezTo>
                    <a:pt x="11828" y="21600"/>
                    <a:pt x="13642" y="20962"/>
                    <a:pt x="14605" y="19506"/>
                  </a:cubicBezTo>
                  <a:cubicBezTo>
                    <a:pt x="15002" y="19797"/>
                    <a:pt x="15509" y="19946"/>
                    <a:pt x="16015" y="19946"/>
                  </a:cubicBezTo>
                  <a:cubicBezTo>
                    <a:pt x="17060" y="19946"/>
                    <a:pt x="18091" y="19322"/>
                    <a:pt x="18109" y="18069"/>
                  </a:cubicBezTo>
                  <a:cubicBezTo>
                    <a:pt x="18109" y="17351"/>
                    <a:pt x="18002" y="16632"/>
                    <a:pt x="17797" y="15946"/>
                  </a:cubicBezTo>
                  <a:cubicBezTo>
                    <a:pt x="20407" y="13331"/>
                    <a:pt x="21208" y="10522"/>
                    <a:pt x="20124" y="7091"/>
                  </a:cubicBezTo>
                  <a:cubicBezTo>
                    <a:pt x="19210" y="4201"/>
                    <a:pt x="16557" y="0"/>
                    <a:pt x="1275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81" name="Google Shape;498;p22"/>
            <p:cNvSpPr/>
            <p:nvPr/>
          </p:nvSpPr>
          <p:spPr>
            <a:xfrm>
              <a:off x="1219155" y="20281"/>
              <a:ext cx="681504" cy="751743"/>
            </a:xfrm>
            <a:custGeom>
              <a:avLst/>
              <a:gdLst/>
              <a:ahLst/>
              <a:cxnLst>
                <a:cxn ang="0">
                  <a:pos x="wd2" y="hd2"/>
                </a:cxn>
                <a:cxn ang="5400000">
                  <a:pos x="wd2" y="hd2"/>
                </a:cxn>
                <a:cxn ang="10800000">
                  <a:pos x="wd2" y="hd2"/>
                </a:cxn>
                <a:cxn ang="16200000">
                  <a:pos x="wd2" y="hd2"/>
                </a:cxn>
              </a:cxnLst>
              <a:rect l="0" t="0" r="r" b="b"/>
              <a:pathLst>
                <a:path w="20624" h="21600" extrusionOk="0">
                  <a:moveTo>
                    <a:pt x="14435" y="13091"/>
                  </a:moveTo>
                  <a:cubicBezTo>
                    <a:pt x="14046" y="13823"/>
                    <a:pt x="13313" y="14311"/>
                    <a:pt x="12474" y="14422"/>
                  </a:cubicBezTo>
                  <a:cubicBezTo>
                    <a:pt x="12379" y="14435"/>
                    <a:pt x="12273" y="14441"/>
                    <a:pt x="12164" y="14441"/>
                  </a:cubicBezTo>
                  <a:cubicBezTo>
                    <a:pt x="11584" y="14441"/>
                    <a:pt x="10841" y="14247"/>
                    <a:pt x="10397" y="13855"/>
                  </a:cubicBezTo>
                  <a:cubicBezTo>
                    <a:pt x="11775" y="13800"/>
                    <a:pt x="13139" y="13551"/>
                    <a:pt x="14435" y="13091"/>
                  </a:cubicBezTo>
                  <a:close/>
                  <a:moveTo>
                    <a:pt x="9091" y="0"/>
                  </a:moveTo>
                  <a:cubicBezTo>
                    <a:pt x="7308" y="0"/>
                    <a:pt x="5504" y="427"/>
                    <a:pt x="3833" y="1376"/>
                  </a:cubicBezTo>
                  <a:cubicBezTo>
                    <a:pt x="1019" y="2979"/>
                    <a:pt x="-747" y="6107"/>
                    <a:pt x="320" y="9137"/>
                  </a:cubicBezTo>
                  <a:cubicBezTo>
                    <a:pt x="-324" y="11349"/>
                    <a:pt x="44" y="13441"/>
                    <a:pt x="1067" y="15270"/>
                  </a:cubicBezTo>
                  <a:lnTo>
                    <a:pt x="1067" y="15293"/>
                  </a:lnTo>
                  <a:cubicBezTo>
                    <a:pt x="1170" y="15717"/>
                    <a:pt x="1296" y="16131"/>
                    <a:pt x="1456" y="16536"/>
                  </a:cubicBezTo>
                  <a:cubicBezTo>
                    <a:pt x="1800" y="17375"/>
                    <a:pt x="2387" y="18158"/>
                    <a:pt x="2858" y="18942"/>
                  </a:cubicBezTo>
                  <a:cubicBezTo>
                    <a:pt x="2933" y="19052"/>
                    <a:pt x="3049" y="19100"/>
                    <a:pt x="3161" y="19100"/>
                  </a:cubicBezTo>
                  <a:cubicBezTo>
                    <a:pt x="3345" y="19100"/>
                    <a:pt x="3526" y="18977"/>
                    <a:pt x="3533" y="18770"/>
                  </a:cubicBezTo>
                  <a:cubicBezTo>
                    <a:pt x="3533" y="18628"/>
                    <a:pt x="3546" y="18475"/>
                    <a:pt x="3557" y="18323"/>
                  </a:cubicBezTo>
                  <a:cubicBezTo>
                    <a:pt x="5139" y="19716"/>
                    <a:pt x="7011" y="20774"/>
                    <a:pt x="9054" y="21438"/>
                  </a:cubicBezTo>
                  <a:cubicBezTo>
                    <a:pt x="9402" y="21551"/>
                    <a:pt x="9729" y="21600"/>
                    <a:pt x="10039" y="21600"/>
                  </a:cubicBezTo>
                  <a:cubicBezTo>
                    <a:pt x="11420" y="21600"/>
                    <a:pt x="12399" y="20583"/>
                    <a:pt x="12737" y="19389"/>
                  </a:cubicBezTo>
                  <a:cubicBezTo>
                    <a:pt x="13115" y="19369"/>
                    <a:pt x="13484" y="19314"/>
                    <a:pt x="13862" y="19236"/>
                  </a:cubicBezTo>
                  <a:cubicBezTo>
                    <a:pt x="17569" y="18495"/>
                    <a:pt x="19840" y="15477"/>
                    <a:pt x="20474" y="12068"/>
                  </a:cubicBezTo>
                  <a:cubicBezTo>
                    <a:pt x="20853" y="10008"/>
                    <a:pt x="20509" y="7894"/>
                    <a:pt x="19496" y="6042"/>
                  </a:cubicBezTo>
                  <a:cubicBezTo>
                    <a:pt x="19138" y="3348"/>
                    <a:pt x="17057" y="861"/>
                    <a:pt x="13999" y="861"/>
                  </a:cubicBezTo>
                  <a:cubicBezTo>
                    <a:pt x="13927" y="861"/>
                    <a:pt x="13855" y="861"/>
                    <a:pt x="13780" y="865"/>
                  </a:cubicBezTo>
                  <a:cubicBezTo>
                    <a:pt x="13726" y="865"/>
                    <a:pt x="13654" y="887"/>
                    <a:pt x="13600" y="897"/>
                  </a:cubicBezTo>
                  <a:cubicBezTo>
                    <a:pt x="12174" y="321"/>
                    <a:pt x="10640" y="0"/>
                    <a:pt x="9091"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82" name="Google Shape;499;p22"/>
            <p:cNvSpPr/>
            <p:nvPr/>
          </p:nvSpPr>
          <p:spPr>
            <a:xfrm>
              <a:off x="1713274" y="888422"/>
              <a:ext cx="732778" cy="757037"/>
            </a:xfrm>
            <a:custGeom>
              <a:avLst/>
              <a:gdLst/>
              <a:ahLst/>
              <a:cxnLst>
                <a:cxn ang="0">
                  <a:pos x="wd2" y="hd2"/>
                </a:cxn>
                <a:cxn ang="5400000">
                  <a:pos x="wd2" y="hd2"/>
                </a:cxn>
                <a:cxn ang="10800000">
                  <a:pos x="wd2" y="hd2"/>
                </a:cxn>
                <a:cxn ang="16200000">
                  <a:pos x="wd2" y="hd2"/>
                </a:cxn>
              </a:cxnLst>
              <a:rect l="0" t="0" r="r" b="b"/>
              <a:pathLst>
                <a:path w="20776" h="21600" extrusionOk="0">
                  <a:moveTo>
                    <a:pt x="9373" y="8604"/>
                  </a:moveTo>
                  <a:cubicBezTo>
                    <a:pt x="11363" y="8604"/>
                    <a:pt x="11417" y="10974"/>
                    <a:pt x="10491" y="12208"/>
                  </a:cubicBezTo>
                  <a:cubicBezTo>
                    <a:pt x="9839" y="13083"/>
                    <a:pt x="9088" y="13440"/>
                    <a:pt x="8338" y="13440"/>
                  </a:cubicBezTo>
                  <a:cubicBezTo>
                    <a:pt x="7826" y="13440"/>
                    <a:pt x="7315" y="13276"/>
                    <a:pt x="6836" y="12999"/>
                  </a:cubicBezTo>
                  <a:cubicBezTo>
                    <a:pt x="7031" y="11568"/>
                    <a:pt x="7590" y="8604"/>
                    <a:pt x="9373" y="8604"/>
                  </a:cubicBezTo>
                  <a:close/>
                  <a:moveTo>
                    <a:pt x="11427" y="15369"/>
                  </a:moveTo>
                  <a:cubicBezTo>
                    <a:pt x="11040" y="15996"/>
                    <a:pt x="10577" y="16568"/>
                    <a:pt x="10063" y="17099"/>
                  </a:cubicBezTo>
                  <a:cubicBezTo>
                    <a:pt x="9363" y="16870"/>
                    <a:pt x="8708" y="16513"/>
                    <a:pt x="8149" y="16050"/>
                  </a:cubicBezTo>
                  <a:cubicBezTo>
                    <a:pt x="8226" y="16050"/>
                    <a:pt x="8302" y="16054"/>
                    <a:pt x="8379" y="16054"/>
                  </a:cubicBezTo>
                  <a:cubicBezTo>
                    <a:pt x="8989" y="16054"/>
                    <a:pt x="9600" y="15977"/>
                    <a:pt x="10203" y="15822"/>
                  </a:cubicBezTo>
                  <a:lnTo>
                    <a:pt x="10203" y="15832"/>
                  </a:lnTo>
                  <a:cubicBezTo>
                    <a:pt x="10622" y="15713"/>
                    <a:pt x="11040" y="15562"/>
                    <a:pt x="11427" y="15369"/>
                  </a:cubicBezTo>
                  <a:close/>
                  <a:moveTo>
                    <a:pt x="11852" y="0"/>
                  </a:moveTo>
                  <a:cubicBezTo>
                    <a:pt x="9488" y="0"/>
                    <a:pt x="7437" y="994"/>
                    <a:pt x="6558" y="3247"/>
                  </a:cubicBezTo>
                  <a:cubicBezTo>
                    <a:pt x="6235" y="3087"/>
                    <a:pt x="5890" y="2958"/>
                    <a:pt x="5545" y="2871"/>
                  </a:cubicBezTo>
                  <a:cubicBezTo>
                    <a:pt x="5213" y="2791"/>
                    <a:pt x="4884" y="2755"/>
                    <a:pt x="4568" y="2755"/>
                  </a:cubicBezTo>
                  <a:cubicBezTo>
                    <a:pt x="2411" y="2755"/>
                    <a:pt x="686" y="4453"/>
                    <a:pt x="181" y="6604"/>
                  </a:cubicBezTo>
                  <a:cubicBezTo>
                    <a:pt x="-250" y="8443"/>
                    <a:pt x="117" y="10196"/>
                    <a:pt x="977" y="11700"/>
                  </a:cubicBezTo>
                  <a:cubicBezTo>
                    <a:pt x="817" y="13562"/>
                    <a:pt x="1632" y="15584"/>
                    <a:pt x="2622" y="17099"/>
                  </a:cubicBezTo>
                  <a:cubicBezTo>
                    <a:pt x="4446" y="19873"/>
                    <a:pt x="7325" y="21600"/>
                    <a:pt x="10497" y="21600"/>
                  </a:cubicBezTo>
                  <a:cubicBezTo>
                    <a:pt x="11210" y="21600"/>
                    <a:pt x="11941" y="21513"/>
                    <a:pt x="12676" y="21330"/>
                  </a:cubicBezTo>
                  <a:cubicBezTo>
                    <a:pt x="13900" y="21028"/>
                    <a:pt x="14286" y="19706"/>
                    <a:pt x="13986" y="18668"/>
                  </a:cubicBezTo>
                  <a:cubicBezTo>
                    <a:pt x="15932" y="17996"/>
                    <a:pt x="17622" y="16948"/>
                    <a:pt x="18995" y="15063"/>
                  </a:cubicBezTo>
                  <a:cubicBezTo>
                    <a:pt x="21050" y="12218"/>
                    <a:pt x="21350" y="8466"/>
                    <a:pt x="19772" y="5328"/>
                  </a:cubicBezTo>
                  <a:cubicBezTo>
                    <a:pt x="18427" y="2675"/>
                    <a:pt x="15836" y="370"/>
                    <a:pt x="12836" y="58"/>
                  </a:cubicBezTo>
                  <a:cubicBezTo>
                    <a:pt x="12504" y="19"/>
                    <a:pt x="12175" y="0"/>
                    <a:pt x="11852"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83" name="Google Shape;500;p22"/>
            <p:cNvSpPr/>
            <p:nvPr/>
          </p:nvSpPr>
          <p:spPr>
            <a:xfrm>
              <a:off x="2602543" y="886281"/>
              <a:ext cx="535137" cy="692693"/>
            </a:xfrm>
            <a:custGeom>
              <a:avLst/>
              <a:gdLst/>
              <a:ahLst/>
              <a:cxnLst>
                <a:cxn ang="0">
                  <a:pos x="wd2" y="hd2"/>
                </a:cxn>
                <a:cxn ang="5400000">
                  <a:pos x="wd2" y="hd2"/>
                </a:cxn>
                <a:cxn ang="10800000">
                  <a:pos x="wd2" y="hd2"/>
                </a:cxn>
                <a:cxn ang="16200000">
                  <a:pos x="wd2" y="hd2"/>
                </a:cxn>
              </a:cxnLst>
              <a:rect l="0" t="0" r="r" b="b"/>
              <a:pathLst>
                <a:path w="20731" h="21600" extrusionOk="0">
                  <a:moveTo>
                    <a:pt x="9110" y="7225"/>
                  </a:moveTo>
                  <a:cubicBezTo>
                    <a:pt x="9198" y="7435"/>
                    <a:pt x="9359" y="7625"/>
                    <a:pt x="9582" y="7769"/>
                  </a:cubicBezTo>
                  <a:cubicBezTo>
                    <a:pt x="9887" y="7945"/>
                    <a:pt x="10197" y="8124"/>
                    <a:pt x="10507" y="8300"/>
                  </a:cubicBezTo>
                  <a:cubicBezTo>
                    <a:pt x="10590" y="8813"/>
                    <a:pt x="11027" y="9263"/>
                    <a:pt x="11751" y="9263"/>
                  </a:cubicBezTo>
                  <a:cubicBezTo>
                    <a:pt x="11795" y="9263"/>
                    <a:pt x="11843" y="9263"/>
                    <a:pt x="11887" y="9259"/>
                  </a:cubicBezTo>
                  <a:lnTo>
                    <a:pt x="12005" y="9259"/>
                  </a:lnTo>
                  <a:cubicBezTo>
                    <a:pt x="12533" y="9625"/>
                    <a:pt x="13017" y="10039"/>
                    <a:pt x="13432" y="10500"/>
                  </a:cubicBezTo>
                  <a:cubicBezTo>
                    <a:pt x="13297" y="10584"/>
                    <a:pt x="13166" y="10665"/>
                    <a:pt x="13035" y="10749"/>
                  </a:cubicBezTo>
                  <a:cubicBezTo>
                    <a:pt x="12070" y="10419"/>
                    <a:pt x="11044" y="10257"/>
                    <a:pt x="10023" y="10257"/>
                  </a:cubicBezTo>
                  <a:cubicBezTo>
                    <a:pt x="9019" y="10257"/>
                    <a:pt x="8015" y="10415"/>
                    <a:pt x="7067" y="10724"/>
                  </a:cubicBezTo>
                  <a:cubicBezTo>
                    <a:pt x="6718" y="10844"/>
                    <a:pt x="6395" y="10974"/>
                    <a:pt x="6068" y="11114"/>
                  </a:cubicBezTo>
                  <a:cubicBezTo>
                    <a:pt x="5701" y="10289"/>
                    <a:pt x="6247" y="9129"/>
                    <a:pt x="7203" y="8300"/>
                  </a:cubicBezTo>
                  <a:cubicBezTo>
                    <a:pt x="7923" y="7674"/>
                    <a:pt x="8538" y="7344"/>
                    <a:pt x="9110" y="7225"/>
                  </a:cubicBezTo>
                  <a:close/>
                  <a:moveTo>
                    <a:pt x="10376" y="14404"/>
                  </a:moveTo>
                  <a:cubicBezTo>
                    <a:pt x="10608" y="14404"/>
                    <a:pt x="10830" y="14425"/>
                    <a:pt x="11049" y="14474"/>
                  </a:cubicBezTo>
                  <a:cubicBezTo>
                    <a:pt x="11991" y="14699"/>
                    <a:pt x="12930" y="15184"/>
                    <a:pt x="13825" y="15799"/>
                  </a:cubicBezTo>
                  <a:cubicBezTo>
                    <a:pt x="13358" y="16473"/>
                    <a:pt x="12638" y="17014"/>
                    <a:pt x="11769" y="17359"/>
                  </a:cubicBezTo>
                  <a:cubicBezTo>
                    <a:pt x="11551" y="16364"/>
                    <a:pt x="11123" y="15419"/>
                    <a:pt x="10490" y="14544"/>
                  </a:cubicBezTo>
                  <a:cubicBezTo>
                    <a:pt x="10464" y="14509"/>
                    <a:pt x="10402" y="14449"/>
                    <a:pt x="10376" y="14404"/>
                  </a:cubicBezTo>
                  <a:close/>
                  <a:moveTo>
                    <a:pt x="9547" y="0"/>
                  </a:moveTo>
                  <a:cubicBezTo>
                    <a:pt x="6299" y="0"/>
                    <a:pt x="3130" y="1209"/>
                    <a:pt x="1322" y="3735"/>
                  </a:cubicBezTo>
                  <a:cubicBezTo>
                    <a:pt x="-690" y="6575"/>
                    <a:pt x="-480" y="10264"/>
                    <a:pt x="2471" y="12334"/>
                  </a:cubicBezTo>
                  <a:cubicBezTo>
                    <a:pt x="2558" y="12819"/>
                    <a:pt x="2763" y="13290"/>
                    <a:pt x="3073" y="13729"/>
                  </a:cubicBezTo>
                  <a:cubicBezTo>
                    <a:pt x="2763" y="14249"/>
                    <a:pt x="2588" y="14815"/>
                    <a:pt x="2575" y="15394"/>
                  </a:cubicBezTo>
                  <a:cubicBezTo>
                    <a:pt x="2514" y="17524"/>
                    <a:pt x="4806" y="19003"/>
                    <a:pt x="7067" y="19748"/>
                  </a:cubicBezTo>
                  <a:cubicBezTo>
                    <a:pt x="7334" y="19829"/>
                    <a:pt x="7613" y="19903"/>
                    <a:pt x="7892" y="19948"/>
                  </a:cubicBezTo>
                  <a:cubicBezTo>
                    <a:pt x="8141" y="20258"/>
                    <a:pt x="8451" y="20518"/>
                    <a:pt x="8818" y="20729"/>
                  </a:cubicBezTo>
                  <a:cubicBezTo>
                    <a:pt x="8992" y="20859"/>
                    <a:pt x="9215" y="20953"/>
                    <a:pt x="9451" y="21003"/>
                  </a:cubicBezTo>
                  <a:cubicBezTo>
                    <a:pt x="9542" y="20985"/>
                    <a:pt x="9625" y="20975"/>
                    <a:pt x="9695" y="20975"/>
                  </a:cubicBezTo>
                  <a:cubicBezTo>
                    <a:pt x="9970" y="20975"/>
                    <a:pt x="10049" y="21108"/>
                    <a:pt x="9918" y="21379"/>
                  </a:cubicBezTo>
                  <a:cubicBezTo>
                    <a:pt x="10010" y="21533"/>
                    <a:pt x="10167" y="21600"/>
                    <a:pt x="10328" y="21600"/>
                  </a:cubicBezTo>
                  <a:cubicBezTo>
                    <a:pt x="10612" y="21600"/>
                    <a:pt x="10913" y="21403"/>
                    <a:pt x="10931" y="21154"/>
                  </a:cubicBezTo>
                  <a:cubicBezTo>
                    <a:pt x="10979" y="20693"/>
                    <a:pt x="11433" y="20493"/>
                    <a:pt x="11682" y="20054"/>
                  </a:cubicBezTo>
                  <a:cubicBezTo>
                    <a:pt x="13563" y="19794"/>
                    <a:pt x="15327" y="19193"/>
                    <a:pt x="16868" y="18293"/>
                  </a:cubicBezTo>
                  <a:cubicBezTo>
                    <a:pt x="17191" y="18589"/>
                    <a:pt x="17514" y="18884"/>
                    <a:pt x="17793" y="19144"/>
                  </a:cubicBezTo>
                  <a:cubicBezTo>
                    <a:pt x="18051" y="19372"/>
                    <a:pt x="18382" y="19471"/>
                    <a:pt x="18719" y="19471"/>
                  </a:cubicBezTo>
                  <a:cubicBezTo>
                    <a:pt x="19579" y="19471"/>
                    <a:pt x="20456" y="18817"/>
                    <a:pt x="20129" y="18058"/>
                  </a:cubicBezTo>
                  <a:cubicBezTo>
                    <a:pt x="19867" y="17443"/>
                    <a:pt x="19587" y="16839"/>
                    <a:pt x="19290" y="16248"/>
                  </a:cubicBezTo>
                  <a:cubicBezTo>
                    <a:pt x="19775" y="15654"/>
                    <a:pt x="20129" y="15004"/>
                    <a:pt x="20321" y="14319"/>
                  </a:cubicBezTo>
                  <a:cubicBezTo>
                    <a:pt x="20644" y="13089"/>
                    <a:pt x="20439" y="11754"/>
                    <a:pt x="19849" y="10500"/>
                  </a:cubicBezTo>
                  <a:cubicBezTo>
                    <a:pt x="19923" y="10440"/>
                    <a:pt x="19998" y="10405"/>
                    <a:pt x="20072" y="10345"/>
                  </a:cubicBezTo>
                  <a:cubicBezTo>
                    <a:pt x="20849" y="9804"/>
                    <a:pt x="20910" y="8785"/>
                    <a:pt x="20408" y="8075"/>
                  </a:cubicBezTo>
                  <a:cubicBezTo>
                    <a:pt x="20539" y="5970"/>
                    <a:pt x="18836" y="3820"/>
                    <a:pt x="17073" y="2446"/>
                  </a:cubicBezTo>
                  <a:cubicBezTo>
                    <a:pt x="14999" y="836"/>
                    <a:pt x="12245" y="0"/>
                    <a:pt x="9547"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84" name="Google Shape;501;p22"/>
            <p:cNvSpPr/>
            <p:nvPr/>
          </p:nvSpPr>
          <p:spPr>
            <a:xfrm>
              <a:off x="3505807" y="813035"/>
              <a:ext cx="649105" cy="677705"/>
            </a:xfrm>
            <a:custGeom>
              <a:avLst/>
              <a:gdLst/>
              <a:ahLst/>
              <a:cxnLst>
                <a:cxn ang="0">
                  <a:pos x="wd2" y="hd2"/>
                </a:cxn>
                <a:cxn ang="5400000">
                  <a:pos x="wd2" y="hd2"/>
                </a:cxn>
                <a:cxn ang="10800000">
                  <a:pos x="wd2" y="hd2"/>
                </a:cxn>
                <a:cxn ang="16200000">
                  <a:pos x="wd2" y="hd2"/>
                </a:cxn>
              </a:cxnLst>
              <a:rect l="0" t="0" r="r" b="b"/>
              <a:pathLst>
                <a:path w="20714" h="21600" extrusionOk="0">
                  <a:moveTo>
                    <a:pt x="6393" y="7700"/>
                  </a:moveTo>
                  <a:cubicBezTo>
                    <a:pt x="6321" y="8641"/>
                    <a:pt x="7238" y="9223"/>
                    <a:pt x="8050" y="9331"/>
                  </a:cubicBezTo>
                  <a:cubicBezTo>
                    <a:pt x="8302" y="9356"/>
                    <a:pt x="8565" y="9371"/>
                    <a:pt x="8824" y="9371"/>
                  </a:cubicBezTo>
                  <a:cubicBezTo>
                    <a:pt x="9050" y="9371"/>
                    <a:pt x="9277" y="9360"/>
                    <a:pt x="9503" y="9345"/>
                  </a:cubicBezTo>
                  <a:lnTo>
                    <a:pt x="9503" y="9428"/>
                  </a:lnTo>
                  <a:cubicBezTo>
                    <a:pt x="9478" y="10118"/>
                    <a:pt x="9381" y="10807"/>
                    <a:pt x="9223" y="11482"/>
                  </a:cubicBezTo>
                  <a:cubicBezTo>
                    <a:pt x="9090" y="11666"/>
                    <a:pt x="8946" y="11834"/>
                    <a:pt x="8813" y="12028"/>
                  </a:cubicBezTo>
                  <a:cubicBezTo>
                    <a:pt x="8424" y="12172"/>
                    <a:pt x="8043" y="12251"/>
                    <a:pt x="7684" y="12251"/>
                  </a:cubicBezTo>
                  <a:cubicBezTo>
                    <a:pt x="6824" y="12251"/>
                    <a:pt x="6076" y="11795"/>
                    <a:pt x="5580" y="10613"/>
                  </a:cubicBezTo>
                  <a:cubicBezTo>
                    <a:pt x="5242" y="9791"/>
                    <a:pt x="5728" y="9137"/>
                    <a:pt x="5677" y="8376"/>
                  </a:cubicBezTo>
                  <a:cubicBezTo>
                    <a:pt x="5656" y="8243"/>
                    <a:pt x="5677" y="8110"/>
                    <a:pt x="5753" y="8002"/>
                  </a:cubicBezTo>
                  <a:cubicBezTo>
                    <a:pt x="5968" y="7916"/>
                    <a:pt x="6188" y="7819"/>
                    <a:pt x="6393" y="7700"/>
                  </a:cubicBezTo>
                  <a:close/>
                  <a:moveTo>
                    <a:pt x="3246" y="12136"/>
                  </a:moveTo>
                  <a:cubicBezTo>
                    <a:pt x="3405" y="12258"/>
                    <a:pt x="3559" y="12366"/>
                    <a:pt x="3728" y="12474"/>
                  </a:cubicBezTo>
                  <a:cubicBezTo>
                    <a:pt x="5328" y="13526"/>
                    <a:pt x="7069" y="13961"/>
                    <a:pt x="8859" y="13997"/>
                  </a:cubicBezTo>
                  <a:cubicBezTo>
                    <a:pt x="8885" y="14094"/>
                    <a:pt x="8946" y="14201"/>
                    <a:pt x="9032" y="14277"/>
                  </a:cubicBezTo>
                  <a:cubicBezTo>
                    <a:pt x="9503" y="14639"/>
                    <a:pt x="10082" y="14830"/>
                    <a:pt x="10675" y="14830"/>
                  </a:cubicBezTo>
                  <a:cubicBezTo>
                    <a:pt x="10265" y="14966"/>
                    <a:pt x="9845" y="15035"/>
                    <a:pt x="9424" y="15035"/>
                  </a:cubicBezTo>
                  <a:cubicBezTo>
                    <a:pt x="8798" y="15035"/>
                    <a:pt x="8173" y="14887"/>
                    <a:pt x="7601" y="14589"/>
                  </a:cubicBezTo>
                  <a:cubicBezTo>
                    <a:pt x="7144" y="14349"/>
                    <a:pt x="6691" y="14241"/>
                    <a:pt x="6267" y="14241"/>
                  </a:cubicBezTo>
                  <a:cubicBezTo>
                    <a:pt x="5436" y="14241"/>
                    <a:pt x="4706" y="14650"/>
                    <a:pt x="4224" y="15268"/>
                  </a:cubicBezTo>
                  <a:cubicBezTo>
                    <a:pt x="3646" y="14262"/>
                    <a:pt x="3405" y="13210"/>
                    <a:pt x="3246" y="12136"/>
                  </a:cubicBezTo>
                  <a:close/>
                  <a:moveTo>
                    <a:pt x="7436" y="0"/>
                  </a:moveTo>
                  <a:cubicBezTo>
                    <a:pt x="5652" y="0"/>
                    <a:pt x="3890" y="535"/>
                    <a:pt x="2459" y="1717"/>
                  </a:cubicBezTo>
                  <a:cubicBezTo>
                    <a:pt x="740" y="3143"/>
                    <a:pt x="-238" y="5402"/>
                    <a:pt x="50" y="7614"/>
                  </a:cubicBezTo>
                  <a:cubicBezTo>
                    <a:pt x="147" y="8390"/>
                    <a:pt x="427" y="9137"/>
                    <a:pt x="862" y="9791"/>
                  </a:cubicBezTo>
                  <a:cubicBezTo>
                    <a:pt x="-335" y="11992"/>
                    <a:pt x="837" y="15049"/>
                    <a:pt x="2279" y="16970"/>
                  </a:cubicBezTo>
                  <a:cubicBezTo>
                    <a:pt x="2966" y="17915"/>
                    <a:pt x="3815" y="18723"/>
                    <a:pt x="4782" y="19377"/>
                  </a:cubicBezTo>
                  <a:cubicBezTo>
                    <a:pt x="5702" y="20404"/>
                    <a:pt x="6936" y="21104"/>
                    <a:pt x="8306" y="21370"/>
                  </a:cubicBezTo>
                  <a:cubicBezTo>
                    <a:pt x="8834" y="21525"/>
                    <a:pt x="9381" y="21600"/>
                    <a:pt x="9931" y="21600"/>
                  </a:cubicBezTo>
                  <a:cubicBezTo>
                    <a:pt x="10514" y="21600"/>
                    <a:pt x="11096" y="21514"/>
                    <a:pt x="11657" y="21345"/>
                  </a:cubicBezTo>
                  <a:cubicBezTo>
                    <a:pt x="11873" y="21273"/>
                    <a:pt x="12067" y="21155"/>
                    <a:pt x="12225" y="20982"/>
                  </a:cubicBezTo>
                  <a:cubicBezTo>
                    <a:pt x="14620" y="20149"/>
                    <a:pt x="16907" y="18335"/>
                    <a:pt x="18457" y="16162"/>
                  </a:cubicBezTo>
                  <a:cubicBezTo>
                    <a:pt x="18550" y="16270"/>
                    <a:pt x="18669" y="16317"/>
                    <a:pt x="18787" y="16317"/>
                  </a:cubicBezTo>
                  <a:cubicBezTo>
                    <a:pt x="19046" y="16317"/>
                    <a:pt x="19294" y="16083"/>
                    <a:pt x="19219" y="15774"/>
                  </a:cubicBezTo>
                  <a:cubicBezTo>
                    <a:pt x="19183" y="15580"/>
                    <a:pt x="19136" y="15401"/>
                    <a:pt x="19100" y="15218"/>
                  </a:cubicBezTo>
                  <a:cubicBezTo>
                    <a:pt x="19521" y="14507"/>
                    <a:pt x="19873" y="13745"/>
                    <a:pt x="20129" y="12944"/>
                  </a:cubicBezTo>
                  <a:cubicBezTo>
                    <a:pt x="21265" y="9320"/>
                    <a:pt x="20877" y="4834"/>
                    <a:pt x="17791" y="2273"/>
                  </a:cubicBezTo>
                  <a:cubicBezTo>
                    <a:pt x="16565" y="1253"/>
                    <a:pt x="15325" y="776"/>
                    <a:pt x="14135" y="776"/>
                  </a:cubicBezTo>
                  <a:cubicBezTo>
                    <a:pt x="13448" y="776"/>
                    <a:pt x="12779" y="934"/>
                    <a:pt x="12139" y="1246"/>
                  </a:cubicBezTo>
                  <a:cubicBezTo>
                    <a:pt x="10708" y="445"/>
                    <a:pt x="9064" y="0"/>
                    <a:pt x="743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85" name="Google Shape;502;p22"/>
            <p:cNvSpPr/>
            <p:nvPr/>
          </p:nvSpPr>
          <p:spPr>
            <a:xfrm>
              <a:off x="3036689" y="1654129"/>
              <a:ext cx="614044" cy="697427"/>
            </a:xfrm>
            <a:custGeom>
              <a:avLst/>
              <a:gdLst/>
              <a:ahLst/>
              <a:cxnLst>
                <a:cxn ang="0">
                  <a:pos x="wd2" y="hd2"/>
                </a:cxn>
                <a:cxn ang="5400000">
                  <a:pos x="wd2" y="hd2"/>
                </a:cxn>
                <a:cxn ang="10800000">
                  <a:pos x="wd2" y="hd2"/>
                </a:cxn>
                <a:cxn ang="16200000">
                  <a:pos x="wd2" y="hd2"/>
                </a:cxn>
              </a:cxnLst>
              <a:rect l="0" t="0" r="r" b="b"/>
              <a:pathLst>
                <a:path w="18205" h="21600" extrusionOk="0">
                  <a:moveTo>
                    <a:pt x="10760" y="9137"/>
                  </a:moveTo>
                  <a:cubicBezTo>
                    <a:pt x="10854" y="9137"/>
                    <a:pt x="10947" y="9144"/>
                    <a:pt x="11041" y="9165"/>
                  </a:cubicBezTo>
                  <a:cubicBezTo>
                    <a:pt x="11378" y="9235"/>
                    <a:pt x="11682" y="9538"/>
                    <a:pt x="11940" y="9950"/>
                  </a:cubicBezTo>
                  <a:cubicBezTo>
                    <a:pt x="11809" y="9971"/>
                    <a:pt x="11679" y="9982"/>
                    <a:pt x="11549" y="9982"/>
                  </a:cubicBezTo>
                  <a:cubicBezTo>
                    <a:pt x="11218" y="9982"/>
                    <a:pt x="10894" y="9919"/>
                    <a:pt x="10580" y="9811"/>
                  </a:cubicBezTo>
                  <a:cubicBezTo>
                    <a:pt x="9681" y="9455"/>
                    <a:pt x="10186" y="9137"/>
                    <a:pt x="10760" y="9137"/>
                  </a:cubicBezTo>
                  <a:close/>
                  <a:moveTo>
                    <a:pt x="12862" y="13028"/>
                  </a:moveTo>
                  <a:cubicBezTo>
                    <a:pt x="12905" y="13356"/>
                    <a:pt x="12905" y="13685"/>
                    <a:pt x="12862" y="14002"/>
                  </a:cubicBezTo>
                  <a:cubicBezTo>
                    <a:pt x="12644" y="14958"/>
                    <a:pt x="12113" y="15314"/>
                    <a:pt x="11485" y="15314"/>
                  </a:cubicBezTo>
                  <a:cubicBezTo>
                    <a:pt x="10607" y="15314"/>
                    <a:pt x="9544" y="14623"/>
                    <a:pt x="8903" y="13897"/>
                  </a:cubicBezTo>
                  <a:cubicBezTo>
                    <a:pt x="8813" y="13779"/>
                    <a:pt x="8736" y="13650"/>
                    <a:pt x="8669" y="13521"/>
                  </a:cubicBezTo>
                  <a:cubicBezTo>
                    <a:pt x="9077" y="13587"/>
                    <a:pt x="9488" y="13618"/>
                    <a:pt x="9895" y="13618"/>
                  </a:cubicBezTo>
                  <a:cubicBezTo>
                    <a:pt x="10911" y="13618"/>
                    <a:pt x="11916" y="13419"/>
                    <a:pt x="12862" y="13028"/>
                  </a:cubicBezTo>
                  <a:close/>
                  <a:moveTo>
                    <a:pt x="11335" y="0"/>
                  </a:moveTo>
                  <a:cubicBezTo>
                    <a:pt x="11275" y="0"/>
                    <a:pt x="11215" y="0"/>
                    <a:pt x="11151" y="3"/>
                  </a:cubicBezTo>
                  <a:cubicBezTo>
                    <a:pt x="9421" y="49"/>
                    <a:pt x="7781" y="754"/>
                    <a:pt x="6498" y="1975"/>
                  </a:cubicBezTo>
                  <a:cubicBezTo>
                    <a:pt x="6421" y="1707"/>
                    <a:pt x="6274" y="1459"/>
                    <a:pt x="6094" y="1260"/>
                  </a:cubicBezTo>
                  <a:cubicBezTo>
                    <a:pt x="5980" y="1152"/>
                    <a:pt x="5870" y="1057"/>
                    <a:pt x="5746" y="977"/>
                  </a:cubicBezTo>
                  <a:cubicBezTo>
                    <a:pt x="5516" y="810"/>
                    <a:pt x="5185" y="722"/>
                    <a:pt x="4858" y="722"/>
                  </a:cubicBezTo>
                  <a:cubicBezTo>
                    <a:pt x="4544" y="722"/>
                    <a:pt x="4230" y="803"/>
                    <a:pt x="4012" y="977"/>
                  </a:cubicBezTo>
                  <a:cubicBezTo>
                    <a:pt x="-2338" y="5968"/>
                    <a:pt x="-380" y="16271"/>
                    <a:pt x="4544" y="21450"/>
                  </a:cubicBezTo>
                  <a:cubicBezTo>
                    <a:pt x="4640" y="21555"/>
                    <a:pt x="4751" y="21600"/>
                    <a:pt x="4861" y="21600"/>
                  </a:cubicBezTo>
                  <a:cubicBezTo>
                    <a:pt x="5178" y="21600"/>
                    <a:pt x="5469" y="21216"/>
                    <a:pt x="5285" y="20850"/>
                  </a:cubicBezTo>
                  <a:cubicBezTo>
                    <a:pt x="3992" y="18337"/>
                    <a:pt x="3565" y="15859"/>
                    <a:pt x="3665" y="13192"/>
                  </a:cubicBezTo>
                  <a:cubicBezTo>
                    <a:pt x="3879" y="14027"/>
                    <a:pt x="4183" y="14812"/>
                    <a:pt x="4587" y="15552"/>
                  </a:cubicBezTo>
                  <a:cubicBezTo>
                    <a:pt x="6007" y="18106"/>
                    <a:pt x="8843" y="20155"/>
                    <a:pt x="11732" y="20155"/>
                  </a:cubicBezTo>
                  <a:cubicBezTo>
                    <a:pt x="12137" y="20155"/>
                    <a:pt x="12547" y="20113"/>
                    <a:pt x="12952" y="20029"/>
                  </a:cubicBezTo>
                  <a:cubicBezTo>
                    <a:pt x="16559" y="19265"/>
                    <a:pt x="18123" y="15283"/>
                    <a:pt x="18190" y="11782"/>
                  </a:cubicBezTo>
                  <a:cubicBezTo>
                    <a:pt x="18190" y="10924"/>
                    <a:pt x="18099" y="10079"/>
                    <a:pt x="17919" y="9256"/>
                  </a:cubicBezTo>
                  <a:cubicBezTo>
                    <a:pt x="19262" y="5343"/>
                    <a:pt x="15661" y="0"/>
                    <a:pt x="11335"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86" name="Google Shape;503;p22"/>
            <p:cNvSpPr/>
            <p:nvPr/>
          </p:nvSpPr>
          <p:spPr>
            <a:xfrm>
              <a:off x="2114987" y="1716670"/>
              <a:ext cx="664239" cy="676693"/>
            </a:xfrm>
            <a:custGeom>
              <a:avLst/>
              <a:gdLst/>
              <a:ahLst/>
              <a:cxnLst>
                <a:cxn ang="0">
                  <a:pos x="wd2" y="hd2"/>
                </a:cxn>
                <a:cxn ang="5400000">
                  <a:pos x="wd2" y="hd2"/>
                </a:cxn>
                <a:cxn ang="10800000">
                  <a:pos x="wd2" y="hd2"/>
                </a:cxn>
                <a:cxn ang="16200000">
                  <a:pos x="wd2" y="hd2"/>
                </a:cxn>
              </a:cxnLst>
              <a:rect l="0" t="0" r="r" b="b"/>
              <a:pathLst>
                <a:path w="19839" h="21600" extrusionOk="0">
                  <a:moveTo>
                    <a:pt x="13950" y="8234"/>
                  </a:moveTo>
                  <a:cubicBezTo>
                    <a:pt x="14367" y="8381"/>
                    <a:pt x="14764" y="8611"/>
                    <a:pt x="15104" y="8913"/>
                  </a:cubicBezTo>
                  <a:lnTo>
                    <a:pt x="15094" y="8913"/>
                  </a:lnTo>
                  <a:cubicBezTo>
                    <a:pt x="15400" y="9528"/>
                    <a:pt x="15525" y="10233"/>
                    <a:pt x="15468" y="10920"/>
                  </a:cubicBezTo>
                  <a:cubicBezTo>
                    <a:pt x="15377" y="10439"/>
                    <a:pt x="15185" y="9978"/>
                    <a:pt x="14855" y="9687"/>
                  </a:cubicBezTo>
                  <a:cubicBezTo>
                    <a:pt x="14549" y="9431"/>
                    <a:pt x="14232" y="9205"/>
                    <a:pt x="13892" y="9021"/>
                  </a:cubicBezTo>
                  <a:cubicBezTo>
                    <a:pt x="13892" y="8755"/>
                    <a:pt x="13916" y="8500"/>
                    <a:pt x="13950" y="8234"/>
                  </a:cubicBezTo>
                  <a:close/>
                  <a:moveTo>
                    <a:pt x="9776" y="0"/>
                  </a:moveTo>
                  <a:cubicBezTo>
                    <a:pt x="9725" y="0"/>
                    <a:pt x="9671" y="0"/>
                    <a:pt x="9621" y="4"/>
                  </a:cubicBezTo>
                  <a:cubicBezTo>
                    <a:pt x="4932" y="183"/>
                    <a:pt x="1657" y="4931"/>
                    <a:pt x="445" y="9385"/>
                  </a:cubicBezTo>
                  <a:cubicBezTo>
                    <a:pt x="-925" y="14384"/>
                    <a:pt x="1014" y="17884"/>
                    <a:pt x="4228" y="21283"/>
                  </a:cubicBezTo>
                  <a:cubicBezTo>
                    <a:pt x="4440" y="21506"/>
                    <a:pt x="4693" y="21600"/>
                    <a:pt x="4942" y="21600"/>
                  </a:cubicBezTo>
                  <a:cubicBezTo>
                    <a:pt x="5703" y="21600"/>
                    <a:pt x="6437" y="20730"/>
                    <a:pt x="5918" y="19891"/>
                  </a:cubicBezTo>
                  <a:cubicBezTo>
                    <a:pt x="5871" y="19819"/>
                    <a:pt x="5851" y="19722"/>
                    <a:pt x="5817" y="19650"/>
                  </a:cubicBezTo>
                  <a:cubicBezTo>
                    <a:pt x="6201" y="19830"/>
                    <a:pt x="6618" y="19953"/>
                    <a:pt x="7049" y="19978"/>
                  </a:cubicBezTo>
                  <a:lnTo>
                    <a:pt x="9883" y="20172"/>
                  </a:lnTo>
                  <a:cubicBezTo>
                    <a:pt x="9924" y="20172"/>
                    <a:pt x="9964" y="20176"/>
                    <a:pt x="10005" y="20176"/>
                  </a:cubicBezTo>
                  <a:cubicBezTo>
                    <a:pt x="10705" y="20176"/>
                    <a:pt x="11351" y="19787"/>
                    <a:pt x="11842" y="19251"/>
                  </a:cubicBezTo>
                  <a:cubicBezTo>
                    <a:pt x="12081" y="19215"/>
                    <a:pt x="12307" y="19129"/>
                    <a:pt x="12499" y="18985"/>
                  </a:cubicBezTo>
                  <a:cubicBezTo>
                    <a:pt x="15683" y="18985"/>
                    <a:pt x="18810" y="16913"/>
                    <a:pt x="19601" y="13453"/>
                  </a:cubicBezTo>
                  <a:cubicBezTo>
                    <a:pt x="20675" y="8845"/>
                    <a:pt x="18036" y="3766"/>
                    <a:pt x="13263" y="3766"/>
                  </a:cubicBezTo>
                  <a:cubicBezTo>
                    <a:pt x="13246" y="3766"/>
                    <a:pt x="13229" y="3766"/>
                    <a:pt x="13212" y="3766"/>
                  </a:cubicBezTo>
                  <a:cubicBezTo>
                    <a:pt x="13122" y="3766"/>
                    <a:pt x="13021" y="3806"/>
                    <a:pt x="12920" y="3806"/>
                  </a:cubicBezTo>
                  <a:cubicBezTo>
                    <a:pt x="12953" y="3719"/>
                    <a:pt x="12987" y="3633"/>
                    <a:pt x="13021" y="3539"/>
                  </a:cubicBezTo>
                  <a:cubicBezTo>
                    <a:pt x="13505" y="1299"/>
                    <a:pt x="11651" y="0"/>
                    <a:pt x="977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87" name="Google Shape;504;p22"/>
            <p:cNvSpPr/>
            <p:nvPr/>
          </p:nvSpPr>
          <p:spPr>
            <a:xfrm>
              <a:off x="1197309" y="1630239"/>
              <a:ext cx="645948" cy="666326"/>
            </a:xfrm>
            <a:custGeom>
              <a:avLst/>
              <a:gdLst/>
              <a:ahLst/>
              <a:cxnLst>
                <a:cxn ang="0">
                  <a:pos x="wd2" y="hd2"/>
                </a:cxn>
                <a:cxn ang="5400000">
                  <a:pos x="wd2" y="hd2"/>
                </a:cxn>
                <a:cxn ang="10800000">
                  <a:pos x="wd2" y="hd2"/>
                </a:cxn>
                <a:cxn ang="16200000">
                  <a:pos x="wd2" y="hd2"/>
                </a:cxn>
              </a:cxnLst>
              <a:rect l="0" t="0" r="r" b="b"/>
              <a:pathLst>
                <a:path w="19986" h="21600" extrusionOk="0">
                  <a:moveTo>
                    <a:pt x="10352" y="11357"/>
                  </a:moveTo>
                  <a:cubicBezTo>
                    <a:pt x="10453" y="11357"/>
                    <a:pt x="10561" y="11368"/>
                    <a:pt x="10669" y="11386"/>
                  </a:cubicBezTo>
                  <a:cubicBezTo>
                    <a:pt x="10809" y="11953"/>
                    <a:pt x="10917" y="12515"/>
                    <a:pt x="10986" y="13107"/>
                  </a:cubicBezTo>
                  <a:cubicBezTo>
                    <a:pt x="10680" y="13279"/>
                    <a:pt x="10345" y="13370"/>
                    <a:pt x="10056" y="13370"/>
                  </a:cubicBezTo>
                  <a:cubicBezTo>
                    <a:pt x="9390" y="13370"/>
                    <a:pt x="8936" y="12902"/>
                    <a:pt x="9508" y="11854"/>
                  </a:cubicBezTo>
                  <a:lnTo>
                    <a:pt x="9494" y="11854"/>
                  </a:lnTo>
                  <a:cubicBezTo>
                    <a:pt x="9689" y="11489"/>
                    <a:pt x="9993" y="11357"/>
                    <a:pt x="10352" y="11357"/>
                  </a:cubicBezTo>
                  <a:close/>
                  <a:moveTo>
                    <a:pt x="5283" y="0"/>
                  </a:moveTo>
                  <a:cubicBezTo>
                    <a:pt x="4384" y="0"/>
                    <a:pt x="3491" y="953"/>
                    <a:pt x="3561" y="1896"/>
                  </a:cubicBezTo>
                  <a:cubicBezTo>
                    <a:pt x="3606" y="2681"/>
                    <a:pt x="3735" y="3445"/>
                    <a:pt x="3923" y="4194"/>
                  </a:cubicBezTo>
                  <a:cubicBezTo>
                    <a:pt x="1811" y="5805"/>
                    <a:pt x="416" y="8252"/>
                    <a:pt x="75" y="10981"/>
                  </a:cubicBezTo>
                  <a:cubicBezTo>
                    <a:pt x="-490" y="15653"/>
                    <a:pt x="2163" y="20964"/>
                    <a:pt x="7009" y="21553"/>
                  </a:cubicBezTo>
                  <a:cubicBezTo>
                    <a:pt x="7274" y="21585"/>
                    <a:pt x="7528" y="21600"/>
                    <a:pt x="7776" y="21600"/>
                  </a:cubicBezTo>
                  <a:cubicBezTo>
                    <a:pt x="9184" y="21600"/>
                    <a:pt x="10317" y="21078"/>
                    <a:pt x="11195" y="20201"/>
                  </a:cubicBezTo>
                  <a:cubicBezTo>
                    <a:pt x="11969" y="20643"/>
                    <a:pt x="12855" y="20862"/>
                    <a:pt x="13761" y="20862"/>
                  </a:cubicBezTo>
                  <a:cubicBezTo>
                    <a:pt x="15198" y="20862"/>
                    <a:pt x="16683" y="20311"/>
                    <a:pt x="17826" y="19240"/>
                  </a:cubicBezTo>
                  <a:cubicBezTo>
                    <a:pt x="21110" y="16168"/>
                    <a:pt x="20277" y="11299"/>
                    <a:pt x="17802" y="8004"/>
                  </a:cubicBezTo>
                  <a:cubicBezTo>
                    <a:pt x="16522" y="4884"/>
                    <a:pt x="13427" y="2619"/>
                    <a:pt x="10083" y="2327"/>
                  </a:cubicBezTo>
                  <a:cubicBezTo>
                    <a:pt x="10035" y="2327"/>
                    <a:pt x="9982" y="2331"/>
                    <a:pt x="9933" y="2331"/>
                  </a:cubicBezTo>
                  <a:cubicBezTo>
                    <a:pt x="9909" y="2331"/>
                    <a:pt x="9881" y="2331"/>
                    <a:pt x="9860" y="2327"/>
                  </a:cubicBezTo>
                  <a:cubicBezTo>
                    <a:pt x="8640" y="986"/>
                    <a:pt x="7138" y="113"/>
                    <a:pt x="5367" y="4"/>
                  </a:cubicBezTo>
                  <a:cubicBezTo>
                    <a:pt x="5339" y="0"/>
                    <a:pt x="5311" y="0"/>
                    <a:pt x="5283"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88" name="Google Shape;505;p22"/>
            <p:cNvSpPr/>
            <p:nvPr/>
          </p:nvSpPr>
          <p:spPr>
            <a:xfrm>
              <a:off x="4001191" y="1692780"/>
              <a:ext cx="616037" cy="559837"/>
            </a:xfrm>
            <a:custGeom>
              <a:avLst/>
              <a:gdLst/>
              <a:ahLst/>
              <a:cxnLst>
                <a:cxn ang="0">
                  <a:pos x="wd2" y="hd2"/>
                </a:cxn>
                <a:cxn ang="5400000">
                  <a:pos x="wd2" y="hd2"/>
                </a:cxn>
                <a:cxn ang="10800000">
                  <a:pos x="wd2" y="hd2"/>
                </a:cxn>
                <a:cxn ang="16200000">
                  <a:pos x="wd2" y="hd2"/>
                </a:cxn>
              </a:cxnLst>
              <a:rect l="0" t="0" r="r" b="b"/>
              <a:pathLst>
                <a:path w="18833" h="21600" extrusionOk="0">
                  <a:moveTo>
                    <a:pt x="10206" y="0"/>
                  </a:moveTo>
                  <a:cubicBezTo>
                    <a:pt x="8639" y="0"/>
                    <a:pt x="7026" y="526"/>
                    <a:pt x="5521" y="1700"/>
                  </a:cubicBezTo>
                  <a:cubicBezTo>
                    <a:pt x="4491" y="1761"/>
                    <a:pt x="3516" y="2083"/>
                    <a:pt x="2831" y="2887"/>
                  </a:cubicBezTo>
                  <a:cubicBezTo>
                    <a:pt x="1962" y="3926"/>
                    <a:pt x="1453" y="5622"/>
                    <a:pt x="1222" y="7274"/>
                  </a:cubicBezTo>
                  <a:cubicBezTo>
                    <a:pt x="-356" y="8609"/>
                    <a:pt x="-518" y="11813"/>
                    <a:pt x="1404" y="12791"/>
                  </a:cubicBezTo>
                  <a:cubicBezTo>
                    <a:pt x="2228" y="16683"/>
                    <a:pt x="4491" y="20139"/>
                    <a:pt x="7633" y="21235"/>
                  </a:cubicBezTo>
                  <a:cubicBezTo>
                    <a:pt x="8332" y="21483"/>
                    <a:pt x="9038" y="21600"/>
                    <a:pt x="9734" y="21600"/>
                  </a:cubicBezTo>
                  <a:cubicBezTo>
                    <a:pt x="13093" y="21600"/>
                    <a:pt x="16256" y="18883"/>
                    <a:pt x="17809" y="15091"/>
                  </a:cubicBezTo>
                  <a:cubicBezTo>
                    <a:pt x="21082" y="7104"/>
                    <a:pt x="15963" y="0"/>
                    <a:pt x="1020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89" name="Google Shape;506;p22"/>
            <p:cNvSpPr/>
            <p:nvPr/>
          </p:nvSpPr>
          <p:spPr>
            <a:xfrm>
              <a:off x="3600568" y="2360902"/>
              <a:ext cx="705020" cy="675113"/>
            </a:xfrm>
            <a:custGeom>
              <a:avLst/>
              <a:gdLst/>
              <a:ahLst/>
              <a:cxnLst>
                <a:cxn ang="0">
                  <a:pos x="wd2" y="hd2"/>
                </a:cxn>
                <a:cxn ang="5400000">
                  <a:pos x="wd2" y="hd2"/>
                </a:cxn>
                <a:cxn ang="10800000">
                  <a:pos x="wd2" y="hd2"/>
                </a:cxn>
                <a:cxn ang="16200000">
                  <a:pos x="wd2" y="hd2"/>
                </a:cxn>
              </a:cxnLst>
              <a:rect l="0" t="0" r="r" b="b"/>
              <a:pathLst>
                <a:path w="19897" h="21600" extrusionOk="0">
                  <a:moveTo>
                    <a:pt x="11219" y="2758"/>
                  </a:moveTo>
                  <a:cubicBezTo>
                    <a:pt x="12329" y="2758"/>
                    <a:pt x="13293" y="3479"/>
                    <a:pt x="13983" y="4557"/>
                  </a:cubicBezTo>
                  <a:cubicBezTo>
                    <a:pt x="12914" y="4665"/>
                    <a:pt x="11864" y="5019"/>
                    <a:pt x="10901" y="5574"/>
                  </a:cubicBezTo>
                  <a:cubicBezTo>
                    <a:pt x="10789" y="5560"/>
                    <a:pt x="10678" y="5552"/>
                    <a:pt x="10567" y="5552"/>
                  </a:cubicBezTo>
                  <a:cubicBezTo>
                    <a:pt x="10074" y="5552"/>
                    <a:pt x="9581" y="5700"/>
                    <a:pt x="9145" y="5989"/>
                  </a:cubicBezTo>
                  <a:cubicBezTo>
                    <a:pt x="8674" y="5707"/>
                    <a:pt x="8172" y="5477"/>
                    <a:pt x="7660" y="5322"/>
                  </a:cubicBezTo>
                  <a:cubicBezTo>
                    <a:pt x="7981" y="4763"/>
                    <a:pt x="8366" y="4265"/>
                    <a:pt x="8805" y="3840"/>
                  </a:cubicBezTo>
                  <a:lnTo>
                    <a:pt x="8814" y="3840"/>
                  </a:lnTo>
                  <a:cubicBezTo>
                    <a:pt x="9660" y="3083"/>
                    <a:pt x="10471" y="2758"/>
                    <a:pt x="11219" y="2758"/>
                  </a:cubicBezTo>
                  <a:close/>
                  <a:moveTo>
                    <a:pt x="15932" y="7990"/>
                  </a:moveTo>
                  <a:cubicBezTo>
                    <a:pt x="16222" y="8062"/>
                    <a:pt x="16480" y="8220"/>
                    <a:pt x="16715" y="8426"/>
                  </a:cubicBezTo>
                  <a:cubicBezTo>
                    <a:pt x="17774" y="9446"/>
                    <a:pt x="18032" y="12781"/>
                    <a:pt x="17399" y="14176"/>
                  </a:cubicBezTo>
                  <a:cubicBezTo>
                    <a:pt x="17014" y="15017"/>
                    <a:pt x="16394" y="15720"/>
                    <a:pt x="15688" y="16278"/>
                  </a:cubicBezTo>
                  <a:cubicBezTo>
                    <a:pt x="15634" y="15514"/>
                    <a:pt x="15484" y="14761"/>
                    <a:pt x="15226" y="14057"/>
                  </a:cubicBezTo>
                  <a:cubicBezTo>
                    <a:pt x="15494" y="13376"/>
                    <a:pt x="15621" y="12648"/>
                    <a:pt x="15634" y="11909"/>
                  </a:cubicBezTo>
                  <a:cubicBezTo>
                    <a:pt x="15901" y="10622"/>
                    <a:pt x="16009" y="9302"/>
                    <a:pt x="15932" y="7990"/>
                  </a:cubicBezTo>
                  <a:close/>
                  <a:moveTo>
                    <a:pt x="8334" y="13776"/>
                  </a:moveTo>
                  <a:cubicBezTo>
                    <a:pt x="8855" y="14386"/>
                    <a:pt x="9425" y="14541"/>
                    <a:pt x="10303" y="14750"/>
                  </a:cubicBezTo>
                  <a:cubicBezTo>
                    <a:pt x="10338" y="14757"/>
                    <a:pt x="10373" y="14761"/>
                    <a:pt x="10411" y="14761"/>
                  </a:cubicBezTo>
                  <a:cubicBezTo>
                    <a:pt x="10745" y="14761"/>
                    <a:pt x="11123" y="14425"/>
                    <a:pt x="10999" y="14007"/>
                  </a:cubicBezTo>
                  <a:cubicBezTo>
                    <a:pt x="11352" y="14335"/>
                    <a:pt x="11362" y="14919"/>
                    <a:pt x="11235" y="16167"/>
                  </a:cubicBezTo>
                  <a:cubicBezTo>
                    <a:pt x="11266" y="16397"/>
                    <a:pt x="11276" y="16643"/>
                    <a:pt x="11266" y="16884"/>
                  </a:cubicBezTo>
                  <a:cubicBezTo>
                    <a:pt x="10945" y="17079"/>
                    <a:pt x="10602" y="17248"/>
                    <a:pt x="10258" y="17382"/>
                  </a:cubicBezTo>
                  <a:cubicBezTo>
                    <a:pt x="9361" y="17162"/>
                    <a:pt x="8525" y="16664"/>
                    <a:pt x="7850" y="15961"/>
                  </a:cubicBezTo>
                  <a:cubicBezTo>
                    <a:pt x="7850" y="15633"/>
                    <a:pt x="7882" y="15305"/>
                    <a:pt x="7959" y="14991"/>
                  </a:cubicBezTo>
                  <a:cubicBezTo>
                    <a:pt x="8063" y="14577"/>
                    <a:pt x="8194" y="14166"/>
                    <a:pt x="8334" y="13776"/>
                  </a:cubicBezTo>
                  <a:close/>
                  <a:moveTo>
                    <a:pt x="10926" y="0"/>
                  </a:moveTo>
                  <a:cubicBezTo>
                    <a:pt x="9832" y="0"/>
                    <a:pt x="8576" y="512"/>
                    <a:pt x="7167" y="1716"/>
                  </a:cubicBezTo>
                  <a:cubicBezTo>
                    <a:pt x="6126" y="2603"/>
                    <a:pt x="5303" y="3793"/>
                    <a:pt x="4791" y="5152"/>
                  </a:cubicBezTo>
                  <a:cubicBezTo>
                    <a:pt x="4049" y="5271"/>
                    <a:pt x="3343" y="5538"/>
                    <a:pt x="2682" y="5938"/>
                  </a:cubicBezTo>
                  <a:cubicBezTo>
                    <a:pt x="474" y="7312"/>
                    <a:pt x="-219" y="9493"/>
                    <a:pt x="58" y="11801"/>
                  </a:cubicBezTo>
                  <a:cubicBezTo>
                    <a:pt x="153" y="12723"/>
                    <a:pt x="389" y="13621"/>
                    <a:pt x="777" y="14443"/>
                  </a:cubicBezTo>
                  <a:cubicBezTo>
                    <a:pt x="2338" y="18207"/>
                    <a:pt x="5996" y="21600"/>
                    <a:pt x="9463" y="21600"/>
                  </a:cubicBezTo>
                  <a:cubicBezTo>
                    <a:pt x="10077" y="21600"/>
                    <a:pt x="10688" y="21495"/>
                    <a:pt x="11276" y="21265"/>
                  </a:cubicBezTo>
                  <a:cubicBezTo>
                    <a:pt x="11467" y="21290"/>
                    <a:pt x="11654" y="21304"/>
                    <a:pt x="11842" y="21304"/>
                  </a:cubicBezTo>
                  <a:cubicBezTo>
                    <a:pt x="13289" y="21304"/>
                    <a:pt x="14622" y="20490"/>
                    <a:pt x="15408" y="18449"/>
                  </a:cubicBezTo>
                  <a:cubicBezTo>
                    <a:pt x="15535" y="18085"/>
                    <a:pt x="15634" y="17710"/>
                    <a:pt x="15675" y="17320"/>
                  </a:cubicBezTo>
                  <a:cubicBezTo>
                    <a:pt x="19046" y="15294"/>
                    <a:pt x="21381" y="11097"/>
                    <a:pt x="18792" y="7045"/>
                  </a:cubicBezTo>
                  <a:cubicBezTo>
                    <a:pt x="17987" y="5743"/>
                    <a:pt x="16756" y="4860"/>
                    <a:pt x="15366" y="4615"/>
                  </a:cubicBezTo>
                  <a:cubicBezTo>
                    <a:pt x="14590" y="1997"/>
                    <a:pt x="13079" y="0"/>
                    <a:pt x="109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90" name="Google Shape;507;p22"/>
            <p:cNvSpPr/>
            <p:nvPr/>
          </p:nvSpPr>
          <p:spPr>
            <a:xfrm>
              <a:off x="2668673" y="2470208"/>
              <a:ext cx="573476" cy="546988"/>
            </a:xfrm>
            <a:custGeom>
              <a:avLst/>
              <a:gdLst/>
              <a:ahLst/>
              <a:cxnLst>
                <a:cxn ang="0">
                  <a:pos x="wd2" y="hd2"/>
                </a:cxn>
                <a:cxn ang="5400000">
                  <a:pos x="wd2" y="hd2"/>
                </a:cxn>
                <a:cxn ang="10800000">
                  <a:pos x="wd2" y="hd2"/>
                </a:cxn>
                <a:cxn ang="16200000">
                  <a:pos x="wd2" y="hd2"/>
                </a:cxn>
              </a:cxnLst>
              <a:rect l="0" t="0" r="r" b="b"/>
              <a:pathLst>
                <a:path w="20075" h="21600" extrusionOk="0">
                  <a:moveTo>
                    <a:pt x="9138" y="10626"/>
                  </a:moveTo>
                  <a:cubicBezTo>
                    <a:pt x="10381" y="10626"/>
                    <a:pt x="11667" y="11739"/>
                    <a:pt x="12567" y="12927"/>
                  </a:cubicBezTo>
                  <a:cubicBezTo>
                    <a:pt x="12567" y="13078"/>
                    <a:pt x="12567" y="13230"/>
                    <a:pt x="12555" y="13377"/>
                  </a:cubicBezTo>
                  <a:cubicBezTo>
                    <a:pt x="11770" y="14694"/>
                    <a:pt x="10464" y="15695"/>
                    <a:pt x="9158" y="15695"/>
                  </a:cubicBezTo>
                  <a:cubicBezTo>
                    <a:pt x="8499" y="15695"/>
                    <a:pt x="7840" y="15441"/>
                    <a:pt x="7245" y="14845"/>
                  </a:cubicBezTo>
                  <a:cubicBezTo>
                    <a:pt x="6953" y="14547"/>
                    <a:pt x="6712" y="14186"/>
                    <a:pt x="6538" y="13795"/>
                  </a:cubicBezTo>
                  <a:cubicBezTo>
                    <a:pt x="6740" y="12825"/>
                    <a:pt x="7059" y="11895"/>
                    <a:pt x="7537" y="11387"/>
                  </a:cubicBezTo>
                  <a:cubicBezTo>
                    <a:pt x="8038" y="10849"/>
                    <a:pt x="8582" y="10626"/>
                    <a:pt x="9138" y="10626"/>
                  </a:cubicBezTo>
                  <a:close/>
                  <a:moveTo>
                    <a:pt x="9466" y="0"/>
                  </a:moveTo>
                  <a:cubicBezTo>
                    <a:pt x="7276" y="0"/>
                    <a:pt x="5087" y="716"/>
                    <a:pt x="3315" y="2176"/>
                  </a:cubicBezTo>
                  <a:cubicBezTo>
                    <a:pt x="9" y="4899"/>
                    <a:pt x="-563" y="9078"/>
                    <a:pt x="459" y="12762"/>
                  </a:cubicBezTo>
                  <a:cubicBezTo>
                    <a:pt x="751" y="15593"/>
                    <a:pt x="2053" y="18320"/>
                    <a:pt x="4163" y="19980"/>
                  </a:cubicBezTo>
                  <a:cubicBezTo>
                    <a:pt x="5588" y="21102"/>
                    <a:pt x="7162" y="21600"/>
                    <a:pt x="8724" y="21600"/>
                  </a:cubicBezTo>
                  <a:cubicBezTo>
                    <a:pt x="10949" y="21600"/>
                    <a:pt x="13154" y="20585"/>
                    <a:pt x="14879" y="18890"/>
                  </a:cubicBezTo>
                  <a:cubicBezTo>
                    <a:pt x="15273" y="19753"/>
                    <a:pt x="16094" y="20341"/>
                    <a:pt x="16902" y="20341"/>
                  </a:cubicBezTo>
                  <a:cubicBezTo>
                    <a:pt x="17538" y="20341"/>
                    <a:pt x="18169" y="19980"/>
                    <a:pt x="18583" y="19112"/>
                  </a:cubicBezTo>
                  <a:cubicBezTo>
                    <a:pt x="21037" y="13977"/>
                    <a:pt x="20508" y="7253"/>
                    <a:pt x="16670" y="3106"/>
                  </a:cubicBezTo>
                  <a:cubicBezTo>
                    <a:pt x="14760" y="1046"/>
                    <a:pt x="12113" y="0"/>
                    <a:pt x="946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91" name="Google Shape;508;p22"/>
            <p:cNvSpPr/>
            <p:nvPr/>
          </p:nvSpPr>
          <p:spPr>
            <a:xfrm>
              <a:off x="1644842" y="2530946"/>
              <a:ext cx="580186" cy="604120"/>
            </a:xfrm>
            <a:custGeom>
              <a:avLst/>
              <a:gdLst/>
              <a:ahLst/>
              <a:cxnLst>
                <a:cxn ang="0">
                  <a:pos x="wd2" y="hd2"/>
                </a:cxn>
                <a:cxn ang="5400000">
                  <a:pos x="wd2" y="hd2"/>
                </a:cxn>
                <a:cxn ang="10800000">
                  <a:pos x="wd2" y="hd2"/>
                </a:cxn>
                <a:cxn ang="16200000">
                  <a:pos x="wd2" y="hd2"/>
                </a:cxn>
              </a:cxnLst>
              <a:rect l="0" t="0" r="r" b="b"/>
              <a:pathLst>
                <a:path w="19048" h="21600" extrusionOk="0">
                  <a:moveTo>
                    <a:pt x="8649" y="13030"/>
                  </a:moveTo>
                  <a:cubicBezTo>
                    <a:pt x="9296" y="13643"/>
                    <a:pt x="10017" y="14158"/>
                    <a:pt x="10787" y="14565"/>
                  </a:cubicBezTo>
                  <a:cubicBezTo>
                    <a:pt x="10765" y="14605"/>
                    <a:pt x="10776" y="14646"/>
                    <a:pt x="10765" y="14686"/>
                  </a:cubicBezTo>
                  <a:cubicBezTo>
                    <a:pt x="10650" y="14916"/>
                    <a:pt x="10502" y="15133"/>
                    <a:pt x="10328" y="15298"/>
                  </a:cubicBezTo>
                  <a:cubicBezTo>
                    <a:pt x="9844" y="15254"/>
                    <a:pt x="9370" y="15053"/>
                    <a:pt x="8971" y="14726"/>
                  </a:cubicBezTo>
                  <a:cubicBezTo>
                    <a:pt x="8823" y="14170"/>
                    <a:pt x="8708" y="13602"/>
                    <a:pt x="8649" y="13030"/>
                  </a:cubicBezTo>
                  <a:close/>
                  <a:moveTo>
                    <a:pt x="5789" y="0"/>
                  </a:moveTo>
                  <a:cubicBezTo>
                    <a:pt x="3732" y="0"/>
                    <a:pt x="1783" y="1463"/>
                    <a:pt x="1228" y="3715"/>
                  </a:cubicBezTo>
                  <a:cubicBezTo>
                    <a:pt x="743" y="5709"/>
                    <a:pt x="592" y="7784"/>
                    <a:pt x="803" y="9831"/>
                  </a:cubicBezTo>
                  <a:cubicBezTo>
                    <a:pt x="-1798" y="14807"/>
                    <a:pt x="2360" y="19610"/>
                    <a:pt x="7017" y="20722"/>
                  </a:cubicBezTo>
                  <a:cubicBezTo>
                    <a:pt x="7835" y="21221"/>
                    <a:pt x="8752" y="21600"/>
                    <a:pt x="9651" y="21600"/>
                  </a:cubicBezTo>
                  <a:cubicBezTo>
                    <a:pt x="10132" y="21600"/>
                    <a:pt x="10609" y="21491"/>
                    <a:pt x="11061" y="21237"/>
                  </a:cubicBezTo>
                  <a:cubicBezTo>
                    <a:pt x="11560" y="20923"/>
                    <a:pt x="12022" y="20532"/>
                    <a:pt x="12418" y="20069"/>
                  </a:cubicBezTo>
                  <a:cubicBezTo>
                    <a:pt x="12618" y="19948"/>
                    <a:pt x="12818" y="19827"/>
                    <a:pt x="13003" y="19678"/>
                  </a:cubicBezTo>
                  <a:cubicBezTo>
                    <a:pt x="13502" y="19473"/>
                    <a:pt x="13976" y="19215"/>
                    <a:pt x="14423" y="18905"/>
                  </a:cubicBezTo>
                  <a:cubicBezTo>
                    <a:pt x="15744" y="17942"/>
                    <a:pt x="16828" y="16326"/>
                    <a:pt x="17486" y="14525"/>
                  </a:cubicBezTo>
                  <a:cubicBezTo>
                    <a:pt x="19218" y="12841"/>
                    <a:pt x="19802" y="9899"/>
                    <a:pt x="17712" y="7446"/>
                  </a:cubicBezTo>
                  <a:cubicBezTo>
                    <a:pt x="14823" y="4081"/>
                    <a:pt x="11087" y="1330"/>
                    <a:pt x="6966" y="165"/>
                  </a:cubicBezTo>
                  <a:cubicBezTo>
                    <a:pt x="6577" y="52"/>
                    <a:pt x="6181" y="0"/>
                    <a:pt x="5789"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92" name="Google Shape;509;p22"/>
            <p:cNvSpPr/>
            <p:nvPr/>
          </p:nvSpPr>
          <p:spPr>
            <a:xfrm>
              <a:off x="733037" y="878168"/>
              <a:ext cx="721352" cy="575160"/>
            </a:xfrm>
            <a:custGeom>
              <a:avLst/>
              <a:gdLst/>
              <a:ahLst/>
              <a:cxnLst>
                <a:cxn ang="0">
                  <a:pos x="wd2" y="hd2"/>
                </a:cxn>
                <a:cxn ang="5400000">
                  <a:pos x="wd2" y="hd2"/>
                </a:cxn>
                <a:cxn ang="10800000">
                  <a:pos x="wd2" y="hd2"/>
                </a:cxn>
                <a:cxn ang="16200000">
                  <a:pos x="wd2" y="hd2"/>
                </a:cxn>
              </a:cxnLst>
              <a:rect l="0" t="0" r="r" b="b"/>
              <a:pathLst>
                <a:path w="19459" h="21600" extrusionOk="0">
                  <a:moveTo>
                    <a:pt x="5882" y="7567"/>
                  </a:moveTo>
                  <a:cubicBezTo>
                    <a:pt x="6064" y="7567"/>
                    <a:pt x="6250" y="7647"/>
                    <a:pt x="6423" y="7838"/>
                  </a:cubicBezTo>
                  <a:cubicBezTo>
                    <a:pt x="6441" y="7850"/>
                    <a:pt x="6453" y="7867"/>
                    <a:pt x="6474" y="7880"/>
                  </a:cubicBezTo>
                  <a:cubicBezTo>
                    <a:pt x="6474" y="8049"/>
                    <a:pt x="6493" y="8235"/>
                    <a:pt x="6505" y="8422"/>
                  </a:cubicBezTo>
                  <a:cubicBezTo>
                    <a:pt x="6055" y="9061"/>
                    <a:pt x="5675" y="9789"/>
                    <a:pt x="5377" y="10584"/>
                  </a:cubicBezTo>
                  <a:cubicBezTo>
                    <a:pt x="5204" y="11054"/>
                    <a:pt x="5052" y="11553"/>
                    <a:pt x="4927" y="12065"/>
                  </a:cubicBezTo>
                  <a:cubicBezTo>
                    <a:pt x="4468" y="11312"/>
                    <a:pt x="4183" y="10385"/>
                    <a:pt x="4407" y="9332"/>
                  </a:cubicBezTo>
                  <a:cubicBezTo>
                    <a:pt x="4550" y="8637"/>
                    <a:pt x="5213" y="7567"/>
                    <a:pt x="5882" y="7567"/>
                  </a:cubicBezTo>
                  <a:close/>
                  <a:moveTo>
                    <a:pt x="10846" y="13018"/>
                  </a:moveTo>
                  <a:cubicBezTo>
                    <a:pt x="11204" y="13018"/>
                    <a:pt x="11502" y="13348"/>
                    <a:pt x="11751" y="13805"/>
                  </a:cubicBezTo>
                  <a:cubicBezTo>
                    <a:pt x="11271" y="14033"/>
                    <a:pt x="10779" y="14203"/>
                    <a:pt x="10277" y="14304"/>
                  </a:cubicBezTo>
                  <a:cubicBezTo>
                    <a:pt x="9572" y="13860"/>
                    <a:pt x="10034" y="13119"/>
                    <a:pt x="10791" y="13022"/>
                  </a:cubicBezTo>
                  <a:lnTo>
                    <a:pt x="10779" y="13022"/>
                  </a:lnTo>
                  <a:cubicBezTo>
                    <a:pt x="10803" y="13018"/>
                    <a:pt x="10824" y="13018"/>
                    <a:pt x="10846" y="13018"/>
                  </a:cubicBezTo>
                  <a:close/>
                  <a:moveTo>
                    <a:pt x="12526" y="0"/>
                  </a:moveTo>
                  <a:cubicBezTo>
                    <a:pt x="10779" y="0"/>
                    <a:pt x="9052" y="1020"/>
                    <a:pt x="7824" y="2954"/>
                  </a:cubicBezTo>
                  <a:cubicBezTo>
                    <a:pt x="7119" y="2488"/>
                    <a:pt x="6359" y="2273"/>
                    <a:pt x="5596" y="2273"/>
                  </a:cubicBezTo>
                  <a:cubicBezTo>
                    <a:pt x="2611" y="2273"/>
                    <a:pt x="-377" y="5590"/>
                    <a:pt x="39" y="10301"/>
                  </a:cubicBezTo>
                  <a:cubicBezTo>
                    <a:pt x="356" y="13860"/>
                    <a:pt x="2298" y="16852"/>
                    <a:pt x="4572" y="18333"/>
                  </a:cubicBezTo>
                  <a:cubicBezTo>
                    <a:pt x="5061" y="18646"/>
                    <a:pt x="5563" y="18887"/>
                    <a:pt x="6085" y="19044"/>
                  </a:cubicBezTo>
                  <a:cubicBezTo>
                    <a:pt x="7371" y="20690"/>
                    <a:pt x="9323" y="21600"/>
                    <a:pt x="11301" y="21600"/>
                  </a:cubicBezTo>
                  <a:cubicBezTo>
                    <a:pt x="12612" y="21600"/>
                    <a:pt x="13931" y="21202"/>
                    <a:pt x="15077" y="20356"/>
                  </a:cubicBezTo>
                  <a:cubicBezTo>
                    <a:pt x="20384" y="16441"/>
                    <a:pt x="21223" y="5514"/>
                    <a:pt x="15639" y="1160"/>
                  </a:cubicBezTo>
                  <a:cubicBezTo>
                    <a:pt x="14663" y="377"/>
                    <a:pt x="13590" y="0"/>
                    <a:pt x="125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93" name="Google Shape;510;p22"/>
            <p:cNvSpPr/>
            <p:nvPr/>
          </p:nvSpPr>
          <p:spPr>
            <a:xfrm>
              <a:off x="865883" y="2528580"/>
              <a:ext cx="500171" cy="499885"/>
            </a:xfrm>
            <a:custGeom>
              <a:avLst/>
              <a:gdLst/>
              <a:ahLst/>
              <a:cxnLst>
                <a:cxn ang="0">
                  <a:pos x="wd2" y="hd2"/>
                </a:cxn>
                <a:cxn ang="5400000">
                  <a:pos x="wd2" y="hd2"/>
                </a:cxn>
                <a:cxn ang="10800000">
                  <a:pos x="wd2" y="hd2"/>
                </a:cxn>
                <a:cxn ang="16200000">
                  <a:pos x="wd2" y="hd2"/>
                </a:cxn>
              </a:cxnLst>
              <a:rect l="0" t="0" r="r" b="b"/>
              <a:pathLst>
                <a:path w="21150" h="21600" extrusionOk="0">
                  <a:moveTo>
                    <a:pt x="10127" y="9295"/>
                  </a:moveTo>
                  <a:cubicBezTo>
                    <a:pt x="10484" y="9295"/>
                    <a:pt x="10942" y="9495"/>
                    <a:pt x="11499" y="9953"/>
                  </a:cubicBezTo>
                  <a:cubicBezTo>
                    <a:pt x="12238" y="10557"/>
                    <a:pt x="12481" y="11462"/>
                    <a:pt x="12867" y="12261"/>
                  </a:cubicBezTo>
                  <a:lnTo>
                    <a:pt x="12867" y="12280"/>
                  </a:lnTo>
                  <a:cubicBezTo>
                    <a:pt x="12209" y="13030"/>
                    <a:pt x="11342" y="13556"/>
                    <a:pt x="10608" y="13556"/>
                  </a:cubicBezTo>
                  <a:cubicBezTo>
                    <a:pt x="9798" y="13556"/>
                    <a:pt x="9145" y="12913"/>
                    <a:pt x="9112" y="11228"/>
                  </a:cubicBezTo>
                  <a:cubicBezTo>
                    <a:pt x="9093" y="10094"/>
                    <a:pt x="9412" y="9295"/>
                    <a:pt x="10127" y="9295"/>
                  </a:cubicBezTo>
                  <a:close/>
                  <a:moveTo>
                    <a:pt x="9898" y="0"/>
                  </a:moveTo>
                  <a:cubicBezTo>
                    <a:pt x="4542" y="0"/>
                    <a:pt x="116" y="4519"/>
                    <a:pt x="1" y="10001"/>
                  </a:cubicBezTo>
                  <a:cubicBezTo>
                    <a:pt x="-75" y="14934"/>
                    <a:pt x="2937" y="19930"/>
                    <a:pt x="7716" y="21293"/>
                  </a:cubicBezTo>
                  <a:cubicBezTo>
                    <a:pt x="8483" y="21493"/>
                    <a:pt x="9279" y="21600"/>
                    <a:pt x="10070" y="21600"/>
                  </a:cubicBezTo>
                  <a:cubicBezTo>
                    <a:pt x="10370" y="21600"/>
                    <a:pt x="10670" y="21585"/>
                    <a:pt x="10970" y="21556"/>
                  </a:cubicBezTo>
                  <a:cubicBezTo>
                    <a:pt x="11132" y="21556"/>
                    <a:pt x="11294" y="21585"/>
                    <a:pt x="11452" y="21585"/>
                  </a:cubicBezTo>
                  <a:cubicBezTo>
                    <a:pt x="11471" y="21585"/>
                    <a:pt x="11495" y="21585"/>
                    <a:pt x="11514" y="21585"/>
                  </a:cubicBezTo>
                  <a:cubicBezTo>
                    <a:pt x="17489" y="21585"/>
                    <a:pt x="20820" y="16590"/>
                    <a:pt x="21044" y="11574"/>
                  </a:cubicBezTo>
                  <a:cubicBezTo>
                    <a:pt x="21525" y="8068"/>
                    <a:pt x="20372" y="4465"/>
                    <a:pt x="17356" y="2250"/>
                  </a:cubicBezTo>
                  <a:cubicBezTo>
                    <a:pt x="16007" y="1300"/>
                    <a:pt x="14454" y="677"/>
                    <a:pt x="12834" y="463"/>
                  </a:cubicBezTo>
                  <a:cubicBezTo>
                    <a:pt x="11966" y="185"/>
                    <a:pt x="11070" y="39"/>
                    <a:pt x="10156" y="5"/>
                  </a:cubicBezTo>
                  <a:cubicBezTo>
                    <a:pt x="10070" y="5"/>
                    <a:pt x="9984" y="0"/>
                    <a:pt x="9898"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94" name="Google Shape;511;p22"/>
            <p:cNvSpPr/>
            <p:nvPr/>
          </p:nvSpPr>
          <p:spPr>
            <a:xfrm>
              <a:off x="436435" y="4280"/>
              <a:ext cx="597818" cy="576853"/>
            </a:xfrm>
            <a:custGeom>
              <a:avLst/>
              <a:gdLst/>
              <a:ahLst/>
              <a:cxnLst>
                <a:cxn ang="0">
                  <a:pos x="wd2" y="hd2"/>
                </a:cxn>
                <a:cxn ang="5400000">
                  <a:pos x="wd2" y="hd2"/>
                </a:cxn>
                <a:cxn ang="10800000">
                  <a:pos x="wd2" y="hd2"/>
                </a:cxn>
                <a:cxn ang="16200000">
                  <a:pos x="wd2" y="hd2"/>
                </a:cxn>
              </a:cxnLst>
              <a:rect l="0" t="0" r="r" b="b"/>
              <a:pathLst>
                <a:path w="18788" h="21600" extrusionOk="0">
                  <a:moveTo>
                    <a:pt x="8866" y="8203"/>
                  </a:moveTo>
                  <a:cubicBezTo>
                    <a:pt x="8558" y="10591"/>
                    <a:pt x="9681" y="13633"/>
                    <a:pt x="11809" y="13633"/>
                  </a:cubicBezTo>
                  <a:cubicBezTo>
                    <a:pt x="12050" y="13633"/>
                    <a:pt x="12298" y="13595"/>
                    <a:pt x="12564" y="13515"/>
                  </a:cubicBezTo>
                  <a:cubicBezTo>
                    <a:pt x="14494" y="12916"/>
                    <a:pt x="14993" y="10827"/>
                    <a:pt x="14837" y="8642"/>
                  </a:cubicBezTo>
                  <a:cubicBezTo>
                    <a:pt x="18089" y="12865"/>
                    <a:pt x="14062" y="18161"/>
                    <a:pt x="9908" y="18161"/>
                  </a:cubicBezTo>
                  <a:cubicBezTo>
                    <a:pt x="9844" y="18161"/>
                    <a:pt x="9780" y="18161"/>
                    <a:pt x="9713" y="18157"/>
                  </a:cubicBezTo>
                  <a:cubicBezTo>
                    <a:pt x="7606" y="18085"/>
                    <a:pt x="5530" y="17250"/>
                    <a:pt x="4673" y="14790"/>
                  </a:cubicBezTo>
                  <a:cubicBezTo>
                    <a:pt x="3983" y="12790"/>
                    <a:pt x="4053" y="10574"/>
                    <a:pt x="5042" y="8743"/>
                  </a:cubicBezTo>
                  <a:cubicBezTo>
                    <a:pt x="5052" y="8713"/>
                    <a:pt x="5066" y="8701"/>
                    <a:pt x="5077" y="8684"/>
                  </a:cubicBezTo>
                  <a:cubicBezTo>
                    <a:pt x="4493" y="11342"/>
                    <a:pt x="4995" y="14321"/>
                    <a:pt x="7127" y="16579"/>
                  </a:cubicBezTo>
                  <a:cubicBezTo>
                    <a:pt x="7244" y="16701"/>
                    <a:pt x="7379" y="16752"/>
                    <a:pt x="7510" y="16752"/>
                  </a:cubicBezTo>
                  <a:cubicBezTo>
                    <a:pt x="7910" y="16752"/>
                    <a:pt x="8282" y="16279"/>
                    <a:pt x="8020" y="15756"/>
                  </a:cubicBezTo>
                  <a:cubicBezTo>
                    <a:pt x="6745" y="13228"/>
                    <a:pt x="7379" y="10047"/>
                    <a:pt x="8866" y="8203"/>
                  </a:cubicBezTo>
                  <a:close/>
                  <a:moveTo>
                    <a:pt x="7765" y="0"/>
                  </a:moveTo>
                  <a:cubicBezTo>
                    <a:pt x="3554" y="0"/>
                    <a:pt x="-540" y="4848"/>
                    <a:pt x="59" y="10929"/>
                  </a:cubicBezTo>
                  <a:cubicBezTo>
                    <a:pt x="381" y="14195"/>
                    <a:pt x="2265" y="16752"/>
                    <a:pt x="4709" y="18313"/>
                  </a:cubicBezTo>
                  <a:cubicBezTo>
                    <a:pt x="4482" y="18794"/>
                    <a:pt x="4578" y="19406"/>
                    <a:pt x="4935" y="19760"/>
                  </a:cubicBezTo>
                  <a:cubicBezTo>
                    <a:pt x="5314" y="20203"/>
                    <a:pt x="5697" y="20684"/>
                    <a:pt x="6161" y="20997"/>
                  </a:cubicBezTo>
                  <a:cubicBezTo>
                    <a:pt x="6639" y="21309"/>
                    <a:pt x="7212" y="21423"/>
                    <a:pt x="7758" y="21566"/>
                  </a:cubicBezTo>
                  <a:cubicBezTo>
                    <a:pt x="7843" y="21587"/>
                    <a:pt x="7928" y="21600"/>
                    <a:pt x="8013" y="21600"/>
                  </a:cubicBezTo>
                  <a:cubicBezTo>
                    <a:pt x="8728" y="21600"/>
                    <a:pt x="9359" y="20777"/>
                    <a:pt x="9284" y="19988"/>
                  </a:cubicBezTo>
                  <a:cubicBezTo>
                    <a:pt x="9653" y="20039"/>
                    <a:pt x="10021" y="20060"/>
                    <a:pt x="10389" y="20060"/>
                  </a:cubicBezTo>
                  <a:cubicBezTo>
                    <a:pt x="11310" y="20060"/>
                    <a:pt x="12227" y="19908"/>
                    <a:pt x="13123" y="19604"/>
                  </a:cubicBezTo>
                  <a:cubicBezTo>
                    <a:pt x="19654" y="17275"/>
                    <a:pt x="21060" y="6924"/>
                    <a:pt x="14575" y="3220"/>
                  </a:cubicBezTo>
                  <a:cubicBezTo>
                    <a:pt x="13920" y="2848"/>
                    <a:pt x="13230" y="2595"/>
                    <a:pt x="12514" y="2481"/>
                  </a:cubicBezTo>
                  <a:cubicBezTo>
                    <a:pt x="11101" y="755"/>
                    <a:pt x="9422" y="0"/>
                    <a:pt x="7765"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95" name="Google Shape;512;p22"/>
            <p:cNvSpPr/>
            <p:nvPr/>
          </p:nvSpPr>
          <p:spPr>
            <a:xfrm>
              <a:off x="348475" y="1831610"/>
              <a:ext cx="630834" cy="528172"/>
            </a:xfrm>
            <a:custGeom>
              <a:avLst/>
              <a:gdLst/>
              <a:ahLst/>
              <a:cxnLst>
                <a:cxn ang="0">
                  <a:pos x="wd2" y="hd2"/>
                </a:cxn>
                <a:cxn ang="5400000">
                  <a:pos x="wd2" y="hd2"/>
                </a:cxn>
                <a:cxn ang="10800000">
                  <a:pos x="wd2" y="hd2"/>
                </a:cxn>
                <a:cxn ang="16200000">
                  <a:pos x="wd2" y="hd2"/>
                </a:cxn>
              </a:cxnLst>
              <a:rect l="0" t="0" r="r" b="b"/>
              <a:pathLst>
                <a:path w="21063" h="21600" extrusionOk="0">
                  <a:moveTo>
                    <a:pt x="11826" y="0"/>
                  </a:moveTo>
                  <a:cubicBezTo>
                    <a:pt x="11307" y="0"/>
                    <a:pt x="10780" y="46"/>
                    <a:pt x="10238" y="143"/>
                  </a:cubicBezTo>
                  <a:cubicBezTo>
                    <a:pt x="8440" y="452"/>
                    <a:pt x="6984" y="1304"/>
                    <a:pt x="5972" y="2595"/>
                  </a:cubicBezTo>
                  <a:cubicBezTo>
                    <a:pt x="3112" y="3802"/>
                    <a:pt x="794" y="6982"/>
                    <a:pt x="298" y="10627"/>
                  </a:cubicBezTo>
                  <a:cubicBezTo>
                    <a:pt x="-244" y="12687"/>
                    <a:pt x="-41" y="14922"/>
                    <a:pt x="858" y="16784"/>
                  </a:cubicBezTo>
                  <a:cubicBezTo>
                    <a:pt x="2314" y="19858"/>
                    <a:pt x="5196" y="21595"/>
                    <a:pt x="8052" y="21595"/>
                  </a:cubicBezTo>
                  <a:cubicBezTo>
                    <a:pt x="8221" y="21595"/>
                    <a:pt x="8387" y="21586"/>
                    <a:pt x="8556" y="21577"/>
                  </a:cubicBezTo>
                  <a:cubicBezTo>
                    <a:pt x="8756" y="21591"/>
                    <a:pt x="8955" y="21600"/>
                    <a:pt x="9155" y="21600"/>
                  </a:cubicBezTo>
                  <a:cubicBezTo>
                    <a:pt x="9994" y="21600"/>
                    <a:pt x="10825" y="21466"/>
                    <a:pt x="11645" y="21204"/>
                  </a:cubicBezTo>
                  <a:cubicBezTo>
                    <a:pt x="15761" y="19826"/>
                    <a:pt x="18647" y="15296"/>
                    <a:pt x="20509" y="10858"/>
                  </a:cubicBezTo>
                  <a:cubicBezTo>
                    <a:pt x="21130" y="9369"/>
                    <a:pt x="21356" y="7337"/>
                    <a:pt x="20509" y="5880"/>
                  </a:cubicBezTo>
                  <a:cubicBezTo>
                    <a:pt x="18399" y="2212"/>
                    <a:pt x="15370" y="0"/>
                    <a:pt x="118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96" name="Google Shape;513;p22"/>
            <p:cNvSpPr/>
            <p:nvPr/>
          </p:nvSpPr>
          <p:spPr>
            <a:xfrm>
              <a:off x="-8" y="826557"/>
              <a:ext cx="623363" cy="621925"/>
            </a:xfrm>
            <a:custGeom>
              <a:avLst/>
              <a:gdLst/>
              <a:ahLst/>
              <a:cxnLst>
                <a:cxn ang="0">
                  <a:pos x="wd2" y="hd2"/>
                </a:cxn>
                <a:cxn ang="5400000">
                  <a:pos x="wd2" y="hd2"/>
                </a:cxn>
                <a:cxn ang="10800000">
                  <a:pos x="wd2" y="hd2"/>
                </a:cxn>
                <a:cxn ang="16200000">
                  <a:pos x="wd2" y="hd2"/>
                </a:cxn>
              </a:cxnLst>
              <a:rect l="0" t="0" r="r" b="b"/>
              <a:pathLst>
                <a:path w="20138" h="21600" extrusionOk="0">
                  <a:moveTo>
                    <a:pt x="8749" y="9882"/>
                  </a:moveTo>
                  <a:cubicBezTo>
                    <a:pt x="10154" y="9882"/>
                    <a:pt x="11828" y="11193"/>
                    <a:pt x="10616" y="12532"/>
                  </a:cubicBezTo>
                  <a:cubicBezTo>
                    <a:pt x="10139" y="13060"/>
                    <a:pt x="9608" y="13279"/>
                    <a:pt x="9076" y="13279"/>
                  </a:cubicBezTo>
                  <a:cubicBezTo>
                    <a:pt x="8534" y="13279"/>
                    <a:pt x="7991" y="13052"/>
                    <a:pt x="7504" y="12700"/>
                  </a:cubicBezTo>
                  <a:cubicBezTo>
                    <a:pt x="7245" y="12160"/>
                    <a:pt x="7111" y="11581"/>
                    <a:pt x="7223" y="11056"/>
                  </a:cubicBezTo>
                  <a:cubicBezTo>
                    <a:pt x="7391" y="10219"/>
                    <a:pt x="8035" y="9882"/>
                    <a:pt x="8749" y="9882"/>
                  </a:cubicBezTo>
                  <a:close/>
                  <a:moveTo>
                    <a:pt x="11406" y="0"/>
                  </a:moveTo>
                  <a:cubicBezTo>
                    <a:pt x="10521" y="0"/>
                    <a:pt x="9670" y="188"/>
                    <a:pt x="8938" y="650"/>
                  </a:cubicBezTo>
                  <a:cubicBezTo>
                    <a:pt x="8348" y="1033"/>
                    <a:pt x="7846" y="1558"/>
                    <a:pt x="7478" y="2192"/>
                  </a:cubicBezTo>
                  <a:cubicBezTo>
                    <a:pt x="6910" y="1922"/>
                    <a:pt x="6299" y="1785"/>
                    <a:pt x="5680" y="1785"/>
                  </a:cubicBezTo>
                  <a:cubicBezTo>
                    <a:pt x="5578" y="1785"/>
                    <a:pt x="5476" y="1789"/>
                    <a:pt x="5371" y="1796"/>
                  </a:cubicBezTo>
                  <a:cubicBezTo>
                    <a:pt x="3034" y="1980"/>
                    <a:pt x="1268" y="3918"/>
                    <a:pt x="497" y="6184"/>
                  </a:cubicBezTo>
                  <a:cubicBezTo>
                    <a:pt x="-559" y="9276"/>
                    <a:pt x="140" y="12794"/>
                    <a:pt x="1905" y="15440"/>
                  </a:cubicBezTo>
                  <a:cubicBezTo>
                    <a:pt x="2935" y="17811"/>
                    <a:pt x="4748" y="19815"/>
                    <a:pt x="6929" y="20841"/>
                  </a:cubicBezTo>
                  <a:cubicBezTo>
                    <a:pt x="8035" y="21361"/>
                    <a:pt x="9171" y="21600"/>
                    <a:pt x="10285" y="21600"/>
                  </a:cubicBezTo>
                  <a:cubicBezTo>
                    <a:pt x="13681" y="21600"/>
                    <a:pt x="16888" y="19361"/>
                    <a:pt x="18613" y="16007"/>
                  </a:cubicBezTo>
                  <a:cubicBezTo>
                    <a:pt x="21041" y="11291"/>
                    <a:pt x="20819" y="4481"/>
                    <a:pt x="16116" y="1479"/>
                  </a:cubicBezTo>
                  <a:cubicBezTo>
                    <a:pt x="14842" y="673"/>
                    <a:pt x="13069" y="0"/>
                    <a:pt x="1140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97" name="Google Shape;514;p22"/>
            <p:cNvSpPr/>
            <p:nvPr/>
          </p:nvSpPr>
          <p:spPr>
            <a:xfrm>
              <a:off x="3321955" y="3135623"/>
              <a:ext cx="805414" cy="684356"/>
            </a:xfrm>
            <a:custGeom>
              <a:avLst/>
              <a:gdLst/>
              <a:ahLst/>
              <a:cxnLst>
                <a:cxn ang="0">
                  <a:pos x="wd2" y="hd2"/>
                </a:cxn>
                <a:cxn ang="5400000">
                  <a:pos x="wd2" y="hd2"/>
                </a:cxn>
                <a:cxn ang="10800000">
                  <a:pos x="wd2" y="hd2"/>
                </a:cxn>
                <a:cxn ang="16200000">
                  <a:pos x="wd2" y="hd2"/>
                </a:cxn>
              </a:cxnLst>
              <a:rect l="0" t="0" r="r" b="b"/>
              <a:pathLst>
                <a:path w="20353" h="21600" extrusionOk="0">
                  <a:moveTo>
                    <a:pt x="8249" y="6747"/>
                  </a:moveTo>
                  <a:cubicBezTo>
                    <a:pt x="8519" y="7021"/>
                    <a:pt x="8747" y="7345"/>
                    <a:pt x="8929" y="7715"/>
                  </a:cubicBezTo>
                  <a:cubicBezTo>
                    <a:pt x="8573" y="8084"/>
                    <a:pt x="8129" y="8277"/>
                    <a:pt x="7682" y="8277"/>
                  </a:cubicBezTo>
                  <a:cubicBezTo>
                    <a:pt x="7443" y="8277"/>
                    <a:pt x="7204" y="8223"/>
                    <a:pt x="6976" y="8113"/>
                  </a:cubicBezTo>
                  <a:cubicBezTo>
                    <a:pt x="7340" y="7583"/>
                    <a:pt x="7770" y="7131"/>
                    <a:pt x="8240" y="6758"/>
                  </a:cubicBezTo>
                  <a:lnTo>
                    <a:pt x="8249" y="6747"/>
                  </a:lnTo>
                  <a:close/>
                  <a:moveTo>
                    <a:pt x="11976" y="5527"/>
                  </a:moveTo>
                  <a:cubicBezTo>
                    <a:pt x="12762" y="5609"/>
                    <a:pt x="13519" y="5908"/>
                    <a:pt x="14143" y="6509"/>
                  </a:cubicBezTo>
                  <a:cubicBezTo>
                    <a:pt x="14977" y="7334"/>
                    <a:pt x="15512" y="8301"/>
                    <a:pt x="15962" y="9344"/>
                  </a:cubicBezTo>
                  <a:cubicBezTo>
                    <a:pt x="15783" y="9276"/>
                    <a:pt x="15600" y="9240"/>
                    <a:pt x="15421" y="9240"/>
                  </a:cubicBezTo>
                  <a:cubicBezTo>
                    <a:pt x="14638" y="9240"/>
                    <a:pt x="13912" y="9866"/>
                    <a:pt x="13664" y="10841"/>
                  </a:cubicBezTo>
                  <a:cubicBezTo>
                    <a:pt x="13442" y="11677"/>
                    <a:pt x="12964" y="12470"/>
                    <a:pt x="12437" y="13174"/>
                  </a:cubicBezTo>
                  <a:cubicBezTo>
                    <a:pt x="12745" y="12420"/>
                    <a:pt x="12955" y="11595"/>
                    <a:pt x="13061" y="10756"/>
                  </a:cubicBezTo>
                  <a:cubicBezTo>
                    <a:pt x="13291" y="8806"/>
                    <a:pt x="12821" y="7010"/>
                    <a:pt x="11976" y="5527"/>
                  </a:cubicBezTo>
                  <a:close/>
                  <a:moveTo>
                    <a:pt x="3958" y="7583"/>
                  </a:moveTo>
                  <a:cubicBezTo>
                    <a:pt x="4379" y="9632"/>
                    <a:pt x="5712" y="11332"/>
                    <a:pt x="7656" y="11438"/>
                  </a:cubicBezTo>
                  <a:cubicBezTo>
                    <a:pt x="7691" y="11438"/>
                    <a:pt x="7725" y="11438"/>
                    <a:pt x="7759" y="11438"/>
                  </a:cubicBezTo>
                  <a:cubicBezTo>
                    <a:pt x="8203" y="11438"/>
                    <a:pt x="8647" y="11367"/>
                    <a:pt x="9074" y="11211"/>
                  </a:cubicBezTo>
                  <a:cubicBezTo>
                    <a:pt x="8872" y="11929"/>
                    <a:pt x="8565" y="12601"/>
                    <a:pt x="8163" y="13174"/>
                  </a:cubicBezTo>
                  <a:cubicBezTo>
                    <a:pt x="7577" y="13647"/>
                    <a:pt x="6902" y="13932"/>
                    <a:pt x="6244" y="13932"/>
                  </a:cubicBezTo>
                  <a:cubicBezTo>
                    <a:pt x="5245" y="13932"/>
                    <a:pt x="4277" y="13274"/>
                    <a:pt x="3687" y="11595"/>
                  </a:cubicBezTo>
                  <a:cubicBezTo>
                    <a:pt x="3123" y="9966"/>
                    <a:pt x="3334" y="8589"/>
                    <a:pt x="3958" y="7597"/>
                  </a:cubicBezTo>
                  <a:lnTo>
                    <a:pt x="3958" y="7583"/>
                  </a:lnTo>
                  <a:close/>
                  <a:moveTo>
                    <a:pt x="12001" y="0"/>
                  </a:moveTo>
                  <a:cubicBezTo>
                    <a:pt x="10558" y="0"/>
                    <a:pt x="9066" y="473"/>
                    <a:pt x="7847" y="1348"/>
                  </a:cubicBezTo>
                  <a:cubicBezTo>
                    <a:pt x="7705" y="1327"/>
                    <a:pt x="7565" y="1316"/>
                    <a:pt x="7423" y="1316"/>
                  </a:cubicBezTo>
                  <a:cubicBezTo>
                    <a:pt x="6851" y="1316"/>
                    <a:pt x="6287" y="1494"/>
                    <a:pt x="5777" y="1839"/>
                  </a:cubicBezTo>
                  <a:cubicBezTo>
                    <a:pt x="3812" y="2031"/>
                    <a:pt x="1925" y="3215"/>
                    <a:pt x="863" y="5467"/>
                  </a:cubicBezTo>
                  <a:cubicBezTo>
                    <a:pt x="-1122" y="9621"/>
                    <a:pt x="478" y="15628"/>
                    <a:pt x="4015" y="17531"/>
                  </a:cubicBezTo>
                  <a:cubicBezTo>
                    <a:pt x="4732" y="17915"/>
                    <a:pt x="5495" y="18114"/>
                    <a:pt x="6270" y="18114"/>
                  </a:cubicBezTo>
                  <a:cubicBezTo>
                    <a:pt x="6529" y="18114"/>
                    <a:pt x="6791" y="18093"/>
                    <a:pt x="7053" y="18047"/>
                  </a:cubicBezTo>
                  <a:cubicBezTo>
                    <a:pt x="6976" y="18296"/>
                    <a:pt x="6964" y="18573"/>
                    <a:pt x="7013" y="18836"/>
                  </a:cubicBezTo>
                  <a:cubicBezTo>
                    <a:pt x="7340" y="20405"/>
                    <a:pt x="8824" y="21205"/>
                    <a:pt x="9994" y="21493"/>
                  </a:cubicBezTo>
                  <a:cubicBezTo>
                    <a:pt x="10279" y="21568"/>
                    <a:pt x="10564" y="21600"/>
                    <a:pt x="10845" y="21600"/>
                  </a:cubicBezTo>
                  <a:cubicBezTo>
                    <a:pt x="12038" y="21600"/>
                    <a:pt x="13197" y="20992"/>
                    <a:pt x="14183" y="20142"/>
                  </a:cubicBezTo>
                  <a:cubicBezTo>
                    <a:pt x="16144" y="18442"/>
                    <a:pt x="17457" y="15674"/>
                    <a:pt x="17363" y="12744"/>
                  </a:cubicBezTo>
                  <a:cubicBezTo>
                    <a:pt x="17833" y="13558"/>
                    <a:pt x="18340" y="14383"/>
                    <a:pt x="18436" y="15173"/>
                  </a:cubicBezTo>
                  <a:cubicBezTo>
                    <a:pt x="18459" y="15386"/>
                    <a:pt x="18607" y="15486"/>
                    <a:pt x="18761" y="15486"/>
                  </a:cubicBezTo>
                  <a:cubicBezTo>
                    <a:pt x="18920" y="15486"/>
                    <a:pt x="19083" y="15379"/>
                    <a:pt x="19117" y="15173"/>
                  </a:cubicBezTo>
                  <a:cubicBezTo>
                    <a:pt x="19316" y="13917"/>
                    <a:pt x="20179" y="12996"/>
                    <a:pt x="20324" y="11620"/>
                  </a:cubicBezTo>
                  <a:cubicBezTo>
                    <a:pt x="20478" y="10051"/>
                    <a:pt x="19980" y="8301"/>
                    <a:pt x="19518" y="6889"/>
                  </a:cubicBezTo>
                  <a:cubicBezTo>
                    <a:pt x="18522" y="3873"/>
                    <a:pt x="16643" y="1337"/>
                    <a:pt x="14094" y="366"/>
                  </a:cubicBezTo>
                  <a:cubicBezTo>
                    <a:pt x="13437" y="117"/>
                    <a:pt x="12725" y="0"/>
                    <a:pt x="12001"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98" name="Google Shape;515;p22"/>
            <p:cNvSpPr/>
            <p:nvPr/>
          </p:nvSpPr>
          <p:spPr>
            <a:xfrm>
              <a:off x="2304111" y="3182839"/>
              <a:ext cx="548139" cy="538088"/>
            </a:xfrm>
            <a:custGeom>
              <a:avLst/>
              <a:gdLst/>
              <a:ahLst/>
              <a:cxnLst>
                <a:cxn ang="0">
                  <a:pos x="wd2" y="hd2"/>
                </a:cxn>
                <a:cxn ang="5400000">
                  <a:pos x="wd2" y="hd2"/>
                </a:cxn>
                <a:cxn ang="10800000">
                  <a:pos x="wd2" y="hd2"/>
                </a:cxn>
                <a:cxn ang="16200000">
                  <a:pos x="wd2" y="hd2"/>
                </a:cxn>
              </a:cxnLst>
              <a:rect l="0" t="0" r="r" b="b"/>
              <a:pathLst>
                <a:path w="18353" h="21600" extrusionOk="0">
                  <a:moveTo>
                    <a:pt x="13228" y="11313"/>
                  </a:moveTo>
                  <a:cubicBezTo>
                    <a:pt x="13507" y="12974"/>
                    <a:pt x="13126" y="14661"/>
                    <a:pt x="11398" y="15272"/>
                  </a:cubicBezTo>
                  <a:cubicBezTo>
                    <a:pt x="11194" y="15344"/>
                    <a:pt x="10994" y="15376"/>
                    <a:pt x="10798" y="15376"/>
                  </a:cubicBezTo>
                  <a:cubicBezTo>
                    <a:pt x="10149" y="15376"/>
                    <a:pt x="9557" y="15018"/>
                    <a:pt x="9100" y="14480"/>
                  </a:cubicBezTo>
                  <a:cubicBezTo>
                    <a:pt x="9213" y="14358"/>
                    <a:pt x="9330" y="14236"/>
                    <a:pt x="9444" y="14114"/>
                  </a:cubicBezTo>
                  <a:lnTo>
                    <a:pt x="10217" y="14114"/>
                  </a:lnTo>
                  <a:cubicBezTo>
                    <a:pt x="11881" y="14114"/>
                    <a:pt x="12873" y="12833"/>
                    <a:pt x="13228" y="11313"/>
                  </a:cubicBezTo>
                  <a:close/>
                  <a:moveTo>
                    <a:pt x="8338" y="0"/>
                  </a:moveTo>
                  <a:cubicBezTo>
                    <a:pt x="6667" y="0"/>
                    <a:pt x="5007" y="556"/>
                    <a:pt x="3550" y="1647"/>
                  </a:cubicBezTo>
                  <a:cubicBezTo>
                    <a:pt x="3347" y="1633"/>
                    <a:pt x="3147" y="1583"/>
                    <a:pt x="2943" y="1570"/>
                  </a:cubicBezTo>
                  <a:cubicBezTo>
                    <a:pt x="2905" y="1570"/>
                    <a:pt x="2871" y="1565"/>
                    <a:pt x="2837" y="1565"/>
                  </a:cubicBezTo>
                  <a:cubicBezTo>
                    <a:pt x="1468" y="1565"/>
                    <a:pt x="702" y="3311"/>
                    <a:pt x="973" y="4736"/>
                  </a:cubicBezTo>
                  <a:cubicBezTo>
                    <a:pt x="72" y="6595"/>
                    <a:pt x="-283" y="8893"/>
                    <a:pt x="249" y="11481"/>
                  </a:cubicBezTo>
                  <a:cubicBezTo>
                    <a:pt x="706" y="13734"/>
                    <a:pt x="1849" y="15606"/>
                    <a:pt x="3362" y="16366"/>
                  </a:cubicBezTo>
                  <a:cubicBezTo>
                    <a:pt x="4776" y="19465"/>
                    <a:pt x="7357" y="21600"/>
                    <a:pt x="10266" y="21600"/>
                  </a:cubicBezTo>
                  <a:cubicBezTo>
                    <a:pt x="11662" y="21600"/>
                    <a:pt x="13130" y="21111"/>
                    <a:pt x="14586" y="20008"/>
                  </a:cubicBezTo>
                  <a:cubicBezTo>
                    <a:pt x="21317" y="14873"/>
                    <a:pt x="18193" y="4008"/>
                    <a:pt x="11753" y="810"/>
                  </a:cubicBezTo>
                  <a:cubicBezTo>
                    <a:pt x="10655" y="267"/>
                    <a:pt x="9493" y="0"/>
                    <a:pt x="8338"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99" name="Google Shape;516;p22"/>
            <p:cNvSpPr/>
            <p:nvPr/>
          </p:nvSpPr>
          <p:spPr>
            <a:xfrm>
              <a:off x="1238752" y="3226787"/>
              <a:ext cx="502879" cy="527046"/>
            </a:xfrm>
            <a:custGeom>
              <a:avLst/>
              <a:gdLst/>
              <a:ahLst/>
              <a:cxnLst>
                <a:cxn ang="0">
                  <a:pos x="wd2" y="hd2"/>
                </a:cxn>
                <a:cxn ang="5400000">
                  <a:pos x="wd2" y="hd2"/>
                </a:cxn>
                <a:cxn ang="10800000">
                  <a:pos x="wd2" y="hd2"/>
                </a:cxn>
                <a:cxn ang="16200000">
                  <a:pos x="wd2" y="hd2"/>
                </a:cxn>
              </a:cxnLst>
              <a:rect l="0" t="0" r="r" b="b"/>
              <a:pathLst>
                <a:path w="17716" h="21600" extrusionOk="0">
                  <a:moveTo>
                    <a:pt x="9302" y="0"/>
                  </a:moveTo>
                  <a:cubicBezTo>
                    <a:pt x="7500" y="0"/>
                    <a:pt x="5685" y="568"/>
                    <a:pt x="4169" y="1635"/>
                  </a:cubicBezTo>
                  <a:cubicBezTo>
                    <a:pt x="-3219" y="6844"/>
                    <a:pt x="-83" y="20039"/>
                    <a:pt x="8055" y="21531"/>
                  </a:cubicBezTo>
                  <a:cubicBezTo>
                    <a:pt x="8309" y="21577"/>
                    <a:pt x="8552" y="21600"/>
                    <a:pt x="8786" y="21600"/>
                  </a:cubicBezTo>
                  <a:cubicBezTo>
                    <a:pt x="10449" y="21600"/>
                    <a:pt x="11656" y="20482"/>
                    <a:pt x="12466" y="18903"/>
                  </a:cubicBezTo>
                  <a:cubicBezTo>
                    <a:pt x="14749" y="17910"/>
                    <a:pt x="16511" y="15749"/>
                    <a:pt x="17262" y="13042"/>
                  </a:cubicBezTo>
                  <a:cubicBezTo>
                    <a:pt x="18381" y="9080"/>
                    <a:pt x="17420" y="4420"/>
                    <a:pt x="14483" y="1884"/>
                  </a:cubicBezTo>
                  <a:cubicBezTo>
                    <a:pt x="12994" y="600"/>
                    <a:pt x="11152" y="0"/>
                    <a:pt x="9302"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00" name="Google Shape;517;p22"/>
            <p:cNvSpPr/>
            <p:nvPr/>
          </p:nvSpPr>
          <p:spPr>
            <a:xfrm>
              <a:off x="261915" y="3063278"/>
              <a:ext cx="582659" cy="583051"/>
            </a:xfrm>
            <a:custGeom>
              <a:avLst/>
              <a:gdLst/>
              <a:ahLst/>
              <a:cxnLst>
                <a:cxn ang="0">
                  <a:pos x="wd2" y="hd2"/>
                </a:cxn>
                <a:cxn ang="5400000">
                  <a:pos x="wd2" y="hd2"/>
                </a:cxn>
                <a:cxn ang="10800000">
                  <a:pos x="wd2" y="hd2"/>
                </a:cxn>
                <a:cxn ang="16200000">
                  <a:pos x="wd2" y="hd2"/>
                </a:cxn>
              </a:cxnLst>
              <a:rect l="0" t="0" r="r" b="b"/>
              <a:pathLst>
                <a:path w="15616" h="21600" extrusionOk="0">
                  <a:moveTo>
                    <a:pt x="6766" y="0"/>
                  </a:moveTo>
                  <a:cubicBezTo>
                    <a:pt x="5458" y="0"/>
                    <a:pt x="4112" y="568"/>
                    <a:pt x="3015" y="1678"/>
                  </a:cubicBezTo>
                  <a:cubicBezTo>
                    <a:pt x="-3492" y="8266"/>
                    <a:pt x="1569" y="21600"/>
                    <a:pt x="8391" y="21600"/>
                  </a:cubicBezTo>
                  <a:cubicBezTo>
                    <a:pt x="9293" y="21600"/>
                    <a:pt x="10227" y="21366"/>
                    <a:pt x="11166" y="20857"/>
                  </a:cubicBezTo>
                  <a:cubicBezTo>
                    <a:pt x="18108" y="17062"/>
                    <a:pt x="16634" y="330"/>
                    <a:pt x="8777" y="271"/>
                  </a:cubicBezTo>
                  <a:cubicBezTo>
                    <a:pt x="8656" y="271"/>
                    <a:pt x="8523" y="313"/>
                    <a:pt x="8403" y="313"/>
                  </a:cubicBezTo>
                  <a:cubicBezTo>
                    <a:pt x="7880" y="104"/>
                    <a:pt x="7328" y="0"/>
                    <a:pt x="676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1002" name="Google Shape;518;p22"/>
          <p:cNvSpPr/>
          <p:nvPr/>
        </p:nvSpPr>
        <p:spPr>
          <a:xfrm>
            <a:off x="-2258149" y="7988331"/>
            <a:ext cx="7185774" cy="6915995"/>
          </a:xfrm>
          <a:custGeom>
            <a:avLst/>
            <a:gdLst/>
            <a:ahLst/>
            <a:cxnLst>
              <a:cxn ang="0">
                <a:pos x="wd2" y="hd2"/>
              </a:cxn>
              <a:cxn ang="5400000">
                <a:pos x="wd2" y="hd2"/>
              </a:cxn>
              <a:cxn ang="10800000">
                <a:pos x="wd2" y="hd2"/>
              </a:cxn>
              <a:cxn ang="16200000">
                <a:pos x="wd2" y="hd2"/>
              </a:cxn>
            </a:cxnLst>
            <a:rect l="0" t="0" r="r" b="b"/>
            <a:pathLst>
              <a:path w="21600" h="21600" extrusionOk="0">
                <a:moveTo>
                  <a:pt x="8705" y="47"/>
                </a:moveTo>
                <a:cubicBezTo>
                  <a:pt x="8699" y="50"/>
                  <a:pt x="8693" y="53"/>
                  <a:pt x="8687" y="57"/>
                </a:cubicBezTo>
                <a:cubicBezTo>
                  <a:pt x="8693" y="53"/>
                  <a:pt x="8700" y="50"/>
                  <a:pt x="8705" y="47"/>
                </a:cubicBezTo>
                <a:close/>
                <a:moveTo>
                  <a:pt x="6054" y="752"/>
                </a:moveTo>
                <a:cubicBezTo>
                  <a:pt x="6048" y="752"/>
                  <a:pt x="6042" y="755"/>
                  <a:pt x="6038" y="759"/>
                </a:cubicBezTo>
                <a:cubicBezTo>
                  <a:pt x="6043" y="757"/>
                  <a:pt x="6049" y="754"/>
                  <a:pt x="6054" y="752"/>
                </a:cubicBezTo>
                <a:close/>
                <a:moveTo>
                  <a:pt x="11014" y="767"/>
                </a:moveTo>
                <a:cubicBezTo>
                  <a:pt x="11020" y="778"/>
                  <a:pt x="11029" y="784"/>
                  <a:pt x="11042" y="784"/>
                </a:cubicBezTo>
                <a:cubicBezTo>
                  <a:pt x="11043" y="784"/>
                  <a:pt x="11045" y="784"/>
                  <a:pt x="11046" y="784"/>
                </a:cubicBezTo>
                <a:cubicBezTo>
                  <a:pt x="11036" y="779"/>
                  <a:pt x="11025" y="773"/>
                  <a:pt x="11014" y="767"/>
                </a:cubicBezTo>
                <a:close/>
                <a:moveTo>
                  <a:pt x="12038" y="827"/>
                </a:moveTo>
                <a:cubicBezTo>
                  <a:pt x="12067" y="880"/>
                  <a:pt x="12077" y="943"/>
                  <a:pt x="12063" y="1002"/>
                </a:cubicBezTo>
                <a:cubicBezTo>
                  <a:pt x="11989" y="996"/>
                  <a:pt x="11916" y="988"/>
                  <a:pt x="11842" y="982"/>
                </a:cubicBezTo>
                <a:cubicBezTo>
                  <a:pt x="11907" y="929"/>
                  <a:pt x="11971" y="876"/>
                  <a:pt x="12038" y="827"/>
                </a:cubicBezTo>
                <a:close/>
                <a:moveTo>
                  <a:pt x="13293" y="1045"/>
                </a:moveTo>
                <a:lnTo>
                  <a:pt x="13322" y="1200"/>
                </a:lnTo>
                <a:cubicBezTo>
                  <a:pt x="13263" y="1188"/>
                  <a:pt x="13203" y="1175"/>
                  <a:pt x="13144" y="1165"/>
                </a:cubicBezTo>
                <a:cubicBezTo>
                  <a:pt x="13167" y="1124"/>
                  <a:pt x="13210" y="1086"/>
                  <a:pt x="13293" y="1045"/>
                </a:cubicBezTo>
                <a:close/>
                <a:moveTo>
                  <a:pt x="15755" y="1634"/>
                </a:moveTo>
                <a:lnTo>
                  <a:pt x="15764" y="1641"/>
                </a:lnTo>
                <a:cubicBezTo>
                  <a:pt x="15761" y="1639"/>
                  <a:pt x="15758" y="1636"/>
                  <a:pt x="15755" y="1634"/>
                </a:cubicBezTo>
                <a:close/>
                <a:moveTo>
                  <a:pt x="17534" y="3191"/>
                </a:moveTo>
                <a:cubicBezTo>
                  <a:pt x="17565" y="3191"/>
                  <a:pt x="17599" y="3198"/>
                  <a:pt x="17640" y="3214"/>
                </a:cubicBezTo>
                <a:cubicBezTo>
                  <a:pt x="17612" y="3257"/>
                  <a:pt x="17581" y="3296"/>
                  <a:pt x="17545" y="3330"/>
                </a:cubicBezTo>
                <a:cubicBezTo>
                  <a:pt x="17508" y="3296"/>
                  <a:pt x="17469" y="3259"/>
                  <a:pt x="17429" y="3224"/>
                </a:cubicBezTo>
                <a:cubicBezTo>
                  <a:pt x="17458" y="3204"/>
                  <a:pt x="17492" y="3191"/>
                  <a:pt x="17534" y="3191"/>
                </a:cubicBezTo>
                <a:close/>
                <a:moveTo>
                  <a:pt x="3943" y="3534"/>
                </a:moveTo>
                <a:cubicBezTo>
                  <a:pt x="3943" y="3535"/>
                  <a:pt x="3944" y="3535"/>
                  <a:pt x="3945" y="3536"/>
                </a:cubicBezTo>
                <a:cubicBezTo>
                  <a:pt x="3944" y="3535"/>
                  <a:pt x="3943" y="3535"/>
                  <a:pt x="3943" y="3534"/>
                </a:cubicBezTo>
                <a:close/>
                <a:moveTo>
                  <a:pt x="1614" y="7034"/>
                </a:moveTo>
                <a:cubicBezTo>
                  <a:pt x="1608" y="7055"/>
                  <a:pt x="1602" y="7083"/>
                  <a:pt x="1594" y="7119"/>
                </a:cubicBezTo>
                <a:lnTo>
                  <a:pt x="1590" y="7119"/>
                </a:lnTo>
                <a:cubicBezTo>
                  <a:pt x="1599" y="7087"/>
                  <a:pt x="1607" y="7058"/>
                  <a:pt x="1614" y="7034"/>
                </a:cubicBezTo>
                <a:close/>
                <a:moveTo>
                  <a:pt x="8365" y="7452"/>
                </a:moveTo>
                <a:cubicBezTo>
                  <a:pt x="8367" y="7452"/>
                  <a:pt x="8372" y="7467"/>
                  <a:pt x="8381" y="7503"/>
                </a:cubicBezTo>
                <a:lnTo>
                  <a:pt x="8364" y="7517"/>
                </a:lnTo>
                <a:lnTo>
                  <a:pt x="8364" y="7460"/>
                </a:lnTo>
                <a:cubicBezTo>
                  <a:pt x="8364" y="7455"/>
                  <a:pt x="8365" y="7452"/>
                  <a:pt x="8365" y="7452"/>
                </a:cubicBezTo>
                <a:close/>
                <a:moveTo>
                  <a:pt x="8782" y="7537"/>
                </a:moveTo>
                <a:lnTo>
                  <a:pt x="8788" y="7539"/>
                </a:lnTo>
                <a:lnTo>
                  <a:pt x="8782" y="7543"/>
                </a:lnTo>
                <a:lnTo>
                  <a:pt x="8778" y="7541"/>
                </a:lnTo>
                <a:lnTo>
                  <a:pt x="8782" y="7537"/>
                </a:lnTo>
                <a:close/>
                <a:moveTo>
                  <a:pt x="1504" y="7400"/>
                </a:moveTo>
                <a:cubicBezTo>
                  <a:pt x="1568" y="7405"/>
                  <a:pt x="1621" y="7443"/>
                  <a:pt x="1602" y="7492"/>
                </a:cubicBezTo>
                <a:cubicBezTo>
                  <a:pt x="1597" y="7486"/>
                  <a:pt x="1592" y="7483"/>
                  <a:pt x="1585" y="7483"/>
                </a:cubicBezTo>
                <a:cubicBezTo>
                  <a:pt x="1550" y="7483"/>
                  <a:pt x="1491" y="7564"/>
                  <a:pt x="1431" y="7612"/>
                </a:cubicBezTo>
                <a:cubicBezTo>
                  <a:pt x="1459" y="7543"/>
                  <a:pt x="1484" y="7474"/>
                  <a:pt x="1504" y="7403"/>
                </a:cubicBezTo>
                <a:lnTo>
                  <a:pt x="1504" y="7400"/>
                </a:lnTo>
                <a:close/>
                <a:moveTo>
                  <a:pt x="8599" y="7684"/>
                </a:moveTo>
                <a:lnTo>
                  <a:pt x="8595" y="7688"/>
                </a:lnTo>
                <a:lnTo>
                  <a:pt x="8591" y="7685"/>
                </a:lnTo>
                <a:lnTo>
                  <a:pt x="8595" y="7684"/>
                </a:lnTo>
                <a:close/>
                <a:moveTo>
                  <a:pt x="8136" y="7711"/>
                </a:moveTo>
                <a:cubicBezTo>
                  <a:pt x="8138" y="7711"/>
                  <a:pt x="8139" y="7719"/>
                  <a:pt x="8139" y="7730"/>
                </a:cubicBezTo>
                <a:lnTo>
                  <a:pt x="8130" y="7721"/>
                </a:lnTo>
                <a:cubicBezTo>
                  <a:pt x="8133" y="7713"/>
                  <a:pt x="8134" y="7711"/>
                  <a:pt x="8136" y="7711"/>
                </a:cubicBezTo>
                <a:close/>
                <a:moveTo>
                  <a:pt x="8152" y="7730"/>
                </a:moveTo>
                <a:lnTo>
                  <a:pt x="8168" y="7751"/>
                </a:lnTo>
                <a:lnTo>
                  <a:pt x="8164" y="7763"/>
                </a:lnTo>
                <a:lnTo>
                  <a:pt x="8150" y="7745"/>
                </a:lnTo>
                <a:cubicBezTo>
                  <a:pt x="8150" y="7741"/>
                  <a:pt x="8152" y="7734"/>
                  <a:pt x="8152" y="7730"/>
                </a:cubicBezTo>
                <a:close/>
                <a:moveTo>
                  <a:pt x="9004" y="7773"/>
                </a:moveTo>
                <a:cubicBezTo>
                  <a:pt x="9004" y="7773"/>
                  <a:pt x="9005" y="7773"/>
                  <a:pt x="9005" y="7773"/>
                </a:cubicBezTo>
                <a:lnTo>
                  <a:pt x="9009" y="7776"/>
                </a:lnTo>
                <a:cubicBezTo>
                  <a:pt x="9011" y="7777"/>
                  <a:pt x="9011" y="7790"/>
                  <a:pt x="9013" y="7794"/>
                </a:cubicBezTo>
                <a:lnTo>
                  <a:pt x="8991" y="7782"/>
                </a:lnTo>
                <a:cubicBezTo>
                  <a:pt x="8997" y="7780"/>
                  <a:pt x="9000" y="7773"/>
                  <a:pt x="9004" y="7773"/>
                </a:cubicBezTo>
                <a:close/>
                <a:moveTo>
                  <a:pt x="8186" y="7773"/>
                </a:moveTo>
                <a:lnTo>
                  <a:pt x="8197" y="7790"/>
                </a:lnTo>
                <a:cubicBezTo>
                  <a:pt x="8195" y="7794"/>
                  <a:pt x="8195" y="7800"/>
                  <a:pt x="8193" y="7804"/>
                </a:cubicBezTo>
                <a:lnTo>
                  <a:pt x="8182" y="7788"/>
                </a:lnTo>
                <a:cubicBezTo>
                  <a:pt x="8182" y="7784"/>
                  <a:pt x="8183" y="7779"/>
                  <a:pt x="8186" y="7773"/>
                </a:cubicBezTo>
                <a:close/>
                <a:moveTo>
                  <a:pt x="8915" y="7831"/>
                </a:moveTo>
                <a:cubicBezTo>
                  <a:pt x="8916" y="7831"/>
                  <a:pt x="8921" y="7841"/>
                  <a:pt x="8923" y="7855"/>
                </a:cubicBezTo>
                <a:lnTo>
                  <a:pt x="8921" y="7855"/>
                </a:lnTo>
                <a:lnTo>
                  <a:pt x="8915" y="7853"/>
                </a:lnTo>
                <a:lnTo>
                  <a:pt x="8915" y="7833"/>
                </a:lnTo>
                <a:cubicBezTo>
                  <a:pt x="8915" y="7832"/>
                  <a:pt x="8915" y="7831"/>
                  <a:pt x="8915" y="7831"/>
                </a:cubicBezTo>
                <a:close/>
                <a:moveTo>
                  <a:pt x="8917" y="7859"/>
                </a:moveTo>
                <a:lnTo>
                  <a:pt x="8915" y="7863"/>
                </a:lnTo>
                <a:cubicBezTo>
                  <a:pt x="8915" y="7863"/>
                  <a:pt x="8915" y="7863"/>
                  <a:pt x="8915" y="7861"/>
                </a:cubicBezTo>
                <a:lnTo>
                  <a:pt x="8915" y="7859"/>
                </a:lnTo>
                <a:close/>
                <a:moveTo>
                  <a:pt x="8662" y="7875"/>
                </a:moveTo>
                <a:lnTo>
                  <a:pt x="8674" y="7882"/>
                </a:lnTo>
                <a:lnTo>
                  <a:pt x="8674" y="7883"/>
                </a:lnTo>
                <a:cubicBezTo>
                  <a:pt x="8670" y="7882"/>
                  <a:pt x="8666" y="7879"/>
                  <a:pt x="8662" y="7875"/>
                </a:cubicBezTo>
                <a:close/>
                <a:moveTo>
                  <a:pt x="8711" y="7894"/>
                </a:moveTo>
                <a:lnTo>
                  <a:pt x="8739" y="7902"/>
                </a:lnTo>
                <a:lnTo>
                  <a:pt x="8734" y="7914"/>
                </a:lnTo>
                <a:cubicBezTo>
                  <a:pt x="8725" y="7910"/>
                  <a:pt x="8717" y="7906"/>
                  <a:pt x="8709" y="7902"/>
                </a:cubicBezTo>
                <a:cubicBezTo>
                  <a:pt x="8709" y="7900"/>
                  <a:pt x="8711" y="7895"/>
                  <a:pt x="8711" y="7894"/>
                </a:cubicBezTo>
                <a:close/>
                <a:moveTo>
                  <a:pt x="8207" y="7804"/>
                </a:moveTo>
                <a:lnTo>
                  <a:pt x="8284" y="7904"/>
                </a:lnTo>
                <a:cubicBezTo>
                  <a:pt x="8282" y="7906"/>
                  <a:pt x="8280" y="7910"/>
                  <a:pt x="8280" y="7914"/>
                </a:cubicBezTo>
                <a:lnTo>
                  <a:pt x="8280" y="7916"/>
                </a:lnTo>
                <a:lnTo>
                  <a:pt x="8205" y="7818"/>
                </a:lnTo>
                <a:cubicBezTo>
                  <a:pt x="8205" y="7814"/>
                  <a:pt x="8207" y="7808"/>
                  <a:pt x="8207" y="7804"/>
                </a:cubicBezTo>
                <a:close/>
                <a:moveTo>
                  <a:pt x="8742" y="7904"/>
                </a:moveTo>
                <a:lnTo>
                  <a:pt x="8764" y="7910"/>
                </a:lnTo>
                <a:cubicBezTo>
                  <a:pt x="8764" y="7916"/>
                  <a:pt x="8764" y="7920"/>
                  <a:pt x="8762" y="7924"/>
                </a:cubicBezTo>
                <a:lnTo>
                  <a:pt x="8740" y="7916"/>
                </a:lnTo>
                <a:cubicBezTo>
                  <a:pt x="8740" y="7912"/>
                  <a:pt x="8742" y="7908"/>
                  <a:pt x="8742" y="7904"/>
                </a:cubicBezTo>
                <a:close/>
                <a:moveTo>
                  <a:pt x="9336" y="7836"/>
                </a:moveTo>
                <a:cubicBezTo>
                  <a:pt x="9340" y="7836"/>
                  <a:pt x="9334" y="7861"/>
                  <a:pt x="9325" y="7897"/>
                </a:cubicBezTo>
                <a:cubicBezTo>
                  <a:pt x="9316" y="7910"/>
                  <a:pt x="9309" y="7920"/>
                  <a:pt x="9301" y="7930"/>
                </a:cubicBezTo>
                <a:cubicBezTo>
                  <a:pt x="9309" y="7904"/>
                  <a:pt x="9316" y="7879"/>
                  <a:pt x="9325" y="7853"/>
                </a:cubicBezTo>
                <a:cubicBezTo>
                  <a:pt x="9330" y="7840"/>
                  <a:pt x="9335" y="7836"/>
                  <a:pt x="9336" y="7836"/>
                </a:cubicBezTo>
                <a:close/>
                <a:moveTo>
                  <a:pt x="8640" y="7932"/>
                </a:moveTo>
                <a:lnTo>
                  <a:pt x="8654" y="7934"/>
                </a:lnTo>
                <a:cubicBezTo>
                  <a:pt x="8654" y="7934"/>
                  <a:pt x="8654" y="7936"/>
                  <a:pt x="8654" y="7936"/>
                </a:cubicBezTo>
                <a:lnTo>
                  <a:pt x="8640" y="7932"/>
                </a:lnTo>
                <a:close/>
                <a:moveTo>
                  <a:pt x="8987" y="7785"/>
                </a:moveTo>
                <a:lnTo>
                  <a:pt x="9013" y="7798"/>
                </a:lnTo>
                <a:cubicBezTo>
                  <a:pt x="9019" y="7812"/>
                  <a:pt x="9021" y="7826"/>
                  <a:pt x="9023" y="7843"/>
                </a:cubicBezTo>
                <a:cubicBezTo>
                  <a:pt x="9021" y="7839"/>
                  <a:pt x="9015" y="7836"/>
                  <a:pt x="9011" y="7828"/>
                </a:cubicBezTo>
                <a:lnTo>
                  <a:pt x="9011" y="7826"/>
                </a:lnTo>
                <a:cubicBezTo>
                  <a:pt x="9005" y="7843"/>
                  <a:pt x="9003" y="7853"/>
                  <a:pt x="8999" y="7863"/>
                </a:cubicBezTo>
                <a:cubicBezTo>
                  <a:pt x="8987" y="7889"/>
                  <a:pt x="8980" y="7918"/>
                  <a:pt x="8972" y="7945"/>
                </a:cubicBezTo>
                <a:lnTo>
                  <a:pt x="8960" y="7940"/>
                </a:lnTo>
                <a:cubicBezTo>
                  <a:pt x="8960" y="7918"/>
                  <a:pt x="8960" y="7895"/>
                  <a:pt x="8958" y="7875"/>
                </a:cubicBezTo>
                <a:lnTo>
                  <a:pt x="8958" y="7873"/>
                </a:lnTo>
                <a:lnTo>
                  <a:pt x="8980" y="7879"/>
                </a:lnTo>
                <a:cubicBezTo>
                  <a:pt x="8970" y="7875"/>
                  <a:pt x="8966" y="7873"/>
                  <a:pt x="8956" y="7869"/>
                </a:cubicBezTo>
                <a:cubicBezTo>
                  <a:pt x="8956" y="7865"/>
                  <a:pt x="8954" y="7861"/>
                  <a:pt x="8952" y="7855"/>
                </a:cubicBezTo>
                <a:cubicBezTo>
                  <a:pt x="8952" y="7851"/>
                  <a:pt x="8956" y="7849"/>
                  <a:pt x="8956" y="7845"/>
                </a:cubicBezTo>
                <a:lnTo>
                  <a:pt x="8999" y="7863"/>
                </a:lnTo>
                <a:cubicBezTo>
                  <a:pt x="8986" y="7857"/>
                  <a:pt x="8970" y="7849"/>
                  <a:pt x="8958" y="7843"/>
                </a:cubicBezTo>
                <a:cubicBezTo>
                  <a:pt x="8962" y="7834"/>
                  <a:pt x="8964" y="7824"/>
                  <a:pt x="8968" y="7816"/>
                </a:cubicBezTo>
                <a:cubicBezTo>
                  <a:pt x="8972" y="7804"/>
                  <a:pt x="8980" y="7794"/>
                  <a:pt x="8987" y="7785"/>
                </a:cubicBezTo>
                <a:close/>
                <a:moveTo>
                  <a:pt x="8664" y="7936"/>
                </a:moveTo>
                <a:cubicBezTo>
                  <a:pt x="8670" y="7936"/>
                  <a:pt x="8676" y="7938"/>
                  <a:pt x="8680" y="7938"/>
                </a:cubicBezTo>
                <a:lnTo>
                  <a:pt x="8680" y="7946"/>
                </a:lnTo>
                <a:lnTo>
                  <a:pt x="8668" y="7940"/>
                </a:lnTo>
                <a:lnTo>
                  <a:pt x="8664" y="7940"/>
                </a:lnTo>
                <a:lnTo>
                  <a:pt x="8664" y="7936"/>
                </a:lnTo>
                <a:close/>
                <a:moveTo>
                  <a:pt x="8822" y="7922"/>
                </a:moveTo>
                <a:cubicBezTo>
                  <a:pt x="8831" y="7930"/>
                  <a:pt x="8835" y="7940"/>
                  <a:pt x="8841" y="7952"/>
                </a:cubicBezTo>
                <a:lnTo>
                  <a:pt x="8813" y="7942"/>
                </a:lnTo>
                <a:lnTo>
                  <a:pt x="8813" y="7922"/>
                </a:lnTo>
                <a:close/>
                <a:moveTo>
                  <a:pt x="9330" y="7814"/>
                </a:moveTo>
                <a:lnTo>
                  <a:pt x="9291" y="7942"/>
                </a:lnTo>
                <a:cubicBezTo>
                  <a:pt x="9287" y="7946"/>
                  <a:pt x="9286" y="7949"/>
                  <a:pt x="9282" y="7952"/>
                </a:cubicBezTo>
                <a:lnTo>
                  <a:pt x="9330" y="7814"/>
                </a:lnTo>
                <a:close/>
                <a:moveTo>
                  <a:pt x="8546" y="7955"/>
                </a:moveTo>
                <a:lnTo>
                  <a:pt x="8560" y="7957"/>
                </a:lnTo>
                <a:cubicBezTo>
                  <a:pt x="8560" y="7958"/>
                  <a:pt x="8560" y="7958"/>
                  <a:pt x="8560" y="7958"/>
                </a:cubicBezTo>
                <a:cubicBezTo>
                  <a:pt x="8556" y="7958"/>
                  <a:pt x="8550" y="7958"/>
                  <a:pt x="8546" y="7957"/>
                </a:cubicBezTo>
                <a:lnTo>
                  <a:pt x="8546" y="7955"/>
                </a:lnTo>
                <a:close/>
                <a:moveTo>
                  <a:pt x="8728" y="7930"/>
                </a:moveTo>
                <a:cubicBezTo>
                  <a:pt x="8729" y="7930"/>
                  <a:pt x="8730" y="7930"/>
                  <a:pt x="8733" y="7930"/>
                </a:cubicBezTo>
                <a:lnTo>
                  <a:pt x="8727" y="7961"/>
                </a:lnTo>
                <a:lnTo>
                  <a:pt x="8721" y="7958"/>
                </a:lnTo>
                <a:cubicBezTo>
                  <a:pt x="8721" y="7946"/>
                  <a:pt x="8721" y="7941"/>
                  <a:pt x="8719" y="7941"/>
                </a:cubicBezTo>
                <a:cubicBezTo>
                  <a:pt x="8718" y="7941"/>
                  <a:pt x="8716" y="7946"/>
                  <a:pt x="8713" y="7957"/>
                </a:cubicBezTo>
                <a:lnTo>
                  <a:pt x="8695" y="7951"/>
                </a:lnTo>
                <a:cubicBezTo>
                  <a:pt x="8695" y="7946"/>
                  <a:pt x="8697" y="7945"/>
                  <a:pt x="8699" y="7940"/>
                </a:cubicBezTo>
                <a:cubicBezTo>
                  <a:pt x="8719" y="7940"/>
                  <a:pt x="8711" y="7930"/>
                  <a:pt x="8728" y="7930"/>
                </a:cubicBezTo>
                <a:close/>
                <a:moveTo>
                  <a:pt x="9319" y="7822"/>
                </a:moveTo>
                <a:lnTo>
                  <a:pt x="9277" y="7958"/>
                </a:lnTo>
                <a:lnTo>
                  <a:pt x="9270" y="7969"/>
                </a:lnTo>
                <a:cubicBezTo>
                  <a:pt x="9282" y="7918"/>
                  <a:pt x="9299" y="7869"/>
                  <a:pt x="9319" y="7822"/>
                </a:cubicBezTo>
                <a:close/>
                <a:moveTo>
                  <a:pt x="8815" y="7949"/>
                </a:moveTo>
                <a:lnTo>
                  <a:pt x="8841" y="7955"/>
                </a:lnTo>
                <a:lnTo>
                  <a:pt x="8842" y="7961"/>
                </a:lnTo>
                <a:cubicBezTo>
                  <a:pt x="8837" y="7966"/>
                  <a:pt x="8832" y="7969"/>
                  <a:pt x="8828" y="7969"/>
                </a:cubicBezTo>
                <a:cubicBezTo>
                  <a:pt x="8822" y="7969"/>
                  <a:pt x="8817" y="7963"/>
                  <a:pt x="8815" y="7949"/>
                </a:cubicBezTo>
                <a:close/>
                <a:moveTo>
                  <a:pt x="8668" y="7967"/>
                </a:moveTo>
                <a:cubicBezTo>
                  <a:pt x="8674" y="7967"/>
                  <a:pt x="8677" y="7969"/>
                  <a:pt x="8683" y="7969"/>
                </a:cubicBezTo>
                <a:lnTo>
                  <a:pt x="8683" y="7971"/>
                </a:lnTo>
                <a:cubicBezTo>
                  <a:pt x="8677" y="7969"/>
                  <a:pt x="8677" y="7969"/>
                  <a:pt x="8668" y="7967"/>
                </a:cubicBezTo>
                <a:close/>
                <a:moveTo>
                  <a:pt x="8740" y="7930"/>
                </a:moveTo>
                <a:cubicBezTo>
                  <a:pt x="8746" y="7930"/>
                  <a:pt x="8754" y="7932"/>
                  <a:pt x="8762" y="7934"/>
                </a:cubicBezTo>
                <a:cubicBezTo>
                  <a:pt x="8760" y="7949"/>
                  <a:pt x="8760" y="7958"/>
                  <a:pt x="8758" y="7977"/>
                </a:cubicBezTo>
                <a:cubicBezTo>
                  <a:pt x="8754" y="7973"/>
                  <a:pt x="8744" y="7969"/>
                  <a:pt x="8736" y="7964"/>
                </a:cubicBezTo>
                <a:cubicBezTo>
                  <a:pt x="8736" y="7955"/>
                  <a:pt x="8739" y="7942"/>
                  <a:pt x="8739" y="7930"/>
                </a:cubicBezTo>
                <a:close/>
                <a:moveTo>
                  <a:pt x="8690" y="7971"/>
                </a:moveTo>
                <a:lnTo>
                  <a:pt x="8709" y="7975"/>
                </a:lnTo>
                <a:cubicBezTo>
                  <a:pt x="8709" y="7977"/>
                  <a:pt x="8707" y="7979"/>
                  <a:pt x="8707" y="7981"/>
                </a:cubicBezTo>
                <a:cubicBezTo>
                  <a:pt x="8705" y="7979"/>
                  <a:pt x="8695" y="7975"/>
                  <a:pt x="8690" y="7973"/>
                </a:cubicBezTo>
                <a:lnTo>
                  <a:pt x="8690" y="7971"/>
                </a:lnTo>
                <a:close/>
                <a:moveTo>
                  <a:pt x="8638" y="7971"/>
                </a:moveTo>
                <a:lnTo>
                  <a:pt x="8650" y="7973"/>
                </a:lnTo>
                <a:cubicBezTo>
                  <a:pt x="8648" y="7977"/>
                  <a:pt x="8647" y="7979"/>
                  <a:pt x="8647" y="7983"/>
                </a:cubicBezTo>
                <a:cubicBezTo>
                  <a:pt x="8642" y="7981"/>
                  <a:pt x="8640" y="7981"/>
                  <a:pt x="8638" y="7981"/>
                </a:cubicBezTo>
                <a:lnTo>
                  <a:pt x="8637" y="7981"/>
                </a:lnTo>
                <a:cubicBezTo>
                  <a:pt x="8638" y="7977"/>
                  <a:pt x="8638" y="7975"/>
                  <a:pt x="8638" y="7971"/>
                </a:cubicBezTo>
                <a:close/>
                <a:moveTo>
                  <a:pt x="8143" y="7990"/>
                </a:moveTo>
                <a:lnTo>
                  <a:pt x="8152" y="7991"/>
                </a:lnTo>
                <a:lnTo>
                  <a:pt x="8160" y="7991"/>
                </a:lnTo>
                <a:lnTo>
                  <a:pt x="8143" y="7990"/>
                </a:lnTo>
                <a:close/>
                <a:moveTo>
                  <a:pt x="8631" y="7987"/>
                </a:moveTo>
                <a:lnTo>
                  <a:pt x="8642" y="7989"/>
                </a:lnTo>
                <a:lnTo>
                  <a:pt x="8642" y="7994"/>
                </a:lnTo>
                <a:lnTo>
                  <a:pt x="8631" y="7989"/>
                </a:lnTo>
                <a:cubicBezTo>
                  <a:pt x="8631" y="7989"/>
                  <a:pt x="8631" y="7987"/>
                  <a:pt x="8631" y="7987"/>
                </a:cubicBezTo>
                <a:close/>
                <a:moveTo>
                  <a:pt x="8658" y="7975"/>
                </a:moveTo>
                <a:lnTo>
                  <a:pt x="8683" y="7979"/>
                </a:lnTo>
                <a:cubicBezTo>
                  <a:pt x="8691" y="7981"/>
                  <a:pt x="8697" y="7983"/>
                  <a:pt x="8705" y="7983"/>
                </a:cubicBezTo>
                <a:cubicBezTo>
                  <a:pt x="8705" y="7987"/>
                  <a:pt x="8703" y="7994"/>
                  <a:pt x="8701" y="7997"/>
                </a:cubicBezTo>
                <a:cubicBezTo>
                  <a:pt x="8683" y="7994"/>
                  <a:pt x="8672" y="7989"/>
                  <a:pt x="8654" y="7985"/>
                </a:cubicBezTo>
                <a:cubicBezTo>
                  <a:pt x="8658" y="7983"/>
                  <a:pt x="8658" y="7979"/>
                  <a:pt x="8660" y="7977"/>
                </a:cubicBezTo>
                <a:lnTo>
                  <a:pt x="8658" y="7975"/>
                </a:lnTo>
                <a:close/>
                <a:moveTo>
                  <a:pt x="8721" y="7977"/>
                </a:moveTo>
                <a:cubicBezTo>
                  <a:pt x="8721" y="7985"/>
                  <a:pt x="8719" y="7991"/>
                  <a:pt x="8717" y="8000"/>
                </a:cubicBezTo>
                <a:lnTo>
                  <a:pt x="8715" y="8000"/>
                </a:lnTo>
                <a:cubicBezTo>
                  <a:pt x="8717" y="7989"/>
                  <a:pt x="8717" y="7985"/>
                  <a:pt x="8717" y="7977"/>
                </a:cubicBezTo>
                <a:close/>
                <a:moveTo>
                  <a:pt x="8229" y="8006"/>
                </a:moveTo>
                <a:cubicBezTo>
                  <a:pt x="8225" y="8007"/>
                  <a:pt x="8221" y="8007"/>
                  <a:pt x="8217" y="8007"/>
                </a:cubicBezTo>
                <a:lnTo>
                  <a:pt x="8217" y="8006"/>
                </a:lnTo>
                <a:close/>
                <a:moveTo>
                  <a:pt x="8654" y="7991"/>
                </a:moveTo>
                <a:cubicBezTo>
                  <a:pt x="8670" y="7995"/>
                  <a:pt x="8686" y="8000"/>
                  <a:pt x="8701" y="8001"/>
                </a:cubicBezTo>
                <a:cubicBezTo>
                  <a:pt x="8701" y="8003"/>
                  <a:pt x="8701" y="8006"/>
                  <a:pt x="8701" y="8007"/>
                </a:cubicBezTo>
                <a:lnTo>
                  <a:pt x="8654" y="7995"/>
                </a:lnTo>
                <a:cubicBezTo>
                  <a:pt x="8654" y="7994"/>
                  <a:pt x="8654" y="7994"/>
                  <a:pt x="8654" y="7991"/>
                </a:cubicBezTo>
                <a:close/>
                <a:moveTo>
                  <a:pt x="8734" y="7981"/>
                </a:moveTo>
                <a:lnTo>
                  <a:pt x="8756" y="7987"/>
                </a:lnTo>
                <a:cubicBezTo>
                  <a:pt x="8756" y="7991"/>
                  <a:pt x="8754" y="8001"/>
                  <a:pt x="8754" y="8007"/>
                </a:cubicBezTo>
                <a:cubicBezTo>
                  <a:pt x="8746" y="8006"/>
                  <a:pt x="8739" y="8003"/>
                  <a:pt x="8730" y="8003"/>
                </a:cubicBezTo>
                <a:cubicBezTo>
                  <a:pt x="8733" y="7995"/>
                  <a:pt x="8734" y="7989"/>
                  <a:pt x="8734" y="7981"/>
                </a:cubicBezTo>
                <a:close/>
                <a:moveTo>
                  <a:pt x="9611" y="7963"/>
                </a:moveTo>
                <a:cubicBezTo>
                  <a:pt x="9586" y="7981"/>
                  <a:pt x="9570" y="7995"/>
                  <a:pt x="9554" y="8007"/>
                </a:cubicBezTo>
                <a:cubicBezTo>
                  <a:pt x="9554" y="8007"/>
                  <a:pt x="9554" y="8006"/>
                  <a:pt x="9554" y="8003"/>
                </a:cubicBezTo>
                <a:cubicBezTo>
                  <a:pt x="9572" y="7989"/>
                  <a:pt x="9587" y="7977"/>
                  <a:pt x="9611" y="7963"/>
                </a:cubicBezTo>
                <a:close/>
                <a:moveTo>
                  <a:pt x="9074" y="7667"/>
                </a:moveTo>
                <a:cubicBezTo>
                  <a:pt x="9076" y="7667"/>
                  <a:pt x="9078" y="7679"/>
                  <a:pt x="9079" y="7708"/>
                </a:cubicBezTo>
                <a:lnTo>
                  <a:pt x="9072" y="7741"/>
                </a:lnTo>
                <a:cubicBezTo>
                  <a:pt x="9087" y="7769"/>
                  <a:pt x="9105" y="7771"/>
                  <a:pt x="9123" y="7771"/>
                </a:cubicBezTo>
                <a:cubicBezTo>
                  <a:pt x="9127" y="7771"/>
                  <a:pt x="9129" y="7771"/>
                  <a:pt x="9133" y="7771"/>
                </a:cubicBezTo>
                <a:cubicBezTo>
                  <a:pt x="9157" y="7771"/>
                  <a:pt x="9180" y="7776"/>
                  <a:pt x="9189" y="7851"/>
                </a:cubicBezTo>
                <a:cubicBezTo>
                  <a:pt x="9186" y="7844"/>
                  <a:pt x="9182" y="7841"/>
                  <a:pt x="9177" y="7841"/>
                </a:cubicBezTo>
                <a:cubicBezTo>
                  <a:pt x="9149" y="7841"/>
                  <a:pt x="9095" y="7938"/>
                  <a:pt x="9036" y="8016"/>
                </a:cubicBezTo>
                <a:lnTo>
                  <a:pt x="9062" y="7930"/>
                </a:lnTo>
                <a:cubicBezTo>
                  <a:pt x="9062" y="7888"/>
                  <a:pt x="9050" y="7873"/>
                  <a:pt x="9036" y="7863"/>
                </a:cubicBezTo>
                <a:cubicBezTo>
                  <a:pt x="9040" y="7849"/>
                  <a:pt x="9042" y="7833"/>
                  <a:pt x="9044" y="7816"/>
                </a:cubicBezTo>
                <a:cubicBezTo>
                  <a:pt x="9091" y="7840"/>
                  <a:pt x="9127" y="7863"/>
                  <a:pt x="9127" y="7863"/>
                </a:cubicBezTo>
                <a:cubicBezTo>
                  <a:pt x="9131" y="7859"/>
                  <a:pt x="9093" y="7836"/>
                  <a:pt x="9044" y="7812"/>
                </a:cubicBezTo>
                <a:cubicBezTo>
                  <a:pt x="9044" y="7806"/>
                  <a:pt x="9046" y="7802"/>
                  <a:pt x="9048" y="7796"/>
                </a:cubicBezTo>
                <a:cubicBezTo>
                  <a:pt x="9056" y="7800"/>
                  <a:pt x="9066" y="7804"/>
                  <a:pt x="9072" y="7808"/>
                </a:cubicBezTo>
                <a:cubicBezTo>
                  <a:pt x="9068" y="7804"/>
                  <a:pt x="9056" y="7796"/>
                  <a:pt x="9048" y="7791"/>
                </a:cubicBezTo>
                <a:cubicBezTo>
                  <a:pt x="9058" y="7728"/>
                  <a:pt x="9067" y="7667"/>
                  <a:pt x="9074" y="7667"/>
                </a:cubicBezTo>
                <a:close/>
                <a:moveTo>
                  <a:pt x="8186" y="8010"/>
                </a:moveTo>
                <a:lnTo>
                  <a:pt x="8186" y="8018"/>
                </a:lnTo>
                <a:lnTo>
                  <a:pt x="8172" y="8020"/>
                </a:lnTo>
                <a:lnTo>
                  <a:pt x="8173" y="8010"/>
                </a:lnTo>
                <a:close/>
                <a:moveTo>
                  <a:pt x="8730" y="8010"/>
                </a:moveTo>
                <a:cubicBezTo>
                  <a:pt x="8739" y="8012"/>
                  <a:pt x="8746" y="8014"/>
                  <a:pt x="8754" y="8016"/>
                </a:cubicBezTo>
                <a:cubicBezTo>
                  <a:pt x="8754" y="8018"/>
                  <a:pt x="8754" y="8020"/>
                  <a:pt x="8754" y="8024"/>
                </a:cubicBezTo>
                <a:lnTo>
                  <a:pt x="8730" y="8018"/>
                </a:lnTo>
                <a:cubicBezTo>
                  <a:pt x="8730" y="8014"/>
                  <a:pt x="8730" y="8012"/>
                  <a:pt x="8730" y="8010"/>
                </a:cubicBezTo>
                <a:close/>
                <a:moveTo>
                  <a:pt x="8960" y="7945"/>
                </a:moveTo>
                <a:lnTo>
                  <a:pt x="8972" y="7949"/>
                </a:lnTo>
                <a:cubicBezTo>
                  <a:pt x="8968" y="7967"/>
                  <a:pt x="8962" y="7991"/>
                  <a:pt x="8956" y="8026"/>
                </a:cubicBezTo>
                <a:cubicBezTo>
                  <a:pt x="8960" y="7987"/>
                  <a:pt x="8960" y="7971"/>
                  <a:pt x="8960" y="7945"/>
                </a:cubicBezTo>
                <a:close/>
                <a:moveTo>
                  <a:pt x="8617" y="8024"/>
                </a:moveTo>
                <a:lnTo>
                  <a:pt x="8631" y="8026"/>
                </a:lnTo>
                <a:lnTo>
                  <a:pt x="8631" y="8028"/>
                </a:lnTo>
                <a:lnTo>
                  <a:pt x="8617" y="8024"/>
                </a:lnTo>
                <a:close/>
                <a:moveTo>
                  <a:pt x="8160" y="7989"/>
                </a:moveTo>
                <a:lnTo>
                  <a:pt x="8164" y="7991"/>
                </a:lnTo>
                <a:lnTo>
                  <a:pt x="8164" y="7994"/>
                </a:lnTo>
                <a:lnTo>
                  <a:pt x="8152" y="7991"/>
                </a:lnTo>
                <a:lnTo>
                  <a:pt x="8140" y="7991"/>
                </a:lnTo>
                <a:lnTo>
                  <a:pt x="8166" y="7995"/>
                </a:lnTo>
                <a:cubicBezTo>
                  <a:pt x="8154" y="7997"/>
                  <a:pt x="8144" y="8000"/>
                  <a:pt x="8134" y="8006"/>
                </a:cubicBezTo>
                <a:cubicBezTo>
                  <a:pt x="8133" y="8010"/>
                  <a:pt x="8143" y="8012"/>
                  <a:pt x="8162" y="8012"/>
                </a:cubicBezTo>
                <a:lnTo>
                  <a:pt x="8160" y="8022"/>
                </a:lnTo>
                <a:cubicBezTo>
                  <a:pt x="8146" y="8026"/>
                  <a:pt x="8134" y="8030"/>
                  <a:pt x="8123" y="8032"/>
                </a:cubicBezTo>
                <a:cubicBezTo>
                  <a:pt x="8127" y="8018"/>
                  <a:pt x="8133" y="8003"/>
                  <a:pt x="8139" y="7989"/>
                </a:cubicBezTo>
                <a:lnTo>
                  <a:pt x="8143" y="7990"/>
                </a:lnTo>
                <a:lnTo>
                  <a:pt x="8140" y="7989"/>
                </a:lnTo>
                <a:close/>
                <a:moveTo>
                  <a:pt x="9523" y="7963"/>
                </a:moveTo>
                <a:cubicBezTo>
                  <a:pt x="9513" y="7977"/>
                  <a:pt x="9501" y="7991"/>
                  <a:pt x="9490" y="8006"/>
                </a:cubicBezTo>
                <a:cubicBezTo>
                  <a:pt x="9490" y="8002"/>
                  <a:pt x="9492" y="7995"/>
                  <a:pt x="9493" y="7991"/>
                </a:cubicBezTo>
                <a:lnTo>
                  <a:pt x="9485" y="8010"/>
                </a:lnTo>
                <a:cubicBezTo>
                  <a:pt x="9477" y="8018"/>
                  <a:pt x="9470" y="8028"/>
                  <a:pt x="9462" y="8036"/>
                </a:cubicBezTo>
                <a:cubicBezTo>
                  <a:pt x="9464" y="8028"/>
                  <a:pt x="9466" y="8018"/>
                  <a:pt x="9468" y="8010"/>
                </a:cubicBezTo>
                <a:lnTo>
                  <a:pt x="9493" y="7989"/>
                </a:lnTo>
                <a:cubicBezTo>
                  <a:pt x="9493" y="7990"/>
                  <a:pt x="9493" y="7990"/>
                  <a:pt x="9493" y="7991"/>
                </a:cubicBezTo>
                <a:lnTo>
                  <a:pt x="9493" y="7989"/>
                </a:lnTo>
                <a:cubicBezTo>
                  <a:pt x="9493" y="7989"/>
                  <a:pt x="9493" y="7988"/>
                  <a:pt x="9493" y="7987"/>
                </a:cubicBezTo>
                <a:cubicBezTo>
                  <a:pt x="9503" y="7979"/>
                  <a:pt x="9511" y="7973"/>
                  <a:pt x="9523" y="7963"/>
                </a:cubicBezTo>
                <a:close/>
                <a:moveTo>
                  <a:pt x="8727" y="8032"/>
                </a:moveTo>
                <a:lnTo>
                  <a:pt x="8752" y="8036"/>
                </a:lnTo>
                <a:lnTo>
                  <a:pt x="8752" y="8042"/>
                </a:lnTo>
                <a:lnTo>
                  <a:pt x="8727" y="8036"/>
                </a:lnTo>
                <a:lnTo>
                  <a:pt x="8727" y="8032"/>
                </a:lnTo>
                <a:close/>
                <a:moveTo>
                  <a:pt x="8642" y="8028"/>
                </a:moveTo>
                <a:lnTo>
                  <a:pt x="8693" y="8036"/>
                </a:lnTo>
                <a:cubicBezTo>
                  <a:pt x="8693" y="8040"/>
                  <a:pt x="8693" y="8042"/>
                  <a:pt x="8691" y="8046"/>
                </a:cubicBezTo>
                <a:lnTo>
                  <a:pt x="8642" y="8032"/>
                </a:lnTo>
                <a:lnTo>
                  <a:pt x="8642" y="8028"/>
                </a:lnTo>
                <a:close/>
                <a:moveTo>
                  <a:pt x="8319" y="8018"/>
                </a:moveTo>
                <a:lnTo>
                  <a:pt x="8313" y="8056"/>
                </a:lnTo>
                <a:cubicBezTo>
                  <a:pt x="8309" y="8056"/>
                  <a:pt x="8307" y="8055"/>
                  <a:pt x="8305" y="8055"/>
                </a:cubicBezTo>
                <a:cubicBezTo>
                  <a:pt x="8309" y="8044"/>
                  <a:pt x="8311" y="8032"/>
                  <a:pt x="8315" y="8018"/>
                </a:cubicBezTo>
                <a:close/>
                <a:moveTo>
                  <a:pt x="9697" y="8014"/>
                </a:moveTo>
                <a:cubicBezTo>
                  <a:pt x="9691" y="8024"/>
                  <a:pt x="9685" y="8032"/>
                  <a:pt x="9679" y="8042"/>
                </a:cubicBezTo>
                <a:cubicBezTo>
                  <a:pt x="9672" y="8048"/>
                  <a:pt x="9662" y="8055"/>
                  <a:pt x="9654" y="8061"/>
                </a:cubicBezTo>
                <a:cubicBezTo>
                  <a:pt x="9652" y="8058"/>
                  <a:pt x="9648" y="8061"/>
                  <a:pt x="9648" y="8048"/>
                </a:cubicBezTo>
                <a:lnTo>
                  <a:pt x="9648" y="8046"/>
                </a:lnTo>
                <a:cubicBezTo>
                  <a:pt x="9664" y="8034"/>
                  <a:pt x="9679" y="8022"/>
                  <a:pt x="9697" y="8014"/>
                </a:cubicBezTo>
                <a:close/>
                <a:moveTo>
                  <a:pt x="8489" y="8042"/>
                </a:moveTo>
                <a:cubicBezTo>
                  <a:pt x="8487" y="8048"/>
                  <a:pt x="8485" y="8055"/>
                  <a:pt x="8482" y="8062"/>
                </a:cubicBezTo>
                <a:cubicBezTo>
                  <a:pt x="8483" y="8056"/>
                  <a:pt x="8485" y="8049"/>
                  <a:pt x="8487" y="8042"/>
                </a:cubicBezTo>
                <a:close/>
                <a:moveTo>
                  <a:pt x="8727" y="8040"/>
                </a:moveTo>
                <a:lnTo>
                  <a:pt x="8752" y="8044"/>
                </a:lnTo>
                <a:cubicBezTo>
                  <a:pt x="8748" y="8052"/>
                  <a:pt x="8746" y="8055"/>
                  <a:pt x="8746" y="8063"/>
                </a:cubicBezTo>
                <a:lnTo>
                  <a:pt x="8723" y="8055"/>
                </a:lnTo>
                <a:cubicBezTo>
                  <a:pt x="8723" y="8050"/>
                  <a:pt x="8727" y="8046"/>
                  <a:pt x="8727" y="8040"/>
                </a:cubicBezTo>
                <a:close/>
                <a:moveTo>
                  <a:pt x="8619" y="8056"/>
                </a:moveTo>
                <a:cubicBezTo>
                  <a:pt x="8619" y="8058"/>
                  <a:pt x="8617" y="8063"/>
                  <a:pt x="8615" y="8067"/>
                </a:cubicBezTo>
                <a:lnTo>
                  <a:pt x="8615" y="8056"/>
                </a:lnTo>
                <a:close/>
                <a:moveTo>
                  <a:pt x="9450" y="8024"/>
                </a:moveTo>
                <a:cubicBezTo>
                  <a:pt x="9448" y="8034"/>
                  <a:pt x="9446" y="8044"/>
                  <a:pt x="9442" y="8055"/>
                </a:cubicBezTo>
                <a:lnTo>
                  <a:pt x="9442" y="8056"/>
                </a:lnTo>
                <a:lnTo>
                  <a:pt x="9431" y="8069"/>
                </a:lnTo>
                <a:cubicBezTo>
                  <a:pt x="9432" y="8067"/>
                  <a:pt x="9432" y="8064"/>
                  <a:pt x="9432" y="8063"/>
                </a:cubicBezTo>
                <a:cubicBezTo>
                  <a:pt x="9431" y="8052"/>
                  <a:pt x="9425" y="8052"/>
                  <a:pt x="9418" y="8050"/>
                </a:cubicBezTo>
                <a:cubicBezTo>
                  <a:pt x="9428" y="8042"/>
                  <a:pt x="9441" y="8032"/>
                  <a:pt x="9450" y="8024"/>
                </a:cubicBezTo>
                <a:close/>
                <a:moveTo>
                  <a:pt x="9526" y="7813"/>
                </a:moveTo>
                <a:cubicBezTo>
                  <a:pt x="9505" y="7854"/>
                  <a:pt x="9377" y="8017"/>
                  <a:pt x="9335" y="8070"/>
                </a:cubicBezTo>
                <a:lnTo>
                  <a:pt x="9383" y="8014"/>
                </a:lnTo>
                <a:lnTo>
                  <a:pt x="9336" y="8075"/>
                </a:lnTo>
                <a:cubicBezTo>
                  <a:pt x="9335" y="8073"/>
                  <a:pt x="9332" y="8070"/>
                  <a:pt x="9330" y="8069"/>
                </a:cubicBezTo>
                <a:cubicBezTo>
                  <a:pt x="9388" y="7987"/>
                  <a:pt x="9491" y="7839"/>
                  <a:pt x="9507" y="7828"/>
                </a:cubicBezTo>
                <a:lnTo>
                  <a:pt x="9378" y="8010"/>
                </a:lnTo>
                <a:cubicBezTo>
                  <a:pt x="9461" y="7903"/>
                  <a:pt x="9425" y="7935"/>
                  <a:pt x="9526" y="7813"/>
                </a:cubicBezTo>
                <a:close/>
                <a:moveTo>
                  <a:pt x="9540" y="8014"/>
                </a:moveTo>
                <a:cubicBezTo>
                  <a:pt x="9538" y="8016"/>
                  <a:pt x="9536" y="8020"/>
                  <a:pt x="9536" y="8022"/>
                </a:cubicBezTo>
                <a:cubicBezTo>
                  <a:pt x="9507" y="8046"/>
                  <a:pt x="9491" y="8061"/>
                  <a:pt x="9470" y="8077"/>
                </a:cubicBezTo>
                <a:cubicBezTo>
                  <a:pt x="9471" y="8069"/>
                  <a:pt x="9474" y="8067"/>
                  <a:pt x="9476" y="8058"/>
                </a:cubicBezTo>
                <a:cubicBezTo>
                  <a:pt x="9495" y="8044"/>
                  <a:pt x="9519" y="8030"/>
                  <a:pt x="9540" y="8014"/>
                </a:cubicBezTo>
                <a:close/>
                <a:moveTo>
                  <a:pt x="9468" y="8064"/>
                </a:moveTo>
                <a:lnTo>
                  <a:pt x="9462" y="8083"/>
                </a:lnTo>
                <a:lnTo>
                  <a:pt x="9450" y="8091"/>
                </a:lnTo>
                <a:cubicBezTo>
                  <a:pt x="9450" y="8085"/>
                  <a:pt x="9450" y="8081"/>
                  <a:pt x="9452" y="8075"/>
                </a:cubicBezTo>
                <a:lnTo>
                  <a:pt x="9468" y="8064"/>
                </a:lnTo>
                <a:close/>
                <a:moveTo>
                  <a:pt x="8054" y="7973"/>
                </a:moveTo>
                <a:lnTo>
                  <a:pt x="8097" y="7981"/>
                </a:lnTo>
                <a:cubicBezTo>
                  <a:pt x="8091" y="8045"/>
                  <a:pt x="8092" y="8069"/>
                  <a:pt x="8098" y="8069"/>
                </a:cubicBezTo>
                <a:cubicBezTo>
                  <a:pt x="8103" y="8069"/>
                  <a:pt x="8111" y="8055"/>
                  <a:pt x="8119" y="8034"/>
                </a:cubicBezTo>
                <a:cubicBezTo>
                  <a:pt x="8130" y="8032"/>
                  <a:pt x="8146" y="8032"/>
                  <a:pt x="8158" y="8030"/>
                </a:cubicBezTo>
                <a:lnTo>
                  <a:pt x="8140" y="8112"/>
                </a:lnTo>
                <a:cubicBezTo>
                  <a:pt x="8115" y="8107"/>
                  <a:pt x="8091" y="8101"/>
                  <a:pt x="8066" y="8097"/>
                </a:cubicBezTo>
                <a:cubicBezTo>
                  <a:pt x="8070" y="8056"/>
                  <a:pt x="8048" y="8018"/>
                  <a:pt x="8054" y="7977"/>
                </a:cubicBezTo>
                <a:cubicBezTo>
                  <a:pt x="8054" y="7975"/>
                  <a:pt x="8054" y="7975"/>
                  <a:pt x="8054" y="7973"/>
                </a:cubicBezTo>
                <a:close/>
                <a:moveTo>
                  <a:pt x="9436" y="8087"/>
                </a:moveTo>
                <a:cubicBezTo>
                  <a:pt x="9434" y="8093"/>
                  <a:pt x="9432" y="8097"/>
                  <a:pt x="9432" y="8103"/>
                </a:cubicBezTo>
                <a:lnTo>
                  <a:pt x="9413" y="8116"/>
                </a:lnTo>
                <a:cubicBezTo>
                  <a:pt x="9415" y="8112"/>
                  <a:pt x="9418" y="8103"/>
                  <a:pt x="9421" y="8097"/>
                </a:cubicBezTo>
                <a:lnTo>
                  <a:pt x="9436" y="8087"/>
                </a:lnTo>
                <a:close/>
                <a:moveTo>
                  <a:pt x="8183" y="8028"/>
                </a:moveTo>
                <a:cubicBezTo>
                  <a:pt x="8178" y="8058"/>
                  <a:pt x="8173" y="8089"/>
                  <a:pt x="8168" y="8118"/>
                </a:cubicBezTo>
                <a:lnTo>
                  <a:pt x="8144" y="8113"/>
                </a:lnTo>
                <a:lnTo>
                  <a:pt x="8168" y="8028"/>
                </a:lnTo>
                <a:close/>
                <a:moveTo>
                  <a:pt x="8364" y="8026"/>
                </a:moveTo>
                <a:lnTo>
                  <a:pt x="8380" y="8028"/>
                </a:lnTo>
                <a:lnTo>
                  <a:pt x="8452" y="8124"/>
                </a:lnTo>
                <a:cubicBezTo>
                  <a:pt x="8440" y="8112"/>
                  <a:pt x="8429" y="8103"/>
                  <a:pt x="8417" y="8095"/>
                </a:cubicBezTo>
                <a:lnTo>
                  <a:pt x="8364" y="8026"/>
                </a:lnTo>
                <a:close/>
                <a:moveTo>
                  <a:pt x="8245" y="8022"/>
                </a:moveTo>
                <a:cubicBezTo>
                  <a:pt x="8232" y="8056"/>
                  <a:pt x="8219" y="8091"/>
                  <a:pt x="8205" y="8125"/>
                </a:cubicBezTo>
                <a:lnTo>
                  <a:pt x="8197" y="8124"/>
                </a:lnTo>
                <a:cubicBezTo>
                  <a:pt x="8201" y="8091"/>
                  <a:pt x="8207" y="8056"/>
                  <a:pt x="8215" y="8024"/>
                </a:cubicBezTo>
                <a:lnTo>
                  <a:pt x="8245" y="8022"/>
                </a:lnTo>
                <a:close/>
                <a:moveTo>
                  <a:pt x="8603" y="8052"/>
                </a:moveTo>
                <a:cubicBezTo>
                  <a:pt x="8605" y="8061"/>
                  <a:pt x="8609" y="8069"/>
                  <a:pt x="8611" y="8075"/>
                </a:cubicBezTo>
                <a:cubicBezTo>
                  <a:pt x="8611" y="8077"/>
                  <a:pt x="8611" y="8079"/>
                  <a:pt x="8609" y="8081"/>
                </a:cubicBezTo>
                <a:lnTo>
                  <a:pt x="8597" y="8081"/>
                </a:lnTo>
                <a:lnTo>
                  <a:pt x="8605" y="8093"/>
                </a:lnTo>
                <a:cubicBezTo>
                  <a:pt x="8597" y="8116"/>
                  <a:pt x="8590" y="8133"/>
                  <a:pt x="8586" y="8133"/>
                </a:cubicBezTo>
                <a:cubicBezTo>
                  <a:pt x="8582" y="8133"/>
                  <a:pt x="8581" y="8118"/>
                  <a:pt x="8584" y="8081"/>
                </a:cubicBezTo>
                <a:cubicBezTo>
                  <a:pt x="8588" y="8070"/>
                  <a:pt x="8591" y="8063"/>
                  <a:pt x="8597" y="8052"/>
                </a:cubicBezTo>
                <a:close/>
                <a:moveTo>
                  <a:pt x="9450" y="8119"/>
                </a:moveTo>
                <a:lnTo>
                  <a:pt x="9444" y="8136"/>
                </a:lnTo>
                <a:cubicBezTo>
                  <a:pt x="9444" y="8130"/>
                  <a:pt x="9446" y="8125"/>
                  <a:pt x="9446" y="8119"/>
                </a:cubicBezTo>
                <a:close/>
                <a:moveTo>
                  <a:pt x="9289" y="7706"/>
                </a:moveTo>
                <a:cubicBezTo>
                  <a:pt x="9276" y="7843"/>
                  <a:pt x="9262" y="7914"/>
                  <a:pt x="9248" y="7991"/>
                </a:cubicBezTo>
                <a:cubicBezTo>
                  <a:pt x="9238" y="8001"/>
                  <a:pt x="9229" y="8007"/>
                  <a:pt x="9220" y="8007"/>
                </a:cubicBezTo>
                <a:cubicBezTo>
                  <a:pt x="9215" y="8007"/>
                  <a:pt x="9209" y="8003"/>
                  <a:pt x="9205" y="7995"/>
                </a:cubicBezTo>
                <a:lnTo>
                  <a:pt x="9207" y="8024"/>
                </a:lnTo>
                <a:cubicBezTo>
                  <a:pt x="9185" y="8110"/>
                  <a:pt x="9174" y="8140"/>
                  <a:pt x="9170" y="8140"/>
                </a:cubicBezTo>
                <a:cubicBezTo>
                  <a:pt x="9160" y="8140"/>
                  <a:pt x="9185" y="7972"/>
                  <a:pt x="9169" y="7972"/>
                </a:cubicBezTo>
                <a:cubicBezTo>
                  <a:pt x="9166" y="7972"/>
                  <a:pt x="9160" y="7981"/>
                  <a:pt x="9152" y="8001"/>
                </a:cubicBezTo>
                <a:cubicBezTo>
                  <a:pt x="9168" y="7955"/>
                  <a:pt x="9181" y="7910"/>
                  <a:pt x="9191" y="7863"/>
                </a:cubicBezTo>
                <a:cubicBezTo>
                  <a:pt x="9193" y="7894"/>
                  <a:pt x="9195" y="7924"/>
                  <a:pt x="9195" y="7957"/>
                </a:cubicBezTo>
                <a:cubicBezTo>
                  <a:pt x="9210" y="7875"/>
                  <a:pt x="9218" y="7854"/>
                  <a:pt x="9224" y="7854"/>
                </a:cubicBezTo>
                <a:cubicBezTo>
                  <a:pt x="9231" y="7854"/>
                  <a:pt x="9236" y="7880"/>
                  <a:pt x="9244" y="7880"/>
                </a:cubicBezTo>
                <a:cubicBezTo>
                  <a:pt x="9252" y="7880"/>
                  <a:pt x="9265" y="7847"/>
                  <a:pt x="9289" y="7706"/>
                </a:cubicBezTo>
                <a:close/>
                <a:moveTo>
                  <a:pt x="8311" y="8077"/>
                </a:moveTo>
                <a:lnTo>
                  <a:pt x="8303" y="8144"/>
                </a:lnTo>
                <a:lnTo>
                  <a:pt x="8282" y="8140"/>
                </a:lnTo>
                <a:cubicBezTo>
                  <a:pt x="8288" y="8122"/>
                  <a:pt x="8293" y="8097"/>
                  <a:pt x="8299" y="8077"/>
                </a:cubicBezTo>
                <a:close/>
                <a:moveTo>
                  <a:pt x="9427" y="8119"/>
                </a:moveTo>
                <a:cubicBezTo>
                  <a:pt x="9423" y="8141"/>
                  <a:pt x="9418" y="8155"/>
                  <a:pt x="9415" y="8155"/>
                </a:cubicBezTo>
                <a:cubicBezTo>
                  <a:pt x="9413" y="8155"/>
                  <a:pt x="9411" y="8145"/>
                  <a:pt x="9411" y="8122"/>
                </a:cubicBezTo>
                <a:cubicBezTo>
                  <a:pt x="9415" y="8122"/>
                  <a:pt x="9421" y="8122"/>
                  <a:pt x="9427" y="8119"/>
                </a:cubicBezTo>
                <a:close/>
                <a:moveTo>
                  <a:pt x="8668" y="8061"/>
                </a:moveTo>
                <a:lnTo>
                  <a:pt x="8687" y="8063"/>
                </a:lnTo>
                <a:cubicBezTo>
                  <a:pt x="8677" y="8113"/>
                  <a:pt x="8665" y="8159"/>
                  <a:pt x="8659" y="8159"/>
                </a:cubicBezTo>
                <a:cubicBezTo>
                  <a:pt x="8656" y="8159"/>
                  <a:pt x="8654" y="8148"/>
                  <a:pt x="8654" y="8122"/>
                </a:cubicBezTo>
                <a:lnTo>
                  <a:pt x="8654" y="8119"/>
                </a:lnTo>
                <a:lnTo>
                  <a:pt x="8668" y="8061"/>
                </a:lnTo>
                <a:close/>
                <a:moveTo>
                  <a:pt x="8631" y="8058"/>
                </a:moveTo>
                <a:lnTo>
                  <a:pt x="8664" y="8061"/>
                </a:lnTo>
                <a:cubicBezTo>
                  <a:pt x="8647" y="8099"/>
                  <a:pt x="8625" y="8161"/>
                  <a:pt x="8614" y="8161"/>
                </a:cubicBezTo>
                <a:cubicBezTo>
                  <a:pt x="8613" y="8161"/>
                  <a:pt x="8612" y="8159"/>
                  <a:pt x="8611" y="8156"/>
                </a:cubicBezTo>
                <a:cubicBezTo>
                  <a:pt x="8615" y="8136"/>
                  <a:pt x="8617" y="8130"/>
                  <a:pt x="8619" y="8113"/>
                </a:cubicBezTo>
                <a:lnTo>
                  <a:pt x="8627" y="8083"/>
                </a:lnTo>
                <a:lnTo>
                  <a:pt x="8625" y="8083"/>
                </a:lnTo>
                <a:cubicBezTo>
                  <a:pt x="8627" y="8073"/>
                  <a:pt x="8628" y="8063"/>
                  <a:pt x="8631" y="8058"/>
                </a:cubicBezTo>
                <a:close/>
                <a:moveTo>
                  <a:pt x="9466" y="8118"/>
                </a:moveTo>
                <a:cubicBezTo>
                  <a:pt x="9457" y="8135"/>
                  <a:pt x="9449" y="8151"/>
                  <a:pt x="9443" y="8168"/>
                </a:cubicBezTo>
                <a:cubicBezTo>
                  <a:pt x="9448" y="8155"/>
                  <a:pt x="9453" y="8135"/>
                  <a:pt x="9458" y="8118"/>
                </a:cubicBezTo>
                <a:close/>
                <a:moveTo>
                  <a:pt x="8719" y="8067"/>
                </a:moveTo>
                <a:cubicBezTo>
                  <a:pt x="8727" y="8067"/>
                  <a:pt x="8734" y="8069"/>
                  <a:pt x="8742" y="8069"/>
                </a:cubicBezTo>
                <a:cubicBezTo>
                  <a:pt x="8721" y="8136"/>
                  <a:pt x="8700" y="8189"/>
                  <a:pt x="8690" y="8189"/>
                </a:cubicBezTo>
                <a:cubicBezTo>
                  <a:pt x="8690" y="8189"/>
                  <a:pt x="8690" y="8189"/>
                  <a:pt x="8690" y="8189"/>
                </a:cubicBezTo>
                <a:cubicBezTo>
                  <a:pt x="8705" y="8150"/>
                  <a:pt x="8715" y="8109"/>
                  <a:pt x="8721" y="8069"/>
                </a:cubicBezTo>
                <a:lnTo>
                  <a:pt x="8719" y="8067"/>
                </a:lnTo>
                <a:close/>
                <a:moveTo>
                  <a:pt x="8832" y="8093"/>
                </a:moveTo>
                <a:cubicBezTo>
                  <a:pt x="8825" y="8136"/>
                  <a:pt x="8813" y="8195"/>
                  <a:pt x="8801" y="8246"/>
                </a:cubicBezTo>
                <a:lnTo>
                  <a:pt x="8785" y="8242"/>
                </a:lnTo>
                <a:cubicBezTo>
                  <a:pt x="8795" y="8191"/>
                  <a:pt x="8811" y="8140"/>
                  <a:pt x="8832" y="8093"/>
                </a:cubicBezTo>
                <a:close/>
                <a:moveTo>
                  <a:pt x="9636" y="8055"/>
                </a:moveTo>
                <a:lnTo>
                  <a:pt x="9636" y="8075"/>
                </a:lnTo>
                <a:cubicBezTo>
                  <a:pt x="9621" y="8087"/>
                  <a:pt x="9605" y="8097"/>
                  <a:pt x="9587" y="8107"/>
                </a:cubicBezTo>
                <a:lnTo>
                  <a:pt x="9572" y="8116"/>
                </a:lnTo>
                <a:cubicBezTo>
                  <a:pt x="9591" y="8109"/>
                  <a:pt x="9605" y="8106"/>
                  <a:pt x="9614" y="8106"/>
                </a:cubicBezTo>
                <a:cubicBezTo>
                  <a:pt x="9620" y="8106"/>
                  <a:pt x="9624" y="8107"/>
                  <a:pt x="9626" y="8109"/>
                </a:cubicBezTo>
                <a:cubicBezTo>
                  <a:pt x="9619" y="8125"/>
                  <a:pt x="9613" y="8144"/>
                  <a:pt x="9607" y="8161"/>
                </a:cubicBezTo>
                <a:cubicBezTo>
                  <a:pt x="9589" y="8185"/>
                  <a:pt x="9568" y="8211"/>
                  <a:pt x="9543" y="8240"/>
                </a:cubicBezTo>
                <a:cubicBezTo>
                  <a:pt x="9544" y="8211"/>
                  <a:pt x="9546" y="8183"/>
                  <a:pt x="9552" y="8156"/>
                </a:cubicBezTo>
                <a:cubicBezTo>
                  <a:pt x="9529" y="8209"/>
                  <a:pt x="9506" y="8264"/>
                  <a:pt x="9495" y="8264"/>
                </a:cubicBezTo>
                <a:cubicBezTo>
                  <a:pt x="9491" y="8264"/>
                  <a:pt x="9490" y="8256"/>
                  <a:pt x="9490" y="8240"/>
                </a:cubicBezTo>
                <a:cubicBezTo>
                  <a:pt x="9497" y="8209"/>
                  <a:pt x="9511" y="8161"/>
                  <a:pt x="9524" y="8109"/>
                </a:cubicBezTo>
                <a:cubicBezTo>
                  <a:pt x="9538" y="8107"/>
                  <a:pt x="9552" y="8106"/>
                  <a:pt x="9570" y="8101"/>
                </a:cubicBezTo>
                <a:cubicBezTo>
                  <a:pt x="9564" y="8119"/>
                  <a:pt x="9558" y="8138"/>
                  <a:pt x="9552" y="8156"/>
                </a:cubicBezTo>
                <a:lnTo>
                  <a:pt x="9579" y="8099"/>
                </a:lnTo>
                <a:lnTo>
                  <a:pt x="9593" y="8089"/>
                </a:lnTo>
                <a:cubicBezTo>
                  <a:pt x="9594" y="8093"/>
                  <a:pt x="9596" y="8097"/>
                  <a:pt x="9598" y="8097"/>
                </a:cubicBezTo>
                <a:cubicBezTo>
                  <a:pt x="9601" y="8097"/>
                  <a:pt x="9604" y="8094"/>
                  <a:pt x="9609" y="8085"/>
                </a:cubicBezTo>
                <a:cubicBezTo>
                  <a:pt x="9609" y="8079"/>
                  <a:pt x="9609" y="8081"/>
                  <a:pt x="9607" y="8077"/>
                </a:cubicBezTo>
                <a:lnTo>
                  <a:pt x="9636" y="8055"/>
                </a:lnTo>
                <a:close/>
                <a:moveTo>
                  <a:pt x="20826" y="11803"/>
                </a:moveTo>
                <a:cubicBezTo>
                  <a:pt x="20828" y="11808"/>
                  <a:pt x="20830" y="11814"/>
                  <a:pt x="20831" y="11819"/>
                </a:cubicBezTo>
                <a:cubicBezTo>
                  <a:pt x="20830" y="11813"/>
                  <a:pt x="20828" y="11808"/>
                  <a:pt x="20826" y="11803"/>
                </a:cubicBezTo>
                <a:close/>
                <a:moveTo>
                  <a:pt x="21204" y="13399"/>
                </a:moveTo>
                <a:cubicBezTo>
                  <a:pt x="21203" y="13399"/>
                  <a:pt x="21202" y="13399"/>
                  <a:pt x="21202" y="13399"/>
                </a:cubicBezTo>
                <a:cubicBezTo>
                  <a:pt x="21202" y="13400"/>
                  <a:pt x="21202" y="13401"/>
                  <a:pt x="21202" y="13401"/>
                </a:cubicBezTo>
                <a:cubicBezTo>
                  <a:pt x="21203" y="13401"/>
                  <a:pt x="21203" y="13400"/>
                  <a:pt x="21204" y="13399"/>
                </a:cubicBezTo>
                <a:cubicBezTo>
                  <a:pt x="21204" y="13399"/>
                  <a:pt x="21204" y="13399"/>
                  <a:pt x="21204" y="13399"/>
                </a:cubicBezTo>
                <a:close/>
                <a:moveTo>
                  <a:pt x="21212" y="13297"/>
                </a:moveTo>
                <a:cubicBezTo>
                  <a:pt x="21202" y="13297"/>
                  <a:pt x="21190" y="13298"/>
                  <a:pt x="21176" y="13302"/>
                </a:cubicBezTo>
                <a:lnTo>
                  <a:pt x="21225" y="13381"/>
                </a:lnTo>
                <a:cubicBezTo>
                  <a:pt x="21218" y="13389"/>
                  <a:pt x="21211" y="13395"/>
                  <a:pt x="21204" y="13399"/>
                </a:cubicBezTo>
                <a:cubicBezTo>
                  <a:pt x="21229" y="13400"/>
                  <a:pt x="21263" y="13442"/>
                  <a:pt x="21292" y="13483"/>
                </a:cubicBezTo>
                <a:cubicBezTo>
                  <a:pt x="21271" y="13405"/>
                  <a:pt x="21295" y="13297"/>
                  <a:pt x="21212" y="13297"/>
                </a:cubicBezTo>
                <a:close/>
                <a:moveTo>
                  <a:pt x="851" y="16080"/>
                </a:moveTo>
                <a:cubicBezTo>
                  <a:pt x="880" y="16094"/>
                  <a:pt x="908" y="16111"/>
                  <a:pt x="934" y="16127"/>
                </a:cubicBezTo>
                <a:cubicBezTo>
                  <a:pt x="914" y="16113"/>
                  <a:pt x="887" y="16097"/>
                  <a:pt x="851" y="16080"/>
                </a:cubicBezTo>
                <a:close/>
                <a:moveTo>
                  <a:pt x="18860" y="20547"/>
                </a:moveTo>
                <a:cubicBezTo>
                  <a:pt x="18847" y="20562"/>
                  <a:pt x="18836" y="20576"/>
                  <a:pt x="18829" y="20590"/>
                </a:cubicBezTo>
                <a:cubicBezTo>
                  <a:pt x="18839" y="20579"/>
                  <a:pt x="18851" y="20564"/>
                  <a:pt x="18860" y="20547"/>
                </a:cubicBezTo>
                <a:close/>
                <a:moveTo>
                  <a:pt x="8986" y="0"/>
                </a:moveTo>
                <a:cubicBezTo>
                  <a:pt x="8848" y="124"/>
                  <a:pt x="9093" y="273"/>
                  <a:pt x="8875" y="348"/>
                </a:cubicBezTo>
                <a:cubicBezTo>
                  <a:pt x="8785" y="247"/>
                  <a:pt x="8779" y="160"/>
                  <a:pt x="8725" y="160"/>
                </a:cubicBezTo>
                <a:cubicBezTo>
                  <a:pt x="8702" y="160"/>
                  <a:pt x="8673" y="175"/>
                  <a:pt x="8627" y="208"/>
                </a:cubicBezTo>
                <a:cubicBezTo>
                  <a:pt x="8607" y="136"/>
                  <a:pt x="8634" y="89"/>
                  <a:pt x="8687" y="57"/>
                </a:cubicBezTo>
                <a:cubicBezTo>
                  <a:pt x="8541" y="131"/>
                  <a:pt x="8316" y="94"/>
                  <a:pt x="8252" y="252"/>
                </a:cubicBezTo>
                <a:cubicBezTo>
                  <a:pt x="8205" y="202"/>
                  <a:pt x="8142" y="189"/>
                  <a:pt x="8077" y="189"/>
                </a:cubicBezTo>
                <a:cubicBezTo>
                  <a:pt x="8019" y="189"/>
                  <a:pt x="7959" y="199"/>
                  <a:pt x="7907" y="199"/>
                </a:cubicBezTo>
                <a:cubicBezTo>
                  <a:pt x="7825" y="199"/>
                  <a:pt x="7760" y="176"/>
                  <a:pt x="7752" y="55"/>
                </a:cubicBezTo>
                <a:cubicBezTo>
                  <a:pt x="7711" y="124"/>
                  <a:pt x="7523" y="320"/>
                  <a:pt x="7395" y="357"/>
                </a:cubicBezTo>
                <a:cubicBezTo>
                  <a:pt x="7453" y="228"/>
                  <a:pt x="7420" y="193"/>
                  <a:pt x="7348" y="193"/>
                </a:cubicBezTo>
                <a:cubicBezTo>
                  <a:pt x="7265" y="193"/>
                  <a:pt x="7129" y="240"/>
                  <a:pt x="7020" y="240"/>
                </a:cubicBezTo>
                <a:cubicBezTo>
                  <a:pt x="6933" y="240"/>
                  <a:pt x="6864" y="210"/>
                  <a:pt x="6852" y="104"/>
                </a:cubicBezTo>
                <a:cubicBezTo>
                  <a:pt x="6758" y="446"/>
                  <a:pt x="6219" y="499"/>
                  <a:pt x="6009" y="852"/>
                </a:cubicBezTo>
                <a:cubicBezTo>
                  <a:pt x="6013" y="825"/>
                  <a:pt x="6017" y="778"/>
                  <a:pt x="6038" y="759"/>
                </a:cubicBezTo>
                <a:cubicBezTo>
                  <a:pt x="5868" y="835"/>
                  <a:pt x="5770" y="795"/>
                  <a:pt x="5637" y="831"/>
                </a:cubicBezTo>
                <a:cubicBezTo>
                  <a:pt x="5758" y="1049"/>
                  <a:pt x="5562" y="1294"/>
                  <a:pt x="5562" y="1519"/>
                </a:cubicBezTo>
                <a:cubicBezTo>
                  <a:pt x="5227" y="1511"/>
                  <a:pt x="5460" y="1204"/>
                  <a:pt x="5252" y="1083"/>
                </a:cubicBezTo>
                <a:cubicBezTo>
                  <a:pt x="5388" y="1224"/>
                  <a:pt x="5100" y="1540"/>
                  <a:pt x="5280" y="1595"/>
                </a:cubicBezTo>
                <a:cubicBezTo>
                  <a:pt x="5149" y="1615"/>
                  <a:pt x="5120" y="1635"/>
                  <a:pt x="5074" y="1635"/>
                </a:cubicBezTo>
                <a:cubicBezTo>
                  <a:pt x="5042" y="1635"/>
                  <a:pt x="5003" y="1625"/>
                  <a:pt x="4913" y="1599"/>
                </a:cubicBezTo>
                <a:cubicBezTo>
                  <a:pt x="5133" y="1825"/>
                  <a:pt x="4850" y="1768"/>
                  <a:pt x="4919" y="2004"/>
                </a:cubicBezTo>
                <a:cubicBezTo>
                  <a:pt x="4858" y="2031"/>
                  <a:pt x="4810" y="2039"/>
                  <a:pt x="4772" y="2039"/>
                </a:cubicBezTo>
                <a:cubicBezTo>
                  <a:pt x="4716" y="2039"/>
                  <a:pt x="4682" y="2022"/>
                  <a:pt x="4656" y="2022"/>
                </a:cubicBezTo>
                <a:cubicBezTo>
                  <a:pt x="4622" y="2022"/>
                  <a:pt x="4603" y="2050"/>
                  <a:pt x="4572" y="2174"/>
                </a:cubicBezTo>
                <a:cubicBezTo>
                  <a:pt x="4557" y="2180"/>
                  <a:pt x="4544" y="2182"/>
                  <a:pt x="4532" y="2182"/>
                </a:cubicBezTo>
                <a:cubicBezTo>
                  <a:pt x="4429" y="2182"/>
                  <a:pt x="4464" y="1959"/>
                  <a:pt x="4464" y="1959"/>
                </a:cubicBezTo>
                <a:cubicBezTo>
                  <a:pt x="4303" y="2202"/>
                  <a:pt x="4582" y="2202"/>
                  <a:pt x="4664" y="2326"/>
                </a:cubicBezTo>
                <a:cubicBezTo>
                  <a:pt x="4623" y="2444"/>
                  <a:pt x="4582" y="2480"/>
                  <a:pt x="4538" y="2480"/>
                </a:cubicBezTo>
                <a:cubicBezTo>
                  <a:pt x="4471" y="2480"/>
                  <a:pt x="4397" y="2396"/>
                  <a:pt x="4310" y="2396"/>
                </a:cubicBezTo>
                <a:cubicBezTo>
                  <a:pt x="4301" y="2396"/>
                  <a:pt x="4292" y="2398"/>
                  <a:pt x="4282" y="2399"/>
                </a:cubicBezTo>
                <a:cubicBezTo>
                  <a:pt x="4233" y="2614"/>
                  <a:pt x="4347" y="2862"/>
                  <a:pt x="4276" y="2980"/>
                </a:cubicBezTo>
                <a:cubicBezTo>
                  <a:pt x="4243" y="2972"/>
                  <a:pt x="4213" y="2956"/>
                  <a:pt x="4188" y="2933"/>
                </a:cubicBezTo>
                <a:cubicBezTo>
                  <a:pt x="4213" y="2957"/>
                  <a:pt x="4229" y="2993"/>
                  <a:pt x="4227" y="3029"/>
                </a:cubicBezTo>
                <a:cubicBezTo>
                  <a:pt x="4231" y="3026"/>
                  <a:pt x="4234" y="3025"/>
                  <a:pt x="4235" y="3025"/>
                </a:cubicBezTo>
                <a:cubicBezTo>
                  <a:pt x="4248" y="3025"/>
                  <a:pt x="4170" y="3124"/>
                  <a:pt x="4135" y="3169"/>
                </a:cubicBezTo>
                <a:cubicBezTo>
                  <a:pt x="4084" y="3235"/>
                  <a:pt x="4041" y="3304"/>
                  <a:pt x="4002" y="3378"/>
                </a:cubicBezTo>
                <a:cubicBezTo>
                  <a:pt x="3984" y="3414"/>
                  <a:pt x="3970" y="3451"/>
                  <a:pt x="3963" y="3491"/>
                </a:cubicBezTo>
                <a:cubicBezTo>
                  <a:pt x="3953" y="3518"/>
                  <a:pt x="3963" y="3522"/>
                  <a:pt x="3976" y="3522"/>
                </a:cubicBezTo>
                <a:lnTo>
                  <a:pt x="3992" y="3565"/>
                </a:lnTo>
                <a:cubicBezTo>
                  <a:pt x="3975" y="3557"/>
                  <a:pt x="3960" y="3547"/>
                  <a:pt x="3945" y="3536"/>
                </a:cubicBezTo>
                <a:cubicBezTo>
                  <a:pt x="4028" y="3600"/>
                  <a:pt x="4108" y="3674"/>
                  <a:pt x="4182" y="3752"/>
                </a:cubicBezTo>
                <a:cubicBezTo>
                  <a:pt x="4144" y="3799"/>
                  <a:pt x="4143" y="3920"/>
                  <a:pt x="4077" y="3920"/>
                </a:cubicBezTo>
                <a:cubicBezTo>
                  <a:pt x="4061" y="3920"/>
                  <a:pt x="4041" y="3913"/>
                  <a:pt x="4015" y="3894"/>
                </a:cubicBezTo>
                <a:cubicBezTo>
                  <a:pt x="4070" y="3852"/>
                  <a:pt x="4037" y="3799"/>
                  <a:pt x="4031" y="3740"/>
                </a:cubicBezTo>
                <a:lnTo>
                  <a:pt x="3982" y="3870"/>
                </a:lnTo>
                <a:cubicBezTo>
                  <a:pt x="3755" y="3773"/>
                  <a:pt x="4072" y="3691"/>
                  <a:pt x="3943" y="3585"/>
                </a:cubicBezTo>
                <a:cubicBezTo>
                  <a:pt x="3833" y="3773"/>
                  <a:pt x="3727" y="4117"/>
                  <a:pt x="3564" y="4190"/>
                </a:cubicBezTo>
                <a:cubicBezTo>
                  <a:pt x="3396" y="4062"/>
                  <a:pt x="3788" y="3861"/>
                  <a:pt x="3561" y="3861"/>
                </a:cubicBezTo>
                <a:cubicBezTo>
                  <a:pt x="3550" y="3861"/>
                  <a:pt x="3536" y="3861"/>
                  <a:pt x="3521" y="3862"/>
                </a:cubicBezTo>
                <a:lnTo>
                  <a:pt x="3786" y="3734"/>
                </a:lnTo>
                <a:cubicBezTo>
                  <a:pt x="3403" y="3614"/>
                  <a:pt x="3933" y="3634"/>
                  <a:pt x="3547" y="3485"/>
                </a:cubicBezTo>
                <a:cubicBezTo>
                  <a:pt x="3218" y="3699"/>
                  <a:pt x="3298" y="3862"/>
                  <a:pt x="2984" y="4098"/>
                </a:cubicBezTo>
                <a:cubicBezTo>
                  <a:pt x="3010" y="4249"/>
                  <a:pt x="3131" y="4204"/>
                  <a:pt x="3156" y="4353"/>
                </a:cubicBezTo>
                <a:cubicBezTo>
                  <a:pt x="3080" y="4573"/>
                  <a:pt x="2954" y="4611"/>
                  <a:pt x="2828" y="4611"/>
                </a:cubicBezTo>
                <a:cubicBezTo>
                  <a:pt x="2760" y="4611"/>
                  <a:pt x="2693" y="4600"/>
                  <a:pt x="2634" y="4600"/>
                </a:cubicBezTo>
                <a:cubicBezTo>
                  <a:pt x="2526" y="4600"/>
                  <a:pt x="2443" y="4636"/>
                  <a:pt x="2431" y="4838"/>
                </a:cubicBezTo>
                <a:cubicBezTo>
                  <a:pt x="2480" y="5015"/>
                  <a:pt x="2676" y="5207"/>
                  <a:pt x="2405" y="5362"/>
                </a:cubicBezTo>
                <a:lnTo>
                  <a:pt x="2259" y="5137"/>
                </a:lnTo>
                <a:cubicBezTo>
                  <a:pt x="2027" y="5449"/>
                  <a:pt x="2433" y="5514"/>
                  <a:pt x="2098" y="5765"/>
                </a:cubicBezTo>
                <a:cubicBezTo>
                  <a:pt x="2049" y="5662"/>
                  <a:pt x="2158" y="5495"/>
                  <a:pt x="2132" y="5495"/>
                </a:cubicBezTo>
                <a:cubicBezTo>
                  <a:pt x="2129" y="5495"/>
                  <a:pt x="2126" y="5497"/>
                  <a:pt x="2122" y="5500"/>
                </a:cubicBezTo>
                <a:cubicBezTo>
                  <a:pt x="1825" y="5620"/>
                  <a:pt x="2149" y="5730"/>
                  <a:pt x="2055" y="5899"/>
                </a:cubicBezTo>
                <a:lnTo>
                  <a:pt x="1849" y="5828"/>
                </a:lnTo>
                <a:cubicBezTo>
                  <a:pt x="1688" y="6205"/>
                  <a:pt x="1651" y="6673"/>
                  <a:pt x="1539" y="7095"/>
                </a:cubicBezTo>
                <a:cubicBezTo>
                  <a:pt x="1500" y="7060"/>
                  <a:pt x="1469" y="6999"/>
                  <a:pt x="1418" y="6999"/>
                </a:cubicBezTo>
                <a:cubicBezTo>
                  <a:pt x="1400" y="6999"/>
                  <a:pt x="1380" y="7006"/>
                  <a:pt x="1355" y="7026"/>
                </a:cubicBezTo>
                <a:cubicBezTo>
                  <a:pt x="1262" y="7586"/>
                  <a:pt x="972" y="8146"/>
                  <a:pt x="743" y="8655"/>
                </a:cubicBezTo>
                <a:lnTo>
                  <a:pt x="886" y="8894"/>
                </a:lnTo>
                <a:cubicBezTo>
                  <a:pt x="879" y="8921"/>
                  <a:pt x="846" y="8941"/>
                  <a:pt x="816" y="8941"/>
                </a:cubicBezTo>
                <a:cubicBezTo>
                  <a:pt x="794" y="8941"/>
                  <a:pt x="773" y="8931"/>
                  <a:pt x="763" y="8908"/>
                </a:cubicBezTo>
                <a:cubicBezTo>
                  <a:pt x="715" y="8997"/>
                  <a:pt x="735" y="9011"/>
                  <a:pt x="777" y="9011"/>
                </a:cubicBezTo>
                <a:cubicBezTo>
                  <a:pt x="795" y="9011"/>
                  <a:pt x="818" y="9008"/>
                  <a:pt x="841" y="9008"/>
                </a:cubicBezTo>
                <a:cubicBezTo>
                  <a:pt x="877" y="9008"/>
                  <a:pt x="913" y="9015"/>
                  <a:pt x="932" y="9053"/>
                </a:cubicBezTo>
                <a:cubicBezTo>
                  <a:pt x="927" y="9121"/>
                  <a:pt x="883" y="9155"/>
                  <a:pt x="838" y="9155"/>
                </a:cubicBezTo>
                <a:cubicBezTo>
                  <a:pt x="806" y="9155"/>
                  <a:pt x="775" y="9138"/>
                  <a:pt x="757" y="9104"/>
                </a:cubicBezTo>
                <a:cubicBezTo>
                  <a:pt x="816" y="9342"/>
                  <a:pt x="851" y="9586"/>
                  <a:pt x="867" y="9833"/>
                </a:cubicBezTo>
                <a:cubicBezTo>
                  <a:pt x="873" y="10154"/>
                  <a:pt x="876" y="10226"/>
                  <a:pt x="738" y="10240"/>
                </a:cubicBezTo>
                <a:lnTo>
                  <a:pt x="698" y="10196"/>
                </a:lnTo>
                <a:cubicBezTo>
                  <a:pt x="685" y="10203"/>
                  <a:pt x="685" y="10202"/>
                  <a:pt x="679" y="10224"/>
                </a:cubicBezTo>
                <a:cubicBezTo>
                  <a:pt x="666" y="10253"/>
                  <a:pt x="663" y="10285"/>
                  <a:pt x="665" y="10315"/>
                </a:cubicBezTo>
                <a:cubicBezTo>
                  <a:pt x="669" y="10377"/>
                  <a:pt x="682" y="10438"/>
                  <a:pt x="704" y="10495"/>
                </a:cubicBezTo>
                <a:cubicBezTo>
                  <a:pt x="739" y="10609"/>
                  <a:pt x="777" y="10713"/>
                  <a:pt x="641" y="10809"/>
                </a:cubicBezTo>
                <a:lnTo>
                  <a:pt x="633" y="10745"/>
                </a:lnTo>
                <a:cubicBezTo>
                  <a:pt x="287" y="11348"/>
                  <a:pt x="304" y="12112"/>
                  <a:pt x="0" y="12619"/>
                </a:cubicBezTo>
                <a:cubicBezTo>
                  <a:pt x="132" y="12679"/>
                  <a:pt x="96" y="12847"/>
                  <a:pt x="75" y="13014"/>
                </a:cubicBezTo>
                <a:cubicBezTo>
                  <a:pt x="63" y="13180"/>
                  <a:pt x="75" y="13343"/>
                  <a:pt x="259" y="13349"/>
                </a:cubicBezTo>
                <a:cubicBezTo>
                  <a:pt x="104" y="13758"/>
                  <a:pt x="31" y="13654"/>
                  <a:pt x="20" y="14253"/>
                </a:cubicBezTo>
                <a:cubicBezTo>
                  <a:pt x="43" y="14412"/>
                  <a:pt x="304" y="14416"/>
                  <a:pt x="389" y="14577"/>
                </a:cubicBezTo>
                <a:lnTo>
                  <a:pt x="206" y="14646"/>
                </a:lnTo>
                <a:cubicBezTo>
                  <a:pt x="296" y="14707"/>
                  <a:pt x="394" y="14760"/>
                  <a:pt x="486" y="14813"/>
                </a:cubicBezTo>
                <a:lnTo>
                  <a:pt x="320" y="15030"/>
                </a:lnTo>
                <a:lnTo>
                  <a:pt x="432" y="15176"/>
                </a:lnTo>
                <a:cubicBezTo>
                  <a:pt x="416" y="15105"/>
                  <a:pt x="455" y="14999"/>
                  <a:pt x="512" y="14987"/>
                </a:cubicBezTo>
                <a:cubicBezTo>
                  <a:pt x="682" y="15197"/>
                  <a:pt x="685" y="15640"/>
                  <a:pt x="600" y="15707"/>
                </a:cubicBezTo>
                <a:cubicBezTo>
                  <a:pt x="761" y="15868"/>
                  <a:pt x="929" y="16017"/>
                  <a:pt x="1092" y="16158"/>
                </a:cubicBezTo>
                <a:cubicBezTo>
                  <a:pt x="1078" y="16166"/>
                  <a:pt x="1063" y="16169"/>
                  <a:pt x="1047" y="16169"/>
                </a:cubicBezTo>
                <a:cubicBezTo>
                  <a:pt x="1012" y="16169"/>
                  <a:pt x="974" y="16150"/>
                  <a:pt x="934" y="16127"/>
                </a:cubicBezTo>
                <a:cubicBezTo>
                  <a:pt x="1116" y="16253"/>
                  <a:pt x="754" y="16282"/>
                  <a:pt x="1063" y="16404"/>
                </a:cubicBezTo>
                <a:cubicBezTo>
                  <a:pt x="1068" y="16343"/>
                  <a:pt x="1167" y="16345"/>
                  <a:pt x="1200" y="16325"/>
                </a:cubicBezTo>
                <a:cubicBezTo>
                  <a:pt x="1204" y="16529"/>
                  <a:pt x="1445" y="16804"/>
                  <a:pt x="1674" y="16940"/>
                </a:cubicBezTo>
                <a:lnTo>
                  <a:pt x="1547" y="17008"/>
                </a:lnTo>
                <a:cubicBezTo>
                  <a:pt x="1868" y="17380"/>
                  <a:pt x="2355" y="17604"/>
                  <a:pt x="2792" y="17875"/>
                </a:cubicBezTo>
                <a:cubicBezTo>
                  <a:pt x="2681" y="17738"/>
                  <a:pt x="2787" y="17583"/>
                  <a:pt x="2903" y="17583"/>
                </a:cubicBezTo>
                <a:cubicBezTo>
                  <a:pt x="2920" y="17583"/>
                  <a:pt x="2938" y="17587"/>
                  <a:pt x="2955" y="17594"/>
                </a:cubicBezTo>
                <a:lnTo>
                  <a:pt x="2904" y="17812"/>
                </a:lnTo>
                <a:cubicBezTo>
                  <a:pt x="3045" y="17745"/>
                  <a:pt x="2816" y="17666"/>
                  <a:pt x="3051" y="17620"/>
                </a:cubicBezTo>
                <a:cubicBezTo>
                  <a:pt x="3192" y="17726"/>
                  <a:pt x="3041" y="17890"/>
                  <a:pt x="2922" y="17900"/>
                </a:cubicBezTo>
                <a:lnTo>
                  <a:pt x="3141" y="17940"/>
                </a:lnTo>
                <a:cubicBezTo>
                  <a:pt x="3123" y="18002"/>
                  <a:pt x="3064" y="18006"/>
                  <a:pt x="3015" y="18071"/>
                </a:cubicBezTo>
                <a:cubicBezTo>
                  <a:pt x="3026" y="18065"/>
                  <a:pt x="3036" y="18063"/>
                  <a:pt x="3047" y="18063"/>
                </a:cubicBezTo>
                <a:cubicBezTo>
                  <a:pt x="3149" y="18063"/>
                  <a:pt x="3230" y="18327"/>
                  <a:pt x="3374" y="18327"/>
                </a:cubicBezTo>
                <a:cubicBezTo>
                  <a:pt x="3399" y="18327"/>
                  <a:pt x="3427" y="18318"/>
                  <a:pt x="3456" y="18299"/>
                </a:cubicBezTo>
                <a:lnTo>
                  <a:pt x="3439" y="18360"/>
                </a:lnTo>
                <a:cubicBezTo>
                  <a:pt x="3853" y="18588"/>
                  <a:pt x="4076" y="18616"/>
                  <a:pt x="4421" y="18782"/>
                </a:cubicBezTo>
                <a:cubicBezTo>
                  <a:pt x="4503" y="18619"/>
                  <a:pt x="4621" y="18721"/>
                  <a:pt x="4784" y="18635"/>
                </a:cubicBezTo>
                <a:cubicBezTo>
                  <a:pt x="5010" y="18810"/>
                  <a:pt x="5233" y="19077"/>
                  <a:pt x="5551" y="19195"/>
                </a:cubicBezTo>
                <a:cubicBezTo>
                  <a:pt x="5562" y="19196"/>
                  <a:pt x="5573" y="19196"/>
                  <a:pt x="5583" y="19196"/>
                </a:cubicBezTo>
                <a:cubicBezTo>
                  <a:pt x="5790" y="19196"/>
                  <a:pt x="5678" y="19078"/>
                  <a:pt x="5809" y="19022"/>
                </a:cubicBezTo>
                <a:cubicBezTo>
                  <a:pt x="5762" y="19183"/>
                  <a:pt x="6076" y="19305"/>
                  <a:pt x="5872" y="19346"/>
                </a:cubicBezTo>
                <a:cubicBezTo>
                  <a:pt x="6254" y="19480"/>
                  <a:pt x="6362" y="19513"/>
                  <a:pt x="6882" y="19576"/>
                </a:cubicBezTo>
                <a:cubicBezTo>
                  <a:pt x="6852" y="19492"/>
                  <a:pt x="6807" y="19440"/>
                  <a:pt x="6856" y="19399"/>
                </a:cubicBezTo>
                <a:cubicBezTo>
                  <a:pt x="6950" y="19407"/>
                  <a:pt x="7027" y="19537"/>
                  <a:pt x="6990" y="19609"/>
                </a:cubicBezTo>
                <a:lnTo>
                  <a:pt x="6960" y="19617"/>
                </a:lnTo>
                <a:cubicBezTo>
                  <a:pt x="6971" y="19616"/>
                  <a:pt x="6982" y="19616"/>
                  <a:pt x="6993" y="19616"/>
                </a:cubicBezTo>
                <a:cubicBezTo>
                  <a:pt x="7527" y="19616"/>
                  <a:pt x="7974" y="20352"/>
                  <a:pt x="8447" y="20352"/>
                </a:cubicBezTo>
                <a:cubicBezTo>
                  <a:pt x="8492" y="20352"/>
                  <a:pt x="8538" y="20345"/>
                  <a:pt x="8584" y="20331"/>
                </a:cubicBezTo>
                <a:lnTo>
                  <a:pt x="8574" y="20334"/>
                </a:lnTo>
                <a:lnTo>
                  <a:pt x="9076" y="20291"/>
                </a:lnTo>
                <a:cubicBezTo>
                  <a:pt x="9276" y="20379"/>
                  <a:pt x="8917" y="20377"/>
                  <a:pt x="9046" y="20519"/>
                </a:cubicBezTo>
                <a:cubicBezTo>
                  <a:pt x="9130" y="20500"/>
                  <a:pt x="9206" y="20492"/>
                  <a:pt x="9276" y="20492"/>
                </a:cubicBezTo>
                <a:cubicBezTo>
                  <a:pt x="9628" y="20492"/>
                  <a:pt x="9834" y="20695"/>
                  <a:pt x="10139" y="20695"/>
                </a:cubicBezTo>
                <a:cubicBezTo>
                  <a:pt x="10181" y="20695"/>
                  <a:pt x="10225" y="20691"/>
                  <a:pt x="10271" y="20682"/>
                </a:cubicBezTo>
                <a:cubicBezTo>
                  <a:pt x="10491" y="21242"/>
                  <a:pt x="11411" y="20884"/>
                  <a:pt x="11797" y="21263"/>
                </a:cubicBezTo>
                <a:lnTo>
                  <a:pt x="11787" y="21145"/>
                </a:lnTo>
                <a:cubicBezTo>
                  <a:pt x="11814" y="21125"/>
                  <a:pt x="11835" y="21117"/>
                  <a:pt x="11852" y="21117"/>
                </a:cubicBezTo>
                <a:cubicBezTo>
                  <a:pt x="11919" y="21117"/>
                  <a:pt x="11931" y="21236"/>
                  <a:pt x="11995" y="21267"/>
                </a:cubicBezTo>
                <a:cubicBezTo>
                  <a:pt x="11995" y="21175"/>
                  <a:pt x="11887" y="21147"/>
                  <a:pt x="11965" y="21093"/>
                </a:cubicBezTo>
                <a:cubicBezTo>
                  <a:pt x="12934" y="21102"/>
                  <a:pt x="13928" y="21489"/>
                  <a:pt x="14942" y="21599"/>
                </a:cubicBezTo>
                <a:cubicBezTo>
                  <a:pt x="14951" y="21599"/>
                  <a:pt x="14960" y="21600"/>
                  <a:pt x="14969" y="21600"/>
                </a:cubicBezTo>
                <a:cubicBezTo>
                  <a:pt x="15242" y="21600"/>
                  <a:pt x="15192" y="21202"/>
                  <a:pt x="15415" y="21202"/>
                </a:cubicBezTo>
                <a:cubicBezTo>
                  <a:pt x="15463" y="21202"/>
                  <a:pt x="15524" y="21221"/>
                  <a:pt x="15604" y="21267"/>
                </a:cubicBezTo>
                <a:lnTo>
                  <a:pt x="15479" y="21487"/>
                </a:lnTo>
                <a:cubicBezTo>
                  <a:pt x="16154" y="21230"/>
                  <a:pt x="17136" y="21409"/>
                  <a:pt x="17808" y="20888"/>
                </a:cubicBezTo>
                <a:cubicBezTo>
                  <a:pt x="17781" y="20953"/>
                  <a:pt x="17800" y="21012"/>
                  <a:pt x="17726" y="21039"/>
                </a:cubicBezTo>
                <a:cubicBezTo>
                  <a:pt x="17752" y="21050"/>
                  <a:pt x="17779" y="21055"/>
                  <a:pt x="17808" y="21055"/>
                </a:cubicBezTo>
                <a:cubicBezTo>
                  <a:pt x="18024" y="21055"/>
                  <a:pt x="18309" y="20779"/>
                  <a:pt x="18259" y="20682"/>
                </a:cubicBezTo>
                <a:cubicBezTo>
                  <a:pt x="18276" y="20675"/>
                  <a:pt x="18289" y="20673"/>
                  <a:pt x="18300" y="20673"/>
                </a:cubicBezTo>
                <a:cubicBezTo>
                  <a:pt x="18366" y="20673"/>
                  <a:pt x="18348" y="20775"/>
                  <a:pt x="18431" y="20792"/>
                </a:cubicBezTo>
                <a:cubicBezTo>
                  <a:pt x="18608" y="20786"/>
                  <a:pt x="18698" y="20481"/>
                  <a:pt x="18824" y="20481"/>
                </a:cubicBezTo>
                <a:cubicBezTo>
                  <a:pt x="18838" y="20481"/>
                  <a:pt x="18852" y="20485"/>
                  <a:pt x="18867" y="20493"/>
                </a:cubicBezTo>
                <a:cubicBezTo>
                  <a:pt x="18881" y="20500"/>
                  <a:pt x="18873" y="20524"/>
                  <a:pt x="18860" y="20547"/>
                </a:cubicBezTo>
                <a:cubicBezTo>
                  <a:pt x="18967" y="20430"/>
                  <a:pt x="19256" y="20296"/>
                  <a:pt x="19089" y="20220"/>
                </a:cubicBezTo>
                <a:cubicBezTo>
                  <a:pt x="19384" y="20112"/>
                  <a:pt x="19492" y="19800"/>
                  <a:pt x="19733" y="19715"/>
                </a:cubicBezTo>
                <a:cubicBezTo>
                  <a:pt x="19708" y="19460"/>
                  <a:pt x="20169" y="19413"/>
                  <a:pt x="19990" y="19175"/>
                </a:cubicBezTo>
                <a:cubicBezTo>
                  <a:pt x="20025" y="19213"/>
                  <a:pt x="20064" y="19230"/>
                  <a:pt x="20104" y="19230"/>
                </a:cubicBezTo>
                <a:cubicBezTo>
                  <a:pt x="20290" y="19230"/>
                  <a:pt x="20508" y="18868"/>
                  <a:pt x="20494" y="18666"/>
                </a:cubicBezTo>
                <a:cubicBezTo>
                  <a:pt x="20502" y="18690"/>
                  <a:pt x="20515" y="18698"/>
                  <a:pt x="20531" y="18698"/>
                </a:cubicBezTo>
                <a:cubicBezTo>
                  <a:pt x="20566" y="18698"/>
                  <a:pt x="20615" y="18661"/>
                  <a:pt x="20657" y="18661"/>
                </a:cubicBezTo>
                <a:cubicBezTo>
                  <a:pt x="20681" y="18661"/>
                  <a:pt x="20702" y="18672"/>
                  <a:pt x="20717" y="18708"/>
                </a:cubicBezTo>
                <a:cubicBezTo>
                  <a:pt x="20847" y="18523"/>
                  <a:pt x="20886" y="18301"/>
                  <a:pt x="20745" y="18264"/>
                </a:cubicBezTo>
                <a:cubicBezTo>
                  <a:pt x="20992" y="18175"/>
                  <a:pt x="21029" y="17948"/>
                  <a:pt x="21045" y="17755"/>
                </a:cubicBezTo>
                <a:cubicBezTo>
                  <a:pt x="21066" y="17561"/>
                  <a:pt x="21084" y="17405"/>
                  <a:pt x="21322" y="17366"/>
                </a:cubicBezTo>
                <a:cubicBezTo>
                  <a:pt x="21392" y="16736"/>
                  <a:pt x="21388" y="16101"/>
                  <a:pt x="21312" y="15473"/>
                </a:cubicBezTo>
                <a:cubicBezTo>
                  <a:pt x="21453" y="15483"/>
                  <a:pt x="21461" y="15649"/>
                  <a:pt x="21464" y="15807"/>
                </a:cubicBezTo>
                <a:cubicBezTo>
                  <a:pt x="21457" y="15967"/>
                  <a:pt x="21451" y="16119"/>
                  <a:pt x="21600" y="16125"/>
                </a:cubicBezTo>
                <a:cubicBezTo>
                  <a:pt x="21551" y="15528"/>
                  <a:pt x="21276" y="15209"/>
                  <a:pt x="21316" y="14714"/>
                </a:cubicBezTo>
                <a:cubicBezTo>
                  <a:pt x="21320" y="14683"/>
                  <a:pt x="21330" y="14671"/>
                  <a:pt x="21343" y="14671"/>
                </a:cubicBezTo>
                <a:cubicBezTo>
                  <a:pt x="21383" y="14671"/>
                  <a:pt x="21453" y="14795"/>
                  <a:pt x="21490" y="14826"/>
                </a:cubicBezTo>
                <a:cubicBezTo>
                  <a:pt x="21337" y="14323"/>
                  <a:pt x="21423" y="13828"/>
                  <a:pt x="21202" y="13401"/>
                </a:cubicBezTo>
                <a:cubicBezTo>
                  <a:pt x="21183" y="13413"/>
                  <a:pt x="21162" y="13419"/>
                  <a:pt x="21140" y="13419"/>
                </a:cubicBezTo>
                <a:cubicBezTo>
                  <a:pt x="20990" y="13419"/>
                  <a:pt x="20798" y="13145"/>
                  <a:pt x="20702" y="13110"/>
                </a:cubicBezTo>
                <a:cubicBezTo>
                  <a:pt x="20721" y="13113"/>
                  <a:pt x="20738" y="13114"/>
                  <a:pt x="20753" y="13114"/>
                </a:cubicBezTo>
                <a:cubicBezTo>
                  <a:pt x="20992" y="13114"/>
                  <a:pt x="20795" y="12771"/>
                  <a:pt x="21052" y="12771"/>
                </a:cubicBezTo>
                <a:cubicBezTo>
                  <a:pt x="21090" y="12771"/>
                  <a:pt x="21137" y="12778"/>
                  <a:pt x="21196" y="12795"/>
                </a:cubicBezTo>
                <a:cubicBezTo>
                  <a:pt x="21167" y="12752"/>
                  <a:pt x="21113" y="12705"/>
                  <a:pt x="21049" y="12705"/>
                </a:cubicBezTo>
                <a:cubicBezTo>
                  <a:pt x="21035" y="12705"/>
                  <a:pt x="21019" y="12708"/>
                  <a:pt x="21004" y="12713"/>
                </a:cubicBezTo>
                <a:cubicBezTo>
                  <a:pt x="21009" y="12655"/>
                  <a:pt x="21030" y="12618"/>
                  <a:pt x="21075" y="12618"/>
                </a:cubicBezTo>
                <a:cubicBezTo>
                  <a:pt x="21098" y="12618"/>
                  <a:pt x="21129" y="12629"/>
                  <a:pt x="21168" y="12652"/>
                </a:cubicBezTo>
                <a:cubicBezTo>
                  <a:pt x="21037" y="12350"/>
                  <a:pt x="20927" y="12493"/>
                  <a:pt x="20867" y="12210"/>
                </a:cubicBezTo>
                <a:cubicBezTo>
                  <a:pt x="20874" y="12208"/>
                  <a:pt x="20881" y="12208"/>
                  <a:pt x="20887" y="12208"/>
                </a:cubicBezTo>
                <a:cubicBezTo>
                  <a:pt x="20936" y="12208"/>
                  <a:pt x="20974" y="12250"/>
                  <a:pt x="21043" y="12261"/>
                </a:cubicBezTo>
                <a:cubicBezTo>
                  <a:pt x="20892" y="12145"/>
                  <a:pt x="20741" y="12033"/>
                  <a:pt x="20733" y="11785"/>
                </a:cubicBezTo>
                <a:cubicBezTo>
                  <a:pt x="20735" y="11785"/>
                  <a:pt x="20737" y="11785"/>
                  <a:pt x="20739" y="11785"/>
                </a:cubicBezTo>
                <a:cubicBezTo>
                  <a:pt x="20758" y="11785"/>
                  <a:pt x="20776" y="11776"/>
                  <a:pt x="20793" y="11776"/>
                </a:cubicBezTo>
                <a:cubicBezTo>
                  <a:pt x="20806" y="11776"/>
                  <a:pt x="20818" y="11782"/>
                  <a:pt x="20826" y="11803"/>
                </a:cubicBezTo>
                <a:cubicBezTo>
                  <a:pt x="20698" y="11409"/>
                  <a:pt x="20339" y="11218"/>
                  <a:pt x="20314" y="10756"/>
                </a:cubicBezTo>
                <a:cubicBezTo>
                  <a:pt x="20339" y="10759"/>
                  <a:pt x="20360" y="10760"/>
                  <a:pt x="20378" y="10760"/>
                </a:cubicBezTo>
                <a:cubicBezTo>
                  <a:pt x="20571" y="10760"/>
                  <a:pt x="20369" y="10572"/>
                  <a:pt x="20567" y="10476"/>
                </a:cubicBezTo>
                <a:lnTo>
                  <a:pt x="20420" y="10266"/>
                </a:lnTo>
                <a:lnTo>
                  <a:pt x="20343" y="10399"/>
                </a:lnTo>
                <a:cubicBezTo>
                  <a:pt x="20278" y="10193"/>
                  <a:pt x="20053" y="10077"/>
                  <a:pt x="20061" y="9878"/>
                </a:cubicBezTo>
                <a:lnTo>
                  <a:pt x="20206" y="9990"/>
                </a:lnTo>
                <a:lnTo>
                  <a:pt x="20024" y="9631"/>
                </a:lnTo>
                <a:lnTo>
                  <a:pt x="20024" y="9875"/>
                </a:lnTo>
                <a:cubicBezTo>
                  <a:pt x="19978" y="9838"/>
                  <a:pt x="19939" y="9827"/>
                  <a:pt x="19904" y="9827"/>
                </a:cubicBezTo>
                <a:cubicBezTo>
                  <a:pt x="19850" y="9827"/>
                  <a:pt x="19809" y="9857"/>
                  <a:pt x="19779" y="9857"/>
                </a:cubicBezTo>
                <a:cubicBezTo>
                  <a:pt x="19749" y="9857"/>
                  <a:pt x="19729" y="9829"/>
                  <a:pt x="19714" y="9723"/>
                </a:cubicBezTo>
                <a:cubicBezTo>
                  <a:pt x="19717" y="9727"/>
                  <a:pt x="19719" y="9728"/>
                  <a:pt x="19721" y="9728"/>
                </a:cubicBezTo>
                <a:cubicBezTo>
                  <a:pt x="19738" y="9728"/>
                  <a:pt x="19644" y="9506"/>
                  <a:pt x="19738" y="9401"/>
                </a:cubicBezTo>
                <a:cubicBezTo>
                  <a:pt x="19636" y="9348"/>
                  <a:pt x="19494" y="9265"/>
                  <a:pt x="19594" y="9130"/>
                </a:cubicBezTo>
                <a:cubicBezTo>
                  <a:pt x="19612" y="9124"/>
                  <a:pt x="19635" y="9121"/>
                  <a:pt x="19661" y="9121"/>
                </a:cubicBezTo>
                <a:cubicBezTo>
                  <a:pt x="19729" y="9121"/>
                  <a:pt x="19816" y="9138"/>
                  <a:pt x="19870" y="9138"/>
                </a:cubicBezTo>
                <a:cubicBezTo>
                  <a:pt x="19884" y="9138"/>
                  <a:pt x="19895" y="9137"/>
                  <a:pt x="19904" y="9134"/>
                </a:cubicBezTo>
                <a:cubicBezTo>
                  <a:pt x="19901" y="9135"/>
                  <a:pt x="19898" y="9135"/>
                  <a:pt x="19895" y="9135"/>
                </a:cubicBezTo>
                <a:cubicBezTo>
                  <a:pt x="19720" y="9135"/>
                  <a:pt x="19892" y="8711"/>
                  <a:pt x="19740" y="8560"/>
                </a:cubicBezTo>
                <a:cubicBezTo>
                  <a:pt x="19781" y="8586"/>
                  <a:pt x="19844" y="8598"/>
                  <a:pt x="19882" y="8598"/>
                </a:cubicBezTo>
                <a:cubicBezTo>
                  <a:pt x="19895" y="8598"/>
                  <a:pt x="19904" y="8597"/>
                  <a:pt x="19910" y="8594"/>
                </a:cubicBezTo>
                <a:lnTo>
                  <a:pt x="19763" y="8488"/>
                </a:lnTo>
                <a:cubicBezTo>
                  <a:pt x="19809" y="8420"/>
                  <a:pt x="19837" y="8394"/>
                  <a:pt x="19883" y="8394"/>
                </a:cubicBezTo>
                <a:cubicBezTo>
                  <a:pt x="19901" y="8394"/>
                  <a:pt x="19922" y="8398"/>
                  <a:pt x="19949" y="8405"/>
                </a:cubicBezTo>
                <a:cubicBezTo>
                  <a:pt x="19969" y="8299"/>
                  <a:pt x="19941" y="8275"/>
                  <a:pt x="19901" y="8275"/>
                </a:cubicBezTo>
                <a:cubicBezTo>
                  <a:pt x="19870" y="8275"/>
                  <a:pt x="19831" y="8290"/>
                  <a:pt x="19803" y="8290"/>
                </a:cubicBezTo>
                <a:cubicBezTo>
                  <a:pt x="19763" y="8290"/>
                  <a:pt x="19744" y="8261"/>
                  <a:pt x="19794" y="8125"/>
                </a:cubicBezTo>
                <a:cubicBezTo>
                  <a:pt x="19806" y="8156"/>
                  <a:pt x="19831" y="8142"/>
                  <a:pt x="19855" y="8203"/>
                </a:cubicBezTo>
                <a:cubicBezTo>
                  <a:pt x="19912" y="7833"/>
                  <a:pt x="19763" y="7496"/>
                  <a:pt x="19804" y="7158"/>
                </a:cubicBezTo>
                <a:cubicBezTo>
                  <a:pt x="19835" y="7141"/>
                  <a:pt x="19859" y="7134"/>
                  <a:pt x="19878" y="7134"/>
                </a:cubicBezTo>
                <a:cubicBezTo>
                  <a:pt x="19982" y="7134"/>
                  <a:pt x="19940" y="7343"/>
                  <a:pt x="20018" y="7343"/>
                </a:cubicBezTo>
                <a:cubicBezTo>
                  <a:pt x="20033" y="7343"/>
                  <a:pt x="20053" y="7336"/>
                  <a:pt x="20078" y="7317"/>
                </a:cubicBezTo>
                <a:cubicBezTo>
                  <a:pt x="19965" y="6812"/>
                  <a:pt x="19676" y="6335"/>
                  <a:pt x="19559" y="5885"/>
                </a:cubicBezTo>
                <a:lnTo>
                  <a:pt x="19561" y="5977"/>
                </a:lnTo>
                <a:cubicBezTo>
                  <a:pt x="19542" y="5979"/>
                  <a:pt x="19527" y="5981"/>
                  <a:pt x="19513" y="5981"/>
                </a:cubicBezTo>
                <a:cubicBezTo>
                  <a:pt x="19266" y="5981"/>
                  <a:pt x="19592" y="5585"/>
                  <a:pt x="19391" y="5420"/>
                </a:cubicBezTo>
                <a:cubicBezTo>
                  <a:pt x="19406" y="5430"/>
                  <a:pt x="19428" y="5433"/>
                  <a:pt x="19451" y="5433"/>
                </a:cubicBezTo>
                <a:cubicBezTo>
                  <a:pt x="19507" y="5433"/>
                  <a:pt x="19569" y="5413"/>
                  <a:pt x="19543" y="5413"/>
                </a:cubicBezTo>
                <a:cubicBezTo>
                  <a:pt x="19449" y="5095"/>
                  <a:pt x="19192" y="4824"/>
                  <a:pt x="18849" y="4482"/>
                </a:cubicBezTo>
                <a:lnTo>
                  <a:pt x="18955" y="4482"/>
                </a:lnTo>
                <a:cubicBezTo>
                  <a:pt x="18914" y="4282"/>
                  <a:pt x="18710" y="4043"/>
                  <a:pt x="18624" y="3850"/>
                </a:cubicBezTo>
                <a:cubicBezTo>
                  <a:pt x="18622" y="3850"/>
                  <a:pt x="18621" y="3850"/>
                  <a:pt x="18621" y="3850"/>
                </a:cubicBezTo>
                <a:cubicBezTo>
                  <a:pt x="18565" y="3850"/>
                  <a:pt x="18520" y="3820"/>
                  <a:pt x="18481" y="3820"/>
                </a:cubicBezTo>
                <a:cubicBezTo>
                  <a:pt x="18454" y="3820"/>
                  <a:pt x="18430" y="3836"/>
                  <a:pt x="18408" y="3893"/>
                </a:cubicBezTo>
                <a:cubicBezTo>
                  <a:pt x="18388" y="3502"/>
                  <a:pt x="18131" y="3312"/>
                  <a:pt x="17887" y="3160"/>
                </a:cubicBezTo>
                <a:cubicBezTo>
                  <a:pt x="17616" y="3029"/>
                  <a:pt x="17365" y="2925"/>
                  <a:pt x="17281" y="2579"/>
                </a:cubicBezTo>
                <a:cubicBezTo>
                  <a:pt x="17306" y="2601"/>
                  <a:pt x="17348" y="2611"/>
                  <a:pt x="17379" y="2611"/>
                </a:cubicBezTo>
                <a:cubicBezTo>
                  <a:pt x="17407" y="2611"/>
                  <a:pt x="17424" y="2602"/>
                  <a:pt x="17404" y="2585"/>
                </a:cubicBezTo>
                <a:cubicBezTo>
                  <a:pt x="17273" y="2499"/>
                  <a:pt x="17128" y="2436"/>
                  <a:pt x="16985" y="2371"/>
                </a:cubicBezTo>
                <a:cubicBezTo>
                  <a:pt x="16932" y="2516"/>
                  <a:pt x="16985" y="2481"/>
                  <a:pt x="16998" y="2632"/>
                </a:cubicBezTo>
                <a:cubicBezTo>
                  <a:pt x="16956" y="2646"/>
                  <a:pt x="16913" y="2654"/>
                  <a:pt x="16870" y="2654"/>
                </a:cubicBezTo>
                <a:cubicBezTo>
                  <a:pt x="16800" y="2654"/>
                  <a:pt x="16730" y="2634"/>
                  <a:pt x="16669" y="2595"/>
                </a:cubicBezTo>
                <a:cubicBezTo>
                  <a:pt x="16683" y="2597"/>
                  <a:pt x="16695" y="2598"/>
                  <a:pt x="16706" y="2598"/>
                </a:cubicBezTo>
                <a:cubicBezTo>
                  <a:pt x="16878" y="2598"/>
                  <a:pt x="16797" y="2386"/>
                  <a:pt x="16767" y="2271"/>
                </a:cubicBezTo>
                <a:cubicBezTo>
                  <a:pt x="16753" y="2318"/>
                  <a:pt x="16702" y="2344"/>
                  <a:pt x="16685" y="2387"/>
                </a:cubicBezTo>
                <a:cubicBezTo>
                  <a:pt x="16670" y="2297"/>
                  <a:pt x="16650" y="2267"/>
                  <a:pt x="16628" y="2267"/>
                </a:cubicBezTo>
                <a:cubicBezTo>
                  <a:pt x="16579" y="2267"/>
                  <a:pt x="16515" y="2395"/>
                  <a:pt x="16438" y="2395"/>
                </a:cubicBezTo>
                <a:cubicBezTo>
                  <a:pt x="16402" y="2395"/>
                  <a:pt x="16364" y="2369"/>
                  <a:pt x="16324" y="2289"/>
                </a:cubicBezTo>
                <a:lnTo>
                  <a:pt x="16377" y="2231"/>
                </a:lnTo>
                <a:cubicBezTo>
                  <a:pt x="16253" y="2200"/>
                  <a:pt x="16106" y="2247"/>
                  <a:pt x="16006" y="2163"/>
                </a:cubicBezTo>
                <a:cubicBezTo>
                  <a:pt x="16020" y="2089"/>
                  <a:pt x="16048" y="2075"/>
                  <a:pt x="16081" y="2075"/>
                </a:cubicBezTo>
                <a:cubicBezTo>
                  <a:pt x="16102" y="2075"/>
                  <a:pt x="16124" y="2080"/>
                  <a:pt x="16146" y="2080"/>
                </a:cubicBezTo>
                <a:cubicBezTo>
                  <a:pt x="16176" y="2080"/>
                  <a:pt x="16205" y="2071"/>
                  <a:pt x="16230" y="2031"/>
                </a:cubicBezTo>
                <a:cubicBezTo>
                  <a:pt x="16198" y="2016"/>
                  <a:pt x="16162" y="2011"/>
                  <a:pt x="16125" y="2011"/>
                </a:cubicBezTo>
                <a:cubicBezTo>
                  <a:pt x="16040" y="2011"/>
                  <a:pt x="15944" y="2037"/>
                  <a:pt x="15864" y="2037"/>
                </a:cubicBezTo>
                <a:cubicBezTo>
                  <a:pt x="15788" y="2037"/>
                  <a:pt x="15725" y="2013"/>
                  <a:pt x="15699" y="1921"/>
                </a:cubicBezTo>
                <a:cubicBezTo>
                  <a:pt x="15705" y="1920"/>
                  <a:pt x="15711" y="1920"/>
                  <a:pt x="15718" y="1920"/>
                </a:cubicBezTo>
                <a:cubicBezTo>
                  <a:pt x="15796" y="1920"/>
                  <a:pt x="15880" y="1960"/>
                  <a:pt x="15958" y="1960"/>
                </a:cubicBezTo>
                <a:cubicBezTo>
                  <a:pt x="15963" y="1960"/>
                  <a:pt x="15968" y="1960"/>
                  <a:pt x="15973" y="1959"/>
                </a:cubicBezTo>
                <a:cubicBezTo>
                  <a:pt x="15909" y="1700"/>
                  <a:pt x="15865" y="1725"/>
                  <a:pt x="15767" y="1643"/>
                </a:cubicBezTo>
                <a:cubicBezTo>
                  <a:pt x="15688" y="1564"/>
                  <a:pt x="15606" y="1491"/>
                  <a:pt x="15520" y="1424"/>
                </a:cubicBezTo>
                <a:lnTo>
                  <a:pt x="15571" y="1505"/>
                </a:lnTo>
                <a:cubicBezTo>
                  <a:pt x="15459" y="1600"/>
                  <a:pt x="15372" y="1631"/>
                  <a:pt x="15297" y="1631"/>
                </a:cubicBezTo>
                <a:cubicBezTo>
                  <a:pt x="15157" y="1631"/>
                  <a:pt x="15055" y="1524"/>
                  <a:pt x="14893" y="1524"/>
                </a:cubicBezTo>
                <a:cubicBezTo>
                  <a:pt x="14845" y="1524"/>
                  <a:pt x="14791" y="1534"/>
                  <a:pt x="14730" y="1559"/>
                </a:cubicBezTo>
                <a:cubicBezTo>
                  <a:pt x="15087" y="1410"/>
                  <a:pt x="14823" y="1427"/>
                  <a:pt x="14909" y="1249"/>
                </a:cubicBezTo>
                <a:cubicBezTo>
                  <a:pt x="14853" y="1167"/>
                  <a:pt x="14759" y="1061"/>
                  <a:pt x="14810" y="1022"/>
                </a:cubicBezTo>
                <a:cubicBezTo>
                  <a:pt x="14780" y="1039"/>
                  <a:pt x="14755" y="1045"/>
                  <a:pt x="14733" y="1045"/>
                </a:cubicBezTo>
                <a:cubicBezTo>
                  <a:pt x="14642" y="1045"/>
                  <a:pt x="14595" y="939"/>
                  <a:pt x="14485" y="939"/>
                </a:cubicBezTo>
                <a:cubicBezTo>
                  <a:pt x="14447" y="939"/>
                  <a:pt x="14400" y="953"/>
                  <a:pt x="14342" y="988"/>
                </a:cubicBezTo>
                <a:cubicBezTo>
                  <a:pt x="14352" y="925"/>
                  <a:pt x="14193" y="935"/>
                  <a:pt x="14267" y="792"/>
                </a:cubicBezTo>
                <a:cubicBezTo>
                  <a:pt x="14260" y="792"/>
                  <a:pt x="14253" y="792"/>
                  <a:pt x="14247" y="792"/>
                </a:cubicBezTo>
                <a:cubicBezTo>
                  <a:pt x="14085" y="792"/>
                  <a:pt x="14282" y="915"/>
                  <a:pt x="14244" y="984"/>
                </a:cubicBezTo>
                <a:cubicBezTo>
                  <a:pt x="14214" y="994"/>
                  <a:pt x="14184" y="998"/>
                  <a:pt x="14154" y="998"/>
                </a:cubicBezTo>
                <a:cubicBezTo>
                  <a:pt x="13913" y="998"/>
                  <a:pt x="13686" y="699"/>
                  <a:pt x="13371" y="699"/>
                </a:cubicBezTo>
                <a:cubicBezTo>
                  <a:pt x="13304" y="699"/>
                  <a:pt x="13232" y="712"/>
                  <a:pt x="13156" y="746"/>
                </a:cubicBezTo>
                <a:cubicBezTo>
                  <a:pt x="12817" y="778"/>
                  <a:pt x="12695" y="959"/>
                  <a:pt x="12428" y="1041"/>
                </a:cubicBezTo>
                <a:cubicBezTo>
                  <a:pt x="12397" y="1034"/>
                  <a:pt x="12366" y="1031"/>
                  <a:pt x="12334" y="1027"/>
                </a:cubicBezTo>
                <a:cubicBezTo>
                  <a:pt x="12309" y="929"/>
                  <a:pt x="12464" y="849"/>
                  <a:pt x="12464" y="849"/>
                </a:cubicBezTo>
                <a:cubicBezTo>
                  <a:pt x="12363" y="780"/>
                  <a:pt x="12272" y="752"/>
                  <a:pt x="12177" y="752"/>
                </a:cubicBezTo>
                <a:cubicBezTo>
                  <a:pt x="12115" y="752"/>
                  <a:pt x="12050" y="764"/>
                  <a:pt x="11981" y="784"/>
                </a:cubicBezTo>
                <a:cubicBezTo>
                  <a:pt x="12020" y="733"/>
                  <a:pt x="11989" y="682"/>
                  <a:pt x="11942" y="605"/>
                </a:cubicBezTo>
                <a:cubicBezTo>
                  <a:pt x="11829" y="610"/>
                  <a:pt x="11829" y="756"/>
                  <a:pt x="11739" y="756"/>
                </a:cubicBezTo>
                <a:cubicBezTo>
                  <a:pt x="11718" y="756"/>
                  <a:pt x="11692" y="748"/>
                  <a:pt x="11660" y="729"/>
                </a:cubicBezTo>
                <a:cubicBezTo>
                  <a:pt x="11695" y="660"/>
                  <a:pt x="11742" y="548"/>
                  <a:pt x="11815" y="479"/>
                </a:cubicBezTo>
                <a:cubicBezTo>
                  <a:pt x="11644" y="530"/>
                  <a:pt x="11480" y="643"/>
                  <a:pt x="11311" y="697"/>
                </a:cubicBezTo>
                <a:cubicBezTo>
                  <a:pt x="11268" y="582"/>
                  <a:pt x="11417" y="531"/>
                  <a:pt x="11480" y="460"/>
                </a:cubicBezTo>
                <a:cubicBezTo>
                  <a:pt x="11285" y="505"/>
                  <a:pt x="10981" y="542"/>
                  <a:pt x="10926" y="719"/>
                </a:cubicBezTo>
                <a:cubicBezTo>
                  <a:pt x="10955" y="732"/>
                  <a:pt x="10985" y="750"/>
                  <a:pt x="11014" y="767"/>
                </a:cubicBezTo>
                <a:cubicBezTo>
                  <a:pt x="10993" y="726"/>
                  <a:pt x="11022" y="625"/>
                  <a:pt x="11062" y="601"/>
                </a:cubicBezTo>
                <a:cubicBezTo>
                  <a:pt x="11100" y="570"/>
                  <a:pt x="11134" y="558"/>
                  <a:pt x="11163" y="558"/>
                </a:cubicBezTo>
                <a:cubicBezTo>
                  <a:pt x="11255" y="558"/>
                  <a:pt x="11297" y="687"/>
                  <a:pt x="11301" y="735"/>
                </a:cubicBezTo>
                <a:lnTo>
                  <a:pt x="11183" y="772"/>
                </a:lnTo>
                <a:cubicBezTo>
                  <a:pt x="11218" y="891"/>
                  <a:pt x="11277" y="931"/>
                  <a:pt x="11350" y="931"/>
                </a:cubicBezTo>
                <a:cubicBezTo>
                  <a:pt x="11501" y="931"/>
                  <a:pt x="11707" y="758"/>
                  <a:pt x="11870" y="758"/>
                </a:cubicBezTo>
                <a:cubicBezTo>
                  <a:pt x="11879" y="758"/>
                  <a:pt x="11889" y="758"/>
                  <a:pt x="11897" y="760"/>
                </a:cubicBezTo>
                <a:lnTo>
                  <a:pt x="11803" y="976"/>
                </a:lnTo>
                <a:cubicBezTo>
                  <a:pt x="11544" y="957"/>
                  <a:pt x="11286" y="948"/>
                  <a:pt x="11027" y="948"/>
                </a:cubicBezTo>
                <a:cubicBezTo>
                  <a:pt x="10689" y="948"/>
                  <a:pt x="10351" y="964"/>
                  <a:pt x="10015" y="996"/>
                </a:cubicBezTo>
                <a:cubicBezTo>
                  <a:pt x="10007" y="994"/>
                  <a:pt x="9999" y="994"/>
                  <a:pt x="9989" y="992"/>
                </a:cubicBezTo>
                <a:cubicBezTo>
                  <a:pt x="10030" y="860"/>
                  <a:pt x="10083" y="729"/>
                  <a:pt x="10093" y="601"/>
                </a:cubicBezTo>
                <a:lnTo>
                  <a:pt x="10117" y="497"/>
                </a:lnTo>
                <a:lnTo>
                  <a:pt x="10093" y="509"/>
                </a:lnTo>
                <a:cubicBezTo>
                  <a:pt x="10080" y="401"/>
                  <a:pt x="10023" y="295"/>
                  <a:pt x="9887" y="187"/>
                </a:cubicBezTo>
                <a:lnTo>
                  <a:pt x="9583" y="326"/>
                </a:lnTo>
                <a:lnTo>
                  <a:pt x="9513" y="167"/>
                </a:lnTo>
                <a:lnTo>
                  <a:pt x="9748" y="193"/>
                </a:lnTo>
                <a:cubicBezTo>
                  <a:pt x="9706" y="133"/>
                  <a:pt x="9665" y="111"/>
                  <a:pt x="9624" y="111"/>
                </a:cubicBezTo>
                <a:cubicBezTo>
                  <a:pt x="9558" y="111"/>
                  <a:pt x="9493" y="170"/>
                  <a:pt x="9428" y="216"/>
                </a:cubicBezTo>
                <a:cubicBezTo>
                  <a:pt x="9415" y="134"/>
                  <a:pt x="9382" y="75"/>
                  <a:pt x="9329" y="41"/>
                </a:cubicBezTo>
                <a:cubicBezTo>
                  <a:pt x="9227" y="124"/>
                  <a:pt x="9125" y="216"/>
                  <a:pt x="9029" y="306"/>
                </a:cubicBezTo>
                <a:cubicBezTo>
                  <a:pt x="9001" y="183"/>
                  <a:pt x="9170" y="79"/>
                  <a:pt x="8986"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1003" name="Google Shape;519;p22"/>
          <p:cNvSpPr/>
          <p:nvPr/>
        </p:nvSpPr>
        <p:spPr>
          <a:xfrm>
            <a:off x="20957452" y="317526"/>
            <a:ext cx="7185780" cy="6916001"/>
          </a:xfrm>
          <a:custGeom>
            <a:avLst/>
            <a:gdLst/>
            <a:ahLst/>
            <a:cxnLst>
              <a:cxn ang="0">
                <a:pos x="wd2" y="hd2"/>
              </a:cxn>
              <a:cxn ang="5400000">
                <a:pos x="wd2" y="hd2"/>
              </a:cxn>
              <a:cxn ang="10800000">
                <a:pos x="wd2" y="hd2"/>
              </a:cxn>
              <a:cxn ang="16200000">
                <a:pos x="wd2" y="hd2"/>
              </a:cxn>
            </a:cxnLst>
            <a:rect l="0" t="0" r="r" b="b"/>
            <a:pathLst>
              <a:path w="21600" h="21600" extrusionOk="0">
                <a:moveTo>
                  <a:pt x="8705" y="47"/>
                </a:moveTo>
                <a:cubicBezTo>
                  <a:pt x="8699" y="50"/>
                  <a:pt x="8693" y="53"/>
                  <a:pt x="8687" y="57"/>
                </a:cubicBezTo>
                <a:cubicBezTo>
                  <a:pt x="8693" y="53"/>
                  <a:pt x="8700" y="50"/>
                  <a:pt x="8705" y="47"/>
                </a:cubicBezTo>
                <a:close/>
                <a:moveTo>
                  <a:pt x="6054" y="752"/>
                </a:moveTo>
                <a:cubicBezTo>
                  <a:pt x="6048" y="752"/>
                  <a:pt x="6042" y="755"/>
                  <a:pt x="6038" y="759"/>
                </a:cubicBezTo>
                <a:cubicBezTo>
                  <a:pt x="6043" y="757"/>
                  <a:pt x="6049" y="754"/>
                  <a:pt x="6054" y="752"/>
                </a:cubicBezTo>
                <a:close/>
                <a:moveTo>
                  <a:pt x="11014" y="767"/>
                </a:moveTo>
                <a:cubicBezTo>
                  <a:pt x="11020" y="778"/>
                  <a:pt x="11029" y="784"/>
                  <a:pt x="11042" y="784"/>
                </a:cubicBezTo>
                <a:cubicBezTo>
                  <a:pt x="11043" y="784"/>
                  <a:pt x="11045" y="784"/>
                  <a:pt x="11046" y="784"/>
                </a:cubicBezTo>
                <a:cubicBezTo>
                  <a:pt x="11036" y="779"/>
                  <a:pt x="11025" y="773"/>
                  <a:pt x="11014" y="767"/>
                </a:cubicBezTo>
                <a:close/>
                <a:moveTo>
                  <a:pt x="12038" y="827"/>
                </a:moveTo>
                <a:cubicBezTo>
                  <a:pt x="12067" y="880"/>
                  <a:pt x="12077" y="943"/>
                  <a:pt x="12063" y="1002"/>
                </a:cubicBezTo>
                <a:cubicBezTo>
                  <a:pt x="11989" y="996"/>
                  <a:pt x="11916" y="988"/>
                  <a:pt x="11842" y="982"/>
                </a:cubicBezTo>
                <a:cubicBezTo>
                  <a:pt x="11907" y="929"/>
                  <a:pt x="11971" y="876"/>
                  <a:pt x="12038" y="827"/>
                </a:cubicBezTo>
                <a:close/>
                <a:moveTo>
                  <a:pt x="13293" y="1045"/>
                </a:moveTo>
                <a:lnTo>
                  <a:pt x="13322" y="1200"/>
                </a:lnTo>
                <a:cubicBezTo>
                  <a:pt x="13263" y="1188"/>
                  <a:pt x="13203" y="1175"/>
                  <a:pt x="13144" y="1165"/>
                </a:cubicBezTo>
                <a:cubicBezTo>
                  <a:pt x="13167" y="1124"/>
                  <a:pt x="13210" y="1086"/>
                  <a:pt x="13293" y="1045"/>
                </a:cubicBezTo>
                <a:close/>
                <a:moveTo>
                  <a:pt x="15755" y="1634"/>
                </a:moveTo>
                <a:lnTo>
                  <a:pt x="15764" y="1641"/>
                </a:lnTo>
                <a:cubicBezTo>
                  <a:pt x="15761" y="1639"/>
                  <a:pt x="15758" y="1636"/>
                  <a:pt x="15755" y="1634"/>
                </a:cubicBezTo>
                <a:close/>
                <a:moveTo>
                  <a:pt x="17534" y="3191"/>
                </a:moveTo>
                <a:cubicBezTo>
                  <a:pt x="17565" y="3191"/>
                  <a:pt x="17599" y="3198"/>
                  <a:pt x="17640" y="3214"/>
                </a:cubicBezTo>
                <a:cubicBezTo>
                  <a:pt x="17612" y="3257"/>
                  <a:pt x="17581" y="3296"/>
                  <a:pt x="17545" y="3330"/>
                </a:cubicBezTo>
                <a:cubicBezTo>
                  <a:pt x="17508" y="3296"/>
                  <a:pt x="17469" y="3259"/>
                  <a:pt x="17429" y="3224"/>
                </a:cubicBezTo>
                <a:cubicBezTo>
                  <a:pt x="17458" y="3204"/>
                  <a:pt x="17492" y="3191"/>
                  <a:pt x="17534" y="3191"/>
                </a:cubicBezTo>
                <a:close/>
                <a:moveTo>
                  <a:pt x="3943" y="3534"/>
                </a:moveTo>
                <a:cubicBezTo>
                  <a:pt x="3943" y="3535"/>
                  <a:pt x="3944" y="3535"/>
                  <a:pt x="3945" y="3536"/>
                </a:cubicBezTo>
                <a:cubicBezTo>
                  <a:pt x="3944" y="3535"/>
                  <a:pt x="3943" y="3535"/>
                  <a:pt x="3943" y="3534"/>
                </a:cubicBezTo>
                <a:close/>
                <a:moveTo>
                  <a:pt x="1614" y="7034"/>
                </a:moveTo>
                <a:cubicBezTo>
                  <a:pt x="1608" y="7055"/>
                  <a:pt x="1602" y="7083"/>
                  <a:pt x="1594" y="7119"/>
                </a:cubicBezTo>
                <a:lnTo>
                  <a:pt x="1590" y="7119"/>
                </a:lnTo>
                <a:cubicBezTo>
                  <a:pt x="1599" y="7087"/>
                  <a:pt x="1607" y="7058"/>
                  <a:pt x="1614" y="7034"/>
                </a:cubicBezTo>
                <a:close/>
                <a:moveTo>
                  <a:pt x="8365" y="7452"/>
                </a:moveTo>
                <a:cubicBezTo>
                  <a:pt x="8367" y="7452"/>
                  <a:pt x="8372" y="7467"/>
                  <a:pt x="8381" y="7503"/>
                </a:cubicBezTo>
                <a:lnTo>
                  <a:pt x="8364" y="7517"/>
                </a:lnTo>
                <a:lnTo>
                  <a:pt x="8364" y="7460"/>
                </a:lnTo>
                <a:cubicBezTo>
                  <a:pt x="8364" y="7455"/>
                  <a:pt x="8365" y="7452"/>
                  <a:pt x="8365" y="7452"/>
                </a:cubicBezTo>
                <a:close/>
                <a:moveTo>
                  <a:pt x="8782" y="7537"/>
                </a:moveTo>
                <a:lnTo>
                  <a:pt x="8788" y="7539"/>
                </a:lnTo>
                <a:lnTo>
                  <a:pt x="8782" y="7543"/>
                </a:lnTo>
                <a:lnTo>
                  <a:pt x="8778" y="7541"/>
                </a:lnTo>
                <a:lnTo>
                  <a:pt x="8782" y="7537"/>
                </a:lnTo>
                <a:close/>
                <a:moveTo>
                  <a:pt x="1504" y="7400"/>
                </a:moveTo>
                <a:cubicBezTo>
                  <a:pt x="1568" y="7405"/>
                  <a:pt x="1621" y="7443"/>
                  <a:pt x="1602" y="7492"/>
                </a:cubicBezTo>
                <a:cubicBezTo>
                  <a:pt x="1597" y="7486"/>
                  <a:pt x="1592" y="7483"/>
                  <a:pt x="1585" y="7483"/>
                </a:cubicBezTo>
                <a:cubicBezTo>
                  <a:pt x="1550" y="7483"/>
                  <a:pt x="1491" y="7564"/>
                  <a:pt x="1431" y="7612"/>
                </a:cubicBezTo>
                <a:cubicBezTo>
                  <a:pt x="1459" y="7543"/>
                  <a:pt x="1484" y="7474"/>
                  <a:pt x="1504" y="7403"/>
                </a:cubicBezTo>
                <a:lnTo>
                  <a:pt x="1504" y="7400"/>
                </a:lnTo>
                <a:close/>
                <a:moveTo>
                  <a:pt x="8599" y="7684"/>
                </a:moveTo>
                <a:lnTo>
                  <a:pt x="8595" y="7688"/>
                </a:lnTo>
                <a:lnTo>
                  <a:pt x="8591" y="7685"/>
                </a:lnTo>
                <a:lnTo>
                  <a:pt x="8595" y="7684"/>
                </a:lnTo>
                <a:close/>
                <a:moveTo>
                  <a:pt x="8136" y="7711"/>
                </a:moveTo>
                <a:cubicBezTo>
                  <a:pt x="8138" y="7711"/>
                  <a:pt x="8139" y="7719"/>
                  <a:pt x="8139" y="7730"/>
                </a:cubicBezTo>
                <a:lnTo>
                  <a:pt x="8130" y="7721"/>
                </a:lnTo>
                <a:cubicBezTo>
                  <a:pt x="8133" y="7713"/>
                  <a:pt x="8134" y="7711"/>
                  <a:pt x="8136" y="7711"/>
                </a:cubicBezTo>
                <a:close/>
                <a:moveTo>
                  <a:pt x="8152" y="7730"/>
                </a:moveTo>
                <a:lnTo>
                  <a:pt x="8168" y="7751"/>
                </a:lnTo>
                <a:lnTo>
                  <a:pt x="8164" y="7763"/>
                </a:lnTo>
                <a:lnTo>
                  <a:pt x="8150" y="7745"/>
                </a:lnTo>
                <a:cubicBezTo>
                  <a:pt x="8150" y="7741"/>
                  <a:pt x="8152" y="7734"/>
                  <a:pt x="8152" y="7730"/>
                </a:cubicBezTo>
                <a:close/>
                <a:moveTo>
                  <a:pt x="9004" y="7773"/>
                </a:moveTo>
                <a:cubicBezTo>
                  <a:pt x="9004" y="7773"/>
                  <a:pt x="9005" y="7773"/>
                  <a:pt x="9005" y="7773"/>
                </a:cubicBezTo>
                <a:lnTo>
                  <a:pt x="9009" y="7776"/>
                </a:lnTo>
                <a:cubicBezTo>
                  <a:pt x="9011" y="7777"/>
                  <a:pt x="9011" y="7790"/>
                  <a:pt x="9013" y="7794"/>
                </a:cubicBezTo>
                <a:lnTo>
                  <a:pt x="8991" y="7782"/>
                </a:lnTo>
                <a:cubicBezTo>
                  <a:pt x="8997" y="7780"/>
                  <a:pt x="9000" y="7773"/>
                  <a:pt x="9004" y="7773"/>
                </a:cubicBezTo>
                <a:close/>
                <a:moveTo>
                  <a:pt x="8186" y="7773"/>
                </a:moveTo>
                <a:lnTo>
                  <a:pt x="8197" y="7790"/>
                </a:lnTo>
                <a:cubicBezTo>
                  <a:pt x="8195" y="7794"/>
                  <a:pt x="8195" y="7800"/>
                  <a:pt x="8193" y="7804"/>
                </a:cubicBezTo>
                <a:lnTo>
                  <a:pt x="8182" y="7788"/>
                </a:lnTo>
                <a:cubicBezTo>
                  <a:pt x="8182" y="7784"/>
                  <a:pt x="8183" y="7779"/>
                  <a:pt x="8186" y="7773"/>
                </a:cubicBezTo>
                <a:close/>
                <a:moveTo>
                  <a:pt x="8915" y="7831"/>
                </a:moveTo>
                <a:cubicBezTo>
                  <a:pt x="8916" y="7831"/>
                  <a:pt x="8921" y="7841"/>
                  <a:pt x="8923" y="7855"/>
                </a:cubicBezTo>
                <a:lnTo>
                  <a:pt x="8921" y="7855"/>
                </a:lnTo>
                <a:lnTo>
                  <a:pt x="8915" y="7853"/>
                </a:lnTo>
                <a:lnTo>
                  <a:pt x="8915" y="7833"/>
                </a:lnTo>
                <a:cubicBezTo>
                  <a:pt x="8915" y="7832"/>
                  <a:pt x="8915" y="7831"/>
                  <a:pt x="8915" y="7831"/>
                </a:cubicBezTo>
                <a:close/>
                <a:moveTo>
                  <a:pt x="8917" y="7859"/>
                </a:moveTo>
                <a:lnTo>
                  <a:pt x="8915" y="7863"/>
                </a:lnTo>
                <a:cubicBezTo>
                  <a:pt x="8915" y="7863"/>
                  <a:pt x="8915" y="7863"/>
                  <a:pt x="8915" y="7861"/>
                </a:cubicBezTo>
                <a:lnTo>
                  <a:pt x="8915" y="7859"/>
                </a:lnTo>
                <a:close/>
                <a:moveTo>
                  <a:pt x="8662" y="7875"/>
                </a:moveTo>
                <a:lnTo>
                  <a:pt x="8674" y="7882"/>
                </a:lnTo>
                <a:lnTo>
                  <a:pt x="8674" y="7883"/>
                </a:lnTo>
                <a:cubicBezTo>
                  <a:pt x="8670" y="7882"/>
                  <a:pt x="8666" y="7879"/>
                  <a:pt x="8662" y="7875"/>
                </a:cubicBezTo>
                <a:close/>
                <a:moveTo>
                  <a:pt x="8711" y="7894"/>
                </a:moveTo>
                <a:lnTo>
                  <a:pt x="8739" y="7902"/>
                </a:lnTo>
                <a:lnTo>
                  <a:pt x="8734" y="7914"/>
                </a:lnTo>
                <a:cubicBezTo>
                  <a:pt x="8725" y="7910"/>
                  <a:pt x="8717" y="7906"/>
                  <a:pt x="8709" y="7902"/>
                </a:cubicBezTo>
                <a:cubicBezTo>
                  <a:pt x="8709" y="7900"/>
                  <a:pt x="8711" y="7895"/>
                  <a:pt x="8711" y="7894"/>
                </a:cubicBezTo>
                <a:close/>
                <a:moveTo>
                  <a:pt x="8207" y="7804"/>
                </a:moveTo>
                <a:lnTo>
                  <a:pt x="8284" y="7904"/>
                </a:lnTo>
                <a:cubicBezTo>
                  <a:pt x="8282" y="7906"/>
                  <a:pt x="8280" y="7910"/>
                  <a:pt x="8280" y="7914"/>
                </a:cubicBezTo>
                <a:lnTo>
                  <a:pt x="8280" y="7916"/>
                </a:lnTo>
                <a:lnTo>
                  <a:pt x="8205" y="7818"/>
                </a:lnTo>
                <a:cubicBezTo>
                  <a:pt x="8205" y="7814"/>
                  <a:pt x="8207" y="7808"/>
                  <a:pt x="8207" y="7804"/>
                </a:cubicBezTo>
                <a:close/>
                <a:moveTo>
                  <a:pt x="8742" y="7904"/>
                </a:moveTo>
                <a:lnTo>
                  <a:pt x="8764" y="7910"/>
                </a:lnTo>
                <a:cubicBezTo>
                  <a:pt x="8764" y="7916"/>
                  <a:pt x="8764" y="7920"/>
                  <a:pt x="8762" y="7924"/>
                </a:cubicBezTo>
                <a:lnTo>
                  <a:pt x="8740" y="7916"/>
                </a:lnTo>
                <a:cubicBezTo>
                  <a:pt x="8740" y="7912"/>
                  <a:pt x="8742" y="7908"/>
                  <a:pt x="8742" y="7904"/>
                </a:cubicBezTo>
                <a:close/>
                <a:moveTo>
                  <a:pt x="9336" y="7836"/>
                </a:moveTo>
                <a:cubicBezTo>
                  <a:pt x="9340" y="7836"/>
                  <a:pt x="9334" y="7861"/>
                  <a:pt x="9325" y="7897"/>
                </a:cubicBezTo>
                <a:cubicBezTo>
                  <a:pt x="9316" y="7910"/>
                  <a:pt x="9309" y="7920"/>
                  <a:pt x="9301" y="7930"/>
                </a:cubicBezTo>
                <a:cubicBezTo>
                  <a:pt x="9309" y="7904"/>
                  <a:pt x="9316" y="7879"/>
                  <a:pt x="9325" y="7853"/>
                </a:cubicBezTo>
                <a:cubicBezTo>
                  <a:pt x="9330" y="7840"/>
                  <a:pt x="9335" y="7836"/>
                  <a:pt x="9336" y="7836"/>
                </a:cubicBezTo>
                <a:close/>
                <a:moveTo>
                  <a:pt x="8640" y="7932"/>
                </a:moveTo>
                <a:lnTo>
                  <a:pt x="8654" y="7934"/>
                </a:lnTo>
                <a:cubicBezTo>
                  <a:pt x="8654" y="7934"/>
                  <a:pt x="8654" y="7936"/>
                  <a:pt x="8654" y="7936"/>
                </a:cubicBezTo>
                <a:lnTo>
                  <a:pt x="8640" y="7932"/>
                </a:lnTo>
                <a:close/>
                <a:moveTo>
                  <a:pt x="8987" y="7785"/>
                </a:moveTo>
                <a:lnTo>
                  <a:pt x="9013" y="7798"/>
                </a:lnTo>
                <a:cubicBezTo>
                  <a:pt x="9019" y="7812"/>
                  <a:pt x="9021" y="7826"/>
                  <a:pt x="9023" y="7843"/>
                </a:cubicBezTo>
                <a:cubicBezTo>
                  <a:pt x="9021" y="7839"/>
                  <a:pt x="9015" y="7836"/>
                  <a:pt x="9011" y="7828"/>
                </a:cubicBezTo>
                <a:lnTo>
                  <a:pt x="9011" y="7826"/>
                </a:lnTo>
                <a:cubicBezTo>
                  <a:pt x="9005" y="7843"/>
                  <a:pt x="9003" y="7853"/>
                  <a:pt x="8999" y="7863"/>
                </a:cubicBezTo>
                <a:cubicBezTo>
                  <a:pt x="8987" y="7889"/>
                  <a:pt x="8980" y="7918"/>
                  <a:pt x="8972" y="7945"/>
                </a:cubicBezTo>
                <a:lnTo>
                  <a:pt x="8960" y="7940"/>
                </a:lnTo>
                <a:cubicBezTo>
                  <a:pt x="8960" y="7918"/>
                  <a:pt x="8960" y="7895"/>
                  <a:pt x="8958" y="7875"/>
                </a:cubicBezTo>
                <a:lnTo>
                  <a:pt x="8958" y="7873"/>
                </a:lnTo>
                <a:lnTo>
                  <a:pt x="8980" y="7879"/>
                </a:lnTo>
                <a:cubicBezTo>
                  <a:pt x="8970" y="7875"/>
                  <a:pt x="8966" y="7873"/>
                  <a:pt x="8956" y="7869"/>
                </a:cubicBezTo>
                <a:cubicBezTo>
                  <a:pt x="8956" y="7865"/>
                  <a:pt x="8954" y="7861"/>
                  <a:pt x="8952" y="7855"/>
                </a:cubicBezTo>
                <a:cubicBezTo>
                  <a:pt x="8952" y="7851"/>
                  <a:pt x="8956" y="7849"/>
                  <a:pt x="8956" y="7845"/>
                </a:cubicBezTo>
                <a:lnTo>
                  <a:pt x="8999" y="7863"/>
                </a:lnTo>
                <a:cubicBezTo>
                  <a:pt x="8986" y="7857"/>
                  <a:pt x="8970" y="7849"/>
                  <a:pt x="8958" y="7843"/>
                </a:cubicBezTo>
                <a:cubicBezTo>
                  <a:pt x="8962" y="7834"/>
                  <a:pt x="8964" y="7824"/>
                  <a:pt x="8968" y="7816"/>
                </a:cubicBezTo>
                <a:cubicBezTo>
                  <a:pt x="8972" y="7804"/>
                  <a:pt x="8980" y="7794"/>
                  <a:pt x="8987" y="7785"/>
                </a:cubicBezTo>
                <a:close/>
                <a:moveTo>
                  <a:pt x="8664" y="7936"/>
                </a:moveTo>
                <a:cubicBezTo>
                  <a:pt x="8670" y="7936"/>
                  <a:pt x="8676" y="7938"/>
                  <a:pt x="8680" y="7938"/>
                </a:cubicBezTo>
                <a:lnTo>
                  <a:pt x="8680" y="7946"/>
                </a:lnTo>
                <a:lnTo>
                  <a:pt x="8668" y="7940"/>
                </a:lnTo>
                <a:lnTo>
                  <a:pt x="8664" y="7940"/>
                </a:lnTo>
                <a:lnTo>
                  <a:pt x="8664" y="7936"/>
                </a:lnTo>
                <a:close/>
                <a:moveTo>
                  <a:pt x="8822" y="7922"/>
                </a:moveTo>
                <a:cubicBezTo>
                  <a:pt x="8831" y="7930"/>
                  <a:pt x="8835" y="7940"/>
                  <a:pt x="8841" y="7952"/>
                </a:cubicBezTo>
                <a:lnTo>
                  <a:pt x="8813" y="7942"/>
                </a:lnTo>
                <a:lnTo>
                  <a:pt x="8813" y="7922"/>
                </a:lnTo>
                <a:close/>
                <a:moveTo>
                  <a:pt x="9330" y="7814"/>
                </a:moveTo>
                <a:lnTo>
                  <a:pt x="9291" y="7942"/>
                </a:lnTo>
                <a:cubicBezTo>
                  <a:pt x="9287" y="7946"/>
                  <a:pt x="9286" y="7949"/>
                  <a:pt x="9282" y="7952"/>
                </a:cubicBezTo>
                <a:lnTo>
                  <a:pt x="9330" y="7814"/>
                </a:lnTo>
                <a:close/>
                <a:moveTo>
                  <a:pt x="8546" y="7955"/>
                </a:moveTo>
                <a:lnTo>
                  <a:pt x="8560" y="7957"/>
                </a:lnTo>
                <a:cubicBezTo>
                  <a:pt x="8560" y="7958"/>
                  <a:pt x="8560" y="7958"/>
                  <a:pt x="8560" y="7958"/>
                </a:cubicBezTo>
                <a:cubicBezTo>
                  <a:pt x="8556" y="7958"/>
                  <a:pt x="8550" y="7958"/>
                  <a:pt x="8546" y="7957"/>
                </a:cubicBezTo>
                <a:lnTo>
                  <a:pt x="8546" y="7955"/>
                </a:lnTo>
                <a:close/>
                <a:moveTo>
                  <a:pt x="8728" y="7930"/>
                </a:moveTo>
                <a:cubicBezTo>
                  <a:pt x="8729" y="7930"/>
                  <a:pt x="8730" y="7930"/>
                  <a:pt x="8733" y="7930"/>
                </a:cubicBezTo>
                <a:lnTo>
                  <a:pt x="8727" y="7961"/>
                </a:lnTo>
                <a:lnTo>
                  <a:pt x="8721" y="7958"/>
                </a:lnTo>
                <a:cubicBezTo>
                  <a:pt x="8721" y="7946"/>
                  <a:pt x="8721" y="7941"/>
                  <a:pt x="8719" y="7941"/>
                </a:cubicBezTo>
                <a:cubicBezTo>
                  <a:pt x="8718" y="7941"/>
                  <a:pt x="8716" y="7946"/>
                  <a:pt x="8713" y="7957"/>
                </a:cubicBezTo>
                <a:lnTo>
                  <a:pt x="8695" y="7951"/>
                </a:lnTo>
                <a:cubicBezTo>
                  <a:pt x="8695" y="7946"/>
                  <a:pt x="8697" y="7945"/>
                  <a:pt x="8699" y="7940"/>
                </a:cubicBezTo>
                <a:cubicBezTo>
                  <a:pt x="8719" y="7940"/>
                  <a:pt x="8711" y="7930"/>
                  <a:pt x="8728" y="7930"/>
                </a:cubicBezTo>
                <a:close/>
                <a:moveTo>
                  <a:pt x="9319" y="7822"/>
                </a:moveTo>
                <a:lnTo>
                  <a:pt x="9277" y="7958"/>
                </a:lnTo>
                <a:lnTo>
                  <a:pt x="9270" y="7969"/>
                </a:lnTo>
                <a:cubicBezTo>
                  <a:pt x="9282" y="7918"/>
                  <a:pt x="9299" y="7869"/>
                  <a:pt x="9319" y="7822"/>
                </a:cubicBezTo>
                <a:close/>
                <a:moveTo>
                  <a:pt x="8815" y="7949"/>
                </a:moveTo>
                <a:lnTo>
                  <a:pt x="8841" y="7955"/>
                </a:lnTo>
                <a:lnTo>
                  <a:pt x="8842" y="7961"/>
                </a:lnTo>
                <a:cubicBezTo>
                  <a:pt x="8837" y="7966"/>
                  <a:pt x="8832" y="7969"/>
                  <a:pt x="8828" y="7969"/>
                </a:cubicBezTo>
                <a:cubicBezTo>
                  <a:pt x="8822" y="7969"/>
                  <a:pt x="8817" y="7963"/>
                  <a:pt x="8815" y="7949"/>
                </a:cubicBezTo>
                <a:close/>
                <a:moveTo>
                  <a:pt x="8668" y="7967"/>
                </a:moveTo>
                <a:cubicBezTo>
                  <a:pt x="8674" y="7967"/>
                  <a:pt x="8677" y="7969"/>
                  <a:pt x="8683" y="7969"/>
                </a:cubicBezTo>
                <a:lnTo>
                  <a:pt x="8683" y="7971"/>
                </a:lnTo>
                <a:cubicBezTo>
                  <a:pt x="8677" y="7969"/>
                  <a:pt x="8677" y="7969"/>
                  <a:pt x="8668" y="7967"/>
                </a:cubicBezTo>
                <a:close/>
                <a:moveTo>
                  <a:pt x="8740" y="7930"/>
                </a:moveTo>
                <a:cubicBezTo>
                  <a:pt x="8746" y="7930"/>
                  <a:pt x="8754" y="7932"/>
                  <a:pt x="8762" y="7934"/>
                </a:cubicBezTo>
                <a:cubicBezTo>
                  <a:pt x="8760" y="7949"/>
                  <a:pt x="8760" y="7958"/>
                  <a:pt x="8758" y="7977"/>
                </a:cubicBezTo>
                <a:cubicBezTo>
                  <a:pt x="8754" y="7973"/>
                  <a:pt x="8744" y="7969"/>
                  <a:pt x="8736" y="7964"/>
                </a:cubicBezTo>
                <a:cubicBezTo>
                  <a:pt x="8736" y="7955"/>
                  <a:pt x="8739" y="7942"/>
                  <a:pt x="8739" y="7930"/>
                </a:cubicBezTo>
                <a:close/>
                <a:moveTo>
                  <a:pt x="8690" y="7971"/>
                </a:moveTo>
                <a:lnTo>
                  <a:pt x="8709" y="7975"/>
                </a:lnTo>
                <a:cubicBezTo>
                  <a:pt x="8709" y="7977"/>
                  <a:pt x="8707" y="7979"/>
                  <a:pt x="8707" y="7981"/>
                </a:cubicBezTo>
                <a:cubicBezTo>
                  <a:pt x="8705" y="7979"/>
                  <a:pt x="8695" y="7975"/>
                  <a:pt x="8690" y="7973"/>
                </a:cubicBezTo>
                <a:lnTo>
                  <a:pt x="8690" y="7971"/>
                </a:lnTo>
                <a:close/>
                <a:moveTo>
                  <a:pt x="8638" y="7971"/>
                </a:moveTo>
                <a:lnTo>
                  <a:pt x="8650" y="7973"/>
                </a:lnTo>
                <a:cubicBezTo>
                  <a:pt x="8648" y="7977"/>
                  <a:pt x="8647" y="7979"/>
                  <a:pt x="8647" y="7983"/>
                </a:cubicBezTo>
                <a:cubicBezTo>
                  <a:pt x="8642" y="7981"/>
                  <a:pt x="8640" y="7981"/>
                  <a:pt x="8638" y="7981"/>
                </a:cubicBezTo>
                <a:lnTo>
                  <a:pt x="8637" y="7981"/>
                </a:lnTo>
                <a:cubicBezTo>
                  <a:pt x="8638" y="7977"/>
                  <a:pt x="8638" y="7975"/>
                  <a:pt x="8638" y="7971"/>
                </a:cubicBezTo>
                <a:close/>
                <a:moveTo>
                  <a:pt x="8143" y="7990"/>
                </a:moveTo>
                <a:lnTo>
                  <a:pt x="8152" y="7991"/>
                </a:lnTo>
                <a:lnTo>
                  <a:pt x="8160" y="7991"/>
                </a:lnTo>
                <a:lnTo>
                  <a:pt x="8143" y="7990"/>
                </a:lnTo>
                <a:close/>
                <a:moveTo>
                  <a:pt x="8631" y="7987"/>
                </a:moveTo>
                <a:lnTo>
                  <a:pt x="8642" y="7989"/>
                </a:lnTo>
                <a:lnTo>
                  <a:pt x="8642" y="7994"/>
                </a:lnTo>
                <a:lnTo>
                  <a:pt x="8631" y="7989"/>
                </a:lnTo>
                <a:cubicBezTo>
                  <a:pt x="8631" y="7989"/>
                  <a:pt x="8631" y="7987"/>
                  <a:pt x="8631" y="7987"/>
                </a:cubicBezTo>
                <a:close/>
                <a:moveTo>
                  <a:pt x="8658" y="7975"/>
                </a:moveTo>
                <a:lnTo>
                  <a:pt x="8683" y="7979"/>
                </a:lnTo>
                <a:cubicBezTo>
                  <a:pt x="8691" y="7981"/>
                  <a:pt x="8697" y="7983"/>
                  <a:pt x="8705" y="7983"/>
                </a:cubicBezTo>
                <a:cubicBezTo>
                  <a:pt x="8705" y="7987"/>
                  <a:pt x="8703" y="7994"/>
                  <a:pt x="8701" y="7997"/>
                </a:cubicBezTo>
                <a:cubicBezTo>
                  <a:pt x="8683" y="7994"/>
                  <a:pt x="8672" y="7989"/>
                  <a:pt x="8654" y="7985"/>
                </a:cubicBezTo>
                <a:cubicBezTo>
                  <a:pt x="8658" y="7983"/>
                  <a:pt x="8658" y="7979"/>
                  <a:pt x="8660" y="7977"/>
                </a:cubicBezTo>
                <a:lnTo>
                  <a:pt x="8658" y="7975"/>
                </a:lnTo>
                <a:close/>
                <a:moveTo>
                  <a:pt x="8721" y="7977"/>
                </a:moveTo>
                <a:cubicBezTo>
                  <a:pt x="8721" y="7985"/>
                  <a:pt x="8719" y="7991"/>
                  <a:pt x="8717" y="8000"/>
                </a:cubicBezTo>
                <a:lnTo>
                  <a:pt x="8715" y="8000"/>
                </a:lnTo>
                <a:cubicBezTo>
                  <a:pt x="8717" y="7989"/>
                  <a:pt x="8717" y="7985"/>
                  <a:pt x="8717" y="7977"/>
                </a:cubicBezTo>
                <a:close/>
                <a:moveTo>
                  <a:pt x="8229" y="8006"/>
                </a:moveTo>
                <a:cubicBezTo>
                  <a:pt x="8225" y="8007"/>
                  <a:pt x="8221" y="8007"/>
                  <a:pt x="8217" y="8007"/>
                </a:cubicBezTo>
                <a:lnTo>
                  <a:pt x="8217" y="8006"/>
                </a:lnTo>
                <a:close/>
                <a:moveTo>
                  <a:pt x="8654" y="7991"/>
                </a:moveTo>
                <a:cubicBezTo>
                  <a:pt x="8670" y="7995"/>
                  <a:pt x="8686" y="8000"/>
                  <a:pt x="8701" y="8001"/>
                </a:cubicBezTo>
                <a:cubicBezTo>
                  <a:pt x="8701" y="8003"/>
                  <a:pt x="8701" y="8006"/>
                  <a:pt x="8701" y="8007"/>
                </a:cubicBezTo>
                <a:lnTo>
                  <a:pt x="8654" y="7995"/>
                </a:lnTo>
                <a:cubicBezTo>
                  <a:pt x="8654" y="7994"/>
                  <a:pt x="8654" y="7994"/>
                  <a:pt x="8654" y="7991"/>
                </a:cubicBezTo>
                <a:close/>
                <a:moveTo>
                  <a:pt x="8734" y="7981"/>
                </a:moveTo>
                <a:lnTo>
                  <a:pt x="8756" y="7987"/>
                </a:lnTo>
                <a:cubicBezTo>
                  <a:pt x="8756" y="7991"/>
                  <a:pt x="8754" y="8001"/>
                  <a:pt x="8754" y="8007"/>
                </a:cubicBezTo>
                <a:cubicBezTo>
                  <a:pt x="8746" y="8006"/>
                  <a:pt x="8739" y="8003"/>
                  <a:pt x="8730" y="8003"/>
                </a:cubicBezTo>
                <a:cubicBezTo>
                  <a:pt x="8733" y="7995"/>
                  <a:pt x="8734" y="7989"/>
                  <a:pt x="8734" y="7981"/>
                </a:cubicBezTo>
                <a:close/>
                <a:moveTo>
                  <a:pt x="9611" y="7963"/>
                </a:moveTo>
                <a:cubicBezTo>
                  <a:pt x="9586" y="7981"/>
                  <a:pt x="9570" y="7995"/>
                  <a:pt x="9554" y="8007"/>
                </a:cubicBezTo>
                <a:cubicBezTo>
                  <a:pt x="9554" y="8007"/>
                  <a:pt x="9554" y="8006"/>
                  <a:pt x="9554" y="8003"/>
                </a:cubicBezTo>
                <a:cubicBezTo>
                  <a:pt x="9572" y="7989"/>
                  <a:pt x="9587" y="7977"/>
                  <a:pt x="9611" y="7963"/>
                </a:cubicBezTo>
                <a:close/>
                <a:moveTo>
                  <a:pt x="9074" y="7667"/>
                </a:moveTo>
                <a:cubicBezTo>
                  <a:pt x="9076" y="7667"/>
                  <a:pt x="9078" y="7679"/>
                  <a:pt x="9079" y="7708"/>
                </a:cubicBezTo>
                <a:lnTo>
                  <a:pt x="9072" y="7741"/>
                </a:lnTo>
                <a:cubicBezTo>
                  <a:pt x="9087" y="7769"/>
                  <a:pt x="9105" y="7771"/>
                  <a:pt x="9123" y="7771"/>
                </a:cubicBezTo>
                <a:cubicBezTo>
                  <a:pt x="9127" y="7771"/>
                  <a:pt x="9129" y="7771"/>
                  <a:pt x="9133" y="7771"/>
                </a:cubicBezTo>
                <a:cubicBezTo>
                  <a:pt x="9157" y="7771"/>
                  <a:pt x="9180" y="7776"/>
                  <a:pt x="9189" y="7851"/>
                </a:cubicBezTo>
                <a:cubicBezTo>
                  <a:pt x="9186" y="7844"/>
                  <a:pt x="9182" y="7841"/>
                  <a:pt x="9177" y="7841"/>
                </a:cubicBezTo>
                <a:cubicBezTo>
                  <a:pt x="9149" y="7841"/>
                  <a:pt x="9095" y="7938"/>
                  <a:pt x="9036" y="8016"/>
                </a:cubicBezTo>
                <a:lnTo>
                  <a:pt x="9062" y="7930"/>
                </a:lnTo>
                <a:cubicBezTo>
                  <a:pt x="9062" y="7888"/>
                  <a:pt x="9050" y="7873"/>
                  <a:pt x="9036" y="7863"/>
                </a:cubicBezTo>
                <a:cubicBezTo>
                  <a:pt x="9040" y="7849"/>
                  <a:pt x="9042" y="7833"/>
                  <a:pt x="9044" y="7816"/>
                </a:cubicBezTo>
                <a:cubicBezTo>
                  <a:pt x="9091" y="7840"/>
                  <a:pt x="9127" y="7863"/>
                  <a:pt x="9127" y="7863"/>
                </a:cubicBezTo>
                <a:cubicBezTo>
                  <a:pt x="9131" y="7859"/>
                  <a:pt x="9093" y="7836"/>
                  <a:pt x="9044" y="7812"/>
                </a:cubicBezTo>
                <a:cubicBezTo>
                  <a:pt x="9044" y="7806"/>
                  <a:pt x="9046" y="7802"/>
                  <a:pt x="9048" y="7796"/>
                </a:cubicBezTo>
                <a:cubicBezTo>
                  <a:pt x="9056" y="7800"/>
                  <a:pt x="9066" y="7804"/>
                  <a:pt x="9072" y="7808"/>
                </a:cubicBezTo>
                <a:cubicBezTo>
                  <a:pt x="9068" y="7804"/>
                  <a:pt x="9056" y="7796"/>
                  <a:pt x="9048" y="7791"/>
                </a:cubicBezTo>
                <a:cubicBezTo>
                  <a:pt x="9058" y="7728"/>
                  <a:pt x="9067" y="7667"/>
                  <a:pt x="9074" y="7667"/>
                </a:cubicBezTo>
                <a:close/>
                <a:moveTo>
                  <a:pt x="8186" y="8010"/>
                </a:moveTo>
                <a:lnTo>
                  <a:pt x="8186" y="8018"/>
                </a:lnTo>
                <a:lnTo>
                  <a:pt x="8172" y="8020"/>
                </a:lnTo>
                <a:lnTo>
                  <a:pt x="8173" y="8010"/>
                </a:lnTo>
                <a:close/>
                <a:moveTo>
                  <a:pt x="8730" y="8010"/>
                </a:moveTo>
                <a:cubicBezTo>
                  <a:pt x="8739" y="8012"/>
                  <a:pt x="8746" y="8014"/>
                  <a:pt x="8754" y="8016"/>
                </a:cubicBezTo>
                <a:cubicBezTo>
                  <a:pt x="8754" y="8018"/>
                  <a:pt x="8754" y="8020"/>
                  <a:pt x="8754" y="8024"/>
                </a:cubicBezTo>
                <a:lnTo>
                  <a:pt x="8730" y="8018"/>
                </a:lnTo>
                <a:cubicBezTo>
                  <a:pt x="8730" y="8014"/>
                  <a:pt x="8730" y="8012"/>
                  <a:pt x="8730" y="8010"/>
                </a:cubicBezTo>
                <a:close/>
                <a:moveTo>
                  <a:pt x="8960" y="7945"/>
                </a:moveTo>
                <a:lnTo>
                  <a:pt x="8972" y="7949"/>
                </a:lnTo>
                <a:cubicBezTo>
                  <a:pt x="8968" y="7967"/>
                  <a:pt x="8962" y="7991"/>
                  <a:pt x="8956" y="8026"/>
                </a:cubicBezTo>
                <a:cubicBezTo>
                  <a:pt x="8960" y="7987"/>
                  <a:pt x="8960" y="7971"/>
                  <a:pt x="8960" y="7945"/>
                </a:cubicBezTo>
                <a:close/>
                <a:moveTo>
                  <a:pt x="8617" y="8024"/>
                </a:moveTo>
                <a:lnTo>
                  <a:pt x="8631" y="8026"/>
                </a:lnTo>
                <a:lnTo>
                  <a:pt x="8631" y="8028"/>
                </a:lnTo>
                <a:lnTo>
                  <a:pt x="8617" y="8024"/>
                </a:lnTo>
                <a:close/>
                <a:moveTo>
                  <a:pt x="8160" y="7989"/>
                </a:moveTo>
                <a:lnTo>
                  <a:pt x="8164" y="7991"/>
                </a:lnTo>
                <a:lnTo>
                  <a:pt x="8164" y="7994"/>
                </a:lnTo>
                <a:lnTo>
                  <a:pt x="8152" y="7991"/>
                </a:lnTo>
                <a:lnTo>
                  <a:pt x="8140" y="7991"/>
                </a:lnTo>
                <a:lnTo>
                  <a:pt x="8166" y="7995"/>
                </a:lnTo>
                <a:cubicBezTo>
                  <a:pt x="8154" y="7997"/>
                  <a:pt x="8144" y="8000"/>
                  <a:pt x="8134" y="8006"/>
                </a:cubicBezTo>
                <a:cubicBezTo>
                  <a:pt x="8133" y="8010"/>
                  <a:pt x="8143" y="8012"/>
                  <a:pt x="8162" y="8012"/>
                </a:cubicBezTo>
                <a:lnTo>
                  <a:pt x="8160" y="8022"/>
                </a:lnTo>
                <a:cubicBezTo>
                  <a:pt x="8146" y="8026"/>
                  <a:pt x="8134" y="8030"/>
                  <a:pt x="8123" y="8032"/>
                </a:cubicBezTo>
                <a:cubicBezTo>
                  <a:pt x="8127" y="8018"/>
                  <a:pt x="8133" y="8003"/>
                  <a:pt x="8139" y="7989"/>
                </a:cubicBezTo>
                <a:lnTo>
                  <a:pt x="8143" y="7990"/>
                </a:lnTo>
                <a:lnTo>
                  <a:pt x="8140" y="7989"/>
                </a:lnTo>
                <a:close/>
                <a:moveTo>
                  <a:pt x="9523" y="7963"/>
                </a:moveTo>
                <a:cubicBezTo>
                  <a:pt x="9513" y="7977"/>
                  <a:pt x="9501" y="7991"/>
                  <a:pt x="9490" y="8006"/>
                </a:cubicBezTo>
                <a:cubicBezTo>
                  <a:pt x="9490" y="8002"/>
                  <a:pt x="9492" y="7995"/>
                  <a:pt x="9493" y="7991"/>
                </a:cubicBezTo>
                <a:lnTo>
                  <a:pt x="9485" y="8010"/>
                </a:lnTo>
                <a:cubicBezTo>
                  <a:pt x="9477" y="8018"/>
                  <a:pt x="9470" y="8028"/>
                  <a:pt x="9462" y="8036"/>
                </a:cubicBezTo>
                <a:cubicBezTo>
                  <a:pt x="9464" y="8028"/>
                  <a:pt x="9466" y="8018"/>
                  <a:pt x="9468" y="8010"/>
                </a:cubicBezTo>
                <a:lnTo>
                  <a:pt x="9493" y="7989"/>
                </a:lnTo>
                <a:cubicBezTo>
                  <a:pt x="9493" y="7990"/>
                  <a:pt x="9493" y="7990"/>
                  <a:pt x="9493" y="7991"/>
                </a:cubicBezTo>
                <a:lnTo>
                  <a:pt x="9493" y="7989"/>
                </a:lnTo>
                <a:cubicBezTo>
                  <a:pt x="9493" y="7989"/>
                  <a:pt x="9493" y="7988"/>
                  <a:pt x="9493" y="7987"/>
                </a:cubicBezTo>
                <a:cubicBezTo>
                  <a:pt x="9503" y="7979"/>
                  <a:pt x="9511" y="7973"/>
                  <a:pt x="9523" y="7963"/>
                </a:cubicBezTo>
                <a:close/>
                <a:moveTo>
                  <a:pt x="8727" y="8032"/>
                </a:moveTo>
                <a:lnTo>
                  <a:pt x="8752" y="8036"/>
                </a:lnTo>
                <a:lnTo>
                  <a:pt x="8752" y="8042"/>
                </a:lnTo>
                <a:lnTo>
                  <a:pt x="8727" y="8036"/>
                </a:lnTo>
                <a:lnTo>
                  <a:pt x="8727" y="8032"/>
                </a:lnTo>
                <a:close/>
                <a:moveTo>
                  <a:pt x="8642" y="8028"/>
                </a:moveTo>
                <a:lnTo>
                  <a:pt x="8693" y="8036"/>
                </a:lnTo>
                <a:cubicBezTo>
                  <a:pt x="8693" y="8040"/>
                  <a:pt x="8693" y="8042"/>
                  <a:pt x="8691" y="8046"/>
                </a:cubicBezTo>
                <a:lnTo>
                  <a:pt x="8642" y="8032"/>
                </a:lnTo>
                <a:lnTo>
                  <a:pt x="8642" y="8028"/>
                </a:lnTo>
                <a:close/>
                <a:moveTo>
                  <a:pt x="8319" y="8018"/>
                </a:moveTo>
                <a:lnTo>
                  <a:pt x="8313" y="8056"/>
                </a:lnTo>
                <a:cubicBezTo>
                  <a:pt x="8309" y="8056"/>
                  <a:pt x="8307" y="8055"/>
                  <a:pt x="8305" y="8055"/>
                </a:cubicBezTo>
                <a:cubicBezTo>
                  <a:pt x="8309" y="8044"/>
                  <a:pt x="8311" y="8032"/>
                  <a:pt x="8315" y="8018"/>
                </a:cubicBezTo>
                <a:close/>
                <a:moveTo>
                  <a:pt x="9697" y="8014"/>
                </a:moveTo>
                <a:cubicBezTo>
                  <a:pt x="9691" y="8024"/>
                  <a:pt x="9685" y="8032"/>
                  <a:pt x="9679" y="8042"/>
                </a:cubicBezTo>
                <a:cubicBezTo>
                  <a:pt x="9672" y="8048"/>
                  <a:pt x="9662" y="8055"/>
                  <a:pt x="9654" y="8061"/>
                </a:cubicBezTo>
                <a:cubicBezTo>
                  <a:pt x="9652" y="8058"/>
                  <a:pt x="9648" y="8061"/>
                  <a:pt x="9648" y="8048"/>
                </a:cubicBezTo>
                <a:lnTo>
                  <a:pt x="9648" y="8046"/>
                </a:lnTo>
                <a:cubicBezTo>
                  <a:pt x="9664" y="8034"/>
                  <a:pt x="9679" y="8022"/>
                  <a:pt x="9697" y="8014"/>
                </a:cubicBezTo>
                <a:close/>
                <a:moveTo>
                  <a:pt x="8489" y="8042"/>
                </a:moveTo>
                <a:cubicBezTo>
                  <a:pt x="8487" y="8048"/>
                  <a:pt x="8485" y="8055"/>
                  <a:pt x="8482" y="8062"/>
                </a:cubicBezTo>
                <a:cubicBezTo>
                  <a:pt x="8483" y="8056"/>
                  <a:pt x="8485" y="8049"/>
                  <a:pt x="8487" y="8042"/>
                </a:cubicBezTo>
                <a:close/>
                <a:moveTo>
                  <a:pt x="8727" y="8040"/>
                </a:moveTo>
                <a:lnTo>
                  <a:pt x="8752" y="8044"/>
                </a:lnTo>
                <a:cubicBezTo>
                  <a:pt x="8748" y="8052"/>
                  <a:pt x="8746" y="8055"/>
                  <a:pt x="8746" y="8063"/>
                </a:cubicBezTo>
                <a:lnTo>
                  <a:pt x="8723" y="8055"/>
                </a:lnTo>
                <a:cubicBezTo>
                  <a:pt x="8723" y="8050"/>
                  <a:pt x="8727" y="8046"/>
                  <a:pt x="8727" y="8040"/>
                </a:cubicBezTo>
                <a:close/>
                <a:moveTo>
                  <a:pt x="8619" y="8056"/>
                </a:moveTo>
                <a:cubicBezTo>
                  <a:pt x="8619" y="8058"/>
                  <a:pt x="8617" y="8063"/>
                  <a:pt x="8615" y="8067"/>
                </a:cubicBezTo>
                <a:lnTo>
                  <a:pt x="8615" y="8056"/>
                </a:lnTo>
                <a:close/>
                <a:moveTo>
                  <a:pt x="9450" y="8024"/>
                </a:moveTo>
                <a:cubicBezTo>
                  <a:pt x="9448" y="8034"/>
                  <a:pt x="9446" y="8044"/>
                  <a:pt x="9442" y="8055"/>
                </a:cubicBezTo>
                <a:lnTo>
                  <a:pt x="9442" y="8056"/>
                </a:lnTo>
                <a:lnTo>
                  <a:pt x="9431" y="8069"/>
                </a:lnTo>
                <a:cubicBezTo>
                  <a:pt x="9432" y="8067"/>
                  <a:pt x="9432" y="8064"/>
                  <a:pt x="9432" y="8063"/>
                </a:cubicBezTo>
                <a:cubicBezTo>
                  <a:pt x="9431" y="8052"/>
                  <a:pt x="9425" y="8052"/>
                  <a:pt x="9418" y="8050"/>
                </a:cubicBezTo>
                <a:cubicBezTo>
                  <a:pt x="9428" y="8042"/>
                  <a:pt x="9441" y="8032"/>
                  <a:pt x="9450" y="8024"/>
                </a:cubicBezTo>
                <a:close/>
                <a:moveTo>
                  <a:pt x="9526" y="7813"/>
                </a:moveTo>
                <a:cubicBezTo>
                  <a:pt x="9505" y="7854"/>
                  <a:pt x="9377" y="8017"/>
                  <a:pt x="9335" y="8070"/>
                </a:cubicBezTo>
                <a:lnTo>
                  <a:pt x="9383" y="8014"/>
                </a:lnTo>
                <a:lnTo>
                  <a:pt x="9336" y="8075"/>
                </a:lnTo>
                <a:cubicBezTo>
                  <a:pt x="9335" y="8073"/>
                  <a:pt x="9332" y="8070"/>
                  <a:pt x="9330" y="8069"/>
                </a:cubicBezTo>
                <a:cubicBezTo>
                  <a:pt x="9388" y="7987"/>
                  <a:pt x="9491" y="7839"/>
                  <a:pt x="9507" y="7828"/>
                </a:cubicBezTo>
                <a:lnTo>
                  <a:pt x="9378" y="8010"/>
                </a:lnTo>
                <a:cubicBezTo>
                  <a:pt x="9461" y="7903"/>
                  <a:pt x="9425" y="7935"/>
                  <a:pt x="9526" y="7813"/>
                </a:cubicBezTo>
                <a:close/>
                <a:moveTo>
                  <a:pt x="9540" y="8014"/>
                </a:moveTo>
                <a:cubicBezTo>
                  <a:pt x="9538" y="8016"/>
                  <a:pt x="9536" y="8020"/>
                  <a:pt x="9536" y="8022"/>
                </a:cubicBezTo>
                <a:cubicBezTo>
                  <a:pt x="9507" y="8046"/>
                  <a:pt x="9491" y="8061"/>
                  <a:pt x="9470" y="8077"/>
                </a:cubicBezTo>
                <a:cubicBezTo>
                  <a:pt x="9471" y="8069"/>
                  <a:pt x="9474" y="8067"/>
                  <a:pt x="9476" y="8058"/>
                </a:cubicBezTo>
                <a:cubicBezTo>
                  <a:pt x="9495" y="8044"/>
                  <a:pt x="9519" y="8030"/>
                  <a:pt x="9540" y="8014"/>
                </a:cubicBezTo>
                <a:close/>
                <a:moveTo>
                  <a:pt x="9468" y="8064"/>
                </a:moveTo>
                <a:lnTo>
                  <a:pt x="9462" y="8083"/>
                </a:lnTo>
                <a:lnTo>
                  <a:pt x="9450" y="8091"/>
                </a:lnTo>
                <a:cubicBezTo>
                  <a:pt x="9450" y="8085"/>
                  <a:pt x="9450" y="8081"/>
                  <a:pt x="9452" y="8075"/>
                </a:cubicBezTo>
                <a:lnTo>
                  <a:pt x="9468" y="8064"/>
                </a:lnTo>
                <a:close/>
                <a:moveTo>
                  <a:pt x="8054" y="7973"/>
                </a:moveTo>
                <a:lnTo>
                  <a:pt x="8097" y="7981"/>
                </a:lnTo>
                <a:cubicBezTo>
                  <a:pt x="8091" y="8045"/>
                  <a:pt x="8092" y="8069"/>
                  <a:pt x="8098" y="8069"/>
                </a:cubicBezTo>
                <a:cubicBezTo>
                  <a:pt x="8103" y="8069"/>
                  <a:pt x="8111" y="8055"/>
                  <a:pt x="8119" y="8034"/>
                </a:cubicBezTo>
                <a:cubicBezTo>
                  <a:pt x="8130" y="8032"/>
                  <a:pt x="8146" y="8032"/>
                  <a:pt x="8158" y="8030"/>
                </a:cubicBezTo>
                <a:lnTo>
                  <a:pt x="8140" y="8112"/>
                </a:lnTo>
                <a:cubicBezTo>
                  <a:pt x="8115" y="8107"/>
                  <a:pt x="8091" y="8101"/>
                  <a:pt x="8066" y="8097"/>
                </a:cubicBezTo>
                <a:cubicBezTo>
                  <a:pt x="8070" y="8056"/>
                  <a:pt x="8048" y="8018"/>
                  <a:pt x="8054" y="7977"/>
                </a:cubicBezTo>
                <a:cubicBezTo>
                  <a:pt x="8054" y="7975"/>
                  <a:pt x="8054" y="7975"/>
                  <a:pt x="8054" y="7973"/>
                </a:cubicBezTo>
                <a:close/>
                <a:moveTo>
                  <a:pt x="9436" y="8087"/>
                </a:moveTo>
                <a:cubicBezTo>
                  <a:pt x="9434" y="8093"/>
                  <a:pt x="9432" y="8097"/>
                  <a:pt x="9432" y="8103"/>
                </a:cubicBezTo>
                <a:lnTo>
                  <a:pt x="9413" y="8116"/>
                </a:lnTo>
                <a:cubicBezTo>
                  <a:pt x="9415" y="8112"/>
                  <a:pt x="9418" y="8103"/>
                  <a:pt x="9421" y="8097"/>
                </a:cubicBezTo>
                <a:lnTo>
                  <a:pt x="9436" y="8087"/>
                </a:lnTo>
                <a:close/>
                <a:moveTo>
                  <a:pt x="8183" y="8028"/>
                </a:moveTo>
                <a:cubicBezTo>
                  <a:pt x="8178" y="8058"/>
                  <a:pt x="8173" y="8089"/>
                  <a:pt x="8168" y="8118"/>
                </a:cubicBezTo>
                <a:lnTo>
                  <a:pt x="8144" y="8113"/>
                </a:lnTo>
                <a:lnTo>
                  <a:pt x="8168" y="8028"/>
                </a:lnTo>
                <a:close/>
                <a:moveTo>
                  <a:pt x="8364" y="8026"/>
                </a:moveTo>
                <a:lnTo>
                  <a:pt x="8380" y="8028"/>
                </a:lnTo>
                <a:lnTo>
                  <a:pt x="8452" y="8124"/>
                </a:lnTo>
                <a:cubicBezTo>
                  <a:pt x="8440" y="8112"/>
                  <a:pt x="8429" y="8103"/>
                  <a:pt x="8417" y="8095"/>
                </a:cubicBezTo>
                <a:lnTo>
                  <a:pt x="8364" y="8026"/>
                </a:lnTo>
                <a:close/>
                <a:moveTo>
                  <a:pt x="8245" y="8022"/>
                </a:moveTo>
                <a:cubicBezTo>
                  <a:pt x="8232" y="8056"/>
                  <a:pt x="8219" y="8091"/>
                  <a:pt x="8205" y="8125"/>
                </a:cubicBezTo>
                <a:lnTo>
                  <a:pt x="8197" y="8124"/>
                </a:lnTo>
                <a:cubicBezTo>
                  <a:pt x="8201" y="8091"/>
                  <a:pt x="8207" y="8056"/>
                  <a:pt x="8215" y="8024"/>
                </a:cubicBezTo>
                <a:lnTo>
                  <a:pt x="8245" y="8022"/>
                </a:lnTo>
                <a:close/>
                <a:moveTo>
                  <a:pt x="8603" y="8052"/>
                </a:moveTo>
                <a:cubicBezTo>
                  <a:pt x="8605" y="8061"/>
                  <a:pt x="8609" y="8069"/>
                  <a:pt x="8611" y="8075"/>
                </a:cubicBezTo>
                <a:cubicBezTo>
                  <a:pt x="8611" y="8077"/>
                  <a:pt x="8611" y="8079"/>
                  <a:pt x="8609" y="8081"/>
                </a:cubicBezTo>
                <a:lnTo>
                  <a:pt x="8597" y="8081"/>
                </a:lnTo>
                <a:lnTo>
                  <a:pt x="8605" y="8093"/>
                </a:lnTo>
                <a:cubicBezTo>
                  <a:pt x="8597" y="8116"/>
                  <a:pt x="8590" y="8133"/>
                  <a:pt x="8586" y="8133"/>
                </a:cubicBezTo>
                <a:cubicBezTo>
                  <a:pt x="8582" y="8133"/>
                  <a:pt x="8581" y="8118"/>
                  <a:pt x="8584" y="8081"/>
                </a:cubicBezTo>
                <a:cubicBezTo>
                  <a:pt x="8588" y="8070"/>
                  <a:pt x="8591" y="8063"/>
                  <a:pt x="8597" y="8052"/>
                </a:cubicBezTo>
                <a:close/>
                <a:moveTo>
                  <a:pt x="9450" y="8119"/>
                </a:moveTo>
                <a:lnTo>
                  <a:pt x="9444" y="8136"/>
                </a:lnTo>
                <a:cubicBezTo>
                  <a:pt x="9444" y="8130"/>
                  <a:pt x="9446" y="8125"/>
                  <a:pt x="9446" y="8119"/>
                </a:cubicBezTo>
                <a:close/>
                <a:moveTo>
                  <a:pt x="9289" y="7706"/>
                </a:moveTo>
                <a:cubicBezTo>
                  <a:pt x="9276" y="7843"/>
                  <a:pt x="9262" y="7914"/>
                  <a:pt x="9248" y="7991"/>
                </a:cubicBezTo>
                <a:cubicBezTo>
                  <a:pt x="9238" y="8001"/>
                  <a:pt x="9229" y="8007"/>
                  <a:pt x="9220" y="8007"/>
                </a:cubicBezTo>
                <a:cubicBezTo>
                  <a:pt x="9215" y="8007"/>
                  <a:pt x="9209" y="8003"/>
                  <a:pt x="9205" y="7995"/>
                </a:cubicBezTo>
                <a:lnTo>
                  <a:pt x="9207" y="8024"/>
                </a:lnTo>
                <a:cubicBezTo>
                  <a:pt x="9185" y="8110"/>
                  <a:pt x="9174" y="8140"/>
                  <a:pt x="9170" y="8140"/>
                </a:cubicBezTo>
                <a:cubicBezTo>
                  <a:pt x="9160" y="8140"/>
                  <a:pt x="9185" y="7972"/>
                  <a:pt x="9169" y="7972"/>
                </a:cubicBezTo>
                <a:cubicBezTo>
                  <a:pt x="9166" y="7972"/>
                  <a:pt x="9160" y="7981"/>
                  <a:pt x="9152" y="8001"/>
                </a:cubicBezTo>
                <a:cubicBezTo>
                  <a:pt x="9168" y="7955"/>
                  <a:pt x="9181" y="7910"/>
                  <a:pt x="9191" y="7863"/>
                </a:cubicBezTo>
                <a:cubicBezTo>
                  <a:pt x="9193" y="7894"/>
                  <a:pt x="9195" y="7924"/>
                  <a:pt x="9195" y="7957"/>
                </a:cubicBezTo>
                <a:cubicBezTo>
                  <a:pt x="9210" y="7875"/>
                  <a:pt x="9218" y="7854"/>
                  <a:pt x="9224" y="7854"/>
                </a:cubicBezTo>
                <a:cubicBezTo>
                  <a:pt x="9231" y="7854"/>
                  <a:pt x="9236" y="7880"/>
                  <a:pt x="9244" y="7880"/>
                </a:cubicBezTo>
                <a:cubicBezTo>
                  <a:pt x="9252" y="7880"/>
                  <a:pt x="9265" y="7847"/>
                  <a:pt x="9289" y="7706"/>
                </a:cubicBezTo>
                <a:close/>
                <a:moveTo>
                  <a:pt x="8311" y="8077"/>
                </a:moveTo>
                <a:lnTo>
                  <a:pt x="8303" y="8144"/>
                </a:lnTo>
                <a:lnTo>
                  <a:pt x="8282" y="8140"/>
                </a:lnTo>
                <a:cubicBezTo>
                  <a:pt x="8288" y="8122"/>
                  <a:pt x="8293" y="8097"/>
                  <a:pt x="8299" y="8077"/>
                </a:cubicBezTo>
                <a:close/>
                <a:moveTo>
                  <a:pt x="9427" y="8119"/>
                </a:moveTo>
                <a:cubicBezTo>
                  <a:pt x="9423" y="8141"/>
                  <a:pt x="9418" y="8155"/>
                  <a:pt x="9415" y="8155"/>
                </a:cubicBezTo>
                <a:cubicBezTo>
                  <a:pt x="9413" y="8155"/>
                  <a:pt x="9411" y="8145"/>
                  <a:pt x="9411" y="8122"/>
                </a:cubicBezTo>
                <a:cubicBezTo>
                  <a:pt x="9415" y="8122"/>
                  <a:pt x="9421" y="8122"/>
                  <a:pt x="9427" y="8119"/>
                </a:cubicBezTo>
                <a:close/>
                <a:moveTo>
                  <a:pt x="8668" y="8061"/>
                </a:moveTo>
                <a:lnTo>
                  <a:pt x="8687" y="8063"/>
                </a:lnTo>
                <a:cubicBezTo>
                  <a:pt x="8677" y="8113"/>
                  <a:pt x="8665" y="8159"/>
                  <a:pt x="8659" y="8159"/>
                </a:cubicBezTo>
                <a:cubicBezTo>
                  <a:pt x="8656" y="8159"/>
                  <a:pt x="8654" y="8148"/>
                  <a:pt x="8654" y="8122"/>
                </a:cubicBezTo>
                <a:lnTo>
                  <a:pt x="8654" y="8119"/>
                </a:lnTo>
                <a:lnTo>
                  <a:pt x="8668" y="8061"/>
                </a:lnTo>
                <a:close/>
                <a:moveTo>
                  <a:pt x="8631" y="8058"/>
                </a:moveTo>
                <a:lnTo>
                  <a:pt x="8664" y="8061"/>
                </a:lnTo>
                <a:cubicBezTo>
                  <a:pt x="8647" y="8099"/>
                  <a:pt x="8625" y="8161"/>
                  <a:pt x="8614" y="8161"/>
                </a:cubicBezTo>
                <a:cubicBezTo>
                  <a:pt x="8613" y="8161"/>
                  <a:pt x="8612" y="8159"/>
                  <a:pt x="8611" y="8156"/>
                </a:cubicBezTo>
                <a:cubicBezTo>
                  <a:pt x="8615" y="8136"/>
                  <a:pt x="8617" y="8130"/>
                  <a:pt x="8619" y="8113"/>
                </a:cubicBezTo>
                <a:lnTo>
                  <a:pt x="8627" y="8083"/>
                </a:lnTo>
                <a:lnTo>
                  <a:pt x="8625" y="8083"/>
                </a:lnTo>
                <a:cubicBezTo>
                  <a:pt x="8627" y="8073"/>
                  <a:pt x="8628" y="8063"/>
                  <a:pt x="8631" y="8058"/>
                </a:cubicBezTo>
                <a:close/>
                <a:moveTo>
                  <a:pt x="9466" y="8118"/>
                </a:moveTo>
                <a:cubicBezTo>
                  <a:pt x="9457" y="8135"/>
                  <a:pt x="9449" y="8151"/>
                  <a:pt x="9443" y="8168"/>
                </a:cubicBezTo>
                <a:cubicBezTo>
                  <a:pt x="9448" y="8155"/>
                  <a:pt x="9453" y="8135"/>
                  <a:pt x="9458" y="8118"/>
                </a:cubicBezTo>
                <a:close/>
                <a:moveTo>
                  <a:pt x="8719" y="8067"/>
                </a:moveTo>
                <a:cubicBezTo>
                  <a:pt x="8727" y="8067"/>
                  <a:pt x="8734" y="8069"/>
                  <a:pt x="8742" y="8069"/>
                </a:cubicBezTo>
                <a:cubicBezTo>
                  <a:pt x="8721" y="8136"/>
                  <a:pt x="8700" y="8189"/>
                  <a:pt x="8690" y="8189"/>
                </a:cubicBezTo>
                <a:cubicBezTo>
                  <a:pt x="8690" y="8189"/>
                  <a:pt x="8690" y="8189"/>
                  <a:pt x="8690" y="8189"/>
                </a:cubicBezTo>
                <a:cubicBezTo>
                  <a:pt x="8705" y="8150"/>
                  <a:pt x="8715" y="8109"/>
                  <a:pt x="8721" y="8069"/>
                </a:cubicBezTo>
                <a:lnTo>
                  <a:pt x="8719" y="8067"/>
                </a:lnTo>
                <a:close/>
                <a:moveTo>
                  <a:pt x="8832" y="8093"/>
                </a:moveTo>
                <a:cubicBezTo>
                  <a:pt x="8825" y="8136"/>
                  <a:pt x="8813" y="8195"/>
                  <a:pt x="8801" y="8246"/>
                </a:cubicBezTo>
                <a:lnTo>
                  <a:pt x="8785" y="8242"/>
                </a:lnTo>
                <a:cubicBezTo>
                  <a:pt x="8795" y="8191"/>
                  <a:pt x="8811" y="8140"/>
                  <a:pt x="8832" y="8093"/>
                </a:cubicBezTo>
                <a:close/>
                <a:moveTo>
                  <a:pt x="9636" y="8055"/>
                </a:moveTo>
                <a:lnTo>
                  <a:pt x="9636" y="8075"/>
                </a:lnTo>
                <a:cubicBezTo>
                  <a:pt x="9621" y="8087"/>
                  <a:pt x="9605" y="8097"/>
                  <a:pt x="9587" y="8107"/>
                </a:cubicBezTo>
                <a:lnTo>
                  <a:pt x="9572" y="8116"/>
                </a:lnTo>
                <a:cubicBezTo>
                  <a:pt x="9591" y="8109"/>
                  <a:pt x="9605" y="8106"/>
                  <a:pt x="9614" y="8106"/>
                </a:cubicBezTo>
                <a:cubicBezTo>
                  <a:pt x="9620" y="8106"/>
                  <a:pt x="9624" y="8107"/>
                  <a:pt x="9626" y="8109"/>
                </a:cubicBezTo>
                <a:cubicBezTo>
                  <a:pt x="9619" y="8125"/>
                  <a:pt x="9613" y="8144"/>
                  <a:pt x="9607" y="8161"/>
                </a:cubicBezTo>
                <a:cubicBezTo>
                  <a:pt x="9589" y="8185"/>
                  <a:pt x="9568" y="8211"/>
                  <a:pt x="9543" y="8240"/>
                </a:cubicBezTo>
                <a:cubicBezTo>
                  <a:pt x="9544" y="8211"/>
                  <a:pt x="9546" y="8183"/>
                  <a:pt x="9552" y="8156"/>
                </a:cubicBezTo>
                <a:cubicBezTo>
                  <a:pt x="9529" y="8209"/>
                  <a:pt x="9506" y="8264"/>
                  <a:pt x="9495" y="8264"/>
                </a:cubicBezTo>
                <a:cubicBezTo>
                  <a:pt x="9491" y="8264"/>
                  <a:pt x="9490" y="8256"/>
                  <a:pt x="9490" y="8240"/>
                </a:cubicBezTo>
                <a:cubicBezTo>
                  <a:pt x="9497" y="8209"/>
                  <a:pt x="9511" y="8161"/>
                  <a:pt x="9524" y="8109"/>
                </a:cubicBezTo>
                <a:cubicBezTo>
                  <a:pt x="9538" y="8107"/>
                  <a:pt x="9552" y="8106"/>
                  <a:pt x="9570" y="8101"/>
                </a:cubicBezTo>
                <a:cubicBezTo>
                  <a:pt x="9564" y="8119"/>
                  <a:pt x="9558" y="8138"/>
                  <a:pt x="9552" y="8156"/>
                </a:cubicBezTo>
                <a:lnTo>
                  <a:pt x="9579" y="8099"/>
                </a:lnTo>
                <a:lnTo>
                  <a:pt x="9593" y="8089"/>
                </a:lnTo>
                <a:cubicBezTo>
                  <a:pt x="9594" y="8093"/>
                  <a:pt x="9596" y="8097"/>
                  <a:pt x="9598" y="8097"/>
                </a:cubicBezTo>
                <a:cubicBezTo>
                  <a:pt x="9601" y="8097"/>
                  <a:pt x="9604" y="8094"/>
                  <a:pt x="9609" y="8085"/>
                </a:cubicBezTo>
                <a:cubicBezTo>
                  <a:pt x="9609" y="8079"/>
                  <a:pt x="9609" y="8081"/>
                  <a:pt x="9607" y="8077"/>
                </a:cubicBezTo>
                <a:lnTo>
                  <a:pt x="9636" y="8055"/>
                </a:lnTo>
                <a:close/>
                <a:moveTo>
                  <a:pt x="20826" y="11803"/>
                </a:moveTo>
                <a:cubicBezTo>
                  <a:pt x="20828" y="11808"/>
                  <a:pt x="20830" y="11814"/>
                  <a:pt x="20831" y="11819"/>
                </a:cubicBezTo>
                <a:cubicBezTo>
                  <a:pt x="20830" y="11813"/>
                  <a:pt x="20828" y="11808"/>
                  <a:pt x="20826" y="11803"/>
                </a:cubicBezTo>
                <a:close/>
                <a:moveTo>
                  <a:pt x="21204" y="13399"/>
                </a:moveTo>
                <a:cubicBezTo>
                  <a:pt x="21203" y="13399"/>
                  <a:pt x="21202" y="13399"/>
                  <a:pt x="21202" y="13399"/>
                </a:cubicBezTo>
                <a:cubicBezTo>
                  <a:pt x="21202" y="13400"/>
                  <a:pt x="21202" y="13401"/>
                  <a:pt x="21202" y="13401"/>
                </a:cubicBezTo>
                <a:cubicBezTo>
                  <a:pt x="21203" y="13401"/>
                  <a:pt x="21203" y="13400"/>
                  <a:pt x="21204" y="13399"/>
                </a:cubicBezTo>
                <a:cubicBezTo>
                  <a:pt x="21204" y="13399"/>
                  <a:pt x="21204" y="13399"/>
                  <a:pt x="21204" y="13399"/>
                </a:cubicBezTo>
                <a:close/>
                <a:moveTo>
                  <a:pt x="21212" y="13297"/>
                </a:moveTo>
                <a:cubicBezTo>
                  <a:pt x="21202" y="13297"/>
                  <a:pt x="21190" y="13298"/>
                  <a:pt x="21176" y="13302"/>
                </a:cubicBezTo>
                <a:lnTo>
                  <a:pt x="21225" y="13381"/>
                </a:lnTo>
                <a:cubicBezTo>
                  <a:pt x="21218" y="13389"/>
                  <a:pt x="21211" y="13395"/>
                  <a:pt x="21204" y="13399"/>
                </a:cubicBezTo>
                <a:cubicBezTo>
                  <a:pt x="21229" y="13400"/>
                  <a:pt x="21263" y="13442"/>
                  <a:pt x="21292" y="13483"/>
                </a:cubicBezTo>
                <a:cubicBezTo>
                  <a:pt x="21271" y="13405"/>
                  <a:pt x="21295" y="13297"/>
                  <a:pt x="21212" y="13297"/>
                </a:cubicBezTo>
                <a:close/>
                <a:moveTo>
                  <a:pt x="851" y="16080"/>
                </a:moveTo>
                <a:cubicBezTo>
                  <a:pt x="880" y="16094"/>
                  <a:pt x="908" y="16111"/>
                  <a:pt x="934" y="16127"/>
                </a:cubicBezTo>
                <a:cubicBezTo>
                  <a:pt x="914" y="16113"/>
                  <a:pt x="887" y="16097"/>
                  <a:pt x="851" y="16080"/>
                </a:cubicBezTo>
                <a:close/>
                <a:moveTo>
                  <a:pt x="18860" y="20547"/>
                </a:moveTo>
                <a:cubicBezTo>
                  <a:pt x="18847" y="20562"/>
                  <a:pt x="18836" y="20576"/>
                  <a:pt x="18829" y="20590"/>
                </a:cubicBezTo>
                <a:cubicBezTo>
                  <a:pt x="18839" y="20579"/>
                  <a:pt x="18851" y="20564"/>
                  <a:pt x="18860" y="20547"/>
                </a:cubicBezTo>
                <a:close/>
                <a:moveTo>
                  <a:pt x="8986" y="0"/>
                </a:moveTo>
                <a:cubicBezTo>
                  <a:pt x="8848" y="124"/>
                  <a:pt x="9093" y="273"/>
                  <a:pt x="8875" y="348"/>
                </a:cubicBezTo>
                <a:cubicBezTo>
                  <a:pt x="8785" y="247"/>
                  <a:pt x="8779" y="160"/>
                  <a:pt x="8725" y="160"/>
                </a:cubicBezTo>
                <a:cubicBezTo>
                  <a:pt x="8702" y="160"/>
                  <a:pt x="8673" y="175"/>
                  <a:pt x="8627" y="208"/>
                </a:cubicBezTo>
                <a:cubicBezTo>
                  <a:pt x="8607" y="136"/>
                  <a:pt x="8634" y="89"/>
                  <a:pt x="8687" y="57"/>
                </a:cubicBezTo>
                <a:cubicBezTo>
                  <a:pt x="8541" y="131"/>
                  <a:pt x="8316" y="94"/>
                  <a:pt x="8252" y="252"/>
                </a:cubicBezTo>
                <a:cubicBezTo>
                  <a:pt x="8205" y="202"/>
                  <a:pt x="8142" y="189"/>
                  <a:pt x="8077" y="189"/>
                </a:cubicBezTo>
                <a:cubicBezTo>
                  <a:pt x="8019" y="189"/>
                  <a:pt x="7959" y="199"/>
                  <a:pt x="7907" y="199"/>
                </a:cubicBezTo>
                <a:cubicBezTo>
                  <a:pt x="7825" y="199"/>
                  <a:pt x="7760" y="176"/>
                  <a:pt x="7752" y="55"/>
                </a:cubicBezTo>
                <a:cubicBezTo>
                  <a:pt x="7711" y="124"/>
                  <a:pt x="7523" y="320"/>
                  <a:pt x="7395" y="357"/>
                </a:cubicBezTo>
                <a:cubicBezTo>
                  <a:pt x="7453" y="228"/>
                  <a:pt x="7420" y="193"/>
                  <a:pt x="7348" y="193"/>
                </a:cubicBezTo>
                <a:cubicBezTo>
                  <a:pt x="7265" y="193"/>
                  <a:pt x="7129" y="240"/>
                  <a:pt x="7020" y="240"/>
                </a:cubicBezTo>
                <a:cubicBezTo>
                  <a:pt x="6933" y="240"/>
                  <a:pt x="6864" y="210"/>
                  <a:pt x="6852" y="104"/>
                </a:cubicBezTo>
                <a:cubicBezTo>
                  <a:pt x="6758" y="446"/>
                  <a:pt x="6219" y="499"/>
                  <a:pt x="6009" y="852"/>
                </a:cubicBezTo>
                <a:cubicBezTo>
                  <a:pt x="6013" y="825"/>
                  <a:pt x="6017" y="778"/>
                  <a:pt x="6038" y="759"/>
                </a:cubicBezTo>
                <a:cubicBezTo>
                  <a:pt x="5868" y="835"/>
                  <a:pt x="5770" y="795"/>
                  <a:pt x="5637" y="831"/>
                </a:cubicBezTo>
                <a:cubicBezTo>
                  <a:pt x="5758" y="1049"/>
                  <a:pt x="5562" y="1294"/>
                  <a:pt x="5562" y="1519"/>
                </a:cubicBezTo>
                <a:cubicBezTo>
                  <a:pt x="5227" y="1511"/>
                  <a:pt x="5460" y="1204"/>
                  <a:pt x="5252" y="1083"/>
                </a:cubicBezTo>
                <a:cubicBezTo>
                  <a:pt x="5388" y="1224"/>
                  <a:pt x="5100" y="1540"/>
                  <a:pt x="5280" y="1595"/>
                </a:cubicBezTo>
                <a:cubicBezTo>
                  <a:pt x="5149" y="1615"/>
                  <a:pt x="5120" y="1635"/>
                  <a:pt x="5074" y="1635"/>
                </a:cubicBezTo>
                <a:cubicBezTo>
                  <a:pt x="5042" y="1635"/>
                  <a:pt x="5003" y="1625"/>
                  <a:pt x="4913" y="1599"/>
                </a:cubicBezTo>
                <a:cubicBezTo>
                  <a:pt x="5133" y="1825"/>
                  <a:pt x="4850" y="1768"/>
                  <a:pt x="4919" y="2004"/>
                </a:cubicBezTo>
                <a:cubicBezTo>
                  <a:pt x="4858" y="2031"/>
                  <a:pt x="4810" y="2039"/>
                  <a:pt x="4772" y="2039"/>
                </a:cubicBezTo>
                <a:cubicBezTo>
                  <a:pt x="4716" y="2039"/>
                  <a:pt x="4682" y="2022"/>
                  <a:pt x="4656" y="2022"/>
                </a:cubicBezTo>
                <a:cubicBezTo>
                  <a:pt x="4622" y="2022"/>
                  <a:pt x="4603" y="2050"/>
                  <a:pt x="4572" y="2174"/>
                </a:cubicBezTo>
                <a:cubicBezTo>
                  <a:pt x="4557" y="2180"/>
                  <a:pt x="4544" y="2182"/>
                  <a:pt x="4532" y="2182"/>
                </a:cubicBezTo>
                <a:cubicBezTo>
                  <a:pt x="4429" y="2182"/>
                  <a:pt x="4464" y="1959"/>
                  <a:pt x="4464" y="1959"/>
                </a:cubicBezTo>
                <a:cubicBezTo>
                  <a:pt x="4303" y="2202"/>
                  <a:pt x="4582" y="2202"/>
                  <a:pt x="4664" y="2326"/>
                </a:cubicBezTo>
                <a:cubicBezTo>
                  <a:pt x="4623" y="2444"/>
                  <a:pt x="4582" y="2480"/>
                  <a:pt x="4538" y="2480"/>
                </a:cubicBezTo>
                <a:cubicBezTo>
                  <a:pt x="4471" y="2480"/>
                  <a:pt x="4397" y="2396"/>
                  <a:pt x="4310" y="2396"/>
                </a:cubicBezTo>
                <a:cubicBezTo>
                  <a:pt x="4301" y="2396"/>
                  <a:pt x="4292" y="2398"/>
                  <a:pt x="4282" y="2399"/>
                </a:cubicBezTo>
                <a:cubicBezTo>
                  <a:pt x="4233" y="2614"/>
                  <a:pt x="4347" y="2862"/>
                  <a:pt x="4276" y="2980"/>
                </a:cubicBezTo>
                <a:cubicBezTo>
                  <a:pt x="4243" y="2972"/>
                  <a:pt x="4213" y="2956"/>
                  <a:pt x="4188" y="2933"/>
                </a:cubicBezTo>
                <a:cubicBezTo>
                  <a:pt x="4213" y="2957"/>
                  <a:pt x="4229" y="2993"/>
                  <a:pt x="4227" y="3029"/>
                </a:cubicBezTo>
                <a:cubicBezTo>
                  <a:pt x="4231" y="3026"/>
                  <a:pt x="4234" y="3025"/>
                  <a:pt x="4235" y="3025"/>
                </a:cubicBezTo>
                <a:cubicBezTo>
                  <a:pt x="4248" y="3025"/>
                  <a:pt x="4170" y="3124"/>
                  <a:pt x="4135" y="3169"/>
                </a:cubicBezTo>
                <a:cubicBezTo>
                  <a:pt x="4084" y="3235"/>
                  <a:pt x="4041" y="3304"/>
                  <a:pt x="4002" y="3378"/>
                </a:cubicBezTo>
                <a:cubicBezTo>
                  <a:pt x="3984" y="3414"/>
                  <a:pt x="3970" y="3451"/>
                  <a:pt x="3963" y="3491"/>
                </a:cubicBezTo>
                <a:cubicBezTo>
                  <a:pt x="3953" y="3518"/>
                  <a:pt x="3963" y="3522"/>
                  <a:pt x="3976" y="3522"/>
                </a:cubicBezTo>
                <a:lnTo>
                  <a:pt x="3992" y="3565"/>
                </a:lnTo>
                <a:cubicBezTo>
                  <a:pt x="3975" y="3557"/>
                  <a:pt x="3960" y="3547"/>
                  <a:pt x="3945" y="3536"/>
                </a:cubicBezTo>
                <a:cubicBezTo>
                  <a:pt x="4028" y="3600"/>
                  <a:pt x="4108" y="3674"/>
                  <a:pt x="4182" y="3752"/>
                </a:cubicBezTo>
                <a:cubicBezTo>
                  <a:pt x="4144" y="3799"/>
                  <a:pt x="4143" y="3920"/>
                  <a:pt x="4077" y="3920"/>
                </a:cubicBezTo>
                <a:cubicBezTo>
                  <a:pt x="4061" y="3920"/>
                  <a:pt x="4041" y="3913"/>
                  <a:pt x="4015" y="3894"/>
                </a:cubicBezTo>
                <a:cubicBezTo>
                  <a:pt x="4070" y="3852"/>
                  <a:pt x="4037" y="3799"/>
                  <a:pt x="4031" y="3740"/>
                </a:cubicBezTo>
                <a:lnTo>
                  <a:pt x="3982" y="3870"/>
                </a:lnTo>
                <a:cubicBezTo>
                  <a:pt x="3755" y="3773"/>
                  <a:pt x="4072" y="3691"/>
                  <a:pt x="3943" y="3585"/>
                </a:cubicBezTo>
                <a:cubicBezTo>
                  <a:pt x="3833" y="3773"/>
                  <a:pt x="3727" y="4117"/>
                  <a:pt x="3564" y="4190"/>
                </a:cubicBezTo>
                <a:cubicBezTo>
                  <a:pt x="3396" y="4062"/>
                  <a:pt x="3788" y="3861"/>
                  <a:pt x="3561" y="3861"/>
                </a:cubicBezTo>
                <a:cubicBezTo>
                  <a:pt x="3550" y="3861"/>
                  <a:pt x="3536" y="3861"/>
                  <a:pt x="3521" y="3862"/>
                </a:cubicBezTo>
                <a:lnTo>
                  <a:pt x="3786" y="3734"/>
                </a:lnTo>
                <a:cubicBezTo>
                  <a:pt x="3403" y="3614"/>
                  <a:pt x="3933" y="3634"/>
                  <a:pt x="3547" y="3485"/>
                </a:cubicBezTo>
                <a:cubicBezTo>
                  <a:pt x="3218" y="3699"/>
                  <a:pt x="3298" y="3862"/>
                  <a:pt x="2984" y="4098"/>
                </a:cubicBezTo>
                <a:cubicBezTo>
                  <a:pt x="3010" y="4249"/>
                  <a:pt x="3131" y="4204"/>
                  <a:pt x="3156" y="4353"/>
                </a:cubicBezTo>
                <a:cubicBezTo>
                  <a:pt x="3080" y="4573"/>
                  <a:pt x="2954" y="4611"/>
                  <a:pt x="2828" y="4611"/>
                </a:cubicBezTo>
                <a:cubicBezTo>
                  <a:pt x="2760" y="4611"/>
                  <a:pt x="2693" y="4600"/>
                  <a:pt x="2634" y="4600"/>
                </a:cubicBezTo>
                <a:cubicBezTo>
                  <a:pt x="2526" y="4600"/>
                  <a:pt x="2443" y="4636"/>
                  <a:pt x="2431" y="4838"/>
                </a:cubicBezTo>
                <a:cubicBezTo>
                  <a:pt x="2480" y="5015"/>
                  <a:pt x="2676" y="5207"/>
                  <a:pt x="2405" y="5362"/>
                </a:cubicBezTo>
                <a:lnTo>
                  <a:pt x="2259" y="5137"/>
                </a:lnTo>
                <a:cubicBezTo>
                  <a:pt x="2027" y="5449"/>
                  <a:pt x="2433" y="5514"/>
                  <a:pt x="2098" y="5765"/>
                </a:cubicBezTo>
                <a:cubicBezTo>
                  <a:pt x="2049" y="5662"/>
                  <a:pt x="2158" y="5495"/>
                  <a:pt x="2132" y="5495"/>
                </a:cubicBezTo>
                <a:cubicBezTo>
                  <a:pt x="2129" y="5495"/>
                  <a:pt x="2126" y="5497"/>
                  <a:pt x="2122" y="5500"/>
                </a:cubicBezTo>
                <a:cubicBezTo>
                  <a:pt x="1825" y="5620"/>
                  <a:pt x="2149" y="5730"/>
                  <a:pt x="2055" y="5899"/>
                </a:cubicBezTo>
                <a:lnTo>
                  <a:pt x="1849" y="5828"/>
                </a:lnTo>
                <a:cubicBezTo>
                  <a:pt x="1688" y="6205"/>
                  <a:pt x="1651" y="6673"/>
                  <a:pt x="1539" y="7095"/>
                </a:cubicBezTo>
                <a:cubicBezTo>
                  <a:pt x="1500" y="7060"/>
                  <a:pt x="1469" y="6999"/>
                  <a:pt x="1418" y="6999"/>
                </a:cubicBezTo>
                <a:cubicBezTo>
                  <a:pt x="1400" y="6999"/>
                  <a:pt x="1380" y="7006"/>
                  <a:pt x="1355" y="7026"/>
                </a:cubicBezTo>
                <a:cubicBezTo>
                  <a:pt x="1262" y="7586"/>
                  <a:pt x="972" y="8146"/>
                  <a:pt x="743" y="8655"/>
                </a:cubicBezTo>
                <a:lnTo>
                  <a:pt x="886" y="8894"/>
                </a:lnTo>
                <a:cubicBezTo>
                  <a:pt x="879" y="8921"/>
                  <a:pt x="846" y="8941"/>
                  <a:pt x="816" y="8941"/>
                </a:cubicBezTo>
                <a:cubicBezTo>
                  <a:pt x="794" y="8941"/>
                  <a:pt x="773" y="8931"/>
                  <a:pt x="763" y="8908"/>
                </a:cubicBezTo>
                <a:cubicBezTo>
                  <a:pt x="715" y="8997"/>
                  <a:pt x="735" y="9011"/>
                  <a:pt x="777" y="9011"/>
                </a:cubicBezTo>
                <a:cubicBezTo>
                  <a:pt x="795" y="9011"/>
                  <a:pt x="818" y="9008"/>
                  <a:pt x="841" y="9008"/>
                </a:cubicBezTo>
                <a:cubicBezTo>
                  <a:pt x="877" y="9008"/>
                  <a:pt x="913" y="9015"/>
                  <a:pt x="932" y="9053"/>
                </a:cubicBezTo>
                <a:cubicBezTo>
                  <a:pt x="927" y="9121"/>
                  <a:pt x="883" y="9155"/>
                  <a:pt x="838" y="9155"/>
                </a:cubicBezTo>
                <a:cubicBezTo>
                  <a:pt x="806" y="9155"/>
                  <a:pt x="775" y="9138"/>
                  <a:pt x="757" y="9104"/>
                </a:cubicBezTo>
                <a:cubicBezTo>
                  <a:pt x="816" y="9342"/>
                  <a:pt x="851" y="9586"/>
                  <a:pt x="867" y="9833"/>
                </a:cubicBezTo>
                <a:cubicBezTo>
                  <a:pt x="873" y="10154"/>
                  <a:pt x="876" y="10226"/>
                  <a:pt x="738" y="10240"/>
                </a:cubicBezTo>
                <a:lnTo>
                  <a:pt x="698" y="10196"/>
                </a:lnTo>
                <a:cubicBezTo>
                  <a:pt x="685" y="10203"/>
                  <a:pt x="685" y="10202"/>
                  <a:pt x="679" y="10224"/>
                </a:cubicBezTo>
                <a:cubicBezTo>
                  <a:pt x="666" y="10253"/>
                  <a:pt x="663" y="10285"/>
                  <a:pt x="665" y="10315"/>
                </a:cubicBezTo>
                <a:cubicBezTo>
                  <a:pt x="669" y="10377"/>
                  <a:pt x="682" y="10438"/>
                  <a:pt x="704" y="10495"/>
                </a:cubicBezTo>
                <a:cubicBezTo>
                  <a:pt x="739" y="10609"/>
                  <a:pt x="777" y="10713"/>
                  <a:pt x="641" y="10809"/>
                </a:cubicBezTo>
                <a:lnTo>
                  <a:pt x="633" y="10745"/>
                </a:lnTo>
                <a:cubicBezTo>
                  <a:pt x="287" y="11348"/>
                  <a:pt x="304" y="12112"/>
                  <a:pt x="0" y="12619"/>
                </a:cubicBezTo>
                <a:cubicBezTo>
                  <a:pt x="132" y="12679"/>
                  <a:pt x="96" y="12847"/>
                  <a:pt x="75" y="13014"/>
                </a:cubicBezTo>
                <a:cubicBezTo>
                  <a:pt x="63" y="13180"/>
                  <a:pt x="75" y="13343"/>
                  <a:pt x="259" y="13349"/>
                </a:cubicBezTo>
                <a:cubicBezTo>
                  <a:pt x="104" y="13758"/>
                  <a:pt x="31" y="13654"/>
                  <a:pt x="20" y="14253"/>
                </a:cubicBezTo>
                <a:cubicBezTo>
                  <a:pt x="43" y="14412"/>
                  <a:pt x="304" y="14416"/>
                  <a:pt x="389" y="14577"/>
                </a:cubicBezTo>
                <a:lnTo>
                  <a:pt x="206" y="14646"/>
                </a:lnTo>
                <a:cubicBezTo>
                  <a:pt x="296" y="14707"/>
                  <a:pt x="394" y="14760"/>
                  <a:pt x="486" y="14813"/>
                </a:cubicBezTo>
                <a:lnTo>
                  <a:pt x="320" y="15030"/>
                </a:lnTo>
                <a:lnTo>
                  <a:pt x="432" y="15176"/>
                </a:lnTo>
                <a:cubicBezTo>
                  <a:pt x="416" y="15105"/>
                  <a:pt x="455" y="14999"/>
                  <a:pt x="512" y="14987"/>
                </a:cubicBezTo>
                <a:cubicBezTo>
                  <a:pt x="682" y="15197"/>
                  <a:pt x="685" y="15640"/>
                  <a:pt x="600" y="15707"/>
                </a:cubicBezTo>
                <a:cubicBezTo>
                  <a:pt x="761" y="15868"/>
                  <a:pt x="929" y="16017"/>
                  <a:pt x="1092" y="16158"/>
                </a:cubicBezTo>
                <a:cubicBezTo>
                  <a:pt x="1078" y="16166"/>
                  <a:pt x="1063" y="16169"/>
                  <a:pt x="1047" y="16169"/>
                </a:cubicBezTo>
                <a:cubicBezTo>
                  <a:pt x="1012" y="16169"/>
                  <a:pt x="974" y="16150"/>
                  <a:pt x="934" y="16127"/>
                </a:cubicBezTo>
                <a:cubicBezTo>
                  <a:pt x="1116" y="16253"/>
                  <a:pt x="754" y="16282"/>
                  <a:pt x="1063" y="16404"/>
                </a:cubicBezTo>
                <a:cubicBezTo>
                  <a:pt x="1068" y="16343"/>
                  <a:pt x="1167" y="16345"/>
                  <a:pt x="1200" y="16325"/>
                </a:cubicBezTo>
                <a:cubicBezTo>
                  <a:pt x="1204" y="16529"/>
                  <a:pt x="1445" y="16804"/>
                  <a:pt x="1674" y="16940"/>
                </a:cubicBezTo>
                <a:lnTo>
                  <a:pt x="1547" y="17008"/>
                </a:lnTo>
                <a:cubicBezTo>
                  <a:pt x="1868" y="17380"/>
                  <a:pt x="2355" y="17604"/>
                  <a:pt x="2792" y="17875"/>
                </a:cubicBezTo>
                <a:cubicBezTo>
                  <a:pt x="2681" y="17738"/>
                  <a:pt x="2787" y="17583"/>
                  <a:pt x="2903" y="17583"/>
                </a:cubicBezTo>
                <a:cubicBezTo>
                  <a:pt x="2920" y="17583"/>
                  <a:pt x="2938" y="17587"/>
                  <a:pt x="2955" y="17594"/>
                </a:cubicBezTo>
                <a:lnTo>
                  <a:pt x="2904" y="17812"/>
                </a:lnTo>
                <a:cubicBezTo>
                  <a:pt x="3045" y="17745"/>
                  <a:pt x="2816" y="17666"/>
                  <a:pt x="3051" y="17620"/>
                </a:cubicBezTo>
                <a:cubicBezTo>
                  <a:pt x="3192" y="17726"/>
                  <a:pt x="3041" y="17890"/>
                  <a:pt x="2922" y="17900"/>
                </a:cubicBezTo>
                <a:lnTo>
                  <a:pt x="3141" y="17940"/>
                </a:lnTo>
                <a:cubicBezTo>
                  <a:pt x="3123" y="18002"/>
                  <a:pt x="3064" y="18006"/>
                  <a:pt x="3015" y="18071"/>
                </a:cubicBezTo>
                <a:cubicBezTo>
                  <a:pt x="3026" y="18065"/>
                  <a:pt x="3036" y="18063"/>
                  <a:pt x="3047" y="18063"/>
                </a:cubicBezTo>
                <a:cubicBezTo>
                  <a:pt x="3149" y="18063"/>
                  <a:pt x="3230" y="18327"/>
                  <a:pt x="3374" y="18327"/>
                </a:cubicBezTo>
                <a:cubicBezTo>
                  <a:pt x="3399" y="18327"/>
                  <a:pt x="3427" y="18318"/>
                  <a:pt x="3456" y="18299"/>
                </a:cubicBezTo>
                <a:lnTo>
                  <a:pt x="3439" y="18360"/>
                </a:lnTo>
                <a:cubicBezTo>
                  <a:pt x="3853" y="18588"/>
                  <a:pt x="4076" y="18616"/>
                  <a:pt x="4421" y="18782"/>
                </a:cubicBezTo>
                <a:cubicBezTo>
                  <a:pt x="4503" y="18619"/>
                  <a:pt x="4621" y="18721"/>
                  <a:pt x="4784" y="18635"/>
                </a:cubicBezTo>
                <a:cubicBezTo>
                  <a:pt x="5010" y="18810"/>
                  <a:pt x="5233" y="19077"/>
                  <a:pt x="5551" y="19195"/>
                </a:cubicBezTo>
                <a:cubicBezTo>
                  <a:pt x="5562" y="19196"/>
                  <a:pt x="5573" y="19196"/>
                  <a:pt x="5583" y="19196"/>
                </a:cubicBezTo>
                <a:cubicBezTo>
                  <a:pt x="5790" y="19196"/>
                  <a:pt x="5678" y="19078"/>
                  <a:pt x="5809" y="19022"/>
                </a:cubicBezTo>
                <a:cubicBezTo>
                  <a:pt x="5762" y="19183"/>
                  <a:pt x="6076" y="19305"/>
                  <a:pt x="5872" y="19346"/>
                </a:cubicBezTo>
                <a:cubicBezTo>
                  <a:pt x="6254" y="19480"/>
                  <a:pt x="6362" y="19513"/>
                  <a:pt x="6882" y="19576"/>
                </a:cubicBezTo>
                <a:cubicBezTo>
                  <a:pt x="6852" y="19492"/>
                  <a:pt x="6807" y="19440"/>
                  <a:pt x="6856" y="19399"/>
                </a:cubicBezTo>
                <a:cubicBezTo>
                  <a:pt x="6950" y="19407"/>
                  <a:pt x="7027" y="19537"/>
                  <a:pt x="6990" y="19609"/>
                </a:cubicBezTo>
                <a:lnTo>
                  <a:pt x="6960" y="19617"/>
                </a:lnTo>
                <a:cubicBezTo>
                  <a:pt x="6971" y="19616"/>
                  <a:pt x="6982" y="19616"/>
                  <a:pt x="6993" y="19616"/>
                </a:cubicBezTo>
                <a:cubicBezTo>
                  <a:pt x="7527" y="19616"/>
                  <a:pt x="7974" y="20352"/>
                  <a:pt x="8447" y="20352"/>
                </a:cubicBezTo>
                <a:cubicBezTo>
                  <a:pt x="8492" y="20352"/>
                  <a:pt x="8538" y="20345"/>
                  <a:pt x="8584" y="20331"/>
                </a:cubicBezTo>
                <a:lnTo>
                  <a:pt x="8574" y="20334"/>
                </a:lnTo>
                <a:lnTo>
                  <a:pt x="9076" y="20291"/>
                </a:lnTo>
                <a:cubicBezTo>
                  <a:pt x="9276" y="20379"/>
                  <a:pt x="8917" y="20377"/>
                  <a:pt x="9046" y="20519"/>
                </a:cubicBezTo>
                <a:cubicBezTo>
                  <a:pt x="9130" y="20500"/>
                  <a:pt x="9206" y="20492"/>
                  <a:pt x="9276" y="20492"/>
                </a:cubicBezTo>
                <a:cubicBezTo>
                  <a:pt x="9628" y="20492"/>
                  <a:pt x="9834" y="20695"/>
                  <a:pt x="10139" y="20695"/>
                </a:cubicBezTo>
                <a:cubicBezTo>
                  <a:pt x="10181" y="20695"/>
                  <a:pt x="10225" y="20691"/>
                  <a:pt x="10271" y="20682"/>
                </a:cubicBezTo>
                <a:cubicBezTo>
                  <a:pt x="10491" y="21242"/>
                  <a:pt x="11411" y="20884"/>
                  <a:pt x="11797" y="21263"/>
                </a:cubicBezTo>
                <a:lnTo>
                  <a:pt x="11787" y="21145"/>
                </a:lnTo>
                <a:cubicBezTo>
                  <a:pt x="11814" y="21125"/>
                  <a:pt x="11835" y="21117"/>
                  <a:pt x="11852" y="21117"/>
                </a:cubicBezTo>
                <a:cubicBezTo>
                  <a:pt x="11919" y="21117"/>
                  <a:pt x="11931" y="21236"/>
                  <a:pt x="11995" y="21267"/>
                </a:cubicBezTo>
                <a:cubicBezTo>
                  <a:pt x="11995" y="21175"/>
                  <a:pt x="11887" y="21147"/>
                  <a:pt x="11965" y="21093"/>
                </a:cubicBezTo>
                <a:cubicBezTo>
                  <a:pt x="12934" y="21102"/>
                  <a:pt x="13928" y="21489"/>
                  <a:pt x="14942" y="21599"/>
                </a:cubicBezTo>
                <a:cubicBezTo>
                  <a:pt x="14951" y="21599"/>
                  <a:pt x="14960" y="21600"/>
                  <a:pt x="14969" y="21600"/>
                </a:cubicBezTo>
                <a:cubicBezTo>
                  <a:pt x="15242" y="21600"/>
                  <a:pt x="15192" y="21202"/>
                  <a:pt x="15415" y="21202"/>
                </a:cubicBezTo>
                <a:cubicBezTo>
                  <a:pt x="15463" y="21202"/>
                  <a:pt x="15524" y="21221"/>
                  <a:pt x="15604" y="21267"/>
                </a:cubicBezTo>
                <a:lnTo>
                  <a:pt x="15479" y="21487"/>
                </a:lnTo>
                <a:cubicBezTo>
                  <a:pt x="16154" y="21230"/>
                  <a:pt x="17136" y="21409"/>
                  <a:pt x="17808" y="20888"/>
                </a:cubicBezTo>
                <a:cubicBezTo>
                  <a:pt x="17781" y="20953"/>
                  <a:pt x="17800" y="21012"/>
                  <a:pt x="17726" y="21039"/>
                </a:cubicBezTo>
                <a:cubicBezTo>
                  <a:pt x="17752" y="21050"/>
                  <a:pt x="17779" y="21055"/>
                  <a:pt x="17808" y="21055"/>
                </a:cubicBezTo>
                <a:cubicBezTo>
                  <a:pt x="18024" y="21055"/>
                  <a:pt x="18309" y="20779"/>
                  <a:pt x="18259" y="20682"/>
                </a:cubicBezTo>
                <a:cubicBezTo>
                  <a:pt x="18276" y="20675"/>
                  <a:pt x="18289" y="20673"/>
                  <a:pt x="18300" y="20673"/>
                </a:cubicBezTo>
                <a:cubicBezTo>
                  <a:pt x="18366" y="20673"/>
                  <a:pt x="18348" y="20775"/>
                  <a:pt x="18431" y="20792"/>
                </a:cubicBezTo>
                <a:cubicBezTo>
                  <a:pt x="18608" y="20786"/>
                  <a:pt x="18698" y="20481"/>
                  <a:pt x="18824" y="20481"/>
                </a:cubicBezTo>
                <a:cubicBezTo>
                  <a:pt x="18838" y="20481"/>
                  <a:pt x="18852" y="20485"/>
                  <a:pt x="18867" y="20493"/>
                </a:cubicBezTo>
                <a:cubicBezTo>
                  <a:pt x="18881" y="20500"/>
                  <a:pt x="18873" y="20524"/>
                  <a:pt x="18860" y="20547"/>
                </a:cubicBezTo>
                <a:cubicBezTo>
                  <a:pt x="18967" y="20430"/>
                  <a:pt x="19256" y="20296"/>
                  <a:pt x="19089" y="20220"/>
                </a:cubicBezTo>
                <a:cubicBezTo>
                  <a:pt x="19384" y="20112"/>
                  <a:pt x="19492" y="19800"/>
                  <a:pt x="19733" y="19715"/>
                </a:cubicBezTo>
                <a:cubicBezTo>
                  <a:pt x="19708" y="19460"/>
                  <a:pt x="20169" y="19413"/>
                  <a:pt x="19990" y="19175"/>
                </a:cubicBezTo>
                <a:cubicBezTo>
                  <a:pt x="20025" y="19213"/>
                  <a:pt x="20064" y="19230"/>
                  <a:pt x="20104" y="19230"/>
                </a:cubicBezTo>
                <a:cubicBezTo>
                  <a:pt x="20290" y="19230"/>
                  <a:pt x="20508" y="18868"/>
                  <a:pt x="20494" y="18666"/>
                </a:cubicBezTo>
                <a:cubicBezTo>
                  <a:pt x="20502" y="18690"/>
                  <a:pt x="20515" y="18698"/>
                  <a:pt x="20531" y="18698"/>
                </a:cubicBezTo>
                <a:cubicBezTo>
                  <a:pt x="20566" y="18698"/>
                  <a:pt x="20615" y="18661"/>
                  <a:pt x="20657" y="18661"/>
                </a:cubicBezTo>
                <a:cubicBezTo>
                  <a:pt x="20681" y="18661"/>
                  <a:pt x="20702" y="18672"/>
                  <a:pt x="20717" y="18708"/>
                </a:cubicBezTo>
                <a:cubicBezTo>
                  <a:pt x="20847" y="18523"/>
                  <a:pt x="20886" y="18301"/>
                  <a:pt x="20745" y="18264"/>
                </a:cubicBezTo>
                <a:cubicBezTo>
                  <a:pt x="20992" y="18175"/>
                  <a:pt x="21029" y="17948"/>
                  <a:pt x="21045" y="17755"/>
                </a:cubicBezTo>
                <a:cubicBezTo>
                  <a:pt x="21066" y="17561"/>
                  <a:pt x="21084" y="17405"/>
                  <a:pt x="21322" y="17366"/>
                </a:cubicBezTo>
                <a:cubicBezTo>
                  <a:pt x="21392" y="16736"/>
                  <a:pt x="21388" y="16101"/>
                  <a:pt x="21312" y="15473"/>
                </a:cubicBezTo>
                <a:cubicBezTo>
                  <a:pt x="21453" y="15483"/>
                  <a:pt x="21461" y="15649"/>
                  <a:pt x="21464" y="15807"/>
                </a:cubicBezTo>
                <a:cubicBezTo>
                  <a:pt x="21457" y="15967"/>
                  <a:pt x="21451" y="16119"/>
                  <a:pt x="21600" y="16125"/>
                </a:cubicBezTo>
                <a:cubicBezTo>
                  <a:pt x="21551" y="15528"/>
                  <a:pt x="21276" y="15209"/>
                  <a:pt x="21316" y="14714"/>
                </a:cubicBezTo>
                <a:cubicBezTo>
                  <a:pt x="21320" y="14683"/>
                  <a:pt x="21330" y="14671"/>
                  <a:pt x="21343" y="14671"/>
                </a:cubicBezTo>
                <a:cubicBezTo>
                  <a:pt x="21383" y="14671"/>
                  <a:pt x="21453" y="14795"/>
                  <a:pt x="21490" y="14826"/>
                </a:cubicBezTo>
                <a:cubicBezTo>
                  <a:pt x="21337" y="14323"/>
                  <a:pt x="21423" y="13828"/>
                  <a:pt x="21202" y="13401"/>
                </a:cubicBezTo>
                <a:cubicBezTo>
                  <a:pt x="21183" y="13413"/>
                  <a:pt x="21162" y="13419"/>
                  <a:pt x="21140" y="13419"/>
                </a:cubicBezTo>
                <a:cubicBezTo>
                  <a:pt x="20990" y="13419"/>
                  <a:pt x="20798" y="13145"/>
                  <a:pt x="20702" y="13110"/>
                </a:cubicBezTo>
                <a:cubicBezTo>
                  <a:pt x="20721" y="13113"/>
                  <a:pt x="20738" y="13114"/>
                  <a:pt x="20753" y="13114"/>
                </a:cubicBezTo>
                <a:cubicBezTo>
                  <a:pt x="20992" y="13114"/>
                  <a:pt x="20795" y="12771"/>
                  <a:pt x="21052" y="12771"/>
                </a:cubicBezTo>
                <a:cubicBezTo>
                  <a:pt x="21090" y="12771"/>
                  <a:pt x="21137" y="12778"/>
                  <a:pt x="21196" y="12795"/>
                </a:cubicBezTo>
                <a:cubicBezTo>
                  <a:pt x="21167" y="12752"/>
                  <a:pt x="21113" y="12705"/>
                  <a:pt x="21049" y="12705"/>
                </a:cubicBezTo>
                <a:cubicBezTo>
                  <a:pt x="21035" y="12705"/>
                  <a:pt x="21019" y="12708"/>
                  <a:pt x="21004" y="12713"/>
                </a:cubicBezTo>
                <a:cubicBezTo>
                  <a:pt x="21009" y="12655"/>
                  <a:pt x="21030" y="12618"/>
                  <a:pt x="21075" y="12618"/>
                </a:cubicBezTo>
                <a:cubicBezTo>
                  <a:pt x="21098" y="12618"/>
                  <a:pt x="21129" y="12629"/>
                  <a:pt x="21168" y="12652"/>
                </a:cubicBezTo>
                <a:cubicBezTo>
                  <a:pt x="21037" y="12350"/>
                  <a:pt x="20927" y="12493"/>
                  <a:pt x="20867" y="12210"/>
                </a:cubicBezTo>
                <a:cubicBezTo>
                  <a:pt x="20874" y="12208"/>
                  <a:pt x="20881" y="12208"/>
                  <a:pt x="20887" y="12208"/>
                </a:cubicBezTo>
                <a:cubicBezTo>
                  <a:pt x="20936" y="12208"/>
                  <a:pt x="20974" y="12250"/>
                  <a:pt x="21043" y="12261"/>
                </a:cubicBezTo>
                <a:cubicBezTo>
                  <a:pt x="20892" y="12145"/>
                  <a:pt x="20741" y="12033"/>
                  <a:pt x="20733" y="11785"/>
                </a:cubicBezTo>
                <a:cubicBezTo>
                  <a:pt x="20735" y="11785"/>
                  <a:pt x="20737" y="11785"/>
                  <a:pt x="20739" y="11785"/>
                </a:cubicBezTo>
                <a:cubicBezTo>
                  <a:pt x="20758" y="11785"/>
                  <a:pt x="20776" y="11776"/>
                  <a:pt x="20793" y="11776"/>
                </a:cubicBezTo>
                <a:cubicBezTo>
                  <a:pt x="20806" y="11776"/>
                  <a:pt x="20818" y="11782"/>
                  <a:pt x="20826" y="11803"/>
                </a:cubicBezTo>
                <a:cubicBezTo>
                  <a:pt x="20698" y="11409"/>
                  <a:pt x="20339" y="11218"/>
                  <a:pt x="20314" y="10756"/>
                </a:cubicBezTo>
                <a:cubicBezTo>
                  <a:pt x="20339" y="10759"/>
                  <a:pt x="20360" y="10760"/>
                  <a:pt x="20378" y="10760"/>
                </a:cubicBezTo>
                <a:cubicBezTo>
                  <a:pt x="20571" y="10760"/>
                  <a:pt x="20369" y="10572"/>
                  <a:pt x="20567" y="10476"/>
                </a:cubicBezTo>
                <a:lnTo>
                  <a:pt x="20420" y="10266"/>
                </a:lnTo>
                <a:lnTo>
                  <a:pt x="20343" y="10399"/>
                </a:lnTo>
                <a:cubicBezTo>
                  <a:pt x="20278" y="10193"/>
                  <a:pt x="20053" y="10077"/>
                  <a:pt x="20061" y="9878"/>
                </a:cubicBezTo>
                <a:lnTo>
                  <a:pt x="20206" y="9990"/>
                </a:lnTo>
                <a:lnTo>
                  <a:pt x="20024" y="9631"/>
                </a:lnTo>
                <a:lnTo>
                  <a:pt x="20024" y="9875"/>
                </a:lnTo>
                <a:cubicBezTo>
                  <a:pt x="19978" y="9838"/>
                  <a:pt x="19939" y="9827"/>
                  <a:pt x="19904" y="9827"/>
                </a:cubicBezTo>
                <a:cubicBezTo>
                  <a:pt x="19850" y="9827"/>
                  <a:pt x="19809" y="9857"/>
                  <a:pt x="19779" y="9857"/>
                </a:cubicBezTo>
                <a:cubicBezTo>
                  <a:pt x="19749" y="9857"/>
                  <a:pt x="19729" y="9829"/>
                  <a:pt x="19714" y="9723"/>
                </a:cubicBezTo>
                <a:cubicBezTo>
                  <a:pt x="19717" y="9727"/>
                  <a:pt x="19719" y="9728"/>
                  <a:pt x="19721" y="9728"/>
                </a:cubicBezTo>
                <a:cubicBezTo>
                  <a:pt x="19738" y="9728"/>
                  <a:pt x="19644" y="9506"/>
                  <a:pt x="19738" y="9401"/>
                </a:cubicBezTo>
                <a:cubicBezTo>
                  <a:pt x="19636" y="9348"/>
                  <a:pt x="19494" y="9265"/>
                  <a:pt x="19594" y="9130"/>
                </a:cubicBezTo>
                <a:cubicBezTo>
                  <a:pt x="19612" y="9124"/>
                  <a:pt x="19635" y="9121"/>
                  <a:pt x="19661" y="9121"/>
                </a:cubicBezTo>
                <a:cubicBezTo>
                  <a:pt x="19729" y="9121"/>
                  <a:pt x="19816" y="9138"/>
                  <a:pt x="19870" y="9138"/>
                </a:cubicBezTo>
                <a:cubicBezTo>
                  <a:pt x="19884" y="9138"/>
                  <a:pt x="19895" y="9137"/>
                  <a:pt x="19904" y="9134"/>
                </a:cubicBezTo>
                <a:cubicBezTo>
                  <a:pt x="19901" y="9135"/>
                  <a:pt x="19898" y="9135"/>
                  <a:pt x="19895" y="9135"/>
                </a:cubicBezTo>
                <a:cubicBezTo>
                  <a:pt x="19720" y="9135"/>
                  <a:pt x="19892" y="8711"/>
                  <a:pt x="19740" y="8560"/>
                </a:cubicBezTo>
                <a:cubicBezTo>
                  <a:pt x="19781" y="8586"/>
                  <a:pt x="19844" y="8598"/>
                  <a:pt x="19882" y="8598"/>
                </a:cubicBezTo>
                <a:cubicBezTo>
                  <a:pt x="19895" y="8598"/>
                  <a:pt x="19904" y="8597"/>
                  <a:pt x="19910" y="8594"/>
                </a:cubicBezTo>
                <a:lnTo>
                  <a:pt x="19763" y="8488"/>
                </a:lnTo>
                <a:cubicBezTo>
                  <a:pt x="19809" y="8420"/>
                  <a:pt x="19837" y="8394"/>
                  <a:pt x="19883" y="8394"/>
                </a:cubicBezTo>
                <a:cubicBezTo>
                  <a:pt x="19901" y="8394"/>
                  <a:pt x="19922" y="8398"/>
                  <a:pt x="19949" y="8405"/>
                </a:cubicBezTo>
                <a:cubicBezTo>
                  <a:pt x="19969" y="8299"/>
                  <a:pt x="19941" y="8275"/>
                  <a:pt x="19901" y="8275"/>
                </a:cubicBezTo>
                <a:cubicBezTo>
                  <a:pt x="19870" y="8275"/>
                  <a:pt x="19831" y="8290"/>
                  <a:pt x="19803" y="8290"/>
                </a:cubicBezTo>
                <a:cubicBezTo>
                  <a:pt x="19763" y="8290"/>
                  <a:pt x="19744" y="8261"/>
                  <a:pt x="19794" y="8125"/>
                </a:cubicBezTo>
                <a:cubicBezTo>
                  <a:pt x="19806" y="8156"/>
                  <a:pt x="19831" y="8142"/>
                  <a:pt x="19855" y="8203"/>
                </a:cubicBezTo>
                <a:cubicBezTo>
                  <a:pt x="19912" y="7833"/>
                  <a:pt x="19763" y="7496"/>
                  <a:pt x="19804" y="7158"/>
                </a:cubicBezTo>
                <a:cubicBezTo>
                  <a:pt x="19835" y="7141"/>
                  <a:pt x="19859" y="7134"/>
                  <a:pt x="19878" y="7134"/>
                </a:cubicBezTo>
                <a:cubicBezTo>
                  <a:pt x="19982" y="7134"/>
                  <a:pt x="19940" y="7343"/>
                  <a:pt x="20018" y="7343"/>
                </a:cubicBezTo>
                <a:cubicBezTo>
                  <a:pt x="20033" y="7343"/>
                  <a:pt x="20053" y="7336"/>
                  <a:pt x="20078" y="7317"/>
                </a:cubicBezTo>
                <a:cubicBezTo>
                  <a:pt x="19965" y="6812"/>
                  <a:pt x="19676" y="6335"/>
                  <a:pt x="19559" y="5885"/>
                </a:cubicBezTo>
                <a:lnTo>
                  <a:pt x="19561" y="5977"/>
                </a:lnTo>
                <a:cubicBezTo>
                  <a:pt x="19542" y="5979"/>
                  <a:pt x="19527" y="5981"/>
                  <a:pt x="19513" y="5981"/>
                </a:cubicBezTo>
                <a:cubicBezTo>
                  <a:pt x="19266" y="5981"/>
                  <a:pt x="19592" y="5585"/>
                  <a:pt x="19391" y="5420"/>
                </a:cubicBezTo>
                <a:cubicBezTo>
                  <a:pt x="19406" y="5430"/>
                  <a:pt x="19428" y="5433"/>
                  <a:pt x="19451" y="5433"/>
                </a:cubicBezTo>
                <a:cubicBezTo>
                  <a:pt x="19507" y="5433"/>
                  <a:pt x="19569" y="5413"/>
                  <a:pt x="19543" y="5413"/>
                </a:cubicBezTo>
                <a:cubicBezTo>
                  <a:pt x="19449" y="5095"/>
                  <a:pt x="19192" y="4824"/>
                  <a:pt x="18849" y="4482"/>
                </a:cubicBezTo>
                <a:lnTo>
                  <a:pt x="18955" y="4482"/>
                </a:lnTo>
                <a:cubicBezTo>
                  <a:pt x="18914" y="4282"/>
                  <a:pt x="18710" y="4043"/>
                  <a:pt x="18624" y="3850"/>
                </a:cubicBezTo>
                <a:cubicBezTo>
                  <a:pt x="18622" y="3850"/>
                  <a:pt x="18621" y="3850"/>
                  <a:pt x="18621" y="3850"/>
                </a:cubicBezTo>
                <a:cubicBezTo>
                  <a:pt x="18565" y="3850"/>
                  <a:pt x="18520" y="3820"/>
                  <a:pt x="18481" y="3820"/>
                </a:cubicBezTo>
                <a:cubicBezTo>
                  <a:pt x="18454" y="3820"/>
                  <a:pt x="18430" y="3836"/>
                  <a:pt x="18408" y="3893"/>
                </a:cubicBezTo>
                <a:cubicBezTo>
                  <a:pt x="18388" y="3502"/>
                  <a:pt x="18131" y="3312"/>
                  <a:pt x="17887" y="3160"/>
                </a:cubicBezTo>
                <a:cubicBezTo>
                  <a:pt x="17616" y="3029"/>
                  <a:pt x="17365" y="2925"/>
                  <a:pt x="17281" y="2579"/>
                </a:cubicBezTo>
                <a:cubicBezTo>
                  <a:pt x="17306" y="2601"/>
                  <a:pt x="17348" y="2611"/>
                  <a:pt x="17379" y="2611"/>
                </a:cubicBezTo>
                <a:cubicBezTo>
                  <a:pt x="17407" y="2611"/>
                  <a:pt x="17424" y="2602"/>
                  <a:pt x="17404" y="2585"/>
                </a:cubicBezTo>
                <a:cubicBezTo>
                  <a:pt x="17273" y="2499"/>
                  <a:pt x="17128" y="2436"/>
                  <a:pt x="16985" y="2371"/>
                </a:cubicBezTo>
                <a:cubicBezTo>
                  <a:pt x="16932" y="2516"/>
                  <a:pt x="16985" y="2481"/>
                  <a:pt x="16998" y="2632"/>
                </a:cubicBezTo>
                <a:cubicBezTo>
                  <a:pt x="16956" y="2646"/>
                  <a:pt x="16913" y="2654"/>
                  <a:pt x="16870" y="2654"/>
                </a:cubicBezTo>
                <a:cubicBezTo>
                  <a:pt x="16800" y="2654"/>
                  <a:pt x="16730" y="2634"/>
                  <a:pt x="16669" y="2595"/>
                </a:cubicBezTo>
                <a:cubicBezTo>
                  <a:pt x="16683" y="2597"/>
                  <a:pt x="16695" y="2598"/>
                  <a:pt x="16706" y="2598"/>
                </a:cubicBezTo>
                <a:cubicBezTo>
                  <a:pt x="16878" y="2598"/>
                  <a:pt x="16797" y="2386"/>
                  <a:pt x="16767" y="2271"/>
                </a:cubicBezTo>
                <a:cubicBezTo>
                  <a:pt x="16753" y="2318"/>
                  <a:pt x="16702" y="2344"/>
                  <a:pt x="16685" y="2387"/>
                </a:cubicBezTo>
                <a:cubicBezTo>
                  <a:pt x="16670" y="2297"/>
                  <a:pt x="16650" y="2267"/>
                  <a:pt x="16628" y="2267"/>
                </a:cubicBezTo>
                <a:cubicBezTo>
                  <a:pt x="16579" y="2267"/>
                  <a:pt x="16515" y="2395"/>
                  <a:pt x="16438" y="2395"/>
                </a:cubicBezTo>
                <a:cubicBezTo>
                  <a:pt x="16402" y="2395"/>
                  <a:pt x="16364" y="2369"/>
                  <a:pt x="16324" y="2289"/>
                </a:cubicBezTo>
                <a:lnTo>
                  <a:pt x="16377" y="2231"/>
                </a:lnTo>
                <a:cubicBezTo>
                  <a:pt x="16253" y="2200"/>
                  <a:pt x="16106" y="2247"/>
                  <a:pt x="16006" y="2163"/>
                </a:cubicBezTo>
                <a:cubicBezTo>
                  <a:pt x="16020" y="2089"/>
                  <a:pt x="16048" y="2075"/>
                  <a:pt x="16081" y="2075"/>
                </a:cubicBezTo>
                <a:cubicBezTo>
                  <a:pt x="16102" y="2075"/>
                  <a:pt x="16124" y="2080"/>
                  <a:pt x="16146" y="2080"/>
                </a:cubicBezTo>
                <a:cubicBezTo>
                  <a:pt x="16176" y="2080"/>
                  <a:pt x="16205" y="2071"/>
                  <a:pt x="16230" y="2031"/>
                </a:cubicBezTo>
                <a:cubicBezTo>
                  <a:pt x="16198" y="2016"/>
                  <a:pt x="16162" y="2011"/>
                  <a:pt x="16125" y="2011"/>
                </a:cubicBezTo>
                <a:cubicBezTo>
                  <a:pt x="16040" y="2011"/>
                  <a:pt x="15944" y="2037"/>
                  <a:pt x="15864" y="2037"/>
                </a:cubicBezTo>
                <a:cubicBezTo>
                  <a:pt x="15788" y="2037"/>
                  <a:pt x="15725" y="2013"/>
                  <a:pt x="15699" y="1921"/>
                </a:cubicBezTo>
                <a:cubicBezTo>
                  <a:pt x="15705" y="1920"/>
                  <a:pt x="15711" y="1920"/>
                  <a:pt x="15718" y="1920"/>
                </a:cubicBezTo>
                <a:cubicBezTo>
                  <a:pt x="15796" y="1920"/>
                  <a:pt x="15880" y="1960"/>
                  <a:pt x="15958" y="1960"/>
                </a:cubicBezTo>
                <a:cubicBezTo>
                  <a:pt x="15963" y="1960"/>
                  <a:pt x="15968" y="1960"/>
                  <a:pt x="15973" y="1959"/>
                </a:cubicBezTo>
                <a:cubicBezTo>
                  <a:pt x="15909" y="1700"/>
                  <a:pt x="15865" y="1725"/>
                  <a:pt x="15767" y="1643"/>
                </a:cubicBezTo>
                <a:cubicBezTo>
                  <a:pt x="15688" y="1564"/>
                  <a:pt x="15606" y="1491"/>
                  <a:pt x="15520" y="1424"/>
                </a:cubicBezTo>
                <a:lnTo>
                  <a:pt x="15571" y="1505"/>
                </a:lnTo>
                <a:cubicBezTo>
                  <a:pt x="15459" y="1600"/>
                  <a:pt x="15372" y="1631"/>
                  <a:pt x="15297" y="1631"/>
                </a:cubicBezTo>
                <a:cubicBezTo>
                  <a:pt x="15157" y="1631"/>
                  <a:pt x="15055" y="1524"/>
                  <a:pt x="14893" y="1524"/>
                </a:cubicBezTo>
                <a:cubicBezTo>
                  <a:pt x="14845" y="1524"/>
                  <a:pt x="14791" y="1534"/>
                  <a:pt x="14730" y="1559"/>
                </a:cubicBezTo>
                <a:cubicBezTo>
                  <a:pt x="15087" y="1410"/>
                  <a:pt x="14823" y="1427"/>
                  <a:pt x="14909" y="1249"/>
                </a:cubicBezTo>
                <a:cubicBezTo>
                  <a:pt x="14853" y="1167"/>
                  <a:pt x="14759" y="1061"/>
                  <a:pt x="14810" y="1022"/>
                </a:cubicBezTo>
                <a:cubicBezTo>
                  <a:pt x="14780" y="1039"/>
                  <a:pt x="14755" y="1045"/>
                  <a:pt x="14733" y="1045"/>
                </a:cubicBezTo>
                <a:cubicBezTo>
                  <a:pt x="14642" y="1045"/>
                  <a:pt x="14595" y="939"/>
                  <a:pt x="14485" y="939"/>
                </a:cubicBezTo>
                <a:cubicBezTo>
                  <a:pt x="14447" y="939"/>
                  <a:pt x="14400" y="953"/>
                  <a:pt x="14342" y="988"/>
                </a:cubicBezTo>
                <a:cubicBezTo>
                  <a:pt x="14352" y="925"/>
                  <a:pt x="14193" y="935"/>
                  <a:pt x="14267" y="792"/>
                </a:cubicBezTo>
                <a:cubicBezTo>
                  <a:pt x="14260" y="792"/>
                  <a:pt x="14253" y="792"/>
                  <a:pt x="14247" y="792"/>
                </a:cubicBezTo>
                <a:cubicBezTo>
                  <a:pt x="14085" y="792"/>
                  <a:pt x="14282" y="915"/>
                  <a:pt x="14244" y="984"/>
                </a:cubicBezTo>
                <a:cubicBezTo>
                  <a:pt x="14214" y="994"/>
                  <a:pt x="14184" y="998"/>
                  <a:pt x="14154" y="998"/>
                </a:cubicBezTo>
                <a:cubicBezTo>
                  <a:pt x="13913" y="998"/>
                  <a:pt x="13686" y="699"/>
                  <a:pt x="13371" y="699"/>
                </a:cubicBezTo>
                <a:cubicBezTo>
                  <a:pt x="13304" y="699"/>
                  <a:pt x="13232" y="712"/>
                  <a:pt x="13156" y="746"/>
                </a:cubicBezTo>
                <a:cubicBezTo>
                  <a:pt x="12817" y="778"/>
                  <a:pt x="12695" y="959"/>
                  <a:pt x="12428" y="1041"/>
                </a:cubicBezTo>
                <a:cubicBezTo>
                  <a:pt x="12397" y="1034"/>
                  <a:pt x="12366" y="1031"/>
                  <a:pt x="12334" y="1027"/>
                </a:cubicBezTo>
                <a:cubicBezTo>
                  <a:pt x="12309" y="929"/>
                  <a:pt x="12464" y="849"/>
                  <a:pt x="12464" y="849"/>
                </a:cubicBezTo>
                <a:cubicBezTo>
                  <a:pt x="12363" y="780"/>
                  <a:pt x="12272" y="752"/>
                  <a:pt x="12177" y="752"/>
                </a:cubicBezTo>
                <a:cubicBezTo>
                  <a:pt x="12115" y="752"/>
                  <a:pt x="12050" y="764"/>
                  <a:pt x="11981" y="784"/>
                </a:cubicBezTo>
                <a:cubicBezTo>
                  <a:pt x="12020" y="733"/>
                  <a:pt x="11989" y="682"/>
                  <a:pt x="11942" y="605"/>
                </a:cubicBezTo>
                <a:cubicBezTo>
                  <a:pt x="11829" y="610"/>
                  <a:pt x="11829" y="756"/>
                  <a:pt x="11739" y="756"/>
                </a:cubicBezTo>
                <a:cubicBezTo>
                  <a:pt x="11718" y="756"/>
                  <a:pt x="11692" y="748"/>
                  <a:pt x="11660" y="729"/>
                </a:cubicBezTo>
                <a:cubicBezTo>
                  <a:pt x="11695" y="660"/>
                  <a:pt x="11742" y="548"/>
                  <a:pt x="11815" y="479"/>
                </a:cubicBezTo>
                <a:cubicBezTo>
                  <a:pt x="11644" y="530"/>
                  <a:pt x="11480" y="643"/>
                  <a:pt x="11311" y="697"/>
                </a:cubicBezTo>
                <a:cubicBezTo>
                  <a:pt x="11268" y="582"/>
                  <a:pt x="11417" y="531"/>
                  <a:pt x="11480" y="460"/>
                </a:cubicBezTo>
                <a:cubicBezTo>
                  <a:pt x="11285" y="505"/>
                  <a:pt x="10981" y="542"/>
                  <a:pt x="10926" y="719"/>
                </a:cubicBezTo>
                <a:cubicBezTo>
                  <a:pt x="10955" y="732"/>
                  <a:pt x="10985" y="750"/>
                  <a:pt x="11014" y="767"/>
                </a:cubicBezTo>
                <a:cubicBezTo>
                  <a:pt x="10993" y="726"/>
                  <a:pt x="11022" y="625"/>
                  <a:pt x="11062" y="601"/>
                </a:cubicBezTo>
                <a:cubicBezTo>
                  <a:pt x="11100" y="570"/>
                  <a:pt x="11134" y="558"/>
                  <a:pt x="11163" y="558"/>
                </a:cubicBezTo>
                <a:cubicBezTo>
                  <a:pt x="11255" y="558"/>
                  <a:pt x="11297" y="687"/>
                  <a:pt x="11301" y="735"/>
                </a:cubicBezTo>
                <a:lnTo>
                  <a:pt x="11183" y="772"/>
                </a:lnTo>
                <a:cubicBezTo>
                  <a:pt x="11218" y="891"/>
                  <a:pt x="11277" y="931"/>
                  <a:pt x="11350" y="931"/>
                </a:cubicBezTo>
                <a:cubicBezTo>
                  <a:pt x="11501" y="931"/>
                  <a:pt x="11707" y="758"/>
                  <a:pt x="11870" y="758"/>
                </a:cubicBezTo>
                <a:cubicBezTo>
                  <a:pt x="11879" y="758"/>
                  <a:pt x="11889" y="758"/>
                  <a:pt x="11897" y="760"/>
                </a:cubicBezTo>
                <a:lnTo>
                  <a:pt x="11803" y="976"/>
                </a:lnTo>
                <a:cubicBezTo>
                  <a:pt x="11544" y="957"/>
                  <a:pt x="11286" y="948"/>
                  <a:pt x="11027" y="948"/>
                </a:cubicBezTo>
                <a:cubicBezTo>
                  <a:pt x="10689" y="948"/>
                  <a:pt x="10351" y="964"/>
                  <a:pt x="10015" y="996"/>
                </a:cubicBezTo>
                <a:cubicBezTo>
                  <a:pt x="10007" y="994"/>
                  <a:pt x="9999" y="994"/>
                  <a:pt x="9989" y="992"/>
                </a:cubicBezTo>
                <a:cubicBezTo>
                  <a:pt x="10030" y="860"/>
                  <a:pt x="10083" y="729"/>
                  <a:pt x="10093" y="601"/>
                </a:cubicBezTo>
                <a:lnTo>
                  <a:pt x="10117" y="497"/>
                </a:lnTo>
                <a:lnTo>
                  <a:pt x="10093" y="509"/>
                </a:lnTo>
                <a:cubicBezTo>
                  <a:pt x="10080" y="401"/>
                  <a:pt x="10023" y="295"/>
                  <a:pt x="9887" y="187"/>
                </a:cubicBezTo>
                <a:lnTo>
                  <a:pt x="9583" y="326"/>
                </a:lnTo>
                <a:lnTo>
                  <a:pt x="9513" y="167"/>
                </a:lnTo>
                <a:lnTo>
                  <a:pt x="9748" y="193"/>
                </a:lnTo>
                <a:cubicBezTo>
                  <a:pt x="9706" y="133"/>
                  <a:pt x="9665" y="111"/>
                  <a:pt x="9624" y="111"/>
                </a:cubicBezTo>
                <a:cubicBezTo>
                  <a:pt x="9558" y="111"/>
                  <a:pt x="9493" y="170"/>
                  <a:pt x="9428" y="216"/>
                </a:cubicBezTo>
                <a:cubicBezTo>
                  <a:pt x="9415" y="134"/>
                  <a:pt x="9382" y="75"/>
                  <a:pt x="9329" y="41"/>
                </a:cubicBezTo>
                <a:cubicBezTo>
                  <a:pt x="9227" y="124"/>
                  <a:pt x="9125" y="216"/>
                  <a:pt x="9029" y="306"/>
                </a:cubicBezTo>
                <a:cubicBezTo>
                  <a:pt x="9001" y="183"/>
                  <a:pt x="9170" y="79"/>
                  <a:pt x="8986"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1004" name="Google Shape;520;p22"/>
          <p:cNvSpPr/>
          <p:nvPr/>
        </p:nvSpPr>
        <p:spPr>
          <a:xfrm>
            <a:off x="-1574354" y="2730139"/>
            <a:ext cx="28539180" cy="10443507"/>
          </a:xfrm>
          <a:custGeom>
            <a:avLst/>
            <a:gdLst/>
            <a:ahLst/>
            <a:cxnLst>
              <a:cxn ang="0">
                <a:pos x="wd2" y="hd2"/>
              </a:cxn>
              <a:cxn ang="5400000">
                <a:pos x="wd2" y="hd2"/>
              </a:cxn>
              <a:cxn ang="10800000">
                <a:pos x="wd2" y="hd2"/>
              </a:cxn>
              <a:cxn ang="16200000">
                <a:pos x="wd2" y="hd2"/>
              </a:cxn>
            </a:cxnLst>
            <a:rect l="0" t="0" r="r" b="b"/>
            <a:pathLst>
              <a:path w="21577" h="21600" extrusionOk="0">
                <a:moveTo>
                  <a:pt x="11109" y="638"/>
                </a:moveTo>
                <a:cubicBezTo>
                  <a:pt x="11118" y="640"/>
                  <a:pt x="11125" y="643"/>
                  <a:pt x="11133" y="646"/>
                </a:cubicBezTo>
                <a:cubicBezTo>
                  <a:pt x="11126" y="642"/>
                  <a:pt x="11118" y="640"/>
                  <a:pt x="11109" y="638"/>
                </a:cubicBezTo>
                <a:close/>
                <a:moveTo>
                  <a:pt x="6817" y="707"/>
                </a:moveTo>
                <a:cubicBezTo>
                  <a:pt x="6893" y="723"/>
                  <a:pt x="6970" y="747"/>
                  <a:pt x="7046" y="770"/>
                </a:cubicBezTo>
                <a:lnTo>
                  <a:pt x="6880" y="770"/>
                </a:lnTo>
                <a:cubicBezTo>
                  <a:pt x="6877" y="766"/>
                  <a:pt x="6876" y="763"/>
                  <a:pt x="6874" y="763"/>
                </a:cubicBezTo>
                <a:cubicBezTo>
                  <a:pt x="6854" y="740"/>
                  <a:pt x="6836" y="720"/>
                  <a:pt x="6817" y="707"/>
                </a:cubicBezTo>
                <a:close/>
                <a:moveTo>
                  <a:pt x="17415" y="707"/>
                </a:moveTo>
                <a:cubicBezTo>
                  <a:pt x="17492" y="723"/>
                  <a:pt x="17568" y="747"/>
                  <a:pt x="17644" y="770"/>
                </a:cubicBezTo>
                <a:lnTo>
                  <a:pt x="17478" y="770"/>
                </a:lnTo>
                <a:cubicBezTo>
                  <a:pt x="17476" y="766"/>
                  <a:pt x="17474" y="763"/>
                  <a:pt x="17473" y="763"/>
                </a:cubicBezTo>
                <a:cubicBezTo>
                  <a:pt x="17454" y="740"/>
                  <a:pt x="17434" y="720"/>
                  <a:pt x="17415" y="707"/>
                </a:cubicBezTo>
                <a:close/>
                <a:moveTo>
                  <a:pt x="6513" y="0"/>
                </a:moveTo>
                <a:cubicBezTo>
                  <a:pt x="6488" y="0"/>
                  <a:pt x="6462" y="1"/>
                  <a:pt x="6437" y="2"/>
                </a:cubicBezTo>
                <a:cubicBezTo>
                  <a:pt x="6083" y="28"/>
                  <a:pt x="5825" y="332"/>
                  <a:pt x="5493" y="447"/>
                </a:cubicBezTo>
                <a:cubicBezTo>
                  <a:pt x="5257" y="524"/>
                  <a:pt x="5019" y="562"/>
                  <a:pt x="4782" y="562"/>
                </a:cubicBezTo>
                <a:cubicBezTo>
                  <a:pt x="4654" y="562"/>
                  <a:pt x="4526" y="551"/>
                  <a:pt x="4399" y="529"/>
                </a:cubicBezTo>
                <a:cubicBezTo>
                  <a:pt x="4053" y="465"/>
                  <a:pt x="3761" y="173"/>
                  <a:pt x="3406" y="173"/>
                </a:cubicBezTo>
                <a:cubicBezTo>
                  <a:pt x="3396" y="173"/>
                  <a:pt x="3386" y="173"/>
                  <a:pt x="3377" y="173"/>
                </a:cubicBezTo>
                <a:cubicBezTo>
                  <a:pt x="3001" y="194"/>
                  <a:pt x="2651" y="424"/>
                  <a:pt x="2275" y="447"/>
                </a:cubicBezTo>
                <a:cubicBezTo>
                  <a:pt x="2207" y="451"/>
                  <a:pt x="2140" y="452"/>
                  <a:pt x="2072" y="452"/>
                </a:cubicBezTo>
                <a:cubicBezTo>
                  <a:pt x="1957" y="452"/>
                  <a:pt x="1842" y="448"/>
                  <a:pt x="1727" y="448"/>
                </a:cubicBezTo>
                <a:cubicBezTo>
                  <a:pt x="1565" y="448"/>
                  <a:pt x="1402" y="456"/>
                  <a:pt x="1240" y="489"/>
                </a:cubicBezTo>
                <a:cubicBezTo>
                  <a:pt x="1121" y="513"/>
                  <a:pt x="1003" y="556"/>
                  <a:pt x="887" y="618"/>
                </a:cubicBezTo>
                <a:lnTo>
                  <a:pt x="787" y="631"/>
                </a:lnTo>
                <a:cubicBezTo>
                  <a:pt x="776" y="628"/>
                  <a:pt x="768" y="624"/>
                  <a:pt x="760" y="624"/>
                </a:cubicBezTo>
                <a:cubicBezTo>
                  <a:pt x="720" y="624"/>
                  <a:pt x="681" y="635"/>
                  <a:pt x="643" y="661"/>
                </a:cubicBezTo>
                <a:cubicBezTo>
                  <a:pt x="634" y="664"/>
                  <a:pt x="627" y="667"/>
                  <a:pt x="619" y="671"/>
                </a:cubicBezTo>
                <a:cubicBezTo>
                  <a:pt x="579" y="671"/>
                  <a:pt x="551" y="645"/>
                  <a:pt x="512" y="635"/>
                </a:cubicBezTo>
                <a:cubicBezTo>
                  <a:pt x="545" y="645"/>
                  <a:pt x="568" y="661"/>
                  <a:pt x="577" y="707"/>
                </a:cubicBezTo>
                <a:cubicBezTo>
                  <a:pt x="607" y="879"/>
                  <a:pt x="70" y="1306"/>
                  <a:pt x="21" y="1524"/>
                </a:cubicBezTo>
                <a:cubicBezTo>
                  <a:pt x="-23" y="1714"/>
                  <a:pt x="16" y="2051"/>
                  <a:pt x="15" y="2249"/>
                </a:cubicBezTo>
                <a:cubicBezTo>
                  <a:pt x="13" y="2736"/>
                  <a:pt x="58" y="3216"/>
                  <a:pt x="55" y="3701"/>
                </a:cubicBezTo>
                <a:cubicBezTo>
                  <a:pt x="49" y="4820"/>
                  <a:pt x="51" y="5944"/>
                  <a:pt x="55" y="7059"/>
                </a:cubicBezTo>
                <a:cubicBezTo>
                  <a:pt x="64" y="9263"/>
                  <a:pt x="84" y="11465"/>
                  <a:pt x="84" y="13669"/>
                </a:cubicBezTo>
                <a:lnTo>
                  <a:pt x="84" y="20604"/>
                </a:lnTo>
                <a:cubicBezTo>
                  <a:pt x="84" y="20917"/>
                  <a:pt x="152" y="21174"/>
                  <a:pt x="235" y="21174"/>
                </a:cubicBezTo>
                <a:lnTo>
                  <a:pt x="299" y="21174"/>
                </a:lnTo>
                <a:cubicBezTo>
                  <a:pt x="314" y="21174"/>
                  <a:pt x="330" y="21180"/>
                  <a:pt x="344" y="21197"/>
                </a:cubicBezTo>
                <a:cubicBezTo>
                  <a:pt x="362" y="21216"/>
                  <a:pt x="380" y="21226"/>
                  <a:pt x="398" y="21226"/>
                </a:cubicBezTo>
                <a:cubicBezTo>
                  <a:pt x="417" y="21226"/>
                  <a:pt x="437" y="21215"/>
                  <a:pt x="455" y="21194"/>
                </a:cubicBezTo>
                <a:lnTo>
                  <a:pt x="471" y="21174"/>
                </a:lnTo>
                <a:lnTo>
                  <a:pt x="1600" y="21174"/>
                </a:lnTo>
                <a:cubicBezTo>
                  <a:pt x="1603" y="21174"/>
                  <a:pt x="1606" y="21177"/>
                  <a:pt x="1608" y="21177"/>
                </a:cubicBezTo>
                <a:cubicBezTo>
                  <a:pt x="1646" y="21197"/>
                  <a:pt x="1684" y="21216"/>
                  <a:pt x="1720" y="21233"/>
                </a:cubicBezTo>
                <a:cubicBezTo>
                  <a:pt x="1724" y="21233"/>
                  <a:pt x="1726" y="21233"/>
                  <a:pt x="1730" y="21236"/>
                </a:cubicBezTo>
                <a:cubicBezTo>
                  <a:pt x="1859" y="21332"/>
                  <a:pt x="1989" y="21401"/>
                  <a:pt x="2121" y="21447"/>
                </a:cubicBezTo>
                <a:cubicBezTo>
                  <a:pt x="2240" y="21484"/>
                  <a:pt x="2360" y="21499"/>
                  <a:pt x="2479" y="21499"/>
                </a:cubicBezTo>
                <a:cubicBezTo>
                  <a:pt x="2808" y="21499"/>
                  <a:pt x="3138" y="21381"/>
                  <a:pt x="3454" y="21262"/>
                </a:cubicBezTo>
                <a:cubicBezTo>
                  <a:pt x="3471" y="21257"/>
                  <a:pt x="3487" y="21247"/>
                  <a:pt x="3504" y="21233"/>
                </a:cubicBezTo>
                <a:cubicBezTo>
                  <a:pt x="3513" y="21223"/>
                  <a:pt x="3522" y="21216"/>
                  <a:pt x="3532" y="21216"/>
                </a:cubicBezTo>
                <a:cubicBezTo>
                  <a:pt x="3636" y="21197"/>
                  <a:pt x="3738" y="21184"/>
                  <a:pt x="3838" y="21174"/>
                </a:cubicBezTo>
                <a:lnTo>
                  <a:pt x="4367" y="21174"/>
                </a:lnTo>
                <a:cubicBezTo>
                  <a:pt x="4618" y="21204"/>
                  <a:pt x="4861" y="21269"/>
                  <a:pt x="5122" y="21355"/>
                </a:cubicBezTo>
                <a:cubicBezTo>
                  <a:pt x="5241" y="21393"/>
                  <a:pt x="5355" y="21409"/>
                  <a:pt x="5467" y="21409"/>
                </a:cubicBezTo>
                <a:cubicBezTo>
                  <a:pt x="5691" y="21409"/>
                  <a:pt x="5905" y="21341"/>
                  <a:pt x="6131" y="21226"/>
                </a:cubicBezTo>
                <a:lnTo>
                  <a:pt x="6226" y="21177"/>
                </a:lnTo>
                <a:cubicBezTo>
                  <a:pt x="6233" y="21174"/>
                  <a:pt x="6239" y="21174"/>
                  <a:pt x="6246" y="21174"/>
                </a:cubicBezTo>
                <a:lnTo>
                  <a:pt x="7692" y="21174"/>
                </a:lnTo>
                <a:cubicBezTo>
                  <a:pt x="7698" y="21174"/>
                  <a:pt x="7705" y="21174"/>
                  <a:pt x="7712" y="21177"/>
                </a:cubicBezTo>
                <a:cubicBezTo>
                  <a:pt x="7900" y="21262"/>
                  <a:pt x="8090" y="21358"/>
                  <a:pt x="8280" y="21438"/>
                </a:cubicBezTo>
                <a:cubicBezTo>
                  <a:pt x="8505" y="21530"/>
                  <a:pt x="8738" y="21600"/>
                  <a:pt x="8973" y="21600"/>
                </a:cubicBezTo>
                <a:cubicBezTo>
                  <a:pt x="9064" y="21600"/>
                  <a:pt x="9155" y="21589"/>
                  <a:pt x="9245" y="21566"/>
                </a:cubicBezTo>
                <a:cubicBezTo>
                  <a:pt x="9506" y="21493"/>
                  <a:pt x="9775" y="21243"/>
                  <a:pt x="10046" y="21174"/>
                </a:cubicBezTo>
                <a:lnTo>
                  <a:pt x="10309" y="21174"/>
                </a:lnTo>
                <a:cubicBezTo>
                  <a:pt x="10328" y="21180"/>
                  <a:pt x="10347" y="21187"/>
                  <a:pt x="10366" y="21194"/>
                </a:cubicBezTo>
                <a:cubicBezTo>
                  <a:pt x="10387" y="21205"/>
                  <a:pt x="10409" y="21211"/>
                  <a:pt x="10430" y="21211"/>
                </a:cubicBezTo>
                <a:cubicBezTo>
                  <a:pt x="10448" y="21211"/>
                  <a:pt x="10466" y="21206"/>
                  <a:pt x="10484" y="21197"/>
                </a:cubicBezTo>
                <a:cubicBezTo>
                  <a:pt x="10491" y="21194"/>
                  <a:pt x="10498" y="21193"/>
                  <a:pt x="10505" y="21193"/>
                </a:cubicBezTo>
                <a:cubicBezTo>
                  <a:pt x="10522" y="21193"/>
                  <a:pt x="10538" y="21202"/>
                  <a:pt x="10554" y="21220"/>
                </a:cubicBezTo>
                <a:cubicBezTo>
                  <a:pt x="10563" y="21230"/>
                  <a:pt x="10573" y="21235"/>
                  <a:pt x="10583" y="21235"/>
                </a:cubicBezTo>
                <a:cubicBezTo>
                  <a:pt x="10596" y="21235"/>
                  <a:pt x="10608" y="21228"/>
                  <a:pt x="10620" y="21213"/>
                </a:cubicBezTo>
                <a:lnTo>
                  <a:pt x="10678" y="21174"/>
                </a:lnTo>
                <a:lnTo>
                  <a:pt x="10895" y="21174"/>
                </a:lnTo>
                <a:cubicBezTo>
                  <a:pt x="10911" y="21174"/>
                  <a:pt x="10926" y="21180"/>
                  <a:pt x="10940" y="21197"/>
                </a:cubicBezTo>
                <a:cubicBezTo>
                  <a:pt x="10958" y="21216"/>
                  <a:pt x="10976" y="21226"/>
                  <a:pt x="10995" y="21226"/>
                </a:cubicBezTo>
                <a:cubicBezTo>
                  <a:pt x="11014" y="21226"/>
                  <a:pt x="11033" y="21215"/>
                  <a:pt x="11051" y="21194"/>
                </a:cubicBezTo>
                <a:cubicBezTo>
                  <a:pt x="11057" y="21187"/>
                  <a:pt x="11062" y="21180"/>
                  <a:pt x="11066" y="21174"/>
                </a:cubicBezTo>
                <a:lnTo>
                  <a:pt x="12198" y="21174"/>
                </a:lnTo>
                <a:cubicBezTo>
                  <a:pt x="12202" y="21174"/>
                  <a:pt x="12204" y="21177"/>
                  <a:pt x="12206" y="21177"/>
                </a:cubicBezTo>
                <a:cubicBezTo>
                  <a:pt x="12244" y="21197"/>
                  <a:pt x="12281" y="21216"/>
                  <a:pt x="12320" y="21233"/>
                </a:cubicBezTo>
                <a:cubicBezTo>
                  <a:pt x="12322" y="21233"/>
                  <a:pt x="12326" y="21233"/>
                  <a:pt x="12328" y="21236"/>
                </a:cubicBezTo>
                <a:cubicBezTo>
                  <a:pt x="12457" y="21332"/>
                  <a:pt x="12587" y="21401"/>
                  <a:pt x="12719" y="21447"/>
                </a:cubicBezTo>
                <a:cubicBezTo>
                  <a:pt x="12838" y="21484"/>
                  <a:pt x="12958" y="21499"/>
                  <a:pt x="13077" y="21499"/>
                </a:cubicBezTo>
                <a:cubicBezTo>
                  <a:pt x="13406" y="21499"/>
                  <a:pt x="13736" y="21381"/>
                  <a:pt x="14052" y="21262"/>
                </a:cubicBezTo>
                <a:cubicBezTo>
                  <a:pt x="14070" y="21257"/>
                  <a:pt x="14087" y="21247"/>
                  <a:pt x="14103" y="21233"/>
                </a:cubicBezTo>
                <a:cubicBezTo>
                  <a:pt x="14112" y="21223"/>
                  <a:pt x="14120" y="21216"/>
                  <a:pt x="14130" y="21216"/>
                </a:cubicBezTo>
                <a:cubicBezTo>
                  <a:pt x="14234" y="21197"/>
                  <a:pt x="14336" y="21184"/>
                  <a:pt x="14436" y="21174"/>
                </a:cubicBezTo>
                <a:lnTo>
                  <a:pt x="14966" y="21174"/>
                </a:lnTo>
                <a:cubicBezTo>
                  <a:pt x="15216" y="21204"/>
                  <a:pt x="15459" y="21269"/>
                  <a:pt x="15721" y="21355"/>
                </a:cubicBezTo>
                <a:cubicBezTo>
                  <a:pt x="15841" y="21393"/>
                  <a:pt x="15955" y="21409"/>
                  <a:pt x="16066" y="21409"/>
                </a:cubicBezTo>
                <a:cubicBezTo>
                  <a:pt x="16289" y="21409"/>
                  <a:pt x="16503" y="21341"/>
                  <a:pt x="16729" y="21226"/>
                </a:cubicBezTo>
                <a:lnTo>
                  <a:pt x="16824" y="21177"/>
                </a:lnTo>
                <a:cubicBezTo>
                  <a:pt x="16831" y="21174"/>
                  <a:pt x="16837" y="21174"/>
                  <a:pt x="16845" y="21174"/>
                </a:cubicBezTo>
                <a:lnTo>
                  <a:pt x="18290" y="21174"/>
                </a:lnTo>
                <a:cubicBezTo>
                  <a:pt x="18297" y="21174"/>
                  <a:pt x="18304" y="21174"/>
                  <a:pt x="18310" y="21177"/>
                </a:cubicBezTo>
                <a:cubicBezTo>
                  <a:pt x="18499" y="21262"/>
                  <a:pt x="18688" y="21358"/>
                  <a:pt x="18878" y="21438"/>
                </a:cubicBezTo>
                <a:cubicBezTo>
                  <a:pt x="19103" y="21530"/>
                  <a:pt x="19337" y="21600"/>
                  <a:pt x="19571" y="21600"/>
                </a:cubicBezTo>
                <a:cubicBezTo>
                  <a:pt x="19662" y="21600"/>
                  <a:pt x="19753" y="21589"/>
                  <a:pt x="19843" y="21566"/>
                </a:cubicBezTo>
                <a:cubicBezTo>
                  <a:pt x="20105" y="21493"/>
                  <a:pt x="20374" y="21243"/>
                  <a:pt x="20645" y="21174"/>
                </a:cubicBezTo>
                <a:lnTo>
                  <a:pt x="20907" y="21174"/>
                </a:lnTo>
                <a:cubicBezTo>
                  <a:pt x="20927" y="21180"/>
                  <a:pt x="20946" y="21187"/>
                  <a:pt x="20964" y="21194"/>
                </a:cubicBezTo>
                <a:cubicBezTo>
                  <a:pt x="20985" y="21206"/>
                  <a:pt x="21005" y="21212"/>
                  <a:pt x="21026" y="21212"/>
                </a:cubicBezTo>
                <a:cubicBezTo>
                  <a:pt x="21045" y="21212"/>
                  <a:pt x="21064" y="21207"/>
                  <a:pt x="21083" y="21197"/>
                </a:cubicBezTo>
                <a:cubicBezTo>
                  <a:pt x="21090" y="21194"/>
                  <a:pt x="21097" y="21193"/>
                  <a:pt x="21103" y="21193"/>
                </a:cubicBezTo>
                <a:cubicBezTo>
                  <a:pt x="21120" y="21193"/>
                  <a:pt x="21137" y="21202"/>
                  <a:pt x="21152" y="21220"/>
                </a:cubicBezTo>
                <a:cubicBezTo>
                  <a:pt x="21162" y="21230"/>
                  <a:pt x="21172" y="21235"/>
                  <a:pt x="21182" y="21235"/>
                </a:cubicBezTo>
                <a:cubicBezTo>
                  <a:pt x="21195" y="21235"/>
                  <a:pt x="21207" y="21228"/>
                  <a:pt x="21218" y="21213"/>
                </a:cubicBezTo>
                <a:lnTo>
                  <a:pt x="21277" y="21174"/>
                </a:lnTo>
                <a:lnTo>
                  <a:pt x="21424" y="21174"/>
                </a:lnTo>
                <a:cubicBezTo>
                  <a:pt x="21507" y="21174"/>
                  <a:pt x="21574" y="20917"/>
                  <a:pt x="21574" y="20604"/>
                </a:cubicBezTo>
                <a:lnTo>
                  <a:pt x="21577" y="1663"/>
                </a:lnTo>
                <a:cubicBezTo>
                  <a:pt x="21577" y="1349"/>
                  <a:pt x="21509" y="1096"/>
                  <a:pt x="21426" y="1096"/>
                </a:cubicBezTo>
                <a:lnTo>
                  <a:pt x="21314" y="1096"/>
                </a:lnTo>
                <a:cubicBezTo>
                  <a:pt x="21324" y="1050"/>
                  <a:pt x="21334" y="1007"/>
                  <a:pt x="21342" y="961"/>
                </a:cubicBezTo>
                <a:cubicBezTo>
                  <a:pt x="21353" y="901"/>
                  <a:pt x="21321" y="843"/>
                  <a:pt x="21276" y="839"/>
                </a:cubicBezTo>
                <a:lnTo>
                  <a:pt x="21141" y="783"/>
                </a:lnTo>
                <a:cubicBezTo>
                  <a:pt x="21139" y="781"/>
                  <a:pt x="21136" y="780"/>
                  <a:pt x="21134" y="780"/>
                </a:cubicBezTo>
                <a:cubicBezTo>
                  <a:pt x="21124" y="780"/>
                  <a:pt x="21115" y="796"/>
                  <a:pt x="21122" y="809"/>
                </a:cubicBezTo>
                <a:cubicBezTo>
                  <a:pt x="21122" y="822"/>
                  <a:pt x="21122" y="836"/>
                  <a:pt x="21123" y="848"/>
                </a:cubicBezTo>
                <a:cubicBezTo>
                  <a:pt x="21117" y="839"/>
                  <a:pt x="21111" y="829"/>
                  <a:pt x="21105" y="819"/>
                </a:cubicBezTo>
                <a:lnTo>
                  <a:pt x="21105" y="770"/>
                </a:lnTo>
                <a:lnTo>
                  <a:pt x="21087" y="770"/>
                </a:lnTo>
                <a:cubicBezTo>
                  <a:pt x="21072" y="770"/>
                  <a:pt x="21059" y="763"/>
                  <a:pt x="21046" y="750"/>
                </a:cubicBezTo>
                <a:cubicBezTo>
                  <a:pt x="20907" y="609"/>
                  <a:pt x="20710" y="542"/>
                  <a:pt x="20555" y="513"/>
                </a:cubicBezTo>
                <a:cubicBezTo>
                  <a:pt x="20466" y="494"/>
                  <a:pt x="20376" y="487"/>
                  <a:pt x="20286" y="487"/>
                </a:cubicBezTo>
                <a:cubicBezTo>
                  <a:pt x="20114" y="487"/>
                  <a:pt x="19942" y="515"/>
                  <a:pt x="19773" y="549"/>
                </a:cubicBezTo>
                <a:cubicBezTo>
                  <a:pt x="19639" y="578"/>
                  <a:pt x="19504" y="602"/>
                  <a:pt x="19369" y="624"/>
                </a:cubicBezTo>
                <a:cubicBezTo>
                  <a:pt x="19363" y="624"/>
                  <a:pt x="19358" y="621"/>
                  <a:pt x="19352" y="618"/>
                </a:cubicBezTo>
                <a:lnTo>
                  <a:pt x="18151" y="259"/>
                </a:lnTo>
                <a:cubicBezTo>
                  <a:pt x="17816" y="159"/>
                  <a:pt x="17460" y="3"/>
                  <a:pt x="17112" y="3"/>
                </a:cubicBezTo>
                <a:cubicBezTo>
                  <a:pt x="17086" y="3"/>
                  <a:pt x="17060" y="4"/>
                  <a:pt x="17034" y="6"/>
                </a:cubicBezTo>
                <a:cubicBezTo>
                  <a:pt x="16681" y="28"/>
                  <a:pt x="16422" y="335"/>
                  <a:pt x="16090" y="450"/>
                </a:cubicBezTo>
                <a:cubicBezTo>
                  <a:pt x="15852" y="525"/>
                  <a:pt x="15613" y="564"/>
                  <a:pt x="15373" y="564"/>
                </a:cubicBezTo>
                <a:cubicBezTo>
                  <a:pt x="15248" y="564"/>
                  <a:pt x="15122" y="553"/>
                  <a:pt x="14997" y="532"/>
                </a:cubicBezTo>
                <a:cubicBezTo>
                  <a:pt x="14653" y="469"/>
                  <a:pt x="14362" y="176"/>
                  <a:pt x="14009" y="176"/>
                </a:cubicBezTo>
                <a:cubicBezTo>
                  <a:pt x="13997" y="176"/>
                  <a:pt x="13986" y="176"/>
                  <a:pt x="13975" y="177"/>
                </a:cubicBezTo>
                <a:cubicBezTo>
                  <a:pt x="13599" y="197"/>
                  <a:pt x="13249" y="428"/>
                  <a:pt x="12872" y="447"/>
                </a:cubicBezTo>
                <a:cubicBezTo>
                  <a:pt x="12798" y="452"/>
                  <a:pt x="12725" y="453"/>
                  <a:pt x="12651" y="453"/>
                </a:cubicBezTo>
                <a:cubicBezTo>
                  <a:pt x="12542" y="453"/>
                  <a:pt x="12434" y="450"/>
                  <a:pt x="12325" y="450"/>
                </a:cubicBezTo>
                <a:cubicBezTo>
                  <a:pt x="12163" y="450"/>
                  <a:pt x="12000" y="457"/>
                  <a:pt x="11837" y="493"/>
                </a:cubicBezTo>
                <a:cubicBezTo>
                  <a:pt x="11719" y="516"/>
                  <a:pt x="11601" y="559"/>
                  <a:pt x="11484" y="618"/>
                </a:cubicBezTo>
                <a:lnTo>
                  <a:pt x="11384" y="631"/>
                </a:lnTo>
                <a:cubicBezTo>
                  <a:pt x="11375" y="628"/>
                  <a:pt x="11365" y="628"/>
                  <a:pt x="11356" y="628"/>
                </a:cubicBezTo>
                <a:cubicBezTo>
                  <a:pt x="11352" y="627"/>
                  <a:pt x="11347" y="627"/>
                  <a:pt x="11343" y="627"/>
                </a:cubicBezTo>
                <a:cubicBezTo>
                  <a:pt x="11308" y="627"/>
                  <a:pt x="11273" y="638"/>
                  <a:pt x="11240" y="661"/>
                </a:cubicBezTo>
                <a:cubicBezTo>
                  <a:pt x="11233" y="667"/>
                  <a:pt x="11226" y="671"/>
                  <a:pt x="11217" y="671"/>
                </a:cubicBezTo>
                <a:cubicBezTo>
                  <a:pt x="11214" y="671"/>
                  <a:pt x="11212" y="671"/>
                  <a:pt x="11210" y="671"/>
                </a:cubicBezTo>
                <a:cubicBezTo>
                  <a:pt x="11181" y="671"/>
                  <a:pt x="11159" y="657"/>
                  <a:pt x="11133" y="646"/>
                </a:cubicBezTo>
                <a:cubicBezTo>
                  <a:pt x="11154" y="657"/>
                  <a:pt x="11169" y="675"/>
                  <a:pt x="11175" y="707"/>
                </a:cubicBezTo>
                <a:cubicBezTo>
                  <a:pt x="11189" y="790"/>
                  <a:pt x="11077" y="925"/>
                  <a:pt x="10950" y="1072"/>
                </a:cubicBezTo>
                <a:cubicBezTo>
                  <a:pt x="10937" y="1089"/>
                  <a:pt x="10921" y="1096"/>
                  <a:pt x="10906" y="1096"/>
                </a:cubicBezTo>
                <a:lnTo>
                  <a:pt x="10715" y="1096"/>
                </a:lnTo>
                <a:cubicBezTo>
                  <a:pt x="10725" y="1053"/>
                  <a:pt x="10734" y="1010"/>
                  <a:pt x="10742" y="964"/>
                </a:cubicBezTo>
                <a:cubicBezTo>
                  <a:pt x="10752" y="901"/>
                  <a:pt x="10721" y="845"/>
                  <a:pt x="10676" y="839"/>
                </a:cubicBezTo>
                <a:lnTo>
                  <a:pt x="10543" y="783"/>
                </a:lnTo>
                <a:cubicBezTo>
                  <a:pt x="10541" y="781"/>
                  <a:pt x="10538" y="780"/>
                  <a:pt x="10536" y="780"/>
                </a:cubicBezTo>
                <a:cubicBezTo>
                  <a:pt x="10526" y="780"/>
                  <a:pt x="10518" y="796"/>
                  <a:pt x="10524" y="809"/>
                </a:cubicBezTo>
                <a:lnTo>
                  <a:pt x="10525" y="845"/>
                </a:lnTo>
                <a:cubicBezTo>
                  <a:pt x="10519" y="836"/>
                  <a:pt x="10513" y="826"/>
                  <a:pt x="10507" y="819"/>
                </a:cubicBezTo>
                <a:lnTo>
                  <a:pt x="10507" y="770"/>
                </a:lnTo>
                <a:lnTo>
                  <a:pt x="10489" y="770"/>
                </a:lnTo>
                <a:cubicBezTo>
                  <a:pt x="10475" y="770"/>
                  <a:pt x="10461" y="763"/>
                  <a:pt x="10449" y="750"/>
                </a:cubicBezTo>
                <a:cubicBezTo>
                  <a:pt x="10309" y="605"/>
                  <a:pt x="10112" y="542"/>
                  <a:pt x="9956" y="510"/>
                </a:cubicBezTo>
                <a:cubicBezTo>
                  <a:pt x="9870" y="492"/>
                  <a:pt x="9783" y="484"/>
                  <a:pt x="9696" y="484"/>
                </a:cubicBezTo>
                <a:cubicBezTo>
                  <a:pt x="9522" y="484"/>
                  <a:pt x="9347" y="514"/>
                  <a:pt x="9175" y="549"/>
                </a:cubicBezTo>
                <a:cubicBezTo>
                  <a:pt x="9042" y="575"/>
                  <a:pt x="8906" y="602"/>
                  <a:pt x="8771" y="624"/>
                </a:cubicBezTo>
                <a:cubicBezTo>
                  <a:pt x="8766" y="621"/>
                  <a:pt x="8761" y="618"/>
                  <a:pt x="8754" y="618"/>
                </a:cubicBezTo>
                <a:lnTo>
                  <a:pt x="7553" y="256"/>
                </a:lnTo>
                <a:cubicBezTo>
                  <a:pt x="7218" y="158"/>
                  <a:pt x="6860" y="0"/>
                  <a:pt x="6513" y="0"/>
                </a:cubicBezTo>
                <a:close/>
              </a:path>
            </a:pathLst>
          </a:custGeom>
          <a:solidFill>
            <a:srgbClr val="FFFFFF"/>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1005" name="Google Shape;521;p22"/>
          <p:cNvSpPr/>
          <p:nvPr/>
        </p:nvSpPr>
        <p:spPr>
          <a:xfrm>
            <a:off x="22943821" y="-4"/>
            <a:ext cx="1779952" cy="2428142"/>
          </a:xfrm>
          <a:custGeom>
            <a:avLst/>
            <a:gdLst/>
            <a:ahLst/>
            <a:cxnLst>
              <a:cxn ang="0">
                <a:pos x="wd2" y="hd2"/>
              </a:cxn>
              <a:cxn ang="5400000">
                <a:pos x="wd2" y="hd2"/>
              </a:cxn>
              <a:cxn ang="10800000">
                <a:pos x="wd2" y="hd2"/>
              </a:cxn>
              <a:cxn ang="16200000">
                <a:pos x="wd2" y="hd2"/>
              </a:cxn>
            </a:cxnLst>
            <a:rect l="0" t="0" r="r" b="b"/>
            <a:pathLst>
              <a:path w="21261" h="21600" extrusionOk="0">
                <a:moveTo>
                  <a:pt x="13882" y="201"/>
                </a:moveTo>
                <a:cubicBezTo>
                  <a:pt x="13897" y="201"/>
                  <a:pt x="13912" y="202"/>
                  <a:pt x="13925" y="204"/>
                </a:cubicBezTo>
                <a:cubicBezTo>
                  <a:pt x="13876" y="288"/>
                  <a:pt x="13781" y="350"/>
                  <a:pt x="13664" y="379"/>
                </a:cubicBezTo>
                <a:cubicBezTo>
                  <a:pt x="13603" y="395"/>
                  <a:pt x="13542" y="404"/>
                  <a:pt x="13487" y="413"/>
                </a:cubicBezTo>
                <a:cubicBezTo>
                  <a:pt x="13388" y="420"/>
                  <a:pt x="13290" y="441"/>
                  <a:pt x="13208" y="480"/>
                </a:cubicBezTo>
                <a:cubicBezTo>
                  <a:pt x="13244" y="458"/>
                  <a:pt x="13284" y="435"/>
                  <a:pt x="13325" y="413"/>
                </a:cubicBezTo>
                <a:lnTo>
                  <a:pt x="13403" y="371"/>
                </a:lnTo>
                <a:cubicBezTo>
                  <a:pt x="13459" y="337"/>
                  <a:pt x="13520" y="309"/>
                  <a:pt x="13586" y="280"/>
                </a:cubicBezTo>
                <a:cubicBezTo>
                  <a:pt x="13689" y="234"/>
                  <a:pt x="13800" y="201"/>
                  <a:pt x="13882" y="201"/>
                </a:cubicBezTo>
                <a:close/>
                <a:moveTo>
                  <a:pt x="17106" y="915"/>
                </a:moveTo>
                <a:cubicBezTo>
                  <a:pt x="17126" y="927"/>
                  <a:pt x="17146" y="938"/>
                  <a:pt x="17164" y="951"/>
                </a:cubicBezTo>
                <a:cubicBezTo>
                  <a:pt x="17144" y="937"/>
                  <a:pt x="17125" y="925"/>
                  <a:pt x="17106" y="915"/>
                </a:cubicBezTo>
                <a:close/>
                <a:moveTo>
                  <a:pt x="8990" y="6467"/>
                </a:moveTo>
                <a:cubicBezTo>
                  <a:pt x="8952" y="6471"/>
                  <a:pt x="8912" y="6475"/>
                  <a:pt x="8896" y="6475"/>
                </a:cubicBezTo>
                <a:cubicBezTo>
                  <a:pt x="8924" y="6471"/>
                  <a:pt x="8952" y="6471"/>
                  <a:pt x="8990" y="6467"/>
                </a:cubicBezTo>
                <a:close/>
                <a:moveTo>
                  <a:pt x="8613" y="6471"/>
                </a:moveTo>
                <a:lnTo>
                  <a:pt x="8618" y="6475"/>
                </a:lnTo>
                <a:cubicBezTo>
                  <a:pt x="8618" y="6475"/>
                  <a:pt x="8618" y="6476"/>
                  <a:pt x="8618" y="6478"/>
                </a:cubicBezTo>
                <a:lnTo>
                  <a:pt x="8613" y="6471"/>
                </a:lnTo>
                <a:close/>
                <a:moveTo>
                  <a:pt x="8707" y="6604"/>
                </a:moveTo>
                <a:lnTo>
                  <a:pt x="8709" y="6610"/>
                </a:lnTo>
                <a:cubicBezTo>
                  <a:pt x="8709" y="6608"/>
                  <a:pt x="8707" y="6605"/>
                  <a:pt x="8707" y="6604"/>
                </a:cubicBezTo>
                <a:close/>
                <a:moveTo>
                  <a:pt x="12935" y="6646"/>
                </a:moveTo>
                <a:cubicBezTo>
                  <a:pt x="12938" y="6647"/>
                  <a:pt x="12943" y="6648"/>
                  <a:pt x="12946" y="6650"/>
                </a:cubicBezTo>
                <a:cubicBezTo>
                  <a:pt x="12943" y="6648"/>
                  <a:pt x="12938" y="6647"/>
                  <a:pt x="12935" y="6646"/>
                </a:cubicBezTo>
                <a:close/>
                <a:moveTo>
                  <a:pt x="8712" y="6620"/>
                </a:moveTo>
                <a:lnTo>
                  <a:pt x="8712" y="6624"/>
                </a:lnTo>
                <a:cubicBezTo>
                  <a:pt x="8717" y="6632"/>
                  <a:pt x="8717" y="6641"/>
                  <a:pt x="8724" y="6650"/>
                </a:cubicBezTo>
                <a:cubicBezTo>
                  <a:pt x="8729" y="6653"/>
                  <a:pt x="8729" y="6657"/>
                  <a:pt x="8729" y="6662"/>
                </a:cubicBezTo>
                <a:cubicBezTo>
                  <a:pt x="8707" y="6653"/>
                  <a:pt x="8696" y="6641"/>
                  <a:pt x="8700" y="6629"/>
                </a:cubicBezTo>
                <a:cubicBezTo>
                  <a:pt x="8700" y="6629"/>
                  <a:pt x="8707" y="6624"/>
                  <a:pt x="8712" y="6620"/>
                </a:cubicBezTo>
                <a:close/>
                <a:moveTo>
                  <a:pt x="8729" y="6662"/>
                </a:moveTo>
                <a:cubicBezTo>
                  <a:pt x="8740" y="6683"/>
                  <a:pt x="8745" y="6703"/>
                  <a:pt x="8757" y="6723"/>
                </a:cubicBezTo>
                <a:cubicBezTo>
                  <a:pt x="8745" y="6707"/>
                  <a:pt x="8740" y="6683"/>
                  <a:pt x="8729" y="6662"/>
                </a:cubicBezTo>
                <a:close/>
                <a:moveTo>
                  <a:pt x="13158" y="6786"/>
                </a:moveTo>
                <a:cubicBezTo>
                  <a:pt x="13163" y="6794"/>
                  <a:pt x="13168" y="6801"/>
                  <a:pt x="13173" y="6807"/>
                </a:cubicBezTo>
                <a:cubicBezTo>
                  <a:pt x="13170" y="6801"/>
                  <a:pt x="13165" y="6794"/>
                  <a:pt x="13158" y="6786"/>
                </a:cubicBezTo>
                <a:close/>
                <a:moveTo>
                  <a:pt x="8858" y="6844"/>
                </a:moveTo>
                <a:lnTo>
                  <a:pt x="8858" y="6853"/>
                </a:lnTo>
                <a:lnTo>
                  <a:pt x="8851" y="6853"/>
                </a:lnTo>
                <a:cubicBezTo>
                  <a:pt x="8851" y="6853"/>
                  <a:pt x="8851" y="6844"/>
                  <a:pt x="8851" y="6844"/>
                </a:cubicBezTo>
                <a:close/>
                <a:moveTo>
                  <a:pt x="9258" y="6819"/>
                </a:moveTo>
                <a:cubicBezTo>
                  <a:pt x="9269" y="6819"/>
                  <a:pt x="9279" y="6828"/>
                  <a:pt x="9284" y="6849"/>
                </a:cubicBezTo>
                <a:lnTo>
                  <a:pt x="9253" y="6872"/>
                </a:lnTo>
                <a:cubicBezTo>
                  <a:pt x="9230" y="6877"/>
                  <a:pt x="9201" y="6881"/>
                  <a:pt x="9163" y="6890"/>
                </a:cubicBezTo>
                <a:cubicBezTo>
                  <a:pt x="9196" y="6856"/>
                  <a:pt x="9233" y="6819"/>
                  <a:pt x="9258" y="6819"/>
                </a:cubicBezTo>
                <a:close/>
                <a:moveTo>
                  <a:pt x="9119" y="6819"/>
                </a:moveTo>
                <a:lnTo>
                  <a:pt x="9058" y="6898"/>
                </a:lnTo>
                <a:lnTo>
                  <a:pt x="9001" y="6906"/>
                </a:lnTo>
                <a:cubicBezTo>
                  <a:pt x="9013" y="6898"/>
                  <a:pt x="9018" y="6890"/>
                  <a:pt x="9029" y="6881"/>
                </a:cubicBezTo>
                <a:lnTo>
                  <a:pt x="9086" y="6856"/>
                </a:lnTo>
                <a:lnTo>
                  <a:pt x="9058" y="6856"/>
                </a:lnTo>
                <a:cubicBezTo>
                  <a:pt x="9074" y="6844"/>
                  <a:pt x="9096" y="6832"/>
                  <a:pt x="9119" y="6819"/>
                </a:cubicBezTo>
                <a:close/>
                <a:moveTo>
                  <a:pt x="9185" y="6989"/>
                </a:moveTo>
                <a:lnTo>
                  <a:pt x="9173" y="6997"/>
                </a:lnTo>
                <a:lnTo>
                  <a:pt x="9168" y="6993"/>
                </a:lnTo>
                <a:cubicBezTo>
                  <a:pt x="9173" y="6993"/>
                  <a:pt x="9180" y="6989"/>
                  <a:pt x="9185" y="6989"/>
                </a:cubicBezTo>
                <a:close/>
                <a:moveTo>
                  <a:pt x="9474" y="6944"/>
                </a:moveTo>
                <a:cubicBezTo>
                  <a:pt x="9481" y="6944"/>
                  <a:pt x="9486" y="6945"/>
                  <a:pt x="9491" y="6948"/>
                </a:cubicBezTo>
                <a:cubicBezTo>
                  <a:pt x="9474" y="7033"/>
                  <a:pt x="9383" y="7046"/>
                  <a:pt x="9471" y="7067"/>
                </a:cubicBezTo>
                <a:cubicBezTo>
                  <a:pt x="9420" y="7104"/>
                  <a:pt x="9367" y="7147"/>
                  <a:pt x="9345" y="7147"/>
                </a:cubicBezTo>
                <a:cubicBezTo>
                  <a:pt x="9332" y="7147"/>
                  <a:pt x="9330" y="7130"/>
                  <a:pt x="9352" y="7084"/>
                </a:cubicBezTo>
                <a:lnTo>
                  <a:pt x="9335" y="7100"/>
                </a:lnTo>
                <a:cubicBezTo>
                  <a:pt x="9347" y="7081"/>
                  <a:pt x="9340" y="7060"/>
                  <a:pt x="9319" y="7042"/>
                </a:cubicBezTo>
                <a:cubicBezTo>
                  <a:pt x="9372" y="6989"/>
                  <a:pt x="9433" y="6944"/>
                  <a:pt x="9474" y="6944"/>
                </a:cubicBezTo>
                <a:close/>
                <a:moveTo>
                  <a:pt x="9597" y="7121"/>
                </a:moveTo>
                <a:cubicBezTo>
                  <a:pt x="9592" y="7142"/>
                  <a:pt x="9575" y="7167"/>
                  <a:pt x="9559" y="7184"/>
                </a:cubicBezTo>
                <a:lnTo>
                  <a:pt x="9559" y="7179"/>
                </a:lnTo>
                <a:cubicBezTo>
                  <a:pt x="9535" y="7172"/>
                  <a:pt x="9514" y="7167"/>
                  <a:pt x="9491" y="7163"/>
                </a:cubicBezTo>
                <a:lnTo>
                  <a:pt x="9597" y="7121"/>
                </a:lnTo>
                <a:close/>
                <a:moveTo>
                  <a:pt x="9630" y="7188"/>
                </a:moveTo>
                <a:lnTo>
                  <a:pt x="9620" y="7196"/>
                </a:lnTo>
                <a:cubicBezTo>
                  <a:pt x="9613" y="7196"/>
                  <a:pt x="9608" y="7196"/>
                  <a:pt x="9603" y="7191"/>
                </a:cubicBezTo>
                <a:cubicBezTo>
                  <a:pt x="9613" y="7191"/>
                  <a:pt x="9625" y="7188"/>
                  <a:pt x="9630" y="7188"/>
                </a:cubicBezTo>
                <a:close/>
                <a:moveTo>
                  <a:pt x="9931" y="7528"/>
                </a:moveTo>
                <a:lnTo>
                  <a:pt x="9931" y="7531"/>
                </a:lnTo>
                <a:cubicBezTo>
                  <a:pt x="9936" y="7548"/>
                  <a:pt x="9947" y="7564"/>
                  <a:pt x="9954" y="7582"/>
                </a:cubicBezTo>
                <a:lnTo>
                  <a:pt x="9853" y="7627"/>
                </a:lnTo>
                <a:cubicBezTo>
                  <a:pt x="9848" y="7603"/>
                  <a:pt x="9886" y="7564"/>
                  <a:pt x="9931" y="7528"/>
                </a:cubicBezTo>
                <a:close/>
                <a:moveTo>
                  <a:pt x="9959" y="7590"/>
                </a:moveTo>
                <a:cubicBezTo>
                  <a:pt x="9959" y="7598"/>
                  <a:pt x="9964" y="7606"/>
                  <a:pt x="9970" y="7615"/>
                </a:cubicBezTo>
                <a:cubicBezTo>
                  <a:pt x="9949" y="7630"/>
                  <a:pt x="9929" y="7641"/>
                  <a:pt x="9916" y="7641"/>
                </a:cubicBezTo>
                <a:cubicBezTo>
                  <a:pt x="9911" y="7641"/>
                  <a:pt x="9906" y="7638"/>
                  <a:pt x="9902" y="7636"/>
                </a:cubicBezTo>
                <a:lnTo>
                  <a:pt x="9959" y="7590"/>
                </a:lnTo>
                <a:close/>
                <a:moveTo>
                  <a:pt x="10131" y="7619"/>
                </a:moveTo>
                <a:lnTo>
                  <a:pt x="10126" y="7622"/>
                </a:lnTo>
                <a:lnTo>
                  <a:pt x="10036" y="7789"/>
                </a:lnTo>
                <a:cubicBezTo>
                  <a:pt x="9998" y="7747"/>
                  <a:pt x="9954" y="7710"/>
                  <a:pt x="10008" y="7640"/>
                </a:cubicBezTo>
                <a:cubicBezTo>
                  <a:pt x="10020" y="7642"/>
                  <a:pt x="10031" y="7643"/>
                  <a:pt x="10043" y="7643"/>
                </a:cubicBezTo>
                <a:cubicBezTo>
                  <a:pt x="10076" y="7643"/>
                  <a:pt x="10106" y="7635"/>
                  <a:pt x="10131" y="7619"/>
                </a:cubicBezTo>
                <a:close/>
                <a:moveTo>
                  <a:pt x="18138" y="7531"/>
                </a:moveTo>
                <a:cubicBezTo>
                  <a:pt x="18161" y="7643"/>
                  <a:pt x="18150" y="7760"/>
                  <a:pt x="18105" y="7867"/>
                </a:cubicBezTo>
                <a:cubicBezTo>
                  <a:pt x="18044" y="7785"/>
                  <a:pt x="18082" y="7668"/>
                  <a:pt x="18138" y="7531"/>
                </a:cubicBezTo>
                <a:close/>
                <a:moveTo>
                  <a:pt x="10329" y="7564"/>
                </a:moveTo>
                <a:cubicBezTo>
                  <a:pt x="10437" y="7564"/>
                  <a:pt x="10220" y="7720"/>
                  <a:pt x="10203" y="7773"/>
                </a:cubicBezTo>
                <a:cubicBezTo>
                  <a:pt x="10273" y="7736"/>
                  <a:pt x="10392" y="7673"/>
                  <a:pt x="10455" y="7673"/>
                </a:cubicBezTo>
                <a:cubicBezTo>
                  <a:pt x="10493" y="7673"/>
                  <a:pt x="10509" y="7694"/>
                  <a:pt x="10488" y="7755"/>
                </a:cubicBezTo>
                <a:cubicBezTo>
                  <a:pt x="10478" y="7759"/>
                  <a:pt x="10470" y="7760"/>
                  <a:pt x="10463" y="7760"/>
                </a:cubicBezTo>
                <a:cubicBezTo>
                  <a:pt x="10438" y="7760"/>
                  <a:pt x="10437" y="7739"/>
                  <a:pt x="10410" y="7739"/>
                </a:cubicBezTo>
                <a:lnTo>
                  <a:pt x="10370" y="7855"/>
                </a:lnTo>
                <a:cubicBezTo>
                  <a:pt x="10349" y="7867"/>
                  <a:pt x="10321" y="7880"/>
                  <a:pt x="10293" y="7888"/>
                </a:cubicBezTo>
                <a:cubicBezTo>
                  <a:pt x="10288" y="7855"/>
                  <a:pt x="10281" y="7822"/>
                  <a:pt x="10265" y="7789"/>
                </a:cubicBezTo>
                <a:lnTo>
                  <a:pt x="10142" y="7880"/>
                </a:lnTo>
                <a:cubicBezTo>
                  <a:pt x="10131" y="7843"/>
                  <a:pt x="10164" y="7810"/>
                  <a:pt x="10187" y="7776"/>
                </a:cubicBezTo>
                <a:cubicBezTo>
                  <a:pt x="9964" y="7867"/>
                  <a:pt x="10208" y="7864"/>
                  <a:pt x="10048" y="7950"/>
                </a:cubicBezTo>
                <a:cubicBezTo>
                  <a:pt x="10048" y="7938"/>
                  <a:pt x="10048" y="7930"/>
                  <a:pt x="10048" y="7922"/>
                </a:cubicBezTo>
                <a:cubicBezTo>
                  <a:pt x="10081" y="7880"/>
                  <a:pt x="10081" y="7830"/>
                  <a:pt x="10041" y="7792"/>
                </a:cubicBezTo>
                <a:cubicBezTo>
                  <a:pt x="10131" y="7768"/>
                  <a:pt x="10159" y="7569"/>
                  <a:pt x="10321" y="7564"/>
                </a:cubicBezTo>
                <a:cubicBezTo>
                  <a:pt x="10324" y="7564"/>
                  <a:pt x="10326" y="7564"/>
                  <a:pt x="10329" y="7564"/>
                </a:cubicBezTo>
                <a:close/>
                <a:moveTo>
                  <a:pt x="10020" y="7950"/>
                </a:moveTo>
                <a:cubicBezTo>
                  <a:pt x="10025" y="7950"/>
                  <a:pt x="10031" y="7955"/>
                  <a:pt x="10036" y="7955"/>
                </a:cubicBezTo>
                <a:cubicBezTo>
                  <a:pt x="10025" y="7962"/>
                  <a:pt x="10015" y="7967"/>
                  <a:pt x="9998" y="7976"/>
                </a:cubicBezTo>
                <a:cubicBezTo>
                  <a:pt x="10008" y="7967"/>
                  <a:pt x="10015" y="7959"/>
                  <a:pt x="10020" y="7950"/>
                </a:cubicBezTo>
                <a:close/>
                <a:moveTo>
                  <a:pt x="11270" y="8093"/>
                </a:moveTo>
                <a:cubicBezTo>
                  <a:pt x="11288" y="8093"/>
                  <a:pt x="11265" y="8127"/>
                  <a:pt x="11255" y="8158"/>
                </a:cubicBezTo>
                <a:lnTo>
                  <a:pt x="11250" y="8158"/>
                </a:lnTo>
                <a:cubicBezTo>
                  <a:pt x="11227" y="8165"/>
                  <a:pt x="11179" y="8183"/>
                  <a:pt x="11159" y="8183"/>
                </a:cubicBezTo>
                <a:cubicBezTo>
                  <a:pt x="11144" y="8183"/>
                  <a:pt x="11141" y="8174"/>
                  <a:pt x="11166" y="8149"/>
                </a:cubicBezTo>
                <a:cubicBezTo>
                  <a:pt x="11229" y="8108"/>
                  <a:pt x="11257" y="8093"/>
                  <a:pt x="11270" y="8093"/>
                </a:cubicBezTo>
                <a:close/>
                <a:moveTo>
                  <a:pt x="12836" y="8523"/>
                </a:moveTo>
                <a:cubicBezTo>
                  <a:pt x="12841" y="8530"/>
                  <a:pt x="12847" y="8535"/>
                  <a:pt x="12852" y="8539"/>
                </a:cubicBezTo>
                <a:lnTo>
                  <a:pt x="12819" y="8547"/>
                </a:lnTo>
                <a:lnTo>
                  <a:pt x="12836" y="8523"/>
                </a:lnTo>
                <a:close/>
                <a:moveTo>
                  <a:pt x="12624" y="8750"/>
                </a:moveTo>
                <a:cubicBezTo>
                  <a:pt x="12652" y="8750"/>
                  <a:pt x="12657" y="8766"/>
                  <a:pt x="12641" y="8805"/>
                </a:cubicBezTo>
                <a:lnTo>
                  <a:pt x="12636" y="8805"/>
                </a:lnTo>
                <a:cubicBezTo>
                  <a:pt x="12622" y="8808"/>
                  <a:pt x="12614" y="8811"/>
                  <a:pt x="12607" y="8811"/>
                </a:cubicBezTo>
                <a:cubicBezTo>
                  <a:pt x="12586" y="8811"/>
                  <a:pt x="12598" y="8786"/>
                  <a:pt x="12624" y="8750"/>
                </a:cubicBezTo>
                <a:close/>
                <a:moveTo>
                  <a:pt x="13232" y="9909"/>
                </a:moveTo>
                <a:cubicBezTo>
                  <a:pt x="13229" y="9910"/>
                  <a:pt x="13226" y="9913"/>
                  <a:pt x="13224" y="9915"/>
                </a:cubicBezTo>
                <a:cubicBezTo>
                  <a:pt x="13227" y="9913"/>
                  <a:pt x="13229" y="9910"/>
                  <a:pt x="13232" y="9909"/>
                </a:cubicBezTo>
                <a:close/>
                <a:moveTo>
                  <a:pt x="13257" y="9934"/>
                </a:moveTo>
                <a:lnTo>
                  <a:pt x="13247" y="9935"/>
                </a:lnTo>
                <a:cubicBezTo>
                  <a:pt x="13251" y="9935"/>
                  <a:pt x="13254" y="9935"/>
                  <a:pt x="13257" y="9934"/>
                </a:cubicBezTo>
                <a:close/>
                <a:moveTo>
                  <a:pt x="13854" y="10366"/>
                </a:moveTo>
                <a:cubicBezTo>
                  <a:pt x="13848" y="10366"/>
                  <a:pt x="13843" y="10375"/>
                  <a:pt x="13838" y="10375"/>
                </a:cubicBezTo>
                <a:cubicBezTo>
                  <a:pt x="13838" y="10371"/>
                  <a:pt x="13843" y="10371"/>
                  <a:pt x="13843" y="10366"/>
                </a:cubicBezTo>
                <a:close/>
                <a:moveTo>
                  <a:pt x="10876" y="7806"/>
                </a:moveTo>
                <a:cubicBezTo>
                  <a:pt x="10890" y="7806"/>
                  <a:pt x="10899" y="7811"/>
                  <a:pt x="10904" y="7822"/>
                </a:cubicBezTo>
                <a:cubicBezTo>
                  <a:pt x="10909" y="7871"/>
                  <a:pt x="10876" y="7917"/>
                  <a:pt x="10827" y="7943"/>
                </a:cubicBezTo>
                <a:lnTo>
                  <a:pt x="10971" y="7913"/>
                </a:lnTo>
                <a:cubicBezTo>
                  <a:pt x="10981" y="7927"/>
                  <a:pt x="10941" y="7960"/>
                  <a:pt x="10921" y="7962"/>
                </a:cubicBezTo>
                <a:lnTo>
                  <a:pt x="10909" y="7959"/>
                </a:lnTo>
                <a:cubicBezTo>
                  <a:pt x="10911" y="7961"/>
                  <a:pt x="10914" y="7962"/>
                  <a:pt x="10918" y="7962"/>
                </a:cubicBezTo>
                <a:cubicBezTo>
                  <a:pt x="10919" y="7962"/>
                  <a:pt x="10919" y="7962"/>
                  <a:pt x="10921" y="7962"/>
                </a:cubicBezTo>
                <a:lnTo>
                  <a:pt x="11038" y="8000"/>
                </a:lnTo>
                <a:lnTo>
                  <a:pt x="11027" y="8008"/>
                </a:lnTo>
                <a:cubicBezTo>
                  <a:pt x="11100" y="7971"/>
                  <a:pt x="11177" y="7938"/>
                  <a:pt x="11255" y="7909"/>
                </a:cubicBezTo>
                <a:cubicBezTo>
                  <a:pt x="11233" y="7962"/>
                  <a:pt x="11205" y="7930"/>
                  <a:pt x="11172" y="7967"/>
                </a:cubicBezTo>
                <a:lnTo>
                  <a:pt x="11311" y="7938"/>
                </a:lnTo>
                <a:cubicBezTo>
                  <a:pt x="11265" y="8003"/>
                  <a:pt x="11179" y="8042"/>
                  <a:pt x="11126" y="8042"/>
                </a:cubicBezTo>
                <a:cubicBezTo>
                  <a:pt x="11109" y="8042"/>
                  <a:pt x="11095" y="8039"/>
                  <a:pt x="11088" y="8029"/>
                </a:cubicBezTo>
                <a:cubicBezTo>
                  <a:pt x="10989" y="8140"/>
                  <a:pt x="10976" y="8167"/>
                  <a:pt x="10995" y="8167"/>
                </a:cubicBezTo>
                <a:cubicBezTo>
                  <a:pt x="11017" y="8167"/>
                  <a:pt x="11075" y="8137"/>
                  <a:pt x="11113" y="8137"/>
                </a:cubicBezTo>
                <a:cubicBezTo>
                  <a:pt x="11143" y="8137"/>
                  <a:pt x="11159" y="8156"/>
                  <a:pt x="11133" y="8223"/>
                </a:cubicBezTo>
                <a:lnTo>
                  <a:pt x="11038" y="8223"/>
                </a:lnTo>
                <a:cubicBezTo>
                  <a:pt x="10876" y="8407"/>
                  <a:pt x="10989" y="8374"/>
                  <a:pt x="10921" y="8510"/>
                </a:cubicBezTo>
                <a:cubicBezTo>
                  <a:pt x="10971" y="8452"/>
                  <a:pt x="11116" y="8186"/>
                  <a:pt x="11255" y="8158"/>
                </a:cubicBezTo>
                <a:cubicBezTo>
                  <a:pt x="11252" y="8180"/>
                  <a:pt x="11253" y="8199"/>
                  <a:pt x="11283" y="8199"/>
                </a:cubicBezTo>
                <a:cubicBezTo>
                  <a:pt x="11300" y="8199"/>
                  <a:pt x="11321" y="8194"/>
                  <a:pt x="11356" y="8183"/>
                </a:cubicBezTo>
                <a:cubicBezTo>
                  <a:pt x="11233" y="8277"/>
                  <a:pt x="11295" y="8277"/>
                  <a:pt x="11339" y="8298"/>
                </a:cubicBezTo>
                <a:lnTo>
                  <a:pt x="11172" y="8423"/>
                </a:lnTo>
                <a:cubicBezTo>
                  <a:pt x="11260" y="8414"/>
                  <a:pt x="11344" y="8348"/>
                  <a:pt x="11439" y="8307"/>
                </a:cubicBezTo>
                <a:cubicBezTo>
                  <a:pt x="11472" y="8353"/>
                  <a:pt x="11349" y="8460"/>
                  <a:pt x="11250" y="8547"/>
                </a:cubicBezTo>
                <a:cubicBezTo>
                  <a:pt x="11255" y="8556"/>
                  <a:pt x="11260" y="8561"/>
                  <a:pt x="11268" y="8561"/>
                </a:cubicBezTo>
                <a:cubicBezTo>
                  <a:pt x="11314" y="8561"/>
                  <a:pt x="11410" y="8390"/>
                  <a:pt x="11505" y="8390"/>
                </a:cubicBezTo>
                <a:cubicBezTo>
                  <a:pt x="11513" y="8390"/>
                  <a:pt x="11520" y="8391"/>
                  <a:pt x="11528" y="8393"/>
                </a:cubicBezTo>
                <a:cubicBezTo>
                  <a:pt x="11524" y="8447"/>
                  <a:pt x="11559" y="8462"/>
                  <a:pt x="11624" y="8462"/>
                </a:cubicBezTo>
                <a:cubicBezTo>
                  <a:pt x="11670" y="8462"/>
                  <a:pt x="11733" y="8455"/>
                  <a:pt x="11806" y="8447"/>
                </a:cubicBezTo>
                <a:cubicBezTo>
                  <a:pt x="11789" y="8523"/>
                  <a:pt x="11690" y="8514"/>
                  <a:pt x="11655" y="8559"/>
                </a:cubicBezTo>
                <a:lnTo>
                  <a:pt x="11834" y="8493"/>
                </a:lnTo>
                <a:cubicBezTo>
                  <a:pt x="11839" y="8502"/>
                  <a:pt x="11789" y="8530"/>
                  <a:pt x="11768" y="8547"/>
                </a:cubicBezTo>
                <a:cubicBezTo>
                  <a:pt x="11847" y="8535"/>
                  <a:pt x="11938" y="8435"/>
                  <a:pt x="12029" y="8435"/>
                </a:cubicBezTo>
                <a:cubicBezTo>
                  <a:pt x="12032" y="8435"/>
                  <a:pt x="12035" y="8435"/>
                  <a:pt x="12040" y="8435"/>
                </a:cubicBezTo>
                <a:cubicBezTo>
                  <a:pt x="12068" y="8419"/>
                  <a:pt x="12087" y="8412"/>
                  <a:pt x="12095" y="8412"/>
                </a:cubicBezTo>
                <a:cubicBezTo>
                  <a:pt x="12146" y="8412"/>
                  <a:pt x="11954" y="8621"/>
                  <a:pt x="12062" y="8621"/>
                </a:cubicBezTo>
                <a:cubicBezTo>
                  <a:pt x="12078" y="8621"/>
                  <a:pt x="12102" y="8616"/>
                  <a:pt x="12135" y="8605"/>
                </a:cubicBezTo>
                <a:cubicBezTo>
                  <a:pt x="12095" y="8651"/>
                  <a:pt x="12017" y="8672"/>
                  <a:pt x="11951" y="8721"/>
                </a:cubicBezTo>
                <a:cubicBezTo>
                  <a:pt x="12102" y="8708"/>
                  <a:pt x="12250" y="8680"/>
                  <a:pt x="12391" y="8638"/>
                </a:cubicBezTo>
                <a:lnTo>
                  <a:pt x="12323" y="8763"/>
                </a:lnTo>
                <a:cubicBezTo>
                  <a:pt x="12424" y="8642"/>
                  <a:pt x="12636" y="8584"/>
                  <a:pt x="12819" y="8547"/>
                </a:cubicBezTo>
                <a:lnTo>
                  <a:pt x="12786" y="8577"/>
                </a:lnTo>
                <a:lnTo>
                  <a:pt x="12864" y="8547"/>
                </a:lnTo>
                <a:cubicBezTo>
                  <a:pt x="12874" y="8556"/>
                  <a:pt x="12885" y="8568"/>
                  <a:pt x="12897" y="8577"/>
                </a:cubicBezTo>
                <a:cubicBezTo>
                  <a:pt x="12836" y="8614"/>
                  <a:pt x="12768" y="8642"/>
                  <a:pt x="12702" y="8668"/>
                </a:cubicBezTo>
                <a:lnTo>
                  <a:pt x="12786" y="8577"/>
                </a:lnTo>
                <a:cubicBezTo>
                  <a:pt x="12652" y="8626"/>
                  <a:pt x="12530" y="8688"/>
                  <a:pt x="12412" y="8759"/>
                </a:cubicBezTo>
                <a:cubicBezTo>
                  <a:pt x="12429" y="8753"/>
                  <a:pt x="12445" y="8749"/>
                  <a:pt x="12464" y="8749"/>
                </a:cubicBezTo>
                <a:cubicBezTo>
                  <a:pt x="12470" y="8749"/>
                  <a:pt x="12477" y="8749"/>
                  <a:pt x="12485" y="8750"/>
                </a:cubicBezTo>
                <a:cubicBezTo>
                  <a:pt x="12457" y="8759"/>
                  <a:pt x="12429" y="8771"/>
                  <a:pt x="12401" y="8787"/>
                </a:cubicBezTo>
                <a:cubicBezTo>
                  <a:pt x="12397" y="8792"/>
                  <a:pt x="12397" y="8793"/>
                  <a:pt x="12401" y="8793"/>
                </a:cubicBezTo>
                <a:cubicBezTo>
                  <a:pt x="12411" y="8793"/>
                  <a:pt x="12450" y="8779"/>
                  <a:pt x="12497" y="8766"/>
                </a:cubicBezTo>
                <a:lnTo>
                  <a:pt x="12302" y="8908"/>
                </a:lnTo>
                <a:lnTo>
                  <a:pt x="12391" y="8862"/>
                </a:lnTo>
                <a:lnTo>
                  <a:pt x="12346" y="9020"/>
                </a:lnTo>
                <a:cubicBezTo>
                  <a:pt x="12566" y="8970"/>
                  <a:pt x="12852" y="8878"/>
                  <a:pt x="13054" y="8878"/>
                </a:cubicBezTo>
                <a:cubicBezTo>
                  <a:pt x="13102" y="8878"/>
                  <a:pt x="13145" y="8883"/>
                  <a:pt x="13181" y="8896"/>
                </a:cubicBezTo>
                <a:cubicBezTo>
                  <a:pt x="13003" y="8954"/>
                  <a:pt x="12918" y="9027"/>
                  <a:pt x="12730" y="9127"/>
                </a:cubicBezTo>
                <a:cubicBezTo>
                  <a:pt x="12816" y="9059"/>
                  <a:pt x="12778" y="9051"/>
                  <a:pt x="12715" y="9051"/>
                </a:cubicBezTo>
                <a:cubicBezTo>
                  <a:pt x="12695" y="9051"/>
                  <a:pt x="12674" y="9052"/>
                  <a:pt x="12652" y="9052"/>
                </a:cubicBezTo>
                <a:cubicBezTo>
                  <a:pt x="12607" y="9052"/>
                  <a:pt x="12566" y="9047"/>
                  <a:pt x="12563" y="9024"/>
                </a:cubicBezTo>
                <a:cubicBezTo>
                  <a:pt x="12568" y="9061"/>
                  <a:pt x="12474" y="9103"/>
                  <a:pt x="12435" y="9115"/>
                </a:cubicBezTo>
                <a:lnTo>
                  <a:pt x="12707" y="9106"/>
                </a:lnTo>
                <a:cubicBezTo>
                  <a:pt x="12551" y="9185"/>
                  <a:pt x="12607" y="9185"/>
                  <a:pt x="12568" y="9243"/>
                </a:cubicBezTo>
                <a:cubicBezTo>
                  <a:pt x="12680" y="9173"/>
                  <a:pt x="12745" y="9153"/>
                  <a:pt x="12791" y="9153"/>
                </a:cubicBezTo>
                <a:cubicBezTo>
                  <a:pt x="12857" y="9153"/>
                  <a:pt x="12882" y="9195"/>
                  <a:pt x="12948" y="9195"/>
                </a:cubicBezTo>
                <a:cubicBezTo>
                  <a:pt x="12953" y="9195"/>
                  <a:pt x="12958" y="9194"/>
                  <a:pt x="12963" y="9194"/>
                </a:cubicBezTo>
                <a:cubicBezTo>
                  <a:pt x="12897" y="9229"/>
                  <a:pt x="12824" y="9264"/>
                  <a:pt x="12778" y="9264"/>
                </a:cubicBezTo>
                <a:cubicBezTo>
                  <a:pt x="12755" y="9264"/>
                  <a:pt x="12736" y="9255"/>
                  <a:pt x="12730" y="9236"/>
                </a:cubicBezTo>
                <a:cubicBezTo>
                  <a:pt x="12685" y="9276"/>
                  <a:pt x="12687" y="9291"/>
                  <a:pt x="12713" y="9291"/>
                </a:cubicBezTo>
                <a:cubicBezTo>
                  <a:pt x="12769" y="9291"/>
                  <a:pt x="12945" y="9222"/>
                  <a:pt x="13004" y="9222"/>
                </a:cubicBezTo>
                <a:cubicBezTo>
                  <a:pt x="13029" y="9222"/>
                  <a:pt x="13034" y="9234"/>
                  <a:pt x="13003" y="9269"/>
                </a:cubicBezTo>
                <a:cubicBezTo>
                  <a:pt x="12996" y="9261"/>
                  <a:pt x="12998" y="9254"/>
                  <a:pt x="12988" y="9254"/>
                </a:cubicBezTo>
                <a:cubicBezTo>
                  <a:pt x="12981" y="9254"/>
                  <a:pt x="12970" y="9258"/>
                  <a:pt x="12946" y="9269"/>
                </a:cubicBezTo>
                <a:cubicBezTo>
                  <a:pt x="12958" y="9266"/>
                  <a:pt x="12966" y="9265"/>
                  <a:pt x="12975" y="9265"/>
                </a:cubicBezTo>
                <a:cubicBezTo>
                  <a:pt x="13060" y="9265"/>
                  <a:pt x="13037" y="9354"/>
                  <a:pt x="12946" y="9380"/>
                </a:cubicBezTo>
                <a:lnTo>
                  <a:pt x="12930" y="9367"/>
                </a:lnTo>
                <a:cubicBezTo>
                  <a:pt x="12955" y="9439"/>
                  <a:pt x="13052" y="9531"/>
                  <a:pt x="13214" y="9531"/>
                </a:cubicBezTo>
                <a:cubicBezTo>
                  <a:pt x="13272" y="9531"/>
                  <a:pt x="13337" y="9520"/>
                  <a:pt x="13408" y="9492"/>
                </a:cubicBezTo>
                <a:lnTo>
                  <a:pt x="13019" y="9649"/>
                </a:lnTo>
                <a:cubicBezTo>
                  <a:pt x="13252" y="9588"/>
                  <a:pt x="13487" y="9530"/>
                  <a:pt x="13720" y="9467"/>
                </a:cubicBezTo>
                <a:lnTo>
                  <a:pt x="13760" y="9513"/>
                </a:lnTo>
                <a:cubicBezTo>
                  <a:pt x="13518" y="9627"/>
                  <a:pt x="13234" y="9761"/>
                  <a:pt x="13103" y="9761"/>
                </a:cubicBezTo>
                <a:cubicBezTo>
                  <a:pt x="13100" y="9761"/>
                  <a:pt x="13099" y="9761"/>
                  <a:pt x="13097" y="9761"/>
                </a:cubicBezTo>
                <a:cubicBezTo>
                  <a:pt x="13080" y="9795"/>
                  <a:pt x="13057" y="9832"/>
                  <a:pt x="13175" y="9836"/>
                </a:cubicBezTo>
                <a:cubicBezTo>
                  <a:pt x="13196" y="9812"/>
                  <a:pt x="13472" y="9665"/>
                  <a:pt x="13517" y="9665"/>
                </a:cubicBezTo>
                <a:cubicBezTo>
                  <a:pt x="13518" y="9665"/>
                  <a:pt x="13518" y="9665"/>
                  <a:pt x="13520" y="9666"/>
                </a:cubicBezTo>
                <a:cubicBezTo>
                  <a:pt x="13300" y="9825"/>
                  <a:pt x="13406" y="9763"/>
                  <a:pt x="13232" y="9909"/>
                </a:cubicBezTo>
                <a:cubicBezTo>
                  <a:pt x="13290" y="9867"/>
                  <a:pt x="13568" y="9771"/>
                  <a:pt x="13646" y="9771"/>
                </a:cubicBezTo>
                <a:cubicBezTo>
                  <a:pt x="13656" y="9771"/>
                  <a:pt x="13662" y="9774"/>
                  <a:pt x="13664" y="9777"/>
                </a:cubicBezTo>
                <a:cubicBezTo>
                  <a:pt x="13606" y="9793"/>
                  <a:pt x="13330" y="9916"/>
                  <a:pt x="13257" y="9934"/>
                </a:cubicBezTo>
                <a:lnTo>
                  <a:pt x="13651" y="9864"/>
                </a:lnTo>
                <a:cubicBezTo>
                  <a:pt x="13560" y="9886"/>
                  <a:pt x="13351" y="9989"/>
                  <a:pt x="13264" y="10043"/>
                </a:cubicBezTo>
                <a:cubicBezTo>
                  <a:pt x="13275" y="10037"/>
                  <a:pt x="13284" y="10035"/>
                  <a:pt x="13290" y="10035"/>
                </a:cubicBezTo>
                <a:cubicBezTo>
                  <a:pt x="13330" y="10035"/>
                  <a:pt x="13317" y="10111"/>
                  <a:pt x="13358" y="10117"/>
                </a:cubicBezTo>
                <a:lnTo>
                  <a:pt x="13419" y="10052"/>
                </a:lnTo>
                <a:cubicBezTo>
                  <a:pt x="13421" y="10074"/>
                  <a:pt x="13446" y="10081"/>
                  <a:pt x="13487" y="10081"/>
                </a:cubicBezTo>
                <a:cubicBezTo>
                  <a:pt x="13604" y="10081"/>
                  <a:pt x="13844" y="10013"/>
                  <a:pt x="13970" y="10013"/>
                </a:cubicBezTo>
                <a:cubicBezTo>
                  <a:pt x="14011" y="10013"/>
                  <a:pt x="14039" y="10020"/>
                  <a:pt x="14049" y="10038"/>
                </a:cubicBezTo>
                <a:cubicBezTo>
                  <a:pt x="13960" y="10056"/>
                  <a:pt x="13553" y="10189"/>
                  <a:pt x="13537" y="10246"/>
                </a:cubicBezTo>
                <a:lnTo>
                  <a:pt x="13709" y="10205"/>
                </a:lnTo>
                <a:cubicBezTo>
                  <a:pt x="13709" y="10217"/>
                  <a:pt x="13709" y="10229"/>
                  <a:pt x="13720" y="10238"/>
                </a:cubicBezTo>
                <a:cubicBezTo>
                  <a:pt x="13737" y="10217"/>
                  <a:pt x="13760" y="10201"/>
                  <a:pt x="13781" y="10189"/>
                </a:cubicBezTo>
                <a:cubicBezTo>
                  <a:pt x="13899" y="10159"/>
                  <a:pt x="14043" y="10131"/>
                  <a:pt x="14181" y="10101"/>
                </a:cubicBezTo>
                <a:cubicBezTo>
                  <a:pt x="14198" y="10143"/>
                  <a:pt x="14215" y="10180"/>
                  <a:pt x="14238" y="10213"/>
                </a:cubicBezTo>
                <a:cubicBezTo>
                  <a:pt x="14137" y="10226"/>
                  <a:pt x="14031" y="10242"/>
                  <a:pt x="13937" y="10255"/>
                </a:cubicBezTo>
                <a:cubicBezTo>
                  <a:pt x="13953" y="10229"/>
                  <a:pt x="13965" y="10201"/>
                  <a:pt x="13970" y="10171"/>
                </a:cubicBezTo>
                <a:cubicBezTo>
                  <a:pt x="13948" y="10208"/>
                  <a:pt x="13915" y="10238"/>
                  <a:pt x="13876" y="10262"/>
                </a:cubicBezTo>
                <a:cubicBezTo>
                  <a:pt x="13732" y="10283"/>
                  <a:pt x="13598" y="10301"/>
                  <a:pt x="13509" y="10313"/>
                </a:cubicBezTo>
                <a:cubicBezTo>
                  <a:pt x="13442" y="10375"/>
                  <a:pt x="13386" y="10366"/>
                  <a:pt x="13426" y="10411"/>
                </a:cubicBezTo>
                <a:cubicBezTo>
                  <a:pt x="13408" y="10420"/>
                  <a:pt x="13386" y="10429"/>
                  <a:pt x="13365" y="10437"/>
                </a:cubicBezTo>
                <a:cubicBezTo>
                  <a:pt x="13297" y="10362"/>
                  <a:pt x="13085" y="10341"/>
                  <a:pt x="13041" y="10208"/>
                </a:cubicBezTo>
                <a:cubicBezTo>
                  <a:pt x="13003" y="10234"/>
                  <a:pt x="12963" y="10259"/>
                  <a:pt x="12935" y="10287"/>
                </a:cubicBezTo>
                <a:cubicBezTo>
                  <a:pt x="12774" y="10226"/>
                  <a:pt x="12619" y="10159"/>
                  <a:pt x="12469" y="10089"/>
                </a:cubicBezTo>
                <a:cubicBezTo>
                  <a:pt x="12485" y="10072"/>
                  <a:pt x="12502" y="10056"/>
                  <a:pt x="12513" y="10038"/>
                </a:cubicBezTo>
                <a:lnTo>
                  <a:pt x="12417" y="10068"/>
                </a:lnTo>
                <a:cubicBezTo>
                  <a:pt x="12412" y="10064"/>
                  <a:pt x="12412" y="10064"/>
                  <a:pt x="12407" y="10064"/>
                </a:cubicBezTo>
                <a:cubicBezTo>
                  <a:pt x="12435" y="10038"/>
                  <a:pt x="12478" y="10010"/>
                  <a:pt x="12485" y="9981"/>
                </a:cubicBezTo>
                <a:cubicBezTo>
                  <a:pt x="12457" y="10010"/>
                  <a:pt x="12424" y="10035"/>
                  <a:pt x="12384" y="10052"/>
                </a:cubicBezTo>
                <a:cubicBezTo>
                  <a:pt x="12356" y="10038"/>
                  <a:pt x="12323" y="10026"/>
                  <a:pt x="12295" y="10014"/>
                </a:cubicBezTo>
                <a:lnTo>
                  <a:pt x="12295" y="10001"/>
                </a:lnTo>
                <a:cubicBezTo>
                  <a:pt x="12295" y="10001"/>
                  <a:pt x="12295" y="10000"/>
                  <a:pt x="12295" y="10000"/>
                </a:cubicBezTo>
                <a:cubicBezTo>
                  <a:pt x="12293" y="10000"/>
                  <a:pt x="12288" y="10006"/>
                  <a:pt x="12285" y="10010"/>
                </a:cubicBezTo>
                <a:cubicBezTo>
                  <a:pt x="12257" y="9993"/>
                  <a:pt x="12234" y="9977"/>
                  <a:pt x="12201" y="9964"/>
                </a:cubicBezTo>
                <a:cubicBezTo>
                  <a:pt x="12201" y="9961"/>
                  <a:pt x="12212" y="9961"/>
                  <a:pt x="12207" y="9956"/>
                </a:cubicBezTo>
                <a:cubicBezTo>
                  <a:pt x="12202" y="9957"/>
                  <a:pt x="12199" y="9958"/>
                  <a:pt x="12197" y="9958"/>
                </a:cubicBezTo>
                <a:cubicBezTo>
                  <a:pt x="12192" y="9958"/>
                  <a:pt x="12187" y="9956"/>
                  <a:pt x="12184" y="9956"/>
                </a:cubicBezTo>
                <a:cubicBezTo>
                  <a:pt x="11549" y="9633"/>
                  <a:pt x="10961" y="9255"/>
                  <a:pt x="10437" y="8838"/>
                </a:cubicBezTo>
                <a:lnTo>
                  <a:pt x="10432" y="8833"/>
                </a:lnTo>
                <a:cubicBezTo>
                  <a:pt x="10410" y="8796"/>
                  <a:pt x="10387" y="8759"/>
                  <a:pt x="10354" y="8721"/>
                </a:cubicBezTo>
                <a:cubicBezTo>
                  <a:pt x="10432" y="8635"/>
                  <a:pt x="10526" y="8551"/>
                  <a:pt x="10632" y="8481"/>
                </a:cubicBezTo>
                <a:cubicBezTo>
                  <a:pt x="10600" y="8494"/>
                  <a:pt x="10577" y="8500"/>
                  <a:pt x="10562" y="8500"/>
                </a:cubicBezTo>
                <a:cubicBezTo>
                  <a:pt x="10468" y="8500"/>
                  <a:pt x="10693" y="8261"/>
                  <a:pt x="10557" y="8261"/>
                </a:cubicBezTo>
                <a:cubicBezTo>
                  <a:pt x="10531" y="8261"/>
                  <a:pt x="10488" y="8271"/>
                  <a:pt x="10427" y="8295"/>
                </a:cubicBezTo>
                <a:cubicBezTo>
                  <a:pt x="10460" y="8241"/>
                  <a:pt x="10526" y="8249"/>
                  <a:pt x="10577" y="8199"/>
                </a:cubicBezTo>
                <a:cubicBezTo>
                  <a:pt x="10516" y="8227"/>
                  <a:pt x="10473" y="8241"/>
                  <a:pt x="10443" y="8241"/>
                </a:cubicBezTo>
                <a:cubicBezTo>
                  <a:pt x="10408" y="8241"/>
                  <a:pt x="10395" y="8221"/>
                  <a:pt x="10399" y="8183"/>
                </a:cubicBezTo>
                <a:lnTo>
                  <a:pt x="10432" y="8165"/>
                </a:lnTo>
                <a:cubicBezTo>
                  <a:pt x="10314" y="8104"/>
                  <a:pt x="10314" y="8021"/>
                  <a:pt x="10298" y="7917"/>
                </a:cubicBezTo>
                <a:cubicBezTo>
                  <a:pt x="10351" y="7917"/>
                  <a:pt x="10384" y="7947"/>
                  <a:pt x="10435" y="7947"/>
                </a:cubicBezTo>
                <a:cubicBezTo>
                  <a:pt x="10481" y="7947"/>
                  <a:pt x="10542" y="7923"/>
                  <a:pt x="10648" y="7830"/>
                </a:cubicBezTo>
                <a:lnTo>
                  <a:pt x="10615" y="7913"/>
                </a:lnTo>
                <a:cubicBezTo>
                  <a:pt x="10613" y="7909"/>
                  <a:pt x="10610" y="7908"/>
                  <a:pt x="10607" y="7908"/>
                </a:cubicBezTo>
                <a:cubicBezTo>
                  <a:pt x="10600" y="7908"/>
                  <a:pt x="10590" y="7914"/>
                  <a:pt x="10584" y="7914"/>
                </a:cubicBezTo>
                <a:cubicBezTo>
                  <a:pt x="10584" y="7914"/>
                  <a:pt x="10582" y="7913"/>
                  <a:pt x="10582" y="7913"/>
                </a:cubicBezTo>
                <a:cubicBezTo>
                  <a:pt x="10566" y="7949"/>
                  <a:pt x="10566" y="7962"/>
                  <a:pt x="10579" y="7962"/>
                </a:cubicBezTo>
                <a:cubicBezTo>
                  <a:pt x="10623" y="7962"/>
                  <a:pt x="10802" y="7806"/>
                  <a:pt x="10876" y="7806"/>
                </a:cubicBezTo>
                <a:close/>
                <a:moveTo>
                  <a:pt x="13925" y="10362"/>
                </a:moveTo>
                <a:cubicBezTo>
                  <a:pt x="14021" y="10362"/>
                  <a:pt x="14092" y="10378"/>
                  <a:pt x="14092" y="10416"/>
                </a:cubicBezTo>
                <a:cubicBezTo>
                  <a:pt x="14038" y="10441"/>
                  <a:pt x="13976" y="10462"/>
                  <a:pt x="13915" y="10478"/>
                </a:cubicBezTo>
                <a:cubicBezTo>
                  <a:pt x="13920" y="10445"/>
                  <a:pt x="13915" y="10408"/>
                  <a:pt x="13925" y="10362"/>
                </a:cubicBezTo>
                <a:close/>
                <a:moveTo>
                  <a:pt x="13899" y="10366"/>
                </a:moveTo>
                <a:cubicBezTo>
                  <a:pt x="13876" y="10411"/>
                  <a:pt x="13848" y="10457"/>
                  <a:pt x="13821" y="10503"/>
                </a:cubicBezTo>
                <a:cubicBezTo>
                  <a:pt x="13765" y="10516"/>
                  <a:pt x="13715" y="10528"/>
                  <a:pt x="13671" y="10536"/>
                </a:cubicBezTo>
                <a:lnTo>
                  <a:pt x="13619" y="10524"/>
                </a:lnTo>
                <a:cubicBezTo>
                  <a:pt x="13647" y="10520"/>
                  <a:pt x="13676" y="10516"/>
                  <a:pt x="13704" y="10508"/>
                </a:cubicBezTo>
                <a:lnTo>
                  <a:pt x="13408" y="10462"/>
                </a:lnTo>
                <a:lnTo>
                  <a:pt x="13398" y="10457"/>
                </a:lnTo>
                <a:cubicBezTo>
                  <a:pt x="13504" y="10424"/>
                  <a:pt x="13609" y="10395"/>
                  <a:pt x="13720" y="10383"/>
                </a:cubicBezTo>
                <a:cubicBezTo>
                  <a:pt x="13719" y="10411"/>
                  <a:pt x="13732" y="10423"/>
                  <a:pt x="13753" y="10423"/>
                </a:cubicBezTo>
                <a:cubicBezTo>
                  <a:pt x="13788" y="10423"/>
                  <a:pt x="13843" y="10394"/>
                  <a:pt x="13887" y="10366"/>
                </a:cubicBezTo>
                <a:close/>
                <a:moveTo>
                  <a:pt x="14393" y="10495"/>
                </a:moveTo>
                <a:cubicBezTo>
                  <a:pt x="14377" y="10524"/>
                  <a:pt x="14355" y="10557"/>
                  <a:pt x="14339" y="10586"/>
                </a:cubicBezTo>
                <a:lnTo>
                  <a:pt x="14426" y="10562"/>
                </a:lnTo>
                <a:cubicBezTo>
                  <a:pt x="14438" y="10581"/>
                  <a:pt x="14454" y="10607"/>
                  <a:pt x="14466" y="10632"/>
                </a:cubicBezTo>
                <a:lnTo>
                  <a:pt x="14377" y="10653"/>
                </a:lnTo>
                <a:lnTo>
                  <a:pt x="14382" y="10665"/>
                </a:lnTo>
                <a:lnTo>
                  <a:pt x="14471" y="10639"/>
                </a:lnTo>
                <a:cubicBezTo>
                  <a:pt x="14482" y="10660"/>
                  <a:pt x="14499" y="10686"/>
                  <a:pt x="14511" y="10706"/>
                </a:cubicBezTo>
                <a:cubicBezTo>
                  <a:pt x="14499" y="10714"/>
                  <a:pt x="14482" y="10718"/>
                  <a:pt x="14466" y="10723"/>
                </a:cubicBezTo>
                <a:cubicBezTo>
                  <a:pt x="14400" y="10711"/>
                  <a:pt x="14339" y="10693"/>
                  <a:pt x="14271" y="10681"/>
                </a:cubicBezTo>
                <a:cubicBezTo>
                  <a:pt x="14294" y="10653"/>
                  <a:pt x="14315" y="10620"/>
                  <a:pt x="14339" y="10586"/>
                </a:cubicBezTo>
                <a:lnTo>
                  <a:pt x="14254" y="10611"/>
                </a:lnTo>
                <a:lnTo>
                  <a:pt x="14193" y="10665"/>
                </a:lnTo>
                <a:lnTo>
                  <a:pt x="14181" y="10665"/>
                </a:lnTo>
                <a:lnTo>
                  <a:pt x="14181" y="10653"/>
                </a:lnTo>
                <a:cubicBezTo>
                  <a:pt x="14181" y="10648"/>
                  <a:pt x="14172" y="10644"/>
                  <a:pt x="14165" y="10639"/>
                </a:cubicBezTo>
                <a:lnTo>
                  <a:pt x="14254" y="10611"/>
                </a:lnTo>
                <a:lnTo>
                  <a:pt x="14393" y="10495"/>
                </a:lnTo>
                <a:close/>
                <a:moveTo>
                  <a:pt x="2580" y="13031"/>
                </a:moveTo>
                <a:cubicBezTo>
                  <a:pt x="2614" y="13031"/>
                  <a:pt x="2641" y="13036"/>
                  <a:pt x="2675" y="13036"/>
                </a:cubicBezTo>
                <a:lnTo>
                  <a:pt x="2631" y="13093"/>
                </a:lnTo>
                <a:lnTo>
                  <a:pt x="2497" y="13134"/>
                </a:lnTo>
                <a:cubicBezTo>
                  <a:pt x="2485" y="13118"/>
                  <a:pt x="2475" y="13106"/>
                  <a:pt x="2464" y="13093"/>
                </a:cubicBezTo>
                <a:lnTo>
                  <a:pt x="2580" y="13031"/>
                </a:lnTo>
                <a:close/>
                <a:moveTo>
                  <a:pt x="3137" y="13057"/>
                </a:moveTo>
                <a:cubicBezTo>
                  <a:pt x="3186" y="13060"/>
                  <a:pt x="3231" y="13064"/>
                  <a:pt x="3281" y="13069"/>
                </a:cubicBezTo>
                <a:lnTo>
                  <a:pt x="3243" y="13148"/>
                </a:lnTo>
                <a:cubicBezTo>
                  <a:pt x="3219" y="13114"/>
                  <a:pt x="3176" y="13085"/>
                  <a:pt x="3132" y="13069"/>
                </a:cubicBezTo>
                <a:lnTo>
                  <a:pt x="3137" y="13057"/>
                </a:lnTo>
                <a:close/>
                <a:moveTo>
                  <a:pt x="3214" y="13213"/>
                </a:moveTo>
                <a:cubicBezTo>
                  <a:pt x="3203" y="13230"/>
                  <a:pt x="3198" y="13251"/>
                  <a:pt x="3186" y="13267"/>
                </a:cubicBezTo>
                <a:cubicBezTo>
                  <a:pt x="3186" y="13246"/>
                  <a:pt x="3193" y="13225"/>
                  <a:pt x="3214" y="13213"/>
                </a:cubicBezTo>
                <a:close/>
                <a:moveTo>
                  <a:pt x="3411" y="13260"/>
                </a:moveTo>
                <a:cubicBezTo>
                  <a:pt x="3418" y="13260"/>
                  <a:pt x="3424" y="13261"/>
                  <a:pt x="3431" y="13263"/>
                </a:cubicBezTo>
                <a:cubicBezTo>
                  <a:pt x="3431" y="13267"/>
                  <a:pt x="3431" y="13267"/>
                  <a:pt x="3438" y="13272"/>
                </a:cubicBezTo>
                <a:lnTo>
                  <a:pt x="3431" y="13272"/>
                </a:lnTo>
                <a:cubicBezTo>
                  <a:pt x="3405" y="13279"/>
                  <a:pt x="3365" y="13292"/>
                  <a:pt x="3332" y="13304"/>
                </a:cubicBezTo>
                <a:cubicBezTo>
                  <a:pt x="3358" y="13278"/>
                  <a:pt x="3385" y="13260"/>
                  <a:pt x="3411" y="13260"/>
                </a:cubicBezTo>
                <a:close/>
                <a:moveTo>
                  <a:pt x="3431" y="13292"/>
                </a:moveTo>
                <a:cubicBezTo>
                  <a:pt x="3431" y="13325"/>
                  <a:pt x="3426" y="13363"/>
                  <a:pt x="3415" y="13395"/>
                </a:cubicBezTo>
                <a:cubicBezTo>
                  <a:pt x="3360" y="13395"/>
                  <a:pt x="3332" y="13367"/>
                  <a:pt x="3281" y="13363"/>
                </a:cubicBezTo>
                <a:cubicBezTo>
                  <a:pt x="3292" y="13350"/>
                  <a:pt x="3299" y="13342"/>
                  <a:pt x="3309" y="13330"/>
                </a:cubicBezTo>
                <a:lnTo>
                  <a:pt x="3304" y="13330"/>
                </a:lnTo>
                <a:cubicBezTo>
                  <a:pt x="3343" y="13309"/>
                  <a:pt x="3386" y="13297"/>
                  <a:pt x="3431" y="13292"/>
                </a:cubicBezTo>
                <a:close/>
                <a:moveTo>
                  <a:pt x="3765" y="13118"/>
                </a:moveTo>
                <a:cubicBezTo>
                  <a:pt x="3793" y="13122"/>
                  <a:pt x="3826" y="13127"/>
                  <a:pt x="3859" y="13130"/>
                </a:cubicBezTo>
                <a:lnTo>
                  <a:pt x="3838" y="13201"/>
                </a:lnTo>
                <a:lnTo>
                  <a:pt x="3854" y="13201"/>
                </a:lnTo>
                <a:lnTo>
                  <a:pt x="3871" y="13130"/>
                </a:lnTo>
                <a:cubicBezTo>
                  <a:pt x="3904" y="13134"/>
                  <a:pt x="3932" y="13139"/>
                  <a:pt x="3965" y="13143"/>
                </a:cubicBezTo>
                <a:cubicBezTo>
                  <a:pt x="3939" y="13267"/>
                  <a:pt x="3859" y="13400"/>
                  <a:pt x="3826" y="13520"/>
                </a:cubicBezTo>
                <a:cubicBezTo>
                  <a:pt x="3777" y="13533"/>
                  <a:pt x="3727" y="13549"/>
                  <a:pt x="3676" y="13561"/>
                </a:cubicBezTo>
                <a:cubicBezTo>
                  <a:pt x="3682" y="13528"/>
                  <a:pt x="3687" y="13495"/>
                  <a:pt x="3694" y="13458"/>
                </a:cubicBezTo>
                <a:cubicBezTo>
                  <a:pt x="3715" y="13446"/>
                  <a:pt x="3744" y="13428"/>
                  <a:pt x="3772" y="13421"/>
                </a:cubicBezTo>
                <a:lnTo>
                  <a:pt x="3699" y="13425"/>
                </a:lnTo>
                <a:cubicBezTo>
                  <a:pt x="3720" y="13321"/>
                  <a:pt x="3744" y="13218"/>
                  <a:pt x="3765" y="13118"/>
                </a:cubicBezTo>
                <a:close/>
                <a:moveTo>
                  <a:pt x="3562" y="13574"/>
                </a:moveTo>
                <a:cubicBezTo>
                  <a:pt x="3570" y="13574"/>
                  <a:pt x="3577" y="13577"/>
                  <a:pt x="3582" y="13586"/>
                </a:cubicBezTo>
                <a:lnTo>
                  <a:pt x="3515" y="13603"/>
                </a:lnTo>
                <a:cubicBezTo>
                  <a:pt x="3534" y="13587"/>
                  <a:pt x="3548" y="13574"/>
                  <a:pt x="3562" y="13574"/>
                </a:cubicBezTo>
                <a:close/>
                <a:moveTo>
                  <a:pt x="3054" y="13656"/>
                </a:moveTo>
                <a:cubicBezTo>
                  <a:pt x="3054" y="13661"/>
                  <a:pt x="3054" y="13661"/>
                  <a:pt x="3054" y="13665"/>
                </a:cubicBezTo>
                <a:lnTo>
                  <a:pt x="3036" y="13665"/>
                </a:lnTo>
                <a:lnTo>
                  <a:pt x="3054" y="13656"/>
                </a:lnTo>
                <a:close/>
                <a:moveTo>
                  <a:pt x="3398" y="13470"/>
                </a:moveTo>
                <a:cubicBezTo>
                  <a:pt x="3377" y="13545"/>
                  <a:pt x="3353" y="13611"/>
                  <a:pt x="3348" y="13644"/>
                </a:cubicBezTo>
                <a:cubicBezTo>
                  <a:pt x="3372" y="13603"/>
                  <a:pt x="3428" y="13568"/>
                  <a:pt x="3458" y="13568"/>
                </a:cubicBezTo>
                <a:cubicBezTo>
                  <a:pt x="3469" y="13568"/>
                  <a:pt x="3476" y="13574"/>
                  <a:pt x="3476" y="13586"/>
                </a:cubicBezTo>
                <a:lnTo>
                  <a:pt x="3448" y="13624"/>
                </a:lnTo>
                <a:cubicBezTo>
                  <a:pt x="3415" y="13632"/>
                  <a:pt x="3381" y="13637"/>
                  <a:pt x="3348" y="13644"/>
                </a:cubicBezTo>
                <a:lnTo>
                  <a:pt x="3304" y="13653"/>
                </a:lnTo>
                <a:cubicBezTo>
                  <a:pt x="3325" y="13624"/>
                  <a:pt x="3337" y="13591"/>
                  <a:pt x="3337" y="13561"/>
                </a:cubicBezTo>
                <a:lnTo>
                  <a:pt x="3214" y="13670"/>
                </a:lnTo>
                <a:lnTo>
                  <a:pt x="3148" y="13670"/>
                </a:lnTo>
                <a:cubicBezTo>
                  <a:pt x="3153" y="13649"/>
                  <a:pt x="3158" y="13628"/>
                  <a:pt x="3165" y="13607"/>
                </a:cubicBezTo>
                <a:cubicBezTo>
                  <a:pt x="3243" y="13570"/>
                  <a:pt x="3309" y="13524"/>
                  <a:pt x="3398" y="13470"/>
                </a:cubicBezTo>
                <a:close/>
                <a:moveTo>
                  <a:pt x="3588" y="13729"/>
                </a:moveTo>
                <a:cubicBezTo>
                  <a:pt x="3611" y="13729"/>
                  <a:pt x="3601" y="13754"/>
                  <a:pt x="3570" y="13786"/>
                </a:cubicBezTo>
                <a:cubicBezTo>
                  <a:pt x="3553" y="13786"/>
                  <a:pt x="3544" y="13773"/>
                  <a:pt x="3565" y="13735"/>
                </a:cubicBezTo>
                <a:lnTo>
                  <a:pt x="3560" y="13735"/>
                </a:lnTo>
                <a:cubicBezTo>
                  <a:pt x="3572" y="13731"/>
                  <a:pt x="3582" y="13729"/>
                  <a:pt x="3588" y="13729"/>
                </a:cubicBezTo>
                <a:close/>
                <a:moveTo>
                  <a:pt x="5005" y="14327"/>
                </a:moveTo>
                <a:cubicBezTo>
                  <a:pt x="5020" y="14327"/>
                  <a:pt x="5023" y="14336"/>
                  <a:pt x="4995" y="14362"/>
                </a:cubicBezTo>
                <a:cubicBezTo>
                  <a:pt x="4934" y="14400"/>
                  <a:pt x="4906" y="14415"/>
                  <a:pt x="4894" y="14415"/>
                </a:cubicBezTo>
                <a:cubicBezTo>
                  <a:pt x="4876" y="14415"/>
                  <a:pt x="4901" y="14379"/>
                  <a:pt x="4913" y="14350"/>
                </a:cubicBezTo>
                <a:cubicBezTo>
                  <a:pt x="4934" y="14345"/>
                  <a:pt x="4982" y="14327"/>
                  <a:pt x="5005" y="14327"/>
                </a:cubicBezTo>
                <a:close/>
                <a:moveTo>
                  <a:pt x="5237" y="14544"/>
                </a:moveTo>
                <a:cubicBezTo>
                  <a:pt x="5237" y="14544"/>
                  <a:pt x="5237" y="14544"/>
                  <a:pt x="5235" y="14544"/>
                </a:cubicBezTo>
                <a:lnTo>
                  <a:pt x="5245" y="14548"/>
                </a:lnTo>
                <a:cubicBezTo>
                  <a:pt x="5243" y="14545"/>
                  <a:pt x="5242" y="14544"/>
                  <a:pt x="5237" y="14544"/>
                </a:cubicBezTo>
                <a:close/>
                <a:moveTo>
                  <a:pt x="6649" y="15119"/>
                </a:moveTo>
                <a:cubicBezTo>
                  <a:pt x="6647" y="15120"/>
                  <a:pt x="6645" y="15120"/>
                  <a:pt x="6644" y="15120"/>
                </a:cubicBezTo>
                <a:lnTo>
                  <a:pt x="6649" y="15119"/>
                </a:lnTo>
                <a:close/>
                <a:moveTo>
                  <a:pt x="7280" y="15489"/>
                </a:moveTo>
                <a:cubicBezTo>
                  <a:pt x="7279" y="15489"/>
                  <a:pt x="7279" y="15489"/>
                  <a:pt x="7277" y="15489"/>
                </a:cubicBezTo>
                <a:cubicBezTo>
                  <a:pt x="7280" y="15489"/>
                  <a:pt x="7282" y="15489"/>
                  <a:pt x="7285" y="15490"/>
                </a:cubicBezTo>
                <a:cubicBezTo>
                  <a:pt x="7284" y="15489"/>
                  <a:pt x="7282" y="15489"/>
                  <a:pt x="7280" y="15489"/>
                </a:cubicBezTo>
                <a:close/>
                <a:moveTo>
                  <a:pt x="7705" y="15832"/>
                </a:moveTo>
                <a:cubicBezTo>
                  <a:pt x="7700" y="15844"/>
                  <a:pt x="7689" y="15853"/>
                  <a:pt x="7677" y="15862"/>
                </a:cubicBezTo>
                <a:cubicBezTo>
                  <a:pt x="7684" y="15853"/>
                  <a:pt x="7689" y="15844"/>
                  <a:pt x="7700" y="15837"/>
                </a:cubicBezTo>
                <a:lnTo>
                  <a:pt x="7705" y="15832"/>
                </a:lnTo>
                <a:close/>
                <a:moveTo>
                  <a:pt x="7884" y="15787"/>
                </a:moveTo>
                <a:cubicBezTo>
                  <a:pt x="7799" y="15816"/>
                  <a:pt x="7766" y="15844"/>
                  <a:pt x="7750" y="15870"/>
                </a:cubicBezTo>
                <a:cubicBezTo>
                  <a:pt x="7745" y="15870"/>
                  <a:pt x="7733" y="15874"/>
                  <a:pt x="7727" y="15874"/>
                </a:cubicBezTo>
                <a:cubicBezTo>
                  <a:pt x="7761" y="15849"/>
                  <a:pt x="7677" y="15816"/>
                  <a:pt x="7884" y="15787"/>
                </a:cubicBezTo>
                <a:close/>
                <a:moveTo>
                  <a:pt x="7689" y="15837"/>
                </a:moveTo>
                <a:cubicBezTo>
                  <a:pt x="7644" y="15879"/>
                  <a:pt x="7617" y="15894"/>
                  <a:pt x="7601" y="15894"/>
                </a:cubicBezTo>
                <a:cubicBezTo>
                  <a:pt x="7588" y="15894"/>
                  <a:pt x="7579" y="15885"/>
                  <a:pt x="7571" y="15874"/>
                </a:cubicBezTo>
                <a:lnTo>
                  <a:pt x="7689" y="15837"/>
                </a:lnTo>
                <a:close/>
                <a:moveTo>
                  <a:pt x="4245" y="13193"/>
                </a:moveTo>
                <a:lnTo>
                  <a:pt x="4327" y="13209"/>
                </a:lnTo>
                <a:cubicBezTo>
                  <a:pt x="4327" y="13213"/>
                  <a:pt x="4327" y="13218"/>
                  <a:pt x="4327" y="13222"/>
                </a:cubicBezTo>
                <a:cubicBezTo>
                  <a:pt x="4445" y="13263"/>
                  <a:pt x="4483" y="13358"/>
                  <a:pt x="4595" y="13383"/>
                </a:cubicBezTo>
                <a:cubicBezTo>
                  <a:pt x="4588" y="13428"/>
                  <a:pt x="4623" y="13491"/>
                  <a:pt x="4567" y="13565"/>
                </a:cubicBezTo>
                <a:cubicBezTo>
                  <a:pt x="4593" y="13538"/>
                  <a:pt x="4631" y="13483"/>
                  <a:pt x="4668" y="13483"/>
                </a:cubicBezTo>
                <a:cubicBezTo>
                  <a:pt x="4669" y="13483"/>
                  <a:pt x="4671" y="13483"/>
                  <a:pt x="4673" y="13483"/>
                </a:cubicBezTo>
                <a:cubicBezTo>
                  <a:pt x="4673" y="13656"/>
                  <a:pt x="4584" y="13491"/>
                  <a:pt x="4555" y="13689"/>
                </a:cubicBezTo>
                <a:cubicBezTo>
                  <a:pt x="4605" y="13586"/>
                  <a:pt x="4701" y="13565"/>
                  <a:pt x="4779" y="13516"/>
                </a:cubicBezTo>
                <a:cubicBezTo>
                  <a:pt x="4803" y="13449"/>
                  <a:pt x="4792" y="13426"/>
                  <a:pt x="4764" y="13426"/>
                </a:cubicBezTo>
                <a:cubicBezTo>
                  <a:pt x="4724" y="13426"/>
                  <a:pt x="4650" y="13475"/>
                  <a:pt x="4605" y="13507"/>
                </a:cubicBezTo>
                <a:cubicBezTo>
                  <a:pt x="4640" y="13433"/>
                  <a:pt x="4678" y="13358"/>
                  <a:pt x="4734" y="13288"/>
                </a:cubicBezTo>
                <a:cubicBezTo>
                  <a:pt x="4861" y="13318"/>
                  <a:pt x="4990" y="13358"/>
                  <a:pt x="5118" y="13391"/>
                </a:cubicBezTo>
                <a:cubicBezTo>
                  <a:pt x="5184" y="13467"/>
                  <a:pt x="5390" y="13470"/>
                  <a:pt x="5440" y="13603"/>
                </a:cubicBezTo>
                <a:cubicBezTo>
                  <a:pt x="5473" y="13579"/>
                  <a:pt x="5508" y="13549"/>
                  <a:pt x="5541" y="13520"/>
                </a:cubicBezTo>
                <a:cubicBezTo>
                  <a:pt x="5607" y="13545"/>
                  <a:pt x="5680" y="13570"/>
                  <a:pt x="5746" y="13598"/>
                </a:cubicBezTo>
                <a:lnTo>
                  <a:pt x="5774" y="13649"/>
                </a:lnTo>
                <a:lnTo>
                  <a:pt x="5774" y="13616"/>
                </a:lnTo>
                <a:lnTo>
                  <a:pt x="5762" y="13607"/>
                </a:lnTo>
                <a:cubicBezTo>
                  <a:pt x="5842" y="13637"/>
                  <a:pt x="5919" y="13661"/>
                  <a:pt x="5991" y="13694"/>
                </a:cubicBezTo>
                <a:cubicBezTo>
                  <a:pt x="5974" y="13710"/>
                  <a:pt x="5957" y="13728"/>
                  <a:pt x="5948" y="13744"/>
                </a:cubicBezTo>
                <a:lnTo>
                  <a:pt x="6042" y="13715"/>
                </a:lnTo>
                <a:lnTo>
                  <a:pt x="6052" y="13715"/>
                </a:lnTo>
                <a:cubicBezTo>
                  <a:pt x="6025" y="13740"/>
                  <a:pt x="5981" y="13773"/>
                  <a:pt x="5981" y="13802"/>
                </a:cubicBezTo>
                <a:cubicBezTo>
                  <a:pt x="6002" y="13768"/>
                  <a:pt x="6035" y="13744"/>
                  <a:pt x="6075" y="13723"/>
                </a:cubicBezTo>
                <a:cubicBezTo>
                  <a:pt x="6103" y="13735"/>
                  <a:pt x="6131" y="13752"/>
                  <a:pt x="6158" y="13765"/>
                </a:cubicBezTo>
                <a:lnTo>
                  <a:pt x="6158" y="13773"/>
                </a:lnTo>
                <a:cubicBezTo>
                  <a:pt x="6158" y="13773"/>
                  <a:pt x="6158" y="13774"/>
                  <a:pt x="6158" y="13774"/>
                </a:cubicBezTo>
                <a:cubicBezTo>
                  <a:pt x="6159" y="13774"/>
                  <a:pt x="6159" y="13768"/>
                  <a:pt x="6164" y="13768"/>
                </a:cubicBezTo>
                <a:cubicBezTo>
                  <a:pt x="6192" y="13781"/>
                  <a:pt x="6219" y="13798"/>
                  <a:pt x="6247" y="13810"/>
                </a:cubicBezTo>
                <a:cubicBezTo>
                  <a:pt x="6247" y="13814"/>
                  <a:pt x="6242" y="13814"/>
                  <a:pt x="6242" y="13819"/>
                </a:cubicBezTo>
                <a:cubicBezTo>
                  <a:pt x="6242" y="13820"/>
                  <a:pt x="6244" y="13820"/>
                  <a:pt x="6245" y="13820"/>
                </a:cubicBezTo>
                <a:cubicBezTo>
                  <a:pt x="6248" y="13820"/>
                  <a:pt x="6255" y="13819"/>
                  <a:pt x="6258" y="13819"/>
                </a:cubicBezTo>
                <a:cubicBezTo>
                  <a:pt x="6877" y="14117"/>
                  <a:pt x="7404" y="14499"/>
                  <a:pt x="7827" y="14949"/>
                </a:cubicBezTo>
                <a:cubicBezTo>
                  <a:pt x="7856" y="14982"/>
                  <a:pt x="7877" y="15016"/>
                  <a:pt x="7905" y="15045"/>
                </a:cubicBezTo>
                <a:cubicBezTo>
                  <a:pt x="7794" y="15128"/>
                  <a:pt x="7672" y="15203"/>
                  <a:pt x="7538" y="15261"/>
                </a:cubicBezTo>
                <a:cubicBezTo>
                  <a:pt x="7568" y="15253"/>
                  <a:pt x="7589" y="15250"/>
                  <a:pt x="7603" y="15250"/>
                </a:cubicBezTo>
                <a:cubicBezTo>
                  <a:pt x="7715" y="15250"/>
                  <a:pt x="7374" y="15459"/>
                  <a:pt x="7543" y="15459"/>
                </a:cubicBezTo>
                <a:cubicBezTo>
                  <a:pt x="7570" y="15459"/>
                  <a:pt x="7608" y="15454"/>
                  <a:pt x="7660" y="15443"/>
                </a:cubicBezTo>
                <a:cubicBezTo>
                  <a:pt x="7604" y="15485"/>
                  <a:pt x="7550" y="15473"/>
                  <a:pt x="7477" y="15505"/>
                </a:cubicBezTo>
                <a:cubicBezTo>
                  <a:pt x="7532" y="15493"/>
                  <a:pt x="7573" y="15487"/>
                  <a:pt x="7599" y="15487"/>
                </a:cubicBezTo>
                <a:cubicBezTo>
                  <a:pt x="7649" y="15487"/>
                  <a:pt x="7657" y="15506"/>
                  <a:pt x="7632" y="15543"/>
                </a:cubicBezTo>
                <a:lnTo>
                  <a:pt x="7594" y="15550"/>
                </a:lnTo>
                <a:cubicBezTo>
                  <a:pt x="7689" y="15642"/>
                  <a:pt x="7604" y="15729"/>
                  <a:pt x="7555" y="15849"/>
                </a:cubicBezTo>
                <a:cubicBezTo>
                  <a:pt x="7548" y="15844"/>
                  <a:pt x="7540" y="15842"/>
                  <a:pt x="7528" y="15842"/>
                </a:cubicBezTo>
                <a:cubicBezTo>
                  <a:pt x="7508" y="15842"/>
                  <a:pt x="7479" y="15854"/>
                  <a:pt x="7427" y="15895"/>
                </a:cubicBezTo>
                <a:lnTo>
                  <a:pt x="7517" y="15783"/>
                </a:lnTo>
                <a:cubicBezTo>
                  <a:pt x="7492" y="15794"/>
                  <a:pt x="7441" y="15831"/>
                  <a:pt x="7417" y="15831"/>
                </a:cubicBezTo>
                <a:cubicBezTo>
                  <a:pt x="7414" y="15831"/>
                  <a:pt x="7412" y="15830"/>
                  <a:pt x="7411" y="15828"/>
                </a:cubicBezTo>
                <a:lnTo>
                  <a:pt x="7555" y="15695"/>
                </a:lnTo>
                <a:cubicBezTo>
                  <a:pt x="7530" y="15713"/>
                  <a:pt x="7513" y="15720"/>
                  <a:pt x="7500" y="15720"/>
                </a:cubicBezTo>
                <a:cubicBezTo>
                  <a:pt x="7446" y="15720"/>
                  <a:pt x="7497" y="15575"/>
                  <a:pt x="7442" y="15575"/>
                </a:cubicBezTo>
                <a:cubicBezTo>
                  <a:pt x="7437" y="15575"/>
                  <a:pt x="7429" y="15576"/>
                  <a:pt x="7421" y="15580"/>
                </a:cubicBezTo>
                <a:cubicBezTo>
                  <a:pt x="7538" y="15625"/>
                  <a:pt x="7343" y="15729"/>
                  <a:pt x="7326" y="15837"/>
                </a:cubicBezTo>
                <a:cubicBezTo>
                  <a:pt x="7302" y="15844"/>
                  <a:pt x="7284" y="15848"/>
                  <a:pt x="7270" y="15848"/>
                </a:cubicBezTo>
                <a:cubicBezTo>
                  <a:pt x="7138" y="15848"/>
                  <a:pt x="7442" y="15512"/>
                  <a:pt x="7285" y="15490"/>
                </a:cubicBezTo>
                <a:cubicBezTo>
                  <a:pt x="7307" y="15502"/>
                  <a:pt x="7292" y="15596"/>
                  <a:pt x="7227" y="15629"/>
                </a:cubicBezTo>
                <a:cubicBezTo>
                  <a:pt x="7209" y="15576"/>
                  <a:pt x="7216" y="15518"/>
                  <a:pt x="7237" y="15464"/>
                </a:cubicBezTo>
                <a:cubicBezTo>
                  <a:pt x="7229" y="15461"/>
                  <a:pt x="7221" y="15461"/>
                  <a:pt x="7212" y="15461"/>
                </a:cubicBezTo>
                <a:cubicBezTo>
                  <a:pt x="7121" y="15461"/>
                  <a:pt x="7153" y="15592"/>
                  <a:pt x="7060" y="15638"/>
                </a:cubicBezTo>
                <a:cubicBezTo>
                  <a:pt x="7082" y="15592"/>
                  <a:pt x="7083" y="15575"/>
                  <a:pt x="7072" y="15575"/>
                </a:cubicBezTo>
                <a:cubicBezTo>
                  <a:pt x="7042" y="15575"/>
                  <a:pt x="6935" y="15673"/>
                  <a:pt x="6877" y="15688"/>
                </a:cubicBezTo>
                <a:lnTo>
                  <a:pt x="6971" y="15576"/>
                </a:lnTo>
                <a:cubicBezTo>
                  <a:pt x="6961" y="15554"/>
                  <a:pt x="6950" y="15545"/>
                  <a:pt x="6935" y="15545"/>
                </a:cubicBezTo>
                <a:cubicBezTo>
                  <a:pt x="6877" y="15545"/>
                  <a:pt x="6786" y="15688"/>
                  <a:pt x="6738" y="15688"/>
                </a:cubicBezTo>
                <a:cubicBezTo>
                  <a:pt x="6725" y="15688"/>
                  <a:pt x="6715" y="15678"/>
                  <a:pt x="6710" y="15655"/>
                </a:cubicBezTo>
                <a:lnTo>
                  <a:pt x="6887" y="15522"/>
                </a:lnTo>
                <a:lnTo>
                  <a:pt x="6797" y="15534"/>
                </a:lnTo>
                <a:lnTo>
                  <a:pt x="6920" y="15413"/>
                </a:lnTo>
                <a:cubicBezTo>
                  <a:pt x="6869" y="15437"/>
                  <a:pt x="6835" y="15447"/>
                  <a:pt x="6814" y="15447"/>
                </a:cubicBezTo>
                <a:cubicBezTo>
                  <a:pt x="6776" y="15447"/>
                  <a:pt x="6769" y="15420"/>
                  <a:pt x="6748" y="15381"/>
                </a:cubicBezTo>
                <a:cubicBezTo>
                  <a:pt x="6698" y="15457"/>
                  <a:pt x="6582" y="15559"/>
                  <a:pt x="6521" y="15559"/>
                </a:cubicBezTo>
                <a:cubicBezTo>
                  <a:pt x="6515" y="15559"/>
                  <a:pt x="6508" y="15558"/>
                  <a:pt x="6503" y="15555"/>
                </a:cubicBezTo>
                <a:cubicBezTo>
                  <a:pt x="6531" y="15473"/>
                  <a:pt x="6620" y="15459"/>
                  <a:pt x="6531" y="15439"/>
                </a:cubicBezTo>
                <a:cubicBezTo>
                  <a:pt x="6582" y="15400"/>
                  <a:pt x="6639" y="15356"/>
                  <a:pt x="6659" y="15356"/>
                </a:cubicBezTo>
                <a:cubicBezTo>
                  <a:pt x="6672" y="15356"/>
                  <a:pt x="6672" y="15373"/>
                  <a:pt x="6649" y="15418"/>
                </a:cubicBezTo>
                <a:lnTo>
                  <a:pt x="6764" y="15322"/>
                </a:lnTo>
                <a:cubicBezTo>
                  <a:pt x="6792" y="15228"/>
                  <a:pt x="6687" y="15257"/>
                  <a:pt x="6659" y="15244"/>
                </a:cubicBezTo>
                <a:cubicBezTo>
                  <a:pt x="6665" y="15257"/>
                  <a:pt x="6670" y="15269"/>
                  <a:pt x="6665" y="15285"/>
                </a:cubicBezTo>
                <a:lnTo>
                  <a:pt x="6414" y="15385"/>
                </a:lnTo>
                <a:cubicBezTo>
                  <a:pt x="6437" y="15343"/>
                  <a:pt x="6475" y="15306"/>
                  <a:pt x="6526" y="15282"/>
                </a:cubicBezTo>
                <a:cubicBezTo>
                  <a:pt x="6495" y="15282"/>
                  <a:pt x="6440" y="15320"/>
                  <a:pt x="6397" y="15320"/>
                </a:cubicBezTo>
                <a:cubicBezTo>
                  <a:pt x="6394" y="15320"/>
                  <a:pt x="6391" y="15320"/>
                  <a:pt x="6386" y="15319"/>
                </a:cubicBezTo>
                <a:cubicBezTo>
                  <a:pt x="6480" y="15234"/>
                  <a:pt x="6561" y="15144"/>
                  <a:pt x="6644" y="15120"/>
                </a:cubicBezTo>
                <a:lnTo>
                  <a:pt x="6458" y="15170"/>
                </a:lnTo>
                <a:cubicBezTo>
                  <a:pt x="6487" y="15128"/>
                  <a:pt x="6508" y="15037"/>
                  <a:pt x="6553" y="15012"/>
                </a:cubicBezTo>
                <a:cubicBezTo>
                  <a:pt x="6553" y="14996"/>
                  <a:pt x="6539" y="14991"/>
                  <a:pt x="6521" y="14991"/>
                </a:cubicBezTo>
                <a:cubicBezTo>
                  <a:pt x="6467" y="14991"/>
                  <a:pt x="6358" y="15038"/>
                  <a:pt x="6295" y="15038"/>
                </a:cubicBezTo>
                <a:cubicBezTo>
                  <a:pt x="6267" y="15038"/>
                  <a:pt x="6248" y="15029"/>
                  <a:pt x="6247" y="15003"/>
                </a:cubicBezTo>
                <a:cubicBezTo>
                  <a:pt x="6230" y="15016"/>
                  <a:pt x="6202" y="15028"/>
                  <a:pt x="6181" y="15033"/>
                </a:cubicBezTo>
                <a:cubicBezTo>
                  <a:pt x="6141" y="14986"/>
                  <a:pt x="6164" y="14889"/>
                  <a:pt x="6072" y="14889"/>
                </a:cubicBezTo>
                <a:cubicBezTo>
                  <a:pt x="6050" y="14889"/>
                  <a:pt x="6020" y="14895"/>
                  <a:pt x="5981" y="14909"/>
                </a:cubicBezTo>
                <a:lnTo>
                  <a:pt x="6096" y="14730"/>
                </a:lnTo>
                <a:cubicBezTo>
                  <a:pt x="6096" y="14730"/>
                  <a:pt x="6095" y="14730"/>
                  <a:pt x="6095" y="14730"/>
                </a:cubicBezTo>
                <a:cubicBezTo>
                  <a:pt x="6004" y="14730"/>
                  <a:pt x="5953" y="14950"/>
                  <a:pt x="5799" y="14950"/>
                </a:cubicBezTo>
                <a:cubicBezTo>
                  <a:pt x="5797" y="14950"/>
                  <a:pt x="5794" y="14950"/>
                  <a:pt x="5790" y="14949"/>
                </a:cubicBezTo>
                <a:cubicBezTo>
                  <a:pt x="5789" y="14950"/>
                  <a:pt x="5787" y="14950"/>
                  <a:pt x="5786" y="14950"/>
                </a:cubicBezTo>
                <a:cubicBezTo>
                  <a:pt x="5670" y="14950"/>
                  <a:pt x="5903" y="14804"/>
                  <a:pt x="5924" y="14747"/>
                </a:cubicBezTo>
                <a:cubicBezTo>
                  <a:pt x="5852" y="14783"/>
                  <a:pt x="5734" y="14838"/>
                  <a:pt x="5670" y="14838"/>
                </a:cubicBezTo>
                <a:cubicBezTo>
                  <a:pt x="5632" y="14838"/>
                  <a:pt x="5614" y="14817"/>
                  <a:pt x="5640" y="14755"/>
                </a:cubicBezTo>
                <a:cubicBezTo>
                  <a:pt x="5650" y="14753"/>
                  <a:pt x="5658" y="14752"/>
                  <a:pt x="5665" y="14752"/>
                </a:cubicBezTo>
                <a:cubicBezTo>
                  <a:pt x="5695" y="14752"/>
                  <a:pt x="5691" y="14772"/>
                  <a:pt x="5719" y="14776"/>
                </a:cubicBezTo>
                <a:lnTo>
                  <a:pt x="5762" y="14660"/>
                </a:lnTo>
                <a:cubicBezTo>
                  <a:pt x="5974" y="14560"/>
                  <a:pt x="5964" y="14635"/>
                  <a:pt x="6052" y="14490"/>
                </a:cubicBezTo>
                <a:cubicBezTo>
                  <a:pt x="5948" y="14580"/>
                  <a:pt x="5886" y="14604"/>
                  <a:pt x="5842" y="14604"/>
                </a:cubicBezTo>
                <a:cubicBezTo>
                  <a:pt x="5789" y="14604"/>
                  <a:pt x="5759" y="14571"/>
                  <a:pt x="5705" y="14571"/>
                </a:cubicBezTo>
                <a:cubicBezTo>
                  <a:pt x="5660" y="14571"/>
                  <a:pt x="5600" y="14595"/>
                  <a:pt x="5496" y="14681"/>
                </a:cubicBezTo>
                <a:lnTo>
                  <a:pt x="5529" y="14602"/>
                </a:lnTo>
                <a:cubicBezTo>
                  <a:pt x="5531" y="14603"/>
                  <a:pt x="5533" y="14604"/>
                  <a:pt x="5534" y="14604"/>
                </a:cubicBezTo>
                <a:cubicBezTo>
                  <a:pt x="5541" y="14604"/>
                  <a:pt x="5551" y="14599"/>
                  <a:pt x="5557" y="14599"/>
                </a:cubicBezTo>
                <a:cubicBezTo>
                  <a:pt x="5559" y="14599"/>
                  <a:pt x="5562" y="14599"/>
                  <a:pt x="5562" y="14602"/>
                </a:cubicBezTo>
                <a:cubicBezTo>
                  <a:pt x="5584" y="14565"/>
                  <a:pt x="5584" y="14550"/>
                  <a:pt x="5571" y="14550"/>
                </a:cubicBezTo>
                <a:cubicBezTo>
                  <a:pt x="5526" y="14550"/>
                  <a:pt x="5342" y="14697"/>
                  <a:pt x="5268" y="14697"/>
                </a:cubicBezTo>
                <a:cubicBezTo>
                  <a:pt x="5255" y="14697"/>
                  <a:pt x="5245" y="14692"/>
                  <a:pt x="5240" y="14681"/>
                </a:cubicBezTo>
                <a:cubicBezTo>
                  <a:pt x="5240" y="14630"/>
                  <a:pt x="5273" y="14590"/>
                  <a:pt x="5329" y="14565"/>
                </a:cubicBezTo>
                <a:lnTo>
                  <a:pt x="5179" y="14593"/>
                </a:lnTo>
                <a:cubicBezTo>
                  <a:pt x="5170" y="14580"/>
                  <a:pt x="5213" y="14547"/>
                  <a:pt x="5235" y="14544"/>
                </a:cubicBezTo>
                <a:lnTo>
                  <a:pt x="5123" y="14506"/>
                </a:lnTo>
                <a:lnTo>
                  <a:pt x="5134" y="14499"/>
                </a:lnTo>
                <a:cubicBezTo>
                  <a:pt x="5056" y="14532"/>
                  <a:pt x="4979" y="14565"/>
                  <a:pt x="4901" y="14593"/>
                </a:cubicBezTo>
                <a:cubicBezTo>
                  <a:pt x="4929" y="14535"/>
                  <a:pt x="4951" y="14572"/>
                  <a:pt x="4984" y="14535"/>
                </a:cubicBezTo>
                <a:lnTo>
                  <a:pt x="4851" y="14565"/>
                </a:lnTo>
                <a:cubicBezTo>
                  <a:pt x="4906" y="14499"/>
                  <a:pt x="4992" y="14462"/>
                  <a:pt x="5040" y="14462"/>
                </a:cubicBezTo>
                <a:cubicBezTo>
                  <a:pt x="5056" y="14462"/>
                  <a:pt x="5068" y="14465"/>
                  <a:pt x="5073" y="14473"/>
                </a:cubicBezTo>
                <a:cubicBezTo>
                  <a:pt x="5177" y="14366"/>
                  <a:pt x="5190" y="14338"/>
                  <a:pt x="5170" y="14338"/>
                </a:cubicBezTo>
                <a:cubicBezTo>
                  <a:pt x="5151" y="14338"/>
                  <a:pt x="5093" y="14367"/>
                  <a:pt x="5056" y="14367"/>
                </a:cubicBezTo>
                <a:cubicBezTo>
                  <a:pt x="5027" y="14367"/>
                  <a:pt x="5010" y="14348"/>
                  <a:pt x="5040" y="14278"/>
                </a:cubicBezTo>
                <a:lnTo>
                  <a:pt x="5134" y="14278"/>
                </a:lnTo>
                <a:cubicBezTo>
                  <a:pt x="5301" y="14104"/>
                  <a:pt x="5190" y="14134"/>
                  <a:pt x="5263" y="14001"/>
                </a:cubicBezTo>
                <a:cubicBezTo>
                  <a:pt x="5212" y="14059"/>
                  <a:pt x="5056" y="14320"/>
                  <a:pt x="4917" y="14345"/>
                </a:cubicBezTo>
                <a:cubicBezTo>
                  <a:pt x="4924" y="14326"/>
                  <a:pt x="4922" y="14308"/>
                  <a:pt x="4891" y="14308"/>
                </a:cubicBezTo>
                <a:cubicBezTo>
                  <a:pt x="4875" y="14308"/>
                  <a:pt x="4851" y="14313"/>
                  <a:pt x="4817" y="14324"/>
                </a:cubicBezTo>
                <a:cubicBezTo>
                  <a:pt x="4946" y="14229"/>
                  <a:pt x="4878" y="14229"/>
                  <a:pt x="4840" y="14208"/>
                </a:cubicBezTo>
                <a:lnTo>
                  <a:pt x="5007" y="14084"/>
                </a:lnTo>
                <a:cubicBezTo>
                  <a:pt x="4922" y="14092"/>
                  <a:pt x="4840" y="14159"/>
                  <a:pt x="4739" y="14199"/>
                </a:cubicBezTo>
                <a:cubicBezTo>
                  <a:pt x="4717" y="14150"/>
                  <a:pt x="4840" y="14050"/>
                  <a:pt x="4939" y="13959"/>
                </a:cubicBezTo>
                <a:cubicBezTo>
                  <a:pt x="4936" y="13951"/>
                  <a:pt x="4929" y="13947"/>
                  <a:pt x="4922" y="13947"/>
                </a:cubicBezTo>
                <a:cubicBezTo>
                  <a:pt x="4875" y="13947"/>
                  <a:pt x="4775" y="14117"/>
                  <a:pt x="4684" y="14117"/>
                </a:cubicBezTo>
                <a:cubicBezTo>
                  <a:pt x="4676" y="14117"/>
                  <a:pt x="4669" y="14116"/>
                  <a:pt x="4661" y="14113"/>
                </a:cubicBezTo>
                <a:cubicBezTo>
                  <a:pt x="4665" y="14061"/>
                  <a:pt x="4631" y="14045"/>
                  <a:pt x="4570" y="14045"/>
                </a:cubicBezTo>
                <a:cubicBezTo>
                  <a:pt x="4526" y="14045"/>
                  <a:pt x="4463" y="14054"/>
                  <a:pt x="4388" y="14063"/>
                </a:cubicBezTo>
                <a:cubicBezTo>
                  <a:pt x="4405" y="13989"/>
                  <a:pt x="4501" y="13992"/>
                  <a:pt x="4534" y="13947"/>
                </a:cubicBezTo>
                <a:lnTo>
                  <a:pt x="4360" y="14013"/>
                </a:lnTo>
                <a:cubicBezTo>
                  <a:pt x="4355" y="14005"/>
                  <a:pt x="4405" y="13980"/>
                  <a:pt x="4428" y="13964"/>
                </a:cubicBezTo>
                <a:cubicBezTo>
                  <a:pt x="4347" y="13975"/>
                  <a:pt x="4256" y="14076"/>
                  <a:pt x="4165" y="14076"/>
                </a:cubicBezTo>
                <a:cubicBezTo>
                  <a:pt x="4162" y="14076"/>
                  <a:pt x="4159" y="14076"/>
                  <a:pt x="4155" y="14075"/>
                </a:cubicBezTo>
                <a:cubicBezTo>
                  <a:pt x="4127" y="14092"/>
                  <a:pt x="4111" y="14098"/>
                  <a:pt x="4101" y="14098"/>
                </a:cubicBezTo>
                <a:cubicBezTo>
                  <a:pt x="4053" y="14098"/>
                  <a:pt x="4240" y="13891"/>
                  <a:pt x="4139" y="13891"/>
                </a:cubicBezTo>
                <a:cubicBezTo>
                  <a:pt x="4122" y="13891"/>
                  <a:pt x="4099" y="13898"/>
                  <a:pt x="4066" y="13910"/>
                </a:cubicBezTo>
                <a:cubicBezTo>
                  <a:pt x="4106" y="13864"/>
                  <a:pt x="4183" y="13843"/>
                  <a:pt x="4250" y="13794"/>
                </a:cubicBezTo>
                <a:cubicBezTo>
                  <a:pt x="4099" y="13810"/>
                  <a:pt x="3955" y="13840"/>
                  <a:pt x="3816" y="13885"/>
                </a:cubicBezTo>
                <a:lnTo>
                  <a:pt x="3882" y="13761"/>
                </a:lnTo>
                <a:cubicBezTo>
                  <a:pt x="3782" y="13885"/>
                  <a:pt x="3577" y="13943"/>
                  <a:pt x="3393" y="13984"/>
                </a:cubicBezTo>
                <a:lnTo>
                  <a:pt x="3377" y="14005"/>
                </a:lnTo>
                <a:lnTo>
                  <a:pt x="3360" y="13992"/>
                </a:lnTo>
                <a:lnTo>
                  <a:pt x="3393" y="13984"/>
                </a:lnTo>
                <a:lnTo>
                  <a:pt x="3426" y="13955"/>
                </a:lnTo>
                <a:lnTo>
                  <a:pt x="3353" y="13984"/>
                </a:lnTo>
                <a:lnTo>
                  <a:pt x="3320" y="13955"/>
                </a:lnTo>
                <a:cubicBezTo>
                  <a:pt x="3381" y="13919"/>
                  <a:pt x="3443" y="13889"/>
                  <a:pt x="3515" y="13864"/>
                </a:cubicBezTo>
                <a:lnTo>
                  <a:pt x="3426" y="13955"/>
                </a:lnTo>
                <a:cubicBezTo>
                  <a:pt x="3560" y="13901"/>
                  <a:pt x="3682" y="13840"/>
                  <a:pt x="3793" y="13768"/>
                </a:cubicBezTo>
                <a:cubicBezTo>
                  <a:pt x="3777" y="13774"/>
                  <a:pt x="3760" y="13778"/>
                  <a:pt x="3745" y="13778"/>
                </a:cubicBezTo>
                <a:cubicBezTo>
                  <a:pt x="3739" y="13778"/>
                  <a:pt x="3732" y="13778"/>
                  <a:pt x="3727" y="13777"/>
                </a:cubicBezTo>
                <a:cubicBezTo>
                  <a:pt x="3755" y="13768"/>
                  <a:pt x="3782" y="13752"/>
                  <a:pt x="3805" y="13735"/>
                </a:cubicBezTo>
                <a:cubicBezTo>
                  <a:pt x="3808" y="13733"/>
                  <a:pt x="3810" y="13731"/>
                  <a:pt x="3806" y="13731"/>
                </a:cubicBezTo>
                <a:cubicBezTo>
                  <a:pt x="3800" y="13731"/>
                  <a:pt x="3762" y="13745"/>
                  <a:pt x="3715" y="13761"/>
                </a:cubicBezTo>
                <a:lnTo>
                  <a:pt x="3904" y="13619"/>
                </a:lnTo>
                <a:lnTo>
                  <a:pt x="3821" y="13665"/>
                </a:lnTo>
                <a:lnTo>
                  <a:pt x="3859" y="13512"/>
                </a:lnTo>
                <a:lnTo>
                  <a:pt x="3854" y="13512"/>
                </a:lnTo>
                <a:cubicBezTo>
                  <a:pt x="3866" y="13500"/>
                  <a:pt x="3878" y="13483"/>
                  <a:pt x="3878" y="13479"/>
                </a:cubicBezTo>
                <a:cubicBezTo>
                  <a:pt x="3892" y="13522"/>
                  <a:pt x="3835" y="13621"/>
                  <a:pt x="3884" y="13621"/>
                </a:cubicBezTo>
                <a:cubicBezTo>
                  <a:pt x="3887" y="13621"/>
                  <a:pt x="3891" y="13621"/>
                  <a:pt x="3894" y="13619"/>
                </a:cubicBezTo>
                <a:cubicBezTo>
                  <a:pt x="3914" y="13553"/>
                  <a:pt x="3934" y="13538"/>
                  <a:pt x="3949" y="13538"/>
                </a:cubicBezTo>
                <a:cubicBezTo>
                  <a:pt x="3960" y="13538"/>
                  <a:pt x="3970" y="13548"/>
                  <a:pt x="3973" y="13548"/>
                </a:cubicBezTo>
                <a:cubicBezTo>
                  <a:pt x="3980" y="13548"/>
                  <a:pt x="3977" y="13533"/>
                  <a:pt x="3960" y="13467"/>
                </a:cubicBezTo>
                <a:cubicBezTo>
                  <a:pt x="3973" y="13458"/>
                  <a:pt x="3983" y="13456"/>
                  <a:pt x="3992" y="13456"/>
                </a:cubicBezTo>
                <a:cubicBezTo>
                  <a:pt x="4028" y="13456"/>
                  <a:pt x="4023" y="13517"/>
                  <a:pt x="4083" y="13520"/>
                </a:cubicBezTo>
                <a:cubicBezTo>
                  <a:pt x="4111" y="13404"/>
                  <a:pt x="4167" y="13297"/>
                  <a:pt x="4245" y="13193"/>
                </a:cubicBezTo>
                <a:close/>
                <a:moveTo>
                  <a:pt x="7745" y="15916"/>
                </a:moveTo>
                <a:cubicBezTo>
                  <a:pt x="7745" y="15928"/>
                  <a:pt x="7745" y="15940"/>
                  <a:pt x="7750" y="15953"/>
                </a:cubicBezTo>
                <a:cubicBezTo>
                  <a:pt x="7713" y="15989"/>
                  <a:pt x="7697" y="15992"/>
                  <a:pt x="7684" y="15992"/>
                </a:cubicBezTo>
                <a:cubicBezTo>
                  <a:pt x="7682" y="15992"/>
                  <a:pt x="7679" y="15991"/>
                  <a:pt x="7677" y="15991"/>
                </a:cubicBezTo>
                <a:cubicBezTo>
                  <a:pt x="7660" y="15991"/>
                  <a:pt x="7644" y="15997"/>
                  <a:pt x="7583" y="16077"/>
                </a:cubicBezTo>
                <a:cubicBezTo>
                  <a:pt x="7571" y="16077"/>
                  <a:pt x="7571" y="16081"/>
                  <a:pt x="7560" y="16081"/>
                </a:cubicBezTo>
                <a:cubicBezTo>
                  <a:pt x="7555" y="16083"/>
                  <a:pt x="7558" y="16083"/>
                  <a:pt x="7561" y="16083"/>
                </a:cubicBezTo>
                <a:cubicBezTo>
                  <a:pt x="7566" y="16083"/>
                  <a:pt x="7571" y="16083"/>
                  <a:pt x="7571" y="16086"/>
                </a:cubicBezTo>
                <a:lnTo>
                  <a:pt x="7571" y="16089"/>
                </a:lnTo>
                <a:lnTo>
                  <a:pt x="7583" y="16089"/>
                </a:lnTo>
                <a:cubicBezTo>
                  <a:pt x="7591" y="16092"/>
                  <a:pt x="7598" y="16093"/>
                  <a:pt x="7604" y="16093"/>
                </a:cubicBezTo>
                <a:cubicBezTo>
                  <a:pt x="7613" y="16093"/>
                  <a:pt x="7619" y="16092"/>
                  <a:pt x="7627" y="16089"/>
                </a:cubicBezTo>
                <a:lnTo>
                  <a:pt x="7705" y="16086"/>
                </a:lnTo>
                <a:cubicBezTo>
                  <a:pt x="7649" y="16110"/>
                  <a:pt x="7599" y="16139"/>
                  <a:pt x="7555" y="16172"/>
                </a:cubicBezTo>
                <a:cubicBezTo>
                  <a:pt x="7555" y="16165"/>
                  <a:pt x="7527" y="16160"/>
                  <a:pt x="7522" y="16151"/>
                </a:cubicBezTo>
                <a:cubicBezTo>
                  <a:pt x="7472" y="16172"/>
                  <a:pt x="7477" y="16189"/>
                  <a:pt x="7493" y="16205"/>
                </a:cubicBezTo>
                <a:cubicBezTo>
                  <a:pt x="7469" y="16218"/>
                  <a:pt x="7446" y="16225"/>
                  <a:pt x="7426" y="16225"/>
                </a:cubicBezTo>
                <a:cubicBezTo>
                  <a:pt x="7401" y="16225"/>
                  <a:pt x="7383" y="16210"/>
                  <a:pt x="7376" y="16172"/>
                </a:cubicBezTo>
                <a:cubicBezTo>
                  <a:pt x="7416" y="16135"/>
                  <a:pt x="7465" y="16102"/>
                  <a:pt x="7517" y="16077"/>
                </a:cubicBezTo>
                <a:cubicBezTo>
                  <a:pt x="7520" y="16050"/>
                  <a:pt x="7512" y="16044"/>
                  <a:pt x="7498" y="16044"/>
                </a:cubicBezTo>
                <a:cubicBezTo>
                  <a:pt x="7489" y="16044"/>
                  <a:pt x="7475" y="16049"/>
                  <a:pt x="7465" y="16049"/>
                </a:cubicBezTo>
                <a:cubicBezTo>
                  <a:pt x="7454" y="16049"/>
                  <a:pt x="7446" y="16043"/>
                  <a:pt x="7449" y="16019"/>
                </a:cubicBezTo>
                <a:cubicBezTo>
                  <a:pt x="7505" y="15947"/>
                  <a:pt x="7541" y="15929"/>
                  <a:pt x="7573" y="15929"/>
                </a:cubicBezTo>
                <a:cubicBezTo>
                  <a:pt x="7601" y="15929"/>
                  <a:pt x="7627" y="15943"/>
                  <a:pt x="7660" y="15943"/>
                </a:cubicBezTo>
                <a:cubicBezTo>
                  <a:pt x="7684" y="15943"/>
                  <a:pt x="7710" y="15937"/>
                  <a:pt x="7745" y="15916"/>
                </a:cubicBezTo>
                <a:close/>
                <a:moveTo>
                  <a:pt x="6429" y="18726"/>
                </a:moveTo>
                <a:lnTo>
                  <a:pt x="6402" y="18751"/>
                </a:lnTo>
                <a:cubicBezTo>
                  <a:pt x="6411" y="18746"/>
                  <a:pt x="6419" y="18737"/>
                  <a:pt x="6429" y="18726"/>
                </a:cubicBezTo>
                <a:close/>
                <a:moveTo>
                  <a:pt x="13841" y="0"/>
                </a:moveTo>
                <a:cubicBezTo>
                  <a:pt x="13661" y="0"/>
                  <a:pt x="13475" y="37"/>
                  <a:pt x="13275" y="85"/>
                </a:cubicBezTo>
                <a:cubicBezTo>
                  <a:pt x="13274" y="85"/>
                  <a:pt x="13274" y="85"/>
                  <a:pt x="13272" y="85"/>
                </a:cubicBezTo>
                <a:cubicBezTo>
                  <a:pt x="13201" y="85"/>
                  <a:pt x="12687" y="255"/>
                  <a:pt x="12417" y="586"/>
                </a:cubicBezTo>
                <a:cubicBezTo>
                  <a:pt x="12135" y="922"/>
                  <a:pt x="12057" y="1332"/>
                  <a:pt x="12201" y="1718"/>
                </a:cubicBezTo>
                <a:cubicBezTo>
                  <a:pt x="12146" y="1506"/>
                  <a:pt x="12146" y="1291"/>
                  <a:pt x="12212" y="1084"/>
                </a:cubicBezTo>
                <a:cubicBezTo>
                  <a:pt x="12295" y="781"/>
                  <a:pt x="12636" y="449"/>
                  <a:pt x="12953" y="337"/>
                </a:cubicBezTo>
                <a:cubicBezTo>
                  <a:pt x="13080" y="289"/>
                  <a:pt x="13203" y="259"/>
                  <a:pt x="13259" y="259"/>
                </a:cubicBezTo>
                <a:cubicBezTo>
                  <a:pt x="13270" y="259"/>
                  <a:pt x="13280" y="260"/>
                  <a:pt x="13285" y="264"/>
                </a:cubicBezTo>
                <a:cubicBezTo>
                  <a:pt x="13330" y="264"/>
                  <a:pt x="13370" y="271"/>
                  <a:pt x="13408" y="292"/>
                </a:cubicBezTo>
                <a:cubicBezTo>
                  <a:pt x="13431" y="304"/>
                  <a:pt x="13431" y="325"/>
                  <a:pt x="13403" y="350"/>
                </a:cubicBezTo>
                <a:cubicBezTo>
                  <a:pt x="13375" y="374"/>
                  <a:pt x="13347" y="392"/>
                  <a:pt x="13163" y="499"/>
                </a:cubicBezTo>
                <a:cubicBezTo>
                  <a:pt x="12913" y="616"/>
                  <a:pt x="12735" y="805"/>
                  <a:pt x="12669" y="1021"/>
                </a:cubicBezTo>
                <a:cubicBezTo>
                  <a:pt x="12591" y="1291"/>
                  <a:pt x="12685" y="1572"/>
                  <a:pt x="12930" y="1776"/>
                </a:cubicBezTo>
                <a:cubicBezTo>
                  <a:pt x="12857" y="1809"/>
                  <a:pt x="12925" y="1970"/>
                  <a:pt x="13224" y="2132"/>
                </a:cubicBezTo>
                <a:cubicBezTo>
                  <a:pt x="13414" y="2223"/>
                  <a:pt x="13626" y="2277"/>
                  <a:pt x="13848" y="2289"/>
                </a:cubicBezTo>
                <a:lnTo>
                  <a:pt x="14071" y="2301"/>
                </a:lnTo>
                <a:lnTo>
                  <a:pt x="14026" y="2476"/>
                </a:lnTo>
                <a:cubicBezTo>
                  <a:pt x="14238" y="2438"/>
                  <a:pt x="14266" y="2380"/>
                  <a:pt x="14449" y="2331"/>
                </a:cubicBezTo>
                <a:cubicBezTo>
                  <a:pt x="14732" y="2455"/>
                  <a:pt x="14689" y="2608"/>
                  <a:pt x="14649" y="2732"/>
                </a:cubicBezTo>
                <a:cubicBezTo>
                  <a:pt x="14720" y="2777"/>
                  <a:pt x="14762" y="2794"/>
                  <a:pt x="14787" y="2794"/>
                </a:cubicBezTo>
                <a:cubicBezTo>
                  <a:pt x="14826" y="2794"/>
                  <a:pt x="14818" y="2746"/>
                  <a:pt x="14811" y="2692"/>
                </a:cubicBezTo>
                <a:cubicBezTo>
                  <a:pt x="14800" y="2644"/>
                  <a:pt x="14797" y="2581"/>
                  <a:pt x="14864" y="2581"/>
                </a:cubicBezTo>
                <a:cubicBezTo>
                  <a:pt x="14904" y="2581"/>
                  <a:pt x="14970" y="2603"/>
                  <a:pt x="15073" y="2662"/>
                </a:cubicBezTo>
                <a:cubicBezTo>
                  <a:pt x="15372" y="2965"/>
                  <a:pt x="15684" y="3130"/>
                  <a:pt x="16169" y="3512"/>
                </a:cubicBezTo>
                <a:cubicBezTo>
                  <a:pt x="16215" y="3619"/>
                  <a:pt x="16205" y="3649"/>
                  <a:pt x="16175" y="3649"/>
                </a:cubicBezTo>
                <a:cubicBezTo>
                  <a:pt x="16139" y="3649"/>
                  <a:pt x="16075" y="3609"/>
                  <a:pt x="16042" y="3609"/>
                </a:cubicBezTo>
                <a:cubicBezTo>
                  <a:pt x="16025" y="3609"/>
                  <a:pt x="16017" y="3617"/>
                  <a:pt x="16018" y="3640"/>
                </a:cubicBezTo>
                <a:lnTo>
                  <a:pt x="16364" y="3803"/>
                </a:lnTo>
                <a:cubicBezTo>
                  <a:pt x="16397" y="3860"/>
                  <a:pt x="16336" y="3860"/>
                  <a:pt x="16303" y="3864"/>
                </a:cubicBezTo>
                <a:cubicBezTo>
                  <a:pt x="16372" y="3924"/>
                  <a:pt x="16420" y="3934"/>
                  <a:pt x="16465" y="3934"/>
                </a:cubicBezTo>
                <a:cubicBezTo>
                  <a:pt x="16486" y="3934"/>
                  <a:pt x="16506" y="3933"/>
                  <a:pt x="16528" y="3933"/>
                </a:cubicBezTo>
                <a:cubicBezTo>
                  <a:pt x="16592" y="3933"/>
                  <a:pt x="16665" y="3952"/>
                  <a:pt x="16797" y="4101"/>
                </a:cubicBezTo>
                <a:cubicBezTo>
                  <a:pt x="17103" y="4113"/>
                  <a:pt x="16863" y="4892"/>
                  <a:pt x="17320" y="5240"/>
                </a:cubicBezTo>
                <a:cubicBezTo>
                  <a:pt x="17315" y="5278"/>
                  <a:pt x="17296" y="5290"/>
                  <a:pt x="17272" y="5290"/>
                </a:cubicBezTo>
                <a:cubicBezTo>
                  <a:pt x="17232" y="5290"/>
                  <a:pt x="17176" y="5261"/>
                  <a:pt x="17129" y="5261"/>
                </a:cubicBezTo>
                <a:cubicBezTo>
                  <a:pt x="17115" y="5261"/>
                  <a:pt x="17100" y="5264"/>
                  <a:pt x="17087" y="5273"/>
                </a:cubicBezTo>
                <a:cubicBezTo>
                  <a:pt x="17515" y="5816"/>
                  <a:pt x="17425" y="5733"/>
                  <a:pt x="17827" y="6193"/>
                </a:cubicBezTo>
                <a:cubicBezTo>
                  <a:pt x="17811" y="6343"/>
                  <a:pt x="17799" y="6492"/>
                  <a:pt x="17766" y="6641"/>
                </a:cubicBezTo>
                <a:cubicBezTo>
                  <a:pt x="17797" y="6549"/>
                  <a:pt x="17844" y="6510"/>
                  <a:pt x="17897" y="6510"/>
                </a:cubicBezTo>
                <a:cubicBezTo>
                  <a:pt x="18041" y="6510"/>
                  <a:pt x="18242" y="6781"/>
                  <a:pt x="18399" y="7042"/>
                </a:cubicBezTo>
                <a:cubicBezTo>
                  <a:pt x="18411" y="7026"/>
                  <a:pt x="18416" y="7009"/>
                  <a:pt x="18427" y="6993"/>
                </a:cubicBezTo>
                <a:cubicBezTo>
                  <a:pt x="18432" y="7035"/>
                  <a:pt x="18439" y="7081"/>
                  <a:pt x="18444" y="7126"/>
                </a:cubicBezTo>
                <a:lnTo>
                  <a:pt x="18399" y="7047"/>
                </a:lnTo>
                <a:lnTo>
                  <a:pt x="18361" y="7117"/>
                </a:lnTo>
                <a:lnTo>
                  <a:pt x="18456" y="7200"/>
                </a:lnTo>
                <a:cubicBezTo>
                  <a:pt x="18467" y="7296"/>
                  <a:pt x="18472" y="7395"/>
                  <a:pt x="18477" y="7491"/>
                </a:cubicBezTo>
                <a:cubicBezTo>
                  <a:pt x="18406" y="7491"/>
                  <a:pt x="18317" y="7420"/>
                  <a:pt x="18232" y="7337"/>
                </a:cubicBezTo>
                <a:lnTo>
                  <a:pt x="18361" y="7117"/>
                </a:lnTo>
                <a:cubicBezTo>
                  <a:pt x="18217" y="6999"/>
                  <a:pt x="18069" y="6893"/>
                  <a:pt x="17941" y="6893"/>
                </a:cubicBezTo>
                <a:cubicBezTo>
                  <a:pt x="17921" y="6893"/>
                  <a:pt x="17902" y="6896"/>
                  <a:pt x="17882" y="6902"/>
                </a:cubicBezTo>
                <a:cubicBezTo>
                  <a:pt x="17926" y="6960"/>
                  <a:pt x="17960" y="7021"/>
                  <a:pt x="17971" y="7084"/>
                </a:cubicBezTo>
                <a:cubicBezTo>
                  <a:pt x="17938" y="7060"/>
                  <a:pt x="17910" y="7041"/>
                  <a:pt x="17888" y="7041"/>
                </a:cubicBezTo>
                <a:cubicBezTo>
                  <a:pt x="17882" y="7041"/>
                  <a:pt x="17877" y="7042"/>
                  <a:pt x="17872" y="7047"/>
                </a:cubicBezTo>
                <a:cubicBezTo>
                  <a:pt x="17849" y="7068"/>
                  <a:pt x="17910" y="7126"/>
                  <a:pt x="17983" y="7212"/>
                </a:cubicBezTo>
                <a:lnTo>
                  <a:pt x="17726" y="7354"/>
                </a:lnTo>
                <a:lnTo>
                  <a:pt x="17832" y="7382"/>
                </a:lnTo>
                <a:cubicBezTo>
                  <a:pt x="17799" y="7627"/>
                  <a:pt x="17750" y="7867"/>
                  <a:pt x="17677" y="8108"/>
                </a:cubicBezTo>
                <a:cubicBezTo>
                  <a:pt x="17793" y="8365"/>
                  <a:pt x="17933" y="8617"/>
                  <a:pt x="17994" y="8915"/>
                </a:cubicBezTo>
                <a:cubicBezTo>
                  <a:pt x="18088" y="9272"/>
                  <a:pt x="18016" y="9641"/>
                  <a:pt x="17799" y="9964"/>
                </a:cubicBezTo>
                <a:cubicBezTo>
                  <a:pt x="17788" y="9712"/>
                  <a:pt x="17559" y="9811"/>
                  <a:pt x="17371" y="9707"/>
                </a:cubicBezTo>
                <a:cubicBezTo>
                  <a:pt x="17726" y="9616"/>
                  <a:pt x="17626" y="9160"/>
                  <a:pt x="17750" y="8775"/>
                </a:cubicBezTo>
                <a:cubicBezTo>
                  <a:pt x="17707" y="8881"/>
                  <a:pt x="17662" y="8914"/>
                  <a:pt x="17626" y="8914"/>
                </a:cubicBezTo>
                <a:cubicBezTo>
                  <a:pt x="17591" y="8914"/>
                  <a:pt x="17563" y="8885"/>
                  <a:pt x="17548" y="8857"/>
                </a:cubicBezTo>
                <a:cubicBezTo>
                  <a:pt x="17559" y="8974"/>
                  <a:pt x="17554" y="9094"/>
                  <a:pt x="17538" y="9215"/>
                </a:cubicBezTo>
                <a:cubicBezTo>
                  <a:pt x="17531" y="9330"/>
                  <a:pt x="17503" y="9446"/>
                  <a:pt x="17470" y="9562"/>
                </a:cubicBezTo>
                <a:cubicBezTo>
                  <a:pt x="17447" y="9548"/>
                  <a:pt x="17420" y="9542"/>
                  <a:pt x="17394" y="9542"/>
                </a:cubicBezTo>
                <a:cubicBezTo>
                  <a:pt x="17353" y="9542"/>
                  <a:pt x="17311" y="9559"/>
                  <a:pt x="17287" y="9588"/>
                </a:cubicBezTo>
                <a:cubicBezTo>
                  <a:pt x="17232" y="9628"/>
                  <a:pt x="17164" y="9683"/>
                  <a:pt x="17082" y="9732"/>
                </a:cubicBezTo>
                <a:cubicBezTo>
                  <a:pt x="17176" y="9749"/>
                  <a:pt x="17220" y="9786"/>
                  <a:pt x="17220" y="9840"/>
                </a:cubicBezTo>
                <a:cubicBezTo>
                  <a:pt x="17220" y="9898"/>
                  <a:pt x="17159" y="9961"/>
                  <a:pt x="17131" y="10006"/>
                </a:cubicBezTo>
                <a:cubicBezTo>
                  <a:pt x="17030" y="10117"/>
                  <a:pt x="16819" y="10217"/>
                  <a:pt x="16686" y="10301"/>
                </a:cubicBezTo>
                <a:cubicBezTo>
                  <a:pt x="16653" y="10192"/>
                  <a:pt x="16708" y="10101"/>
                  <a:pt x="16943" y="9993"/>
                </a:cubicBezTo>
                <a:cubicBezTo>
                  <a:pt x="16923" y="9990"/>
                  <a:pt x="16905" y="9989"/>
                  <a:pt x="16888" y="9989"/>
                </a:cubicBezTo>
                <a:cubicBezTo>
                  <a:pt x="16748" y="9989"/>
                  <a:pt x="16724" y="10081"/>
                  <a:pt x="16630" y="10201"/>
                </a:cubicBezTo>
                <a:cubicBezTo>
                  <a:pt x="16569" y="10308"/>
                  <a:pt x="16438" y="10400"/>
                  <a:pt x="16308" y="10400"/>
                </a:cubicBezTo>
                <a:cubicBezTo>
                  <a:pt x="16271" y="10400"/>
                  <a:pt x="16237" y="10394"/>
                  <a:pt x="16202" y="10378"/>
                </a:cubicBezTo>
                <a:cubicBezTo>
                  <a:pt x="16285" y="10362"/>
                  <a:pt x="16336" y="10371"/>
                  <a:pt x="16381" y="10308"/>
                </a:cubicBezTo>
                <a:cubicBezTo>
                  <a:pt x="16291" y="10362"/>
                  <a:pt x="16185" y="10387"/>
                  <a:pt x="16075" y="10387"/>
                </a:cubicBezTo>
                <a:cubicBezTo>
                  <a:pt x="16065" y="10387"/>
                  <a:pt x="16055" y="10386"/>
                  <a:pt x="16045" y="10386"/>
                </a:cubicBezTo>
                <a:cubicBezTo>
                  <a:pt x="16033" y="10386"/>
                  <a:pt x="16023" y="10387"/>
                  <a:pt x="16012" y="10387"/>
                </a:cubicBezTo>
                <a:cubicBezTo>
                  <a:pt x="15980" y="10387"/>
                  <a:pt x="15951" y="10384"/>
                  <a:pt x="15941" y="10366"/>
                </a:cubicBezTo>
                <a:cubicBezTo>
                  <a:pt x="15929" y="10329"/>
                  <a:pt x="15929" y="10292"/>
                  <a:pt x="15929" y="10255"/>
                </a:cubicBezTo>
                <a:cubicBezTo>
                  <a:pt x="15929" y="10205"/>
                  <a:pt x="15951" y="10168"/>
                  <a:pt x="15979" y="10163"/>
                </a:cubicBezTo>
                <a:lnTo>
                  <a:pt x="15990" y="10184"/>
                </a:lnTo>
                <a:lnTo>
                  <a:pt x="16002" y="10217"/>
                </a:lnTo>
                <a:lnTo>
                  <a:pt x="15990" y="10180"/>
                </a:lnTo>
                <a:cubicBezTo>
                  <a:pt x="15957" y="10068"/>
                  <a:pt x="15913" y="9961"/>
                  <a:pt x="15851" y="9852"/>
                </a:cubicBezTo>
                <a:lnTo>
                  <a:pt x="15802" y="9765"/>
                </a:lnTo>
                <a:lnTo>
                  <a:pt x="15729" y="9649"/>
                </a:lnTo>
                <a:cubicBezTo>
                  <a:pt x="15661" y="9546"/>
                  <a:pt x="15595" y="9442"/>
                  <a:pt x="15522" y="9346"/>
                </a:cubicBezTo>
                <a:cubicBezTo>
                  <a:pt x="15241" y="8977"/>
                  <a:pt x="14924" y="8708"/>
                  <a:pt x="14754" y="8708"/>
                </a:cubicBezTo>
                <a:cubicBezTo>
                  <a:pt x="14749" y="8708"/>
                  <a:pt x="14744" y="8708"/>
                  <a:pt x="14739" y="8708"/>
                </a:cubicBezTo>
                <a:cubicBezTo>
                  <a:pt x="14762" y="8691"/>
                  <a:pt x="15035" y="8652"/>
                  <a:pt x="15162" y="8652"/>
                </a:cubicBezTo>
                <a:cubicBezTo>
                  <a:pt x="15183" y="8652"/>
                  <a:pt x="15200" y="8653"/>
                  <a:pt x="15212" y="8654"/>
                </a:cubicBezTo>
                <a:cubicBezTo>
                  <a:pt x="14811" y="8502"/>
                  <a:pt x="14393" y="8369"/>
                  <a:pt x="13965" y="8261"/>
                </a:cubicBezTo>
                <a:cubicBezTo>
                  <a:pt x="13864" y="8162"/>
                  <a:pt x="13770" y="8058"/>
                  <a:pt x="13664" y="7967"/>
                </a:cubicBezTo>
                <a:cubicBezTo>
                  <a:pt x="13788" y="7848"/>
                  <a:pt x="13917" y="7704"/>
                  <a:pt x="14117" y="7704"/>
                </a:cubicBezTo>
                <a:cubicBezTo>
                  <a:pt x="14215" y="7704"/>
                  <a:pt x="14330" y="7738"/>
                  <a:pt x="14471" y="7826"/>
                </a:cubicBezTo>
                <a:cubicBezTo>
                  <a:pt x="14320" y="7603"/>
                  <a:pt x="14099" y="7415"/>
                  <a:pt x="13821" y="7275"/>
                </a:cubicBezTo>
                <a:cubicBezTo>
                  <a:pt x="13887" y="7364"/>
                  <a:pt x="13814" y="7598"/>
                  <a:pt x="13694" y="7598"/>
                </a:cubicBezTo>
                <a:cubicBezTo>
                  <a:pt x="13674" y="7598"/>
                  <a:pt x="13652" y="7592"/>
                  <a:pt x="13631" y="7577"/>
                </a:cubicBezTo>
                <a:cubicBezTo>
                  <a:pt x="13467" y="7129"/>
                  <a:pt x="13492" y="7279"/>
                  <a:pt x="13173" y="6807"/>
                </a:cubicBezTo>
                <a:cubicBezTo>
                  <a:pt x="13213" y="6890"/>
                  <a:pt x="13069" y="6952"/>
                  <a:pt x="12895" y="6952"/>
                </a:cubicBezTo>
                <a:cubicBezTo>
                  <a:pt x="12783" y="6952"/>
                  <a:pt x="12657" y="6925"/>
                  <a:pt x="12563" y="6860"/>
                </a:cubicBezTo>
                <a:cubicBezTo>
                  <a:pt x="12641" y="6853"/>
                  <a:pt x="12794" y="6645"/>
                  <a:pt x="12918" y="6645"/>
                </a:cubicBezTo>
                <a:cubicBezTo>
                  <a:pt x="12923" y="6645"/>
                  <a:pt x="12930" y="6646"/>
                  <a:pt x="12935" y="6646"/>
                </a:cubicBezTo>
                <a:cubicBezTo>
                  <a:pt x="12636" y="6581"/>
                  <a:pt x="12336" y="6525"/>
                  <a:pt x="12044" y="6481"/>
                </a:cubicBezTo>
                <a:cubicBezTo>
                  <a:pt x="12047" y="6482"/>
                  <a:pt x="12052" y="6482"/>
                  <a:pt x="12055" y="6482"/>
                </a:cubicBezTo>
                <a:cubicBezTo>
                  <a:pt x="12222" y="6482"/>
                  <a:pt x="12237" y="6270"/>
                  <a:pt x="12156" y="6123"/>
                </a:cubicBezTo>
                <a:cubicBezTo>
                  <a:pt x="12159" y="6131"/>
                  <a:pt x="12158" y="6135"/>
                  <a:pt x="12149" y="6135"/>
                </a:cubicBezTo>
                <a:cubicBezTo>
                  <a:pt x="12075" y="6135"/>
                  <a:pt x="11513" y="5769"/>
                  <a:pt x="11311" y="5716"/>
                </a:cubicBezTo>
                <a:lnTo>
                  <a:pt x="11567" y="5928"/>
                </a:lnTo>
                <a:cubicBezTo>
                  <a:pt x="10787" y="5493"/>
                  <a:pt x="10453" y="5886"/>
                  <a:pt x="9641" y="5522"/>
                </a:cubicBezTo>
                <a:cubicBezTo>
                  <a:pt x="9780" y="5506"/>
                  <a:pt x="10164" y="5281"/>
                  <a:pt x="9735" y="5066"/>
                </a:cubicBezTo>
                <a:lnTo>
                  <a:pt x="9397" y="5136"/>
                </a:lnTo>
                <a:cubicBezTo>
                  <a:pt x="9246" y="5166"/>
                  <a:pt x="9046" y="5194"/>
                  <a:pt x="8874" y="5240"/>
                </a:cubicBezTo>
                <a:cubicBezTo>
                  <a:pt x="8829" y="5252"/>
                  <a:pt x="8790" y="5265"/>
                  <a:pt x="8745" y="5278"/>
                </a:cubicBezTo>
                <a:cubicBezTo>
                  <a:pt x="8459" y="5198"/>
                  <a:pt x="8185" y="5147"/>
                  <a:pt x="7945" y="5147"/>
                </a:cubicBezTo>
                <a:cubicBezTo>
                  <a:pt x="7872" y="5147"/>
                  <a:pt x="7804" y="5152"/>
                  <a:pt x="7738" y="5161"/>
                </a:cubicBezTo>
                <a:cubicBezTo>
                  <a:pt x="7755" y="5141"/>
                  <a:pt x="7778" y="5120"/>
                  <a:pt x="7794" y="5103"/>
                </a:cubicBezTo>
                <a:cubicBezTo>
                  <a:pt x="7978" y="4987"/>
                  <a:pt x="8195" y="4908"/>
                  <a:pt x="8428" y="4866"/>
                </a:cubicBezTo>
                <a:cubicBezTo>
                  <a:pt x="8600" y="4841"/>
                  <a:pt x="8772" y="4827"/>
                  <a:pt x="8944" y="4827"/>
                </a:cubicBezTo>
                <a:cubicBezTo>
                  <a:pt x="9036" y="4827"/>
                  <a:pt x="9127" y="4831"/>
                  <a:pt x="9218" y="4838"/>
                </a:cubicBezTo>
                <a:cubicBezTo>
                  <a:pt x="9102" y="4784"/>
                  <a:pt x="8996" y="4726"/>
                  <a:pt x="8891" y="4660"/>
                </a:cubicBezTo>
                <a:cubicBezTo>
                  <a:pt x="8823" y="4626"/>
                  <a:pt x="8717" y="4586"/>
                  <a:pt x="8317" y="4535"/>
                </a:cubicBezTo>
                <a:cubicBezTo>
                  <a:pt x="8173" y="4481"/>
                  <a:pt x="8272" y="4453"/>
                  <a:pt x="8456" y="4453"/>
                </a:cubicBezTo>
                <a:cubicBezTo>
                  <a:pt x="8651" y="4461"/>
                  <a:pt x="8846" y="4486"/>
                  <a:pt x="9029" y="4532"/>
                </a:cubicBezTo>
                <a:cubicBezTo>
                  <a:pt x="8636" y="4416"/>
                  <a:pt x="8234" y="4349"/>
                  <a:pt x="7841" y="4349"/>
                </a:cubicBezTo>
                <a:cubicBezTo>
                  <a:pt x="7684" y="4349"/>
                  <a:pt x="7530" y="4359"/>
                  <a:pt x="7376" y="4383"/>
                </a:cubicBezTo>
                <a:cubicBezTo>
                  <a:pt x="7265" y="4407"/>
                  <a:pt x="7160" y="4440"/>
                  <a:pt x="7054" y="4474"/>
                </a:cubicBezTo>
                <a:cubicBezTo>
                  <a:pt x="7110" y="4507"/>
                  <a:pt x="7054" y="4565"/>
                  <a:pt x="6959" y="4631"/>
                </a:cubicBezTo>
                <a:lnTo>
                  <a:pt x="6797" y="4738"/>
                </a:lnTo>
                <a:cubicBezTo>
                  <a:pt x="6743" y="4789"/>
                  <a:pt x="6687" y="4838"/>
                  <a:pt x="6625" y="4887"/>
                </a:cubicBezTo>
                <a:cubicBezTo>
                  <a:pt x="6397" y="5091"/>
                  <a:pt x="6325" y="5357"/>
                  <a:pt x="6430" y="5373"/>
                </a:cubicBezTo>
                <a:cubicBezTo>
                  <a:pt x="6492" y="5182"/>
                  <a:pt x="6625" y="5012"/>
                  <a:pt x="6816" y="4875"/>
                </a:cubicBezTo>
                <a:cubicBezTo>
                  <a:pt x="6898" y="4793"/>
                  <a:pt x="7016" y="4751"/>
                  <a:pt x="7126" y="4693"/>
                </a:cubicBezTo>
                <a:cubicBezTo>
                  <a:pt x="7232" y="4635"/>
                  <a:pt x="7350" y="4586"/>
                  <a:pt x="7472" y="4544"/>
                </a:cubicBezTo>
                <a:cubicBezTo>
                  <a:pt x="7578" y="4519"/>
                  <a:pt x="7684" y="4495"/>
                  <a:pt x="7788" y="4477"/>
                </a:cubicBezTo>
                <a:cubicBezTo>
                  <a:pt x="7844" y="4535"/>
                  <a:pt x="7745" y="4626"/>
                  <a:pt x="7578" y="4722"/>
                </a:cubicBezTo>
                <a:cubicBezTo>
                  <a:pt x="7505" y="4775"/>
                  <a:pt x="7416" y="4834"/>
                  <a:pt x="7326" y="4908"/>
                </a:cubicBezTo>
                <a:cubicBezTo>
                  <a:pt x="7237" y="4983"/>
                  <a:pt x="7126" y="5041"/>
                  <a:pt x="7042" y="5136"/>
                </a:cubicBezTo>
                <a:cubicBezTo>
                  <a:pt x="6849" y="5306"/>
                  <a:pt x="6736" y="5551"/>
                  <a:pt x="6698" y="5788"/>
                </a:cubicBezTo>
                <a:cubicBezTo>
                  <a:pt x="6677" y="5815"/>
                  <a:pt x="6652" y="5827"/>
                  <a:pt x="6625" y="5827"/>
                </a:cubicBezTo>
                <a:cubicBezTo>
                  <a:pt x="6487" y="5827"/>
                  <a:pt x="6291" y="5501"/>
                  <a:pt x="6237" y="5476"/>
                </a:cubicBezTo>
                <a:cubicBezTo>
                  <a:pt x="6270" y="5551"/>
                  <a:pt x="6219" y="5770"/>
                  <a:pt x="6270" y="5986"/>
                </a:cubicBezTo>
                <a:cubicBezTo>
                  <a:pt x="6298" y="6201"/>
                  <a:pt x="6381" y="6405"/>
                  <a:pt x="6353" y="6450"/>
                </a:cubicBezTo>
                <a:cubicBezTo>
                  <a:pt x="6270" y="6317"/>
                  <a:pt x="6197" y="6180"/>
                  <a:pt x="6131" y="6040"/>
                </a:cubicBezTo>
                <a:cubicBezTo>
                  <a:pt x="6131" y="6168"/>
                  <a:pt x="6158" y="6297"/>
                  <a:pt x="6219" y="6417"/>
                </a:cubicBezTo>
                <a:cubicBezTo>
                  <a:pt x="6287" y="6533"/>
                  <a:pt x="6359" y="6641"/>
                  <a:pt x="6447" y="6748"/>
                </a:cubicBezTo>
                <a:cubicBezTo>
                  <a:pt x="6625" y="6981"/>
                  <a:pt x="6753" y="7100"/>
                  <a:pt x="6792" y="7361"/>
                </a:cubicBezTo>
                <a:cubicBezTo>
                  <a:pt x="6873" y="7505"/>
                  <a:pt x="6835" y="7877"/>
                  <a:pt x="6959" y="7877"/>
                </a:cubicBezTo>
                <a:cubicBezTo>
                  <a:pt x="6964" y="7877"/>
                  <a:pt x="6971" y="7877"/>
                  <a:pt x="6976" y="7876"/>
                </a:cubicBezTo>
                <a:cubicBezTo>
                  <a:pt x="7016" y="7668"/>
                  <a:pt x="7298" y="7466"/>
                  <a:pt x="7583" y="7345"/>
                </a:cubicBezTo>
                <a:cubicBezTo>
                  <a:pt x="7705" y="7503"/>
                  <a:pt x="7827" y="7656"/>
                  <a:pt x="7938" y="7789"/>
                </a:cubicBezTo>
                <a:lnTo>
                  <a:pt x="7844" y="7810"/>
                </a:lnTo>
                <a:lnTo>
                  <a:pt x="7917" y="7892"/>
                </a:lnTo>
                <a:lnTo>
                  <a:pt x="7994" y="7851"/>
                </a:lnTo>
                <a:cubicBezTo>
                  <a:pt x="8145" y="8025"/>
                  <a:pt x="8279" y="8170"/>
                  <a:pt x="8366" y="8269"/>
                </a:cubicBezTo>
                <a:cubicBezTo>
                  <a:pt x="8373" y="8277"/>
                  <a:pt x="8385" y="8286"/>
                  <a:pt x="8390" y="8295"/>
                </a:cubicBezTo>
                <a:cubicBezTo>
                  <a:pt x="8362" y="8322"/>
                  <a:pt x="8314" y="8332"/>
                  <a:pt x="8257" y="8332"/>
                </a:cubicBezTo>
                <a:cubicBezTo>
                  <a:pt x="8128" y="8332"/>
                  <a:pt x="7951" y="8284"/>
                  <a:pt x="7831" y="8284"/>
                </a:cubicBezTo>
                <a:cubicBezTo>
                  <a:pt x="7750" y="8284"/>
                  <a:pt x="7694" y="8306"/>
                  <a:pt x="7694" y="8377"/>
                </a:cubicBezTo>
                <a:cubicBezTo>
                  <a:pt x="7700" y="8375"/>
                  <a:pt x="7708" y="8374"/>
                  <a:pt x="7718" y="8374"/>
                </a:cubicBezTo>
                <a:cubicBezTo>
                  <a:pt x="7793" y="8374"/>
                  <a:pt x="7935" y="8440"/>
                  <a:pt x="7994" y="8472"/>
                </a:cubicBezTo>
                <a:cubicBezTo>
                  <a:pt x="8072" y="8635"/>
                  <a:pt x="7766" y="8505"/>
                  <a:pt x="8067" y="8792"/>
                </a:cubicBezTo>
                <a:cubicBezTo>
                  <a:pt x="8079" y="8789"/>
                  <a:pt x="8090" y="8787"/>
                  <a:pt x="8102" y="8787"/>
                </a:cubicBezTo>
                <a:cubicBezTo>
                  <a:pt x="8272" y="8787"/>
                  <a:pt x="8452" y="9057"/>
                  <a:pt x="8472" y="9057"/>
                </a:cubicBezTo>
                <a:cubicBezTo>
                  <a:pt x="8481" y="9057"/>
                  <a:pt x="8456" y="9000"/>
                  <a:pt x="8378" y="8833"/>
                </a:cubicBezTo>
                <a:cubicBezTo>
                  <a:pt x="8712" y="9082"/>
                  <a:pt x="8634" y="9157"/>
                  <a:pt x="8996" y="9467"/>
                </a:cubicBezTo>
                <a:cubicBezTo>
                  <a:pt x="9001" y="9419"/>
                  <a:pt x="9059" y="9399"/>
                  <a:pt x="9150" y="9399"/>
                </a:cubicBezTo>
                <a:cubicBezTo>
                  <a:pt x="9279" y="9399"/>
                  <a:pt x="9471" y="9440"/>
                  <a:pt x="9664" y="9500"/>
                </a:cubicBezTo>
                <a:cubicBezTo>
                  <a:pt x="9792" y="9604"/>
                  <a:pt x="9919" y="9707"/>
                  <a:pt x="10053" y="9811"/>
                </a:cubicBezTo>
                <a:cubicBezTo>
                  <a:pt x="10053" y="9819"/>
                  <a:pt x="10053" y="9832"/>
                  <a:pt x="10060" y="9840"/>
                </a:cubicBezTo>
                <a:cubicBezTo>
                  <a:pt x="10215" y="9956"/>
                  <a:pt x="10359" y="10064"/>
                  <a:pt x="10488" y="10168"/>
                </a:cubicBezTo>
                <a:cubicBezTo>
                  <a:pt x="10488" y="10171"/>
                  <a:pt x="10488" y="10180"/>
                  <a:pt x="10476" y="10184"/>
                </a:cubicBezTo>
                <a:cubicBezTo>
                  <a:pt x="10488" y="10184"/>
                  <a:pt x="10493" y="10176"/>
                  <a:pt x="10504" y="10176"/>
                </a:cubicBezTo>
                <a:cubicBezTo>
                  <a:pt x="10660" y="10296"/>
                  <a:pt x="10804" y="10404"/>
                  <a:pt x="10954" y="10508"/>
                </a:cubicBezTo>
                <a:cubicBezTo>
                  <a:pt x="11010" y="10544"/>
                  <a:pt x="11060" y="10581"/>
                  <a:pt x="11116" y="10620"/>
                </a:cubicBezTo>
                <a:cubicBezTo>
                  <a:pt x="11111" y="10644"/>
                  <a:pt x="11088" y="10665"/>
                  <a:pt x="11060" y="10681"/>
                </a:cubicBezTo>
                <a:cubicBezTo>
                  <a:pt x="11100" y="10681"/>
                  <a:pt x="11144" y="10673"/>
                  <a:pt x="11177" y="10657"/>
                </a:cubicBezTo>
                <a:cubicBezTo>
                  <a:pt x="11372" y="10781"/>
                  <a:pt x="11577" y="10893"/>
                  <a:pt x="11796" y="10993"/>
                </a:cubicBezTo>
                <a:cubicBezTo>
                  <a:pt x="11829" y="11063"/>
                  <a:pt x="12168" y="11273"/>
                  <a:pt x="11956" y="11278"/>
                </a:cubicBezTo>
                <a:cubicBezTo>
                  <a:pt x="12090" y="11299"/>
                  <a:pt x="12240" y="11278"/>
                  <a:pt x="12485" y="11370"/>
                </a:cubicBezTo>
                <a:cubicBezTo>
                  <a:pt x="12589" y="11456"/>
                  <a:pt x="12599" y="11483"/>
                  <a:pt x="12561" y="11483"/>
                </a:cubicBezTo>
                <a:cubicBezTo>
                  <a:pt x="12492" y="11483"/>
                  <a:pt x="12264" y="11390"/>
                  <a:pt x="12166" y="11390"/>
                </a:cubicBezTo>
                <a:cubicBezTo>
                  <a:pt x="12113" y="11390"/>
                  <a:pt x="12098" y="11418"/>
                  <a:pt x="12163" y="11498"/>
                </a:cubicBezTo>
                <a:cubicBezTo>
                  <a:pt x="12179" y="11483"/>
                  <a:pt x="12214" y="11477"/>
                  <a:pt x="12262" y="11477"/>
                </a:cubicBezTo>
                <a:cubicBezTo>
                  <a:pt x="12482" y="11477"/>
                  <a:pt x="12979" y="11611"/>
                  <a:pt x="13320" y="11639"/>
                </a:cubicBezTo>
                <a:cubicBezTo>
                  <a:pt x="13280" y="11452"/>
                  <a:pt x="12497" y="11357"/>
                  <a:pt x="12102" y="11266"/>
                </a:cubicBezTo>
                <a:cubicBezTo>
                  <a:pt x="12156" y="11191"/>
                  <a:pt x="12290" y="11149"/>
                  <a:pt x="12469" y="11129"/>
                </a:cubicBezTo>
                <a:cubicBezTo>
                  <a:pt x="12925" y="11312"/>
                  <a:pt x="13408" y="11456"/>
                  <a:pt x="13904" y="11564"/>
                </a:cubicBezTo>
                <a:cubicBezTo>
                  <a:pt x="13948" y="11576"/>
                  <a:pt x="13993" y="11576"/>
                  <a:pt x="14043" y="11589"/>
                </a:cubicBezTo>
                <a:cubicBezTo>
                  <a:pt x="14071" y="11601"/>
                  <a:pt x="14110" y="11606"/>
                  <a:pt x="14148" y="11606"/>
                </a:cubicBezTo>
                <a:cubicBezTo>
                  <a:pt x="14388" y="11652"/>
                  <a:pt x="14633" y="11692"/>
                  <a:pt x="14878" y="11717"/>
                </a:cubicBezTo>
                <a:cubicBezTo>
                  <a:pt x="14894" y="11788"/>
                  <a:pt x="14906" y="11855"/>
                  <a:pt x="14917" y="11920"/>
                </a:cubicBezTo>
                <a:cubicBezTo>
                  <a:pt x="14922" y="12140"/>
                  <a:pt x="14967" y="12438"/>
                  <a:pt x="14955" y="12794"/>
                </a:cubicBezTo>
                <a:cubicBezTo>
                  <a:pt x="14950" y="13279"/>
                  <a:pt x="14816" y="13831"/>
                  <a:pt x="14583" y="14175"/>
                </a:cubicBezTo>
                <a:cubicBezTo>
                  <a:pt x="14593" y="14271"/>
                  <a:pt x="14577" y="14411"/>
                  <a:pt x="14605" y="14465"/>
                </a:cubicBezTo>
                <a:cubicBezTo>
                  <a:pt x="14421" y="14838"/>
                  <a:pt x="14181" y="15191"/>
                  <a:pt x="13892" y="15522"/>
                </a:cubicBezTo>
                <a:cubicBezTo>
                  <a:pt x="13798" y="15604"/>
                  <a:pt x="13704" y="15692"/>
                  <a:pt x="13598" y="15771"/>
                </a:cubicBezTo>
                <a:lnTo>
                  <a:pt x="13715" y="15700"/>
                </a:lnTo>
                <a:lnTo>
                  <a:pt x="13864" y="15550"/>
                </a:lnTo>
                <a:cubicBezTo>
                  <a:pt x="13821" y="15601"/>
                  <a:pt x="13786" y="15650"/>
                  <a:pt x="13737" y="15700"/>
                </a:cubicBezTo>
                <a:cubicBezTo>
                  <a:pt x="13408" y="16048"/>
                  <a:pt x="12996" y="16351"/>
                  <a:pt x="12513" y="16582"/>
                </a:cubicBezTo>
                <a:cubicBezTo>
                  <a:pt x="12513" y="16562"/>
                  <a:pt x="12497" y="16545"/>
                  <a:pt x="12469" y="16533"/>
                </a:cubicBezTo>
                <a:cubicBezTo>
                  <a:pt x="12356" y="16608"/>
                  <a:pt x="12240" y="16682"/>
                  <a:pt x="12111" y="16748"/>
                </a:cubicBezTo>
                <a:cubicBezTo>
                  <a:pt x="12095" y="16752"/>
                  <a:pt x="12085" y="16761"/>
                  <a:pt x="12067" y="16766"/>
                </a:cubicBezTo>
                <a:cubicBezTo>
                  <a:pt x="12067" y="16734"/>
                  <a:pt x="12149" y="16660"/>
                  <a:pt x="12062" y="16660"/>
                </a:cubicBezTo>
                <a:cubicBezTo>
                  <a:pt x="12055" y="16660"/>
                  <a:pt x="12049" y="16661"/>
                  <a:pt x="12040" y="16661"/>
                </a:cubicBezTo>
                <a:cubicBezTo>
                  <a:pt x="12050" y="16699"/>
                  <a:pt x="12012" y="16752"/>
                  <a:pt x="11928" y="16806"/>
                </a:cubicBezTo>
                <a:cubicBezTo>
                  <a:pt x="11690" y="16881"/>
                  <a:pt x="11445" y="16935"/>
                  <a:pt x="11189" y="16972"/>
                </a:cubicBezTo>
                <a:lnTo>
                  <a:pt x="11166" y="16972"/>
                </a:lnTo>
                <a:cubicBezTo>
                  <a:pt x="11156" y="16976"/>
                  <a:pt x="11144" y="16981"/>
                  <a:pt x="11133" y="16985"/>
                </a:cubicBezTo>
                <a:cubicBezTo>
                  <a:pt x="10928" y="17009"/>
                  <a:pt x="10721" y="17027"/>
                  <a:pt x="10509" y="17030"/>
                </a:cubicBezTo>
                <a:cubicBezTo>
                  <a:pt x="10488" y="17027"/>
                  <a:pt x="10460" y="17022"/>
                  <a:pt x="10432" y="17018"/>
                </a:cubicBezTo>
                <a:cubicBezTo>
                  <a:pt x="10403" y="17027"/>
                  <a:pt x="10370" y="17030"/>
                  <a:pt x="10337" y="17030"/>
                </a:cubicBezTo>
                <a:cubicBezTo>
                  <a:pt x="10236" y="17030"/>
                  <a:pt x="10142" y="17030"/>
                  <a:pt x="10041" y="17027"/>
                </a:cubicBezTo>
                <a:cubicBezTo>
                  <a:pt x="10281" y="16177"/>
                  <a:pt x="10109" y="15289"/>
                  <a:pt x="9552" y="14523"/>
                </a:cubicBezTo>
                <a:cubicBezTo>
                  <a:pt x="8285" y="12711"/>
                  <a:pt x="5366" y="11512"/>
                  <a:pt x="2583" y="11512"/>
                </a:cubicBezTo>
                <a:cubicBezTo>
                  <a:pt x="1931" y="11512"/>
                  <a:pt x="1287" y="11578"/>
                  <a:pt x="672" y="11717"/>
                </a:cubicBezTo>
                <a:cubicBezTo>
                  <a:pt x="154" y="11837"/>
                  <a:pt x="-213" y="12344"/>
                  <a:pt x="138" y="12720"/>
                </a:cubicBezTo>
                <a:cubicBezTo>
                  <a:pt x="344" y="12948"/>
                  <a:pt x="561" y="13172"/>
                  <a:pt x="777" y="13388"/>
                </a:cubicBezTo>
                <a:cubicBezTo>
                  <a:pt x="777" y="13574"/>
                  <a:pt x="777" y="13773"/>
                  <a:pt x="634" y="13826"/>
                </a:cubicBezTo>
                <a:cubicBezTo>
                  <a:pt x="1201" y="13992"/>
                  <a:pt x="1151" y="14888"/>
                  <a:pt x="2107" y="15149"/>
                </a:cubicBezTo>
                <a:cubicBezTo>
                  <a:pt x="2133" y="15195"/>
                  <a:pt x="2123" y="15208"/>
                  <a:pt x="2097" y="15208"/>
                </a:cubicBezTo>
                <a:cubicBezTo>
                  <a:pt x="2060" y="15208"/>
                  <a:pt x="1994" y="15183"/>
                  <a:pt x="1953" y="15183"/>
                </a:cubicBezTo>
                <a:cubicBezTo>
                  <a:pt x="1930" y="15183"/>
                  <a:pt x="1915" y="15191"/>
                  <a:pt x="1918" y="15215"/>
                </a:cubicBezTo>
                <a:cubicBezTo>
                  <a:pt x="2191" y="15261"/>
                  <a:pt x="2396" y="15389"/>
                  <a:pt x="2720" y="15688"/>
                </a:cubicBezTo>
                <a:lnTo>
                  <a:pt x="2647" y="15679"/>
                </a:lnTo>
                <a:lnTo>
                  <a:pt x="3972" y="16562"/>
                </a:lnTo>
                <a:cubicBezTo>
                  <a:pt x="4445" y="16885"/>
                  <a:pt x="4962" y="17176"/>
                  <a:pt x="5513" y="17432"/>
                </a:cubicBezTo>
                <a:lnTo>
                  <a:pt x="5491" y="17274"/>
                </a:lnTo>
                <a:cubicBezTo>
                  <a:pt x="5658" y="17353"/>
                  <a:pt x="5814" y="17449"/>
                  <a:pt x="5948" y="17556"/>
                </a:cubicBezTo>
                <a:cubicBezTo>
                  <a:pt x="6420" y="17523"/>
                  <a:pt x="5089" y="17209"/>
                  <a:pt x="5552" y="17142"/>
                </a:cubicBezTo>
                <a:cubicBezTo>
                  <a:pt x="5647" y="17325"/>
                  <a:pt x="6136" y="17528"/>
                  <a:pt x="6581" y="17685"/>
                </a:cubicBezTo>
                <a:cubicBezTo>
                  <a:pt x="6837" y="17780"/>
                  <a:pt x="7138" y="17863"/>
                  <a:pt x="7077" y="17942"/>
                </a:cubicBezTo>
                <a:cubicBezTo>
                  <a:pt x="7060" y="17967"/>
                  <a:pt x="7032" y="17983"/>
                  <a:pt x="6999" y="17996"/>
                </a:cubicBezTo>
                <a:cubicBezTo>
                  <a:pt x="6981" y="18031"/>
                  <a:pt x="6988" y="18044"/>
                  <a:pt x="7007" y="18044"/>
                </a:cubicBezTo>
                <a:cubicBezTo>
                  <a:pt x="7050" y="18044"/>
                  <a:pt x="7155" y="17986"/>
                  <a:pt x="7199" y="17986"/>
                </a:cubicBezTo>
                <a:cubicBezTo>
                  <a:pt x="7224" y="17986"/>
                  <a:pt x="7231" y="18002"/>
                  <a:pt x="7204" y="18050"/>
                </a:cubicBezTo>
                <a:lnTo>
                  <a:pt x="7037" y="18116"/>
                </a:lnTo>
                <a:cubicBezTo>
                  <a:pt x="7087" y="18124"/>
                  <a:pt x="7138" y="18132"/>
                  <a:pt x="7188" y="18145"/>
                </a:cubicBezTo>
                <a:cubicBezTo>
                  <a:pt x="7117" y="18240"/>
                  <a:pt x="6979" y="18300"/>
                  <a:pt x="6834" y="18300"/>
                </a:cubicBezTo>
                <a:cubicBezTo>
                  <a:pt x="6821" y="18300"/>
                  <a:pt x="6806" y="18300"/>
                  <a:pt x="6792" y="18299"/>
                </a:cubicBezTo>
                <a:cubicBezTo>
                  <a:pt x="6821" y="18281"/>
                  <a:pt x="6809" y="18241"/>
                  <a:pt x="6809" y="18220"/>
                </a:cubicBezTo>
                <a:cubicBezTo>
                  <a:pt x="6726" y="18257"/>
                  <a:pt x="6670" y="18323"/>
                  <a:pt x="6649" y="18393"/>
                </a:cubicBezTo>
                <a:cubicBezTo>
                  <a:pt x="6568" y="18528"/>
                  <a:pt x="6483" y="18667"/>
                  <a:pt x="6429" y="18726"/>
                </a:cubicBezTo>
                <a:lnTo>
                  <a:pt x="6703" y="18476"/>
                </a:lnTo>
                <a:cubicBezTo>
                  <a:pt x="6414" y="18920"/>
                  <a:pt x="5974" y="19380"/>
                  <a:pt x="5541" y="19856"/>
                </a:cubicBezTo>
                <a:lnTo>
                  <a:pt x="5218" y="20217"/>
                </a:lnTo>
                <a:lnTo>
                  <a:pt x="5141" y="20308"/>
                </a:lnTo>
                <a:lnTo>
                  <a:pt x="5089" y="20366"/>
                </a:lnTo>
                <a:cubicBezTo>
                  <a:pt x="5040" y="20429"/>
                  <a:pt x="5000" y="20494"/>
                  <a:pt x="4974" y="20561"/>
                </a:cubicBezTo>
                <a:cubicBezTo>
                  <a:pt x="4878" y="20801"/>
                  <a:pt x="4946" y="21062"/>
                  <a:pt x="5146" y="21265"/>
                </a:cubicBezTo>
                <a:cubicBezTo>
                  <a:pt x="5329" y="21452"/>
                  <a:pt x="5614" y="21572"/>
                  <a:pt x="5919" y="21598"/>
                </a:cubicBezTo>
                <a:cubicBezTo>
                  <a:pt x="5951" y="21599"/>
                  <a:pt x="5982" y="21600"/>
                  <a:pt x="6014" y="21600"/>
                </a:cubicBezTo>
                <a:cubicBezTo>
                  <a:pt x="6169" y="21600"/>
                  <a:pt x="6320" y="21575"/>
                  <a:pt x="6458" y="21526"/>
                </a:cubicBezTo>
                <a:cubicBezTo>
                  <a:pt x="6526" y="21498"/>
                  <a:pt x="6587" y="21468"/>
                  <a:pt x="6649" y="21435"/>
                </a:cubicBezTo>
                <a:lnTo>
                  <a:pt x="6698" y="21398"/>
                </a:lnTo>
                <a:cubicBezTo>
                  <a:pt x="6832" y="21307"/>
                  <a:pt x="6964" y="21207"/>
                  <a:pt x="7087" y="21104"/>
                </a:cubicBezTo>
                <a:lnTo>
                  <a:pt x="6948" y="21104"/>
                </a:lnTo>
                <a:cubicBezTo>
                  <a:pt x="7665" y="20503"/>
                  <a:pt x="7677" y="20752"/>
                  <a:pt x="8456" y="20076"/>
                </a:cubicBezTo>
                <a:lnTo>
                  <a:pt x="8439" y="20109"/>
                </a:lnTo>
                <a:cubicBezTo>
                  <a:pt x="8568" y="19907"/>
                  <a:pt x="8735" y="19720"/>
                  <a:pt x="8929" y="19553"/>
                </a:cubicBezTo>
                <a:cubicBezTo>
                  <a:pt x="8907" y="19599"/>
                  <a:pt x="8914" y="19616"/>
                  <a:pt x="8937" y="19616"/>
                </a:cubicBezTo>
                <a:cubicBezTo>
                  <a:pt x="9003" y="19616"/>
                  <a:pt x="9196" y="19493"/>
                  <a:pt x="9268" y="19493"/>
                </a:cubicBezTo>
                <a:cubicBezTo>
                  <a:pt x="9299" y="19493"/>
                  <a:pt x="9307" y="19516"/>
                  <a:pt x="9269" y="19587"/>
                </a:cubicBezTo>
                <a:cubicBezTo>
                  <a:pt x="9564" y="19194"/>
                  <a:pt x="9608" y="19082"/>
                  <a:pt x="9620" y="18998"/>
                </a:cubicBezTo>
                <a:cubicBezTo>
                  <a:pt x="9620" y="18924"/>
                  <a:pt x="9620" y="18845"/>
                  <a:pt x="9646" y="18572"/>
                </a:cubicBezTo>
                <a:cubicBezTo>
                  <a:pt x="9702" y="18563"/>
                  <a:pt x="9759" y="18560"/>
                  <a:pt x="9813" y="18555"/>
                </a:cubicBezTo>
                <a:cubicBezTo>
                  <a:pt x="9803" y="18414"/>
                  <a:pt x="9770" y="18344"/>
                  <a:pt x="9869" y="18136"/>
                </a:cubicBezTo>
                <a:cubicBezTo>
                  <a:pt x="9881" y="18135"/>
                  <a:pt x="9894" y="18135"/>
                  <a:pt x="9912" y="18135"/>
                </a:cubicBezTo>
                <a:cubicBezTo>
                  <a:pt x="9945" y="18135"/>
                  <a:pt x="9988" y="18136"/>
                  <a:pt x="10036" y="18136"/>
                </a:cubicBezTo>
                <a:cubicBezTo>
                  <a:pt x="9881" y="18166"/>
                  <a:pt x="9992" y="18211"/>
                  <a:pt x="10069" y="18260"/>
                </a:cubicBezTo>
                <a:cubicBezTo>
                  <a:pt x="10154" y="18311"/>
                  <a:pt x="10215" y="18360"/>
                  <a:pt x="10109" y="18406"/>
                </a:cubicBezTo>
                <a:cubicBezTo>
                  <a:pt x="10301" y="18470"/>
                  <a:pt x="10397" y="18489"/>
                  <a:pt x="10516" y="18489"/>
                </a:cubicBezTo>
                <a:cubicBezTo>
                  <a:pt x="10529" y="18489"/>
                  <a:pt x="10541" y="18489"/>
                  <a:pt x="10554" y="18489"/>
                </a:cubicBezTo>
                <a:cubicBezTo>
                  <a:pt x="10787" y="18476"/>
                  <a:pt x="11015" y="18448"/>
                  <a:pt x="11238" y="18398"/>
                </a:cubicBezTo>
                <a:cubicBezTo>
                  <a:pt x="11533" y="18334"/>
                  <a:pt x="11764" y="18270"/>
                  <a:pt x="12012" y="18270"/>
                </a:cubicBezTo>
                <a:cubicBezTo>
                  <a:pt x="12103" y="18270"/>
                  <a:pt x="12196" y="18279"/>
                  <a:pt x="12295" y="18299"/>
                </a:cubicBezTo>
                <a:cubicBezTo>
                  <a:pt x="12426" y="18177"/>
                  <a:pt x="12391" y="18139"/>
                  <a:pt x="12280" y="18139"/>
                </a:cubicBezTo>
                <a:cubicBezTo>
                  <a:pt x="12194" y="18139"/>
                  <a:pt x="12059" y="18162"/>
                  <a:pt x="11923" y="18187"/>
                </a:cubicBezTo>
                <a:cubicBezTo>
                  <a:pt x="11698" y="18225"/>
                  <a:pt x="11453" y="18264"/>
                  <a:pt x="11394" y="18264"/>
                </a:cubicBezTo>
                <a:cubicBezTo>
                  <a:pt x="11372" y="18264"/>
                  <a:pt x="11377" y="18258"/>
                  <a:pt x="11422" y="18244"/>
                </a:cubicBezTo>
                <a:cubicBezTo>
                  <a:pt x="11133" y="18190"/>
                  <a:pt x="11850" y="17987"/>
                  <a:pt x="12217" y="17892"/>
                </a:cubicBezTo>
                <a:cubicBezTo>
                  <a:pt x="12308" y="17866"/>
                  <a:pt x="12409" y="17863"/>
                  <a:pt x="12523" y="17863"/>
                </a:cubicBezTo>
                <a:cubicBezTo>
                  <a:pt x="12579" y="17863"/>
                  <a:pt x="12637" y="17864"/>
                  <a:pt x="12700" y="17864"/>
                </a:cubicBezTo>
                <a:cubicBezTo>
                  <a:pt x="13014" y="17864"/>
                  <a:pt x="13414" y="17839"/>
                  <a:pt x="13947" y="17541"/>
                </a:cubicBezTo>
                <a:cubicBezTo>
                  <a:pt x="13859" y="17589"/>
                  <a:pt x="13869" y="17610"/>
                  <a:pt x="13786" y="17656"/>
                </a:cubicBezTo>
                <a:cubicBezTo>
                  <a:pt x="14172" y="17531"/>
                  <a:pt x="14310" y="17221"/>
                  <a:pt x="14755" y="17043"/>
                </a:cubicBezTo>
                <a:cubicBezTo>
                  <a:pt x="14772" y="16778"/>
                  <a:pt x="15188" y="16690"/>
                  <a:pt x="14995" y="16504"/>
                </a:cubicBezTo>
                <a:cubicBezTo>
                  <a:pt x="14821" y="16703"/>
                  <a:pt x="14633" y="16894"/>
                  <a:pt x="14421" y="17072"/>
                </a:cubicBezTo>
                <a:cubicBezTo>
                  <a:pt x="14750" y="16732"/>
                  <a:pt x="14811" y="16317"/>
                  <a:pt x="15367" y="15832"/>
                </a:cubicBezTo>
                <a:cubicBezTo>
                  <a:pt x="15390" y="15899"/>
                  <a:pt x="15317" y="16089"/>
                  <a:pt x="15261" y="16222"/>
                </a:cubicBezTo>
                <a:cubicBezTo>
                  <a:pt x="15468" y="16093"/>
                  <a:pt x="15478" y="15890"/>
                  <a:pt x="15668" y="15741"/>
                </a:cubicBezTo>
                <a:cubicBezTo>
                  <a:pt x="15913" y="15907"/>
                  <a:pt x="15162" y="16520"/>
                  <a:pt x="14917" y="16943"/>
                </a:cubicBezTo>
                <a:cubicBezTo>
                  <a:pt x="15169" y="16866"/>
                  <a:pt x="15350" y="16416"/>
                  <a:pt x="15458" y="16416"/>
                </a:cubicBezTo>
                <a:cubicBezTo>
                  <a:pt x="15484" y="16416"/>
                  <a:pt x="15506" y="16442"/>
                  <a:pt x="15522" y="16504"/>
                </a:cubicBezTo>
                <a:cubicBezTo>
                  <a:pt x="15473" y="16280"/>
                  <a:pt x="15628" y="16126"/>
                  <a:pt x="15790" y="15940"/>
                </a:cubicBezTo>
                <a:cubicBezTo>
                  <a:pt x="15951" y="15750"/>
                  <a:pt x="16136" y="15534"/>
                  <a:pt x="16118" y="15244"/>
                </a:cubicBezTo>
                <a:lnTo>
                  <a:pt x="16263" y="15327"/>
                </a:lnTo>
                <a:cubicBezTo>
                  <a:pt x="16285" y="15240"/>
                  <a:pt x="16275" y="15054"/>
                  <a:pt x="16346" y="14909"/>
                </a:cubicBezTo>
                <a:lnTo>
                  <a:pt x="16442" y="15231"/>
                </a:lnTo>
                <a:cubicBezTo>
                  <a:pt x="16452" y="14776"/>
                  <a:pt x="16936" y="14457"/>
                  <a:pt x="16924" y="14017"/>
                </a:cubicBezTo>
                <a:cubicBezTo>
                  <a:pt x="16835" y="14386"/>
                  <a:pt x="16774" y="14469"/>
                  <a:pt x="16718" y="14469"/>
                </a:cubicBezTo>
                <a:cubicBezTo>
                  <a:pt x="16672" y="14469"/>
                  <a:pt x="16629" y="14416"/>
                  <a:pt x="16572" y="14416"/>
                </a:cubicBezTo>
                <a:cubicBezTo>
                  <a:pt x="16534" y="14416"/>
                  <a:pt x="16493" y="14438"/>
                  <a:pt x="16442" y="14515"/>
                </a:cubicBezTo>
                <a:cubicBezTo>
                  <a:pt x="16480" y="13989"/>
                  <a:pt x="16602" y="13859"/>
                  <a:pt x="16764" y="13703"/>
                </a:cubicBezTo>
                <a:cubicBezTo>
                  <a:pt x="16915" y="13558"/>
                  <a:pt x="17091" y="13383"/>
                  <a:pt x="17075" y="12857"/>
                </a:cubicBezTo>
                <a:cubicBezTo>
                  <a:pt x="17063" y="13000"/>
                  <a:pt x="16992" y="13194"/>
                  <a:pt x="16933" y="13194"/>
                </a:cubicBezTo>
                <a:cubicBezTo>
                  <a:pt x="16913" y="13194"/>
                  <a:pt x="16895" y="13172"/>
                  <a:pt x="16881" y="13118"/>
                </a:cubicBezTo>
                <a:lnTo>
                  <a:pt x="16959" y="12754"/>
                </a:lnTo>
                <a:cubicBezTo>
                  <a:pt x="16969" y="12734"/>
                  <a:pt x="16974" y="12682"/>
                  <a:pt x="16986" y="12682"/>
                </a:cubicBezTo>
                <a:cubicBezTo>
                  <a:pt x="16986" y="12682"/>
                  <a:pt x="16986" y="12683"/>
                  <a:pt x="16986" y="12683"/>
                </a:cubicBezTo>
                <a:cubicBezTo>
                  <a:pt x="16997" y="12683"/>
                  <a:pt x="17004" y="12671"/>
                  <a:pt x="17014" y="12666"/>
                </a:cubicBezTo>
                <a:cubicBezTo>
                  <a:pt x="17030" y="12654"/>
                  <a:pt x="17053" y="12645"/>
                  <a:pt x="17075" y="12638"/>
                </a:cubicBezTo>
                <a:cubicBezTo>
                  <a:pt x="17052" y="12558"/>
                  <a:pt x="17019" y="12532"/>
                  <a:pt x="16971" y="12532"/>
                </a:cubicBezTo>
                <a:cubicBezTo>
                  <a:pt x="16963" y="12532"/>
                  <a:pt x="16956" y="12533"/>
                  <a:pt x="16948" y="12533"/>
                </a:cubicBezTo>
                <a:cubicBezTo>
                  <a:pt x="16916" y="12538"/>
                  <a:pt x="16886" y="12554"/>
                  <a:pt x="16853" y="12554"/>
                </a:cubicBezTo>
                <a:cubicBezTo>
                  <a:pt x="16829" y="12554"/>
                  <a:pt x="16802" y="12544"/>
                  <a:pt x="16776" y="12509"/>
                </a:cubicBezTo>
                <a:cubicBezTo>
                  <a:pt x="16870" y="12484"/>
                  <a:pt x="16858" y="12459"/>
                  <a:pt x="16809" y="12405"/>
                </a:cubicBezTo>
                <a:cubicBezTo>
                  <a:pt x="16776" y="12356"/>
                  <a:pt x="16647" y="12248"/>
                  <a:pt x="16635" y="12186"/>
                </a:cubicBezTo>
                <a:cubicBezTo>
                  <a:pt x="16647" y="12174"/>
                  <a:pt x="16658" y="12165"/>
                  <a:pt x="16680" y="12161"/>
                </a:cubicBezTo>
                <a:lnTo>
                  <a:pt x="16847" y="12277"/>
                </a:lnTo>
                <a:cubicBezTo>
                  <a:pt x="16886" y="12281"/>
                  <a:pt x="16921" y="12282"/>
                  <a:pt x="16949" y="12282"/>
                </a:cubicBezTo>
                <a:cubicBezTo>
                  <a:pt x="17121" y="12282"/>
                  <a:pt x="17091" y="12222"/>
                  <a:pt x="17087" y="12165"/>
                </a:cubicBezTo>
                <a:cubicBezTo>
                  <a:pt x="17082" y="12132"/>
                  <a:pt x="17075" y="12099"/>
                  <a:pt x="17115" y="12074"/>
                </a:cubicBezTo>
                <a:cubicBezTo>
                  <a:pt x="17143" y="12057"/>
                  <a:pt x="17176" y="12049"/>
                  <a:pt x="17209" y="12044"/>
                </a:cubicBezTo>
                <a:lnTo>
                  <a:pt x="17521" y="11995"/>
                </a:lnTo>
                <a:cubicBezTo>
                  <a:pt x="17409" y="12090"/>
                  <a:pt x="17225" y="12186"/>
                  <a:pt x="17232" y="12248"/>
                </a:cubicBezTo>
                <a:cubicBezTo>
                  <a:pt x="17287" y="12223"/>
                  <a:pt x="17348" y="12207"/>
                  <a:pt x="17409" y="12190"/>
                </a:cubicBezTo>
                <a:lnTo>
                  <a:pt x="17687" y="12099"/>
                </a:lnTo>
                <a:lnTo>
                  <a:pt x="17632" y="12272"/>
                </a:lnTo>
                <a:cubicBezTo>
                  <a:pt x="18222" y="11999"/>
                  <a:pt x="18422" y="11958"/>
                  <a:pt x="19018" y="11688"/>
                </a:cubicBezTo>
                <a:cubicBezTo>
                  <a:pt x="18811" y="11680"/>
                  <a:pt x="18917" y="11473"/>
                  <a:pt x="19295" y="11166"/>
                </a:cubicBezTo>
                <a:cubicBezTo>
                  <a:pt x="19365" y="11129"/>
                  <a:pt x="19406" y="11118"/>
                  <a:pt x="19431" y="11118"/>
                </a:cubicBezTo>
                <a:cubicBezTo>
                  <a:pt x="19474" y="11118"/>
                  <a:pt x="19471" y="11152"/>
                  <a:pt x="19491" y="11152"/>
                </a:cubicBezTo>
                <a:cubicBezTo>
                  <a:pt x="19514" y="11152"/>
                  <a:pt x="19568" y="11102"/>
                  <a:pt x="19780" y="10881"/>
                </a:cubicBezTo>
                <a:cubicBezTo>
                  <a:pt x="19768" y="11038"/>
                  <a:pt x="19747" y="11249"/>
                  <a:pt x="19362" y="11365"/>
                </a:cubicBezTo>
                <a:cubicBezTo>
                  <a:pt x="19380" y="11419"/>
                  <a:pt x="19300" y="11527"/>
                  <a:pt x="19312" y="11576"/>
                </a:cubicBezTo>
                <a:cubicBezTo>
                  <a:pt x="19752" y="11419"/>
                  <a:pt x="20107" y="10934"/>
                  <a:pt x="20236" y="10727"/>
                </a:cubicBezTo>
                <a:cubicBezTo>
                  <a:pt x="20180" y="10802"/>
                  <a:pt x="20107" y="10872"/>
                  <a:pt x="20030" y="10934"/>
                </a:cubicBezTo>
                <a:cubicBezTo>
                  <a:pt x="20168" y="10653"/>
                  <a:pt x="20264" y="10366"/>
                  <a:pt x="20319" y="10072"/>
                </a:cubicBezTo>
                <a:cubicBezTo>
                  <a:pt x="20354" y="10042"/>
                  <a:pt x="20378" y="10030"/>
                  <a:pt x="20397" y="10030"/>
                </a:cubicBezTo>
                <a:cubicBezTo>
                  <a:pt x="20441" y="10030"/>
                  <a:pt x="20441" y="10109"/>
                  <a:pt x="20441" y="10189"/>
                </a:cubicBezTo>
                <a:cubicBezTo>
                  <a:pt x="20497" y="10022"/>
                  <a:pt x="20497" y="9894"/>
                  <a:pt x="20564" y="9654"/>
                </a:cubicBezTo>
                <a:cubicBezTo>
                  <a:pt x="20676" y="9745"/>
                  <a:pt x="20848" y="9761"/>
                  <a:pt x="20737" y="10126"/>
                </a:cubicBezTo>
                <a:cubicBezTo>
                  <a:pt x="20820" y="9856"/>
                  <a:pt x="20869" y="9583"/>
                  <a:pt x="20893" y="9309"/>
                </a:cubicBezTo>
                <a:cubicBezTo>
                  <a:pt x="20960" y="9274"/>
                  <a:pt x="21119" y="9015"/>
                  <a:pt x="21179" y="9015"/>
                </a:cubicBezTo>
                <a:cubicBezTo>
                  <a:pt x="21189" y="9015"/>
                  <a:pt x="21195" y="9021"/>
                  <a:pt x="21199" y="9036"/>
                </a:cubicBezTo>
                <a:cubicBezTo>
                  <a:pt x="21387" y="8593"/>
                  <a:pt x="21076" y="7938"/>
                  <a:pt x="21142" y="7375"/>
                </a:cubicBezTo>
                <a:cubicBezTo>
                  <a:pt x="21109" y="7345"/>
                  <a:pt x="21081" y="7287"/>
                  <a:pt x="21048" y="7167"/>
                </a:cubicBezTo>
                <a:cubicBezTo>
                  <a:pt x="21027" y="6641"/>
                  <a:pt x="21098" y="6143"/>
                  <a:pt x="20709" y="5572"/>
                </a:cubicBezTo>
                <a:cubicBezTo>
                  <a:pt x="20759" y="5439"/>
                  <a:pt x="20798" y="5311"/>
                  <a:pt x="20836" y="5178"/>
                </a:cubicBezTo>
                <a:cubicBezTo>
                  <a:pt x="20787" y="5083"/>
                  <a:pt x="20752" y="5050"/>
                  <a:pt x="20724" y="5050"/>
                </a:cubicBezTo>
                <a:cubicBezTo>
                  <a:pt x="20658" y="5050"/>
                  <a:pt x="20631" y="5243"/>
                  <a:pt x="20544" y="5243"/>
                </a:cubicBezTo>
                <a:cubicBezTo>
                  <a:pt x="20491" y="5243"/>
                  <a:pt x="20416" y="5173"/>
                  <a:pt x="20297" y="4950"/>
                </a:cubicBezTo>
                <a:cubicBezTo>
                  <a:pt x="19985" y="4432"/>
                  <a:pt x="20420" y="4697"/>
                  <a:pt x="20403" y="4481"/>
                </a:cubicBezTo>
                <a:cubicBezTo>
                  <a:pt x="20147" y="4241"/>
                  <a:pt x="19651" y="3868"/>
                  <a:pt x="19529" y="3338"/>
                </a:cubicBezTo>
                <a:cubicBezTo>
                  <a:pt x="19674" y="3479"/>
                  <a:pt x="19724" y="3612"/>
                  <a:pt x="19829" y="3752"/>
                </a:cubicBezTo>
                <a:cubicBezTo>
                  <a:pt x="19801" y="3619"/>
                  <a:pt x="19763" y="3482"/>
                  <a:pt x="19730" y="3346"/>
                </a:cubicBezTo>
                <a:cubicBezTo>
                  <a:pt x="20073" y="3590"/>
                  <a:pt x="20233" y="3837"/>
                  <a:pt x="20292" y="3837"/>
                </a:cubicBezTo>
                <a:cubicBezTo>
                  <a:pt x="20321" y="3837"/>
                  <a:pt x="20327" y="3784"/>
                  <a:pt x="20319" y="3652"/>
                </a:cubicBezTo>
                <a:cubicBezTo>
                  <a:pt x="20304" y="3656"/>
                  <a:pt x="20289" y="3657"/>
                  <a:pt x="20273" y="3657"/>
                </a:cubicBezTo>
                <a:cubicBezTo>
                  <a:pt x="20046" y="3657"/>
                  <a:pt x="19829" y="3325"/>
                  <a:pt x="19585" y="3011"/>
                </a:cubicBezTo>
                <a:cubicBezTo>
                  <a:pt x="19350" y="2704"/>
                  <a:pt x="19092" y="2402"/>
                  <a:pt x="18872" y="2402"/>
                </a:cubicBezTo>
                <a:cubicBezTo>
                  <a:pt x="18847" y="2402"/>
                  <a:pt x="18824" y="2406"/>
                  <a:pt x="18801" y="2414"/>
                </a:cubicBezTo>
                <a:cubicBezTo>
                  <a:pt x="18773" y="2326"/>
                  <a:pt x="18740" y="2235"/>
                  <a:pt x="18695" y="2149"/>
                </a:cubicBezTo>
                <a:cubicBezTo>
                  <a:pt x="18750" y="2215"/>
                  <a:pt x="18790" y="2210"/>
                  <a:pt x="18834" y="2277"/>
                </a:cubicBezTo>
                <a:cubicBezTo>
                  <a:pt x="18639" y="1742"/>
                  <a:pt x="18260" y="2103"/>
                  <a:pt x="17759" y="1556"/>
                </a:cubicBezTo>
                <a:cubicBezTo>
                  <a:pt x="17621" y="1396"/>
                  <a:pt x="17526" y="1261"/>
                  <a:pt x="17594" y="1261"/>
                </a:cubicBezTo>
                <a:cubicBezTo>
                  <a:pt x="17611" y="1261"/>
                  <a:pt x="17639" y="1268"/>
                  <a:pt x="17677" y="1287"/>
                </a:cubicBezTo>
                <a:cubicBezTo>
                  <a:pt x="17477" y="1178"/>
                  <a:pt x="17282" y="1071"/>
                  <a:pt x="17070" y="972"/>
                </a:cubicBezTo>
                <a:cubicBezTo>
                  <a:pt x="16981" y="912"/>
                  <a:pt x="16969" y="878"/>
                  <a:pt x="17004" y="878"/>
                </a:cubicBezTo>
                <a:cubicBezTo>
                  <a:pt x="17025" y="878"/>
                  <a:pt x="17062" y="889"/>
                  <a:pt x="17106" y="915"/>
                </a:cubicBezTo>
                <a:cubicBezTo>
                  <a:pt x="16822" y="740"/>
                  <a:pt x="16513" y="590"/>
                  <a:pt x="16179" y="462"/>
                </a:cubicBezTo>
                <a:lnTo>
                  <a:pt x="16197" y="453"/>
                </a:lnTo>
                <a:cubicBezTo>
                  <a:pt x="16028" y="447"/>
                  <a:pt x="15721" y="416"/>
                  <a:pt x="15501" y="416"/>
                </a:cubicBezTo>
                <a:cubicBezTo>
                  <a:pt x="15458" y="416"/>
                  <a:pt x="15418" y="417"/>
                  <a:pt x="15384" y="420"/>
                </a:cubicBezTo>
                <a:cubicBezTo>
                  <a:pt x="15269" y="376"/>
                  <a:pt x="15274" y="366"/>
                  <a:pt x="15317" y="366"/>
                </a:cubicBezTo>
                <a:cubicBezTo>
                  <a:pt x="15352" y="366"/>
                  <a:pt x="15412" y="372"/>
                  <a:pt x="15453" y="372"/>
                </a:cubicBezTo>
                <a:cubicBezTo>
                  <a:pt x="15488" y="372"/>
                  <a:pt x="15511" y="367"/>
                  <a:pt x="15496" y="350"/>
                </a:cubicBezTo>
                <a:lnTo>
                  <a:pt x="15139" y="329"/>
                </a:lnTo>
                <a:lnTo>
                  <a:pt x="14783" y="358"/>
                </a:lnTo>
                <a:cubicBezTo>
                  <a:pt x="14582" y="294"/>
                  <a:pt x="14803" y="217"/>
                  <a:pt x="15117" y="217"/>
                </a:cubicBezTo>
                <a:cubicBezTo>
                  <a:pt x="15271" y="217"/>
                  <a:pt x="15446" y="236"/>
                  <a:pt x="15607" y="283"/>
                </a:cubicBezTo>
                <a:cubicBezTo>
                  <a:pt x="15413" y="97"/>
                  <a:pt x="15256" y="43"/>
                  <a:pt x="15076" y="43"/>
                </a:cubicBezTo>
                <a:cubicBezTo>
                  <a:pt x="15011" y="43"/>
                  <a:pt x="14944" y="50"/>
                  <a:pt x="14873" y="60"/>
                </a:cubicBezTo>
                <a:cubicBezTo>
                  <a:pt x="14732" y="80"/>
                  <a:pt x="14572" y="89"/>
                  <a:pt x="14348" y="131"/>
                </a:cubicBezTo>
                <a:cubicBezTo>
                  <a:pt x="14238" y="147"/>
                  <a:pt x="14110" y="159"/>
                  <a:pt x="13960" y="171"/>
                </a:cubicBezTo>
                <a:lnTo>
                  <a:pt x="13459" y="255"/>
                </a:lnTo>
                <a:cubicBezTo>
                  <a:pt x="13676" y="171"/>
                  <a:pt x="13892" y="85"/>
                  <a:pt x="14153" y="43"/>
                </a:cubicBezTo>
                <a:cubicBezTo>
                  <a:pt x="14049" y="12"/>
                  <a:pt x="13947" y="0"/>
                  <a:pt x="13841" y="0"/>
                </a:cubicBezTo>
                <a:close/>
              </a:path>
            </a:pathLst>
          </a:custGeom>
          <a:solidFill>
            <a:srgbClr val="FFC1BE"/>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1006" name="Body Level One…"/>
          <p:cNvSpPr txBox="1">
            <a:spLocks noGrp="1"/>
          </p:cNvSpPr>
          <p:nvPr>
            <p:ph type="body" idx="1"/>
          </p:nvPr>
        </p:nvSpPr>
        <p:spPr>
          <a:xfrm>
            <a:off x="1644000" y="2861598"/>
            <a:ext cx="19242401" cy="7992003"/>
          </a:xfrm>
          <a:prstGeom prst="rect">
            <a:avLst/>
          </a:prstGeom>
        </p:spPr>
        <p:txBody>
          <a:bodyPr lIns="243794" tIns="243794" rIns="243794" bIns="243794" anchor="t"/>
          <a:lstStyle>
            <a:lvl1pPr marL="1219168" indent="-812779">
              <a:spcBef>
                <a:spcPts val="0"/>
              </a:spcBef>
              <a:buClr>
                <a:srgbClr val="0E1F77"/>
              </a:buClr>
              <a:buSzPts val="3500"/>
              <a:buAutoNum type="arabicPeriod"/>
              <a:defRPr sz="3500">
                <a:solidFill>
                  <a:srgbClr val="0E1F77"/>
                </a:solidFill>
                <a:latin typeface="Chivo Light"/>
                <a:ea typeface="Chivo Light"/>
                <a:cs typeface="Chivo Light"/>
                <a:sym typeface="Chivo Light"/>
              </a:defRPr>
            </a:lvl1pPr>
            <a:lvl2pPr marL="2394404" indent="-768842">
              <a:spcBef>
                <a:spcPts val="0"/>
              </a:spcBef>
              <a:buClr>
                <a:srgbClr val="0E1F77"/>
              </a:buClr>
              <a:buSzPts val="3500"/>
              <a:buAutoNum type="alphaLcPeriod"/>
              <a:defRPr sz="3500">
                <a:solidFill>
                  <a:srgbClr val="0E1F77"/>
                </a:solidFill>
                <a:latin typeface="Chivo Light"/>
                <a:ea typeface="Chivo Light"/>
                <a:cs typeface="Chivo Light"/>
                <a:sym typeface="Chivo Light"/>
              </a:defRPr>
            </a:lvl2pPr>
            <a:lvl3pPr marL="3613574" indent="-768842">
              <a:spcBef>
                <a:spcPts val="0"/>
              </a:spcBef>
              <a:buClr>
                <a:srgbClr val="0E1F77"/>
              </a:buClr>
              <a:buSzPts val="3500"/>
              <a:buAutoNum type="romanLcPeriod"/>
              <a:defRPr sz="3500">
                <a:solidFill>
                  <a:srgbClr val="0E1F77"/>
                </a:solidFill>
                <a:latin typeface="Chivo Light"/>
                <a:ea typeface="Chivo Light"/>
                <a:cs typeface="Chivo Light"/>
                <a:sym typeface="Chivo Light"/>
              </a:defRPr>
            </a:lvl3pPr>
            <a:lvl4pPr marL="4832741" indent="-768844">
              <a:spcBef>
                <a:spcPts val="0"/>
              </a:spcBef>
              <a:buClr>
                <a:srgbClr val="0E1F77"/>
              </a:buClr>
              <a:buSzPts val="3500"/>
              <a:buAutoNum type="arabicPeriod"/>
              <a:defRPr sz="3500">
                <a:solidFill>
                  <a:srgbClr val="0E1F77"/>
                </a:solidFill>
                <a:latin typeface="Chivo Light"/>
                <a:ea typeface="Chivo Light"/>
                <a:cs typeface="Chivo Light"/>
                <a:sym typeface="Chivo Light"/>
              </a:defRPr>
            </a:lvl4pPr>
            <a:lvl5pPr marL="6051913" indent="-768844">
              <a:spcBef>
                <a:spcPts val="0"/>
              </a:spcBef>
              <a:buClr>
                <a:srgbClr val="0E1F77"/>
              </a:buClr>
              <a:buSzPts val="3500"/>
              <a:buAutoNum type="alphaLcPeriod"/>
              <a:defRPr sz="3500">
                <a:solidFill>
                  <a:srgbClr val="0E1F77"/>
                </a:solidFill>
                <a:latin typeface="Chivo Light"/>
                <a:ea typeface="Chivo Light"/>
                <a:cs typeface="Chivo Light"/>
                <a:sym typeface="Chivo Light"/>
              </a:defRPr>
            </a:lvl5pPr>
          </a:lstStyle>
          <a:p>
            <a:r>
              <a:t>Body Level One</a:t>
            </a:r>
          </a:p>
          <a:p>
            <a:pPr lvl="1"/>
            <a:r>
              <a:t>Body Level Two</a:t>
            </a:r>
          </a:p>
          <a:p>
            <a:pPr lvl="2"/>
            <a:r>
              <a:t>Body Level Three</a:t>
            </a:r>
          </a:p>
          <a:p>
            <a:pPr lvl="3"/>
            <a:r>
              <a:t>Body Level Four</a:t>
            </a:r>
          </a:p>
          <a:p>
            <a:pPr lvl="4"/>
            <a:r>
              <a:t>Body Level Five</a:t>
            </a:r>
          </a:p>
        </p:txBody>
      </p:sp>
      <p:sp>
        <p:nvSpPr>
          <p:cNvPr id="1007" name="Title Text"/>
          <p:cNvSpPr txBox="1">
            <a:spLocks noGrp="1"/>
          </p:cNvSpPr>
          <p:nvPr>
            <p:ph type="title"/>
          </p:nvPr>
        </p:nvSpPr>
        <p:spPr>
          <a:xfrm>
            <a:off x="1457799" y="516180"/>
            <a:ext cx="21468803" cy="1527201"/>
          </a:xfrm>
          <a:prstGeom prst="rect">
            <a:avLst/>
          </a:prstGeom>
        </p:spPr>
        <p:txBody>
          <a:bodyPr lIns="243794" tIns="243794" rIns="243794" bIns="243794"/>
          <a:lstStyle>
            <a:lvl1pPr>
              <a:defRPr sz="9600">
                <a:solidFill>
                  <a:srgbClr val="3043A1"/>
                </a:solidFill>
                <a:latin typeface="Mansalva"/>
                <a:ea typeface="Mansalva"/>
                <a:cs typeface="Mansalva"/>
                <a:sym typeface="Mansalva"/>
              </a:defRPr>
            </a:lvl1pPr>
          </a:lstStyle>
          <a:p>
            <a:r>
              <a:t>Title Text</a:t>
            </a:r>
          </a:p>
        </p:txBody>
      </p:sp>
      <p:sp>
        <p:nvSpPr>
          <p:cNvPr id="10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itle and list 1">
    <p:bg>
      <p:bgPr>
        <a:solidFill>
          <a:srgbClr val="FFC1BE"/>
        </a:solidFill>
        <a:effectLst/>
      </p:bgPr>
    </p:bg>
    <p:spTree>
      <p:nvGrpSpPr>
        <p:cNvPr id="1" name=""/>
        <p:cNvGrpSpPr/>
        <p:nvPr/>
      </p:nvGrpSpPr>
      <p:grpSpPr>
        <a:xfrm>
          <a:off x="0" y="0"/>
          <a:ext cx="0" cy="0"/>
          <a:chOff x="0" y="0"/>
          <a:chExt cx="0" cy="0"/>
        </a:xfrm>
      </p:grpSpPr>
      <p:grpSp>
        <p:nvGrpSpPr>
          <p:cNvPr id="1038" name="Google Shape;525;p23"/>
          <p:cNvGrpSpPr/>
          <p:nvPr/>
        </p:nvGrpSpPr>
        <p:grpSpPr>
          <a:xfrm>
            <a:off x="15674335" y="11232520"/>
            <a:ext cx="4617236" cy="3819980"/>
            <a:chOff x="-7" y="-1"/>
            <a:chExt cx="4617234" cy="3819979"/>
          </a:xfrm>
        </p:grpSpPr>
        <p:sp>
          <p:nvSpPr>
            <p:cNvPr id="1015" name="Google Shape;526;p23"/>
            <p:cNvSpPr/>
            <p:nvPr/>
          </p:nvSpPr>
          <p:spPr>
            <a:xfrm>
              <a:off x="3808933" y="59496"/>
              <a:ext cx="592434" cy="671623"/>
            </a:xfrm>
            <a:custGeom>
              <a:avLst/>
              <a:gdLst/>
              <a:ahLst/>
              <a:cxnLst>
                <a:cxn ang="0">
                  <a:pos x="wd2" y="hd2"/>
                </a:cxn>
                <a:cxn ang="5400000">
                  <a:pos x="wd2" y="hd2"/>
                </a:cxn>
                <a:cxn ang="10800000">
                  <a:pos x="wd2" y="hd2"/>
                </a:cxn>
                <a:cxn ang="16200000">
                  <a:pos x="wd2" y="hd2"/>
                </a:cxn>
              </a:cxnLst>
              <a:rect l="0" t="0" r="r" b="b"/>
              <a:pathLst>
                <a:path w="19943" h="21600" extrusionOk="0">
                  <a:moveTo>
                    <a:pt x="6530" y="0"/>
                  </a:moveTo>
                  <a:cubicBezTo>
                    <a:pt x="6466" y="0"/>
                    <a:pt x="6398" y="0"/>
                    <a:pt x="6333" y="0"/>
                  </a:cubicBezTo>
                  <a:cubicBezTo>
                    <a:pt x="4622" y="47"/>
                    <a:pt x="3537" y="1026"/>
                    <a:pt x="2911" y="2439"/>
                  </a:cubicBezTo>
                  <a:cubicBezTo>
                    <a:pt x="1227" y="3903"/>
                    <a:pt x="153" y="6002"/>
                    <a:pt x="229" y="8709"/>
                  </a:cubicBezTo>
                  <a:cubicBezTo>
                    <a:pt x="229" y="8745"/>
                    <a:pt x="256" y="8770"/>
                    <a:pt x="271" y="8807"/>
                  </a:cubicBezTo>
                  <a:cubicBezTo>
                    <a:pt x="-279" y="10941"/>
                    <a:pt x="13" y="13319"/>
                    <a:pt x="1113" y="15196"/>
                  </a:cubicBezTo>
                  <a:cubicBezTo>
                    <a:pt x="2388" y="17381"/>
                    <a:pt x="4406" y="18516"/>
                    <a:pt x="6587" y="18857"/>
                  </a:cubicBezTo>
                  <a:cubicBezTo>
                    <a:pt x="6090" y="20002"/>
                    <a:pt x="6678" y="21600"/>
                    <a:pt x="8351" y="21600"/>
                  </a:cubicBezTo>
                  <a:cubicBezTo>
                    <a:pt x="9425" y="21600"/>
                    <a:pt x="10024" y="20940"/>
                    <a:pt x="10214" y="20161"/>
                  </a:cubicBezTo>
                  <a:cubicBezTo>
                    <a:pt x="10931" y="19940"/>
                    <a:pt x="11617" y="19465"/>
                    <a:pt x="12334" y="18929"/>
                  </a:cubicBezTo>
                  <a:cubicBezTo>
                    <a:pt x="13954" y="17711"/>
                    <a:pt x="15373" y="16541"/>
                    <a:pt x="16788" y="15077"/>
                  </a:cubicBezTo>
                  <a:cubicBezTo>
                    <a:pt x="19804" y="11952"/>
                    <a:pt x="21321" y="7404"/>
                    <a:pt x="18294" y="3744"/>
                  </a:cubicBezTo>
                  <a:cubicBezTo>
                    <a:pt x="16207" y="1229"/>
                    <a:pt x="12998" y="33"/>
                    <a:pt x="9857" y="33"/>
                  </a:cubicBezTo>
                  <a:cubicBezTo>
                    <a:pt x="9330" y="33"/>
                    <a:pt x="8803" y="69"/>
                    <a:pt x="8287" y="134"/>
                  </a:cubicBezTo>
                  <a:cubicBezTo>
                    <a:pt x="7714" y="47"/>
                    <a:pt x="7118" y="0"/>
                    <a:pt x="6530"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16" name="Google Shape;527;p23"/>
            <p:cNvSpPr/>
            <p:nvPr/>
          </p:nvSpPr>
          <p:spPr>
            <a:xfrm>
              <a:off x="3027920" y="71779"/>
              <a:ext cx="667500" cy="721092"/>
            </a:xfrm>
            <a:custGeom>
              <a:avLst/>
              <a:gdLst/>
              <a:ahLst/>
              <a:cxnLst>
                <a:cxn ang="0">
                  <a:pos x="wd2" y="hd2"/>
                </a:cxn>
                <a:cxn ang="5400000">
                  <a:pos x="wd2" y="hd2"/>
                </a:cxn>
                <a:cxn ang="10800000">
                  <a:pos x="wd2" y="hd2"/>
                </a:cxn>
                <a:cxn ang="16200000">
                  <a:pos x="wd2" y="hd2"/>
                </a:cxn>
              </a:cxnLst>
              <a:rect l="0" t="0" r="r" b="b"/>
              <a:pathLst>
                <a:path w="18908" h="21600" extrusionOk="0">
                  <a:moveTo>
                    <a:pt x="6133" y="7875"/>
                  </a:moveTo>
                  <a:cubicBezTo>
                    <a:pt x="6325" y="8098"/>
                    <a:pt x="6548" y="8314"/>
                    <a:pt x="6759" y="8540"/>
                  </a:cubicBezTo>
                  <a:cubicBezTo>
                    <a:pt x="6944" y="8732"/>
                    <a:pt x="7190" y="8857"/>
                    <a:pt x="7448" y="8891"/>
                  </a:cubicBezTo>
                  <a:cubicBezTo>
                    <a:pt x="6791" y="9583"/>
                    <a:pt x="6685" y="10663"/>
                    <a:pt x="7180" y="11494"/>
                  </a:cubicBezTo>
                  <a:cubicBezTo>
                    <a:pt x="5935" y="11153"/>
                    <a:pt x="5022" y="9327"/>
                    <a:pt x="6133" y="7875"/>
                  </a:cubicBezTo>
                  <a:close/>
                  <a:moveTo>
                    <a:pt x="8967" y="6464"/>
                  </a:moveTo>
                  <a:cubicBezTo>
                    <a:pt x="9692" y="6464"/>
                    <a:pt x="10378" y="6711"/>
                    <a:pt x="11014" y="7105"/>
                  </a:cubicBezTo>
                  <a:cubicBezTo>
                    <a:pt x="11885" y="8435"/>
                    <a:pt x="12313" y="9914"/>
                    <a:pt x="12067" y="11514"/>
                  </a:cubicBezTo>
                  <a:cubicBezTo>
                    <a:pt x="11971" y="11278"/>
                    <a:pt x="11831" y="11062"/>
                    <a:pt x="11668" y="10866"/>
                  </a:cubicBezTo>
                  <a:lnTo>
                    <a:pt x="9960" y="8915"/>
                  </a:lnTo>
                  <a:cubicBezTo>
                    <a:pt x="9574" y="8466"/>
                    <a:pt x="9143" y="8287"/>
                    <a:pt x="8728" y="8287"/>
                  </a:cubicBezTo>
                  <a:cubicBezTo>
                    <a:pt x="8636" y="8287"/>
                    <a:pt x="8546" y="8294"/>
                    <a:pt x="8457" y="8311"/>
                  </a:cubicBezTo>
                  <a:cubicBezTo>
                    <a:pt x="8629" y="8027"/>
                    <a:pt x="8706" y="7696"/>
                    <a:pt x="8661" y="7369"/>
                  </a:cubicBezTo>
                  <a:cubicBezTo>
                    <a:pt x="8620" y="7072"/>
                    <a:pt x="8584" y="6788"/>
                    <a:pt x="8521" y="6505"/>
                  </a:cubicBezTo>
                  <a:lnTo>
                    <a:pt x="8521" y="6495"/>
                  </a:lnTo>
                  <a:cubicBezTo>
                    <a:pt x="8671" y="6474"/>
                    <a:pt x="8821" y="6464"/>
                    <a:pt x="8967" y="6464"/>
                  </a:cubicBezTo>
                  <a:close/>
                  <a:moveTo>
                    <a:pt x="11776" y="13593"/>
                  </a:moveTo>
                  <a:cubicBezTo>
                    <a:pt x="11962" y="14559"/>
                    <a:pt x="12843" y="15109"/>
                    <a:pt x="13762" y="15109"/>
                  </a:cubicBezTo>
                  <a:cubicBezTo>
                    <a:pt x="13848" y="15109"/>
                    <a:pt x="13934" y="15102"/>
                    <a:pt x="14020" y="15092"/>
                  </a:cubicBezTo>
                  <a:cubicBezTo>
                    <a:pt x="13838" y="15548"/>
                    <a:pt x="13548" y="15932"/>
                    <a:pt x="13174" y="16230"/>
                  </a:cubicBezTo>
                  <a:cubicBezTo>
                    <a:pt x="12696" y="16594"/>
                    <a:pt x="12175" y="16746"/>
                    <a:pt x="11642" y="16746"/>
                  </a:cubicBezTo>
                  <a:cubicBezTo>
                    <a:pt x="10864" y="16746"/>
                    <a:pt x="10062" y="16425"/>
                    <a:pt x="9347" y="15980"/>
                  </a:cubicBezTo>
                  <a:cubicBezTo>
                    <a:pt x="9229" y="15855"/>
                    <a:pt x="9102" y="15754"/>
                    <a:pt x="8974" y="15662"/>
                  </a:cubicBezTo>
                  <a:cubicBezTo>
                    <a:pt x="10037" y="15355"/>
                    <a:pt x="10991" y="14697"/>
                    <a:pt x="11681" y="13776"/>
                  </a:cubicBezTo>
                  <a:cubicBezTo>
                    <a:pt x="11722" y="13718"/>
                    <a:pt x="11735" y="13651"/>
                    <a:pt x="11776" y="13593"/>
                  </a:cubicBezTo>
                  <a:close/>
                  <a:moveTo>
                    <a:pt x="8214" y="0"/>
                  </a:moveTo>
                  <a:cubicBezTo>
                    <a:pt x="7237" y="0"/>
                    <a:pt x="6334" y="324"/>
                    <a:pt x="5664" y="1131"/>
                  </a:cubicBezTo>
                  <a:cubicBezTo>
                    <a:pt x="5373" y="1448"/>
                    <a:pt x="5354" y="1938"/>
                    <a:pt x="5590" y="2292"/>
                  </a:cubicBezTo>
                  <a:cubicBezTo>
                    <a:pt x="3493" y="3075"/>
                    <a:pt x="1786" y="4699"/>
                    <a:pt x="1141" y="7129"/>
                  </a:cubicBezTo>
                  <a:cubicBezTo>
                    <a:pt x="1103" y="7126"/>
                    <a:pt x="1067" y="7122"/>
                    <a:pt x="1029" y="7122"/>
                  </a:cubicBezTo>
                  <a:cubicBezTo>
                    <a:pt x="324" y="7122"/>
                    <a:pt x="-286" y="7821"/>
                    <a:pt x="142" y="8675"/>
                  </a:cubicBezTo>
                  <a:cubicBezTo>
                    <a:pt x="400" y="9185"/>
                    <a:pt x="681" y="9765"/>
                    <a:pt x="959" y="10356"/>
                  </a:cubicBezTo>
                  <a:cubicBezTo>
                    <a:pt x="1205" y="11595"/>
                    <a:pt x="1786" y="12729"/>
                    <a:pt x="2635" y="13627"/>
                  </a:cubicBezTo>
                  <a:cubicBezTo>
                    <a:pt x="3161" y="14616"/>
                    <a:pt x="3742" y="15571"/>
                    <a:pt x="4365" y="16489"/>
                  </a:cubicBezTo>
                  <a:cubicBezTo>
                    <a:pt x="3611" y="17968"/>
                    <a:pt x="4097" y="20307"/>
                    <a:pt x="5846" y="20591"/>
                  </a:cubicBezTo>
                  <a:lnTo>
                    <a:pt x="6717" y="20739"/>
                  </a:lnTo>
                  <a:cubicBezTo>
                    <a:pt x="6886" y="20763"/>
                    <a:pt x="7056" y="20776"/>
                    <a:pt x="7225" y="20776"/>
                  </a:cubicBezTo>
                  <a:cubicBezTo>
                    <a:pt x="7595" y="20776"/>
                    <a:pt x="7965" y="20716"/>
                    <a:pt x="8316" y="20591"/>
                  </a:cubicBezTo>
                  <a:cubicBezTo>
                    <a:pt x="9344" y="21222"/>
                    <a:pt x="10461" y="21600"/>
                    <a:pt x="11684" y="21600"/>
                  </a:cubicBezTo>
                  <a:cubicBezTo>
                    <a:pt x="12721" y="21600"/>
                    <a:pt x="13835" y="21327"/>
                    <a:pt x="15032" y="20705"/>
                  </a:cubicBezTo>
                  <a:cubicBezTo>
                    <a:pt x="21314" y="17421"/>
                    <a:pt x="19060" y="7676"/>
                    <a:pt x="14624" y="3824"/>
                  </a:cubicBezTo>
                  <a:lnTo>
                    <a:pt x="14611" y="3811"/>
                  </a:lnTo>
                  <a:cubicBezTo>
                    <a:pt x="14474" y="3585"/>
                    <a:pt x="14333" y="3359"/>
                    <a:pt x="14174" y="3153"/>
                  </a:cubicBezTo>
                  <a:cubicBezTo>
                    <a:pt x="13053" y="1678"/>
                    <a:pt x="10439" y="0"/>
                    <a:pt x="8214"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17" name="Google Shape;528;p23"/>
            <p:cNvSpPr/>
            <p:nvPr/>
          </p:nvSpPr>
          <p:spPr>
            <a:xfrm>
              <a:off x="2188739" y="-2"/>
              <a:ext cx="655217" cy="752081"/>
            </a:xfrm>
            <a:custGeom>
              <a:avLst/>
              <a:gdLst/>
              <a:ahLst/>
              <a:cxnLst>
                <a:cxn ang="0">
                  <a:pos x="wd2" y="hd2"/>
                </a:cxn>
                <a:cxn ang="5400000">
                  <a:pos x="wd2" y="hd2"/>
                </a:cxn>
                <a:cxn ang="10800000">
                  <a:pos x="wd2" y="hd2"/>
                </a:cxn>
                <a:cxn ang="16200000">
                  <a:pos x="wd2" y="hd2"/>
                </a:cxn>
              </a:cxnLst>
              <a:rect l="0" t="0" r="r" b="b"/>
              <a:pathLst>
                <a:path w="20593" h="21600" extrusionOk="0">
                  <a:moveTo>
                    <a:pt x="9310" y="15978"/>
                  </a:moveTo>
                  <a:cubicBezTo>
                    <a:pt x="9873" y="16079"/>
                    <a:pt x="10443" y="16127"/>
                    <a:pt x="11010" y="16127"/>
                  </a:cubicBezTo>
                  <a:cubicBezTo>
                    <a:pt x="11304" y="16127"/>
                    <a:pt x="11602" y="16111"/>
                    <a:pt x="11899" y="16085"/>
                  </a:cubicBezTo>
                  <a:cubicBezTo>
                    <a:pt x="12292" y="16804"/>
                    <a:pt x="12434" y="17613"/>
                    <a:pt x="12101" y="18396"/>
                  </a:cubicBezTo>
                  <a:cubicBezTo>
                    <a:pt x="11743" y="19234"/>
                    <a:pt x="10826" y="20137"/>
                    <a:pt x="9834" y="20409"/>
                  </a:cubicBezTo>
                  <a:cubicBezTo>
                    <a:pt x="10206" y="20280"/>
                    <a:pt x="10479" y="19975"/>
                    <a:pt x="10539" y="19616"/>
                  </a:cubicBezTo>
                  <a:cubicBezTo>
                    <a:pt x="10564" y="19386"/>
                    <a:pt x="10624" y="19156"/>
                    <a:pt x="10695" y="18940"/>
                  </a:cubicBezTo>
                  <a:cubicBezTo>
                    <a:pt x="11003" y="18079"/>
                    <a:pt x="10468" y="17130"/>
                    <a:pt x="9682" y="16674"/>
                  </a:cubicBezTo>
                  <a:cubicBezTo>
                    <a:pt x="9466" y="16545"/>
                    <a:pt x="9239" y="16444"/>
                    <a:pt x="9012" y="16357"/>
                  </a:cubicBezTo>
                  <a:cubicBezTo>
                    <a:pt x="9119" y="16237"/>
                    <a:pt x="9228" y="16108"/>
                    <a:pt x="9310" y="15978"/>
                  </a:cubicBezTo>
                  <a:close/>
                  <a:moveTo>
                    <a:pt x="12756" y="0"/>
                  </a:moveTo>
                  <a:cubicBezTo>
                    <a:pt x="12735" y="0"/>
                    <a:pt x="12710" y="0"/>
                    <a:pt x="12686" y="0"/>
                  </a:cubicBezTo>
                  <a:cubicBezTo>
                    <a:pt x="11290" y="19"/>
                    <a:pt x="10040" y="618"/>
                    <a:pt x="9657" y="1906"/>
                  </a:cubicBezTo>
                  <a:cubicBezTo>
                    <a:pt x="9561" y="2210"/>
                    <a:pt x="9537" y="2524"/>
                    <a:pt x="9572" y="2832"/>
                  </a:cubicBezTo>
                  <a:cubicBezTo>
                    <a:pt x="9204" y="2874"/>
                    <a:pt x="8835" y="2939"/>
                    <a:pt x="8478" y="3026"/>
                  </a:cubicBezTo>
                  <a:cubicBezTo>
                    <a:pt x="7677" y="3266"/>
                    <a:pt x="6940" y="3657"/>
                    <a:pt x="6306" y="4159"/>
                  </a:cubicBezTo>
                  <a:cubicBezTo>
                    <a:pt x="5725" y="3101"/>
                    <a:pt x="4542" y="2469"/>
                    <a:pt x="3380" y="2469"/>
                  </a:cubicBezTo>
                  <a:cubicBezTo>
                    <a:pt x="2449" y="2469"/>
                    <a:pt x="1531" y="2874"/>
                    <a:pt x="943" y="3790"/>
                  </a:cubicBezTo>
                  <a:cubicBezTo>
                    <a:pt x="-392" y="5858"/>
                    <a:pt x="-165" y="8418"/>
                    <a:pt x="727" y="10836"/>
                  </a:cubicBezTo>
                  <a:cubicBezTo>
                    <a:pt x="741" y="11056"/>
                    <a:pt x="823" y="11250"/>
                    <a:pt x="954" y="11425"/>
                  </a:cubicBezTo>
                  <a:cubicBezTo>
                    <a:pt x="1528" y="12765"/>
                    <a:pt x="2254" y="14040"/>
                    <a:pt x="3136" y="15237"/>
                  </a:cubicBezTo>
                  <a:cubicBezTo>
                    <a:pt x="2959" y="16881"/>
                    <a:pt x="3409" y="18548"/>
                    <a:pt x="4687" y="19746"/>
                  </a:cubicBezTo>
                  <a:cubicBezTo>
                    <a:pt x="5941" y="20914"/>
                    <a:pt x="7982" y="21600"/>
                    <a:pt x="9937" y="21600"/>
                  </a:cubicBezTo>
                  <a:cubicBezTo>
                    <a:pt x="11828" y="21600"/>
                    <a:pt x="13642" y="20962"/>
                    <a:pt x="14605" y="19506"/>
                  </a:cubicBezTo>
                  <a:cubicBezTo>
                    <a:pt x="15002" y="19797"/>
                    <a:pt x="15509" y="19946"/>
                    <a:pt x="16015" y="19946"/>
                  </a:cubicBezTo>
                  <a:cubicBezTo>
                    <a:pt x="17060" y="19946"/>
                    <a:pt x="18091" y="19322"/>
                    <a:pt x="18109" y="18069"/>
                  </a:cubicBezTo>
                  <a:cubicBezTo>
                    <a:pt x="18109" y="17351"/>
                    <a:pt x="18002" y="16632"/>
                    <a:pt x="17797" y="15946"/>
                  </a:cubicBezTo>
                  <a:cubicBezTo>
                    <a:pt x="20407" y="13331"/>
                    <a:pt x="21208" y="10522"/>
                    <a:pt x="20124" y="7091"/>
                  </a:cubicBezTo>
                  <a:cubicBezTo>
                    <a:pt x="19210" y="4201"/>
                    <a:pt x="16557" y="0"/>
                    <a:pt x="1275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18" name="Google Shape;529;p23"/>
            <p:cNvSpPr/>
            <p:nvPr/>
          </p:nvSpPr>
          <p:spPr>
            <a:xfrm>
              <a:off x="1219155" y="20281"/>
              <a:ext cx="681504" cy="751743"/>
            </a:xfrm>
            <a:custGeom>
              <a:avLst/>
              <a:gdLst/>
              <a:ahLst/>
              <a:cxnLst>
                <a:cxn ang="0">
                  <a:pos x="wd2" y="hd2"/>
                </a:cxn>
                <a:cxn ang="5400000">
                  <a:pos x="wd2" y="hd2"/>
                </a:cxn>
                <a:cxn ang="10800000">
                  <a:pos x="wd2" y="hd2"/>
                </a:cxn>
                <a:cxn ang="16200000">
                  <a:pos x="wd2" y="hd2"/>
                </a:cxn>
              </a:cxnLst>
              <a:rect l="0" t="0" r="r" b="b"/>
              <a:pathLst>
                <a:path w="20624" h="21600" extrusionOk="0">
                  <a:moveTo>
                    <a:pt x="14435" y="13091"/>
                  </a:moveTo>
                  <a:cubicBezTo>
                    <a:pt x="14046" y="13823"/>
                    <a:pt x="13313" y="14311"/>
                    <a:pt x="12474" y="14422"/>
                  </a:cubicBezTo>
                  <a:cubicBezTo>
                    <a:pt x="12379" y="14435"/>
                    <a:pt x="12273" y="14441"/>
                    <a:pt x="12164" y="14441"/>
                  </a:cubicBezTo>
                  <a:cubicBezTo>
                    <a:pt x="11584" y="14441"/>
                    <a:pt x="10841" y="14247"/>
                    <a:pt x="10397" y="13855"/>
                  </a:cubicBezTo>
                  <a:cubicBezTo>
                    <a:pt x="11775" y="13800"/>
                    <a:pt x="13139" y="13551"/>
                    <a:pt x="14435" y="13091"/>
                  </a:cubicBezTo>
                  <a:close/>
                  <a:moveTo>
                    <a:pt x="9091" y="0"/>
                  </a:moveTo>
                  <a:cubicBezTo>
                    <a:pt x="7308" y="0"/>
                    <a:pt x="5504" y="427"/>
                    <a:pt x="3833" y="1376"/>
                  </a:cubicBezTo>
                  <a:cubicBezTo>
                    <a:pt x="1019" y="2979"/>
                    <a:pt x="-747" y="6107"/>
                    <a:pt x="320" y="9137"/>
                  </a:cubicBezTo>
                  <a:cubicBezTo>
                    <a:pt x="-324" y="11349"/>
                    <a:pt x="44" y="13441"/>
                    <a:pt x="1067" y="15270"/>
                  </a:cubicBezTo>
                  <a:lnTo>
                    <a:pt x="1067" y="15293"/>
                  </a:lnTo>
                  <a:cubicBezTo>
                    <a:pt x="1170" y="15717"/>
                    <a:pt x="1296" y="16131"/>
                    <a:pt x="1456" y="16536"/>
                  </a:cubicBezTo>
                  <a:cubicBezTo>
                    <a:pt x="1800" y="17375"/>
                    <a:pt x="2387" y="18158"/>
                    <a:pt x="2858" y="18942"/>
                  </a:cubicBezTo>
                  <a:cubicBezTo>
                    <a:pt x="2933" y="19052"/>
                    <a:pt x="3049" y="19100"/>
                    <a:pt x="3161" y="19100"/>
                  </a:cubicBezTo>
                  <a:cubicBezTo>
                    <a:pt x="3345" y="19100"/>
                    <a:pt x="3526" y="18977"/>
                    <a:pt x="3533" y="18770"/>
                  </a:cubicBezTo>
                  <a:cubicBezTo>
                    <a:pt x="3533" y="18628"/>
                    <a:pt x="3546" y="18475"/>
                    <a:pt x="3557" y="18323"/>
                  </a:cubicBezTo>
                  <a:cubicBezTo>
                    <a:pt x="5139" y="19716"/>
                    <a:pt x="7011" y="20774"/>
                    <a:pt x="9054" y="21438"/>
                  </a:cubicBezTo>
                  <a:cubicBezTo>
                    <a:pt x="9402" y="21551"/>
                    <a:pt x="9729" y="21600"/>
                    <a:pt x="10039" y="21600"/>
                  </a:cubicBezTo>
                  <a:cubicBezTo>
                    <a:pt x="11420" y="21600"/>
                    <a:pt x="12399" y="20583"/>
                    <a:pt x="12737" y="19389"/>
                  </a:cubicBezTo>
                  <a:cubicBezTo>
                    <a:pt x="13115" y="19369"/>
                    <a:pt x="13484" y="19314"/>
                    <a:pt x="13862" y="19236"/>
                  </a:cubicBezTo>
                  <a:cubicBezTo>
                    <a:pt x="17569" y="18495"/>
                    <a:pt x="19840" y="15477"/>
                    <a:pt x="20474" y="12068"/>
                  </a:cubicBezTo>
                  <a:cubicBezTo>
                    <a:pt x="20853" y="10008"/>
                    <a:pt x="20509" y="7894"/>
                    <a:pt x="19496" y="6042"/>
                  </a:cubicBezTo>
                  <a:cubicBezTo>
                    <a:pt x="19138" y="3348"/>
                    <a:pt x="17057" y="861"/>
                    <a:pt x="13999" y="861"/>
                  </a:cubicBezTo>
                  <a:cubicBezTo>
                    <a:pt x="13927" y="861"/>
                    <a:pt x="13855" y="861"/>
                    <a:pt x="13780" y="865"/>
                  </a:cubicBezTo>
                  <a:cubicBezTo>
                    <a:pt x="13726" y="865"/>
                    <a:pt x="13654" y="887"/>
                    <a:pt x="13600" y="897"/>
                  </a:cubicBezTo>
                  <a:cubicBezTo>
                    <a:pt x="12174" y="321"/>
                    <a:pt x="10640" y="0"/>
                    <a:pt x="9091"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19" name="Google Shape;530;p23"/>
            <p:cNvSpPr/>
            <p:nvPr/>
          </p:nvSpPr>
          <p:spPr>
            <a:xfrm>
              <a:off x="1713274" y="888422"/>
              <a:ext cx="732778" cy="757037"/>
            </a:xfrm>
            <a:custGeom>
              <a:avLst/>
              <a:gdLst/>
              <a:ahLst/>
              <a:cxnLst>
                <a:cxn ang="0">
                  <a:pos x="wd2" y="hd2"/>
                </a:cxn>
                <a:cxn ang="5400000">
                  <a:pos x="wd2" y="hd2"/>
                </a:cxn>
                <a:cxn ang="10800000">
                  <a:pos x="wd2" y="hd2"/>
                </a:cxn>
                <a:cxn ang="16200000">
                  <a:pos x="wd2" y="hd2"/>
                </a:cxn>
              </a:cxnLst>
              <a:rect l="0" t="0" r="r" b="b"/>
              <a:pathLst>
                <a:path w="20776" h="21600" extrusionOk="0">
                  <a:moveTo>
                    <a:pt x="9373" y="8604"/>
                  </a:moveTo>
                  <a:cubicBezTo>
                    <a:pt x="11363" y="8604"/>
                    <a:pt x="11417" y="10974"/>
                    <a:pt x="10491" y="12208"/>
                  </a:cubicBezTo>
                  <a:cubicBezTo>
                    <a:pt x="9839" y="13083"/>
                    <a:pt x="9088" y="13440"/>
                    <a:pt x="8338" y="13440"/>
                  </a:cubicBezTo>
                  <a:cubicBezTo>
                    <a:pt x="7826" y="13440"/>
                    <a:pt x="7315" y="13276"/>
                    <a:pt x="6836" y="12999"/>
                  </a:cubicBezTo>
                  <a:cubicBezTo>
                    <a:pt x="7031" y="11568"/>
                    <a:pt x="7590" y="8604"/>
                    <a:pt x="9373" y="8604"/>
                  </a:cubicBezTo>
                  <a:close/>
                  <a:moveTo>
                    <a:pt x="11427" y="15369"/>
                  </a:moveTo>
                  <a:cubicBezTo>
                    <a:pt x="11040" y="15996"/>
                    <a:pt x="10577" y="16568"/>
                    <a:pt x="10063" y="17099"/>
                  </a:cubicBezTo>
                  <a:cubicBezTo>
                    <a:pt x="9363" y="16870"/>
                    <a:pt x="8708" y="16513"/>
                    <a:pt x="8149" y="16050"/>
                  </a:cubicBezTo>
                  <a:cubicBezTo>
                    <a:pt x="8226" y="16050"/>
                    <a:pt x="8302" y="16054"/>
                    <a:pt x="8379" y="16054"/>
                  </a:cubicBezTo>
                  <a:cubicBezTo>
                    <a:pt x="8989" y="16054"/>
                    <a:pt x="9600" y="15977"/>
                    <a:pt x="10203" y="15822"/>
                  </a:cubicBezTo>
                  <a:lnTo>
                    <a:pt x="10203" y="15832"/>
                  </a:lnTo>
                  <a:cubicBezTo>
                    <a:pt x="10622" y="15713"/>
                    <a:pt x="11040" y="15562"/>
                    <a:pt x="11427" y="15369"/>
                  </a:cubicBezTo>
                  <a:close/>
                  <a:moveTo>
                    <a:pt x="11852" y="0"/>
                  </a:moveTo>
                  <a:cubicBezTo>
                    <a:pt x="9488" y="0"/>
                    <a:pt x="7437" y="994"/>
                    <a:pt x="6558" y="3247"/>
                  </a:cubicBezTo>
                  <a:cubicBezTo>
                    <a:pt x="6235" y="3087"/>
                    <a:pt x="5890" y="2958"/>
                    <a:pt x="5545" y="2871"/>
                  </a:cubicBezTo>
                  <a:cubicBezTo>
                    <a:pt x="5213" y="2791"/>
                    <a:pt x="4884" y="2755"/>
                    <a:pt x="4568" y="2755"/>
                  </a:cubicBezTo>
                  <a:cubicBezTo>
                    <a:pt x="2411" y="2755"/>
                    <a:pt x="686" y="4453"/>
                    <a:pt x="181" y="6604"/>
                  </a:cubicBezTo>
                  <a:cubicBezTo>
                    <a:pt x="-250" y="8443"/>
                    <a:pt x="117" y="10196"/>
                    <a:pt x="977" y="11700"/>
                  </a:cubicBezTo>
                  <a:cubicBezTo>
                    <a:pt x="817" y="13562"/>
                    <a:pt x="1632" y="15584"/>
                    <a:pt x="2622" y="17099"/>
                  </a:cubicBezTo>
                  <a:cubicBezTo>
                    <a:pt x="4446" y="19873"/>
                    <a:pt x="7325" y="21600"/>
                    <a:pt x="10497" y="21600"/>
                  </a:cubicBezTo>
                  <a:cubicBezTo>
                    <a:pt x="11210" y="21600"/>
                    <a:pt x="11941" y="21513"/>
                    <a:pt x="12676" y="21330"/>
                  </a:cubicBezTo>
                  <a:cubicBezTo>
                    <a:pt x="13900" y="21028"/>
                    <a:pt x="14286" y="19706"/>
                    <a:pt x="13986" y="18668"/>
                  </a:cubicBezTo>
                  <a:cubicBezTo>
                    <a:pt x="15932" y="17996"/>
                    <a:pt x="17622" y="16948"/>
                    <a:pt x="18995" y="15063"/>
                  </a:cubicBezTo>
                  <a:cubicBezTo>
                    <a:pt x="21050" y="12218"/>
                    <a:pt x="21350" y="8466"/>
                    <a:pt x="19772" y="5328"/>
                  </a:cubicBezTo>
                  <a:cubicBezTo>
                    <a:pt x="18427" y="2675"/>
                    <a:pt x="15836" y="370"/>
                    <a:pt x="12836" y="58"/>
                  </a:cubicBezTo>
                  <a:cubicBezTo>
                    <a:pt x="12504" y="19"/>
                    <a:pt x="12175" y="0"/>
                    <a:pt x="11852"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20" name="Google Shape;531;p23"/>
            <p:cNvSpPr/>
            <p:nvPr/>
          </p:nvSpPr>
          <p:spPr>
            <a:xfrm>
              <a:off x="2602543" y="886281"/>
              <a:ext cx="535137" cy="692693"/>
            </a:xfrm>
            <a:custGeom>
              <a:avLst/>
              <a:gdLst/>
              <a:ahLst/>
              <a:cxnLst>
                <a:cxn ang="0">
                  <a:pos x="wd2" y="hd2"/>
                </a:cxn>
                <a:cxn ang="5400000">
                  <a:pos x="wd2" y="hd2"/>
                </a:cxn>
                <a:cxn ang="10800000">
                  <a:pos x="wd2" y="hd2"/>
                </a:cxn>
                <a:cxn ang="16200000">
                  <a:pos x="wd2" y="hd2"/>
                </a:cxn>
              </a:cxnLst>
              <a:rect l="0" t="0" r="r" b="b"/>
              <a:pathLst>
                <a:path w="20731" h="21600" extrusionOk="0">
                  <a:moveTo>
                    <a:pt x="9110" y="7225"/>
                  </a:moveTo>
                  <a:cubicBezTo>
                    <a:pt x="9198" y="7435"/>
                    <a:pt x="9359" y="7625"/>
                    <a:pt x="9582" y="7769"/>
                  </a:cubicBezTo>
                  <a:cubicBezTo>
                    <a:pt x="9887" y="7945"/>
                    <a:pt x="10197" y="8124"/>
                    <a:pt x="10507" y="8300"/>
                  </a:cubicBezTo>
                  <a:cubicBezTo>
                    <a:pt x="10590" y="8813"/>
                    <a:pt x="11027" y="9263"/>
                    <a:pt x="11751" y="9263"/>
                  </a:cubicBezTo>
                  <a:cubicBezTo>
                    <a:pt x="11795" y="9263"/>
                    <a:pt x="11843" y="9263"/>
                    <a:pt x="11887" y="9259"/>
                  </a:cubicBezTo>
                  <a:lnTo>
                    <a:pt x="12005" y="9259"/>
                  </a:lnTo>
                  <a:cubicBezTo>
                    <a:pt x="12533" y="9625"/>
                    <a:pt x="13017" y="10039"/>
                    <a:pt x="13432" y="10500"/>
                  </a:cubicBezTo>
                  <a:cubicBezTo>
                    <a:pt x="13297" y="10584"/>
                    <a:pt x="13166" y="10665"/>
                    <a:pt x="13035" y="10749"/>
                  </a:cubicBezTo>
                  <a:cubicBezTo>
                    <a:pt x="12070" y="10419"/>
                    <a:pt x="11044" y="10257"/>
                    <a:pt x="10023" y="10257"/>
                  </a:cubicBezTo>
                  <a:cubicBezTo>
                    <a:pt x="9019" y="10257"/>
                    <a:pt x="8015" y="10415"/>
                    <a:pt x="7067" y="10724"/>
                  </a:cubicBezTo>
                  <a:cubicBezTo>
                    <a:pt x="6718" y="10844"/>
                    <a:pt x="6395" y="10974"/>
                    <a:pt x="6068" y="11114"/>
                  </a:cubicBezTo>
                  <a:cubicBezTo>
                    <a:pt x="5701" y="10289"/>
                    <a:pt x="6247" y="9129"/>
                    <a:pt x="7203" y="8300"/>
                  </a:cubicBezTo>
                  <a:cubicBezTo>
                    <a:pt x="7923" y="7674"/>
                    <a:pt x="8538" y="7344"/>
                    <a:pt x="9110" y="7225"/>
                  </a:cubicBezTo>
                  <a:close/>
                  <a:moveTo>
                    <a:pt x="10376" y="14404"/>
                  </a:moveTo>
                  <a:cubicBezTo>
                    <a:pt x="10608" y="14404"/>
                    <a:pt x="10830" y="14425"/>
                    <a:pt x="11049" y="14474"/>
                  </a:cubicBezTo>
                  <a:cubicBezTo>
                    <a:pt x="11991" y="14699"/>
                    <a:pt x="12930" y="15184"/>
                    <a:pt x="13825" y="15799"/>
                  </a:cubicBezTo>
                  <a:cubicBezTo>
                    <a:pt x="13358" y="16473"/>
                    <a:pt x="12638" y="17014"/>
                    <a:pt x="11769" y="17359"/>
                  </a:cubicBezTo>
                  <a:cubicBezTo>
                    <a:pt x="11551" y="16364"/>
                    <a:pt x="11123" y="15419"/>
                    <a:pt x="10490" y="14544"/>
                  </a:cubicBezTo>
                  <a:cubicBezTo>
                    <a:pt x="10464" y="14509"/>
                    <a:pt x="10402" y="14449"/>
                    <a:pt x="10376" y="14404"/>
                  </a:cubicBezTo>
                  <a:close/>
                  <a:moveTo>
                    <a:pt x="9547" y="0"/>
                  </a:moveTo>
                  <a:cubicBezTo>
                    <a:pt x="6299" y="0"/>
                    <a:pt x="3130" y="1209"/>
                    <a:pt x="1322" y="3735"/>
                  </a:cubicBezTo>
                  <a:cubicBezTo>
                    <a:pt x="-690" y="6575"/>
                    <a:pt x="-480" y="10264"/>
                    <a:pt x="2471" y="12334"/>
                  </a:cubicBezTo>
                  <a:cubicBezTo>
                    <a:pt x="2558" y="12819"/>
                    <a:pt x="2763" y="13290"/>
                    <a:pt x="3073" y="13729"/>
                  </a:cubicBezTo>
                  <a:cubicBezTo>
                    <a:pt x="2763" y="14249"/>
                    <a:pt x="2588" y="14815"/>
                    <a:pt x="2575" y="15394"/>
                  </a:cubicBezTo>
                  <a:cubicBezTo>
                    <a:pt x="2514" y="17524"/>
                    <a:pt x="4806" y="19003"/>
                    <a:pt x="7067" y="19748"/>
                  </a:cubicBezTo>
                  <a:cubicBezTo>
                    <a:pt x="7334" y="19829"/>
                    <a:pt x="7613" y="19903"/>
                    <a:pt x="7892" y="19948"/>
                  </a:cubicBezTo>
                  <a:cubicBezTo>
                    <a:pt x="8141" y="20258"/>
                    <a:pt x="8451" y="20518"/>
                    <a:pt x="8818" y="20729"/>
                  </a:cubicBezTo>
                  <a:cubicBezTo>
                    <a:pt x="8992" y="20859"/>
                    <a:pt x="9215" y="20953"/>
                    <a:pt x="9451" y="21003"/>
                  </a:cubicBezTo>
                  <a:cubicBezTo>
                    <a:pt x="9542" y="20985"/>
                    <a:pt x="9625" y="20975"/>
                    <a:pt x="9695" y="20975"/>
                  </a:cubicBezTo>
                  <a:cubicBezTo>
                    <a:pt x="9970" y="20975"/>
                    <a:pt x="10049" y="21108"/>
                    <a:pt x="9918" y="21379"/>
                  </a:cubicBezTo>
                  <a:cubicBezTo>
                    <a:pt x="10010" y="21533"/>
                    <a:pt x="10167" y="21600"/>
                    <a:pt x="10328" y="21600"/>
                  </a:cubicBezTo>
                  <a:cubicBezTo>
                    <a:pt x="10612" y="21600"/>
                    <a:pt x="10913" y="21403"/>
                    <a:pt x="10931" y="21154"/>
                  </a:cubicBezTo>
                  <a:cubicBezTo>
                    <a:pt x="10979" y="20693"/>
                    <a:pt x="11433" y="20493"/>
                    <a:pt x="11682" y="20054"/>
                  </a:cubicBezTo>
                  <a:cubicBezTo>
                    <a:pt x="13563" y="19794"/>
                    <a:pt x="15327" y="19193"/>
                    <a:pt x="16868" y="18293"/>
                  </a:cubicBezTo>
                  <a:cubicBezTo>
                    <a:pt x="17191" y="18589"/>
                    <a:pt x="17514" y="18884"/>
                    <a:pt x="17793" y="19144"/>
                  </a:cubicBezTo>
                  <a:cubicBezTo>
                    <a:pt x="18051" y="19372"/>
                    <a:pt x="18382" y="19471"/>
                    <a:pt x="18719" y="19471"/>
                  </a:cubicBezTo>
                  <a:cubicBezTo>
                    <a:pt x="19579" y="19471"/>
                    <a:pt x="20456" y="18817"/>
                    <a:pt x="20129" y="18058"/>
                  </a:cubicBezTo>
                  <a:cubicBezTo>
                    <a:pt x="19867" y="17443"/>
                    <a:pt x="19587" y="16839"/>
                    <a:pt x="19290" y="16248"/>
                  </a:cubicBezTo>
                  <a:cubicBezTo>
                    <a:pt x="19775" y="15654"/>
                    <a:pt x="20129" y="15004"/>
                    <a:pt x="20321" y="14319"/>
                  </a:cubicBezTo>
                  <a:cubicBezTo>
                    <a:pt x="20644" y="13089"/>
                    <a:pt x="20439" y="11754"/>
                    <a:pt x="19849" y="10500"/>
                  </a:cubicBezTo>
                  <a:cubicBezTo>
                    <a:pt x="19923" y="10440"/>
                    <a:pt x="19998" y="10405"/>
                    <a:pt x="20072" y="10345"/>
                  </a:cubicBezTo>
                  <a:cubicBezTo>
                    <a:pt x="20849" y="9804"/>
                    <a:pt x="20910" y="8785"/>
                    <a:pt x="20408" y="8075"/>
                  </a:cubicBezTo>
                  <a:cubicBezTo>
                    <a:pt x="20539" y="5970"/>
                    <a:pt x="18836" y="3820"/>
                    <a:pt x="17073" y="2446"/>
                  </a:cubicBezTo>
                  <a:cubicBezTo>
                    <a:pt x="14999" y="836"/>
                    <a:pt x="12245" y="0"/>
                    <a:pt x="9547"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21" name="Google Shape;532;p23"/>
            <p:cNvSpPr/>
            <p:nvPr/>
          </p:nvSpPr>
          <p:spPr>
            <a:xfrm>
              <a:off x="3505807" y="813035"/>
              <a:ext cx="649105" cy="677705"/>
            </a:xfrm>
            <a:custGeom>
              <a:avLst/>
              <a:gdLst/>
              <a:ahLst/>
              <a:cxnLst>
                <a:cxn ang="0">
                  <a:pos x="wd2" y="hd2"/>
                </a:cxn>
                <a:cxn ang="5400000">
                  <a:pos x="wd2" y="hd2"/>
                </a:cxn>
                <a:cxn ang="10800000">
                  <a:pos x="wd2" y="hd2"/>
                </a:cxn>
                <a:cxn ang="16200000">
                  <a:pos x="wd2" y="hd2"/>
                </a:cxn>
              </a:cxnLst>
              <a:rect l="0" t="0" r="r" b="b"/>
              <a:pathLst>
                <a:path w="20714" h="21600" extrusionOk="0">
                  <a:moveTo>
                    <a:pt x="6393" y="7700"/>
                  </a:moveTo>
                  <a:cubicBezTo>
                    <a:pt x="6321" y="8641"/>
                    <a:pt x="7238" y="9223"/>
                    <a:pt x="8050" y="9331"/>
                  </a:cubicBezTo>
                  <a:cubicBezTo>
                    <a:pt x="8302" y="9356"/>
                    <a:pt x="8565" y="9371"/>
                    <a:pt x="8824" y="9371"/>
                  </a:cubicBezTo>
                  <a:cubicBezTo>
                    <a:pt x="9050" y="9371"/>
                    <a:pt x="9277" y="9360"/>
                    <a:pt x="9503" y="9345"/>
                  </a:cubicBezTo>
                  <a:lnTo>
                    <a:pt x="9503" y="9428"/>
                  </a:lnTo>
                  <a:cubicBezTo>
                    <a:pt x="9478" y="10118"/>
                    <a:pt x="9381" y="10807"/>
                    <a:pt x="9223" y="11482"/>
                  </a:cubicBezTo>
                  <a:cubicBezTo>
                    <a:pt x="9090" y="11666"/>
                    <a:pt x="8946" y="11834"/>
                    <a:pt x="8813" y="12028"/>
                  </a:cubicBezTo>
                  <a:cubicBezTo>
                    <a:pt x="8424" y="12172"/>
                    <a:pt x="8043" y="12251"/>
                    <a:pt x="7684" y="12251"/>
                  </a:cubicBezTo>
                  <a:cubicBezTo>
                    <a:pt x="6824" y="12251"/>
                    <a:pt x="6076" y="11795"/>
                    <a:pt x="5580" y="10613"/>
                  </a:cubicBezTo>
                  <a:cubicBezTo>
                    <a:pt x="5242" y="9791"/>
                    <a:pt x="5728" y="9137"/>
                    <a:pt x="5677" y="8376"/>
                  </a:cubicBezTo>
                  <a:cubicBezTo>
                    <a:pt x="5656" y="8243"/>
                    <a:pt x="5677" y="8110"/>
                    <a:pt x="5753" y="8002"/>
                  </a:cubicBezTo>
                  <a:cubicBezTo>
                    <a:pt x="5968" y="7916"/>
                    <a:pt x="6188" y="7819"/>
                    <a:pt x="6393" y="7700"/>
                  </a:cubicBezTo>
                  <a:close/>
                  <a:moveTo>
                    <a:pt x="3246" y="12136"/>
                  </a:moveTo>
                  <a:cubicBezTo>
                    <a:pt x="3405" y="12258"/>
                    <a:pt x="3559" y="12366"/>
                    <a:pt x="3728" y="12474"/>
                  </a:cubicBezTo>
                  <a:cubicBezTo>
                    <a:pt x="5328" y="13526"/>
                    <a:pt x="7069" y="13961"/>
                    <a:pt x="8859" y="13997"/>
                  </a:cubicBezTo>
                  <a:cubicBezTo>
                    <a:pt x="8885" y="14094"/>
                    <a:pt x="8946" y="14201"/>
                    <a:pt x="9032" y="14277"/>
                  </a:cubicBezTo>
                  <a:cubicBezTo>
                    <a:pt x="9503" y="14639"/>
                    <a:pt x="10082" y="14830"/>
                    <a:pt x="10675" y="14830"/>
                  </a:cubicBezTo>
                  <a:cubicBezTo>
                    <a:pt x="10265" y="14966"/>
                    <a:pt x="9845" y="15035"/>
                    <a:pt x="9424" y="15035"/>
                  </a:cubicBezTo>
                  <a:cubicBezTo>
                    <a:pt x="8798" y="15035"/>
                    <a:pt x="8173" y="14887"/>
                    <a:pt x="7601" y="14589"/>
                  </a:cubicBezTo>
                  <a:cubicBezTo>
                    <a:pt x="7144" y="14349"/>
                    <a:pt x="6691" y="14241"/>
                    <a:pt x="6267" y="14241"/>
                  </a:cubicBezTo>
                  <a:cubicBezTo>
                    <a:pt x="5436" y="14241"/>
                    <a:pt x="4706" y="14650"/>
                    <a:pt x="4224" y="15268"/>
                  </a:cubicBezTo>
                  <a:cubicBezTo>
                    <a:pt x="3646" y="14262"/>
                    <a:pt x="3405" y="13210"/>
                    <a:pt x="3246" y="12136"/>
                  </a:cubicBezTo>
                  <a:close/>
                  <a:moveTo>
                    <a:pt x="7436" y="0"/>
                  </a:moveTo>
                  <a:cubicBezTo>
                    <a:pt x="5652" y="0"/>
                    <a:pt x="3890" y="535"/>
                    <a:pt x="2459" y="1717"/>
                  </a:cubicBezTo>
                  <a:cubicBezTo>
                    <a:pt x="740" y="3143"/>
                    <a:pt x="-238" y="5402"/>
                    <a:pt x="50" y="7614"/>
                  </a:cubicBezTo>
                  <a:cubicBezTo>
                    <a:pt x="147" y="8390"/>
                    <a:pt x="427" y="9137"/>
                    <a:pt x="862" y="9791"/>
                  </a:cubicBezTo>
                  <a:cubicBezTo>
                    <a:pt x="-335" y="11992"/>
                    <a:pt x="837" y="15049"/>
                    <a:pt x="2279" y="16970"/>
                  </a:cubicBezTo>
                  <a:cubicBezTo>
                    <a:pt x="2966" y="17915"/>
                    <a:pt x="3815" y="18723"/>
                    <a:pt x="4782" y="19377"/>
                  </a:cubicBezTo>
                  <a:cubicBezTo>
                    <a:pt x="5702" y="20404"/>
                    <a:pt x="6936" y="21104"/>
                    <a:pt x="8306" y="21370"/>
                  </a:cubicBezTo>
                  <a:cubicBezTo>
                    <a:pt x="8834" y="21525"/>
                    <a:pt x="9381" y="21600"/>
                    <a:pt x="9931" y="21600"/>
                  </a:cubicBezTo>
                  <a:cubicBezTo>
                    <a:pt x="10514" y="21600"/>
                    <a:pt x="11096" y="21514"/>
                    <a:pt x="11657" y="21345"/>
                  </a:cubicBezTo>
                  <a:cubicBezTo>
                    <a:pt x="11873" y="21273"/>
                    <a:pt x="12067" y="21155"/>
                    <a:pt x="12225" y="20982"/>
                  </a:cubicBezTo>
                  <a:cubicBezTo>
                    <a:pt x="14620" y="20149"/>
                    <a:pt x="16907" y="18335"/>
                    <a:pt x="18457" y="16162"/>
                  </a:cubicBezTo>
                  <a:cubicBezTo>
                    <a:pt x="18550" y="16270"/>
                    <a:pt x="18669" y="16317"/>
                    <a:pt x="18787" y="16317"/>
                  </a:cubicBezTo>
                  <a:cubicBezTo>
                    <a:pt x="19046" y="16317"/>
                    <a:pt x="19294" y="16083"/>
                    <a:pt x="19219" y="15774"/>
                  </a:cubicBezTo>
                  <a:cubicBezTo>
                    <a:pt x="19183" y="15580"/>
                    <a:pt x="19136" y="15401"/>
                    <a:pt x="19100" y="15218"/>
                  </a:cubicBezTo>
                  <a:cubicBezTo>
                    <a:pt x="19521" y="14507"/>
                    <a:pt x="19873" y="13745"/>
                    <a:pt x="20129" y="12944"/>
                  </a:cubicBezTo>
                  <a:cubicBezTo>
                    <a:pt x="21265" y="9320"/>
                    <a:pt x="20877" y="4834"/>
                    <a:pt x="17791" y="2273"/>
                  </a:cubicBezTo>
                  <a:cubicBezTo>
                    <a:pt x="16565" y="1253"/>
                    <a:pt x="15325" y="776"/>
                    <a:pt x="14135" y="776"/>
                  </a:cubicBezTo>
                  <a:cubicBezTo>
                    <a:pt x="13448" y="776"/>
                    <a:pt x="12779" y="934"/>
                    <a:pt x="12139" y="1246"/>
                  </a:cubicBezTo>
                  <a:cubicBezTo>
                    <a:pt x="10708" y="445"/>
                    <a:pt x="9064" y="0"/>
                    <a:pt x="743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22" name="Google Shape;533;p23"/>
            <p:cNvSpPr/>
            <p:nvPr/>
          </p:nvSpPr>
          <p:spPr>
            <a:xfrm>
              <a:off x="3036689" y="1654129"/>
              <a:ext cx="614044" cy="697427"/>
            </a:xfrm>
            <a:custGeom>
              <a:avLst/>
              <a:gdLst/>
              <a:ahLst/>
              <a:cxnLst>
                <a:cxn ang="0">
                  <a:pos x="wd2" y="hd2"/>
                </a:cxn>
                <a:cxn ang="5400000">
                  <a:pos x="wd2" y="hd2"/>
                </a:cxn>
                <a:cxn ang="10800000">
                  <a:pos x="wd2" y="hd2"/>
                </a:cxn>
                <a:cxn ang="16200000">
                  <a:pos x="wd2" y="hd2"/>
                </a:cxn>
              </a:cxnLst>
              <a:rect l="0" t="0" r="r" b="b"/>
              <a:pathLst>
                <a:path w="18205" h="21600" extrusionOk="0">
                  <a:moveTo>
                    <a:pt x="10760" y="9137"/>
                  </a:moveTo>
                  <a:cubicBezTo>
                    <a:pt x="10854" y="9137"/>
                    <a:pt x="10947" y="9144"/>
                    <a:pt x="11041" y="9165"/>
                  </a:cubicBezTo>
                  <a:cubicBezTo>
                    <a:pt x="11378" y="9235"/>
                    <a:pt x="11682" y="9538"/>
                    <a:pt x="11940" y="9950"/>
                  </a:cubicBezTo>
                  <a:cubicBezTo>
                    <a:pt x="11809" y="9971"/>
                    <a:pt x="11679" y="9982"/>
                    <a:pt x="11549" y="9982"/>
                  </a:cubicBezTo>
                  <a:cubicBezTo>
                    <a:pt x="11218" y="9982"/>
                    <a:pt x="10894" y="9919"/>
                    <a:pt x="10580" y="9811"/>
                  </a:cubicBezTo>
                  <a:cubicBezTo>
                    <a:pt x="9681" y="9455"/>
                    <a:pt x="10186" y="9137"/>
                    <a:pt x="10760" y="9137"/>
                  </a:cubicBezTo>
                  <a:close/>
                  <a:moveTo>
                    <a:pt x="12862" y="13028"/>
                  </a:moveTo>
                  <a:cubicBezTo>
                    <a:pt x="12905" y="13356"/>
                    <a:pt x="12905" y="13685"/>
                    <a:pt x="12862" y="14002"/>
                  </a:cubicBezTo>
                  <a:cubicBezTo>
                    <a:pt x="12644" y="14958"/>
                    <a:pt x="12113" y="15314"/>
                    <a:pt x="11485" y="15314"/>
                  </a:cubicBezTo>
                  <a:cubicBezTo>
                    <a:pt x="10607" y="15314"/>
                    <a:pt x="9544" y="14623"/>
                    <a:pt x="8903" y="13897"/>
                  </a:cubicBezTo>
                  <a:cubicBezTo>
                    <a:pt x="8813" y="13779"/>
                    <a:pt x="8736" y="13650"/>
                    <a:pt x="8669" y="13521"/>
                  </a:cubicBezTo>
                  <a:cubicBezTo>
                    <a:pt x="9077" y="13587"/>
                    <a:pt x="9488" y="13618"/>
                    <a:pt x="9895" y="13618"/>
                  </a:cubicBezTo>
                  <a:cubicBezTo>
                    <a:pt x="10911" y="13618"/>
                    <a:pt x="11916" y="13419"/>
                    <a:pt x="12862" y="13028"/>
                  </a:cubicBezTo>
                  <a:close/>
                  <a:moveTo>
                    <a:pt x="11335" y="0"/>
                  </a:moveTo>
                  <a:cubicBezTo>
                    <a:pt x="11275" y="0"/>
                    <a:pt x="11215" y="0"/>
                    <a:pt x="11151" y="3"/>
                  </a:cubicBezTo>
                  <a:cubicBezTo>
                    <a:pt x="9421" y="49"/>
                    <a:pt x="7781" y="754"/>
                    <a:pt x="6498" y="1975"/>
                  </a:cubicBezTo>
                  <a:cubicBezTo>
                    <a:pt x="6421" y="1707"/>
                    <a:pt x="6274" y="1459"/>
                    <a:pt x="6094" y="1260"/>
                  </a:cubicBezTo>
                  <a:cubicBezTo>
                    <a:pt x="5980" y="1152"/>
                    <a:pt x="5870" y="1057"/>
                    <a:pt x="5746" y="977"/>
                  </a:cubicBezTo>
                  <a:cubicBezTo>
                    <a:pt x="5516" y="810"/>
                    <a:pt x="5185" y="722"/>
                    <a:pt x="4858" y="722"/>
                  </a:cubicBezTo>
                  <a:cubicBezTo>
                    <a:pt x="4544" y="722"/>
                    <a:pt x="4230" y="803"/>
                    <a:pt x="4012" y="977"/>
                  </a:cubicBezTo>
                  <a:cubicBezTo>
                    <a:pt x="-2338" y="5968"/>
                    <a:pt x="-380" y="16271"/>
                    <a:pt x="4544" y="21450"/>
                  </a:cubicBezTo>
                  <a:cubicBezTo>
                    <a:pt x="4640" y="21555"/>
                    <a:pt x="4751" y="21600"/>
                    <a:pt x="4861" y="21600"/>
                  </a:cubicBezTo>
                  <a:cubicBezTo>
                    <a:pt x="5178" y="21600"/>
                    <a:pt x="5469" y="21216"/>
                    <a:pt x="5285" y="20850"/>
                  </a:cubicBezTo>
                  <a:cubicBezTo>
                    <a:pt x="3992" y="18337"/>
                    <a:pt x="3565" y="15859"/>
                    <a:pt x="3665" y="13192"/>
                  </a:cubicBezTo>
                  <a:cubicBezTo>
                    <a:pt x="3879" y="14027"/>
                    <a:pt x="4183" y="14812"/>
                    <a:pt x="4587" y="15552"/>
                  </a:cubicBezTo>
                  <a:cubicBezTo>
                    <a:pt x="6007" y="18106"/>
                    <a:pt x="8843" y="20155"/>
                    <a:pt x="11732" y="20155"/>
                  </a:cubicBezTo>
                  <a:cubicBezTo>
                    <a:pt x="12137" y="20155"/>
                    <a:pt x="12547" y="20113"/>
                    <a:pt x="12952" y="20029"/>
                  </a:cubicBezTo>
                  <a:cubicBezTo>
                    <a:pt x="16559" y="19265"/>
                    <a:pt x="18123" y="15283"/>
                    <a:pt x="18190" y="11782"/>
                  </a:cubicBezTo>
                  <a:cubicBezTo>
                    <a:pt x="18190" y="10924"/>
                    <a:pt x="18099" y="10079"/>
                    <a:pt x="17919" y="9256"/>
                  </a:cubicBezTo>
                  <a:cubicBezTo>
                    <a:pt x="19262" y="5343"/>
                    <a:pt x="15661" y="0"/>
                    <a:pt x="11335"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23" name="Google Shape;534;p23"/>
            <p:cNvSpPr/>
            <p:nvPr/>
          </p:nvSpPr>
          <p:spPr>
            <a:xfrm>
              <a:off x="2114987" y="1716670"/>
              <a:ext cx="664239" cy="676693"/>
            </a:xfrm>
            <a:custGeom>
              <a:avLst/>
              <a:gdLst/>
              <a:ahLst/>
              <a:cxnLst>
                <a:cxn ang="0">
                  <a:pos x="wd2" y="hd2"/>
                </a:cxn>
                <a:cxn ang="5400000">
                  <a:pos x="wd2" y="hd2"/>
                </a:cxn>
                <a:cxn ang="10800000">
                  <a:pos x="wd2" y="hd2"/>
                </a:cxn>
                <a:cxn ang="16200000">
                  <a:pos x="wd2" y="hd2"/>
                </a:cxn>
              </a:cxnLst>
              <a:rect l="0" t="0" r="r" b="b"/>
              <a:pathLst>
                <a:path w="19839" h="21600" extrusionOk="0">
                  <a:moveTo>
                    <a:pt x="13950" y="8234"/>
                  </a:moveTo>
                  <a:cubicBezTo>
                    <a:pt x="14367" y="8381"/>
                    <a:pt x="14764" y="8611"/>
                    <a:pt x="15104" y="8913"/>
                  </a:cubicBezTo>
                  <a:lnTo>
                    <a:pt x="15094" y="8913"/>
                  </a:lnTo>
                  <a:cubicBezTo>
                    <a:pt x="15400" y="9528"/>
                    <a:pt x="15525" y="10233"/>
                    <a:pt x="15468" y="10920"/>
                  </a:cubicBezTo>
                  <a:cubicBezTo>
                    <a:pt x="15377" y="10439"/>
                    <a:pt x="15185" y="9978"/>
                    <a:pt x="14855" y="9687"/>
                  </a:cubicBezTo>
                  <a:cubicBezTo>
                    <a:pt x="14549" y="9431"/>
                    <a:pt x="14232" y="9205"/>
                    <a:pt x="13892" y="9021"/>
                  </a:cubicBezTo>
                  <a:cubicBezTo>
                    <a:pt x="13892" y="8755"/>
                    <a:pt x="13916" y="8500"/>
                    <a:pt x="13950" y="8234"/>
                  </a:cubicBezTo>
                  <a:close/>
                  <a:moveTo>
                    <a:pt x="9776" y="0"/>
                  </a:moveTo>
                  <a:cubicBezTo>
                    <a:pt x="9725" y="0"/>
                    <a:pt x="9671" y="0"/>
                    <a:pt x="9621" y="4"/>
                  </a:cubicBezTo>
                  <a:cubicBezTo>
                    <a:pt x="4932" y="183"/>
                    <a:pt x="1657" y="4931"/>
                    <a:pt x="445" y="9385"/>
                  </a:cubicBezTo>
                  <a:cubicBezTo>
                    <a:pt x="-925" y="14384"/>
                    <a:pt x="1014" y="17884"/>
                    <a:pt x="4228" y="21283"/>
                  </a:cubicBezTo>
                  <a:cubicBezTo>
                    <a:pt x="4440" y="21506"/>
                    <a:pt x="4693" y="21600"/>
                    <a:pt x="4942" y="21600"/>
                  </a:cubicBezTo>
                  <a:cubicBezTo>
                    <a:pt x="5703" y="21600"/>
                    <a:pt x="6437" y="20730"/>
                    <a:pt x="5918" y="19891"/>
                  </a:cubicBezTo>
                  <a:cubicBezTo>
                    <a:pt x="5871" y="19819"/>
                    <a:pt x="5851" y="19722"/>
                    <a:pt x="5817" y="19650"/>
                  </a:cubicBezTo>
                  <a:cubicBezTo>
                    <a:pt x="6201" y="19830"/>
                    <a:pt x="6618" y="19953"/>
                    <a:pt x="7049" y="19978"/>
                  </a:cubicBezTo>
                  <a:lnTo>
                    <a:pt x="9883" y="20172"/>
                  </a:lnTo>
                  <a:cubicBezTo>
                    <a:pt x="9924" y="20172"/>
                    <a:pt x="9964" y="20176"/>
                    <a:pt x="10005" y="20176"/>
                  </a:cubicBezTo>
                  <a:cubicBezTo>
                    <a:pt x="10705" y="20176"/>
                    <a:pt x="11351" y="19787"/>
                    <a:pt x="11842" y="19251"/>
                  </a:cubicBezTo>
                  <a:cubicBezTo>
                    <a:pt x="12081" y="19215"/>
                    <a:pt x="12307" y="19129"/>
                    <a:pt x="12499" y="18985"/>
                  </a:cubicBezTo>
                  <a:cubicBezTo>
                    <a:pt x="15683" y="18985"/>
                    <a:pt x="18810" y="16913"/>
                    <a:pt x="19601" y="13453"/>
                  </a:cubicBezTo>
                  <a:cubicBezTo>
                    <a:pt x="20675" y="8845"/>
                    <a:pt x="18036" y="3766"/>
                    <a:pt x="13263" y="3766"/>
                  </a:cubicBezTo>
                  <a:cubicBezTo>
                    <a:pt x="13246" y="3766"/>
                    <a:pt x="13229" y="3766"/>
                    <a:pt x="13212" y="3766"/>
                  </a:cubicBezTo>
                  <a:cubicBezTo>
                    <a:pt x="13122" y="3766"/>
                    <a:pt x="13021" y="3806"/>
                    <a:pt x="12920" y="3806"/>
                  </a:cubicBezTo>
                  <a:cubicBezTo>
                    <a:pt x="12953" y="3719"/>
                    <a:pt x="12987" y="3633"/>
                    <a:pt x="13021" y="3539"/>
                  </a:cubicBezTo>
                  <a:cubicBezTo>
                    <a:pt x="13505" y="1299"/>
                    <a:pt x="11651" y="0"/>
                    <a:pt x="977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24" name="Google Shape;535;p23"/>
            <p:cNvSpPr/>
            <p:nvPr/>
          </p:nvSpPr>
          <p:spPr>
            <a:xfrm>
              <a:off x="1197309" y="1630239"/>
              <a:ext cx="645948" cy="666326"/>
            </a:xfrm>
            <a:custGeom>
              <a:avLst/>
              <a:gdLst/>
              <a:ahLst/>
              <a:cxnLst>
                <a:cxn ang="0">
                  <a:pos x="wd2" y="hd2"/>
                </a:cxn>
                <a:cxn ang="5400000">
                  <a:pos x="wd2" y="hd2"/>
                </a:cxn>
                <a:cxn ang="10800000">
                  <a:pos x="wd2" y="hd2"/>
                </a:cxn>
                <a:cxn ang="16200000">
                  <a:pos x="wd2" y="hd2"/>
                </a:cxn>
              </a:cxnLst>
              <a:rect l="0" t="0" r="r" b="b"/>
              <a:pathLst>
                <a:path w="19986" h="21600" extrusionOk="0">
                  <a:moveTo>
                    <a:pt x="10352" y="11357"/>
                  </a:moveTo>
                  <a:cubicBezTo>
                    <a:pt x="10453" y="11357"/>
                    <a:pt x="10561" y="11368"/>
                    <a:pt x="10669" y="11386"/>
                  </a:cubicBezTo>
                  <a:cubicBezTo>
                    <a:pt x="10809" y="11953"/>
                    <a:pt x="10917" y="12515"/>
                    <a:pt x="10986" y="13107"/>
                  </a:cubicBezTo>
                  <a:cubicBezTo>
                    <a:pt x="10680" y="13279"/>
                    <a:pt x="10345" y="13370"/>
                    <a:pt x="10056" y="13370"/>
                  </a:cubicBezTo>
                  <a:cubicBezTo>
                    <a:pt x="9390" y="13370"/>
                    <a:pt x="8936" y="12902"/>
                    <a:pt x="9508" y="11854"/>
                  </a:cubicBezTo>
                  <a:lnTo>
                    <a:pt x="9494" y="11854"/>
                  </a:lnTo>
                  <a:cubicBezTo>
                    <a:pt x="9689" y="11489"/>
                    <a:pt x="9993" y="11357"/>
                    <a:pt x="10352" y="11357"/>
                  </a:cubicBezTo>
                  <a:close/>
                  <a:moveTo>
                    <a:pt x="5283" y="0"/>
                  </a:moveTo>
                  <a:cubicBezTo>
                    <a:pt x="4384" y="0"/>
                    <a:pt x="3491" y="953"/>
                    <a:pt x="3561" y="1896"/>
                  </a:cubicBezTo>
                  <a:cubicBezTo>
                    <a:pt x="3606" y="2681"/>
                    <a:pt x="3735" y="3445"/>
                    <a:pt x="3923" y="4194"/>
                  </a:cubicBezTo>
                  <a:cubicBezTo>
                    <a:pt x="1811" y="5805"/>
                    <a:pt x="416" y="8252"/>
                    <a:pt x="75" y="10981"/>
                  </a:cubicBezTo>
                  <a:cubicBezTo>
                    <a:pt x="-490" y="15653"/>
                    <a:pt x="2163" y="20964"/>
                    <a:pt x="7009" y="21553"/>
                  </a:cubicBezTo>
                  <a:cubicBezTo>
                    <a:pt x="7274" y="21585"/>
                    <a:pt x="7528" y="21600"/>
                    <a:pt x="7776" y="21600"/>
                  </a:cubicBezTo>
                  <a:cubicBezTo>
                    <a:pt x="9184" y="21600"/>
                    <a:pt x="10317" y="21078"/>
                    <a:pt x="11195" y="20201"/>
                  </a:cubicBezTo>
                  <a:cubicBezTo>
                    <a:pt x="11969" y="20643"/>
                    <a:pt x="12855" y="20862"/>
                    <a:pt x="13761" y="20862"/>
                  </a:cubicBezTo>
                  <a:cubicBezTo>
                    <a:pt x="15198" y="20862"/>
                    <a:pt x="16683" y="20311"/>
                    <a:pt x="17826" y="19240"/>
                  </a:cubicBezTo>
                  <a:cubicBezTo>
                    <a:pt x="21110" y="16168"/>
                    <a:pt x="20277" y="11299"/>
                    <a:pt x="17802" y="8004"/>
                  </a:cubicBezTo>
                  <a:cubicBezTo>
                    <a:pt x="16522" y="4884"/>
                    <a:pt x="13427" y="2619"/>
                    <a:pt x="10083" y="2327"/>
                  </a:cubicBezTo>
                  <a:cubicBezTo>
                    <a:pt x="10035" y="2327"/>
                    <a:pt x="9982" y="2331"/>
                    <a:pt x="9933" y="2331"/>
                  </a:cubicBezTo>
                  <a:cubicBezTo>
                    <a:pt x="9909" y="2331"/>
                    <a:pt x="9881" y="2331"/>
                    <a:pt x="9860" y="2327"/>
                  </a:cubicBezTo>
                  <a:cubicBezTo>
                    <a:pt x="8640" y="986"/>
                    <a:pt x="7138" y="113"/>
                    <a:pt x="5367" y="4"/>
                  </a:cubicBezTo>
                  <a:cubicBezTo>
                    <a:pt x="5339" y="0"/>
                    <a:pt x="5311" y="0"/>
                    <a:pt x="5283"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25" name="Google Shape;536;p23"/>
            <p:cNvSpPr/>
            <p:nvPr/>
          </p:nvSpPr>
          <p:spPr>
            <a:xfrm>
              <a:off x="4001191" y="1692780"/>
              <a:ext cx="616037" cy="559837"/>
            </a:xfrm>
            <a:custGeom>
              <a:avLst/>
              <a:gdLst/>
              <a:ahLst/>
              <a:cxnLst>
                <a:cxn ang="0">
                  <a:pos x="wd2" y="hd2"/>
                </a:cxn>
                <a:cxn ang="5400000">
                  <a:pos x="wd2" y="hd2"/>
                </a:cxn>
                <a:cxn ang="10800000">
                  <a:pos x="wd2" y="hd2"/>
                </a:cxn>
                <a:cxn ang="16200000">
                  <a:pos x="wd2" y="hd2"/>
                </a:cxn>
              </a:cxnLst>
              <a:rect l="0" t="0" r="r" b="b"/>
              <a:pathLst>
                <a:path w="18833" h="21600" extrusionOk="0">
                  <a:moveTo>
                    <a:pt x="10206" y="0"/>
                  </a:moveTo>
                  <a:cubicBezTo>
                    <a:pt x="8639" y="0"/>
                    <a:pt x="7026" y="526"/>
                    <a:pt x="5521" y="1700"/>
                  </a:cubicBezTo>
                  <a:cubicBezTo>
                    <a:pt x="4491" y="1761"/>
                    <a:pt x="3516" y="2083"/>
                    <a:pt x="2831" y="2887"/>
                  </a:cubicBezTo>
                  <a:cubicBezTo>
                    <a:pt x="1962" y="3926"/>
                    <a:pt x="1453" y="5622"/>
                    <a:pt x="1222" y="7274"/>
                  </a:cubicBezTo>
                  <a:cubicBezTo>
                    <a:pt x="-356" y="8609"/>
                    <a:pt x="-518" y="11813"/>
                    <a:pt x="1404" y="12791"/>
                  </a:cubicBezTo>
                  <a:cubicBezTo>
                    <a:pt x="2228" y="16683"/>
                    <a:pt x="4491" y="20139"/>
                    <a:pt x="7633" y="21235"/>
                  </a:cubicBezTo>
                  <a:cubicBezTo>
                    <a:pt x="8332" y="21483"/>
                    <a:pt x="9038" y="21600"/>
                    <a:pt x="9734" y="21600"/>
                  </a:cubicBezTo>
                  <a:cubicBezTo>
                    <a:pt x="13093" y="21600"/>
                    <a:pt x="16256" y="18883"/>
                    <a:pt x="17809" y="15091"/>
                  </a:cubicBezTo>
                  <a:cubicBezTo>
                    <a:pt x="21082" y="7104"/>
                    <a:pt x="15963" y="0"/>
                    <a:pt x="1020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26" name="Google Shape;537;p23"/>
            <p:cNvSpPr/>
            <p:nvPr/>
          </p:nvSpPr>
          <p:spPr>
            <a:xfrm>
              <a:off x="3600568" y="2360902"/>
              <a:ext cx="705020" cy="675113"/>
            </a:xfrm>
            <a:custGeom>
              <a:avLst/>
              <a:gdLst/>
              <a:ahLst/>
              <a:cxnLst>
                <a:cxn ang="0">
                  <a:pos x="wd2" y="hd2"/>
                </a:cxn>
                <a:cxn ang="5400000">
                  <a:pos x="wd2" y="hd2"/>
                </a:cxn>
                <a:cxn ang="10800000">
                  <a:pos x="wd2" y="hd2"/>
                </a:cxn>
                <a:cxn ang="16200000">
                  <a:pos x="wd2" y="hd2"/>
                </a:cxn>
              </a:cxnLst>
              <a:rect l="0" t="0" r="r" b="b"/>
              <a:pathLst>
                <a:path w="19897" h="21600" extrusionOk="0">
                  <a:moveTo>
                    <a:pt x="11219" y="2758"/>
                  </a:moveTo>
                  <a:cubicBezTo>
                    <a:pt x="12329" y="2758"/>
                    <a:pt x="13293" y="3479"/>
                    <a:pt x="13983" y="4557"/>
                  </a:cubicBezTo>
                  <a:cubicBezTo>
                    <a:pt x="12914" y="4665"/>
                    <a:pt x="11864" y="5019"/>
                    <a:pt x="10901" y="5574"/>
                  </a:cubicBezTo>
                  <a:cubicBezTo>
                    <a:pt x="10789" y="5560"/>
                    <a:pt x="10678" y="5552"/>
                    <a:pt x="10567" y="5552"/>
                  </a:cubicBezTo>
                  <a:cubicBezTo>
                    <a:pt x="10074" y="5552"/>
                    <a:pt x="9581" y="5700"/>
                    <a:pt x="9145" y="5989"/>
                  </a:cubicBezTo>
                  <a:cubicBezTo>
                    <a:pt x="8674" y="5707"/>
                    <a:pt x="8172" y="5477"/>
                    <a:pt x="7660" y="5322"/>
                  </a:cubicBezTo>
                  <a:cubicBezTo>
                    <a:pt x="7981" y="4763"/>
                    <a:pt x="8366" y="4265"/>
                    <a:pt x="8805" y="3840"/>
                  </a:cubicBezTo>
                  <a:lnTo>
                    <a:pt x="8814" y="3840"/>
                  </a:lnTo>
                  <a:cubicBezTo>
                    <a:pt x="9660" y="3083"/>
                    <a:pt x="10471" y="2758"/>
                    <a:pt x="11219" y="2758"/>
                  </a:cubicBezTo>
                  <a:close/>
                  <a:moveTo>
                    <a:pt x="15932" y="7990"/>
                  </a:moveTo>
                  <a:cubicBezTo>
                    <a:pt x="16222" y="8062"/>
                    <a:pt x="16480" y="8220"/>
                    <a:pt x="16715" y="8426"/>
                  </a:cubicBezTo>
                  <a:cubicBezTo>
                    <a:pt x="17774" y="9446"/>
                    <a:pt x="18032" y="12781"/>
                    <a:pt x="17399" y="14176"/>
                  </a:cubicBezTo>
                  <a:cubicBezTo>
                    <a:pt x="17014" y="15017"/>
                    <a:pt x="16394" y="15720"/>
                    <a:pt x="15688" y="16278"/>
                  </a:cubicBezTo>
                  <a:cubicBezTo>
                    <a:pt x="15634" y="15514"/>
                    <a:pt x="15484" y="14761"/>
                    <a:pt x="15226" y="14057"/>
                  </a:cubicBezTo>
                  <a:cubicBezTo>
                    <a:pt x="15494" y="13376"/>
                    <a:pt x="15621" y="12648"/>
                    <a:pt x="15634" y="11909"/>
                  </a:cubicBezTo>
                  <a:cubicBezTo>
                    <a:pt x="15901" y="10622"/>
                    <a:pt x="16009" y="9302"/>
                    <a:pt x="15932" y="7990"/>
                  </a:cubicBezTo>
                  <a:close/>
                  <a:moveTo>
                    <a:pt x="8334" y="13776"/>
                  </a:moveTo>
                  <a:cubicBezTo>
                    <a:pt x="8855" y="14386"/>
                    <a:pt x="9425" y="14541"/>
                    <a:pt x="10303" y="14750"/>
                  </a:cubicBezTo>
                  <a:cubicBezTo>
                    <a:pt x="10338" y="14757"/>
                    <a:pt x="10373" y="14761"/>
                    <a:pt x="10411" y="14761"/>
                  </a:cubicBezTo>
                  <a:cubicBezTo>
                    <a:pt x="10745" y="14761"/>
                    <a:pt x="11123" y="14425"/>
                    <a:pt x="10999" y="14007"/>
                  </a:cubicBezTo>
                  <a:cubicBezTo>
                    <a:pt x="11352" y="14335"/>
                    <a:pt x="11362" y="14919"/>
                    <a:pt x="11235" y="16167"/>
                  </a:cubicBezTo>
                  <a:cubicBezTo>
                    <a:pt x="11266" y="16397"/>
                    <a:pt x="11276" y="16643"/>
                    <a:pt x="11266" y="16884"/>
                  </a:cubicBezTo>
                  <a:cubicBezTo>
                    <a:pt x="10945" y="17079"/>
                    <a:pt x="10602" y="17248"/>
                    <a:pt x="10258" y="17382"/>
                  </a:cubicBezTo>
                  <a:cubicBezTo>
                    <a:pt x="9361" y="17162"/>
                    <a:pt x="8525" y="16664"/>
                    <a:pt x="7850" y="15961"/>
                  </a:cubicBezTo>
                  <a:cubicBezTo>
                    <a:pt x="7850" y="15633"/>
                    <a:pt x="7882" y="15305"/>
                    <a:pt x="7959" y="14991"/>
                  </a:cubicBezTo>
                  <a:cubicBezTo>
                    <a:pt x="8063" y="14577"/>
                    <a:pt x="8194" y="14166"/>
                    <a:pt x="8334" y="13776"/>
                  </a:cubicBezTo>
                  <a:close/>
                  <a:moveTo>
                    <a:pt x="10926" y="0"/>
                  </a:moveTo>
                  <a:cubicBezTo>
                    <a:pt x="9832" y="0"/>
                    <a:pt x="8576" y="512"/>
                    <a:pt x="7167" y="1716"/>
                  </a:cubicBezTo>
                  <a:cubicBezTo>
                    <a:pt x="6126" y="2603"/>
                    <a:pt x="5303" y="3793"/>
                    <a:pt x="4791" y="5152"/>
                  </a:cubicBezTo>
                  <a:cubicBezTo>
                    <a:pt x="4049" y="5271"/>
                    <a:pt x="3343" y="5538"/>
                    <a:pt x="2682" y="5938"/>
                  </a:cubicBezTo>
                  <a:cubicBezTo>
                    <a:pt x="474" y="7312"/>
                    <a:pt x="-219" y="9493"/>
                    <a:pt x="58" y="11801"/>
                  </a:cubicBezTo>
                  <a:cubicBezTo>
                    <a:pt x="153" y="12723"/>
                    <a:pt x="389" y="13621"/>
                    <a:pt x="777" y="14443"/>
                  </a:cubicBezTo>
                  <a:cubicBezTo>
                    <a:pt x="2338" y="18207"/>
                    <a:pt x="5996" y="21600"/>
                    <a:pt x="9463" y="21600"/>
                  </a:cubicBezTo>
                  <a:cubicBezTo>
                    <a:pt x="10077" y="21600"/>
                    <a:pt x="10688" y="21495"/>
                    <a:pt x="11276" y="21265"/>
                  </a:cubicBezTo>
                  <a:cubicBezTo>
                    <a:pt x="11467" y="21290"/>
                    <a:pt x="11654" y="21304"/>
                    <a:pt x="11842" y="21304"/>
                  </a:cubicBezTo>
                  <a:cubicBezTo>
                    <a:pt x="13289" y="21304"/>
                    <a:pt x="14622" y="20490"/>
                    <a:pt x="15408" y="18449"/>
                  </a:cubicBezTo>
                  <a:cubicBezTo>
                    <a:pt x="15535" y="18085"/>
                    <a:pt x="15634" y="17710"/>
                    <a:pt x="15675" y="17320"/>
                  </a:cubicBezTo>
                  <a:cubicBezTo>
                    <a:pt x="19046" y="15294"/>
                    <a:pt x="21381" y="11097"/>
                    <a:pt x="18792" y="7045"/>
                  </a:cubicBezTo>
                  <a:cubicBezTo>
                    <a:pt x="17987" y="5743"/>
                    <a:pt x="16756" y="4860"/>
                    <a:pt x="15366" y="4615"/>
                  </a:cubicBezTo>
                  <a:cubicBezTo>
                    <a:pt x="14590" y="1997"/>
                    <a:pt x="13079" y="0"/>
                    <a:pt x="109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27" name="Google Shape;538;p23"/>
            <p:cNvSpPr/>
            <p:nvPr/>
          </p:nvSpPr>
          <p:spPr>
            <a:xfrm>
              <a:off x="2668673" y="2470208"/>
              <a:ext cx="573476" cy="546988"/>
            </a:xfrm>
            <a:custGeom>
              <a:avLst/>
              <a:gdLst/>
              <a:ahLst/>
              <a:cxnLst>
                <a:cxn ang="0">
                  <a:pos x="wd2" y="hd2"/>
                </a:cxn>
                <a:cxn ang="5400000">
                  <a:pos x="wd2" y="hd2"/>
                </a:cxn>
                <a:cxn ang="10800000">
                  <a:pos x="wd2" y="hd2"/>
                </a:cxn>
                <a:cxn ang="16200000">
                  <a:pos x="wd2" y="hd2"/>
                </a:cxn>
              </a:cxnLst>
              <a:rect l="0" t="0" r="r" b="b"/>
              <a:pathLst>
                <a:path w="20075" h="21600" extrusionOk="0">
                  <a:moveTo>
                    <a:pt x="9138" y="10626"/>
                  </a:moveTo>
                  <a:cubicBezTo>
                    <a:pt x="10381" y="10626"/>
                    <a:pt x="11667" y="11739"/>
                    <a:pt x="12567" y="12927"/>
                  </a:cubicBezTo>
                  <a:cubicBezTo>
                    <a:pt x="12567" y="13078"/>
                    <a:pt x="12567" y="13230"/>
                    <a:pt x="12555" y="13377"/>
                  </a:cubicBezTo>
                  <a:cubicBezTo>
                    <a:pt x="11770" y="14694"/>
                    <a:pt x="10464" y="15695"/>
                    <a:pt x="9158" y="15695"/>
                  </a:cubicBezTo>
                  <a:cubicBezTo>
                    <a:pt x="8499" y="15695"/>
                    <a:pt x="7840" y="15441"/>
                    <a:pt x="7245" y="14845"/>
                  </a:cubicBezTo>
                  <a:cubicBezTo>
                    <a:pt x="6953" y="14547"/>
                    <a:pt x="6712" y="14186"/>
                    <a:pt x="6538" y="13795"/>
                  </a:cubicBezTo>
                  <a:cubicBezTo>
                    <a:pt x="6740" y="12825"/>
                    <a:pt x="7059" y="11895"/>
                    <a:pt x="7537" y="11387"/>
                  </a:cubicBezTo>
                  <a:cubicBezTo>
                    <a:pt x="8038" y="10849"/>
                    <a:pt x="8582" y="10626"/>
                    <a:pt x="9138" y="10626"/>
                  </a:cubicBezTo>
                  <a:close/>
                  <a:moveTo>
                    <a:pt x="9466" y="0"/>
                  </a:moveTo>
                  <a:cubicBezTo>
                    <a:pt x="7276" y="0"/>
                    <a:pt x="5087" y="716"/>
                    <a:pt x="3315" y="2176"/>
                  </a:cubicBezTo>
                  <a:cubicBezTo>
                    <a:pt x="9" y="4899"/>
                    <a:pt x="-563" y="9078"/>
                    <a:pt x="459" y="12762"/>
                  </a:cubicBezTo>
                  <a:cubicBezTo>
                    <a:pt x="751" y="15593"/>
                    <a:pt x="2053" y="18320"/>
                    <a:pt x="4163" y="19980"/>
                  </a:cubicBezTo>
                  <a:cubicBezTo>
                    <a:pt x="5588" y="21102"/>
                    <a:pt x="7162" y="21600"/>
                    <a:pt x="8724" y="21600"/>
                  </a:cubicBezTo>
                  <a:cubicBezTo>
                    <a:pt x="10949" y="21600"/>
                    <a:pt x="13154" y="20585"/>
                    <a:pt x="14879" y="18890"/>
                  </a:cubicBezTo>
                  <a:cubicBezTo>
                    <a:pt x="15273" y="19753"/>
                    <a:pt x="16094" y="20341"/>
                    <a:pt x="16902" y="20341"/>
                  </a:cubicBezTo>
                  <a:cubicBezTo>
                    <a:pt x="17538" y="20341"/>
                    <a:pt x="18169" y="19980"/>
                    <a:pt x="18583" y="19112"/>
                  </a:cubicBezTo>
                  <a:cubicBezTo>
                    <a:pt x="21037" y="13977"/>
                    <a:pt x="20508" y="7253"/>
                    <a:pt x="16670" y="3106"/>
                  </a:cubicBezTo>
                  <a:cubicBezTo>
                    <a:pt x="14760" y="1046"/>
                    <a:pt x="12113" y="0"/>
                    <a:pt x="946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28" name="Google Shape;539;p23"/>
            <p:cNvSpPr/>
            <p:nvPr/>
          </p:nvSpPr>
          <p:spPr>
            <a:xfrm>
              <a:off x="1644842" y="2530946"/>
              <a:ext cx="580186" cy="604120"/>
            </a:xfrm>
            <a:custGeom>
              <a:avLst/>
              <a:gdLst/>
              <a:ahLst/>
              <a:cxnLst>
                <a:cxn ang="0">
                  <a:pos x="wd2" y="hd2"/>
                </a:cxn>
                <a:cxn ang="5400000">
                  <a:pos x="wd2" y="hd2"/>
                </a:cxn>
                <a:cxn ang="10800000">
                  <a:pos x="wd2" y="hd2"/>
                </a:cxn>
                <a:cxn ang="16200000">
                  <a:pos x="wd2" y="hd2"/>
                </a:cxn>
              </a:cxnLst>
              <a:rect l="0" t="0" r="r" b="b"/>
              <a:pathLst>
                <a:path w="19048" h="21600" extrusionOk="0">
                  <a:moveTo>
                    <a:pt x="8649" y="13030"/>
                  </a:moveTo>
                  <a:cubicBezTo>
                    <a:pt x="9296" y="13643"/>
                    <a:pt x="10017" y="14158"/>
                    <a:pt x="10787" y="14565"/>
                  </a:cubicBezTo>
                  <a:cubicBezTo>
                    <a:pt x="10765" y="14605"/>
                    <a:pt x="10776" y="14646"/>
                    <a:pt x="10765" y="14686"/>
                  </a:cubicBezTo>
                  <a:cubicBezTo>
                    <a:pt x="10650" y="14916"/>
                    <a:pt x="10502" y="15133"/>
                    <a:pt x="10328" y="15298"/>
                  </a:cubicBezTo>
                  <a:cubicBezTo>
                    <a:pt x="9844" y="15254"/>
                    <a:pt x="9370" y="15053"/>
                    <a:pt x="8971" y="14726"/>
                  </a:cubicBezTo>
                  <a:cubicBezTo>
                    <a:pt x="8823" y="14170"/>
                    <a:pt x="8708" y="13602"/>
                    <a:pt x="8649" y="13030"/>
                  </a:cubicBezTo>
                  <a:close/>
                  <a:moveTo>
                    <a:pt x="5789" y="0"/>
                  </a:moveTo>
                  <a:cubicBezTo>
                    <a:pt x="3732" y="0"/>
                    <a:pt x="1783" y="1463"/>
                    <a:pt x="1228" y="3715"/>
                  </a:cubicBezTo>
                  <a:cubicBezTo>
                    <a:pt x="743" y="5709"/>
                    <a:pt x="592" y="7784"/>
                    <a:pt x="803" y="9831"/>
                  </a:cubicBezTo>
                  <a:cubicBezTo>
                    <a:pt x="-1798" y="14807"/>
                    <a:pt x="2360" y="19610"/>
                    <a:pt x="7017" y="20722"/>
                  </a:cubicBezTo>
                  <a:cubicBezTo>
                    <a:pt x="7835" y="21221"/>
                    <a:pt x="8752" y="21600"/>
                    <a:pt x="9651" y="21600"/>
                  </a:cubicBezTo>
                  <a:cubicBezTo>
                    <a:pt x="10132" y="21600"/>
                    <a:pt x="10609" y="21491"/>
                    <a:pt x="11061" y="21237"/>
                  </a:cubicBezTo>
                  <a:cubicBezTo>
                    <a:pt x="11560" y="20923"/>
                    <a:pt x="12022" y="20532"/>
                    <a:pt x="12418" y="20069"/>
                  </a:cubicBezTo>
                  <a:cubicBezTo>
                    <a:pt x="12618" y="19948"/>
                    <a:pt x="12818" y="19827"/>
                    <a:pt x="13003" y="19678"/>
                  </a:cubicBezTo>
                  <a:cubicBezTo>
                    <a:pt x="13502" y="19473"/>
                    <a:pt x="13976" y="19215"/>
                    <a:pt x="14423" y="18905"/>
                  </a:cubicBezTo>
                  <a:cubicBezTo>
                    <a:pt x="15744" y="17942"/>
                    <a:pt x="16828" y="16326"/>
                    <a:pt x="17486" y="14525"/>
                  </a:cubicBezTo>
                  <a:cubicBezTo>
                    <a:pt x="19218" y="12841"/>
                    <a:pt x="19802" y="9899"/>
                    <a:pt x="17712" y="7446"/>
                  </a:cubicBezTo>
                  <a:cubicBezTo>
                    <a:pt x="14823" y="4081"/>
                    <a:pt x="11087" y="1330"/>
                    <a:pt x="6966" y="165"/>
                  </a:cubicBezTo>
                  <a:cubicBezTo>
                    <a:pt x="6577" y="52"/>
                    <a:pt x="6181" y="0"/>
                    <a:pt x="5789"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29" name="Google Shape;540;p23"/>
            <p:cNvSpPr/>
            <p:nvPr/>
          </p:nvSpPr>
          <p:spPr>
            <a:xfrm>
              <a:off x="733037" y="878168"/>
              <a:ext cx="721352" cy="575160"/>
            </a:xfrm>
            <a:custGeom>
              <a:avLst/>
              <a:gdLst/>
              <a:ahLst/>
              <a:cxnLst>
                <a:cxn ang="0">
                  <a:pos x="wd2" y="hd2"/>
                </a:cxn>
                <a:cxn ang="5400000">
                  <a:pos x="wd2" y="hd2"/>
                </a:cxn>
                <a:cxn ang="10800000">
                  <a:pos x="wd2" y="hd2"/>
                </a:cxn>
                <a:cxn ang="16200000">
                  <a:pos x="wd2" y="hd2"/>
                </a:cxn>
              </a:cxnLst>
              <a:rect l="0" t="0" r="r" b="b"/>
              <a:pathLst>
                <a:path w="19459" h="21600" extrusionOk="0">
                  <a:moveTo>
                    <a:pt x="5882" y="7567"/>
                  </a:moveTo>
                  <a:cubicBezTo>
                    <a:pt x="6064" y="7567"/>
                    <a:pt x="6250" y="7647"/>
                    <a:pt x="6423" y="7838"/>
                  </a:cubicBezTo>
                  <a:cubicBezTo>
                    <a:pt x="6441" y="7850"/>
                    <a:pt x="6453" y="7867"/>
                    <a:pt x="6474" y="7880"/>
                  </a:cubicBezTo>
                  <a:cubicBezTo>
                    <a:pt x="6474" y="8049"/>
                    <a:pt x="6493" y="8235"/>
                    <a:pt x="6505" y="8422"/>
                  </a:cubicBezTo>
                  <a:cubicBezTo>
                    <a:pt x="6055" y="9061"/>
                    <a:pt x="5675" y="9789"/>
                    <a:pt x="5377" y="10584"/>
                  </a:cubicBezTo>
                  <a:cubicBezTo>
                    <a:pt x="5204" y="11054"/>
                    <a:pt x="5052" y="11553"/>
                    <a:pt x="4927" y="12065"/>
                  </a:cubicBezTo>
                  <a:cubicBezTo>
                    <a:pt x="4468" y="11312"/>
                    <a:pt x="4183" y="10385"/>
                    <a:pt x="4407" y="9332"/>
                  </a:cubicBezTo>
                  <a:cubicBezTo>
                    <a:pt x="4550" y="8637"/>
                    <a:pt x="5213" y="7567"/>
                    <a:pt x="5882" y="7567"/>
                  </a:cubicBezTo>
                  <a:close/>
                  <a:moveTo>
                    <a:pt x="10846" y="13018"/>
                  </a:moveTo>
                  <a:cubicBezTo>
                    <a:pt x="11204" y="13018"/>
                    <a:pt x="11502" y="13348"/>
                    <a:pt x="11751" y="13805"/>
                  </a:cubicBezTo>
                  <a:cubicBezTo>
                    <a:pt x="11271" y="14033"/>
                    <a:pt x="10779" y="14203"/>
                    <a:pt x="10277" y="14304"/>
                  </a:cubicBezTo>
                  <a:cubicBezTo>
                    <a:pt x="9572" y="13860"/>
                    <a:pt x="10034" y="13119"/>
                    <a:pt x="10791" y="13022"/>
                  </a:cubicBezTo>
                  <a:lnTo>
                    <a:pt x="10779" y="13022"/>
                  </a:lnTo>
                  <a:cubicBezTo>
                    <a:pt x="10803" y="13018"/>
                    <a:pt x="10824" y="13018"/>
                    <a:pt x="10846" y="13018"/>
                  </a:cubicBezTo>
                  <a:close/>
                  <a:moveTo>
                    <a:pt x="12526" y="0"/>
                  </a:moveTo>
                  <a:cubicBezTo>
                    <a:pt x="10779" y="0"/>
                    <a:pt x="9052" y="1020"/>
                    <a:pt x="7824" y="2954"/>
                  </a:cubicBezTo>
                  <a:cubicBezTo>
                    <a:pt x="7119" y="2488"/>
                    <a:pt x="6359" y="2273"/>
                    <a:pt x="5596" y="2273"/>
                  </a:cubicBezTo>
                  <a:cubicBezTo>
                    <a:pt x="2611" y="2273"/>
                    <a:pt x="-377" y="5590"/>
                    <a:pt x="39" y="10301"/>
                  </a:cubicBezTo>
                  <a:cubicBezTo>
                    <a:pt x="356" y="13860"/>
                    <a:pt x="2298" y="16852"/>
                    <a:pt x="4572" y="18333"/>
                  </a:cubicBezTo>
                  <a:cubicBezTo>
                    <a:pt x="5061" y="18646"/>
                    <a:pt x="5563" y="18887"/>
                    <a:pt x="6085" y="19044"/>
                  </a:cubicBezTo>
                  <a:cubicBezTo>
                    <a:pt x="7371" y="20690"/>
                    <a:pt x="9323" y="21600"/>
                    <a:pt x="11301" y="21600"/>
                  </a:cubicBezTo>
                  <a:cubicBezTo>
                    <a:pt x="12612" y="21600"/>
                    <a:pt x="13931" y="21202"/>
                    <a:pt x="15077" y="20356"/>
                  </a:cubicBezTo>
                  <a:cubicBezTo>
                    <a:pt x="20384" y="16441"/>
                    <a:pt x="21223" y="5514"/>
                    <a:pt x="15639" y="1160"/>
                  </a:cubicBezTo>
                  <a:cubicBezTo>
                    <a:pt x="14663" y="377"/>
                    <a:pt x="13590" y="0"/>
                    <a:pt x="125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30" name="Google Shape;541;p23"/>
            <p:cNvSpPr/>
            <p:nvPr/>
          </p:nvSpPr>
          <p:spPr>
            <a:xfrm>
              <a:off x="865883" y="2528580"/>
              <a:ext cx="500171" cy="499885"/>
            </a:xfrm>
            <a:custGeom>
              <a:avLst/>
              <a:gdLst/>
              <a:ahLst/>
              <a:cxnLst>
                <a:cxn ang="0">
                  <a:pos x="wd2" y="hd2"/>
                </a:cxn>
                <a:cxn ang="5400000">
                  <a:pos x="wd2" y="hd2"/>
                </a:cxn>
                <a:cxn ang="10800000">
                  <a:pos x="wd2" y="hd2"/>
                </a:cxn>
                <a:cxn ang="16200000">
                  <a:pos x="wd2" y="hd2"/>
                </a:cxn>
              </a:cxnLst>
              <a:rect l="0" t="0" r="r" b="b"/>
              <a:pathLst>
                <a:path w="21150" h="21600" extrusionOk="0">
                  <a:moveTo>
                    <a:pt x="10127" y="9295"/>
                  </a:moveTo>
                  <a:cubicBezTo>
                    <a:pt x="10484" y="9295"/>
                    <a:pt x="10942" y="9495"/>
                    <a:pt x="11499" y="9953"/>
                  </a:cubicBezTo>
                  <a:cubicBezTo>
                    <a:pt x="12238" y="10557"/>
                    <a:pt x="12481" y="11462"/>
                    <a:pt x="12867" y="12261"/>
                  </a:cubicBezTo>
                  <a:lnTo>
                    <a:pt x="12867" y="12280"/>
                  </a:lnTo>
                  <a:cubicBezTo>
                    <a:pt x="12209" y="13030"/>
                    <a:pt x="11342" y="13556"/>
                    <a:pt x="10608" y="13556"/>
                  </a:cubicBezTo>
                  <a:cubicBezTo>
                    <a:pt x="9798" y="13556"/>
                    <a:pt x="9145" y="12913"/>
                    <a:pt x="9112" y="11228"/>
                  </a:cubicBezTo>
                  <a:cubicBezTo>
                    <a:pt x="9093" y="10094"/>
                    <a:pt x="9412" y="9295"/>
                    <a:pt x="10127" y="9295"/>
                  </a:cubicBezTo>
                  <a:close/>
                  <a:moveTo>
                    <a:pt x="9898" y="0"/>
                  </a:moveTo>
                  <a:cubicBezTo>
                    <a:pt x="4542" y="0"/>
                    <a:pt x="116" y="4519"/>
                    <a:pt x="1" y="10001"/>
                  </a:cubicBezTo>
                  <a:cubicBezTo>
                    <a:pt x="-75" y="14934"/>
                    <a:pt x="2937" y="19930"/>
                    <a:pt x="7716" y="21293"/>
                  </a:cubicBezTo>
                  <a:cubicBezTo>
                    <a:pt x="8483" y="21493"/>
                    <a:pt x="9279" y="21600"/>
                    <a:pt x="10070" y="21600"/>
                  </a:cubicBezTo>
                  <a:cubicBezTo>
                    <a:pt x="10370" y="21600"/>
                    <a:pt x="10670" y="21585"/>
                    <a:pt x="10970" y="21556"/>
                  </a:cubicBezTo>
                  <a:cubicBezTo>
                    <a:pt x="11132" y="21556"/>
                    <a:pt x="11294" y="21585"/>
                    <a:pt x="11452" y="21585"/>
                  </a:cubicBezTo>
                  <a:cubicBezTo>
                    <a:pt x="11471" y="21585"/>
                    <a:pt x="11495" y="21585"/>
                    <a:pt x="11514" y="21585"/>
                  </a:cubicBezTo>
                  <a:cubicBezTo>
                    <a:pt x="17489" y="21585"/>
                    <a:pt x="20820" y="16590"/>
                    <a:pt x="21044" y="11574"/>
                  </a:cubicBezTo>
                  <a:cubicBezTo>
                    <a:pt x="21525" y="8068"/>
                    <a:pt x="20372" y="4465"/>
                    <a:pt x="17356" y="2250"/>
                  </a:cubicBezTo>
                  <a:cubicBezTo>
                    <a:pt x="16007" y="1300"/>
                    <a:pt x="14454" y="677"/>
                    <a:pt x="12834" y="463"/>
                  </a:cubicBezTo>
                  <a:cubicBezTo>
                    <a:pt x="11966" y="185"/>
                    <a:pt x="11070" y="39"/>
                    <a:pt x="10156" y="5"/>
                  </a:cubicBezTo>
                  <a:cubicBezTo>
                    <a:pt x="10070" y="5"/>
                    <a:pt x="9984" y="0"/>
                    <a:pt x="9898"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31" name="Google Shape;542;p23"/>
            <p:cNvSpPr/>
            <p:nvPr/>
          </p:nvSpPr>
          <p:spPr>
            <a:xfrm>
              <a:off x="436435" y="4280"/>
              <a:ext cx="597818" cy="576853"/>
            </a:xfrm>
            <a:custGeom>
              <a:avLst/>
              <a:gdLst/>
              <a:ahLst/>
              <a:cxnLst>
                <a:cxn ang="0">
                  <a:pos x="wd2" y="hd2"/>
                </a:cxn>
                <a:cxn ang="5400000">
                  <a:pos x="wd2" y="hd2"/>
                </a:cxn>
                <a:cxn ang="10800000">
                  <a:pos x="wd2" y="hd2"/>
                </a:cxn>
                <a:cxn ang="16200000">
                  <a:pos x="wd2" y="hd2"/>
                </a:cxn>
              </a:cxnLst>
              <a:rect l="0" t="0" r="r" b="b"/>
              <a:pathLst>
                <a:path w="18788" h="21600" extrusionOk="0">
                  <a:moveTo>
                    <a:pt x="8866" y="8203"/>
                  </a:moveTo>
                  <a:cubicBezTo>
                    <a:pt x="8558" y="10591"/>
                    <a:pt x="9681" y="13633"/>
                    <a:pt x="11809" y="13633"/>
                  </a:cubicBezTo>
                  <a:cubicBezTo>
                    <a:pt x="12050" y="13633"/>
                    <a:pt x="12298" y="13595"/>
                    <a:pt x="12564" y="13515"/>
                  </a:cubicBezTo>
                  <a:cubicBezTo>
                    <a:pt x="14494" y="12916"/>
                    <a:pt x="14993" y="10827"/>
                    <a:pt x="14837" y="8642"/>
                  </a:cubicBezTo>
                  <a:cubicBezTo>
                    <a:pt x="18089" y="12865"/>
                    <a:pt x="14062" y="18161"/>
                    <a:pt x="9908" y="18161"/>
                  </a:cubicBezTo>
                  <a:cubicBezTo>
                    <a:pt x="9844" y="18161"/>
                    <a:pt x="9780" y="18161"/>
                    <a:pt x="9713" y="18157"/>
                  </a:cubicBezTo>
                  <a:cubicBezTo>
                    <a:pt x="7606" y="18085"/>
                    <a:pt x="5530" y="17250"/>
                    <a:pt x="4673" y="14790"/>
                  </a:cubicBezTo>
                  <a:cubicBezTo>
                    <a:pt x="3983" y="12790"/>
                    <a:pt x="4053" y="10574"/>
                    <a:pt x="5042" y="8743"/>
                  </a:cubicBezTo>
                  <a:cubicBezTo>
                    <a:pt x="5052" y="8713"/>
                    <a:pt x="5066" y="8701"/>
                    <a:pt x="5077" y="8684"/>
                  </a:cubicBezTo>
                  <a:cubicBezTo>
                    <a:pt x="4493" y="11342"/>
                    <a:pt x="4995" y="14321"/>
                    <a:pt x="7127" y="16579"/>
                  </a:cubicBezTo>
                  <a:cubicBezTo>
                    <a:pt x="7244" y="16701"/>
                    <a:pt x="7379" y="16752"/>
                    <a:pt x="7510" y="16752"/>
                  </a:cubicBezTo>
                  <a:cubicBezTo>
                    <a:pt x="7910" y="16752"/>
                    <a:pt x="8282" y="16279"/>
                    <a:pt x="8020" y="15756"/>
                  </a:cubicBezTo>
                  <a:cubicBezTo>
                    <a:pt x="6745" y="13228"/>
                    <a:pt x="7379" y="10047"/>
                    <a:pt x="8866" y="8203"/>
                  </a:cubicBezTo>
                  <a:close/>
                  <a:moveTo>
                    <a:pt x="7765" y="0"/>
                  </a:moveTo>
                  <a:cubicBezTo>
                    <a:pt x="3554" y="0"/>
                    <a:pt x="-540" y="4848"/>
                    <a:pt x="59" y="10929"/>
                  </a:cubicBezTo>
                  <a:cubicBezTo>
                    <a:pt x="381" y="14195"/>
                    <a:pt x="2265" y="16752"/>
                    <a:pt x="4709" y="18313"/>
                  </a:cubicBezTo>
                  <a:cubicBezTo>
                    <a:pt x="4482" y="18794"/>
                    <a:pt x="4578" y="19406"/>
                    <a:pt x="4935" y="19760"/>
                  </a:cubicBezTo>
                  <a:cubicBezTo>
                    <a:pt x="5314" y="20203"/>
                    <a:pt x="5697" y="20684"/>
                    <a:pt x="6161" y="20997"/>
                  </a:cubicBezTo>
                  <a:cubicBezTo>
                    <a:pt x="6639" y="21309"/>
                    <a:pt x="7212" y="21423"/>
                    <a:pt x="7758" y="21566"/>
                  </a:cubicBezTo>
                  <a:cubicBezTo>
                    <a:pt x="7843" y="21587"/>
                    <a:pt x="7928" y="21600"/>
                    <a:pt x="8013" y="21600"/>
                  </a:cubicBezTo>
                  <a:cubicBezTo>
                    <a:pt x="8728" y="21600"/>
                    <a:pt x="9359" y="20777"/>
                    <a:pt x="9284" y="19988"/>
                  </a:cubicBezTo>
                  <a:cubicBezTo>
                    <a:pt x="9653" y="20039"/>
                    <a:pt x="10021" y="20060"/>
                    <a:pt x="10389" y="20060"/>
                  </a:cubicBezTo>
                  <a:cubicBezTo>
                    <a:pt x="11310" y="20060"/>
                    <a:pt x="12227" y="19908"/>
                    <a:pt x="13123" y="19604"/>
                  </a:cubicBezTo>
                  <a:cubicBezTo>
                    <a:pt x="19654" y="17275"/>
                    <a:pt x="21060" y="6924"/>
                    <a:pt x="14575" y="3220"/>
                  </a:cubicBezTo>
                  <a:cubicBezTo>
                    <a:pt x="13920" y="2848"/>
                    <a:pt x="13230" y="2595"/>
                    <a:pt x="12514" y="2481"/>
                  </a:cubicBezTo>
                  <a:cubicBezTo>
                    <a:pt x="11101" y="755"/>
                    <a:pt x="9422" y="0"/>
                    <a:pt x="7765"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32" name="Google Shape;543;p23"/>
            <p:cNvSpPr/>
            <p:nvPr/>
          </p:nvSpPr>
          <p:spPr>
            <a:xfrm>
              <a:off x="348475" y="1831610"/>
              <a:ext cx="630834" cy="528172"/>
            </a:xfrm>
            <a:custGeom>
              <a:avLst/>
              <a:gdLst/>
              <a:ahLst/>
              <a:cxnLst>
                <a:cxn ang="0">
                  <a:pos x="wd2" y="hd2"/>
                </a:cxn>
                <a:cxn ang="5400000">
                  <a:pos x="wd2" y="hd2"/>
                </a:cxn>
                <a:cxn ang="10800000">
                  <a:pos x="wd2" y="hd2"/>
                </a:cxn>
                <a:cxn ang="16200000">
                  <a:pos x="wd2" y="hd2"/>
                </a:cxn>
              </a:cxnLst>
              <a:rect l="0" t="0" r="r" b="b"/>
              <a:pathLst>
                <a:path w="21063" h="21600" extrusionOk="0">
                  <a:moveTo>
                    <a:pt x="11826" y="0"/>
                  </a:moveTo>
                  <a:cubicBezTo>
                    <a:pt x="11307" y="0"/>
                    <a:pt x="10780" y="46"/>
                    <a:pt x="10238" y="143"/>
                  </a:cubicBezTo>
                  <a:cubicBezTo>
                    <a:pt x="8440" y="452"/>
                    <a:pt x="6984" y="1304"/>
                    <a:pt x="5972" y="2595"/>
                  </a:cubicBezTo>
                  <a:cubicBezTo>
                    <a:pt x="3112" y="3802"/>
                    <a:pt x="794" y="6982"/>
                    <a:pt x="298" y="10627"/>
                  </a:cubicBezTo>
                  <a:cubicBezTo>
                    <a:pt x="-244" y="12687"/>
                    <a:pt x="-41" y="14922"/>
                    <a:pt x="858" y="16784"/>
                  </a:cubicBezTo>
                  <a:cubicBezTo>
                    <a:pt x="2314" y="19858"/>
                    <a:pt x="5196" y="21595"/>
                    <a:pt x="8052" y="21595"/>
                  </a:cubicBezTo>
                  <a:cubicBezTo>
                    <a:pt x="8221" y="21595"/>
                    <a:pt x="8387" y="21586"/>
                    <a:pt x="8556" y="21577"/>
                  </a:cubicBezTo>
                  <a:cubicBezTo>
                    <a:pt x="8756" y="21591"/>
                    <a:pt x="8955" y="21600"/>
                    <a:pt x="9155" y="21600"/>
                  </a:cubicBezTo>
                  <a:cubicBezTo>
                    <a:pt x="9994" y="21600"/>
                    <a:pt x="10825" y="21466"/>
                    <a:pt x="11645" y="21204"/>
                  </a:cubicBezTo>
                  <a:cubicBezTo>
                    <a:pt x="15761" y="19826"/>
                    <a:pt x="18647" y="15296"/>
                    <a:pt x="20509" y="10858"/>
                  </a:cubicBezTo>
                  <a:cubicBezTo>
                    <a:pt x="21130" y="9369"/>
                    <a:pt x="21356" y="7337"/>
                    <a:pt x="20509" y="5880"/>
                  </a:cubicBezTo>
                  <a:cubicBezTo>
                    <a:pt x="18399" y="2212"/>
                    <a:pt x="15370" y="0"/>
                    <a:pt x="118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33" name="Google Shape;544;p23"/>
            <p:cNvSpPr/>
            <p:nvPr/>
          </p:nvSpPr>
          <p:spPr>
            <a:xfrm>
              <a:off x="-8" y="826557"/>
              <a:ext cx="623363" cy="621925"/>
            </a:xfrm>
            <a:custGeom>
              <a:avLst/>
              <a:gdLst/>
              <a:ahLst/>
              <a:cxnLst>
                <a:cxn ang="0">
                  <a:pos x="wd2" y="hd2"/>
                </a:cxn>
                <a:cxn ang="5400000">
                  <a:pos x="wd2" y="hd2"/>
                </a:cxn>
                <a:cxn ang="10800000">
                  <a:pos x="wd2" y="hd2"/>
                </a:cxn>
                <a:cxn ang="16200000">
                  <a:pos x="wd2" y="hd2"/>
                </a:cxn>
              </a:cxnLst>
              <a:rect l="0" t="0" r="r" b="b"/>
              <a:pathLst>
                <a:path w="20138" h="21600" extrusionOk="0">
                  <a:moveTo>
                    <a:pt x="8749" y="9882"/>
                  </a:moveTo>
                  <a:cubicBezTo>
                    <a:pt x="10154" y="9882"/>
                    <a:pt x="11828" y="11193"/>
                    <a:pt x="10616" y="12532"/>
                  </a:cubicBezTo>
                  <a:cubicBezTo>
                    <a:pt x="10139" y="13060"/>
                    <a:pt x="9608" y="13279"/>
                    <a:pt x="9076" y="13279"/>
                  </a:cubicBezTo>
                  <a:cubicBezTo>
                    <a:pt x="8534" y="13279"/>
                    <a:pt x="7991" y="13052"/>
                    <a:pt x="7504" y="12700"/>
                  </a:cubicBezTo>
                  <a:cubicBezTo>
                    <a:pt x="7245" y="12160"/>
                    <a:pt x="7111" y="11581"/>
                    <a:pt x="7223" y="11056"/>
                  </a:cubicBezTo>
                  <a:cubicBezTo>
                    <a:pt x="7391" y="10219"/>
                    <a:pt x="8035" y="9882"/>
                    <a:pt x="8749" y="9882"/>
                  </a:cubicBezTo>
                  <a:close/>
                  <a:moveTo>
                    <a:pt x="11406" y="0"/>
                  </a:moveTo>
                  <a:cubicBezTo>
                    <a:pt x="10521" y="0"/>
                    <a:pt x="9670" y="188"/>
                    <a:pt x="8938" y="650"/>
                  </a:cubicBezTo>
                  <a:cubicBezTo>
                    <a:pt x="8348" y="1033"/>
                    <a:pt x="7846" y="1558"/>
                    <a:pt x="7478" y="2192"/>
                  </a:cubicBezTo>
                  <a:cubicBezTo>
                    <a:pt x="6910" y="1922"/>
                    <a:pt x="6299" y="1785"/>
                    <a:pt x="5680" y="1785"/>
                  </a:cubicBezTo>
                  <a:cubicBezTo>
                    <a:pt x="5578" y="1785"/>
                    <a:pt x="5476" y="1789"/>
                    <a:pt x="5371" y="1796"/>
                  </a:cubicBezTo>
                  <a:cubicBezTo>
                    <a:pt x="3034" y="1980"/>
                    <a:pt x="1268" y="3918"/>
                    <a:pt x="497" y="6184"/>
                  </a:cubicBezTo>
                  <a:cubicBezTo>
                    <a:pt x="-559" y="9276"/>
                    <a:pt x="140" y="12794"/>
                    <a:pt x="1905" y="15440"/>
                  </a:cubicBezTo>
                  <a:cubicBezTo>
                    <a:pt x="2935" y="17811"/>
                    <a:pt x="4748" y="19815"/>
                    <a:pt x="6929" y="20841"/>
                  </a:cubicBezTo>
                  <a:cubicBezTo>
                    <a:pt x="8035" y="21361"/>
                    <a:pt x="9171" y="21600"/>
                    <a:pt x="10285" y="21600"/>
                  </a:cubicBezTo>
                  <a:cubicBezTo>
                    <a:pt x="13681" y="21600"/>
                    <a:pt x="16888" y="19361"/>
                    <a:pt x="18613" y="16007"/>
                  </a:cubicBezTo>
                  <a:cubicBezTo>
                    <a:pt x="21041" y="11291"/>
                    <a:pt x="20819" y="4481"/>
                    <a:pt x="16116" y="1479"/>
                  </a:cubicBezTo>
                  <a:cubicBezTo>
                    <a:pt x="14842" y="673"/>
                    <a:pt x="13069" y="0"/>
                    <a:pt x="1140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34" name="Google Shape;545;p23"/>
            <p:cNvSpPr/>
            <p:nvPr/>
          </p:nvSpPr>
          <p:spPr>
            <a:xfrm>
              <a:off x="3321955" y="3135623"/>
              <a:ext cx="805414" cy="684356"/>
            </a:xfrm>
            <a:custGeom>
              <a:avLst/>
              <a:gdLst/>
              <a:ahLst/>
              <a:cxnLst>
                <a:cxn ang="0">
                  <a:pos x="wd2" y="hd2"/>
                </a:cxn>
                <a:cxn ang="5400000">
                  <a:pos x="wd2" y="hd2"/>
                </a:cxn>
                <a:cxn ang="10800000">
                  <a:pos x="wd2" y="hd2"/>
                </a:cxn>
                <a:cxn ang="16200000">
                  <a:pos x="wd2" y="hd2"/>
                </a:cxn>
              </a:cxnLst>
              <a:rect l="0" t="0" r="r" b="b"/>
              <a:pathLst>
                <a:path w="20353" h="21600" extrusionOk="0">
                  <a:moveTo>
                    <a:pt x="8249" y="6747"/>
                  </a:moveTo>
                  <a:cubicBezTo>
                    <a:pt x="8519" y="7021"/>
                    <a:pt x="8747" y="7345"/>
                    <a:pt x="8929" y="7715"/>
                  </a:cubicBezTo>
                  <a:cubicBezTo>
                    <a:pt x="8573" y="8084"/>
                    <a:pt x="8129" y="8277"/>
                    <a:pt x="7682" y="8277"/>
                  </a:cubicBezTo>
                  <a:cubicBezTo>
                    <a:pt x="7443" y="8277"/>
                    <a:pt x="7204" y="8223"/>
                    <a:pt x="6976" y="8113"/>
                  </a:cubicBezTo>
                  <a:cubicBezTo>
                    <a:pt x="7340" y="7583"/>
                    <a:pt x="7770" y="7131"/>
                    <a:pt x="8240" y="6758"/>
                  </a:cubicBezTo>
                  <a:lnTo>
                    <a:pt x="8249" y="6747"/>
                  </a:lnTo>
                  <a:close/>
                  <a:moveTo>
                    <a:pt x="11976" y="5527"/>
                  </a:moveTo>
                  <a:cubicBezTo>
                    <a:pt x="12762" y="5609"/>
                    <a:pt x="13519" y="5908"/>
                    <a:pt x="14143" y="6509"/>
                  </a:cubicBezTo>
                  <a:cubicBezTo>
                    <a:pt x="14977" y="7334"/>
                    <a:pt x="15512" y="8301"/>
                    <a:pt x="15962" y="9344"/>
                  </a:cubicBezTo>
                  <a:cubicBezTo>
                    <a:pt x="15783" y="9276"/>
                    <a:pt x="15600" y="9240"/>
                    <a:pt x="15421" y="9240"/>
                  </a:cubicBezTo>
                  <a:cubicBezTo>
                    <a:pt x="14638" y="9240"/>
                    <a:pt x="13912" y="9866"/>
                    <a:pt x="13664" y="10841"/>
                  </a:cubicBezTo>
                  <a:cubicBezTo>
                    <a:pt x="13442" y="11677"/>
                    <a:pt x="12964" y="12470"/>
                    <a:pt x="12437" y="13174"/>
                  </a:cubicBezTo>
                  <a:cubicBezTo>
                    <a:pt x="12745" y="12420"/>
                    <a:pt x="12955" y="11595"/>
                    <a:pt x="13061" y="10756"/>
                  </a:cubicBezTo>
                  <a:cubicBezTo>
                    <a:pt x="13291" y="8806"/>
                    <a:pt x="12821" y="7010"/>
                    <a:pt x="11976" y="5527"/>
                  </a:cubicBezTo>
                  <a:close/>
                  <a:moveTo>
                    <a:pt x="3958" y="7583"/>
                  </a:moveTo>
                  <a:cubicBezTo>
                    <a:pt x="4379" y="9632"/>
                    <a:pt x="5712" y="11332"/>
                    <a:pt x="7656" y="11438"/>
                  </a:cubicBezTo>
                  <a:cubicBezTo>
                    <a:pt x="7691" y="11438"/>
                    <a:pt x="7725" y="11438"/>
                    <a:pt x="7759" y="11438"/>
                  </a:cubicBezTo>
                  <a:cubicBezTo>
                    <a:pt x="8203" y="11438"/>
                    <a:pt x="8647" y="11367"/>
                    <a:pt x="9074" y="11211"/>
                  </a:cubicBezTo>
                  <a:cubicBezTo>
                    <a:pt x="8872" y="11929"/>
                    <a:pt x="8565" y="12601"/>
                    <a:pt x="8163" y="13174"/>
                  </a:cubicBezTo>
                  <a:cubicBezTo>
                    <a:pt x="7577" y="13647"/>
                    <a:pt x="6902" y="13932"/>
                    <a:pt x="6244" y="13932"/>
                  </a:cubicBezTo>
                  <a:cubicBezTo>
                    <a:pt x="5245" y="13932"/>
                    <a:pt x="4277" y="13274"/>
                    <a:pt x="3687" y="11595"/>
                  </a:cubicBezTo>
                  <a:cubicBezTo>
                    <a:pt x="3123" y="9966"/>
                    <a:pt x="3334" y="8589"/>
                    <a:pt x="3958" y="7597"/>
                  </a:cubicBezTo>
                  <a:lnTo>
                    <a:pt x="3958" y="7583"/>
                  </a:lnTo>
                  <a:close/>
                  <a:moveTo>
                    <a:pt x="12001" y="0"/>
                  </a:moveTo>
                  <a:cubicBezTo>
                    <a:pt x="10558" y="0"/>
                    <a:pt x="9066" y="473"/>
                    <a:pt x="7847" y="1348"/>
                  </a:cubicBezTo>
                  <a:cubicBezTo>
                    <a:pt x="7705" y="1327"/>
                    <a:pt x="7565" y="1316"/>
                    <a:pt x="7423" y="1316"/>
                  </a:cubicBezTo>
                  <a:cubicBezTo>
                    <a:pt x="6851" y="1316"/>
                    <a:pt x="6287" y="1494"/>
                    <a:pt x="5777" y="1839"/>
                  </a:cubicBezTo>
                  <a:cubicBezTo>
                    <a:pt x="3812" y="2031"/>
                    <a:pt x="1925" y="3215"/>
                    <a:pt x="863" y="5467"/>
                  </a:cubicBezTo>
                  <a:cubicBezTo>
                    <a:pt x="-1122" y="9621"/>
                    <a:pt x="478" y="15628"/>
                    <a:pt x="4015" y="17531"/>
                  </a:cubicBezTo>
                  <a:cubicBezTo>
                    <a:pt x="4732" y="17915"/>
                    <a:pt x="5495" y="18114"/>
                    <a:pt x="6270" y="18114"/>
                  </a:cubicBezTo>
                  <a:cubicBezTo>
                    <a:pt x="6529" y="18114"/>
                    <a:pt x="6791" y="18093"/>
                    <a:pt x="7053" y="18047"/>
                  </a:cubicBezTo>
                  <a:cubicBezTo>
                    <a:pt x="6976" y="18296"/>
                    <a:pt x="6964" y="18573"/>
                    <a:pt x="7013" y="18836"/>
                  </a:cubicBezTo>
                  <a:cubicBezTo>
                    <a:pt x="7340" y="20405"/>
                    <a:pt x="8824" y="21205"/>
                    <a:pt x="9994" y="21493"/>
                  </a:cubicBezTo>
                  <a:cubicBezTo>
                    <a:pt x="10279" y="21568"/>
                    <a:pt x="10564" y="21600"/>
                    <a:pt x="10845" y="21600"/>
                  </a:cubicBezTo>
                  <a:cubicBezTo>
                    <a:pt x="12038" y="21600"/>
                    <a:pt x="13197" y="20992"/>
                    <a:pt x="14183" y="20142"/>
                  </a:cubicBezTo>
                  <a:cubicBezTo>
                    <a:pt x="16144" y="18442"/>
                    <a:pt x="17457" y="15674"/>
                    <a:pt x="17363" y="12744"/>
                  </a:cubicBezTo>
                  <a:cubicBezTo>
                    <a:pt x="17833" y="13558"/>
                    <a:pt x="18340" y="14383"/>
                    <a:pt x="18436" y="15173"/>
                  </a:cubicBezTo>
                  <a:cubicBezTo>
                    <a:pt x="18459" y="15386"/>
                    <a:pt x="18607" y="15486"/>
                    <a:pt x="18761" y="15486"/>
                  </a:cubicBezTo>
                  <a:cubicBezTo>
                    <a:pt x="18920" y="15486"/>
                    <a:pt x="19083" y="15379"/>
                    <a:pt x="19117" y="15173"/>
                  </a:cubicBezTo>
                  <a:cubicBezTo>
                    <a:pt x="19316" y="13917"/>
                    <a:pt x="20179" y="12996"/>
                    <a:pt x="20324" y="11620"/>
                  </a:cubicBezTo>
                  <a:cubicBezTo>
                    <a:pt x="20478" y="10051"/>
                    <a:pt x="19980" y="8301"/>
                    <a:pt x="19518" y="6889"/>
                  </a:cubicBezTo>
                  <a:cubicBezTo>
                    <a:pt x="18522" y="3873"/>
                    <a:pt x="16643" y="1337"/>
                    <a:pt x="14094" y="366"/>
                  </a:cubicBezTo>
                  <a:cubicBezTo>
                    <a:pt x="13437" y="117"/>
                    <a:pt x="12725" y="0"/>
                    <a:pt x="12001"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35" name="Google Shape;546;p23"/>
            <p:cNvSpPr/>
            <p:nvPr/>
          </p:nvSpPr>
          <p:spPr>
            <a:xfrm>
              <a:off x="2304111" y="3182839"/>
              <a:ext cx="548139" cy="538088"/>
            </a:xfrm>
            <a:custGeom>
              <a:avLst/>
              <a:gdLst/>
              <a:ahLst/>
              <a:cxnLst>
                <a:cxn ang="0">
                  <a:pos x="wd2" y="hd2"/>
                </a:cxn>
                <a:cxn ang="5400000">
                  <a:pos x="wd2" y="hd2"/>
                </a:cxn>
                <a:cxn ang="10800000">
                  <a:pos x="wd2" y="hd2"/>
                </a:cxn>
                <a:cxn ang="16200000">
                  <a:pos x="wd2" y="hd2"/>
                </a:cxn>
              </a:cxnLst>
              <a:rect l="0" t="0" r="r" b="b"/>
              <a:pathLst>
                <a:path w="18353" h="21600" extrusionOk="0">
                  <a:moveTo>
                    <a:pt x="13228" y="11313"/>
                  </a:moveTo>
                  <a:cubicBezTo>
                    <a:pt x="13507" y="12974"/>
                    <a:pt x="13126" y="14661"/>
                    <a:pt x="11398" y="15272"/>
                  </a:cubicBezTo>
                  <a:cubicBezTo>
                    <a:pt x="11194" y="15344"/>
                    <a:pt x="10994" y="15376"/>
                    <a:pt x="10798" y="15376"/>
                  </a:cubicBezTo>
                  <a:cubicBezTo>
                    <a:pt x="10149" y="15376"/>
                    <a:pt x="9557" y="15018"/>
                    <a:pt x="9100" y="14480"/>
                  </a:cubicBezTo>
                  <a:cubicBezTo>
                    <a:pt x="9213" y="14358"/>
                    <a:pt x="9330" y="14236"/>
                    <a:pt x="9444" y="14114"/>
                  </a:cubicBezTo>
                  <a:lnTo>
                    <a:pt x="10217" y="14114"/>
                  </a:lnTo>
                  <a:cubicBezTo>
                    <a:pt x="11881" y="14114"/>
                    <a:pt x="12873" y="12833"/>
                    <a:pt x="13228" y="11313"/>
                  </a:cubicBezTo>
                  <a:close/>
                  <a:moveTo>
                    <a:pt x="8338" y="0"/>
                  </a:moveTo>
                  <a:cubicBezTo>
                    <a:pt x="6667" y="0"/>
                    <a:pt x="5007" y="556"/>
                    <a:pt x="3550" y="1647"/>
                  </a:cubicBezTo>
                  <a:cubicBezTo>
                    <a:pt x="3347" y="1633"/>
                    <a:pt x="3147" y="1583"/>
                    <a:pt x="2943" y="1570"/>
                  </a:cubicBezTo>
                  <a:cubicBezTo>
                    <a:pt x="2905" y="1570"/>
                    <a:pt x="2871" y="1565"/>
                    <a:pt x="2837" y="1565"/>
                  </a:cubicBezTo>
                  <a:cubicBezTo>
                    <a:pt x="1468" y="1565"/>
                    <a:pt x="702" y="3311"/>
                    <a:pt x="973" y="4736"/>
                  </a:cubicBezTo>
                  <a:cubicBezTo>
                    <a:pt x="72" y="6595"/>
                    <a:pt x="-283" y="8893"/>
                    <a:pt x="249" y="11481"/>
                  </a:cubicBezTo>
                  <a:cubicBezTo>
                    <a:pt x="706" y="13734"/>
                    <a:pt x="1849" y="15606"/>
                    <a:pt x="3362" y="16366"/>
                  </a:cubicBezTo>
                  <a:cubicBezTo>
                    <a:pt x="4776" y="19465"/>
                    <a:pt x="7357" y="21600"/>
                    <a:pt x="10266" y="21600"/>
                  </a:cubicBezTo>
                  <a:cubicBezTo>
                    <a:pt x="11662" y="21600"/>
                    <a:pt x="13130" y="21111"/>
                    <a:pt x="14586" y="20008"/>
                  </a:cubicBezTo>
                  <a:cubicBezTo>
                    <a:pt x="21317" y="14873"/>
                    <a:pt x="18193" y="4008"/>
                    <a:pt x="11753" y="810"/>
                  </a:cubicBezTo>
                  <a:cubicBezTo>
                    <a:pt x="10655" y="267"/>
                    <a:pt x="9493" y="0"/>
                    <a:pt x="8338"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36" name="Google Shape;547;p23"/>
            <p:cNvSpPr/>
            <p:nvPr/>
          </p:nvSpPr>
          <p:spPr>
            <a:xfrm>
              <a:off x="1238752" y="3226787"/>
              <a:ext cx="502879" cy="527046"/>
            </a:xfrm>
            <a:custGeom>
              <a:avLst/>
              <a:gdLst/>
              <a:ahLst/>
              <a:cxnLst>
                <a:cxn ang="0">
                  <a:pos x="wd2" y="hd2"/>
                </a:cxn>
                <a:cxn ang="5400000">
                  <a:pos x="wd2" y="hd2"/>
                </a:cxn>
                <a:cxn ang="10800000">
                  <a:pos x="wd2" y="hd2"/>
                </a:cxn>
                <a:cxn ang="16200000">
                  <a:pos x="wd2" y="hd2"/>
                </a:cxn>
              </a:cxnLst>
              <a:rect l="0" t="0" r="r" b="b"/>
              <a:pathLst>
                <a:path w="17716" h="21600" extrusionOk="0">
                  <a:moveTo>
                    <a:pt x="9302" y="0"/>
                  </a:moveTo>
                  <a:cubicBezTo>
                    <a:pt x="7500" y="0"/>
                    <a:pt x="5685" y="568"/>
                    <a:pt x="4169" y="1635"/>
                  </a:cubicBezTo>
                  <a:cubicBezTo>
                    <a:pt x="-3219" y="6844"/>
                    <a:pt x="-83" y="20039"/>
                    <a:pt x="8055" y="21531"/>
                  </a:cubicBezTo>
                  <a:cubicBezTo>
                    <a:pt x="8309" y="21577"/>
                    <a:pt x="8552" y="21600"/>
                    <a:pt x="8786" y="21600"/>
                  </a:cubicBezTo>
                  <a:cubicBezTo>
                    <a:pt x="10449" y="21600"/>
                    <a:pt x="11656" y="20482"/>
                    <a:pt x="12466" y="18903"/>
                  </a:cubicBezTo>
                  <a:cubicBezTo>
                    <a:pt x="14749" y="17910"/>
                    <a:pt x="16511" y="15749"/>
                    <a:pt x="17262" y="13042"/>
                  </a:cubicBezTo>
                  <a:cubicBezTo>
                    <a:pt x="18381" y="9080"/>
                    <a:pt x="17420" y="4420"/>
                    <a:pt x="14483" y="1884"/>
                  </a:cubicBezTo>
                  <a:cubicBezTo>
                    <a:pt x="12994" y="600"/>
                    <a:pt x="11152" y="0"/>
                    <a:pt x="9302"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37" name="Google Shape;548;p23"/>
            <p:cNvSpPr/>
            <p:nvPr/>
          </p:nvSpPr>
          <p:spPr>
            <a:xfrm>
              <a:off x="261915" y="3063278"/>
              <a:ext cx="582659" cy="583051"/>
            </a:xfrm>
            <a:custGeom>
              <a:avLst/>
              <a:gdLst/>
              <a:ahLst/>
              <a:cxnLst>
                <a:cxn ang="0">
                  <a:pos x="wd2" y="hd2"/>
                </a:cxn>
                <a:cxn ang="5400000">
                  <a:pos x="wd2" y="hd2"/>
                </a:cxn>
                <a:cxn ang="10800000">
                  <a:pos x="wd2" y="hd2"/>
                </a:cxn>
                <a:cxn ang="16200000">
                  <a:pos x="wd2" y="hd2"/>
                </a:cxn>
              </a:cxnLst>
              <a:rect l="0" t="0" r="r" b="b"/>
              <a:pathLst>
                <a:path w="15616" h="21600" extrusionOk="0">
                  <a:moveTo>
                    <a:pt x="6766" y="0"/>
                  </a:moveTo>
                  <a:cubicBezTo>
                    <a:pt x="5458" y="0"/>
                    <a:pt x="4112" y="568"/>
                    <a:pt x="3015" y="1678"/>
                  </a:cubicBezTo>
                  <a:cubicBezTo>
                    <a:pt x="-3492" y="8266"/>
                    <a:pt x="1569" y="21600"/>
                    <a:pt x="8391" y="21600"/>
                  </a:cubicBezTo>
                  <a:cubicBezTo>
                    <a:pt x="9293" y="21600"/>
                    <a:pt x="10227" y="21366"/>
                    <a:pt x="11166" y="20857"/>
                  </a:cubicBezTo>
                  <a:cubicBezTo>
                    <a:pt x="18108" y="17062"/>
                    <a:pt x="16634" y="330"/>
                    <a:pt x="8777" y="271"/>
                  </a:cubicBezTo>
                  <a:cubicBezTo>
                    <a:pt x="8656" y="271"/>
                    <a:pt x="8523" y="313"/>
                    <a:pt x="8403" y="313"/>
                  </a:cubicBezTo>
                  <a:cubicBezTo>
                    <a:pt x="7880" y="104"/>
                    <a:pt x="7328" y="0"/>
                    <a:pt x="676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1039" name="Google Shape;549;p23"/>
          <p:cNvSpPr/>
          <p:nvPr/>
        </p:nvSpPr>
        <p:spPr>
          <a:xfrm>
            <a:off x="20216519" y="8360598"/>
            <a:ext cx="7185779" cy="6915997"/>
          </a:xfrm>
          <a:custGeom>
            <a:avLst/>
            <a:gdLst/>
            <a:ahLst/>
            <a:cxnLst>
              <a:cxn ang="0">
                <a:pos x="wd2" y="hd2"/>
              </a:cxn>
              <a:cxn ang="5400000">
                <a:pos x="wd2" y="hd2"/>
              </a:cxn>
              <a:cxn ang="10800000">
                <a:pos x="wd2" y="hd2"/>
              </a:cxn>
              <a:cxn ang="16200000">
                <a:pos x="wd2" y="hd2"/>
              </a:cxn>
            </a:cxnLst>
            <a:rect l="0" t="0" r="r" b="b"/>
            <a:pathLst>
              <a:path w="21600" h="21600" extrusionOk="0">
                <a:moveTo>
                  <a:pt x="8705" y="47"/>
                </a:moveTo>
                <a:cubicBezTo>
                  <a:pt x="8699" y="50"/>
                  <a:pt x="8693" y="53"/>
                  <a:pt x="8687" y="57"/>
                </a:cubicBezTo>
                <a:cubicBezTo>
                  <a:pt x="8693" y="53"/>
                  <a:pt x="8700" y="50"/>
                  <a:pt x="8705" y="47"/>
                </a:cubicBezTo>
                <a:close/>
                <a:moveTo>
                  <a:pt x="6054" y="752"/>
                </a:moveTo>
                <a:cubicBezTo>
                  <a:pt x="6048" y="752"/>
                  <a:pt x="6042" y="755"/>
                  <a:pt x="6038" y="759"/>
                </a:cubicBezTo>
                <a:cubicBezTo>
                  <a:pt x="6043" y="757"/>
                  <a:pt x="6049" y="754"/>
                  <a:pt x="6054" y="752"/>
                </a:cubicBezTo>
                <a:close/>
                <a:moveTo>
                  <a:pt x="11014" y="767"/>
                </a:moveTo>
                <a:cubicBezTo>
                  <a:pt x="11020" y="778"/>
                  <a:pt x="11029" y="784"/>
                  <a:pt x="11042" y="784"/>
                </a:cubicBezTo>
                <a:cubicBezTo>
                  <a:pt x="11043" y="784"/>
                  <a:pt x="11045" y="784"/>
                  <a:pt x="11046" y="784"/>
                </a:cubicBezTo>
                <a:cubicBezTo>
                  <a:pt x="11036" y="779"/>
                  <a:pt x="11025" y="773"/>
                  <a:pt x="11014" y="767"/>
                </a:cubicBezTo>
                <a:close/>
                <a:moveTo>
                  <a:pt x="12038" y="827"/>
                </a:moveTo>
                <a:cubicBezTo>
                  <a:pt x="12067" y="880"/>
                  <a:pt x="12077" y="943"/>
                  <a:pt x="12063" y="1002"/>
                </a:cubicBezTo>
                <a:cubicBezTo>
                  <a:pt x="11989" y="996"/>
                  <a:pt x="11916" y="988"/>
                  <a:pt x="11842" y="982"/>
                </a:cubicBezTo>
                <a:cubicBezTo>
                  <a:pt x="11907" y="929"/>
                  <a:pt x="11971" y="876"/>
                  <a:pt x="12038" y="827"/>
                </a:cubicBezTo>
                <a:close/>
                <a:moveTo>
                  <a:pt x="13293" y="1045"/>
                </a:moveTo>
                <a:lnTo>
                  <a:pt x="13322" y="1200"/>
                </a:lnTo>
                <a:cubicBezTo>
                  <a:pt x="13263" y="1188"/>
                  <a:pt x="13203" y="1175"/>
                  <a:pt x="13144" y="1165"/>
                </a:cubicBezTo>
                <a:cubicBezTo>
                  <a:pt x="13167" y="1124"/>
                  <a:pt x="13210" y="1086"/>
                  <a:pt x="13293" y="1045"/>
                </a:cubicBezTo>
                <a:close/>
                <a:moveTo>
                  <a:pt x="15755" y="1634"/>
                </a:moveTo>
                <a:lnTo>
                  <a:pt x="15764" y="1641"/>
                </a:lnTo>
                <a:cubicBezTo>
                  <a:pt x="15761" y="1639"/>
                  <a:pt x="15758" y="1636"/>
                  <a:pt x="15755" y="1634"/>
                </a:cubicBezTo>
                <a:close/>
                <a:moveTo>
                  <a:pt x="17534" y="3191"/>
                </a:moveTo>
                <a:cubicBezTo>
                  <a:pt x="17565" y="3191"/>
                  <a:pt x="17599" y="3198"/>
                  <a:pt x="17640" y="3214"/>
                </a:cubicBezTo>
                <a:cubicBezTo>
                  <a:pt x="17612" y="3257"/>
                  <a:pt x="17581" y="3296"/>
                  <a:pt x="17545" y="3330"/>
                </a:cubicBezTo>
                <a:cubicBezTo>
                  <a:pt x="17508" y="3296"/>
                  <a:pt x="17469" y="3259"/>
                  <a:pt x="17429" y="3224"/>
                </a:cubicBezTo>
                <a:cubicBezTo>
                  <a:pt x="17458" y="3204"/>
                  <a:pt x="17492" y="3191"/>
                  <a:pt x="17534" y="3191"/>
                </a:cubicBezTo>
                <a:close/>
                <a:moveTo>
                  <a:pt x="3943" y="3534"/>
                </a:moveTo>
                <a:cubicBezTo>
                  <a:pt x="3943" y="3535"/>
                  <a:pt x="3944" y="3535"/>
                  <a:pt x="3945" y="3536"/>
                </a:cubicBezTo>
                <a:cubicBezTo>
                  <a:pt x="3944" y="3535"/>
                  <a:pt x="3943" y="3535"/>
                  <a:pt x="3943" y="3534"/>
                </a:cubicBezTo>
                <a:close/>
                <a:moveTo>
                  <a:pt x="1614" y="7034"/>
                </a:moveTo>
                <a:cubicBezTo>
                  <a:pt x="1608" y="7055"/>
                  <a:pt x="1602" y="7083"/>
                  <a:pt x="1594" y="7119"/>
                </a:cubicBezTo>
                <a:lnTo>
                  <a:pt x="1590" y="7119"/>
                </a:lnTo>
                <a:cubicBezTo>
                  <a:pt x="1599" y="7087"/>
                  <a:pt x="1607" y="7058"/>
                  <a:pt x="1614" y="7034"/>
                </a:cubicBezTo>
                <a:close/>
                <a:moveTo>
                  <a:pt x="8365" y="7452"/>
                </a:moveTo>
                <a:cubicBezTo>
                  <a:pt x="8367" y="7452"/>
                  <a:pt x="8372" y="7467"/>
                  <a:pt x="8381" y="7503"/>
                </a:cubicBezTo>
                <a:lnTo>
                  <a:pt x="8364" y="7517"/>
                </a:lnTo>
                <a:lnTo>
                  <a:pt x="8364" y="7460"/>
                </a:lnTo>
                <a:cubicBezTo>
                  <a:pt x="8364" y="7455"/>
                  <a:pt x="8365" y="7452"/>
                  <a:pt x="8365" y="7452"/>
                </a:cubicBezTo>
                <a:close/>
                <a:moveTo>
                  <a:pt x="8782" y="7537"/>
                </a:moveTo>
                <a:lnTo>
                  <a:pt x="8788" y="7539"/>
                </a:lnTo>
                <a:lnTo>
                  <a:pt x="8782" y="7543"/>
                </a:lnTo>
                <a:lnTo>
                  <a:pt x="8778" y="7541"/>
                </a:lnTo>
                <a:lnTo>
                  <a:pt x="8782" y="7537"/>
                </a:lnTo>
                <a:close/>
                <a:moveTo>
                  <a:pt x="1504" y="7400"/>
                </a:moveTo>
                <a:cubicBezTo>
                  <a:pt x="1568" y="7405"/>
                  <a:pt x="1621" y="7443"/>
                  <a:pt x="1602" y="7492"/>
                </a:cubicBezTo>
                <a:cubicBezTo>
                  <a:pt x="1597" y="7486"/>
                  <a:pt x="1592" y="7483"/>
                  <a:pt x="1585" y="7483"/>
                </a:cubicBezTo>
                <a:cubicBezTo>
                  <a:pt x="1550" y="7483"/>
                  <a:pt x="1491" y="7564"/>
                  <a:pt x="1431" y="7612"/>
                </a:cubicBezTo>
                <a:cubicBezTo>
                  <a:pt x="1459" y="7543"/>
                  <a:pt x="1484" y="7474"/>
                  <a:pt x="1504" y="7403"/>
                </a:cubicBezTo>
                <a:lnTo>
                  <a:pt x="1504" y="7400"/>
                </a:lnTo>
                <a:close/>
                <a:moveTo>
                  <a:pt x="8599" y="7684"/>
                </a:moveTo>
                <a:lnTo>
                  <a:pt x="8595" y="7688"/>
                </a:lnTo>
                <a:lnTo>
                  <a:pt x="8591" y="7685"/>
                </a:lnTo>
                <a:lnTo>
                  <a:pt x="8595" y="7684"/>
                </a:lnTo>
                <a:close/>
                <a:moveTo>
                  <a:pt x="8136" y="7711"/>
                </a:moveTo>
                <a:cubicBezTo>
                  <a:pt x="8138" y="7711"/>
                  <a:pt x="8139" y="7719"/>
                  <a:pt x="8139" y="7730"/>
                </a:cubicBezTo>
                <a:lnTo>
                  <a:pt x="8130" y="7721"/>
                </a:lnTo>
                <a:cubicBezTo>
                  <a:pt x="8133" y="7713"/>
                  <a:pt x="8134" y="7711"/>
                  <a:pt x="8136" y="7711"/>
                </a:cubicBezTo>
                <a:close/>
                <a:moveTo>
                  <a:pt x="8152" y="7730"/>
                </a:moveTo>
                <a:lnTo>
                  <a:pt x="8168" y="7751"/>
                </a:lnTo>
                <a:lnTo>
                  <a:pt x="8164" y="7763"/>
                </a:lnTo>
                <a:lnTo>
                  <a:pt x="8150" y="7745"/>
                </a:lnTo>
                <a:cubicBezTo>
                  <a:pt x="8150" y="7741"/>
                  <a:pt x="8152" y="7734"/>
                  <a:pt x="8152" y="7730"/>
                </a:cubicBezTo>
                <a:close/>
                <a:moveTo>
                  <a:pt x="9004" y="7773"/>
                </a:moveTo>
                <a:cubicBezTo>
                  <a:pt x="9004" y="7773"/>
                  <a:pt x="9005" y="7773"/>
                  <a:pt x="9005" y="7773"/>
                </a:cubicBezTo>
                <a:lnTo>
                  <a:pt x="9009" y="7776"/>
                </a:lnTo>
                <a:cubicBezTo>
                  <a:pt x="9011" y="7777"/>
                  <a:pt x="9011" y="7790"/>
                  <a:pt x="9013" y="7794"/>
                </a:cubicBezTo>
                <a:lnTo>
                  <a:pt x="8991" y="7782"/>
                </a:lnTo>
                <a:cubicBezTo>
                  <a:pt x="8997" y="7780"/>
                  <a:pt x="9000" y="7773"/>
                  <a:pt x="9004" y="7773"/>
                </a:cubicBezTo>
                <a:close/>
                <a:moveTo>
                  <a:pt x="8186" y="7773"/>
                </a:moveTo>
                <a:lnTo>
                  <a:pt x="8197" y="7790"/>
                </a:lnTo>
                <a:cubicBezTo>
                  <a:pt x="8195" y="7794"/>
                  <a:pt x="8195" y="7800"/>
                  <a:pt x="8193" y="7804"/>
                </a:cubicBezTo>
                <a:lnTo>
                  <a:pt x="8182" y="7788"/>
                </a:lnTo>
                <a:cubicBezTo>
                  <a:pt x="8182" y="7784"/>
                  <a:pt x="8183" y="7779"/>
                  <a:pt x="8186" y="7773"/>
                </a:cubicBezTo>
                <a:close/>
                <a:moveTo>
                  <a:pt x="8915" y="7831"/>
                </a:moveTo>
                <a:cubicBezTo>
                  <a:pt x="8916" y="7831"/>
                  <a:pt x="8921" y="7841"/>
                  <a:pt x="8923" y="7855"/>
                </a:cubicBezTo>
                <a:lnTo>
                  <a:pt x="8921" y="7855"/>
                </a:lnTo>
                <a:lnTo>
                  <a:pt x="8915" y="7853"/>
                </a:lnTo>
                <a:lnTo>
                  <a:pt x="8915" y="7833"/>
                </a:lnTo>
                <a:cubicBezTo>
                  <a:pt x="8915" y="7832"/>
                  <a:pt x="8915" y="7831"/>
                  <a:pt x="8915" y="7831"/>
                </a:cubicBezTo>
                <a:close/>
                <a:moveTo>
                  <a:pt x="8917" y="7859"/>
                </a:moveTo>
                <a:lnTo>
                  <a:pt x="8915" y="7863"/>
                </a:lnTo>
                <a:cubicBezTo>
                  <a:pt x="8915" y="7863"/>
                  <a:pt x="8915" y="7863"/>
                  <a:pt x="8915" y="7861"/>
                </a:cubicBezTo>
                <a:lnTo>
                  <a:pt x="8915" y="7859"/>
                </a:lnTo>
                <a:close/>
                <a:moveTo>
                  <a:pt x="8662" y="7875"/>
                </a:moveTo>
                <a:lnTo>
                  <a:pt x="8674" y="7882"/>
                </a:lnTo>
                <a:lnTo>
                  <a:pt x="8674" y="7883"/>
                </a:lnTo>
                <a:cubicBezTo>
                  <a:pt x="8670" y="7882"/>
                  <a:pt x="8666" y="7879"/>
                  <a:pt x="8662" y="7875"/>
                </a:cubicBezTo>
                <a:close/>
                <a:moveTo>
                  <a:pt x="8711" y="7894"/>
                </a:moveTo>
                <a:lnTo>
                  <a:pt x="8739" y="7902"/>
                </a:lnTo>
                <a:lnTo>
                  <a:pt x="8734" y="7914"/>
                </a:lnTo>
                <a:cubicBezTo>
                  <a:pt x="8725" y="7910"/>
                  <a:pt x="8717" y="7906"/>
                  <a:pt x="8709" y="7902"/>
                </a:cubicBezTo>
                <a:cubicBezTo>
                  <a:pt x="8709" y="7900"/>
                  <a:pt x="8711" y="7895"/>
                  <a:pt x="8711" y="7894"/>
                </a:cubicBezTo>
                <a:close/>
                <a:moveTo>
                  <a:pt x="8207" y="7804"/>
                </a:moveTo>
                <a:lnTo>
                  <a:pt x="8284" y="7904"/>
                </a:lnTo>
                <a:cubicBezTo>
                  <a:pt x="8282" y="7906"/>
                  <a:pt x="8280" y="7910"/>
                  <a:pt x="8280" y="7914"/>
                </a:cubicBezTo>
                <a:lnTo>
                  <a:pt x="8280" y="7916"/>
                </a:lnTo>
                <a:lnTo>
                  <a:pt x="8205" y="7818"/>
                </a:lnTo>
                <a:cubicBezTo>
                  <a:pt x="8205" y="7814"/>
                  <a:pt x="8207" y="7808"/>
                  <a:pt x="8207" y="7804"/>
                </a:cubicBezTo>
                <a:close/>
                <a:moveTo>
                  <a:pt x="8742" y="7904"/>
                </a:moveTo>
                <a:lnTo>
                  <a:pt x="8764" y="7910"/>
                </a:lnTo>
                <a:cubicBezTo>
                  <a:pt x="8764" y="7916"/>
                  <a:pt x="8764" y="7920"/>
                  <a:pt x="8762" y="7924"/>
                </a:cubicBezTo>
                <a:lnTo>
                  <a:pt x="8740" y="7916"/>
                </a:lnTo>
                <a:cubicBezTo>
                  <a:pt x="8740" y="7912"/>
                  <a:pt x="8742" y="7908"/>
                  <a:pt x="8742" y="7904"/>
                </a:cubicBezTo>
                <a:close/>
                <a:moveTo>
                  <a:pt x="9336" y="7836"/>
                </a:moveTo>
                <a:cubicBezTo>
                  <a:pt x="9340" y="7836"/>
                  <a:pt x="9334" y="7861"/>
                  <a:pt x="9325" y="7897"/>
                </a:cubicBezTo>
                <a:cubicBezTo>
                  <a:pt x="9316" y="7910"/>
                  <a:pt x="9309" y="7920"/>
                  <a:pt x="9301" y="7930"/>
                </a:cubicBezTo>
                <a:cubicBezTo>
                  <a:pt x="9309" y="7904"/>
                  <a:pt x="9316" y="7879"/>
                  <a:pt x="9325" y="7853"/>
                </a:cubicBezTo>
                <a:cubicBezTo>
                  <a:pt x="9330" y="7840"/>
                  <a:pt x="9335" y="7836"/>
                  <a:pt x="9336" y="7836"/>
                </a:cubicBezTo>
                <a:close/>
                <a:moveTo>
                  <a:pt x="8640" y="7932"/>
                </a:moveTo>
                <a:lnTo>
                  <a:pt x="8654" y="7934"/>
                </a:lnTo>
                <a:cubicBezTo>
                  <a:pt x="8654" y="7934"/>
                  <a:pt x="8654" y="7936"/>
                  <a:pt x="8654" y="7936"/>
                </a:cubicBezTo>
                <a:lnTo>
                  <a:pt x="8640" y="7932"/>
                </a:lnTo>
                <a:close/>
                <a:moveTo>
                  <a:pt x="8987" y="7785"/>
                </a:moveTo>
                <a:lnTo>
                  <a:pt x="9013" y="7798"/>
                </a:lnTo>
                <a:cubicBezTo>
                  <a:pt x="9019" y="7812"/>
                  <a:pt x="9021" y="7826"/>
                  <a:pt x="9023" y="7843"/>
                </a:cubicBezTo>
                <a:cubicBezTo>
                  <a:pt x="9021" y="7839"/>
                  <a:pt x="9015" y="7836"/>
                  <a:pt x="9011" y="7828"/>
                </a:cubicBezTo>
                <a:lnTo>
                  <a:pt x="9011" y="7826"/>
                </a:lnTo>
                <a:cubicBezTo>
                  <a:pt x="9005" y="7843"/>
                  <a:pt x="9003" y="7853"/>
                  <a:pt x="8999" y="7863"/>
                </a:cubicBezTo>
                <a:cubicBezTo>
                  <a:pt x="8987" y="7889"/>
                  <a:pt x="8980" y="7918"/>
                  <a:pt x="8972" y="7945"/>
                </a:cubicBezTo>
                <a:lnTo>
                  <a:pt x="8960" y="7940"/>
                </a:lnTo>
                <a:cubicBezTo>
                  <a:pt x="8960" y="7918"/>
                  <a:pt x="8960" y="7895"/>
                  <a:pt x="8958" y="7875"/>
                </a:cubicBezTo>
                <a:lnTo>
                  <a:pt x="8958" y="7873"/>
                </a:lnTo>
                <a:lnTo>
                  <a:pt x="8980" y="7879"/>
                </a:lnTo>
                <a:cubicBezTo>
                  <a:pt x="8970" y="7875"/>
                  <a:pt x="8966" y="7873"/>
                  <a:pt x="8956" y="7869"/>
                </a:cubicBezTo>
                <a:cubicBezTo>
                  <a:pt x="8956" y="7865"/>
                  <a:pt x="8954" y="7861"/>
                  <a:pt x="8952" y="7855"/>
                </a:cubicBezTo>
                <a:cubicBezTo>
                  <a:pt x="8952" y="7851"/>
                  <a:pt x="8956" y="7849"/>
                  <a:pt x="8956" y="7845"/>
                </a:cubicBezTo>
                <a:lnTo>
                  <a:pt x="8999" y="7863"/>
                </a:lnTo>
                <a:cubicBezTo>
                  <a:pt x="8986" y="7857"/>
                  <a:pt x="8970" y="7849"/>
                  <a:pt x="8958" y="7843"/>
                </a:cubicBezTo>
                <a:cubicBezTo>
                  <a:pt x="8962" y="7834"/>
                  <a:pt x="8964" y="7824"/>
                  <a:pt x="8968" y="7816"/>
                </a:cubicBezTo>
                <a:cubicBezTo>
                  <a:pt x="8972" y="7804"/>
                  <a:pt x="8980" y="7794"/>
                  <a:pt x="8987" y="7785"/>
                </a:cubicBezTo>
                <a:close/>
                <a:moveTo>
                  <a:pt x="8664" y="7936"/>
                </a:moveTo>
                <a:cubicBezTo>
                  <a:pt x="8670" y="7936"/>
                  <a:pt x="8676" y="7938"/>
                  <a:pt x="8680" y="7938"/>
                </a:cubicBezTo>
                <a:lnTo>
                  <a:pt x="8680" y="7946"/>
                </a:lnTo>
                <a:lnTo>
                  <a:pt x="8668" y="7940"/>
                </a:lnTo>
                <a:lnTo>
                  <a:pt x="8664" y="7940"/>
                </a:lnTo>
                <a:lnTo>
                  <a:pt x="8664" y="7936"/>
                </a:lnTo>
                <a:close/>
                <a:moveTo>
                  <a:pt x="8822" y="7922"/>
                </a:moveTo>
                <a:cubicBezTo>
                  <a:pt x="8831" y="7930"/>
                  <a:pt x="8835" y="7940"/>
                  <a:pt x="8841" y="7952"/>
                </a:cubicBezTo>
                <a:lnTo>
                  <a:pt x="8813" y="7942"/>
                </a:lnTo>
                <a:lnTo>
                  <a:pt x="8813" y="7922"/>
                </a:lnTo>
                <a:close/>
                <a:moveTo>
                  <a:pt x="9330" y="7814"/>
                </a:moveTo>
                <a:lnTo>
                  <a:pt x="9291" y="7942"/>
                </a:lnTo>
                <a:cubicBezTo>
                  <a:pt x="9287" y="7946"/>
                  <a:pt x="9286" y="7949"/>
                  <a:pt x="9282" y="7952"/>
                </a:cubicBezTo>
                <a:lnTo>
                  <a:pt x="9330" y="7814"/>
                </a:lnTo>
                <a:close/>
                <a:moveTo>
                  <a:pt x="8546" y="7955"/>
                </a:moveTo>
                <a:lnTo>
                  <a:pt x="8560" y="7957"/>
                </a:lnTo>
                <a:cubicBezTo>
                  <a:pt x="8560" y="7958"/>
                  <a:pt x="8560" y="7958"/>
                  <a:pt x="8560" y="7958"/>
                </a:cubicBezTo>
                <a:cubicBezTo>
                  <a:pt x="8556" y="7958"/>
                  <a:pt x="8550" y="7958"/>
                  <a:pt x="8546" y="7957"/>
                </a:cubicBezTo>
                <a:lnTo>
                  <a:pt x="8546" y="7955"/>
                </a:lnTo>
                <a:close/>
                <a:moveTo>
                  <a:pt x="8728" y="7930"/>
                </a:moveTo>
                <a:cubicBezTo>
                  <a:pt x="8729" y="7930"/>
                  <a:pt x="8730" y="7930"/>
                  <a:pt x="8733" y="7930"/>
                </a:cubicBezTo>
                <a:lnTo>
                  <a:pt x="8727" y="7961"/>
                </a:lnTo>
                <a:lnTo>
                  <a:pt x="8721" y="7958"/>
                </a:lnTo>
                <a:cubicBezTo>
                  <a:pt x="8721" y="7946"/>
                  <a:pt x="8721" y="7941"/>
                  <a:pt x="8719" y="7941"/>
                </a:cubicBezTo>
                <a:cubicBezTo>
                  <a:pt x="8718" y="7941"/>
                  <a:pt x="8716" y="7946"/>
                  <a:pt x="8713" y="7957"/>
                </a:cubicBezTo>
                <a:lnTo>
                  <a:pt x="8695" y="7951"/>
                </a:lnTo>
                <a:cubicBezTo>
                  <a:pt x="8695" y="7946"/>
                  <a:pt x="8697" y="7945"/>
                  <a:pt x="8699" y="7940"/>
                </a:cubicBezTo>
                <a:cubicBezTo>
                  <a:pt x="8719" y="7940"/>
                  <a:pt x="8711" y="7930"/>
                  <a:pt x="8728" y="7930"/>
                </a:cubicBezTo>
                <a:close/>
                <a:moveTo>
                  <a:pt x="9319" y="7822"/>
                </a:moveTo>
                <a:lnTo>
                  <a:pt x="9277" y="7958"/>
                </a:lnTo>
                <a:lnTo>
                  <a:pt x="9270" y="7969"/>
                </a:lnTo>
                <a:cubicBezTo>
                  <a:pt x="9282" y="7918"/>
                  <a:pt x="9299" y="7869"/>
                  <a:pt x="9319" y="7822"/>
                </a:cubicBezTo>
                <a:close/>
                <a:moveTo>
                  <a:pt x="8815" y="7949"/>
                </a:moveTo>
                <a:lnTo>
                  <a:pt x="8841" y="7955"/>
                </a:lnTo>
                <a:lnTo>
                  <a:pt x="8842" y="7961"/>
                </a:lnTo>
                <a:cubicBezTo>
                  <a:pt x="8837" y="7966"/>
                  <a:pt x="8832" y="7969"/>
                  <a:pt x="8828" y="7969"/>
                </a:cubicBezTo>
                <a:cubicBezTo>
                  <a:pt x="8822" y="7969"/>
                  <a:pt x="8817" y="7963"/>
                  <a:pt x="8815" y="7949"/>
                </a:cubicBezTo>
                <a:close/>
                <a:moveTo>
                  <a:pt x="8668" y="7967"/>
                </a:moveTo>
                <a:cubicBezTo>
                  <a:pt x="8674" y="7967"/>
                  <a:pt x="8677" y="7969"/>
                  <a:pt x="8683" y="7969"/>
                </a:cubicBezTo>
                <a:lnTo>
                  <a:pt x="8683" y="7971"/>
                </a:lnTo>
                <a:cubicBezTo>
                  <a:pt x="8677" y="7969"/>
                  <a:pt x="8677" y="7969"/>
                  <a:pt x="8668" y="7967"/>
                </a:cubicBezTo>
                <a:close/>
                <a:moveTo>
                  <a:pt x="8740" y="7930"/>
                </a:moveTo>
                <a:cubicBezTo>
                  <a:pt x="8746" y="7930"/>
                  <a:pt x="8754" y="7932"/>
                  <a:pt x="8762" y="7934"/>
                </a:cubicBezTo>
                <a:cubicBezTo>
                  <a:pt x="8760" y="7949"/>
                  <a:pt x="8760" y="7958"/>
                  <a:pt x="8758" y="7977"/>
                </a:cubicBezTo>
                <a:cubicBezTo>
                  <a:pt x="8754" y="7973"/>
                  <a:pt x="8744" y="7969"/>
                  <a:pt x="8736" y="7964"/>
                </a:cubicBezTo>
                <a:cubicBezTo>
                  <a:pt x="8736" y="7955"/>
                  <a:pt x="8739" y="7942"/>
                  <a:pt x="8739" y="7930"/>
                </a:cubicBezTo>
                <a:close/>
                <a:moveTo>
                  <a:pt x="8690" y="7971"/>
                </a:moveTo>
                <a:lnTo>
                  <a:pt x="8709" y="7975"/>
                </a:lnTo>
                <a:cubicBezTo>
                  <a:pt x="8709" y="7977"/>
                  <a:pt x="8707" y="7979"/>
                  <a:pt x="8707" y="7981"/>
                </a:cubicBezTo>
                <a:cubicBezTo>
                  <a:pt x="8705" y="7979"/>
                  <a:pt x="8695" y="7975"/>
                  <a:pt x="8690" y="7973"/>
                </a:cubicBezTo>
                <a:lnTo>
                  <a:pt x="8690" y="7971"/>
                </a:lnTo>
                <a:close/>
                <a:moveTo>
                  <a:pt x="8638" y="7971"/>
                </a:moveTo>
                <a:lnTo>
                  <a:pt x="8650" y="7973"/>
                </a:lnTo>
                <a:cubicBezTo>
                  <a:pt x="8648" y="7977"/>
                  <a:pt x="8647" y="7979"/>
                  <a:pt x="8647" y="7983"/>
                </a:cubicBezTo>
                <a:cubicBezTo>
                  <a:pt x="8642" y="7981"/>
                  <a:pt x="8640" y="7981"/>
                  <a:pt x="8638" y="7981"/>
                </a:cubicBezTo>
                <a:lnTo>
                  <a:pt x="8637" y="7981"/>
                </a:lnTo>
                <a:cubicBezTo>
                  <a:pt x="8638" y="7977"/>
                  <a:pt x="8638" y="7975"/>
                  <a:pt x="8638" y="7971"/>
                </a:cubicBezTo>
                <a:close/>
                <a:moveTo>
                  <a:pt x="8143" y="7990"/>
                </a:moveTo>
                <a:lnTo>
                  <a:pt x="8152" y="7991"/>
                </a:lnTo>
                <a:lnTo>
                  <a:pt x="8160" y="7991"/>
                </a:lnTo>
                <a:lnTo>
                  <a:pt x="8143" y="7990"/>
                </a:lnTo>
                <a:close/>
                <a:moveTo>
                  <a:pt x="8631" y="7987"/>
                </a:moveTo>
                <a:lnTo>
                  <a:pt x="8642" y="7989"/>
                </a:lnTo>
                <a:lnTo>
                  <a:pt x="8642" y="7994"/>
                </a:lnTo>
                <a:lnTo>
                  <a:pt x="8631" y="7989"/>
                </a:lnTo>
                <a:cubicBezTo>
                  <a:pt x="8631" y="7989"/>
                  <a:pt x="8631" y="7987"/>
                  <a:pt x="8631" y="7987"/>
                </a:cubicBezTo>
                <a:close/>
                <a:moveTo>
                  <a:pt x="8658" y="7975"/>
                </a:moveTo>
                <a:lnTo>
                  <a:pt x="8683" y="7979"/>
                </a:lnTo>
                <a:cubicBezTo>
                  <a:pt x="8691" y="7981"/>
                  <a:pt x="8697" y="7983"/>
                  <a:pt x="8705" y="7983"/>
                </a:cubicBezTo>
                <a:cubicBezTo>
                  <a:pt x="8705" y="7987"/>
                  <a:pt x="8703" y="7994"/>
                  <a:pt x="8701" y="7997"/>
                </a:cubicBezTo>
                <a:cubicBezTo>
                  <a:pt x="8683" y="7994"/>
                  <a:pt x="8672" y="7989"/>
                  <a:pt x="8654" y="7985"/>
                </a:cubicBezTo>
                <a:cubicBezTo>
                  <a:pt x="8658" y="7983"/>
                  <a:pt x="8658" y="7979"/>
                  <a:pt x="8660" y="7977"/>
                </a:cubicBezTo>
                <a:lnTo>
                  <a:pt x="8658" y="7975"/>
                </a:lnTo>
                <a:close/>
                <a:moveTo>
                  <a:pt x="8721" y="7977"/>
                </a:moveTo>
                <a:cubicBezTo>
                  <a:pt x="8721" y="7985"/>
                  <a:pt x="8719" y="7991"/>
                  <a:pt x="8717" y="8000"/>
                </a:cubicBezTo>
                <a:lnTo>
                  <a:pt x="8715" y="8000"/>
                </a:lnTo>
                <a:cubicBezTo>
                  <a:pt x="8717" y="7989"/>
                  <a:pt x="8717" y="7985"/>
                  <a:pt x="8717" y="7977"/>
                </a:cubicBezTo>
                <a:close/>
                <a:moveTo>
                  <a:pt x="8229" y="8006"/>
                </a:moveTo>
                <a:cubicBezTo>
                  <a:pt x="8225" y="8007"/>
                  <a:pt x="8221" y="8007"/>
                  <a:pt x="8217" y="8007"/>
                </a:cubicBezTo>
                <a:lnTo>
                  <a:pt x="8217" y="8006"/>
                </a:lnTo>
                <a:close/>
                <a:moveTo>
                  <a:pt x="8654" y="7991"/>
                </a:moveTo>
                <a:cubicBezTo>
                  <a:pt x="8670" y="7995"/>
                  <a:pt x="8686" y="8000"/>
                  <a:pt x="8701" y="8001"/>
                </a:cubicBezTo>
                <a:cubicBezTo>
                  <a:pt x="8701" y="8003"/>
                  <a:pt x="8701" y="8006"/>
                  <a:pt x="8701" y="8007"/>
                </a:cubicBezTo>
                <a:lnTo>
                  <a:pt x="8654" y="7995"/>
                </a:lnTo>
                <a:cubicBezTo>
                  <a:pt x="8654" y="7994"/>
                  <a:pt x="8654" y="7994"/>
                  <a:pt x="8654" y="7991"/>
                </a:cubicBezTo>
                <a:close/>
                <a:moveTo>
                  <a:pt x="8734" y="7981"/>
                </a:moveTo>
                <a:lnTo>
                  <a:pt x="8756" y="7987"/>
                </a:lnTo>
                <a:cubicBezTo>
                  <a:pt x="8756" y="7991"/>
                  <a:pt x="8754" y="8001"/>
                  <a:pt x="8754" y="8007"/>
                </a:cubicBezTo>
                <a:cubicBezTo>
                  <a:pt x="8746" y="8006"/>
                  <a:pt x="8739" y="8003"/>
                  <a:pt x="8730" y="8003"/>
                </a:cubicBezTo>
                <a:cubicBezTo>
                  <a:pt x="8733" y="7995"/>
                  <a:pt x="8734" y="7989"/>
                  <a:pt x="8734" y="7981"/>
                </a:cubicBezTo>
                <a:close/>
                <a:moveTo>
                  <a:pt x="9611" y="7963"/>
                </a:moveTo>
                <a:cubicBezTo>
                  <a:pt x="9586" y="7981"/>
                  <a:pt x="9570" y="7995"/>
                  <a:pt x="9554" y="8007"/>
                </a:cubicBezTo>
                <a:cubicBezTo>
                  <a:pt x="9554" y="8007"/>
                  <a:pt x="9554" y="8006"/>
                  <a:pt x="9554" y="8003"/>
                </a:cubicBezTo>
                <a:cubicBezTo>
                  <a:pt x="9572" y="7989"/>
                  <a:pt x="9587" y="7977"/>
                  <a:pt x="9611" y="7963"/>
                </a:cubicBezTo>
                <a:close/>
                <a:moveTo>
                  <a:pt x="9074" y="7667"/>
                </a:moveTo>
                <a:cubicBezTo>
                  <a:pt x="9076" y="7667"/>
                  <a:pt x="9078" y="7679"/>
                  <a:pt x="9079" y="7708"/>
                </a:cubicBezTo>
                <a:lnTo>
                  <a:pt x="9072" y="7741"/>
                </a:lnTo>
                <a:cubicBezTo>
                  <a:pt x="9087" y="7769"/>
                  <a:pt x="9105" y="7771"/>
                  <a:pt x="9123" y="7771"/>
                </a:cubicBezTo>
                <a:cubicBezTo>
                  <a:pt x="9127" y="7771"/>
                  <a:pt x="9129" y="7771"/>
                  <a:pt x="9133" y="7771"/>
                </a:cubicBezTo>
                <a:cubicBezTo>
                  <a:pt x="9157" y="7771"/>
                  <a:pt x="9180" y="7776"/>
                  <a:pt x="9189" y="7851"/>
                </a:cubicBezTo>
                <a:cubicBezTo>
                  <a:pt x="9186" y="7844"/>
                  <a:pt x="9182" y="7841"/>
                  <a:pt x="9177" y="7841"/>
                </a:cubicBezTo>
                <a:cubicBezTo>
                  <a:pt x="9149" y="7841"/>
                  <a:pt x="9095" y="7938"/>
                  <a:pt x="9036" y="8016"/>
                </a:cubicBezTo>
                <a:lnTo>
                  <a:pt x="9062" y="7930"/>
                </a:lnTo>
                <a:cubicBezTo>
                  <a:pt x="9062" y="7888"/>
                  <a:pt x="9050" y="7873"/>
                  <a:pt x="9036" y="7863"/>
                </a:cubicBezTo>
                <a:cubicBezTo>
                  <a:pt x="9040" y="7849"/>
                  <a:pt x="9042" y="7833"/>
                  <a:pt x="9044" y="7816"/>
                </a:cubicBezTo>
                <a:cubicBezTo>
                  <a:pt x="9091" y="7840"/>
                  <a:pt x="9127" y="7863"/>
                  <a:pt x="9127" y="7863"/>
                </a:cubicBezTo>
                <a:cubicBezTo>
                  <a:pt x="9131" y="7859"/>
                  <a:pt x="9093" y="7836"/>
                  <a:pt x="9044" y="7812"/>
                </a:cubicBezTo>
                <a:cubicBezTo>
                  <a:pt x="9044" y="7806"/>
                  <a:pt x="9046" y="7802"/>
                  <a:pt x="9048" y="7796"/>
                </a:cubicBezTo>
                <a:cubicBezTo>
                  <a:pt x="9056" y="7800"/>
                  <a:pt x="9066" y="7804"/>
                  <a:pt x="9072" y="7808"/>
                </a:cubicBezTo>
                <a:cubicBezTo>
                  <a:pt x="9068" y="7804"/>
                  <a:pt x="9056" y="7796"/>
                  <a:pt x="9048" y="7791"/>
                </a:cubicBezTo>
                <a:cubicBezTo>
                  <a:pt x="9058" y="7728"/>
                  <a:pt x="9067" y="7667"/>
                  <a:pt x="9074" y="7667"/>
                </a:cubicBezTo>
                <a:close/>
                <a:moveTo>
                  <a:pt x="8186" y="8010"/>
                </a:moveTo>
                <a:lnTo>
                  <a:pt x="8186" y="8018"/>
                </a:lnTo>
                <a:lnTo>
                  <a:pt x="8172" y="8020"/>
                </a:lnTo>
                <a:lnTo>
                  <a:pt x="8173" y="8010"/>
                </a:lnTo>
                <a:close/>
                <a:moveTo>
                  <a:pt x="8730" y="8010"/>
                </a:moveTo>
                <a:cubicBezTo>
                  <a:pt x="8739" y="8012"/>
                  <a:pt x="8746" y="8014"/>
                  <a:pt x="8754" y="8016"/>
                </a:cubicBezTo>
                <a:cubicBezTo>
                  <a:pt x="8754" y="8018"/>
                  <a:pt x="8754" y="8020"/>
                  <a:pt x="8754" y="8024"/>
                </a:cubicBezTo>
                <a:lnTo>
                  <a:pt x="8730" y="8018"/>
                </a:lnTo>
                <a:cubicBezTo>
                  <a:pt x="8730" y="8014"/>
                  <a:pt x="8730" y="8012"/>
                  <a:pt x="8730" y="8010"/>
                </a:cubicBezTo>
                <a:close/>
                <a:moveTo>
                  <a:pt x="8960" y="7945"/>
                </a:moveTo>
                <a:lnTo>
                  <a:pt x="8972" y="7949"/>
                </a:lnTo>
                <a:cubicBezTo>
                  <a:pt x="8968" y="7967"/>
                  <a:pt x="8962" y="7991"/>
                  <a:pt x="8956" y="8026"/>
                </a:cubicBezTo>
                <a:cubicBezTo>
                  <a:pt x="8960" y="7987"/>
                  <a:pt x="8960" y="7971"/>
                  <a:pt x="8960" y="7945"/>
                </a:cubicBezTo>
                <a:close/>
                <a:moveTo>
                  <a:pt x="8617" y="8024"/>
                </a:moveTo>
                <a:lnTo>
                  <a:pt x="8631" y="8026"/>
                </a:lnTo>
                <a:lnTo>
                  <a:pt x="8631" y="8028"/>
                </a:lnTo>
                <a:lnTo>
                  <a:pt x="8617" y="8024"/>
                </a:lnTo>
                <a:close/>
                <a:moveTo>
                  <a:pt x="8160" y="7989"/>
                </a:moveTo>
                <a:lnTo>
                  <a:pt x="8164" y="7991"/>
                </a:lnTo>
                <a:lnTo>
                  <a:pt x="8164" y="7994"/>
                </a:lnTo>
                <a:lnTo>
                  <a:pt x="8152" y="7991"/>
                </a:lnTo>
                <a:lnTo>
                  <a:pt x="8140" y="7991"/>
                </a:lnTo>
                <a:lnTo>
                  <a:pt x="8166" y="7995"/>
                </a:lnTo>
                <a:cubicBezTo>
                  <a:pt x="8154" y="7997"/>
                  <a:pt x="8144" y="8000"/>
                  <a:pt x="8134" y="8006"/>
                </a:cubicBezTo>
                <a:cubicBezTo>
                  <a:pt x="8133" y="8010"/>
                  <a:pt x="8143" y="8012"/>
                  <a:pt x="8162" y="8012"/>
                </a:cubicBezTo>
                <a:lnTo>
                  <a:pt x="8160" y="8022"/>
                </a:lnTo>
                <a:cubicBezTo>
                  <a:pt x="8146" y="8026"/>
                  <a:pt x="8134" y="8030"/>
                  <a:pt x="8123" y="8032"/>
                </a:cubicBezTo>
                <a:cubicBezTo>
                  <a:pt x="8127" y="8018"/>
                  <a:pt x="8133" y="8003"/>
                  <a:pt x="8139" y="7989"/>
                </a:cubicBezTo>
                <a:lnTo>
                  <a:pt x="8143" y="7990"/>
                </a:lnTo>
                <a:lnTo>
                  <a:pt x="8140" y="7989"/>
                </a:lnTo>
                <a:close/>
                <a:moveTo>
                  <a:pt x="9523" y="7963"/>
                </a:moveTo>
                <a:cubicBezTo>
                  <a:pt x="9513" y="7977"/>
                  <a:pt x="9501" y="7991"/>
                  <a:pt x="9490" y="8006"/>
                </a:cubicBezTo>
                <a:cubicBezTo>
                  <a:pt x="9490" y="8002"/>
                  <a:pt x="9492" y="7995"/>
                  <a:pt x="9493" y="7991"/>
                </a:cubicBezTo>
                <a:lnTo>
                  <a:pt x="9485" y="8010"/>
                </a:lnTo>
                <a:cubicBezTo>
                  <a:pt x="9477" y="8018"/>
                  <a:pt x="9470" y="8028"/>
                  <a:pt x="9462" y="8036"/>
                </a:cubicBezTo>
                <a:cubicBezTo>
                  <a:pt x="9464" y="8028"/>
                  <a:pt x="9466" y="8018"/>
                  <a:pt x="9468" y="8010"/>
                </a:cubicBezTo>
                <a:lnTo>
                  <a:pt x="9493" y="7989"/>
                </a:lnTo>
                <a:cubicBezTo>
                  <a:pt x="9493" y="7990"/>
                  <a:pt x="9493" y="7990"/>
                  <a:pt x="9493" y="7991"/>
                </a:cubicBezTo>
                <a:lnTo>
                  <a:pt x="9493" y="7989"/>
                </a:lnTo>
                <a:cubicBezTo>
                  <a:pt x="9493" y="7989"/>
                  <a:pt x="9493" y="7988"/>
                  <a:pt x="9493" y="7987"/>
                </a:cubicBezTo>
                <a:cubicBezTo>
                  <a:pt x="9503" y="7979"/>
                  <a:pt x="9511" y="7973"/>
                  <a:pt x="9523" y="7963"/>
                </a:cubicBezTo>
                <a:close/>
                <a:moveTo>
                  <a:pt x="8727" y="8032"/>
                </a:moveTo>
                <a:lnTo>
                  <a:pt x="8752" y="8036"/>
                </a:lnTo>
                <a:lnTo>
                  <a:pt x="8752" y="8042"/>
                </a:lnTo>
                <a:lnTo>
                  <a:pt x="8727" y="8036"/>
                </a:lnTo>
                <a:lnTo>
                  <a:pt x="8727" y="8032"/>
                </a:lnTo>
                <a:close/>
                <a:moveTo>
                  <a:pt x="8642" y="8028"/>
                </a:moveTo>
                <a:lnTo>
                  <a:pt x="8693" y="8036"/>
                </a:lnTo>
                <a:cubicBezTo>
                  <a:pt x="8693" y="8040"/>
                  <a:pt x="8693" y="8042"/>
                  <a:pt x="8691" y="8046"/>
                </a:cubicBezTo>
                <a:lnTo>
                  <a:pt x="8642" y="8032"/>
                </a:lnTo>
                <a:lnTo>
                  <a:pt x="8642" y="8028"/>
                </a:lnTo>
                <a:close/>
                <a:moveTo>
                  <a:pt x="8319" y="8018"/>
                </a:moveTo>
                <a:lnTo>
                  <a:pt x="8313" y="8056"/>
                </a:lnTo>
                <a:cubicBezTo>
                  <a:pt x="8309" y="8056"/>
                  <a:pt x="8307" y="8055"/>
                  <a:pt x="8305" y="8055"/>
                </a:cubicBezTo>
                <a:cubicBezTo>
                  <a:pt x="8309" y="8044"/>
                  <a:pt x="8311" y="8032"/>
                  <a:pt x="8315" y="8018"/>
                </a:cubicBezTo>
                <a:close/>
                <a:moveTo>
                  <a:pt x="9697" y="8014"/>
                </a:moveTo>
                <a:cubicBezTo>
                  <a:pt x="9691" y="8024"/>
                  <a:pt x="9685" y="8032"/>
                  <a:pt x="9679" y="8042"/>
                </a:cubicBezTo>
                <a:cubicBezTo>
                  <a:pt x="9672" y="8048"/>
                  <a:pt x="9662" y="8055"/>
                  <a:pt x="9654" y="8061"/>
                </a:cubicBezTo>
                <a:cubicBezTo>
                  <a:pt x="9652" y="8058"/>
                  <a:pt x="9648" y="8061"/>
                  <a:pt x="9648" y="8048"/>
                </a:cubicBezTo>
                <a:lnTo>
                  <a:pt x="9648" y="8046"/>
                </a:lnTo>
                <a:cubicBezTo>
                  <a:pt x="9664" y="8034"/>
                  <a:pt x="9679" y="8022"/>
                  <a:pt x="9697" y="8014"/>
                </a:cubicBezTo>
                <a:close/>
                <a:moveTo>
                  <a:pt x="8489" y="8042"/>
                </a:moveTo>
                <a:cubicBezTo>
                  <a:pt x="8487" y="8048"/>
                  <a:pt x="8485" y="8055"/>
                  <a:pt x="8482" y="8062"/>
                </a:cubicBezTo>
                <a:cubicBezTo>
                  <a:pt x="8483" y="8056"/>
                  <a:pt x="8485" y="8049"/>
                  <a:pt x="8487" y="8042"/>
                </a:cubicBezTo>
                <a:close/>
                <a:moveTo>
                  <a:pt x="8727" y="8040"/>
                </a:moveTo>
                <a:lnTo>
                  <a:pt x="8752" y="8044"/>
                </a:lnTo>
                <a:cubicBezTo>
                  <a:pt x="8748" y="8052"/>
                  <a:pt x="8746" y="8055"/>
                  <a:pt x="8746" y="8063"/>
                </a:cubicBezTo>
                <a:lnTo>
                  <a:pt x="8723" y="8055"/>
                </a:lnTo>
                <a:cubicBezTo>
                  <a:pt x="8723" y="8050"/>
                  <a:pt x="8727" y="8046"/>
                  <a:pt x="8727" y="8040"/>
                </a:cubicBezTo>
                <a:close/>
                <a:moveTo>
                  <a:pt x="8619" y="8056"/>
                </a:moveTo>
                <a:cubicBezTo>
                  <a:pt x="8619" y="8058"/>
                  <a:pt x="8617" y="8063"/>
                  <a:pt x="8615" y="8067"/>
                </a:cubicBezTo>
                <a:lnTo>
                  <a:pt x="8615" y="8056"/>
                </a:lnTo>
                <a:close/>
                <a:moveTo>
                  <a:pt x="9450" y="8024"/>
                </a:moveTo>
                <a:cubicBezTo>
                  <a:pt x="9448" y="8034"/>
                  <a:pt x="9446" y="8044"/>
                  <a:pt x="9442" y="8055"/>
                </a:cubicBezTo>
                <a:lnTo>
                  <a:pt x="9442" y="8056"/>
                </a:lnTo>
                <a:lnTo>
                  <a:pt x="9431" y="8069"/>
                </a:lnTo>
                <a:cubicBezTo>
                  <a:pt x="9432" y="8067"/>
                  <a:pt x="9432" y="8064"/>
                  <a:pt x="9432" y="8063"/>
                </a:cubicBezTo>
                <a:cubicBezTo>
                  <a:pt x="9431" y="8052"/>
                  <a:pt x="9425" y="8052"/>
                  <a:pt x="9418" y="8050"/>
                </a:cubicBezTo>
                <a:cubicBezTo>
                  <a:pt x="9428" y="8042"/>
                  <a:pt x="9441" y="8032"/>
                  <a:pt x="9450" y="8024"/>
                </a:cubicBezTo>
                <a:close/>
                <a:moveTo>
                  <a:pt x="9526" y="7813"/>
                </a:moveTo>
                <a:cubicBezTo>
                  <a:pt x="9505" y="7854"/>
                  <a:pt x="9377" y="8017"/>
                  <a:pt x="9335" y="8070"/>
                </a:cubicBezTo>
                <a:lnTo>
                  <a:pt x="9383" y="8014"/>
                </a:lnTo>
                <a:lnTo>
                  <a:pt x="9336" y="8075"/>
                </a:lnTo>
                <a:cubicBezTo>
                  <a:pt x="9335" y="8073"/>
                  <a:pt x="9332" y="8070"/>
                  <a:pt x="9330" y="8069"/>
                </a:cubicBezTo>
                <a:cubicBezTo>
                  <a:pt x="9388" y="7987"/>
                  <a:pt x="9491" y="7839"/>
                  <a:pt x="9507" y="7828"/>
                </a:cubicBezTo>
                <a:lnTo>
                  <a:pt x="9378" y="8010"/>
                </a:lnTo>
                <a:cubicBezTo>
                  <a:pt x="9461" y="7903"/>
                  <a:pt x="9425" y="7935"/>
                  <a:pt x="9526" y="7813"/>
                </a:cubicBezTo>
                <a:close/>
                <a:moveTo>
                  <a:pt x="9540" y="8014"/>
                </a:moveTo>
                <a:cubicBezTo>
                  <a:pt x="9538" y="8016"/>
                  <a:pt x="9536" y="8020"/>
                  <a:pt x="9536" y="8022"/>
                </a:cubicBezTo>
                <a:cubicBezTo>
                  <a:pt x="9507" y="8046"/>
                  <a:pt x="9491" y="8061"/>
                  <a:pt x="9470" y="8077"/>
                </a:cubicBezTo>
                <a:cubicBezTo>
                  <a:pt x="9471" y="8069"/>
                  <a:pt x="9474" y="8067"/>
                  <a:pt x="9476" y="8058"/>
                </a:cubicBezTo>
                <a:cubicBezTo>
                  <a:pt x="9495" y="8044"/>
                  <a:pt x="9519" y="8030"/>
                  <a:pt x="9540" y="8014"/>
                </a:cubicBezTo>
                <a:close/>
                <a:moveTo>
                  <a:pt x="9468" y="8064"/>
                </a:moveTo>
                <a:lnTo>
                  <a:pt x="9462" y="8083"/>
                </a:lnTo>
                <a:lnTo>
                  <a:pt x="9450" y="8091"/>
                </a:lnTo>
                <a:cubicBezTo>
                  <a:pt x="9450" y="8085"/>
                  <a:pt x="9450" y="8081"/>
                  <a:pt x="9452" y="8075"/>
                </a:cubicBezTo>
                <a:lnTo>
                  <a:pt x="9468" y="8064"/>
                </a:lnTo>
                <a:close/>
                <a:moveTo>
                  <a:pt x="8054" y="7973"/>
                </a:moveTo>
                <a:lnTo>
                  <a:pt x="8097" y="7981"/>
                </a:lnTo>
                <a:cubicBezTo>
                  <a:pt x="8091" y="8045"/>
                  <a:pt x="8092" y="8069"/>
                  <a:pt x="8098" y="8069"/>
                </a:cubicBezTo>
                <a:cubicBezTo>
                  <a:pt x="8103" y="8069"/>
                  <a:pt x="8111" y="8055"/>
                  <a:pt x="8119" y="8034"/>
                </a:cubicBezTo>
                <a:cubicBezTo>
                  <a:pt x="8130" y="8032"/>
                  <a:pt x="8146" y="8032"/>
                  <a:pt x="8158" y="8030"/>
                </a:cubicBezTo>
                <a:lnTo>
                  <a:pt x="8140" y="8112"/>
                </a:lnTo>
                <a:cubicBezTo>
                  <a:pt x="8115" y="8107"/>
                  <a:pt x="8091" y="8101"/>
                  <a:pt x="8066" y="8097"/>
                </a:cubicBezTo>
                <a:cubicBezTo>
                  <a:pt x="8070" y="8056"/>
                  <a:pt x="8048" y="8018"/>
                  <a:pt x="8054" y="7977"/>
                </a:cubicBezTo>
                <a:cubicBezTo>
                  <a:pt x="8054" y="7975"/>
                  <a:pt x="8054" y="7975"/>
                  <a:pt x="8054" y="7973"/>
                </a:cubicBezTo>
                <a:close/>
                <a:moveTo>
                  <a:pt x="9436" y="8087"/>
                </a:moveTo>
                <a:cubicBezTo>
                  <a:pt x="9434" y="8093"/>
                  <a:pt x="9432" y="8097"/>
                  <a:pt x="9432" y="8103"/>
                </a:cubicBezTo>
                <a:lnTo>
                  <a:pt x="9413" y="8116"/>
                </a:lnTo>
                <a:cubicBezTo>
                  <a:pt x="9415" y="8112"/>
                  <a:pt x="9418" y="8103"/>
                  <a:pt x="9421" y="8097"/>
                </a:cubicBezTo>
                <a:lnTo>
                  <a:pt x="9436" y="8087"/>
                </a:lnTo>
                <a:close/>
                <a:moveTo>
                  <a:pt x="8183" y="8028"/>
                </a:moveTo>
                <a:cubicBezTo>
                  <a:pt x="8178" y="8058"/>
                  <a:pt x="8173" y="8089"/>
                  <a:pt x="8168" y="8118"/>
                </a:cubicBezTo>
                <a:lnTo>
                  <a:pt x="8144" y="8113"/>
                </a:lnTo>
                <a:lnTo>
                  <a:pt x="8168" y="8028"/>
                </a:lnTo>
                <a:close/>
                <a:moveTo>
                  <a:pt x="8364" y="8026"/>
                </a:moveTo>
                <a:lnTo>
                  <a:pt x="8380" y="8028"/>
                </a:lnTo>
                <a:lnTo>
                  <a:pt x="8452" y="8124"/>
                </a:lnTo>
                <a:cubicBezTo>
                  <a:pt x="8440" y="8112"/>
                  <a:pt x="8429" y="8103"/>
                  <a:pt x="8417" y="8095"/>
                </a:cubicBezTo>
                <a:lnTo>
                  <a:pt x="8364" y="8026"/>
                </a:lnTo>
                <a:close/>
                <a:moveTo>
                  <a:pt x="8245" y="8022"/>
                </a:moveTo>
                <a:cubicBezTo>
                  <a:pt x="8232" y="8056"/>
                  <a:pt x="8219" y="8091"/>
                  <a:pt x="8205" y="8125"/>
                </a:cubicBezTo>
                <a:lnTo>
                  <a:pt x="8197" y="8124"/>
                </a:lnTo>
                <a:cubicBezTo>
                  <a:pt x="8201" y="8091"/>
                  <a:pt x="8207" y="8056"/>
                  <a:pt x="8215" y="8024"/>
                </a:cubicBezTo>
                <a:lnTo>
                  <a:pt x="8245" y="8022"/>
                </a:lnTo>
                <a:close/>
                <a:moveTo>
                  <a:pt x="8603" y="8052"/>
                </a:moveTo>
                <a:cubicBezTo>
                  <a:pt x="8605" y="8061"/>
                  <a:pt x="8609" y="8069"/>
                  <a:pt x="8611" y="8075"/>
                </a:cubicBezTo>
                <a:cubicBezTo>
                  <a:pt x="8611" y="8077"/>
                  <a:pt x="8611" y="8079"/>
                  <a:pt x="8609" y="8081"/>
                </a:cubicBezTo>
                <a:lnTo>
                  <a:pt x="8597" y="8081"/>
                </a:lnTo>
                <a:lnTo>
                  <a:pt x="8605" y="8093"/>
                </a:lnTo>
                <a:cubicBezTo>
                  <a:pt x="8597" y="8116"/>
                  <a:pt x="8590" y="8133"/>
                  <a:pt x="8586" y="8133"/>
                </a:cubicBezTo>
                <a:cubicBezTo>
                  <a:pt x="8582" y="8133"/>
                  <a:pt x="8581" y="8118"/>
                  <a:pt x="8584" y="8081"/>
                </a:cubicBezTo>
                <a:cubicBezTo>
                  <a:pt x="8588" y="8070"/>
                  <a:pt x="8591" y="8063"/>
                  <a:pt x="8597" y="8052"/>
                </a:cubicBezTo>
                <a:close/>
                <a:moveTo>
                  <a:pt x="9450" y="8119"/>
                </a:moveTo>
                <a:lnTo>
                  <a:pt x="9444" y="8136"/>
                </a:lnTo>
                <a:cubicBezTo>
                  <a:pt x="9444" y="8130"/>
                  <a:pt x="9446" y="8125"/>
                  <a:pt x="9446" y="8119"/>
                </a:cubicBezTo>
                <a:close/>
                <a:moveTo>
                  <a:pt x="9289" y="7706"/>
                </a:moveTo>
                <a:cubicBezTo>
                  <a:pt x="9276" y="7843"/>
                  <a:pt x="9262" y="7914"/>
                  <a:pt x="9248" y="7991"/>
                </a:cubicBezTo>
                <a:cubicBezTo>
                  <a:pt x="9238" y="8001"/>
                  <a:pt x="9229" y="8007"/>
                  <a:pt x="9220" y="8007"/>
                </a:cubicBezTo>
                <a:cubicBezTo>
                  <a:pt x="9215" y="8007"/>
                  <a:pt x="9209" y="8003"/>
                  <a:pt x="9205" y="7995"/>
                </a:cubicBezTo>
                <a:lnTo>
                  <a:pt x="9207" y="8024"/>
                </a:lnTo>
                <a:cubicBezTo>
                  <a:pt x="9185" y="8110"/>
                  <a:pt x="9174" y="8140"/>
                  <a:pt x="9170" y="8140"/>
                </a:cubicBezTo>
                <a:cubicBezTo>
                  <a:pt x="9160" y="8140"/>
                  <a:pt x="9185" y="7972"/>
                  <a:pt x="9169" y="7972"/>
                </a:cubicBezTo>
                <a:cubicBezTo>
                  <a:pt x="9166" y="7972"/>
                  <a:pt x="9160" y="7981"/>
                  <a:pt x="9152" y="8001"/>
                </a:cubicBezTo>
                <a:cubicBezTo>
                  <a:pt x="9168" y="7955"/>
                  <a:pt x="9181" y="7910"/>
                  <a:pt x="9191" y="7863"/>
                </a:cubicBezTo>
                <a:cubicBezTo>
                  <a:pt x="9193" y="7894"/>
                  <a:pt x="9195" y="7924"/>
                  <a:pt x="9195" y="7957"/>
                </a:cubicBezTo>
                <a:cubicBezTo>
                  <a:pt x="9210" y="7875"/>
                  <a:pt x="9218" y="7854"/>
                  <a:pt x="9224" y="7854"/>
                </a:cubicBezTo>
                <a:cubicBezTo>
                  <a:pt x="9231" y="7854"/>
                  <a:pt x="9236" y="7880"/>
                  <a:pt x="9244" y="7880"/>
                </a:cubicBezTo>
                <a:cubicBezTo>
                  <a:pt x="9252" y="7880"/>
                  <a:pt x="9265" y="7847"/>
                  <a:pt x="9289" y="7706"/>
                </a:cubicBezTo>
                <a:close/>
                <a:moveTo>
                  <a:pt x="8311" y="8077"/>
                </a:moveTo>
                <a:lnTo>
                  <a:pt x="8303" y="8144"/>
                </a:lnTo>
                <a:lnTo>
                  <a:pt x="8282" y="8140"/>
                </a:lnTo>
                <a:cubicBezTo>
                  <a:pt x="8288" y="8122"/>
                  <a:pt x="8293" y="8097"/>
                  <a:pt x="8299" y="8077"/>
                </a:cubicBezTo>
                <a:close/>
                <a:moveTo>
                  <a:pt x="9427" y="8119"/>
                </a:moveTo>
                <a:cubicBezTo>
                  <a:pt x="9423" y="8141"/>
                  <a:pt x="9418" y="8155"/>
                  <a:pt x="9415" y="8155"/>
                </a:cubicBezTo>
                <a:cubicBezTo>
                  <a:pt x="9413" y="8155"/>
                  <a:pt x="9411" y="8145"/>
                  <a:pt x="9411" y="8122"/>
                </a:cubicBezTo>
                <a:cubicBezTo>
                  <a:pt x="9415" y="8122"/>
                  <a:pt x="9421" y="8122"/>
                  <a:pt x="9427" y="8119"/>
                </a:cubicBezTo>
                <a:close/>
                <a:moveTo>
                  <a:pt x="8668" y="8061"/>
                </a:moveTo>
                <a:lnTo>
                  <a:pt x="8687" y="8063"/>
                </a:lnTo>
                <a:cubicBezTo>
                  <a:pt x="8677" y="8113"/>
                  <a:pt x="8665" y="8159"/>
                  <a:pt x="8659" y="8159"/>
                </a:cubicBezTo>
                <a:cubicBezTo>
                  <a:pt x="8656" y="8159"/>
                  <a:pt x="8654" y="8148"/>
                  <a:pt x="8654" y="8122"/>
                </a:cubicBezTo>
                <a:lnTo>
                  <a:pt x="8654" y="8119"/>
                </a:lnTo>
                <a:lnTo>
                  <a:pt x="8668" y="8061"/>
                </a:lnTo>
                <a:close/>
                <a:moveTo>
                  <a:pt x="8631" y="8058"/>
                </a:moveTo>
                <a:lnTo>
                  <a:pt x="8664" y="8061"/>
                </a:lnTo>
                <a:cubicBezTo>
                  <a:pt x="8647" y="8099"/>
                  <a:pt x="8625" y="8161"/>
                  <a:pt x="8614" y="8161"/>
                </a:cubicBezTo>
                <a:cubicBezTo>
                  <a:pt x="8613" y="8161"/>
                  <a:pt x="8612" y="8159"/>
                  <a:pt x="8611" y="8156"/>
                </a:cubicBezTo>
                <a:cubicBezTo>
                  <a:pt x="8615" y="8136"/>
                  <a:pt x="8617" y="8130"/>
                  <a:pt x="8619" y="8113"/>
                </a:cubicBezTo>
                <a:lnTo>
                  <a:pt x="8627" y="8083"/>
                </a:lnTo>
                <a:lnTo>
                  <a:pt x="8625" y="8083"/>
                </a:lnTo>
                <a:cubicBezTo>
                  <a:pt x="8627" y="8073"/>
                  <a:pt x="8628" y="8063"/>
                  <a:pt x="8631" y="8058"/>
                </a:cubicBezTo>
                <a:close/>
                <a:moveTo>
                  <a:pt x="9466" y="8118"/>
                </a:moveTo>
                <a:cubicBezTo>
                  <a:pt x="9457" y="8135"/>
                  <a:pt x="9449" y="8151"/>
                  <a:pt x="9443" y="8168"/>
                </a:cubicBezTo>
                <a:cubicBezTo>
                  <a:pt x="9448" y="8155"/>
                  <a:pt x="9453" y="8135"/>
                  <a:pt x="9458" y="8118"/>
                </a:cubicBezTo>
                <a:close/>
                <a:moveTo>
                  <a:pt x="8719" y="8067"/>
                </a:moveTo>
                <a:cubicBezTo>
                  <a:pt x="8727" y="8067"/>
                  <a:pt x="8734" y="8069"/>
                  <a:pt x="8742" y="8069"/>
                </a:cubicBezTo>
                <a:cubicBezTo>
                  <a:pt x="8721" y="8136"/>
                  <a:pt x="8700" y="8189"/>
                  <a:pt x="8690" y="8189"/>
                </a:cubicBezTo>
                <a:cubicBezTo>
                  <a:pt x="8690" y="8189"/>
                  <a:pt x="8690" y="8189"/>
                  <a:pt x="8690" y="8189"/>
                </a:cubicBezTo>
                <a:cubicBezTo>
                  <a:pt x="8705" y="8150"/>
                  <a:pt x="8715" y="8109"/>
                  <a:pt x="8721" y="8069"/>
                </a:cubicBezTo>
                <a:lnTo>
                  <a:pt x="8719" y="8067"/>
                </a:lnTo>
                <a:close/>
                <a:moveTo>
                  <a:pt x="8832" y="8093"/>
                </a:moveTo>
                <a:cubicBezTo>
                  <a:pt x="8825" y="8136"/>
                  <a:pt x="8813" y="8195"/>
                  <a:pt x="8801" y="8246"/>
                </a:cubicBezTo>
                <a:lnTo>
                  <a:pt x="8785" y="8242"/>
                </a:lnTo>
                <a:cubicBezTo>
                  <a:pt x="8795" y="8191"/>
                  <a:pt x="8811" y="8140"/>
                  <a:pt x="8832" y="8093"/>
                </a:cubicBezTo>
                <a:close/>
                <a:moveTo>
                  <a:pt x="9636" y="8055"/>
                </a:moveTo>
                <a:lnTo>
                  <a:pt x="9636" y="8075"/>
                </a:lnTo>
                <a:cubicBezTo>
                  <a:pt x="9621" y="8087"/>
                  <a:pt x="9605" y="8097"/>
                  <a:pt x="9587" y="8107"/>
                </a:cubicBezTo>
                <a:lnTo>
                  <a:pt x="9572" y="8116"/>
                </a:lnTo>
                <a:cubicBezTo>
                  <a:pt x="9591" y="8109"/>
                  <a:pt x="9605" y="8106"/>
                  <a:pt x="9614" y="8106"/>
                </a:cubicBezTo>
                <a:cubicBezTo>
                  <a:pt x="9620" y="8106"/>
                  <a:pt x="9624" y="8107"/>
                  <a:pt x="9626" y="8109"/>
                </a:cubicBezTo>
                <a:cubicBezTo>
                  <a:pt x="9619" y="8125"/>
                  <a:pt x="9613" y="8144"/>
                  <a:pt x="9607" y="8161"/>
                </a:cubicBezTo>
                <a:cubicBezTo>
                  <a:pt x="9589" y="8185"/>
                  <a:pt x="9568" y="8211"/>
                  <a:pt x="9543" y="8240"/>
                </a:cubicBezTo>
                <a:cubicBezTo>
                  <a:pt x="9544" y="8211"/>
                  <a:pt x="9546" y="8183"/>
                  <a:pt x="9552" y="8156"/>
                </a:cubicBezTo>
                <a:cubicBezTo>
                  <a:pt x="9529" y="8209"/>
                  <a:pt x="9506" y="8264"/>
                  <a:pt x="9495" y="8264"/>
                </a:cubicBezTo>
                <a:cubicBezTo>
                  <a:pt x="9491" y="8264"/>
                  <a:pt x="9490" y="8256"/>
                  <a:pt x="9490" y="8240"/>
                </a:cubicBezTo>
                <a:cubicBezTo>
                  <a:pt x="9497" y="8209"/>
                  <a:pt x="9511" y="8161"/>
                  <a:pt x="9524" y="8109"/>
                </a:cubicBezTo>
                <a:cubicBezTo>
                  <a:pt x="9538" y="8107"/>
                  <a:pt x="9552" y="8106"/>
                  <a:pt x="9570" y="8101"/>
                </a:cubicBezTo>
                <a:cubicBezTo>
                  <a:pt x="9564" y="8119"/>
                  <a:pt x="9558" y="8138"/>
                  <a:pt x="9552" y="8156"/>
                </a:cubicBezTo>
                <a:lnTo>
                  <a:pt x="9579" y="8099"/>
                </a:lnTo>
                <a:lnTo>
                  <a:pt x="9593" y="8089"/>
                </a:lnTo>
                <a:cubicBezTo>
                  <a:pt x="9594" y="8093"/>
                  <a:pt x="9596" y="8097"/>
                  <a:pt x="9598" y="8097"/>
                </a:cubicBezTo>
                <a:cubicBezTo>
                  <a:pt x="9601" y="8097"/>
                  <a:pt x="9604" y="8094"/>
                  <a:pt x="9609" y="8085"/>
                </a:cubicBezTo>
                <a:cubicBezTo>
                  <a:pt x="9609" y="8079"/>
                  <a:pt x="9609" y="8081"/>
                  <a:pt x="9607" y="8077"/>
                </a:cubicBezTo>
                <a:lnTo>
                  <a:pt x="9636" y="8055"/>
                </a:lnTo>
                <a:close/>
                <a:moveTo>
                  <a:pt x="20826" y="11803"/>
                </a:moveTo>
                <a:cubicBezTo>
                  <a:pt x="20828" y="11808"/>
                  <a:pt x="20830" y="11814"/>
                  <a:pt x="20831" y="11819"/>
                </a:cubicBezTo>
                <a:cubicBezTo>
                  <a:pt x="20830" y="11813"/>
                  <a:pt x="20828" y="11808"/>
                  <a:pt x="20826" y="11803"/>
                </a:cubicBezTo>
                <a:close/>
                <a:moveTo>
                  <a:pt x="21204" y="13399"/>
                </a:moveTo>
                <a:cubicBezTo>
                  <a:pt x="21203" y="13399"/>
                  <a:pt x="21202" y="13399"/>
                  <a:pt x="21202" y="13399"/>
                </a:cubicBezTo>
                <a:cubicBezTo>
                  <a:pt x="21202" y="13400"/>
                  <a:pt x="21202" y="13401"/>
                  <a:pt x="21202" y="13401"/>
                </a:cubicBezTo>
                <a:cubicBezTo>
                  <a:pt x="21203" y="13401"/>
                  <a:pt x="21203" y="13400"/>
                  <a:pt x="21204" y="13399"/>
                </a:cubicBezTo>
                <a:cubicBezTo>
                  <a:pt x="21204" y="13399"/>
                  <a:pt x="21204" y="13399"/>
                  <a:pt x="21204" y="13399"/>
                </a:cubicBezTo>
                <a:close/>
                <a:moveTo>
                  <a:pt x="21212" y="13297"/>
                </a:moveTo>
                <a:cubicBezTo>
                  <a:pt x="21202" y="13297"/>
                  <a:pt x="21190" y="13298"/>
                  <a:pt x="21176" y="13302"/>
                </a:cubicBezTo>
                <a:lnTo>
                  <a:pt x="21225" y="13381"/>
                </a:lnTo>
                <a:cubicBezTo>
                  <a:pt x="21218" y="13389"/>
                  <a:pt x="21211" y="13395"/>
                  <a:pt x="21204" y="13399"/>
                </a:cubicBezTo>
                <a:cubicBezTo>
                  <a:pt x="21229" y="13400"/>
                  <a:pt x="21263" y="13442"/>
                  <a:pt x="21292" y="13483"/>
                </a:cubicBezTo>
                <a:cubicBezTo>
                  <a:pt x="21271" y="13405"/>
                  <a:pt x="21295" y="13297"/>
                  <a:pt x="21212" y="13297"/>
                </a:cubicBezTo>
                <a:close/>
                <a:moveTo>
                  <a:pt x="851" y="16080"/>
                </a:moveTo>
                <a:cubicBezTo>
                  <a:pt x="880" y="16094"/>
                  <a:pt x="908" y="16111"/>
                  <a:pt x="934" y="16127"/>
                </a:cubicBezTo>
                <a:cubicBezTo>
                  <a:pt x="914" y="16113"/>
                  <a:pt x="887" y="16097"/>
                  <a:pt x="851" y="16080"/>
                </a:cubicBezTo>
                <a:close/>
                <a:moveTo>
                  <a:pt x="18860" y="20547"/>
                </a:moveTo>
                <a:cubicBezTo>
                  <a:pt x="18847" y="20562"/>
                  <a:pt x="18836" y="20576"/>
                  <a:pt x="18829" y="20590"/>
                </a:cubicBezTo>
                <a:cubicBezTo>
                  <a:pt x="18839" y="20579"/>
                  <a:pt x="18851" y="20564"/>
                  <a:pt x="18860" y="20547"/>
                </a:cubicBezTo>
                <a:close/>
                <a:moveTo>
                  <a:pt x="8986" y="0"/>
                </a:moveTo>
                <a:cubicBezTo>
                  <a:pt x="8848" y="124"/>
                  <a:pt x="9093" y="273"/>
                  <a:pt x="8875" y="348"/>
                </a:cubicBezTo>
                <a:cubicBezTo>
                  <a:pt x="8785" y="247"/>
                  <a:pt x="8779" y="160"/>
                  <a:pt x="8725" y="160"/>
                </a:cubicBezTo>
                <a:cubicBezTo>
                  <a:pt x="8702" y="160"/>
                  <a:pt x="8673" y="175"/>
                  <a:pt x="8627" y="208"/>
                </a:cubicBezTo>
                <a:cubicBezTo>
                  <a:pt x="8607" y="136"/>
                  <a:pt x="8634" y="89"/>
                  <a:pt x="8687" y="57"/>
                </a:cubicBezTo>
                <a:cubicBezTo>
                  <a:pt x="8541" y="131"/>
                  <a:pt x="8316" y="94"/>
                  <a:pt x="8252" y="252"/>
                </a:cubicBezTo>
                <a:cubicBezTo>
                  <a:pt x="8205" y="202"/>
                  <a:pt x="8142" y="189"/>
                  <a:pt x="8077" y="189"/>
                </a:cubicBezTo>
                <a:cubicBezTo>
                  <a:pt x="8019" y="189"/>
                  <a:pt x="7959" y="199"/>
                  <a:pt x="7907" y="199"/>
                </a:cubicBezTo>
                <a:cubicBezTo>
                  <a:pt x="7825" y="199"/>
                  <a:pt x="7760" y="176"/>
                  <a:pt x="7752" y="55"/>
                </a:cubicBezTo>
                <a:cubicBezTo>
                  <a:pt x="7711" y="124"/>
                  <a:pt x="7523" y="320"/>
                  <a:pt x="7395" y="357"/>
                </a:cubicBezTo>
                <a:cubicBezTo>
                  <a:pt x="7453" y="228"/>
                  <a:pt x="7420" y="193"/>
                  <a:pt x="7348" y="193"/>
                </a:cubicBezTo>
                <a:cubicBezTo>
                  <a:pt x="7265" y="193"/>
                  <a:pt x="7129" y="240"/>
                  <a:pt x="7020" y="240"/>
                </a:cubicBezTo>
                <a:cubicBezTo>
                  <a:pt x="6933" y="240"/>
                  <a:pt x="6864" y="210"/>
                  <a:pt x="6852" y="104"/>
                </a:cubicBezTo>
                <a:cubicBezTo>
                  <a:pt x="6758" y="446"/>
                  <a:pt x="6219" y="499"/>
                  <a:pt x="6009" y="852"/>
                </a:cubicBezTo>
                <a:cubicBezTo>
                  <a:pt x="6013" y="825"/>
                  <a:pt x="6017" y="778"/>
                  <a:pt x="6038" y="759"/>
                </a:cubicBezTo>
                <a:cubicBezTo>
                  <a:pt x="5868" y="835"/>
                  <a:pt x="5770" y="795"/>
                  <a:pt x="5637" y="831"/>
                </a:cubicBezTo>
                <a:cubicBezTo>
                  <a:pt x="5758" y="1049"/>
                  <a:pt x="5562" y="1294"/>
                  <a:pt x="5562" y="1519"/>
                </a:cubicBezTo>
                <a:cubicBezTo>
                  <a:pt x="5227" y="1511"/>
                  <a:pt x="5460" y="1204"/>
                  <a:pt x="5252" y="1083"/>
                </a:cubicBezTo>
                <a:cubicBezTo>
                  <a:pt x="5388" y="1224"/>
                  <a:pt x="5100" y="1540"/>
                  <a:pt x="5280" y="1595"/>
                </a:cubicBezTo>
                <a:cubicBezTo>
                  <a:pt x="5149" y="1615"/>
                  <a:pt x="5120" y="1635"/>
                  <a:pt x="5074" y="1635"/>
                </a:cubicBezTo>
                <a:cubicBezTo>
                  <a:pt x="5042" y="1635"/>
                  <a:pt x="5003" y="1625"/>
                  <a:pt x="4913" y="1599"/>
                </a:cubicBezTo>
                <a:cubicBezTo>
                  <a:pt x="5133" y="1825"/>
                  <a:pt x="4850" y="1768"/>
                  <a:pt x="4919" y="2004"/>
                </a:cubicBezTo>
                <a:cubicBezTo>
                  <a:pt x="4858" y="2031"/>
                  <a:pt x="4810" y="2039"/>
                  <a:pt x="4772" y="2039"/>
                </a:cubicBezTo>
                <a:cubicBezTo>
                  <a:pt x="4716" y="2039"/>
                  <a:pt x="4682" y="2022"/>
                  <a:pt x="4656" y="2022"/>
                </a:cubicBezTo>
                <a:cubicBezTo>
                  <a:pt x="4622" y="2022"/>
                  <a:pt x="4603" y="2050"/>
                  <a:pt x="4572" y="2174"/>
                </a:cubicBezTo>
                <a:cubicBezTo>
                  <a:pt x="4557" y="2180"/>
                  <a:pt x="4544" y="2182"/>
                  <a:pt x="4532" y="2182"/>
                </a:cubicBezTo>
                <a:cubicBezTo>
                  <a:pt x="4429" y="2182"/>
                  <a:pt x="4464" y="1959"/>
                  <a:pt x="4464" y="1959"/>
                </a:cubicBezTo>
                <a:cubicBezTo>
                  <a:pt x="4303" y="2202"/>
                  <a:pt x="4582" y="2202"/>
                  <a:pt x="4664" y="2326"/>
                </a:cubicBezTo>
                <a:cubicBezTo>
                  <a:pt x="4623" y="2444"/>
                  <a:pt x="4582" y="2480"/>
                  <a:pt x="4538" y="2480"/>
                </a:cubicBezTo>
                <a:cubicBezTo>
                  <a:pt x="4471" y="2480"/>
                  <a:pt x="4397" y="2396"/>
                  <a:pt x="4310" y="2396"/>
                </a:cubicBezTo>
                <a:cubicBezTo>
                  <a:pt x="4301" y="2396"/>
                  <a:pt x="4292" y="2398"/>
                  <a:pt x="4282" y="2399"/>
                </a:cubicBezTo>
                <a:cubicBezTo>
                  <a:pt x="4233" y="2614"/>
                  <a:pt x="4347" y="2862"/>
                  <a:pt x="4276" y="2980"/>
                </a:cubicBezTo>
                <a:cubicBezTo>
                  <a:pt x="4243" y="2972"/>
                  <a:pt x="4213" y="2956"/>
                  <a:pt x="4188" y="2933"/>
                </a:cubicBezTo>
                <a:cubicBezTo>
                  <a:pt x="4213" y="2957"/>
                  <a:pt x="4229" y="2993"/>
                  <a:pt x="4227" y="3029"/>
                </a:cubicBezTo>
                <a:cubicBezTo>
                  <a:pt x="4231" y="3026"/>
                  <a:pt x="4234" y="3025"/>
                  <a:pt x="4235" y="3025"/>
                </a:cubicBezTo>
                <a:cubicBezTo>
                  <a:pt x="4248" y="3025"/>
                  <a:pt x="4170" y="3124"/>
                  <a:pt x="4135" y="3169"/>
                </a:cubicBezTo>
                <a:cubicBezTo>
                  <a:pt x="4084" y="3235"/>
                  <a:pt x="4041" y="3304"/>
                  <a:pt x="4002" y="3378"/>
                </a:cubicBezTo>
                <a:cubicBezTo>
                  <a:pt x="3984" y="3414"/>
                  <a:pt x="3970" y="3451"/>
                  <a:pt x="3963" y="3491"/>
                </a:cubicBezTo>
                <a:cubicBezTo>
                  <a:pt x="3953" y="3518"/>
                  <a:pt x="3963" y="3522"/>
                  <a:pt x="3976" y="3522"/>
                </a:cubicBezTo>
                <a:lnTo>
                  <a:pt x="3992" y="3565"/>
                </a:lnTo>
                <a:cubicBezTo>
                  <a:pt x="3975" y="3557"/>
                  <a:pt x="3960" y="3547"/>
                  <a:pt x="3945" y="3536"/>
                </a:cubicBezTo>
                <a:cubicBezTo>
                  <a:pt x="4028" y="3600"/>
                  <a:pt x="4108" y="3674"/>
                  <a:pt x="4182" y="3752"/>
                </a:cubicBezTo>
                <a:cubicBezTo>
                  <a:pt x="4144" y="3799"/>
                  <a:pt x="4143" y="3920"/>
                  <a:pt x="4077" y="3920"/>
                </a:cubicBezTo>
                <a:cubicBezTo>
                  <a:pt x="4061" y="3920"/>
                  <a:pt x="4041" y="3913"/>
                  <a:pt x="4015" y="3894"/>
                </a:cubicBezTo>
                <a:cubicBezTo>
                  <a:pt x="4070" y="3852"/>
                  <a:pt x="4037" y="3799"/>
                  <a:pt x="4031" y="3740"/>
                </a:cubicBezTo>
                <a:lnTo>
                  <a:pt x="3982" y="3870"/>
                </a:lnTo>
                <a:cubicBezTo>
                  <a:pt x="3755" y="3773"/>
                  <a:pt x="4072" y="3691"/>
                  <a:pt x="3943" y="3585"/>
                </a:cubicBezTo>
                <a:cubicBezTo>
                  <a:pt x="3833" y="3773"/>
                  <a:pt x="3727" y="4117"/>
                  <a:pt x="3564" y="4190"/>
                </a:cubicBezTo>
                <a:cubicBezTo>
                  <a:pt x="3396" y="4062"/>
                  <a:pt x="3788" y="3861"/>
                  <a:pt x="3561" y="3861"/>
                </a:cubicBezTo>
                <a:cubicBezTo>
                  <a:pt x="3550" y="3861"/>
                  <a:pt x="3536" y="3861"/>
                  <a:pt x="3521" y="3862"/>
                </a:cubicBezTo>
                <a:lnTo>
                  <a:pt x="3786" y="3734"/>
                </a:lnTo>
                <a:cubicBezTo>
                  <a:pt x="3403" y="3614"/>
                  <a:pt x="3933" y="3634"/>
                  <a:pt x="3547" y="3485"/>
                </a:cubicBezTo>
                <a:cubicBezTo>
                  <a:pt x="3218" y="3699"/>
                  <a:pt x="3298" y="3862"/>
                  <a:pt x="2984" y="4098"/>
                </a:cubicBezTo>
                <a:cubicBezTo>
                  <a:pt x="3010" y="4249"/>
                  <a:pt x="3131" y="4204"/>
                  <a:pt x="3156" y="4353"/>
                </a:cubicBezTo>
                <a:cubicBezTo>
                  <a:pt x="3080" y="4573"/>
                  <a:pt x="2954" y="4611"/>
                  <a:pt x="2828" y="4611"/>
                </a:cubicBezTo>
                <a:cubicBezTo>
                  <a:pt x="2760" y="4611"/>
                  <a:pt x="2693" y="4600"/>
                  <a:pt x="2634" y="4600"/>
                </a:cubicBezTo>
                <a:cubicBezTo>
                  <a:pt x="2526" y="4600"/>
                  <a:pt x="2443" y="4636"/>
                  <a:pt x="2431" y="4838"/>
                </a:cubicBezTo>
                <a:cubicBezTo>
                  <a:pt x="2480" y="5015"/>
                  <a:pt x="2676" y="5207"/>
                  <a:pt x="2405" y="5362"/>
                </a:cubicBezTo>
                <a:lnTo>
                  <a:pt x="2259" y="5137"/>
                </a:lnTo>
                <a:cubicBezTo>
                  <a:pt x="2027" y="5449"/>
                  <a:pt x="2433" y="5514"/>
                  <a:pt x="2098" y="5765"/>
                </a:cubicBezTo>
                <a:cubicBezTo>
                  <a:pt x="2049" y="5662"/>
                  <a:pt x="2158" y="5495"/>
                  <a:pt x="2132" y="5495"/>
                </a:cubicBezTo>
                <a:cubicBezTo>
                  <a:pt x="2129" y="5495"/>
                  <a:pt x="2126" y="5497"/>
                  <a:pt x="2122" y="5500"/>
                </a:cubicBezTo>
                <a:cubicBezTo>
                  <a:pt x="1825" y="5620"/>
                  <a:pt x="2149" y="5730"/>
                  <a:pt x="2055" y="5899"/>
                </a:cubicBezTo>
                <a:lnTo>
                  <a:pt x="1849" y="5828"/>
                </a:lnTo>
                <a:cubicBezTo>
                  <a:pt x="1688" y="6205"/>
                  <a:pt x="1651" y="6673"/>
                  <a:pt x="1539" y="7095"/>
                </a:cubicBezTo>
                <a:cubicBezTo>
                  <a:pt x="1500" y="7060"/>
                  <a:pt x="1469" y="6999"/>
                  <a:pt x="1418" y="6999"/>
                </a:cubicBezTo>
                <a:cubicBezTo>
                  <a:pt x="1400" y="6999"/>
                  <a:pt x="1380" y="7006"/>
                  <a:pt x="1355" y="7026"/>
                </a:cubicBezTo>
                <a:cubicBezTo>
                  <a:pt x="1262" y="7586"/>
                  <a:pt x="972" y="8146"/>
                  <a:pt x="743" y="8655"/>
                </a:cubicBezTo>
                <a:lnTo>
                  <a:pt x="886" y="8894"/>
                </a:lnTo>
                <a:cubicBezTo>
                  <a:pt x="879" y="8921"/>
                  <a:pt x="846" y="8941"/>
                  <a:pt x="816" y="8941"/>
                </a:cubicBezTo>
                <a:cubicBezTo>
                  <a:pt x="794" y="8941"/>
                  <a:pt x="773" y="8931"/>
                  <a:pt x="763" y="8908"/>
                </a:cubicBezTo>
                <a:cubicBezTo>
                  <a:pt x="715" y="8997"/>
                  <a:pt x="735" y="9011"/>
                  <a:pt x="777" y="9011"/>
                </a:cubicBezTo>
                <a:cubicBezTo>
                  <a:pt x="795" y="9011"/>
                  <a:pt x="818" y="9008"/>
                  <a:pt x="841" y="9008"/>
                </a:cubicBezTo>
                <a:cubicBezTo>
                  <a:pt x="877" y="9008"/>
                  <a:pt x="913" y="9015"/>
                  <a:pt x="932" y="9053"/>
                </a:cubicBezTo>
                <a:cubicBezTo>
                  <a:pt x="927" y="9121"/>
                  <a:pt x="883" y="9155"/>
                  <a:pt x="838" y="9155"/>
                </a:cubicBezTo>
                <a:cubicBezTo>
                  <a:pt x="806" y="9155"/>
                  <a:pt x="775" y="9138"/>
                  <a:pt x="757" y="9104"/>
                </a:cubicBezTo>
                <a:cubicBezTo>
                  <a:pt x="816" y="9342"/>
                  <a:pt x="851" y="9586"/>
                  <a:pt x="867" y="9833"/>
                </a:cubicBezTo>
                <a:cubicBezTo>
                  <a:pt x="873" y="10154"/>
                  <a:pt x="876" y="10226"/>
                  <a:pt x="738" y="10240"/>
                </a:cubicBezTo>
                <a:lnTo>
                  <a:pt x="698" y="10196"/>
                </a:lnTo>
                <a:cubicBezTo>
                  <a:pt x="685" y="10203"/>
                  <a:pt x="685" y="10202"/>
                  <a:pt x="679" y="10224"/>
                </a:cubicBezTo>
                <a:cubicBezTo>
                  <a:pt x="666" y="10253"/>
                  <a:pt x="663" y="10285"/>
                  <a:pt x="665" y="10315"/>
                </a:cubicBezTo>
                <a:cubicBezTo>
                  <a:pt x="669" y="10377"/>
                  <a:pt x="682" y="10438"/>
                  <a:pt x="704" y="10495"/>
                </a:cubicBezTo>
                <a:cubicBezTo>
                  <a:pt x="739" y="10609"/>
                  <a:pt x="777" y="10713"/>
                  <a:pt x="641" y="10809"/>
                </a:cubicBezTo>
                <a:lnTo>
                  <a:pt x="633" y="10745"/>
                </a:lnTo>
                <a:cubicBezTo>
                  <a:pt x="287" y="11348"/>
                  <a:pt x="304" y="12112"/>
                  <a:pt x="0" y="12619"/>
                </a:cubicBezTo>
                <a:cubicBezTo>
                  <a:pt x="132" y="12679"/>
                  <a:pt x="96" y="12847"/>
                  <a:pt x="75" y="13014"/>
                </a:cubicBezTo>
                <a:cubicBezTo>
                  <a:pt x="63" y="13180"/>
                  <a:pt x="75" y="13343"/>
                  <a:pt x="259" y="13349"/>
                </a:cubicBezTo>
                <a:cubicBezTo>
                  <a:pt x="104" y="13758"/>
                  <a:pt x="31" y="13654"/>
                  <a:pt x="20" y="14253"/>
                </a:cubicBezTo>
                <a:cubicBezTo>
                  <a:pt x="43" y="14412"/>
                  <a:pt x="304" y="14416"/>
                  <a:pt x="389" y="14577"/>
                </a:cubicBezTo>
                <a:lnTo>
                  <a:pt x="206" y="14646"/>
                </a:lnTo>
                <a:cubicBezTo>
                  <a:pt x="296" y="14707"/>
                  <a:pt x="394" y="14760"/>
                  <a:pt x="486" y="14813"/>
                </a:cubicBezTo>
                <a:lnTo>
                  <a:pt x="320" y="15030"/>
                </a:lnTo>
                <a:lnTo>
                  <a:pt x="432" y="15176"/>
                </a:lnTo>
                <a:cubicBezTo>
                  <a:pt x="416" y="15105"/>
                  <a:pt x="455" y="14999"/>
                  <a:pt x="512" y="14987"/>
                </a:cubicBezTo>
                <a:cubicBezTo>
                  <a:pt x="682" y="15197"/>
                  <a:pt x="685" y="15640"/>
                  <a:pt x="600" y="15707"/>
                </a:cubicBezTo>
                <a:cubicBezTo>
                  <a:pt x="761" y="15868"/>
                  <a:pt x="929" y="16017"/>
                  <a:pt x="1092" y="16158"/>
                </a:cubicBezTo>
                <a:cubicBezTo>
                  <a:pt x="1078" y="16166"/>
                  <a:pt x="1063" y="16169"/>
                  <a:pt x="1047" y="16169"/>
                </a:cubicBezTo>
                <a:cubicBezTo>
                  <a:pt x="1012" y="16169"/>
                  <a:pt x="974" y="16150"/>
                  <a:pt x="934" y="16127"/>
                </a:cubicBezTo>
                <a:cubicBezTo>
                  <a:pt x="1116" y="16253"/>
                  <a:pt x="754" y="16282"/>
                  <a:pt x="1063" y="16404"/>
                </a:cubicBezTo>
                <a:cubicBezTo>
                  <a:pt x="1068" y="16343"/>
                  <a:pt x="1167" y="16345"/>
                  <a:pt x="1200" y="16325"/>
                </a:cubicBezTo>
                <a:cubicBezTo>
                  <a:pt x="1204" y="16529"/>
                  <a:pt x="1445" y="16804"/>
                  <a:pt x="1674" y="16940"/>
                </a:cubicBezTo>
                <a:lnTo>
                  <a:pt x="1547" y="17008"/>
                </a:lnTo>
                <a:cubicBezTo>
                  <a:pt x="1868" y="17380"/>
                  <a:pt x="2355" y="17604"/>
                  <a:pt x="2792" y="17875"/>
                </a:cubicBezTo>
                <a:cubicBezTo>
                  <a:pt x="2681" y="17738"/>
                  <a:pt x="2787" y="17583"/>
                  <a:pt x="2903" y="17583"/>
                </a:cubicBezTo>
                <a:cubicBezTo>
                  <a:pt x="2920" y="17583"/>
                  <a:pt x="2938" y="17587"/>
                  <a:pt x="2955" y="17594"/>
                </a:cubicBezTo>
                <a:lnTo>
                  <a:pt x="2904" y="17812"/>
                </a:lnTo>
                <a:cubicBezTo>
                  <a:pt x="3045" y="17745"/>
                  <a:pt x="2816" y="17666"/>
                  <a:pt x="3051" y="17620"/>
                </a:cubicBezTo>
                <a:cubicBezTo>
                  <a:pt x="3192" y="17726"/>
                  <a:pt x="3041" y="17890"/>
                  <a:pt x="2922" y="17900"/>
                </a:cubicBezTo>
                <a:lnTo>
                  <a:pt x="3141" y="17940"/>
                </a:lnTo>
                <a:cubicBezTo>
                  <a:pt x="3123" y="18002"/>
                  <a:pt x="3064" y="18006"/>
                  <a:pt x="3015" y="18071"/>
                </a:cubicBezTo>
                <a:cubicBezTo>
                  <a:pt x="3026" y="18065"/>
                  <a:pt x="3036" y="18063"/>
                  <a:pt x="3047" y="18063"/>
                </a:cubicBezTo>
                <a:cubicBezTo>
                  <a:pt x="3149" y="18063"/>
                  <a:pt x="3230" y="18327"/>
                  <a:pt x="3374" y="18327"/>
                </a:cubicBezTo>
                <a:cubicBezTo>
                  <a:pt x="3399" y="18327"/>
                  <a:pt x="3427" y="18318"/>
                  <a:pt x="3456" y="18299"/>
                </a:cubicBezTo>
                <a:lnTo>
                  <a:pt x="3439" y="18360"/>
                </a:lnTo>
                <a:cubicBezTo>
                  <a:pt x="3853" y="18588"/>
                  <a:pt x="4076" y="18616"/>
                  <a:pt x="4421" y="18782"/>
                </a:cubicBezTo>
                <a:cubicBezTo>
                  <a:pt x="4503" y="18619"/>
                  <a:pt x="4621" y="18721"/>
                  <a:pt x="4784" y="18635"/>
                </a:cubicBezTo>
                <a:cubicBezTo>
                  <a:pt x="5010" y="18810"/>
                  <a:pt x="5233" y="19077"/>
                  <a:pt x="5551" y="19195"/>
                </a:cubicBezTo>
                <a:cubicBezTo>
                  <a:pt x="5562" y="19196"/>
                  <a:pt x="5573" y="19196"/>
                  <a:pt x="5583" y="19196"/>
                </a:cubicBezTo>
                <a:cubicBezTo>
                  <a:pt x="5790" y="19196"/>
                  <a:pt x="5678" y="19078"/>
                  <a:pt x="5809" y="19022"/>
                </a:cubicBezTo>
                <a:cubicBezTo>
                  <a:pt x="5762" y="19183"/>
                  <a:pt x="6076" y="19305"/>
                  <a:pt x="5872" y="19346"/>
                </a:cubicBezTo>
                <a:cubicBezTo>
                  <a:pt x="6254" y="19480"/>
                  <a:pt x="6362" y="19513"/>
                  <a:pt x="6882" y="19576"/>
                </a:cubicBezTo>
                <a:cubicBezTo>
                  <a:pt x="6852" y="19492"/>
                  <a:pt x="6807" y="19440"/>
                  <a:pt x="6856" y="19399"/>
                </a:cubicBezTo>
                <a:cubicBezTo>
                  <a:pt x="6950" y="19407"/>
                  <a:pt x="7027" y="19537"/>
                  <a:pt x="6990" y="19609"/>
                </a:cubicBezTo>
                <a:lnTo>
                  <a:pt x="6960" y="19617"/>
                </a:lnTo>
                <a:cubicBezTo>
                  <a:pt x="6971" y="19616"/>
                  <a:pt x="6982" y="19616"/>
                  <a:pt x="6993" y="19616"/>
                </a:cubicBezTo>
                <a:cubicBezTo>
                  <a:pt x="7527" y="19616"/>
                  <a:pt x="7974" y="20352"/>
                  <a:pt x="8447" y="20352"/>
                </a:cubicBezTo>
                <a:cubicBezTo>
                  <a:pt x="8492" y="20352"/>
                  <a:pt x="8538" y="20345"/>
                  <a:pt x="8584" y="20331"/>
                </a:cubicBezTo>
                <a:lnTo>
                  <a:pt x="8574" y="20334"/>
                </a:lnTo>
                <a:lnTo>
                  <a:pt x="9076" y="20291"/>
                </a:lnTo>
                <a:cubicBezTo>
                  <a:pt x="9276" y="20379"/>
                  <a:pt x="8917" y="20377"/>
                  <a:pt x="9046" y="20519"/>
                </a:cubicBezTo>
                <a:cubicBezTo>
                  <a:pt x="9130" y="20500"/>
                  <a:pt x="9206" y="20492"/>
                  <a:pt x="9276" y="20492"/>
                </a:cubicBezTo>
                <a:cubicBezTo>
                  <a:pt x="9628" y="20492"/>
                  <a:pt x="9834" y="20695"/>
                  <a:pt x="10139" y="20695"/>
                </a:cubicBezTo>
                <a:cubicBezTo>
                  <a:pt x="10181" y="20695"/>
                  <a:pt x="10225" y="20691"/>
                  <a:pt x="10271" y="20682"/>
                </a:cubicBezTo>
                <a:cubicBezTo>
                  <a:pt x="10491" y="21242"/>
                  <a:pt x="11411" y="20884"/>
                  <a:pt x="11797" y="21263"/>
                </a:cubicBezTo>
                <a:lnTo>
                  <a:pt x="11787" y="21145"/>
                </a:lnTo>
                <a:cubicBezTo>
                  <a:pt x="11814" y="21125"/>
                  <a:pt x="11835" y="21117"/>
                  <a:pt x="11852" y="21117"/>
                </a:cubicBezTo>
                <a:cubicBezTo>
                  <a:pt x="11919" y="21117"/>
                  <a:pt x="11931" y="21236"/>
                  <a:pt x="11995" y="21267"/>
                </a:cubicBezTo>
                <a:cubicBezTo>
                  <a:pt x="11995" y="21175"/>
                  <a:pt x="11887" y="21147"/>
                  <a:pt x="11965" y="21093"/>
                </a:cubicBezTo>
                <a:cubicBezTo>
                  <a:pt x="12934" y="21102"/>
                  <a:pt x="13928" y="21489"/>
                  <a:pt x="14942" y="21599"/>
                </a:cubicBezTo>
                <a:cubicBezTo>
                  <a:pt x="14951" y="21599"/>
                  <a:pt x="14960" y="21600"/>
                  <a:pt x="14969" y="21600"/>
                </a:cubicBezTo>
                <a:cubicBezTo>
                  <a:pt x="15242" y="21600"/>
                  <a:pt x="15192" y="21202"/>
                  <a:pt x="15415" y="21202"/>
                </a:cubicBezTo>
                <a:cubicBezTo>
                  <a:pt x="15463" y="21202"/>
                  <a:pt x="15524" y="21221"/>
                  <a:pt x="15604" y="21267"/>
                </a:cubicBezTo>
                <a:lnTo>
                  <a:pt x="15479" y="21487"/>
                </a:lnTo>
                <a:cubicBezTo>
                  <a:pt x="16154" y="21230"/>
                  <a:pt x="17136" y="21409"/>
                  <a:pt x="17808" y="20888"/>
                </a:cubicBezTo>
                <a:cubicBezTo>
                  <a:pt x="17781" y="20953"/>
                  <a:pt x="17800" y="21012"/>
                  <a:pt x="17726" y="21039"/>
                </a:cubicBezTo>
                <a:cubicBezTo>
                  <a:pt x="17752" y="21050"/>
                  <a:pt x="17779" y="21055"/>
                  <a:pt x="17808" y="21055"/>
                </a:cubicBezTo>
                <a:cubicBezTo>
                  <a:pt x="18024" y="21055"/>
                  <a:pt x="18309" y="20779"/>
                  <a:pt x="18259" y="20682"/>
                </a:cubicBezTo>
                <a:cubicBezTo>
                  <a:pt x="18276" y="20675"/>
                  <a:pt x="18289" y="20673"/>
                  <a:pt x="18300" y="20673"/>
                </a:cubicBezTo>
                <a:cubicBezTo>
                  <a:pt x="18366" y="20673"/>
                  <a:pt x="18348" y="20775"/>
                  <a:pt x="18431" y="20792"/>
                </a:cubicBezTo>
                <a:cubicBezTo>
                  <a:pt x="18608" y="20786"/>
                  <a:pt x="18698" y="20481"/>
                  <a:pt x="18824" y="20481"/>
                </a:cubicBezTo>
                <a:cubicBezTo>
                  <a:pt x="18838" y="20481"/>
                  <a:pt x="18852" y="20485"/>
                  <a:pt x="18867" y="20493"/>
                </a:cubicBezTo>
                <a:cubicBezTo>
                  <a:pt x="18881" y="20500"/>
                  <a:pt x="18873" y="20524"/>
                  <a:pt x="18860" y="20547"/>
                </a:cubicBezTo>
                <a:cubicBezTo>
                  <a:pt x="18967" y="20430"/>
                  <a:pt x="19256" y="20296"/>
                  <a:pt x="19089" y="20220"/>
                </a:cubicBezTo>
                <a:cubicBezTo>
                  <a:pt x="19384" y="20112"/>
                  <a:pt x="19492" y="19800"/>
                  <a:pt x="19733" y="19715"/>
                </a:cubicBezTo>
                <a:cubicBezTo>
                  <a:pt x="19708" y="19460"/>
                  <a:pt x="20169" y="19413"/>
                  <a:pt x="19990" y="19175"/>
                </a:cubicBezTo>
                <a:cubicBezTo>
                  <a:pt x="20025" y="19213"/>
                  <a:pt x="20064" y="19230"/>
                  <a:pt x="20104" y="19230"/>
                </a:cubicBezTo>
                <a:cubicBezTo>
                  <a:pt x="20290" y="19230"/>
                  <a:pt x="20508" y="18868"/>
                  <a:pt x="20494" y="18666"/>
                </a:cubicBezTo>
                <a:cubicBezTo>
                  <a:pt x="20502" y="18690"/>
                  <a:pt x="20515" y="18698"/>
                  <a:pt x="20531" y="18698"/>
                </a:cubicBezTo>
                <a:cubicBezTo>
                  <a:pt x="20566" y="18698"/>
                  <a:pt x="20615" y="18661"/>
                  <a:pt x="20657" y="18661"/>
                </a:cubicBezTo>
                <a:cubicBezTo>
                  <a:pt x="20681" y="18661"/>
                  <a:pt x="20702" y="18672"/>
                  <a:pt x="20717" y="18708"/>
                </a:cubicBezTo>
                <a:cubicBezTo>
                  <a:pt x="20847" y="18523"/>
                  <a:pt x="20886" y="18301"/>
                  <a:pt x="20745" y="18264"/>
                </a:cubicBezTo>
                <a:cubicBezTo>
                  <a:pt x="20992" y="18175"/>
                  <a:pt x="21029" y="17948"/>
                  <a:pt x="21045" y="17755"/>
                </a:cubicBezTo>
                <a:cubicBezTo>
                  <a:pt x="21066" y="17561"/>
                  <a:pt x="21084" y="17405"/>
                  <a:pt x="21322" y="17366"/>
                </a:cubicBezTo>
                <a:cubicBezTo>
                  <a:pt x="21392" y="16736"/>
                  <a:pt x="21388" y="16101"/>
                  <a:pt x="21312" y="15473"/>
                </a:cubicBezTo>
                <a:cubicBezTo>
                  <a:pt x="21453" y="15483"/>
                  <a:pt x="21461" y="15649"/>
                  <a:pt x="21464" y="15807"/>
                </a:cubicBezTo>
                <a:cubicBezTo>
                  <a:pt x="21457" y="15967"/>
                  <a:pt x="21451" y="16119"/>
                  <a:pt x="21600" y="16125"/>
                </a:cubicBezTo>
                <a:cubicBezTo>
                  <a:pt x="21551" y="15528"/>
                  <a:pt x="21276" y="15209"/>
                  <a:pt x="21316" y="14714"/>
                </a:cubicBezTo>
                <a:cubicBezTo>
                  <a:pt x="21320" y="14683"/>
                  <a:pt x="21330" y="14671"/>
                  <a:pt x="21343" y="14671"/>
                </a:cubicBezTo>
                <a:cubicBezTo>
                  <a:pt x="21383" y="14671"/>
                  <a:pt x="21453" y="14795"/>
                  <a:pt x="21490" y="14826"/>
                </a:cubicBezTo>
                <a:cubicBezTo>
                  <a:pt x="21337" y="14323"/>
                  <a:pt x="21423" y="13828"/>
                  <a:pt x="21202" y="13401"/>
                </a:cubicBezTo>
                <a:cubicBezTo>
                  <a:pt x="21183" y="13413"/>
                  <a:pt x="21162" y="13419"/>
                  <a:pt x="21140" y="13419"/>
                </a:cubicBezTo>
                <a:cubicBezTo>
                  <a:pt x="20990" y="13419"/>
                  <a:pt x="20798" y="13145"/>
                  <a:pt x="20702" y="13110"/>
                </a:cubicBezTo>
                <a:cubicBezTo>
                  <a:pt x="20721" y="13113"/>
                  <a:pt x="20738" y="13114"/>
                  <a:pt x="20753" y="13114"/>
                </a:cubicBezTo>
                <a:cubicBezTo>
                  <a:pt x="20992" y="13114"/>
                  <a:pt x="20795" y="12771"/>
                  <a:pt x="21052" y="12771"/>
                </a:cubicBezTo>
                <a:cubicBezTo>
                  <a:pt x="21090" y="12771"/>
                  <a:pt x="21137" y="12778"/>
                  <a:pt x="21196" y="12795"/>
                </a:cubicBezTo>
                <a:cubicBezTo>
                  <a:pt x="21167" y="12752"/>
                  <a:pt x="21113" y="12705"/>
                  <a:pt x="21049" y="12705"/>
                </a:cubicBezTo>
                <a:cubicBezTo>
                  <a:pt x="21035" y="12705"/>
                  <a:pt x="21019" y="12708"/>
                  <a:pt x="21004" y="12713"/>
                </a:cubicBezTo>
                <a:cubicBezTo>
                  <a:pt x="21009" y="12655"/>
                  <a:pt x="21030" y="12618"/>
                  <a:pt x="21075" y="12618"/>
                </a:cubicBezTo>
                <a:cubicBezTo>
                  <a:pt x="21098" y="12618"/>
                  <a:pt x="21129" y="12629"/>
                  <a:pt x="21168" y="12652"/>
                </a:cubicBezTo>
                <a:cubicBezTo>
                  <a:pt x="21037" y="12350"/>
                  <a:pt x="20927" y="12493"/>
                  <a:pt x="20867" y="12210"/>
                </a:cubicBezTo>
                <a:cubicBezTo>
                  <a:pt x="20874" y="12208"/>
                  <a:pt x="20881" y="12208"/>
                  <a:pt x="20887" y="12208"/>
                </a:cubicBezTo>
                <a:cubicBezTo>
                  <a:pt x="20936" y="12208"/>
                  <a:pt x="20974" y="12250"/>
                  <a:pt x="21043" y="12261"/>
                </a:cubicBezTo>
                <a:cubicBezTo>
                  <a:pt x="20892" y="12145"/>
                  <a:pt x="20741" y="12033"/>
                  <a:pt x="20733" y="11785"/>
                </a:cubicBezTo>
                <a:cubicBezTo>
                  <a:pt x="20735" y="11785"/>
                  <a:pt x="20737" y="11785"/>
                  <a:pt x="20739" y="11785"/>
                </a:cubicBezTo>
                <a:cubicBezTo>
                  <a:pt x="20758" y="11785"/>
                  <a:pt x="20776" y="11776"/>
                  <a:pt x="20793" y="11776"/>
                </a:cubicBezTo>
                <a:cubicBezTo>
                  <a:pt x="20806" y="11776"/>
                  <a:pt x="20818" y="11782"/>
                  <a:pt x="20826" y="11803"/>
                </a:cubicBezTo>
                <a:cubicBezTo>
                  <a:pt x="20698" y="11409"/>
                  <a:pt x="20339" y="11218"/>
                  <a:pt x="20314" y="10756"/>
                </a:cubicBezTo>
                <a:cubicBezTo>
                  <a:pt x="20339" y="10759"/>
                  <a:pt x="20360" y="10760"/>
                  <a:pt x="20378" y="10760"/>
                </a:cubicBezTo>
                <a:cubicBezTo>
                  <a:pt x="20571" y="10760"/>
                  <a:pt x="20369" y="10572"/>
                  <a:pt x="20567" y="10476"/>
                </a:cubicBezTo>
                <a:lnTo>
                  <a:pt x="20420" y="10266"/>
                </a:lnTo>
                <a:lnTo>
                  <a:pt x="20343" y="10399"/>
                </a:lnTo>
                <a:cubicBezTo>
                  <a:pt x="20278" y="10193"/>
                  <a:pt x="20053" y="10077"/>
                  <a:pt x="20061" y="9878"/>
                </a:cubicBezTo>
                <a:lnTo>
                  <a:pt x="20206" y="9990"/>
                </a:lnTo>
                <a:lnTo>
                  <a:pt x="20024" y="9631"/>
                </a:lnTo>
                <a:lnTo>
                  <a:pt x="20024" y="9875"/>
                </a:lnTo>
                <a:cubicBezTo>
                  <a:pt x="19978" y="9838"/>
                  <a:pt x="19939" y="9827"/>
                  <a:pt x="19904" y="9827"/>
                </a:cubicBezTo>
                <a:cubicBezTo>
                  <a:pt x="19850" y="9827"/>
                  <a:pt x="19809" y="9857"/>
                  <a:pt x="19779" y="9857"/>
                </a:cubicBezTo>
                <a:cubicBezTo>
                  <a:pt x="19749" y="9857"/>
                  <a:pt x="19729" y="9829"/>
                  <a:pt x="19714" y="9723"/>
                </a:cubicBezTo>
                <a:cubicBezTo>
                  <a:pt x="19717" y="9727"/>
                  <a:pt x="19719" y="9728"/>
                  <a:pt x="19721" y="9728"/>
                </a:cubicBezTo>
                <a:cubicBezTo>
                  <a:pt x="19738" y="9728"/>
                  <a:pt x="19644" y="9506"/>
                  <a:pt x="19738" y="9401"/>
                </a:cubicBezTo>
                <a:cubicBezTo>
                  <a:pt x="19636" y="9348"/>
                  <a:pt x="19494" y="9265"/>
                  <a:pt x="19594" y="9130"/>
                </a:cubicBezTo>
                <a:cubicBezTo>
                  <a:pt x="19612" y="9124"/>
                  <a:pt x="19635" y="9121"/>
                  <a:pt x="19661" y="9121"/>
                </a:cubicBezTo>
                <a:cubicBezTo>
                  <a:pt x="19729" y="9121"/>
                  <a:pt x="19816" y="9138"/>
                  <a:pt x="19870" y="9138"/>
                </a:cubicBezTo>
                <a:cubicBezTo>
                  <a:pt x="19884" y="9138"/>
                  <a:pt x="19895" y="9137"/>
                  <a:pt x="19904" y="9134"/>
                </a:cubicBezTo>
                <a:cubicBezTo>
                  <a:pt x="19901" y="9135"/>
                  <a:pt x="19898" y="9135"/>
                  <a:pt x="19895" y="9135"/>
                </a:cubicBezTo>
                <a:cubicBezTo>
                  <a:pt x="19720" y="9135"/>
                  <a:pt x="19892" y="8711"/>
                  <a:pt x="19740" y="8560"/>
                </a:cubicBezTo>
                <a:cubicBezTo>
                  <a:pt x="19781" y="8586"/>
                  <a:pt x="19844" y="8598"/>
                  <a:pt x="19882" y="8598"/>
                </a:cubicBezTo>
                <a:cubicBezTo>
                  <a:pt x="19895" y="8598"/>
                  <a:pt x="19904" y="8597"/>
                  <a:pt x="19910" y="8594"/>
                </a:cubicBezTo>
                <a:lnTo>
                  <a:pt x="19763" y="8488"/>
                </a:lnTo>
                <a:cubicBezTo>
                  <a:pt x="19809" y="8420"/>
                  <a:pt x="19837" y="8394"/>
                  <a:pt x="19883" y="8394"/>
                </a:cubicBezTo>
                <a:cubicBezTo>
                  <a:pt x="19901" y="8394"/>
                  <a:pt x="19922" y="8398"/>
                  <a:pt x="19949" y="8405"/>
                </a:cubicBezTo>
                <a:cubicBezTo>
                  <a:pt x="19969" y="8299"/>
                  <a:pt x="19941" y="8275"/>
                  <a:pt x="19901" y="8275"/>
                </a:cubicBezTo>
                <a:cubicBezTo>
                  <a:pt x="19870" y="8275"/>
                  <a:pt x="19831" y="8290"/>
                  <a:pt x="19803" y="8290"/>
                </a:cubicBezTo>
                <a:cubicBezTo>
                  <a:pt x="19763" y="8290"/>
                  <a:pt x="19744" y="8261"/>
                  <a:pt x="19794" y="8125"/>
                </a:cubicBezTo>
                <a:cubicBezTo>
                  <a:pt x="19806" y="8156"/>
                  <a:pt x="19831" y="8142"/>
                  <a:pt x="19855" y="8203"/>
                </a:cubicBezTo>
                <a:cubicBezTo>
                  <a:pt x="19912" y="7833"/>
                  <a:pt x="19763" y="7496"/>
                  <a:pt x="19804" y="7158"/>
                </a:cubicBezTo>
                <a:cubicBezTo>
                  <a:pt x="19835" y="7141"/>
                  <a:pt x="19859" y="7134"/>
                  <a:pt x="19878" y="7134"/>
                </a:cubicBezTo>
                <a:cubicBezTo>
                  <a:pt x="19982" y="7134"/>
                  <a:pt x="19940" y="7343"/>
                  <a:pt x="20018" y="7343"/>
                </a:cubicBezTo>
                <a:cubicBezTo>
                  <a:pt x="20033" y="7343"/>
                  <a:pt x="20053" y="7336"/>
                  <a:pt x="20078" y="7317"/>
                </a:cubicBezTo>
                <a:cubicBezTo>
                  <a:pt x="19965" y="6812"/>
                  <a:pt x="19676" y="6335"/>
                  <a:pt x="19559" y="5885"/>
                </a:cubicBezTo>
                <a:lnTo>
                  <a:pt x="19561" y="5977"/>
                </a:lnTo>
                <a:cubicBezTo>
                  <a:pt x="19542" y="5979"/>
                  <a:pt x="19527" y="5981"/>
                  <a:pt x="19513" y="5981"/>
                </a:cubicBezTo>
                <a:cubicBezTo>
                  <a:pt x="19266" y="5981"/>
                  <a:pt x="19592" y="5585"/>
                  <a:pt x="19391" y="5420"/>
                </a:cubicBezTo>
                <a:cubicBezTo>
                  <a:pt x="19406" y="5430"/>
                  <a:pt x="19428" y="5433"/>
                  <a:pt x="19451" y="5433"/>
                </a:cubicBezTo>
                <a:cubicBezTo>
                  <a:pt x="19507" y="5433"/>
                  <a:pt x="19569" y="5413"/>
                  <a:pt x="19543" y="5413"/>
                </a:cubicBezTo>
                <a:cubicBezTo>
                  <a:pt x="19449" y="5095"/>
                  <a:pt x="19192" y="4824"/>
                  <a:pt x="18849" y="4482"/>
                </a:cubicBezTo>
                <a:lnTo>
                  <a:pt x="18955" y="4482"/>
                </a:lnTo>
                <a:cubicBezTo>
                  <a:pt x="18914" y="4282"/>
                  <a:pt x="18710" y="4043"/>
                  <a:pt x="18624" y="3850"/>
                </a:cubicBezTo>
                <a:cubicBezTo>
                  <a:pt x="18622" y="3850"/>
                  <a:pt x="18621" y="3850"/>
                  <a:pt x="18621" y="3850"/>
                </a:cubicBezTo>
                <a:cubicBezTo>
                  <a:pt x="18565" y="3850"/>
                  <a:pt x="18520" y="3820"/>
                  <a:pt x="18481" y="3820"/>
                </a:cubicBezTo>
                <a:cubicBezTo>
                  <a:pt x="18454" y="3820"/>
                  <a:pt x="18430" y="3836"/>
                  <a:pt x="18408" y="3893"/>
                </a:cubicBezTo>
                <a:cubicBezTo>
                  <a:pt x="18388" y="3502"/>
                  <a:pt x="18131" y="3312"/>
                  <a:pt x="17887" y="3160"/>
                </a:cubicBezTo>
                <a:cubicBezTo>
                  <a:pt x="17616" y="3029"/>
                  <a:pt x="17365" y="2925"/>
                  <a:pt x="17281" y="2579"/>
                </a:cubicBezTo>
                <a:cubicBezTo>
                  <a:pt x="17306" y="2601"/>
                  <a:pt x="17348" y="2611"/>
                  <a:pt x="17379" y="2611"/>
                </a:cubicBezTo>
                <a:cubicBezTo>
                  <a:pt x="17407" y="2611"/>
                  <a:pt x="17424" y="2602"/>
                  <a:pt x="17404" y="2585"/>
                </a:cubicBezTo>
                <a:cubicBezTo>
                  <a:pt x="17273" y="2499"/>
                  <a:pt x="17128" y="2436"/>
                  <a:pt x="16985" y="2371"/>
                </a:cubicBezTo>
                <a:cubicBezTo>
                  <a:pt x="16932" y="2516"/>
                  <a:pt x="16985" y="2481"/>
                  <a:pt x="16998" y="2632"/>
                </a:cubicBezTo>
                <a:cubicBezTo>
                  <a:pt x="16956" y="2646"/>
                  <a:pt x="16913" y="2654"/>
                  <a:pt x="16870" y="2654"/>
                </a:cubicBezTo>
                <a:cubicBezTo>
                  <a:pt x="16800" y="2654"/>
                  <a:pt x="16730" y="2634"/>
                  <a:pt x="16669" y="2595"/>
                </a:cubicBezTo>
                <a:cubicBezTo>
                  <a:pt x="16683" y="2597"/>
                  <a:pt x="16695" y="2598"/>
                  <a:pt x="16706" y="2598"/>
                </a:cubicBezTo>
                <a:cubicBezTo>
                  <a:pt x="16878" y="2598"/>
                  <a:pt x="16797" y="2386"/>
                  <a:pt x="16767" y="2271"/>
                </a:cubicBezTo>
                <a:cubicBezTo>
                  <a:pt x="16753" y="2318"/>
                  <a:pt x="16702" y="2344"/>
                  <a:pt x="16685" y="2387"/>
                </a:cubicBezTo>
                <a:cubicBezTo>
                  <a:pt x="16670" y="2297"/>
                  <a:pt x="16650" y="2267"/>
                  <a:pt x="16628" y="2267"/>
                </a:cubicBezTo>
                <a:cubicBezTo>
                  <a:pt x="16579" y="2267"/>
                  <a:pt x="16515" y="2395"/>
                  <a:pt x="16438" y="2395"/>
                </a:cubicBezTo>
                <a:cubicBezTo>
                  <a:pt x="16402" y="2395"/>
                  <a:pt x="16364" y="2369"/>
                  <a:pt x="16324" y="2289"/>
                </a:cubicBezTo>
                <a:lnTo>
                  <a:pt x="16377" y="2231"/>
                </a:lnTo>
                <a:cubicBezTo>
                  <a:pt x="16253" y="2200"/>
                  <a:pt x="16106" y="2247"/>
                  <a:pt x="16006" y="2163"/>
                </a:cubicBezTo>
                <a:cubicBezTo>
                  <a:pt x="16020" y="2089"/>
                  <a:pt x="16048" y="2075"/>
                  <a:pt x="16081" y="2075"/>
                </a:cubicBezTo>
                <a:cubicBezTo>
                  <a:pt x="16102" y="2075"/>
                  <a:pt x="16124" y="2080"/>
                  <a:pt x="16146" y="2080"/>
                </a:cubicBezTo>
                <a:cubicBezTo>
                  <a:pt x="16176" y="2080"/>
                  <a:pt x="16205" y="2071"/>
                  <a:pt x="16230" y="2031"/>
                </a:cubicBezTo>
                <a:cubicBezTo>
                  <a:pt x="16198" y="2016"/>
                  <a:pt x="16162" y="2011"/>
                  <a:pt x="16125" y="2011"/>
                </a:cubicBezTo>
                <a:cubicBezTo>
                  <a:pt x="16040" y="2011"/>
                  <a:pt x="15944" y="2037"/>
                  <a:pt x="15864" y="2037"/>
                </a:cubicBezTo>
                <a:cubicBezTo>
                  <a:pt x="15788" y="2037"/>
                  <a:pt x="15725" y="2013"/>
                  <a:pt x="15699" y="1921"/>
                </a:cubicBezTo>
                <a:cubicBezTo>
                  <a:pt x="15705" y="1920"/>
                  <a:pt x="15711" y="1920"/>
                  <a:pt x="15718" y="1920"/>
                </a:cubicBezTo>
                <a:cubicBezTo>
                  <a:pt x="15796" y="1920"/>
                  <a:pt x="15880" y="1960"/>
                  <a:pt x="15958" y="1960"/>
                </a:cubicBezTo>
                <a:cubicBezTo>
                  <a:pt x="15963" y="1960"/>
                  <a:pt x="15968" y="1960"/>
                  <a:pt x="15973" y="1959"/>
                </a:cubicBezTo>
                <a:cubicBezTo>
                  <a:pt x="15909" y="1700"/>
                  <a:pt x="15865" y="1725"/>
                  <a:pt x="15767" y="1643"/>
                </a:cubicBezTo>
                <a:cubicBezTo>
                  <a:pt x="15688" y="1564"/>
                  <a:pt x="15606" y="1491"/>
                  <a:pt x="15520" y="1424"/>
                </a:cubicBezTo>
                <a:lnTo>
                  <a:pt x="15571" y="1505"/>
                </a:lnTo>
                <a:cubicBezTo>
                  <a:pt x="15459" y="1600"/>
                  <a:pt x="15372" y="1631"/>
                  <a:pt x="15297" y="1631"/>
                </a:cubicBezTo>
                <a:cubicBezTo>
                  <a:pt x="15157" y="1631"/>
                  <a:pt x="15055" y="1524"/>
                  <a:pt x="14893" y="1524"/>
                </a:cubicBezTo>
                <a:cubicBezTo>
                  <a:pt x="14845" y="1524"/>
                  <a:pt x="14791" y="1534"/>
                  <a:pt x="14730" y="1559"/>
                </a:cubicBezTo>
                <a:cubicBezTo>
                  <a:pt x="15087" y="1410"/>
                  <a:pt x="14823" y="1427"/>
                  <a:pt x="14909" y="1249"/>
                </a:cubicBezTo>
                <a:cubicBezTo>
                  <a:pt x="14853" y="1167"/>
                  <a:pt x="14759" y="1061"/>
                  <a:pt x="14810" y="1022"/>
                </a:cubicBezTo>
                <a:cubicBezTo>
                  <a:pt x="14780" y="1039"/>
                  <a:pt x="14755" y="1045"/>
                  <a:pt x="14733" y="1045"/>
                </a:cubicBezTo>
                <a:cubicBezTo>
                  <a:pt x="14642" y="1045"/>
                  <a:pt x="14595" y="939"/>
                  <a:pt x="14485" y="939"/>
                </a:cubicBezTo>
                <a:cubicBezTo>
                  <a:pt x="14447" y="939"/>
                  <a:pt x="14400" y="953"/>
                  <a:pt x="14342" y="988"/>
                </a:cubicBezTo>
                <a:cubicBezTo>
                  <a:pt x="14352" y="925"/>
                  <a:pt x="14193" y="935"/>
                  <a:pt x="14267" y="792"/>
                </a:cubicBezTo>
                <a:cubicBezTo>
                  <a:pt x="14260" y="792"/>
                  <a:pt x="14253" y="792"/>
                  <a:pt x="14247" y="792"/>
                </a:cubicBezTo>
                <a:cubicBezTo>
                  <a:pt x="14085" y="792"/>
                  <a:pt x="14282" y="915"/>
                  <a:pt x="14244" y="984"/>
                </a:cubicBezTo>
                <a:cubicBezTo>
                  <a:pt x="14214" y="994"/>
                  <a:pt x="14184" y="998"/>
                  <a:pt x="14154" y="998"/>
                </a:cubicBezTo>
                <a:cubicBezTo>
                  <a:pt x="13913" y="998"/>
                  <a:pt x="13686" y="699"/>
                  <a:pt x="13371" y="699"/>
                </a:cubicBezTo>
                <a:cubicBezTo>
                  <a:pt x="13304" y="699"/>
                  <a:pt x="13232" y="712"/>
                  <a:pt x="13156" y="746"/>
                </a:cubicBezTo>
                <a:cubicBezTo>
                  <a:pt x="12817" y="778"/>
                  <a:pt x="12695" y="959"/>
                  <a:pt x="12428" y="1041"/>
                </a:cubicBezTo>
                <a:cubicBezTo>
                  <a:pt x="12397" y="1034"/>
                  <a:pt x="12366" y="1031"/>
                  <a:pt x="12334" y="1027"/>
                </a:cubicBezTo>
                <a:cubicBezTo>
                  <a:pt x="12309" y="929"/>
                  <a:pt x="12464" y="849"/>
                  <a:pt x="12464" y="849"/>
                </a:cubicBezTo>
                <a:cubicBezTo>
                  <a:pt x="12363" y="780"/>
                  <a:pt x="12272" y="752"/>
                  <a:pt x="12177" y="752"/>
                </a:cubicBezTo>
                <a:cubicBezTo>
                  <a:pt x="12115" y="752"/>
                  <a:pt x="12050" y="764"/>
                  <a:pt x="11981" y="784"/>
                </a:cubicBezTo>
                <a:cubicBezTo>
                  <a:pt x="12020" y="733"/>
                  <a:pt x="11989" y="682"/>
                  <a:pt x="11942" y="605"/>
                </a:cubicBezTo>
                <a:cubicBezTo>
                  <a:pt x="11829" y="610"/>
                  <a:pt x="11829" y="756"/>
                  <a:pt x="11739" y="756"/>
                </a:cubicBezTo>
                <a:cubicBezTo>
                  <a:pt x="11718" y="756"/>
                  <a:pt x="11692" y="748"/>
                  <a:pt x="11660" y="729"/>
                </a:cubicBezTo>
                <a:cubicBezTo>
                  <a:pt x="11695" y="660"/>
                  <a:pt x="11742" y="548"/>
                  <a:pt x="11815" y="479"/>
                </a:cubicBezTo>
                <a:cubicBezTo>
                  <a:pt x="11644" y="530"/>
                  <a:pt x="11480" y="643"/>
                  <a:pt x="11311" y="697"/>
                </a:cubicBezTo>
                <a:cubicBezTo>
                  <a:pt x="11268" y="582"/>
                  <a:pt x="11417" y="531"/>
                  <a:pt x="11480" y="460"/>
                </a:cubicBezTo>
                <a:cubicBezTo>
                  <a:pt x="11285" y="505"/>
                  <a:pt x="10981" y="542"/>
                  <a:pt x="10926" y="719"/>
                </a:cubicBezTo>
                <a:cubicBezTo>
                  <a:pt x="10955" y="732"/>
                  <a:pt x="10985" y="750"/>
                  <a:pt x="11014" y="767"/>
                </a:cubicBezTo>
                <a:cubicBezTo>
                  <a:pt x="10993" y="726"/>
                  <a:pt x="11022" y="625"/>
                  <a:pt x="11062" y="601"/>
                </a:cubicBezTo>
                <a:cubicBezTo>
                  <a:pt x="11100" y="570"/>
                  <a:pt x="11134" y="558"/>
                  <a:pt x="11163" y="558"/>
                </a:cubicBezTo>
                <a:cubicBezTo>
                  <a:pt x="11255" y="558"/>
                  <a:pt x="11297" y="687"/>
                  <a:pt x="11301" y="735"/>
                </a:cubicBezTo>
                <a:lnTo>
                  <a:pt x="11183" y="772"/>
                </a:lnTo>
                <a:cubicBezTo>
                  <a:pt x="11218" y="891"/>
                  <a:pt x="11277" y="931"/>
                  <a:pt x="11350" y="931"/>
                </a:cubicBezTo>
                <a:cubicBezTo>
                  <a:pt x="11501" y="931"/>
                  <a:pt x="11707" y="758"/>
                  <a:pt x="11870" y="758"/>
                </a:cubicBezTo>
                <a:cubicBezTo>
                  <a:pt x="11879" y="758"/>
                  <a:pt x="11889" y="758"/>
                  <a:pt x="11897" y="760"/>
                </a:cubicBezTo>
                <a:lnTo>
                  <a:pt x="11803" y="976"/>
                </a:lnTo>
                <a:cubicBezTo>
                  <a:pt x="11544" y="957"/>
                  <a:pt x="11286" y="948"/>
                  <a:pt x="11027" y="948"/>
                </a:cubicBezTo>
                <a:cubicBezTo>
                  <a:pt x="10689" y="948"/>
                  <a:pt x="10351" y="964"/>
                  <a:pt x="10015" y="996"/>
                </a:cubicBezTo>
                <a:cubicBezTo>
                  <a:pt x="10007" y="994"/>
                  <a:pt x="9999" y="994"/>
                  <a:pt x="9989" y="992"/>
                </a:cubicBezTo>
                <a:cubicBezTo>
                  <a:pt x="10030" y="860"/>
                  <a:pt x="10083" y="729"/>
                  <a:pt x="10093" y="601"/>
                </a:cubicBezTo>
                <a:lnTo>
                  <a:pt x="10117" y="497"/>
                </a:lnTo>
                <a:lnTo>
                  <a:pt x="10093" y="509"/>
                </a:lnTo>
                <a:cubicBezTo>
                  <a:pt x="10080" y="401"/>
                  <a:pt x="10023" y="295"/>
                  <a:pt x="9887" y="187"/>
                </a:cubicBezTo>
                <a:lnTo>
                  <a:pt x="9583" y="326"/>
                </a:lnTo>
                <a:lnTo>
                  <a:pt x="9513" y="167"/>
                </a:lnTo>
                <a:lnTo>
                  <a:pt x="9748" y="193"/>
                </a:lnTo>
                <a:cubicBezTo>
                  <a:pt x="9706" y="133"/>
                  <a:pt x="9665" y="111"/>
                  <a:pt x="9624" y="111"/>
                </a:cubicBezTo>
                <a:cubicBezTo>
                  <a:pt x="9558" y="111"/>
                  <a:pt x="9493" y="170"/>
                  <a:pt x="9428" y="216"/>
                </a:cubicBezTo>
                <a:cubicBezTo>
                  <a:pt x="9415" y="134"/>
                  <a:pt x="9382" y="75"/>
                  <a:pt x="9329" y="41"/>
                </a:cubicBezTo>
                <a:cubicBezTo>
                  <a:pt x="9227" y="124"/>
                  <a:pt x="9125" y="216"/>
                  <a:pt x="9029" y="306"/>
                </a:cubicBezTo>
                <a:cubicBezTo>
                  <a:pt x="9001" y="183"/>
                  <a:pt x="9170" y="79"/>
                  <a:pt x="8986"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1040" name="Google Shape;550;p23"/>
          <p:cNvSpPr/>
          <p:nvPr/>
        </p:nvSpPr>
        <p:spPr>
          <a:xfrm>
            <a:off x="-2904752" y="698327"/>
            <a:ext cx="7185780" cy="6916001"/>
          </a:xfrm>
          <a:custGeom>
            <a:avLst/>
            <a:gdLst/>
            <a:ahLst/>
            <a:cxnLst>
              <a:cxn ang="0">
                <a:pos x="wd2" y="hd2"/>
              </a:cxn>
              <a:cxn ang="5400000">
                <a:pos x="wd2" y="hd2"/>
              </a:cxn>
              <a:cxn ang="10800000">
                <a:pos x="wd2" y="hd2"/>
              </a:cxn>
              <a:cxn ang="16200000">
                <a:pos x="wd2" y="hd2"/>
              </a:cxn>
            </a:cxnLst>
            <a:rect l="0" t="0" r="r" b="b"/>
            <a:pathLst>
              <a:path w="21600" h="21600" extrusionOk="0">
                <a:moveTo>
                  <a:pt x="8705" y="47"/>
                </a:moveTo>
                <a:cubicBezTo>
                  <a:pt x="8699" y="50"/>
                  <a:pt x="8693" y="53"/>
                  <a:pt x="8687" y="57"/>
                </a:cubicBezTo>
                <a:cubicBezTo>
                  <a:pt x="8693" y="53"/>
                  <a:pt x="8700" y="50"/>
                  <a:pt x="8705" y="47"/>
                </a:cubicBezTo>
                <a:close/>
                <a:moveTo>
                  <a:pt x="6054" y="752"/>
                </a:moveTo>
                <a:cubicBezTo>
                  <a:pt x="6048" y="752"/>
                  <a:pt x="6042" y="755"/>
                  <a:pt x="6038" y="759"/>
                </a:cubicBezTo>
                <a:cubicBezTo>
                  <a:pt x="6043" y="757"/>
                  <a:pt x="6049" y="754"/>
                  <a:pt x="6054" y="752"/>
                </a:cubicBezTo>
                <a:close/>
                <a:moveTo>
                  <a:pt x="11014" y="767"/>
                </a:moveTo>
                <a:cubicBezTo>
                  <a:pt x="11020" y="778"/>
                  <a:pt x="11029" y="784"/>
                  <a:pt x="11042" y="784"/>
                </a:cubicBezTo>
                <a:cubicBezTo>
                  <a:pt x="11043" y="784"/>
                  <a:pt x="11045" y="784"/>
                  <a:pt x="11046" y="784"/>
                </a:cubicBezTo>
                <a:cubicBezTo>
                  <a:pt x="11036" y="779"/>
                  <a:pt x="11025" y="773"/>
                  <a:pt x="11014" y="767"/>
                </a:cubicBezTo>
                <a:close/>
                <a:moveTo>
                  <a:pt x="12038" y="827"/>
                </a:moveTo>
                <a:cubicBezTo>
                  <a:pt x="12067" y="880"/>
                  <a:pt x="12077" y="943"/>
                  <a:pt x="12063" y="1002"/>
                </a:cubicBezTo>
                <a:cubicBezTo>
                  <a:pt x="11989" y="996"/>
                  <a:pt x="11916" y="988"/>
                  <a:pt x="11842" y="982"/>
                </a:cubicBezTo>
                <a:cubicBezTo>
                  <a:pt x="11907" y="929"/>
                  <a:pt x="11971" y="876"/>
                  <a:pt x="12038" y="827"/>
                </a:cubicBezTo>
                <a:close/>
                <a:moveTo>
                  <a:pt x="13293" y="1045"/>
                </a:moveTo>
                <a:lnTo>
                  <a:pt x="13322" y="1200"/>
                </a:lnTo>
                <a:cubicBezTo>
                  <a:pt x="13263" y="1188"/>
                  <a:pt x="13203" y="1175"/>
                  <a:pt x="13144" y="1165"/>
                </a:cubicBezTo>
                <a:cubicBezTo>
                  <a:pt x="13167" y="1124"/>
                  <a:pt x="13210" y="1086"/>
                  <a:pt x="13293" y="1045"/>
                </a:cubicBezTo>
                <a:close/>
                <a:moveTo>
                  <a:pt x="15755" y="1634"/>
                </a:moveTo>
                <a:lnTo>
                  <a:pt x="15764" y="1641"/>
                </a:lnTo>
                <a:cubicBezTo>
                  <a:pt x="15761" y="1639"/>
                  <a:pt x="15758" y="1636"/>
                  <a:pt x="15755" y="1634"/>
                </a:cubicBezTo>
                <a:close/>
                <a:moveTo>
                  <a:pt x="17534" y="3191"/>
                </a:moveTo>
                <a:cubicBezTo>
                  <a:pt x="17565" y="3191"/>
                  <a:pt x="17599" y="3198"/>
                  <a:pt x="17640" y="3214"/>
                </a:cubicBezTo>
                <a:cubicBezTo>
                  <a:pt x="17612" y="3257"/>
                  <a:pt x="17581" y="3296"/>
                  <a:pt x="17545" y="3330"/>
                </a:cubicBezTo>
                <a:cubicBezTo>
                  <a:pt x="17508" y="3296"/>
                  <a:pt x="17469" y="3259"/>
                  <a:pt x="17429" y="3224"/>
                </a:cubicBezTo>
                <a:cubicBezTo>
                  <a:pt x="17458" y="3204"/>
                  <a:pt x="17492" y="3191"/>
                  <a:pt x="17534" y="3191"/>
                </a:cubicBezTo>
                <a:close/>
                <a:moveTo>
                  <a:pt x="3943" y="3534"/>
                </a:moveTo>
                <a:cubicBezTo>
                  <a:pt x="3943" y="3535"/>
                  <a:pt x="3944" y="3535"/>
                  <a:pt x="3945" y="3536"/>
                </a:cubicBezTo>
                <a:cubicBezTo>
                  <a:pt x="3944" y="3535"/>
                  <a:pt x="3943" y="3535"/>
                  <a:pt x="3943" y="3534"/>
                </a:cubicBezTo>
                <a:close/>
                <a:moveTo>
                  <a:pt x="1614" y="7034"/>
                </a:moveTo>
                <a:cubicBezTo>
                  <a:pt x="1608" y="7055"/>
                  <a:pt x="1602" y="7083"/>
                  <a:pt x="1594" y="7119"/>
                </a:cubicBezTo>
                <a:lnTo>
                  <a:pt x="1590" y="7119"/>
                </a:lnTo>
                <a:cubicBezTo>
                  <a:pt x="1599" y="7087"/>
                  <a:pt x="1607" y="7058"/>
                  <a:pt x="1614" y="7034"/>
                </a:cubicBezTo>
                <a:close/>
                <a:moveTo>
                  <a:pt x="8365" y="7452"/>
                </a:moveTo>
                <a:cubicBezTo>
                  <a:pt x="8367" y="7452"/>
                  <a:pt x="8372" y="7467"/>
                  <a:pt x="8381" y="7503"/>
                </a:cubicBezTo>
                <a:lnTo>
                  <a:pt x="8364" y="7517"/>
                </a:lnTo>
                <a:lnTo>
                  <a:pt x="8364" y="7460"/>
                </a:lnTo>
                <a:cubicBezTo>
                  <a:pt x="8364" y="7455"/>
                  <a:pt x="8365" y="7452"/>
                  <a:pt x="8365" y="7452"/>
                </a:cubicBezTo>
                <a:close/>
                <a:moveTo>
                  <a:pt x="8782" y="7537"/>
                </a:moveTo>
                <a:lnTo>
                  <a:pt x="8788" y="7539"/>
                </a:lnTo>
                <a:lnTo>
                  <a:pt x="8782" y="7543"/>
                </a:lnTo>
                <a:lnTo>
                  <a:pt x="8778" y="7541"/>
                </a:lnTo>
                <a:lnTo>
                  <a:pt x="8782" y="7537"/>
                </a:lnTo>
                <a:close/>
                <a:moveTo>
                  <a:pt x="1504" y="7400"/>
                </a:moveTo>
                <a:cubicBezTo>
                  <a:pt x="1568" y="7405"/>
                  <a:pt x="1621" y="7443"/>
                  <a:pt x="1602" y="7492"/>
                </a:cubicBezTo>
                <a:cubicBezTo>
                  <a:pt x="1597" y="7486"/>
                  <a:pt x="1592" y="7483"/>
                  <a:pt x="1585" y="7483"/>
                </a:cubicBezTo>
                <a:cubicBezTo>
                  <a:pt x="1550" y="7483"/>
                  <a:pt x="1491" y="7564"/>
                  <a:pt x="1431" y="7612"/>
                </a:cubicBezTo>
                <a:cubicBezTo>
                  <a:pt x="1459" y="7543"/>
                  <a:pt x="1484" y="7474"/>
                  <a:pt x="1504" y="7403"/>
                </a:cubicBezTo>
                <a:lnTo>
                  <a:pt x="1504" y="7400"/>
                </a:lnTo>
                <a:close/>
                <a:moveTo>
                  <a:pt x="8599" y="7684"/>
                </a:moveTo>
                <a:lnTo>
                  <a:pt x="8595" y="7688"/>
                </a:lnTo>
                <a:lnTo>
                  <a:pt x="8591" y="7685"/>
                </a:lnTo>
                <a:lnTo>
                  <a:pt x="8595" y="7684"/>
                </a:lnTo>
                <a:close/>
                <a:moveTo>
                  <a:pt x="8136" y="7711"/>
                </a:moveTo>
                <a:cubicBezTo>
                  <a:pt x="8138" y="7711"/>
                  <a:pt x="8139" y="7719"/>
                  <a:pt x="8139" y="7730"/>
                </a:cubicBezTo>
                <a:lnTo>
                  <a:pt x="8130" y="7721"/>
                </a:lnTo>
                <a:cubicBezTo>
                  <a:pt x="8133" y="7713"/>
                  <a:pt x="8134" y="7711"/>
                  <a:pt x="8136" y="7711"/>
                </a:cubicBezTo>
                <a:close/>
                <a:moveTo>
                  <a:pt x="8152" y="7730"/>
                </a:moveTo>
                <a:lnTo>
                  <a:pt x="8168" y="7751"/>
                </a:lnTo>
                <a:lnTo>
                  <a:pt x="8164" y="7763"/>
                </a:lnTo>
                <a:lnTo>
                  <a:pt x="8150" y="7745"/>
                </a:lnTo>
                <a:cubicBezTo>
                  <a:pt x="8150" y="7741"/>
                  <a:pt x="8152" y="7734"/>
                  <a:pt x="8152" y="7730"/>
                </a:cubicBezTo>
                <a:close/>
                <a:moveTo>
                  <a:pt x="9004" y="7773"/>
                </a:moveTo>
                <a:cubicBezTo>
                  <a:pt x="9004" y="7773"/>
                  <a:pt x="9005" y="7773"/>
                  <a:pt x="9005" y="7773"/>
                </a:cubicBezTo>
                <a:lnTo>
                  <a:pt x="9009" y="7776"/>
                </a:lnTo>
                <a:cubicBezTo>
                  <a:pt x="9011" y="7777"/>
                  <a:pt x="9011" y="7790"/>
                  <a:pt x="9013" y="7794"/>
                </a:cubicBezTo>
                <a:lnTo>
                  <a:pt x="8991" y="7782"/>
                </a:lnTo>
                <a:cubicBezTo>
                  <a:pt x="8997" y="7780"/>
                  <a:pt x="9000" y="7773"/>
                  <a:pt x="9004" y="7773"/>
                </a:cubicBezTo>
                <a:close/>
                <a:moveTo>
                  <a:pt x="8186" y="7773"/>
                </a:moveTo>
                <a:lnTo>
                  <a:pt x="8197" y="7790"/>
                </a:lnTo>
                <a:cubicBezTo>
                  <a:pt x="8195" y="7794"/>
                  <a:pt x="8195" y="7800"/>
                  <a:pt x="8193" y="7804"/>
                </a:cubicBezTo>
                <a:lnTo>
                  <a:pt x="8182" y="7788"/>
                </a:lnTo>
                <a:cubicBezTo>
                  <a:pt x="8182" y="7784"/>
                  <a:pt x="8183" y="7779"/>
                  <a:pt x="8186" y="7773"/>
                </a:cubicBezTo>
                <a:close/>
                <a:moveTo>
                  <a:pt x="8915" y="7831"/>
                </a:moveTo>
                <a:cubicBezTo>
                  <a:pt x="8916" y="7831"/>
                  <a:pt x="8921" y="7841"/>
                  <a:pt x="8923" y="7855"/>
                </a:cubicBezTo>
                <a:lnTo>
                  <a:pt x="8921" y="7855"/>
                </a:lnTo>
                <a:lnTo>
                  <a:pt x="8915" y="7853"/>
                </a:lnTo>
                <a:lnTo>
                  <a:pt x="8915" y="7833"/>
                </a:lnTo>
                <a:cubicBezTo>
                  <a:pt x="8915" y="7832"/>
                  <a:pt x="8915" y="7831"/>
                  <a:pt x="8915" y="7831"/>
                </a:cubicBezTo>
                <a:close/>
                <a:moveTo>
                  <a:pt x="8917" y="7859"/>
                </a:moveTo>
                <a:lnTo>
                  <a:pt x="8915" y="7863"/>
                </a:lnTo>
                <a:cubicBezTo>
                  <a:pt x="8915" y="7863"/>
                  <a:pt x="8915" y="7863"/>
                  <a:pt x="8915" y="7861"/>
                </a:cubicBezTo>
                <a:lnTo>
                  <a:pt x="8915" y="7859"/>
                </a:lnTo>
                <a:close/>
                <a:moveTo>
                  <a:pt x="8662" y="7875"/>
                </a:moveTo>
                <a:lnTo>
                  <a:pt x="8674" y="7882"/>
                </a:lnTo>
                <a:lnTo>
                  <a:pt x="8674" y="7883"/>
                </a:lnTo>
                <a:cubicBezTo>
                  <a:pt x="8670" y="7882"/>
                  <a:pt x="8666" y="7879"/>
                  <a:pt x="8662" y="7875"/>
                </a:cubicBezTo>
                <a:close/>
                <a:moveTo>
                  <a:pt x="8711" y="7894"/>
                </a:moveTo>
                <a:lnTo>
                  <a:pt x="8739" y="7902"/>
                </a:lnTo>
                <a:lnTo>
                  <a:pt x="8734" y="7914"/>
                </a:lnTo>
                <a:cubicBezTo>
                  <a:pt x="8725" y="7910"/>
                  <a:pt x="8717" y="7906"/>
                  <a:pt x="8709" y="7902"/>
                </a:cubicBezTo>
                <a:cubicBezTo>
                  <a:pt x="8709" y="7900"/>
                  <a:pt x="8711" y="7895"/>
                  <a:pt x="8711" y="7894"/>
                </a:cubicBezTo>
                <a:close/>
                <a:moveTo>
                  <a:pt x="8207" y="7804"/>
                </a:moveTo>
                <a:lnTo>
                  <a:pt x="8284" y="7904"/>
                </a:lnTo>
                <a:cubicBezTo>
                  <a:pt x="8282" y="7906"/>
                  <a:pt x="8280" y="7910"/>
                  <a:pt x="8280" y="7914"/>
                </a:cubicBezTo>
                <a:lnTo>
                  <a:pt x="8280" y="7916"/>
                </a:lnTo>
                <a:lnTo>
                  <a:pt x="8205" y="7818"/>
                </a:lnTo>
                <a:cubicBezTo>
                  <a:pt x="8205" y="7814"/>
                  <a:pt x="8207" y="7808"/>
                  <a:pt x="8207" y="7804"/>
                </a:cubicBezTo>
                <a:close/>
                <a:moveTo>
                  <a:pt x="8742" y="7904"/>
                </a:moveTo>
                <a:lnTo>
                  <a:pt x="8764" y="7910"/>
                </a:lnTo>
                <a:cubicBezTo>
                  <a:pt x="8764" y="7916"/>
                  <a:pt x="8764" y="7920"/>
                  <a:pt x="8762" y="7924"/>
                </a:cubicBezTo>
                <a:lnTo>
                  <a:pt x="8740" y="7916"/>
                </a:lnTo>
                <a:cubicBezTo>
                  <a:pt x="8740" y="7912"/>
                  <a:pt x="8742" y="7908"/>
                  <a:pt x="8742" y="7904"/>
                </a:cubicBezTo>
                <a:close/>
                <a:moveTo>
                  <a:pt x="9336" y="7836"/>
                </a:moveTo>
                <a:cubicBezTo>
                  <a:pt x="9340" y="7836"/>
                  <a:pt x="9334" y="7861"/>
                  <a:pt x="9325" y="7897"/>
                </a:cubicBezTo>
                <a:cubicBezTo>
                  <a:pt x="9316" y="7910"/>
                  <a:pt x="9309" y="7920"/>
                  <a:pt x="9301" y="7930"/>
                </a:cubicBezTo>
                <a:cubicBezTo>
                  <a:pt x="9309" y="7904"/>
                  <a:pt x="9316" y="7879"/>
                  <a:pt x="9325" y="7853"/>
                </a:cubicBezTo>
                <a:cubicBezTo>
                  <a:pt x="9330" y="7840"/>
                  <a:pt x="9335" y="7836"/>
                  <a:pt x="9336" y="7836"/>
                </a:cubicBezTo>
                <a:close/>
                <a:moveTo>
                  <a:pt x="8640" y="7932"/>
                </a:moveTo>
                <a:lnTo>
                  <a:pt x="8654" y="7934"/>
                </a:lnTo>
                <a:cubicBezTo>
                  <a:pt x="8654" y="7934"/>
                  <a:pt x="8654" y="7936"/>
                  <a:pt x="8654" y="7936"/>
                </a:cubicBezTo>
                <a:lnTo>
                  <a:pt x="8640" y="7932"/>
                </a:lnTo>
                <a:close/>
                <a:moveTo>
                  <a:pt x="8987" y="7785"/>
                </a:moveTo>
                <a:lnTo>
                  <a:pt x="9013" y="7798"/>
                </a:lnTo>
                <a:cubicBezTo>
                  <a:pt x="9019" y="7812"/>
                  <a:pt x="9021" y="7826"/>
                  <a:pt x="9023" y="7843"/>
                </a:cubicBezTo>
                <a:cubicBezTo>
                  <a:pt x="9021" y="7839"/>
                  <a:pt x="9015" y="7836"/>
                  <a:pt x="9011" y="7828"/>
                </a:cubicBezTo>
                <a:lnTo>
                  <a:pt x="9011" y="7826"/>
                </a:lnTo>
                <a:cubicBezTo>
                  <a:pt x="9005" y="7843"/>
                  <a:pt x="9003" y="7853"/>
                  <a:pt x="8999" y="7863"/>
                </a:cubicBezTo>
                <a:cubicBezTo>
                  <a:pt x="8987" y="7889"/>
                  <a:pt x="8980" y="7918"/>
                  <a:pt x="8972" y="7945"/>
                </a:cubicBezTo>
                <a:lnTo>
                  <a:pt x="8960" y="7940"/>
                </a:lnTo>
                <a:cubicBezTo>
                  <a:pt x="8960" y="7918"/>
                  <a:pt x="8960" y="7895"/>
                  <a:pt x="8958" y="7875"/>
                </a:cubicBezTo>
                <a:lnTo>
                  <a:pt x="8958" y="7873"/>
                </a:lnTo>
                <a:lnTo>
                  <a:pt x="8980" y="7879"/>
                </a:lnTo>
                <a:cubicBezTo>
                  <a:pt x="8970" y="7875"/>
                  <a:pt x="8966" y="7873"/>
                  <a:pt x="8956" y="7869"/>
                </a:cubicBezTo>
                <a:cubicBezTo>
                  <a:pt x="8956" y="7865"/>
                  <a:pt x="8954" y="7861"/>
                  <a:pt x="8952" y="7855"/>
                </a:cubicBezTo>
                <a:cubicBezTo>
                  <a:pt x="8952" y="7851"/>
                  <a:pt x="8956" y="7849"/>
                  <a:pt x="8956" y="7845"/>
                </a:cubicBezTo>
                <a:lnTo>
                  <a:pt x="8999" y="7863"/>
                </a:lnTo>
                <a:cubicBezTo>
                  <a:pt x="8986" y="7857"/>
                  <a:pt x="8970" y="7849"/>
                  <a:pt x="8958" y="7843"/>
                </a:cubicBezTo>
                <a:cubicBezTo>
                  <a:pt x="8962" y="7834"/>
                  <a:pt x="8964" y="7824"/>
                  <a:pt x="8968" y="7816"/>
                </a:cubicBezTo>
                <a:cubicBezTo>
                  <a:pt x="8972" y="7804"/>
                  <a:pt x="8980" y="7794"/>
                  <a:pt x="8987" y="7785"/>
                </a:cubicBezTo>
                <a:close/>
                <a:moveTo>
                  <a:pt x="8664" y="7936"/>
                </a:moveTo>
                <a:cubicBezTo>
                  <a:pt x="8670" y="7936"/>
                  <a:pt x="8676" y="7938"/>
                  <a:pt x="8680" y="7938"/>
                </a:cubicBezTo>
                <a:lnTo>
                  <a:pt x="8680" y="7946"/>
                </a:lnTo>
                <a:lnTo>
                  <a:pt x="8668" y="7940"/>
                </a:lnTo>
                <a:lnTo>
                  <a:pt x="8664" y="7940"/>
                </a:lnTo>
                <a:lnTo>
                  <a:pt x="8664" y="7936"/>
                </a:lnTo>
                <a:close/>
                <a:moveTo>
                  <a:pt x="8822" y="7922"/>
                </a:moveTo>
                <a:cubicBezTo>
                  <a:pt x="8831" y="7930"/>
                  <a:pt x="8835" y="7940"/>
                  <a:pt x="8841" y="7952"/>
                </a:cubicBezTo>
                <a:lnTo>
                  <a:pt x="8813" y="7942"/>
                </a:lnTo>
                <a:lnTo>
                  <a:pt x="8813" y="7922"/>
                </a:lnTo>
                <a:close/>
                <a:moveTo>
                  <a:pt x="9330" y="7814"/>
                </a:moveTo>
                <a:lnTo>
                  <a:pt x="9291" y="7942"/>
                </a:lnTo>
                <a:cubicBezTo>
                  <a:pt x="9287" y="7946"/>
                  <a:pt x="9286" y="7949"/>
                  <a:pt x="9282" y="7952"/>
                </a:cubicBezTo>
                <a:lnTo>
                  <a:pt x="9330" y="7814"/>
                </a:lnTo>
                <a:close/>
                <a:moveTo>
                  <a:pt x="8546" y="7955"/>
                </a:moveTo>
                <a:lnTo>
                  <a:pt x="8560" y="7957"/>
                </a:lnTo>
                <a:cubicBezTo>
                  <a:pt x="8560" y="7958"/>
                  <a:pt x="8560" y="7958"/>
                  <a:pt x="8560" y="7958"/>
                </a:cubicBezTo>
                <a:cubicBezTo>
                  <a:pt x="8556" y="7958"/>
                  <a:pt x="8550" y="7958"/>
                  <a:pt x="8546" y="7957"/>
                </a:cubicBezTo>
                <a:lnTo>
                  <a:pt x="8546" y="7955"/>
                </a:lnTo>
                <a:close/>
                <a:moveTo>
                  <a:pt x="8728" y="7930"/>
                </a:moveTo>
                <a:cubicBezTo>
                  <a:pt x="8729" y="7930"/>
                  <a:pt x="8730" y="7930"/>
                  <a:pt x="8733" y="7930"/>
                </a:cubicBezTo>
                <a:lnTo>
                  <a:pt x="8727" y="7961"/>
                </a:lnTo>
                <a:lnTo>
                  <a:pt x="8721" y="7958"/>
                </a:lnTo>
                <a:cubicBezTo>
                  <a:pt x="8721" y="7946"/>
                  <a:pt x="8721" y="7941"/>
                  <a:pt x="8719" y="7941"/>
                </a:cubicBezTo>
                <a:cubicBezTo>
                  <a:pt x="8718" y="7941"/>
                  <a:pt x="8716" y="7946"/>
                  <a:pt x="8713" y="7957"/>
                </a:cubicBezTo>
                <a:lnTo>
                  <a:pt x="8695" y="7951"/>
                </a:lnTo>
                <a:cubicBezTo>
                  <a:pt x="8695" y="7946"/>
                  <a:pt x="8697" y="7945"/>
                  <a:pt x="8699" y="7940"/>
                </a:cubicBezTo>
                <a:cubicBezTo>
                  <a:pt x="8719" y="7940"/>
                  <a:pt x="8711" y="7930"/>
                  <a:pt x="8728" y="7930"/>
                </a:cubicBezTo>
                <a:close/>
                <a:moveTo>
                  <a:pt x="9319" y="7822"/>
                </a:moveTo>
                <a:lnTo>
                  <a:pt x="9277" y="7958"/>
                </a:lnTo>
                <a:lnTo>
                  <a:pt x="9270" y="7969"/>
                </a:lnTo>
                <a:cubicBezTo>
                  <a:pt x="9282" y="7918"/>
                  <a:pt x="9299" y="7869"/>
                  <a:pt x="9319" y="7822"/>
                </a:cubicBezTo>
                <a:close/>
                <a:moveTo>
                  <a:pt x="8815" y="7949"/>
                </a:moveTo>
                <a:lnTo>
                  <a:pt x="8841" y="7955"/>
                </a:lnTo>
                <a:lnTo>
                  <a:pt x="8842" y="7961"/>
                </a:lnTo>
                <a:cubicBezTo>
                  <a:pt x="8837" y="7966"/>
                  <a:pt x="8832" y="7969"/>
                  <a:pt x="8828" y="7969"/>
                </a:cubicBezTo>
                <a:cubicBezTo>
                  <a:pt x="8822" y="7969"/>
                  <a:pt x="8817" y="7963"/>
                  <a:pt x="8815" y="7949"/>
                </a:cubicBezTo>
                <a:close/>
                <a:moveTo>
                  <a:pt x="8668" y="7967"/>
                </a:moveTo>
                <a:cubicBezTo>
                  <a:pt x="8674" y="7967"/>
                  <a:pt x="8677" y="7969"/>
                  <a:pt x="8683" y="7969"/>
                </a:cubicBezTo>
                <a:lnTo>
                  <a:pt x="8683" y="7971"/>
                </a:lnTo>
                <a:cubicBezTo>
                  <a:pt x="8677" y="7969"/>
                  <a:pt x="8677" y="7969"/>
                  <a:pt x="8668" y="7967"/>
                </a:cubicBezTo>
                <a:close/>
                <a:moveTo>
                  <a:pt x="8740" y="7930"/>
                </a:moveTo>
                <a:cubicBezTo>
                  <a:pt x="8746" y="7930"/>
                  <a:pt x="8754" y="7932"/>
                  <a:pt x="8762" y="7934"/>
                </a:cubicBezTo>
                <a:cubicBezTo>
                  <a:pt x="8760" y="7949"/>
                  <a:pt x="8760" y="7958"/>
                  <a:pt x="8758" y="7977"/>
                </a:cubicBezTo>
                <a:cubicBezTo>
                  <a:pt x="8754" y="7973"/>
                  <a:pt x="8744" y="7969"/>
                  <a:pt x="8736" y="7964"/>
                </a:cubicBezTo>
                <a:cubicBezTo>
                  <a:pt x="8736" y="7955"/>
                  <a:pt x="8739" y="7942"/>
                  <a:pt x="8739" y="7930"/>
                </a:cubicBezTo>
                <a:close/>
                <a:moveTo>
                  <a:pt x="8690" y="7971"/>
                </a:moveTo>
                <a:lnTo>
                  <a:pt x="8709" y="7975"/>
                </a:lnTo>
                <a:cubicBezTo>
                  <a:pt x="8709" y="7977"/>
                  <a:pt x="8707" y="7979"/>
                  <a:pt x="8707" y="7981"/>
                </a:cubicBezTo>
                <a:cubicBezTo>
                  <a:pt x="8705" y="7979"/>
                  <a:pt x="8695" y="7975"/>
                  <a:pt x="8690" y="7973"/>
                </a:cubicBezTo>
                <a:lnTo>
                  <a:pt x="8690" y="7971"/>
                </a:lnTo>
                <a:close/>
                <a:moveTo>
                  <a:pt x="8638" y="7971"/>
                </a:moveTo>
                <a:lnTo>
                  <a:pt x="8650" y="7973"/>
                </a:lnTo>
                <a:cubicBezTo>
                  <a:pt x="8648" y="7977"/>
                  <a:pt x="8647" y="7979"/>
                  <a:pt x="8647" y="7983"/>
                </a:cubicBezTo>
                <a:cubicBezTo>
                  <a:pt x="8642" y="7981"/>
                  <a:pt x="8640" y="7981"/>
                  <a:pt x="8638" y="7981"/>
                </a:cubicBezTo>
                <a:lnTo>
                  <a:pt x="8637" y="7981"/>
                </a:lnTo>
                <a:cubicBezTo>
                  <a:pt x="8638" y="7977"/>
                  <a:pt x="8638" y="7975"/>
                  <a:pt x="8638" y="7971"/>
                </a:cubicBezTo>
                <a:close/>
                <a:moveTo>
                  <a:pt x="8143" y="7990"/>
                </a:moveTo>
                <a:lnTo>
                  <a:pt x="8152" y="7991"/>
                </a:lnTo>
                <a:lnTo>
                  <a:pt x="8160" y="7991"/>
                </a:lnTo>
                <a:lnTo>
                  <a:pt x="8143" y="7990"/>
                </a:lnTo>
                <a:close/>
                <a:moveTo>
                  <a:pt x="8631" y="7987"/>
                </a:moveTo>
                <a:lnTo>
                  <a:pt x="8642" y="7989"/>
                </a:lnTo>
                <a:lnTo>
                  <a:pt x="8642" y="7994"/>
                </a:lnTo>
                <a:lnTo>
                  <a:pt x="8631" y="7989"/>
                </a:lnTo>
                <a:cubicBezTo>
                  <a:pt x="8631" y="7989"/>
                  <a:pt x="8631" y="7987"/>
                  <a:pt x="8631" y="7987"/>
                </a:cubicBezTo>
                <a:close/>
                <a:moveTo>
                  <a:pt x="8658" y="7975"/>
                </a:moveTo>
                <a:lnTo>
                  <a:pt x="8683" y="7979"/>
                </a:lnTo>
                <a:cubicBezTo>
                  <a:pt x="8691" y="7981"/>
                  <a:pt x="8697" y="7983"/>
                  <a:pt x="8705" y="7983"/>
                </a:cubicBezTo>
                <a:cubicBezTo>
                  <a:pt x="8705" y="7987"/>
                  <a:pt x="8703" y="7994"/>
                  <a:pt x="8701" y="7997"/>
                </a:cubicBezTo>
                <a:cubicBezTo>
                  <a:pt x="8683" y="7994"/>
                  <a:pt x="8672" y="7989"/>
                  <a:pt x="8654" y="7985"/>
                </a:cubicBezTo>
                <a:cubicBezTo>
                  <a:pt x="8658" y="7983"/>
                  <a:pt x="8658" y="7979"/>
                  <a:pt x="8660" y="7977"/>
                </a:cubicBezTo>
                <a:lnTo>
                  <a:pt x="8658" y="7975"/>
                </a:lnTo>
                <a:close/>
                <a:moveTo>
                  <a:pt x="8721" y="7977"/>
                </a:moveTo>
                <a:cubicBezTo>
                  <a:pt x="8721" y="7985"/>
                  <a:pt x="8719" y="7991"/>
                  <a:pt x="8717" y="8000"/>
                </a:cubicBezTo>
                <a:lnTo>
                  <a:pt x="8715" y="8000"/>
                </a:lnTo>
                <a:cubicBezTo>
                  <a:pt x="8717" y="7989"/>
                  <a:pt x="8717" y="7985"/>
                  <a:pt x="8717" y="7977"/>
                </a:cubicBezTo>
                <a:close/>
                <a:moveTo>
                  <a:pt x="8229" y="8006"/>
                </a:moveTo>
                <a:cubicBezTo>
                  <a:pt x="8225" y="8007"/>
                  <a:pt x="8221" y="8007"/>
                  <a:pt x="8217" y="8007"/>
                </a:cubicBezTo>
                <a:lnTo>
                  <a:pt x="8217" y="8006"/>
                </a:lnTo>
                <a:close/>
                <a:moveTo>
                  <a:pt x="8654" y="7991"/>
                </a:moveTo>
                <a:cubicBezTo>
                  <a:pt x="8670" y="7995"/>
                  <a:pt x="8686" y="8000"/>
                  <a:pt x="8701" y="8001"/>
                </a:cubicBezTo>
                <a:cubicBezTo>
                  <a:pt x="8701" y="8003"/>
                  <a:pt x="8701" y="8006"/>
                  <a:pt x="8701" y="8007"/>
                </a:cubicBezTo>
                <a:lnTo>
                  <a:pt x="8654" y="7995"/>
                </a:lnTo>
                <a:cubicBezTo>
                  <a:pt x="8654" y="7994"/>
                  <a:pt x="8654" y="7994"/>
                  <a:pt x="8654" y="7991"/>
                </a:cubicBezTo>
                <a:close/>
                <a:moveTo>
                  <a:pt x="8734" y="7981"/>
                </a:moveTo>
                <a:lnTo>
                  <a:pt x="8756" y="7987"/>
                </a:lnTo>
                <a:cubicBezTo>
                  <a:pt x="8756" y="7991"/>
                  <a:pt x="8754" y="8001"/>
                  <a:pt x="8754" y="8007"/>
                </a:cubicBezTo>
                <a:cubicBezTo>
                  <a:pt x="8746" y="8006"/>
                  <a:pt x="8739" y="8003"/>
                  <a:pt x="8730" y="8003"/>
                </a:cubicBezTo>
                <a:cubicBezTo>
                  <a:pt x="8733" y="7995"/>
                  <a:pt x="8734" y="7989"/>
                  <a:pt x="8734" y="7981"/>
                </a:cubicBezTo>
                <a:close/>
                <a:moveTo>
                  <a:pt x="9611" y="7963"/>
                </a:moveTo>
                <a:cubicBezTo>
                  <a:pt x="9586" y="7981"/>
                  <a:pt x="9570" y="7995"/>
                  <a:pt x="9554" y="8007"/>
                </a:cubicBezTo>
                <a:cubicBezTo>
                  <a:pt x="9554" y="8007"/>
                  <a:pt x="9554" y="8006"/>
                  <a:pt x="9554" y="8003"/>
                </a:cubicBezTo>
                <a:cubicBezTo>
                  <a:pt x="9572" y="7989"/>
                  <a:pt x="9587" y="7977"/>
                  <a:pt x="9611" y="7963"/>
                </a:cubicBezTo>
                <a:close/>
                <a:moveTo>
                  <a:pt x="9074" y="7667"/>
                </a:moveTo>
                <a:cubicBezTo>
                  <a:pt x="9076" y="7667"/>
                  <a:pt x="9078" y="7679"/>
                  <a:pt x="9079" y="7708"/>
                </a:cubicBezTo>
                <a:lnTo>
                  <a:pt x="9072" y="7741"/>
                </a:lnTo>
                <a:cubicBezTo>
                  <a:pt x="9087" y="7769"/>
                  <a:pt x="9105" y="7771"/>
                  <a:pt x="9123" y="7771"/>
                </a:cubicBezTo>
                <a:cubicBezTo>
                  <a:pt x="9127" y="7771"/>
                  <a:pt x="9129" y="7771"/>
                  <a:pt x="9133" y="7771"/>
                </a:cubicBezTo>
                <a:cubicBezTo>
                  <a:pt x="9157" y="7771"/>
                  <a:pt x="9180" y="7776"/>
                  <a:pt x="9189" y="7851"/>
                </a:cubicBezTo>
                <a:cubicBezTo>
                  <a:pt x="9186" y="7844"/>
                  <a:pt x="9182" y="7841"/>
                  <a:pt x="9177" y="7841"/>
                </a:cubicBezTo>
                <a:cubicBezTo>
                  <a:pt x="9149" y="7841"/>
                  <a:pt x="9095" y="7938"/>
                  <a:pt x="9036" y="8016"/>
                </a:cubicBezTo>
                <a:lnTo>
                  <a:pt x="9062" y="7930"/>
                </a:lnTo>
                <a:cubicBezTo>
                  <a:pt x="9062" y="7888"/>
                  <a:pt x="9050" y="7873"/>
                  <a:pt x="9036" y="7863"/>
                </a:cubicBezTo>
                <a:cubicBezTo>
                  <a:pt x="9040" y="7849"/>
                  <a:pt x="9042" y="7833"/>
                  <a:pt x="9044" y="7816"/>
                </a:cubicBezTo>
                <a:cubicBezTo>
                  <a:pt x="9091" y="7840"/>
                  <a:pt x="9127" y="7863"/>
                  <a:pt x="9127" y="7863"/>
                </a:cubicBezTo>
                <a:cubicBezTo>
                  <a:pt x="9131" y="7859"/>
                  <a:pt x="9093" y="7836"/>
                  <a:pt x="9044" y="7812"/>
                </a:cubicBezTo>
                <a:cubicBezTo>
                  <a:pt x="9044" y="7806"/>
                  <a:pt x="9046" y="7802"/>
                  <a:pt x="9048" y="7796"/>
                </a:cubicBezTo>
                <a:cubicBezTo>
                  <a:pt x="9056" y="7800"/>
                  <a:pt x="9066" y="7804"/>
                  <a:pt x="9072" y="7808"/>
                </a:cubicBezTo>
                <a:cubicBezTo>
                  <a:pt x="9068" y="7804"/>
                  <a:pt x="9056" y="7796"/>
                  <a:pt x="9048" y="7791"/>
                </a:cubicBezTo>
                <a:cubicBezTo>
                  <a:pt x="9058" y="7728"/>
                  <a:pt x="9067" y="7667"/>
                  <a:pt x="9074" y="7667"/>
                </a:cubicBezTo>
                <a:close/>
                <a:moveTo>
                  <a:pt x="8186" y="8010"/>
                </a:moveTo>
                <a:lnTo>
                  <a:pt x="8186" y="8018"/>
                </a:lnTo>
                <a:lnTo>
                  <a:pt x="8172" y="8020"/>
                </a:lnTo>
                <a:lnTo>
                  <a:pt x="8173" y="8010"/>
                </a:lnTo>
                <a:close/>
                <a:moveTo>
                  <a:pt x="8730" y="8010"/>
                </a:moveTo>
                <a:cubicBezTo>
                  <a:pt x="8739" y="8012"/>
                  <a:pt x="8746" y="8014"/>
                  <a:pt x="8754" y="8016"/>
                </a:cubicBezTo>
                <a:cubicBezTo>
                  <a:pt x="8754" y="8018"/>
                  <a:pt x="8754" y="8020"/>
                  <a:pt x="8754" y="8024"/>
                </a:cubicBezTo>
                <a:lnTo>
                  <a:pt x="8730" y="8018"/>
                </a:lnTo>
                <a:cubicBezTo>
                  <a:pt x="8730" y="8014"/>
                  <a:pt x="8730" y="8012"/>
                  <a:pt x="8730" y="8010"/>
                </a:cubicBezTo>
                <a:close/>
                <a:moveTo>
                  <a:pt x="8960" y="7945"/>
                </a:moveTo>
                <a:lnTo>
                  <a:pt x="8972" y="7949"/>
                </a:lnTo>
                <a:cubicBezTo>
                  <a:pt x="8968" y="7967"/>
                  <a:pt x="8962" y="7991"/>
                  <a:pt x="8956" y="8026"/>
                </a:cubicBezTo>
                <a:cubicBezTo>
                  <a:pt x="8960" y="7987"/>
                  <a:pt x="8960" y="7971"/>
                  <a:pt x="8960" y="7945"/>
                </a:cubicBezTo>
                <a:close/>
                <a:moveTo>
                  <a:pt x="8617" y="8024"/>
                </a:moveTo>
                <a:lnTo>
                  <a:pt x="8631" y="8026"/>
                </a:lnTo>
                <a:lnTo>
                  <a:pt x="8631" y="8028"/>
                </a:lnTo>
                <a:lnTo>
                  <a:pt x="8617" y="8024"/>
                </a:lnTo>
                <a:close/>
                <a:moveTo>
                  <a:pt x="8160" y="7989"/>
                </a:moveTo>
                <a:lnTo>
                  <a:pt x="8164" y="7991"/>
                </a:lnTo>
                <a:lnTo>
                  <a:pt x="8164" y="7994"/>
                </a:lnTo>
                <a:lnTo>
                  <a:pt x="8152" y="7991"/>
                </a:lnTo>
                <a:lnTo>
                  <a:pt x="8140" y="7991"/>
                </a:lnTo>
                <a:lnTo>
                  <a:pt x="8166" y="7995"/>
                </a:lnTo>
                <a:cubicBezTo>
                  <a:pt x="8154" y="7997"/>
                  <a:pt x="8144" y="8000"/>
                  <a:pt x="8134" y="8006"/>
                </a:cubicBezTo>
                <a:cubicBezTo>
                  <a:pt x="8133" y="8010"/>
                  <a:pt x="8143" y="8012"/>
                  <a:pt x="8162" y="8012"/>
                </a:cubicBezTo>
                <a:lnTo>
                  <a:pt x="8160" y="8022"/>
                </a:lnTo>
                <a:cubicBezTo>
                  <a:pt x="8146" y="8026"/>
                  <a:pt x="8134" y="8030"/>
                  <a:pt x="8123" y="8032"/>
                </a:cubicBezTo>
                <a:cubicBezTo>
                  <a:pt x="8127" y="8018"/>
                  <a:pt x="8133" y="8003"/>
                  <a:pt x="8139" y="7989"/>
                </a:cubicBezTo>
                <a:lnTo>
                  <a:pt x="8143" y="7990"/>
                </a:lnTo>
                <a:lnTo>
                  <a:pt x="8140" y="7989"/>
                </a:lnTo>
                <a:close/>
                <a:moveTo>
                  <a:pt x="9523" y="7963"/>
                </a:moveTo>
                <a:cubicBezTo>
                  <a:pt x="9513" y="7977"/>
                  <a:pt x="9501" y="7991"/>
                  <a:pt x="9490" y="8006"/>
                </a:cubicBezTo>
                <a:cubicBezTo>
                  <a:pt x="9490" y="8002"/>
                  <a:pt x="9492" y="7995"/>
                  <a:pt x="9493" y="7991"/>
                </a:cubicBezTo>
                <a:lnTo>
                  <a:pt x="9485" y="8010"/>
                </a:lnTo>
                <a:cubicBezTo>
                  <a:pt x="9477" y="8018"/>
                  <a:pt x="9470" y="8028"/>
                  <a:pt x="9462" y="8036"/>
                </a:cubicBezTo>
                <a:cubicBezTo>
                  <a:pt x="9464" y="8028"/>
                  <a:pt x="9466" y="8018"/>
                  <a:pt x="9468" y="8010"/>
                </a:cubicBezTo>
                <a:lnTo>
                  <a:pt x="9493" y="7989"/>
                </a:lnTo>
                <a:cubicBezTo>
                  <a:pt x="9493" y="7990"/>
                  <a:pt x="9493" y="7990"/>
                  <a:pt x="9493" y="7991"/>
                </a:cubicBezTo>
                <a:lnTo>
                  <a:pt x="9493" y="7989"/>
                </a:lnTo>
                <a:cubicBezTo>
                  <a:pt x="9493" y="7989"/>
                  <a:pt x="9493" y="7988"/>
                  <a:pt x="9493" y="7987"/>
                </a:cubicBezTo>
                <a:cubicBezTo>
                  <a:pt x="9503" y="7979"/>
                  <a:pt x="9511" y="7973"/>
                  <a:pt x="9523" y="7963"/>
                </a:cubicBezTo>
                <a:close/>
                <a:moveTo>
                  <a:pt x="8727" y="8032"/>
                </a:moveTo>
                <a:lnTo>
                  <a:pt x="8752" y="8036"/>
                </a:lnTo>
                <a:lnTo>
                  <a:pt x="8752" y="8042"/>
                </a:lnTo>
                <a:lnTo>
                  <a:pt x="8727" y="8036"/>
                </a:lnTo>
                <a:lnTo>
                  <a:pt x="8727" y="8032"/>
                </a:lnTo>
                <a:close/>
                <a:moveTo>
                  <a:pt x="8642" y="8028"/>
                </a:moveTo>
                <a:lnTo>
                  <a:pt x="8693" y="8036"/>
                </a:lnTo>
                <a:cubicBezTo>
                  <a:pt x="8693" y="8040"/>
                  <a:pt x="8693" y="8042"/>
                  <a:pt x="8691" y="8046"/>
                </a:cubicBezTo>
                <a:lnTo>
                  <a:pt x="8642" y="8032"/>
                </a:lnTo>
                <a:lnTo>
                  <a:pt x="8642" y="8028"/>
                </a:lnTo>
                <a:close/>
                <a:moveTo>
                  <a:pt x="8319" y="8018"/>
                </a:moveTo>
                <a:lnTo>
                  <a:pt x="8313" y="8056"/>
                </a:lnTo>
                <a:cubicBezTo>
                  <a:pt x="8309" y="8056"/>
                  <a:pt x="8307" y="8055"/>
                  <a:pt x="8305" y="8055"/>
                </a:cubicBezTo>
                <a:cubicBezTo>
                  <a:pt x="8309" y="8044"/>
                  <a:pt x="8311" y="8032"/>
                  <a:pt x="8315" y="8018"/>
                </a:cubicBezTo>
                <a:close/>
                <a:moveTo>
                  <a:pt x="9697" y="8014"/>
                </a:moveTo>
                <a:cubicBezTo>
                  <a:pt x="9691" y="8024"/>
                  <a:pt x="9685" y="8032"/>
                  <a:pt x="9679" y="8042"/>
                </a:cubicBezTo>
                <a:cubicBezTo>
                  <a:pt x="9672" y="8048"/>
                  <a:pt x="9662" y="8055"/>
                  <a:pt x="9654" y="8061"/>
                </a:cubicBezTo>
                <a:cubicBezTo>
                  <a:pt x="9652" y="8058"/>
                  <a:pt x="9648" y="8061"/>
                  <a:pt x="9648" y="8048"/>
                </a:cubicBezTo>
                <a:lnTo>
                  <a:pt x="9648" y="8046"/>
                </a:lnTo>
                <a:cubicBezTo>
                  <a:pt x="9664" y="8034"/>
                  <a:pt x="9679" y="8022"/>
                  <a:pt x="9697" y="8014"/>
                </a:cubicBezTo>
                <a:close/>
                <a:moveTo>
                  <a:pt x="8489" y="8042"/>
                </a:moveTo>
                <a:cubicBezTo>
                  <a:pt x="8487" y="8048"/>
                  <a:pt x="8485" y="8055"/>
                  <a:pt x="8482" y="8062"/>
                </a:cubicBezTo>
                <a:cubicBezTo>
                  <a:pt x="8483" y="8056"/>
                  <a:pt x="8485" y="8049"/>
                  <a:pt x="8487" y="8042"/>
                </a:cubicBezTo>
                <a:close/>
                <a:moveTo>
                  <a:pt x="8727" y="8040"/>
                </a:moveTo>
                <a:lnTo>
                  <a:pt x="8752" y="8044"/>
                </a:lnTo>
                <a:cubicBezTo>
                  <a:pt x="8748" y="8052"/>
                  <a:pt x="8746" y="8055"/>
                  <a:pt x="8746" y="8063"/>
                </a:cubicBezTo>
                <a:lnTo>
                  <a:pt x="8723" y="8055"/>
                </a:lnTo>
                <a:cubicBezTo>
                  <a:pt x="8723" y="8050"/>
                  <a:pt x="8727" y="8046"/>
                  <a:pt x="8727" y="8040"/>
                </a:cubicBezTo>
                <a:close/>
                <a:moveTo>
                  <a:pt x="8619" y="8056"/>
                </a:moveTo>
                <a:cubicBezTo>
                  <a:pt x="8619" y="8058"/>
                  <a:pt x="8617" y="8063"/>
                  <a:pt x="8615" y="8067"/>
                </a:cubicBezTo>
                <a:lnTo>
                  <a:pt x="8615" y="8056"/>
                </a:lnTo>
                <a:close/>
                <a:moveTo>
                  <a:pt x="9450" y="8024"/>
                </a:moveTo>
                <a:cubicBezTo>
                  <a:pt x="9448" y="8034"/>
                  <a:pt x="9446" y="8044"/>
                  <a:pt x="9442" y="8055"/>
                </a:cubicBezTo>
                <a:lnTo>
                  <a:pt x="9442" y="8056"/>
                </a:lnTo>
                <a:lnTo>
                  <a:pt x="9431" y="8069"/>
                </a:lnTo>
                <a:cubicBezTo>
                  <a:pt x="9432" y="8067"/>
                  <a:pt x="9432" y="8064"/>
                  <a:pt x="9432" y="8063"/>
                </a:cubicBezTo>
                <a:cubicBezTo>
                  <a:pt x="9431" y="8052"/>
                  <a:pt x="9425" y="8052"/>
                  <a:pt x="9418" y="8050"/>
                </a:cubicBezTo>
                <a:cubicBezTo>
                  <a:pt x="9428" y="8042"/>
                  <a:pt x="9441" y="8032"/>
                  <a:pt x="9450" y="8024"/>
                </a:cubicBezTo>
                <a:close/>
                <a:moveTo>
                  <a:pt x="9526" y="7813"/>
                </a:moveTo>
                <a:cubicBezTo>
                  <a:pt x="9505" y="7854"/>
                  <a:pt x="9377" y="8017"/>
                  <a:pt x="9335" y="8070"/>
                </a:cubicBezTo>
                <a:lnTo>
                  <a:pt x="9383" y="8014"/>
                </a:lnTo>
                <a:lnTo>
                  <a:pt x="9336" y="8075"/>
                </a:lnTo>
                <a:cubicBezTo>
                  <a:pt x="9335" y="8073"/>
                  <a:pt x="9332" y="8070"/>
                  <a:pt x="9330" y="8069"/>
                </a:cubicBezTo>
                <a:cubicBezTo>
                  <a:pt x="9388" y="7987"/>
                  <a:pt x="9491" y="7839"/>
                  <a:pt x="9507" y="7828"/>
                </a:cubicBezTo>
                <a:lnTo>
                  <a:pt x="9378" y="8010"/>
                </a:lnTo>
                <a:cubicBezTo>
                  <a:pt x="9461" y="7903"/>
                  <a:pt x="9425" y="7935"/>
                  <a:pt x="9526" y="7813"/>
                </a:cubicBezTo>
                <a:close/>
                <a:moveTo>
                  <a:pt x="9540" y="8014"/>
                </a:moveTo>
                <a:cubicBezTo>
                  <a:pt x="9538" y="8016"/>
                  <a:pt x="9536" y="8020"/>
                  <a:pt x="9536" y="8022"/>
                </a:cubicBezTo>
                <a:cubicBezTo>
                  <a:pt x="9507" y="8046"/>
                  <a:pt x="9491" y="8061"/>
                  <a:pt x="9470" y="8077"/>
                </a:cubicBezTo>
                <a:cubicBezTo>
                  <a:pt x="9471" y="8069"/>
                  <a:pt x="9474" y="8067"/>
                  <a:pt x="9476" y="8058"/>
                </a:cubicBezTo>
                <a:cubicBezTo>
                  <a:pt x="9495" y="8044"/>
                  <a:pt x="9519" y="8030"/>
                  <a:pt x="9540" y="8014"/>
                </a:cubicBezTo>
                <a:close/>
                <a:moveTo>
                  <a:pt x="9468" y="8064"/>
                </a:moveTo>
                <a:lnTo>
                  <a:pt x="9462" y="8083"/>
                </a:lnTo>
                <a:lnTo>
                  <a:pt x="9450" y="8091"/>
                </a:lnTo>
                <a:cubicBezTo>
                  <a:pt x="9450" y="8085"/>
                  <a:pt x="9450" y="8081"/>
                  <a:pt x="9452" y="8075"/>
                </a:cubicBezTo>
                <a:lnTo>
                  <a:pt x="9468" y="8064"/>
                </a:lnTo>
                <a:close/>
                <a:moveTo>
                  <a:pt x="8054" y="7973"/>
                </a:moveTo>
                <a:lnTo>
                  <a:pt x="8097" y="7981"/>
                </a:lnTo>
                <a:cubicBezTo>
                  <a:pt x="8091" y="8045"/>
                  <a:pt x="8092" y="8069"/>
                  <a:pt x="8098" y="8069"/>
                </a:cubicBezTo>
                <a:cubicBezTo>
                  <a:pt x="8103" y="8069"/>
                  <a:pt x="8111" y="8055"/>
                  <a:pt x="8119" y="8034"/>
                </a:cubicBezTo>
                <a:cubicBezTo>
                  <a:pt x="8130" y="8032"/>
                  <a:pt x="8146" y="8032"/>
                  <a:pt x="8158" y="8030"/>
                </a:cubicBezTo>
                <a:lnTo>
                  <a:pt x="8140" y="8112"/>
                </a:lnTo>
                <a:cubicBezTo>
                  <a:pt x="8115" y="8107"/>
                  <a:pt x="8091" y="8101"/>
                  <a:pt x="8066" y="8097"/>
                </a:cubicBezTo>
                <a:cubicBezTo>
                  <a:pt x="8070" y="8056"/>
                  <a:pt x="8048" y="8018"/>
                  <a:pt x="8054" y="7977"/>
                </a:cubicBezTo>
                <a:cubicBezTo>
                  <a:pt x="8054" y="7975"/>
                  <a:pt x="8054" y="7975"/>
                  <a:pt x="8054" y="7973"/>
                </a:cubicBezTo>
                <a:close/>
                <a:moveTo>
                  <a:pt x="9436" y="8087"/>
                </a:moveTo>
                <a:cubicBezTo>
                  <a:pt x="9434" y="8093"/>
                  <a:pt x="9432" y="8097"/>
                  <a:pt x="9432" y="8103"/>
                </a:cubicBezTo>
                <a:lnTo>
                  <a:pt x="9413" y="8116"/>
                </a:lnTo>
                <a:cubicBezTo>
                  <a:pt x="9415" y="8112"/>
                  <a:pt x="9418" y="8103"/>
                  <a:pt x="9421" y="8097"/>
                </a:cubicBezTo>
                <a:lnTo>
                  <a:pt x="9436" y="8087"/>
                </a:lnTo>
                <a:close/>
                <a:moveTo>
                  <a:pt x="8183" y="8028"/>
                </a:moveTo>
                <a:cubicBezTo>
                  <a:pt x="8178" y="8058"/>
                  <a:pt x="8173" y="8089"/>
                  <a:pt x="8168" y="8118"/>
                </a:cubicBezTo>
                <a:lnTo>
                  <a:pt x="8144" y="8113"/>
                </a:lnTo>
                <a:lnTo>
                  <a:pt x="8168" y="8028"/>
                </a:lnTo>
                <a:close/>
                <a:moveTo>
                  <a:pt x="8364" y="8026"/>
                </a:moveTo>
                <a:lnTo>
                  <a:pt x="8380" y="8028"/>
                </a:lnTo>
                <a:lnTo>
                  <a:pt x="8452" y="8124"/>
                </a:lnTo>
                <a:cubicBezTo>
                  <a:pt x="8440" y="8112"/>
                  <a:pt x="8429" y="8103"/>
                  <a:pt x="8417" y="8095"/>
                </a:cubicBezTo>
                <a:lnTo>
                  <a:pt x="8364" y="8026"/>
                </a:lnTo>
                <a:close/>
                <a:moveTo>
                  <a:pt x="8245" y="8022"/>
                </a:moveTo>
                <a:cubicBezTo>
                  <a:pt x="8232" y="8056"/>
                  <a:pt x="8219" y="8091"/>
                  <a:pt x="8205" y="8125"/>
                </a:cubicBezTo>
                <a:lnTo>
                  <a:pt x="8197" y="8124"/>
                </a:lnTo>
                <a:cubicBezTo>
                  <a:pt x="8201" y="8091"/>
                  <a:pt x="8207" y="8056"/>
                  <a:pt x="8215" y="8024"/>
                </a:cubicBezTo>
                <a:lnTo>
                  <a:pt x="8245" y="8022"/>
                </a:lnTo>
                <a:close/>
                <a:moveTo>
                  <a:pt x="8603" y="8052"/>
                </a:moveTo>
                <a:cubicBezTo>
                  <a:pt x="8605" y="8061"/>
                  <a:pt x="8609" y="8069"/>
                  <a:pt x="8611" y="8075"/>
                </a:cubicBezTo>
                <a:cubicBezTo>
                  <a:pt x="8611" y="8077"/>
                  <a:pt x="8611" y="8079"/>
                  <a:pt x="8609" y="8081"/>
                </a:cubicBezTo>
                <a:lnTo>
                  <a:pt x="8597" y="8081"/>
                </a:lnTo>
                <a:lnTo>
                  <a:pt x="8605" y="8093"/>
                </a:lnTo>
                <a:cubicBezTo>
                  <a:pt x="8597" y="8116"/>
                  <a:pt x="8590" y="8133"/>
                  <a:pt x="8586" y="8133"/>
                </a:cubicBezTo>
                <a:cubicBezTo>
                  <a:pt x="8582" y="8133"/>
                  <a:pt x="8581" y="8118"/>
                  <a:pt x="8584" y="8081"/>
                </a:cubicBezTo>
                <a:cubicBezTo>
                  <a:pt x="8588" y="8070"/>
                  <a:pt x="8591" y="8063"/>
                  <a:pt x="8597" y="8052"/>
                </a:cubicBezTo>
                <a:close/>
                <a:moveTo>
                  <a:pt x="9450" y="8119"/>
                </a:moveTo>
                <a:lnTo>
                  <a:pt x="9444" y="8136"/>
                </a:lnTo>
                <a:cubicBezTo>
                  <a:pt x="9444" y="8130"/>
                  <a:pt x="9446" y="8125"/>
                  <a:pt x="9446" y="8119"/>
                </a:cubicBezTo>
                <a:close/>
                <a:moveTo>
                  <a:pt x="9289" y="7706"/>
                </a:moveTo>
                <a:cubicBezTo>
                  <a:pt x="9276" y="7843"/>
                  <a:pt x="9262" y="7914"/>
                  <a:pt x="9248" y="7991"/>
                </a:cubicBezTo>
                <a:cubicBezTo>
                  <a:pt x="9238" y="8001"/>
                  <a:pt x="9229" y="8007"/>
                  <a:pt x="9220" y="8007"/>
                </a:cubicBezTo>
                <a:cubicBezTo>
                  <a:pt x="9215" y="8007"/>
                  <a:pt x="9209" y="8003"/>
                  <a:pt x="9205" y="7995"/>
                </a:cubicBezTo>
                <a:lnTo>
                  <a:pt x="9207" y="8024"/>
                </a:lnTo>
                <a:cubicBezTo>
                  <a:pt x="9185" y="8110"/>
                  <a:pt x="9174" y="8140"/>
                  <a:pt x="9170" y="8140"/>
                </a:cubicBezTo>
                <a:cubicBezTo>
                  <a:pt x="9160" y="8140"/>
                  <a:pt x="9185" y="7972"/>
                  <a:pt x="9169" y="7972"/>
                </a:cubicBezTo>
                <a:cubicBezTo>
                  <a:pt x="9166" y="7972"/>
                  <a:pt x="9160" y="7981"/>
                  <a:pt x="9152" y="8001"/>
                </a:cubicBezTo>
                <a:cubicBezTo>
                  <a:pt x="9168" y="7955"/>
                  <a:pt x="9181" y="7910"/>
                  <a:pt x="9191" y="7863"/>
                </a:cubicBezTo>
                <a:cubicBezTo>
                  <a:pt x="9193" y="7894"/>
                  <a:pt x="9195" y="7924"/>
                  <a:pt x="9195" y="7957"/>
                </a:cubicBezTo>
                <a:cubicBezTo>
                  <a:pt x="9210" y="7875"/>
                  <a:pt x="9218" y="7854"/>
                  <a:pt x="9224" y="7854"/>
                </a:cubicBezTo>
                <a:cubicBezTo>
                  <a:pt x="9231" y="7854"/>
                  <a:pt x="9236" y="7880"/>
                  <a:pt x="9244" y="7880"/>
                </a:cubicBezTo>
                <a:cubicBezTo>
                  <a:pt x="9252" y="7880"/>
                  <a:pt x="9265" y="7847"/>
                  <a:pt x="9289" y="7706"/>
                </a:cubicBezTo>
                <a:close/>
                <a:moveTo>
                  <a:pt x="8311" y="8077"/>
                </a:moveTo>
                <a:lnTo>
                  <a:pt x="8303" y="8144"/>
                </a:lnTo>
                <a:lnTo>
                  <a:pt x="8282" y="8140"/>
                </a:lnTo>
                <a:cubicBezTo>
                  <a:pt x="8288" y="8122"/>
                  <a:pt x="8293" y="8097"/>
                  <a:pt x="8299" y="8077"/>
                </a:cubicBezTo>
                <a:close/>
                <a:moveTo>
                  <a:pt x="9427" y="8119"/>
                </a:moveTo>
                <a:cubicBezTo>
                  <a:pt x="9423" y="8141"/>
                  <a:pt x="9418" y="8155"/>
                  <a:pt x="9415" y="8155"/>
                </a:cubicBezTo>
                <a:cubicBezTo>
                  <a:pt x="9413" y="8155"/>
                  <a:pt x="9411" y="8145"/>
                  <a:pt x="9411" y="8122"/>
                </a:cubicBezTo>
                <a:cubicBezTo>
                  <a:pt x="9415" y="8122"/>
                  <a:pt x="9421" y="8122"/>
                  <a:pt x="9427" y="8119"/>
                </a:cubicBezTo>
                <a:close/>
                <a:moveTo>
                  <a:pt x="8668" y="8061"/>
                </a:moveTo>
                <a:lnTo>
                  <a:pt x="8687" y="8063"/>
                </a:lnTo>
                <a:cubicBezTo>
                  <a:pt x="8677" y="8113"/>
                  <a:pt x="8665" y="8159"/>
                  <a:pt x="8659" y="8159"/>
                </a:cubicBezTo>
                <a:cubicBezTo>
                  <a:pt x="8656" y="8159"/>
                  <a:pt x="8654" y="8148"/>
                  <a:pt x="8654" y="8122"/>
                </a:cubicBezTo>
                <a:lnTo>
                  <a:pt x="8654" y="8119"/>
                </a:lnTo>
                <a:lnTo>
                  <a:pt x="8668" y="8061"/>
                </a:lnTo>
                <a:close/>
                <a:moveTo>
                  <a:pt x="8631" y="8058"/>
                </a:moveTo>
                <a:lnTo>
                  <a:pt x="8664" y="8061"/>
                </a:lnTo>
                <a:cubicBezTo>
                  <a:pt x="8647" y="8099"/>
                  <a:pt x="8625" y="8161"/>
                  <a:pt x="8614" y="8161"/>
                </a:cubicBezTo>
                <a:cubicBezTo>
                  <a:pt x="8613" y="8161"/>
                  <a:pt x="8612" y="8159"/>
                  <a:pt x="8611" y="8156"/>
                </a:cubicBezTo>
                <a:cubicBezTo>
                  <a:pt x="8615" y="8136"/>
                  <a:pt x="8617" y="8130"/>
                  <a:pt x="8619" y="8113"/>
                </a:cubicBezTo>
                <a:lnTo>
                  <a:pt x="8627" y="8083"/>
                </a:lnTo>
                <a:lnTo>
                  <a:pt x="8625" y="8083"/>
                </a:lnTo>
                <a:cubicBezTo>
                  <a:pt x="8627" y="8073"/>
                  <a:pt x="8628" y="8063"/>
                  <a:pt x="8631" y="8058"/>
                </a:cubicBezTo>
                <a:close/>
                <a:moveTo>
                  <a:pt x="9466" y="8118"/>
                </a:moveTo>
                <a:cubicBezTo>
                  <a:pt x="9457" y="8135"/>
                  <a:pt x="9449" y="8151"/>
                  <a:pt x="9443" y="8168"/>
                </a:cubicBezTo>
                <a:cubicBezTo>
                  <a:pt x="9448" y="8155"/>
                  <a:pt x="9453" y="8135"/>
                  <a:pt x="9458" y="8118"/>
                </a:cubicBezTo>
                <a:close/>
                <a:moveTo>
                  <a:pt x="8719" y="8067"/>
                </a:moveTo>
                <a:cubicBezTo>
                  <a:pt x="8727" y="8067"/>
                  <a:pt x="8734" y="8069"/>
                  <a:pt x="8742" y="8069"/>
                </a:cubicBezTo>
                <a:cubicBezTo>
                  <a:pt x="8721" y="8136"/>
                  <a:pt x="8700" y="8189"/>
                  <a:pt x="8690" y="8189"/>
                </a:cubicBezTo>
                <a:cubicBezTo>
                  <a:pt x="8690" y="8189"/>
                  <a:pt x="8690" y="8189"/>
                  <a:pt x="8690" y="8189"/>
                </a:cubicBezTo>
                <a:cubicBezTo>
                  <a:pt x="8705" y="8150"/>
                  <a:pt x="8715" y="8109"/>
                  <a:pt x="8721" y="8069"/>
                </a:cubicBezTo>
                <a:lnTo>
                  <a:pt x="8719" y="8067"/>
                </a:lnTo>
                <a:close/>
                <a:moveTo>
                  <a:pt x="8832" y="8093"/>
                </a:moveTo>
                <a:cubicBezTo>
                  <a:pt x="8825" y="8136"/>
                  <a:pt x="8813" y="8195"/>
                  <a:pt x="8801" y="8246"/>
                </a:cubicBezTo>
                <a:lnTo>
                  <a:pt x="8785" y="8242"/>
                </a:lnTo>
                <a:cubicBezTo>
                  <a:pt x="8795" y="8191"/>
                  <a:pt x="8811" y="8140"/>
                  <a:pt x="8832" y="8093"/>
                </a:cubicBezTo>
                <a:close/>
                <a:moveTo>
                  <a:pt x="9636" y="8055"/>
                </a:moveTo>
                <a:lnTo>
                  <a:pt x="9636" y="8075"/>
                </a:lnTo>
                <a:cubicBezTo>
                  <a:pt x="9621" y="8087"/>
                  <a:pt x="9605" y="8097"/>
                  <a:pt x="9587" y="8107"/>
                </a:cubicBezTo>
                <a:lnTo>
                  <a:pt x="9572" y="8116"/>
                </a:lnTo>
                <a:cubicBezTo>
                  <a:pt x="9591" y="8109"/>
                  <a:pt x="9605" y="8106"/>
                  <a:pt x="9614" y="8106"/>
                </a:cubicBezTo>
                <a:cubicBezTo>
                  <a:pt x="9620" y="8106"/>
                  <a:pt x="9624" y="8107"/>
                  <a:pt x="9626" y="8109"/>
                </a:cubicBezTo>
                <a:cubicBezTo>
                  <a:pt x="9619" y="8125"/>
                  <a:pt x="9613" y="8144"/>
                  <a:pt x="9607" y="8161"/>
                </a:cubicBezTo>
                <a:cubicBezTo>
                  <a:pt x="9589" y="8185"/>
                  <a:pt x="9568" y="8211"/>
                  <a:pt x="9543" y="8240"/>
                </a:cubicBezTo>
                <a:cubicBezTo>
                  <a:pt x="9544" y="8211"/>
                  <a:pt x="9546" y="8183"/>
                  <a:pt x="9552" y="8156"/>
                </a:cubicBezTo>
                <a:cubicBezTo>
                  <a:pt x="9529" y="8209"/>
                  <a:pt x="9506" y="8264"/>
                  <a:pt x="9495" y="8264"/>
                </a:cubicBezTo>
                <a:cubicBezTo>
                  <a:pt x="9491" y="8264"/>
                  <a:pt x="9490" y="8256"/>
                  <a:pt x="9490" y="8240"/>
                </a:cubicBezTo>
                <a:cubicBezTo>
                  <a:pt x="9497" y="8209"/>
                  <a:pt x="9511" y="8161"/>
                  <a:pt x="9524" y="8109"/>
                </a:cubicBezTo>
                <a:cubicBezTo>
                  <a:pt x="9538" y="8107"/>
                  <a:pt x="9552" y="8106"/>
                  <a:pt x="9570" y="8101"/>
                </a:cubicBezTo>
                <a:cubicBezTo>
                  <a:pt x="9564" y="8119"/>
                  <a:pt x="9558" y="8138"/>
                  <a:pt x="9552" y="8156"/>
                </a:cubicBezTo>
                <a:lnTo>
                  <a:pt x="9579" y="8099"/>
                </a:lnTo>
                <a:lnTo>
                  <a:pt x="9593" y="8089"/>
                </a:lnTo>
                <a:cubicBezTo>
                  <a:pt x="9594" y="8093"/>
                  <a:pt x="9596" y="8097"/>
                  <a:pt x="9598" y="8097"/>
                </a:cubicBezTo>
                <a:cubicBezTo>
                  <a:pt x="9601" y="8097"/>
                  <a:pt x="9604" y="8094"/>
                  <a:pt x="9609" y="8085"/>
                </a:cubicBezTo>
                <a:cubicBezTo>
                  <a:pt x="9609" y="8079"/>
                  <a:pt x="9609" y="8081"/>
                  <a:pt x="9607" y="8077"/>
                </a:cubicBezTo>
                <a:lnTo>
                  <a:pt x="9636" y="8055"/>
                </a:lnTo>
                <a:close/>
                <a:moveTo>
                  <a:pt x="20826" y="11803"/>
                </a:moveTo>
                <a:cubicBezTo>
                  <a:pt x="20828" y="11808"/>
                  <a:pt x="20830" y="11814"/>
                  <a:pt x="20831" y="11819"/>
                </a:cubicBezTo>
                <a:cubicBezTo>
                  <a:pt x="20830" y="11813"/>
                  <a:pt x="20828" y="11808"/>
                  <a:pt x="20826" y="11803"/>
                </a:cubicBezTo>
                <a:close/>
                <a:moveTo>
                  <a:pt x="21204" y="13399"/>
                </a:moveTo>
                <a:cubicBezTo>
                  <a:pt x="21203" y="13399"/>
                  <a:pt x="21202" y="13399"/>
                  <a:pt x="21202" y="13399"/>
                </a:cubicBezTo>
                <a:cubicBezTo>
                  <a:pt x="21202" y="13400"/>
                  <a:pt x="21202" y="13401"/>
                  <a:pt x="21202" y="13401"/>
                </a:cubicBezTo>
                <a:cubicBezTo>
                  <a:pt x="21203" y="13401"/>
                  <a:pt x="21203" y="13400"/>
                  <a:pt x="21204" y="13399"/>
                </a:cubicBezTo>
                <a:cubicBezTo>
                  <a:pt x="21204" y="13399"/>
                  <a:pt x="21204" y="13399"/>
                  <a:pt x="21204" y="13399"/>
                </a:cubicBezTo>
                <a:close/>
                <a:moveTo>
                  <a:pt x="21212" y="13297"/>
                </a:moveTo>
                <a:cubicBezTo>
                  <a:pt x="21202" y="13297"/>
                  <a:pt x="21190" y="13298"/>
                  <a:pt x="21176" y="13302"/>
                </a:cubicBezTo>
                <a:lnTo>
                  <a:pt x="21225" y="13381"/>
                </a:lnTo>
                <a:cubicBezTo>
                  <a:pt x="21218" y="13389"/>
                  <a:pt x="21211" y="13395"/>
                  <a:pt x="21204" y="13399"/>
                </a:cubicBezTo>
                <a:cubicBezTo>
                  <a:pt x="21229" y="13400"/>
                  <a:pt x="21263" y="13442"/>
                  <a:pt x="21292" y="13483"/>
                </a:cubicBezTo>
                <a:cubicBezTo>
                  <a:pt x="21271" y="13405"/>
                  <a:pt x="21295" y="13297"/>
                  <a:pt x="21212" y="13297"/>
                </a:cubicBezTo>
                <a:close/>
                <a:moveTo>
                  <a:pt x="851" y="16080"/>
                </a:moveTo>
                <a:cubicBezTo>
                  <a:pt x="880" y="16094"/>
                  <a:pt x="908" y="16111"/>
                  <a:pt x="934" y="16127"/>
                </a:cubicBezTo>
                <a:cubicBezTo>
                  <a:pt x="914" y="16113"/>
                  <a:pt x="887" y="16097"/>
                  <a:pt x="851" y="16080"/>
                </a:cubicBezTo>
                <a:close/>
                <a:moveTo>
                  <a:pt x="18860" y="20547"/>
                </a:moveTo>
                <a:cubicBezTo>
                  <a:pt x="18847" y="20562"/>
                  <a:pt x="18836" y="20576"/>
                  <a:pt x="18829" y="20590"/>
                </a:cubicBezTo>
                <a:cubicBezTo>
                  <a:pt x="18839" y="20579"/>
                  <a:pt x="18851" y="20564"/>
                  <a:pt x="18860" y="20547"/>
                </a:cubicBezTo>
                <a:close/>
                <a:moveTo>
                  <a:pt x="8986" y="0"/>
                </a:moveTo>
                <a:cubicBezTo>
                  <a:pt x="8848" y="124"/>
                  <a:pt x="9093" y="273"/>
                  <a:pt x="8875" y="348"/>
                </a:cubicBezTo>
                <a:cubicBezTo>
                  <a:pt x="8785" y="247"/>
                  <a:pt x="8779" y="160"/>
                  <a:pt x="8725" y="160"/>
                </a:cubicBezTo>
                <a:cubicBezTo>
                  <a:pt x="8702" y="160"/>
                  <a:pt x="8673" y="175"/>
                  <a:pt x="8627" y="208"/>
                </a:cubicBezTo>
                <a:cubicBezTo>
                  <a:pt x="8607" y="136"/>
                  <a:pt x="8634" y="89"/>
                  <a:pt x="8687" y="57"/>
                </a:cubicBezTo>
                <a:cubicBezTo>
                  <a:pt x="8541" y="131"/>
                  <a:pt x="8316" y="94"/>
                  <a:pt x="8252" y="252"/>
                </a:cubicBezTo>
                <a:cubicBezTo>
                  <a:pt x="8205" y="202"/>
                  <a:pt x="8142" y="189"/>
                  <a:pt x="8077" y="189"/>
                </a:cubicBezTo>
                <a:cubicBezTo>
                  <a:pt x="8019" y="189"/>
                  <a:pt x="7959" y="199"/>
                  <a:pt x="7907" y="199"/>
                </a:cubicBezTo>
                <a:cubicBezTo>
                  <a:pt x="7825" y="199"/>
                  <a:pt x="7760" y="176"/>
                  <a:pt x="7752" y="55"/>
                </a:cubicBezTo>
                <a:cubicBezTo>
                  <a:pt x="7711" y="124"/>
                  <a:pt x="7523" y="320"/>
                  <a:pt x="7395" y="357"/>
                </a:cubicBezTo>
                <a:cubicBezTo>
                  <a:pt x="7453" y="228"/>
                  <a:pt x="7420" y="193"/>
                  <a:pt x="7348" y="193"/>
                </a:cubicBezTo>
                <a:cubicBezTo>
                  <a:pt x="7265" y="193"/>
                  <a:pt x="7129" y="240"/>
                  <a:pt x="7020" y="240"/>
                </a:cubicBezTo>
                <a:cubicBezTo>
                  <a:pt x="6933" y="240"/>
                  <a:pt x="6864" y="210"/>
                  <a:pt x="6852" y="104"/>
                </a:cubicBezTo>
                <a:cubicBezTo>
                  <a:pt x="6758" y="446"/>
                  <a:pt x="6219" y="499"/>
                  <a:pt x="6009" y="852"/>
                </a:cubicBezTo>
                <a:cubicBezTo>
                  <a:pt x="6013" y="825"/>
                  <a:pt x="6017" y="778"/>
                  <a:pt x="6038" y="759"/>
                </a:cubicBezTo>
                <a:cubicBezTo>
                  <a:pt x="5868" y="835"/>
                  <a:pt x="5770" y="795"/>
                  <a:pt x="5637" y="831"/>
                </a:cubicBezTo>
                <a:cubicBezTo>
                  <a:pt x="5758" y="1049"/>
                  <a:pt x="5562" y="1294"/>
                  <a:pt x="5562" y="1519"/>
                </a:cubicBezTo>
                <a:cubicBezTo>
                  <a:pt x="5227" y="1511"/>
                  <a:pt x="5460" y="1204"/>
                  <a:pt x="5252" y="1083"/>
                </a:cubicBezTo>
                <a:cubicBezTo>
                  <a:pt x="5388" y="1224"/>
                  <a:pt x="5100" y="1540"/>
                  <a:pt x="5280" y="1595"/>
                </a:cubicBezTo>
                <a:cubicBezTo>
                  <a:pt x="5149" y="1615"/>
                  <a:pt x="5120" y="1635"/>
                  <a:pt x="5074" y="1635"/>
                </a:cubicBezTo>
                <a:cubicBezTo>
                  <a:pt x="5042" y="1635"/>
                  <a:pt x="5003" y="1625"/>
                  <a:pt x="4913" y="1599"/>
                </a:cubicBezTo>
                <a:cubicBezTo>
                  <a:pt x="5133" y="1825"/>
                  <a:pt x="4850" y="1768"/>
                  <a:pt x="4919" y="2004"/>
                </a:cubicBezTo>
                <a:cubicBezTo>
                  <a:pt x="4858" y="2031"/>
                  <a:pt x="4810" y="2039"/>
                  <a:pt x="4772" y="2039"/>
                </a:cubicBezTo>
                <a:cubicBezTo>
                  <a:pt x="4716" y="2039"/>
                  <a:pt x="4682" y="2022"/>
                  <a:pt x="4656" y="2022"/>
                </a:cubicBezTo>
                <a:cubicBezTo>
                  <a:pt x="4622" y="2022"/>
                  <a:pt x="4603" y="2050"/>
                  <a:pt x="4572" y="2174"/>
                </a:cubicBezTo>
                <a:cubicBezTo>
                  <a:pt x="4557" y="2180"/>
                  <a:pt x="4544" y="2182"/>
                  <a:pt x="4532" y="2182"/>
                </a:cubicBezTo>
                <a:cubicBezTo>
                  <a:pt x="4429" y="2182"/>
                  <a:pt x="4464" y="1959"/>
                  <a:pt x="4464" y="1959"/>
                </a:cubicBezTo>
                <a:cubicBezTo>
                  <a:pt x="4303" y="2202"/>
                  <a:pt x="4582" y="2202"/>
                  <a:pt x="4664" y="2326"/>
                </a:cubicBezTo>
                <a:cubicBezTo>
                  <a:pt x="4623" y="2444"/>
                  <a:pt x="4582" y="2480"/>
                  <a:pt x="4538" y="2480"/>
                </a:cubicBezTo>
                <a:cubicBezTo>
                  <a:pt x="4471" y="2480"/>
                  <a:pt x="4397" y="2396"/>
                  <a:pt x="4310" y="2396"/>
                </a:cubicBezTo>
                <a:cubicBezTo>
                  <a:pt x="4301" y="2396"/>
                  <a:pt x="4292" y="2398"/>
                  <a:pt x="4282" y="2399"/>
                </a:cubicBezTo>
                <a:cubicBezTo>
                  <a:pt x="4233" y="2614"/>
                  <a:pt x="4347" y="2862"/>
                  <a:pt x="4276" y="2980"/>
                </a:cubicBezTo>
                <a:cubicBezTo>
                  <a:pt x="4243" y="2972"/>
                  <a:pt x="4213" y="2956"/>
                  <a:pt x="4188" y="2933"/>
                </a:cubicBezTo>
                <a:cubicBezTo>
                  <a:pt x="4213" y="2957"/>
                  <a:pt x="4229" y="2993"/>
                  <a:pt x="4227" y="3029"/>
                </a:cubicBezTo>
                <a:cubicBezTo>
                  <a:pt x="4231" y="3026"/>
                  <a:pt x="4234" y="3025"/>
                  <a:pt x="4235" y="3025"/>
                </a:cubicBezTo>
                <a:cubicBezTo>
                  <a:pt x="4248" y="3025"/>
                  <a:pt x="4170" y="3124"/>
                  <a:pt x="4135" y="3169"/>
                </a:cubicBezTo>
                <a:cubicBezTo>
                  <a:pt x="4084" y="3235"/>
                  <a:pt x="4041" y="3304"/>
                  <a:pt x="4002" y="3378"/>
                </a:cubicBezTo>
                <a:cubicBezTo>
                  <a:pt x="3984" y="3414"/>
                  <a:pt x="3970" y="3451"/>
                  <a:pt x="3963" y="3491"/>
                </a:cubicBezTo>
                <a:cubicBezTo>
                  <a:pt x="3953" y="3518"/>
                  <a:pt x="3963" y="3522"/>
                  <a:pt x="3976" y="3522"/>
                </a:cubicBezTo>
                <a:lnTo>
                  <a:pt x="3992" y="3565"/>
                </a:lnTo>
                <a:cubicBezTo>
                  <a:pt x="3975" y="3557"/>
                  <a:pt x="3960" y="3547"/>
                  <a:pt x="3945" y="3536"/>
                </a:cubicBezTo>
                <a:cubicBezTo>
                  <a:pt x="4028" y="3600"/>
                  <a:pt x="4108" y="3674"/>
                  <a:pt x="4182" y="3752"/>
                </a:cubicBezTo>
                <a:cubicBezTo>
                  <a:pt x="4144" y="3799"/>
                  <a:pt x="4143" y="3920"/>
                  <a:pt x="4077" y="3920"/>
                </a:cubicBezTo>
                <a:cubicBezTo>
                  <a:pt x="4061" y="3920"/>
                  <a:pt x="4041" y="3913"/>
                  <a:pt x="4015" y="3894"/>
                </a:cubicBezTo>
                <a:cubicBezTo>
                  <a:pt x="4070" y="3852"/>
                  <a:pt x="4037" y="3799"/>
                  <a:pt x="4031" y="3740"/>
                </a:cubicBezTo>
                <a:lnTo>
                  <a:pt x="3982" y="3870"/>
                </a:lnTo>
                <a:cubicBezTo>
                  <a:pt x="3755" y="3773"/>
                  <a:pt x="4072" y="3691"/>
                  <a:pt x="3943" y="3585"/>
                </a:cubicBezTo>
                <a:cubicBezTo>
                  <a:pt x="3833" y="3773"/>
                  <a:pt x="3727" y="4117"/>
                  <a:pt x="3564" y="4190"/>
                </a:cubicBezTo>
                <a:cubicBezTo>
                  <a:pt x="3396" y="4062"/>
                  <a:pt x="3788" y="3861"/>
                  <a:pt x="3561" y="3861"/>
                </a:cubicBezTo>
                <a:cubicBezTo>
                  <a:pt x="3550" y="3861"/>
                  <a:pt x="3536" y="3861"/>
                  <a:pt x="3521" y="3862"/>
                </a:cubicBezTo>
                <a:lnTo>
                  <a:pt x="3786" y="3734"/>
                </a:lnTo>
                <a:cubicBezTo>
                  <a:pt x="3403" y="3614"/>
                  <a:pt x="3933" y="3634"/>
                  <a:pt x="3547" y="3485"/>
                </a:cubicBezTo>
                <a:cubicBezTo>
                  <a:pt x="3218" y="3699"/>
                  <a:pt x="3298" y="3862"/>
                  <a:pt x="2984" y="4098"/>
                </a:cubicBezTo>
                <a:cubicBezTo>
                  <a:pt x="3010" y="4249"/>
                  <a:pt x="3131" y="4204"/>
                  <a:pt x="3156" y="4353"/>
                </a:cubicBezTo>
                <a:cubicBezTo>
                  <a:pt x="3080" y="4573"/>
                  <a:pt x="2954" y="4611"/>
                  <a:pt x="2828" y="4611"/>
                </a:cubicBezTo>
                <a:cubicBezTo>
                  <a:pt x="2760" y="4611"/>
                  <a:pt x="2693" y="4600"/>
                  <a:pt x="2634" y="4600"/>
                </a:cubicBezTo>
                <a:cubicBezTo>
                  <a:pt x="2526" y="4600"/>
                  <a:pt x="2443" y="4636"/>
                  <a:pt x="2431" y="4838"/>
                </a:cubicBezTo>
                <a:cubicBezTo>
                  <a:pt x="2480" y="5015"/>
                  <a:pt x="2676" y="5207"/>
                  <a:pt x="2405" y="5362"/>
                </a:cubicBezTo>
                <a:lnTo>
                  <a:pt x="2259" y="5137"/>
                </a:lnTo>
                <a:cubicBezTo>
                  <a:pt x="2027" y="5449"/>
                  <a:pt x="2433" y="5514"/>
                  <a:pt x="2098" y="5765"/>
                </a:cubicBezTo>
                <a:cubicBezTo>
                  <a:pt x="2049" y="5662"/>
                  <a:pt x="2158" y="5495"/>
                  <a:pt x="2132" y="5495"/>
                </a:cubicBezTo>
                <a:cubicBezTo>
                  <a:pt x="2129" y="5495"/>
                  <a:pt x="2126" y="5497"/>
                  <a:pt x="2122" y="5500"/>
                </a:cubicBezTo>
                <a:cubicBezTo>
                  <a:pt x="1825" y="5620"/>
                  <a:pt x="2149" y="5730"/>
                  <a:pt x="2055" y="5899"/>
                </a:cubicBezTo>
                <a:lnTo>
                  <a:pt x="1849" y="5828"/>
                </a:lnTo>
                <a:cubicBezTo>
                  <a:pt x="1688" y="6205"/>
                  <a:pt x="1651" y="6673"/>
                  <a:pt x="1539" y="7095"/>
                </a:cubicBezTo>
                <a:cubicBezTo>
                  <a:pt x="1500" y="7060"/>
                  <a:pt x="1469" y="6999"/>
                  <a:pt x="1418" y="6999"/>
                </a:cubicBezTo>
                <a:cubicBezTo>
                  <a:pt x="1400" y="6999"/>
                  <a:pt x="1380" y="7006"/>
                  <a:pt x="1355" y="7026"/>
                </a:cubicBezTo>
                <a:cubicBezTo>
                  <a:pt x="1262" y="7586"/>
                  <a:pt x="972" y="8146"/>
                  <a:pt x="743" y="8655"/>
                </a:cubicBezTo>
                <a:lnTo>
                  <a:pt x="886" y="8894"/>
                </a:lnTo>
                <a:cubicBezTo>
                  <a:pt x="879" y="8921"/>
                  <a:pt x="846" y="8941"/>
                  <a:pt x="816" y="8941"/>
                </a:cubicBezTo>
                <a:cubicBezTo>
                  <a:pt x="794" y="8941"/>
                  <a:pt x="773" y="8931"/>
                  <a:pt x="763" y="8908"/>
                </a:cubicBezTo>
                <a:cubicBezTo>
                  <a:pt x="715" y="8997"/>
                  <a:pt x="735" y="9011"/>
                  <a:pt x="777" y="9011"/>
                </a:cubicBezTo>
                <a:cubicBezTo>
                  <a:pt x="795" y="9011"/>
                  <a:pt x="818" y="9008"/>
                  <a:pt x="841" y="9008"/>
                </a:cubicBezTo>
                <a:cubicBezTo>
                  <a:pt x="877" y="9008"/>
                  <a:pt x="913" y="9015"/>
                  <a:pt x="932" y="9053"/>
                </a:cubicBezTo>
                <a:cubicBezTo>
                  <a:pt x="927" y="9121"/>
                  <a:pt x="883" y="9155"/>
                  <a:pt x="838" y="9155"/>
                </a:cubicBezTo>
                <a:cubicBezTo>
                  <a:pt x="806" y="9155"/>
                  <a:pt x="775" y="9138"/>
                  <a:pt x="757" y="9104"/>
                </a:cubicBezTo>
                <a:cubicBezTo>
                  <a:pt x="816" y="9342"/>
                  <a:pt x="851" y="9586"/>
                  <a:pt x="867" y="9833"/>
                </a:cubicBezTo>
                <a:cubicBezTo>
                  <a:pt x="873" y="10154"/>
                  <a:pt x="876" y="10226"/>
                  <a:pt x="738" y="10240"/>
                </a:cubicBezTo>
                <a:lnTo>
                  <a:pt x="698" y="10196"/>
                </a:lnTo>
                <a:cubicBezTo>
                  <a:pt x="685" y="10203"/>
                  <a:pt x="685" y="10202"/>
                  <a:pt x="679" y="10224"/>
                </a:cubicBezTo>
                <a:cubicBezTo>
                  <a:pt x="666" y="10253"/>
                  <a:pt x="663" y="10285"/>
                  <a:pt x="665" y="10315"/>
                </a:cubicBezTo>
                <a:cubicBezTo>
                  <a:pt x="669" y="10377"/>
                  <a:pt x="682" y="10438"/>
                  <a:pt x="704" y="10495"/>
                </a:cubicBezTo>
                <a:cubicBezTo>
                  <a:pt x="739" y="10609"/>
                  <a:pt x="777" y="10713"/>
                  <a:pt x="641" y="10809"/>
                </a:cubicBezTo>
                <a:lnTo>
                  <a:pt x="633" y="10745"/>
                </a:lnTo>
                <a:cubicBezTo>
                  <a:pt x="287" y="11348"/>
                  <a:pt x="304" y="12112"/>
                  <a:pt x="0" y="12619"/>
                </a:cubicBezTo>
                <a:cubicBezTo>
                  <a:pt x="132" y="12679"/>
                  <a:pt x="96" y="12847"/>
                  <a:pt x="75" y="13014"/>
                </a:cubicBezTo>
                <a:cubicBezTo>
                  <a:pt x="63" y="13180"/>
                  <a:pt x="75" y="13343"/>
                  <a:pt x="259" y="13349"/>
                </a:cubicBezTo>
                <a:cubicBezTo>
                  <a:pt x="104" y="13758"/>
                  <a:pt x="31" y="13654"/>
                  <a:pt x="20" y="14253"/>
                </a:cubicBezTo>
                <a:cubicBezTo>
                  <a:pt x="43" y="14412"/>
                  <a:pt x="304" y="14416"/>
                  <a:pt x="389" y="14577"/>
                </a:cubicBezTo>
                <a:lnTo>
                  <a:pt x="206" y="14646"/>
                </a:lnTo>
                <a:cubicBezTo>
                  <a:pt x="296" y="14707"/>
                  <a:pt x="394" y="14760"/>
                  <a:pt x="486" y="14813"/>
                </a:cubicBezTo>
                <a:lnTo>
                  <a:pt x="320" y="15030"/>
                </a:lnTo>
                <a:lnTo>
                  <a:pt x="432" y="15176"/>
                </a:lnTo>
                <a:cubicBezTo>
                  <a:pt x="416" y="15105"/>
                  <a:pt x="455" y="14999"/>
                  <a:pt x="512" y="14987"/>
                </a:cubicBezTo>
                <a:cubicBezTo>
                  <a:pt x="682" y="15197"/>
                  <a:pt x="685" y="15640"/>
                  <a:pt x="600" y="15707"/>
                </a:cubicBezTo>
                <a:cubicBezTo>
                  <a:pt x="761" y="15868"/>
                  <a:pt x="929" y="16017"/>
                  <a:pt x="1092" y="16158"/>
                </a:cubicBezTo>
                <a:cubicBezTo>
                  <a:pt x="1078" y="16166"/>
                  <a:pt x="1063" y="16169"/>
                  <a:pt x="1047" y="16169"/>
                </a:cubicBezTo>
                <a:cubicBezTo>
                  <a:pt x="1012" y="16169"/>
                  <a:pt x="974" y="16150"/>
                  <a:pt x="934" y="16127"/>
                </a:cubicBezTo>
                <a:cubicBezTo>
                  <a:pt x="1116" y="16253"/>
                  <a:pt x="754" y="16282"/>
                  <a:pt x="1063" y="16404"/>
                </a:cubicBezTo>
                <a:cubicBezTo>
                  <a:pt x="1068" y="16343"/>
                  <a:pt x="1167" y="16345"/>
                  <a:pt x="1200" y="16325"/>
                </a:cubicBezTo>
                <a:cubicBezTo>
                  <a:pt x="1204" y="16529"/>
                  <a:pt x="1445" y="16804"/>
                  <a:pt x="1674" y="16940"/>
                </a:cubicBezTo>
                <a:lnTo>
                  <a:pt x="1547" y="17008"/>
                </a:lnTo>
                <a:cubicBezTo>
                  <a:pt x="1868" y="17380"/>
                  <a:pt x="2355" y="17604"/>
                  <a:pt x="2792" y="17875"/>
                </a:cubicBezTo>
                <a:cubicBezTo>
                  <a:pt x="2681" y="17738"/>
                  <a:pt x="2787" y="17583"/>
                  <a:pt x="2903" y="17583"/>
                </a:cubicBezTo>
                <a:cubicBezTo>
                  <a:pt x="2920" y="17583"/>
                  <a:pt x="2938" y="17587"/>
                  <a:pt x="2955" y="17594"/>
                </a:cubicBezTo>
                <a:lnTo>
                  <a:pt x="2904" y="17812"/>
                </a:lnTo>
                <a:cubicBezTo>
                  <a:pt x="3045" y="17745"/>
                  <a:pt x="2816" y="17666"/>
                  <a:pt x="3051" y="17620"/>
                </a:cubicBezTo>
                <a:cubicBezTo>
                  <a:pt x="3192" y="17726"/>
                  <a:pt x="3041" y="17890"/>
                  <a:pt x="2922" y="17900"/>
                </a:cubicBezTo>
                <a:lnTo>
                  <a:pt x="3141" y="17940"/>
                </a:lnTo>
                <a:cubicBezTo>
                  <a:pt x="3123" y="18002"/>
                  <a:pt x="3064" y="18006"/>
                  <a:pt x="3015" y="18071"/>
                </a:cubicBezTo>
                <a:cubicBezTo>
                  <a:pt x="3026" y="18065"/>
                  <a:pt x="3036" y="18063"/>
                  <a:pt x="3047" y="18063"/>
                </a:cubicBezTo>
                <a:cubicBezTo>
                  <a:pt x="3149" y="18063"/>
                  <a:pt x="3230" y="18327"/>
                  <a:pt x="3374" y="18327"/>
                </a:cubicBezTo>
                <a:cubicBezTo>
                  <a:pt x="3399" y="18327"/>
                  <a:pt x="3427" y="18318"/>
                  <a:pt x="3456" y="18299"/>
                </a:cubicBezTo>
                <a:lnTo>
                  <a:pt x="3439" y="18360"/>
                </a:lnTo>
                <a:cubicBezTo>
                  <a:pt x="3853" y="18588"/>
                  <a:pt x="4076" y="18616"/>
                  <a:pt x="4421" y="18782"/>
                </a:cubicBezTo>
                <a:cubicBezTo>
                  <a:pt x="4503" y="18619"/>
                  <a:pt x="4621" y="18721"/>
                  <a:pt x="4784" y="18635"/>
                </a:cubicBezTo>
                <a:cubicBezTo>
                  <a:pt x="5010" y="18810"/>
                  <a:pt x="5233" y="19077"/>
                  <a:pt x="5551" y="19195"/>
                </a:cubicBezTo>
                <a:cubicBezTo>
                  <a:pt x="5562" y="19196"/>
                  <a:pt x="5573" y="19196"/>
                  <a:pt x="5583" y="19196"/>
                </a:cubicBezTo>
                <a:cubicBezTo>
                  <a:pt x="5790" y="19196"/>
                  <a:pt x="5678" y="19078"/>
                  <a:pt x="5809" y="19022"/>
                </a:cubicBezTo>
                <a:cubicBezTo>
                  <a:pt x="5762" y="19183"/>
                  <a:pt x="6076" y="19305"/>
                  <a:pt x="5872" y="19346"/>
                </a:cubicBezTo>
                <a:cubicBezTo>
                  <a:pt x="6254" y="19480"/>
                  <a:pt x="6362" y="19513"/>
                  <a:pt x="6882" y="19576"/>
                </a:cubicBezTo>
                <a:cubicBezTo>
                  <a:pt x="6852" y="19492"/>
                  <a:pt x="6807" y="19440"/>
                  <a:pt x="6856" y="19399"/>
                </a:cubicBezTo>
                <a:cubicBezTo>
                  <a:pt x="6950" y="19407"/>
                  <a:pt x="7027" y="19537"/>
                  <a:pt x="6990" y="19609"/>
                </a:cubicBezTo>
                <a:lnTo>
                  <a:pt x="6960" y="19617"/>
                </a:lnTo>
                <a:cubicBezTo>
                  <a:pt x="6971" y="19616"/>
                  <a:pt x="6982" y="19616"/>
                  <a:pt x="6993" y="19616"/>
                </a:cubicBezTo>
                <a:cubicBezTo>
                  <a:pt x="7527" y="19616"/>
                  <a:pt x="7974" y="20352"/>
                  <a:pt x="8447" y="20352"/>
                </a:cubicBezTo>
                <a:cubicBezTo>
                  <a:pt x="8492" y="20352"/>
                  <a:pt x="8538" y="20345"/>
                  <a:pt x="8584" y="20331"/>
                </a:cubicBezTo>
                <a:lnTo>
                  <a:pt x="8574" y="20334"/>
                </a:lnTo>
                <a:lnTo>
                  <a:pt x="9076" y="20291"/>
                </a:lnTo>
                <a:cubicBezTo>
                  <a:pt x="9276" y="20379"/>
                  <a:pt x="8917" y="20377"/>
                  <a:pt x="9046" y="20519"/>
                </a:cubicBezTo>
                <a:cubicBezTo>
                  <a:pt x="9130" y="20500"/>
                  <a:pt x="9206" y="20492"/>
                  <a:pt x="9276" y="20492"/>
                </a:cubicBezTo>
                <a:cubicBezTo>
                  <a:pt x="9628" y="20492"/>
                  <a:pt x="9834" y="20695"/>
                  <a:pt x="10139" y="20695"/>
                </a:cubicBezTo>
                <a:cubicBezTo>
                  <a:pt x="10181" y="20695"/>
                  <a:pt x="10225" y="20691"/>
                  <a:pt x="10271" y="20682"/>
                </a:cubicBezTo>
                <a:cubicBezTo>
                  <a:pt x="10491" y="21242"/>
                  <a:pt x="11411" y="20884"/>
                  <a:pt x="11797" y="21263"/>
                </a:cubicBezTo>
                <a:lnTo>
                  <a:pt x="11787" y="21145"/>
                </a:lnTo>
                <a:cubicBezTo>
                  <a:pt x="11814" y="21125"/>
                  <a:pt x="11835" y="21117"/>
                  <a:pt x="11852" y="21117"/>
                </a:cubicBezTo>
                <a:cubicBezTo>
                  <a:pt x="11919" y="21117"/>
                  <a:pt x="11931" y="21236"/>
                  <a:pt x="11995" y="21267"/>
                </a:cubicBezTo>
                <a:cubicBezTo>
                  <a:pt x="11995" y="21175"/>
                  <a:pt x="11887" y="21147"/>
                  <a:pt x="11965" y="21093"/>
                </a:cubicBezTo>
                <a:cubicBezTo>
                  <a:pt x="12934" y="21102"/>
                  <a:pt x="13928" y="21489"/>
                  <a:pt x="14942" y="21599"/>
                </a:cubicBezTo>
                <a:cubicBezTo>
                  <a:pt x="14951" y="21599"/>
                  <a:pt x="14960" y="21600"/>
                  <a:pt x="14969" y="21600"/>
                </a:cubicBezTo>
                <a:cubicBezTo>
                  <a:pt x="15242" y="21600"/>
                  <a:pt x="15192" y="21202"/>
                  <a:pt x="15415" y="21202"/>
                </a:cubicBezTo>
                <a:cubicBezTo>
                  <a:pt x="15463" y="21202"/>
                  <a:pt x="15524" y="21221"/>
                  <a:pt x="15604" y="21267"/>
                </a:cubicBezTo>
                <a:lnTo>
                  <a:pt x="15479" y="21487"/>
                </a:lnTo>
                <a:cubicBezTo>
                  <a:pt x="16154" y="21230"/>
                  <a:pt x="17136" y="21409"/>
                  <a:pt x="17808" y="20888"/>
                </a:cubicBezTo>
                <a:cubicBezTo>
                  <a:pt x="17781" y="20953"/>
                  <a:pt x="17800" y="21012"/>
                  <a:pt x="17726" y="21039"/>
                </a:cubicBezTo>
                <a:cubicBezTo>
                  <a:pt x="17752" y="21050"/>
                  <a:pt x="17779" y="21055"/>
                  <a:pt x="17808" y="21055"/>
                </a:cubicBezTo>
                <a:cubicBezTo>
                  <a:pt x="18024" y="21055"/>
                  <a:pt x="18309" y="20779"/>
                  <a:pt x="18259" y="20682"/>
                </a:cubicBezTo>
                <a:cubicBezTo>
                  <a:pt x="18276" y="20675"/>
                  <a:pt x="18289" y="20673"/>
                  <a:pt x="18300" y="20673"/>
                </a:cubicBezTo>
                <a:cubicBezTo>
                  <a:pt x="18366" y="20673"/>
                  <a:pt x="18348" y="20775"/>
                  <a:pt x="18431" y="20792"/>
                </a:cubicBezTo>
                <a:cubicBezTo>
                  <a:pt x="18608" y="20786"/>
                  <a:pt x="18698" y="20481"/>
                  <a:pt x="18824" y="20481"/>
                </a:cubicBezTo>
                <a:cubicBezTo>
                  <a:pt x="18838" y="20481"/>
                  <a:pt x="18852" y="20485"/>
                  <a:pt x="18867" y="20493"/>
                </a:cubicBezTo>
                <a:cubicBezTo>
                  <a:pt x="18881" y="20500"/>
                  <a:pt x="18873" y="20524"/>
                  <a:pt x="18860" y="20547"/>
                </a:cubicBezTo>
                <a:cubicBezTo>
                  <a:pt x="18967" y="20430"/>
                  <a:pt x="19256" y="20296"/>
                  <a:pt x="19089" y="20220"/>
                </a:cubicBezTo>
                <a:cubicBezTo>
                  <a:pt x="19384" y="20112"/>
                  <a:pt x="19492" y="19800"/>
                  <a:pt x="19733" y="19715"/>
                </a:cubicBezTo>
                <a:cubicBezTo>
                  <a:pt x="19708" y="19460"/>
                  <a:pt x="20169" y="19413"/>
                  <a:pt x="19990" y="19175"/>
                </a:cubicBezTo>
                <a:cubicBezTo>
                  <a:pt x="20025" y="19213"/>
                  <a:pt x="20064" y="19230"/>
                  <a:pt x="20104" y="19230"/>
                </a:cubicBezTo>
                <a:cubicBezTo>
                  <a:pt x="20290" y="19230"/>
                  <a:pt x="20508" y="18868"/>
                  <a:pt x="20494" y="18666"/>
                </a:cubicBezTo>
                <a:cubicBezTo>
                  <a:pt x="20502" y="18690"/>
                  <a:pt x="20515" y="18698"/>
                  <a:pt x="20531" y="18698"/>
                </a:cubicBezTo>
                <a:cubicBezTo>
                  <a:pt x="20566" y="18698"/>
                  <a:pt x="20615" y="18661"/>
                  <a:pt x="20657" y="18661"/>
                </a:cubicBezTo>
                <a:cubicBezTo>
                  <a:pt x="20681" y="18661"/>
                  <a:pt x="20702" y="18672"/>
                  <a:pt x="20717" y="18708"/>
                </a:cubicBezTo>
                <a:cubicBezTo>
                  <a:pt x="20847" y="18523"/>
                  <a:pt x="20886" y="18301"/>
                  <a:pt x="20745" y="18264"/>
                </a:cubicBezTo>
                <a:cubicBezTo>
                  <a:pt x="20992" y="18175"/>
                  <a:pt x="21029" y="17948"/>
                  <a:pt x="21045" y="17755"/>
                </a:cubicBezTo>
                <a:cubicBezTo>
                  <a:pt x="21066" y="17561"/>
                  <a:pt x="21084" y="17405"/>
                  <a:pt x="21322" y="17366"/>
                </a:cubicBezTo>
                <a:cubicBezTo>
                  <a:pt x="21392" y="16736"/>
                  <a:pt x="21388" y="16101"/>
                  <a:pt x="21312" y="15473"/>
                </a:cubicBezTo>
                <a:cubicBezTo>
                  <a:pt x="21453" y="15483"/>
                  <a:pt x="21461" y="15649"/>
                  <a:pt x="21464" y="15807"/>
                </a:cubicBezTo>
                <a:cubicBezTo>
                  <a:pt x="21457" y="15967"/>
                  <a:pt x="21451" y="16119"/>
                  <a:pt x="21600" y="16125"/>
                </a:cubicBezTo>
                <a:cubicBezTo>
                  <a:pt x="21551" y="15528"/>
                  <a:pt x="21276" y="15209"/>
                  <a:pt x="21316" y="14714"/>
                </a:cubicBezTo>
                <a:cubicBezTo>
                  <a:pt x="21320" y="14683"/>
                  <a:pt x="21330" y="14671"/>
                  <a:pt x="21343" y="14671"/>
                </a:cubicBezTo>
                <a:cubicBezTo>
                  <a:pt x="21383" y="14671"/>
                  <a:pt x="21453" y="14795"/>
                  <a:pt x="21490" y="14826"/>
                </a:cubicBezTo>
                <a:cubicBezTo>
                  <a:pt x="21337" y="14323"/>
                  <a:pt x="21423" y="13828"/>
                  <a:pt x="21202" y="13401"/>
                </a:cubicBezTo>
                <a:cubicBezTo>
                  <a:pt x="21183" y="13413"/>
                  <a:pt x="21162" y="13419"/>
                  <a:pt x="21140" y="13419"/>
                </a:cubicBezTo>
                <a:cubicBezTo>
                  <a:pt x="20990" y="13419"/>
                  <a:pt x="20798" y="13145"/>
                  <a:pt x="20702" y="13110"/>
                </a:cubicBezTo>
                <a:cubicBezTo>
                  <a:pt x="20721" y="13113"/>
                  <a:pt x="20738" y="13114"/>
                  <a:pt x="20753" y="13114"/>
                </a:cubicBezTo>
                <a:cubicBezTo>
                  <a:pt x="20992" y="13114"/>
                  <a:pt x="20795" y="12771"/>
                  <a:pt x="21052" y="12771"/>
                </a:cubicBezTo>
                <a:cubicBezTo>
                  <a:pt x="21090" y="12771"/>
                  <a:pt x="21137" y="12778"/>
                  <a:pt x="21196" y="12795"/>
                </a:cubicBezTo>
                <a:cubicBezTo>
                  <a:pt x="21167" y="12752"/>
                  <a:pt x="21113" y="12705"/>
                  <a:pt x="21049" y="12705"/>
                </a:cubicBezTo>
                <a:cubicBezTo>
                  <a:pt x="21035" y="12705"/>
                  <a:pt x="21019" y="12708"/>
                  <a:pt x="21004" y="12713"/>
                </a:cubicBezTo>
                <a:cubicBezTo>
                  <a:pt x="21009" y="12655"/>
                  <a:pt x="21030" y="12618"/>
                  <a:pt x="21075" y="12618"/>
                </a:cubicBezTo>
                <a:cubicBezTo>
                  <a:pt x="21098" y="12618"/>
                  <a:pt x="21129" y="12629"/>
                  <a:pt x="21168" y="12652"/>
                </a:cubicBezTo>
                <a:cubicBezTo>
                  <a:pt x="21037" y="12350"/>
                  <a:pt x="20927" y="12493"/>
                  <a:pt x="20867" y="12210"/>
                </a:cubicBezTo>
                <a:cubicBezTo>
                  <a:pt x="20874" y="12208"/>
                  <a:pt x="20881" y="12208"/>
                  <a:pt x="20887" y="12208"/>
                </a:cubicBezTo>
                <a:cubicBezTo>
                  <a:pt x="20936" y="12208"/>
                  <a:pt x="20974" y="12250"/>
                  <a:pt x="21043" y="12261"/>
                </a:cubicBezTo>
                <a:cubicBezTo>
                  <a:pt x="20892" y="12145"/>
                  <a:pt x="20741" y="12033"/>
                  <a:pt x="20733" y="11785"/>
                </a:cubicBezTo>
                <a:cubicBezTo>
                  <a:pt x="20735" y="11785"/>
                  <a:pt x="20737" y="11785"/>
                  <a:pt x="20739" y="11785"/>
                </a:cubicBezTo>
                <a:cubicBezTo>
                  <a:pt x="20758" y="11785"/>
                  <a:pt x="20776" y="11776"/>
                  <a:pt x="20793" y="11776"/>
                </a:cubicBezTo>
                <a:cubicBezTo>
                  <a:pt x="20806" y="11776"/>
                  <a:pt x="20818" y="11782"/>
                  <a:pt x="20826" y="11803"/>
                </a:cubicBezTo>
                <a:cubicBezTo>
                  <a:pt x="20698" y="11409"/>
                  <a:pt x="20339" y="11218"/>
                  <a:pt x="20314" y="10756"/>
                </a:cubicBezTo>
                <a:cubicBezTo>
                  <a:pt x="20339" y="10759"/>
                  <a:pt x="20360" y="10760"/>
                  <a:pt x="20378" y="10760"/>
                </a:cubicBezTo>
                <a:cubicBezTo>
                  <a:pt x="20571" y="10760"/>
                  <a:pt x="20369" y="10572"/>
                  <a:pt x="20567" y="10476"/>
                </a:cubicBezTo>
                <a:lnTo>
                  <a:pt x="20420" y="10266"/>
                </a:lnTo>
                <a:lnTo>
                  <a:pt x="20343" y="10399"/>
                </a:lnTo>
                <a:cubicBezTo>
                  <a:pt x="20278" y="10193"/>
                  <a:pt x="20053" y="10077"/>
                  <a:pt x="20061" y="9878"/>
                </a:cubicBezTo>
                <a:lnTo>
                  <a:pt x="20206" y="9990"/>
                </a:lnTo>
                <a:lnTo>
                  <a:pt x="20024" y="9631"/>
                </a:lnTo>
                <a:lnTo>
                  <a:pt x="20024" y="9875"/>
                </a:lnTo>
                <a:cubicBezTo>
                  <a:pt x="19978" y="9838"/>
                  <a:pt x="19939" y="9827"/>
                  <a:pt x="19904" y="9827"/>
                </a:cubicBezTo>
                <a:cubicBezTo>
                  <a:pt x="19850" y="9827"/>
                  <a:pt x="19809" y="9857"/>
                  <a:pt x="19779" y="9857"/>
                </a:cubicBezTo>
                <a:cubicBezTo>
                  <a:pt x="19749" y="9857"/>
                  <a:pt x="19729" y="9829"/>
                  <a:pt x="19714" y="9723"/>
                </a:cubicBezTo>
                <a:cubicBezTo>
                  <a:pt x="19717" y="9727"/>
                  <a:pt x="19719" y="9728"/>
                  <a:pt x="19721" y="9728"/>
                </a:cubicBezTo>
                <a:cubicBezTo>
                  <a:pt x="19738" y="9728"/>
                  <a:pt x="19644" y="9506"/>
                  <a:pt x="19738" y="9401"/>
                </a:cubicBezTo>
                <a:cubicBezTo>
                  <a:pt x="19636" y="9348"/>
                  <a:pt x="19494" y="9265"/>
                  <a:pt x="19594" y="9130"/>
                </a:cubicBezTo>
                <a:cubicBezTo>
                  <a:pt x="19612" y="9124"/>
                  <a:pt x="19635" y="9121"/>
                  <a:pt x="19661" y="9121"/>
                </a:cubicBezTo>
                <a:cubicBezTo>
                  <a:pt x="19729" y="9121"/>
                  <a:pt x="19816" y="9138"/>
                  <a:pt x="19870" y="9138"/>
                </a:cubicBezTo>
                <a:cubicBezTo>
                  <a:pt x="19884" y="9138"/>
                  <a:pt x="19895" y="9137"/>
                  <a:pt x="19904" y="9134"/>
                </a:cubicBezTo>
                <a:cubicBezTo>
                  <a:pt x="19901" y="9135"/>
                  <a:pt x="19898" y="9135"/>
                  <a:pt x="19895" y="9135"/>
                </a:cubicBezTo>
                <a:cubicBezTo>
                  <a:pt x="19720" y="9135"/>
                  <a:pt x="19892" y="8711"/>
                  <a:pt x="19740" y="8560"/>
                </a:cubicBezTo>
                <a:cubicBezTo>
                  <a:pt x="19781" y="8586"/>
                  <a:pt x="19844" y="8598"/>
                  <a:pt x="19882" y="8598"/>
                </a:cubicBezTo>
                <a:cubicBezTo>
                  <a:pt x="19895" y="8598"/>
                  <a:pt x="19904" y="8597"/>
                  <a:pt x="19910" y="8594"/>
                </a:cubicBezTo>
                <a:lnTo>
                  <a:pt x="19763" y="8488"/>
                </a:lnTo>
                <a:cubicBezTo>
                  <a:pt x="19809" y="8420"/>
                  <a:pt x="19837" y="8394"/>
                  <a:pt x="19883" y="8394"/>
                </a:cubicBezTo>
                <a:cubicBezTo>
                  <a:pt x="19901" y="8394"/>
                  <a:pt x="19922" y="8398"/>
                  <a:pt x="19949" y="8405"/>
                </a:cubicBezTo>
                <a:cubicBezTo>
                  <a:pt x="19969" y="8299"/>
                  <a:pt x="19941" y="8275"/>
                  <a:pt x="19901" y="8275"/>
                </a:cubicBezTo>
                <a:cubicBezTo>
                  <a:pt x="19870" y="8275"/>
                  <a:pt x="19831" y="8290"/>
                  <a:pt x="19803" y="8290"/>
                </a:cubicBezTo>
                <a:cubicBezTo>
                  <a:pt x="19763" y="8290"/>
                  <a:pt x="19744" y="8261"/>
                  <a:pt x="19794" y="8125"/>
                </a:cubicBezTo>
                <a:cubicBezTo>
                  <a:pt x="19806" y="8156"/>
                  <a:pt x="19831" y="8142"/>
                  <a:pt x="19855" y="8203"/>
                </a:cubicBezTo>
                <a:cubicBezTo>
                  <a:pt x="19912" y="7833"/>
                  <a:pt x="19763" y="7496"/>
                  <a:pt x="19804" y="7158"/>
                </a:cubicBezTo>
                <a:cubicBezTo>
                  <a:pt x="19835" y="7141"/>
                  <a:pt x="19859" y="7134"/>
                  <a:pt x="19878" y="7134"/>
                </a:cubicBezTo>
                <a:cubicBezTo>
                  <a:pt x="19982" y="7134"/>
                  <a:pt x="19940" y="7343"/>
                  <a:pt x="20018" y="7343"/>
                </a:cubicBezTo>
                <a:cubicBezTo>
                  <a:pt x="20033" y="7343"/>
                  <a:pt x="20053" y="7336"/>
                  <a:pt x="20078" y="7317"/>
                </a:cubicBezTo>
                <a:cubicBezTo>
                  <a:pt x="19965" y="6812"/>
                  <a:pt x="19676" y="6335"/>
                  <a:pt x="19559" y="5885"/>
                </a:cubicBezTo>
                <a:lnTo>
                  <a:pt x="19561" y="5977"/>
                </a:lnTo>
                <a:cubicBezTo>
                  <a:pt x="19542" y="5979"/>
                  <a:pt x="19527" y="5981"/>
                  <a:pt x="19513" y="5981"/>
                </a:cubicBezTo>
                <a:cubicBezTo>
                  <a:pt x="19266" y="5981"/>
                  <a:pt x="19592" y="5585"/>
                  <a:pt x="19391" y="5420"/>
                </a:cubicBezTo>
                <a:cubicBezTo>
                  <a:pt x="19406" y="5430"/>
                  <a:pt x="19428" y="5433"/>
                  <a:pt x="19451" y="5433"/>
                </a:cubicBezTo>
                <a:cubicBezTo>
                  <a:pt x="19507" y="5433"/>
                  <a:pt x="19569" y="5413"/>
                  <a:pt x="19543" y="5413"/>
                </a:cubicBezTo>
                <a:cubicBezTo>
                  <a:pt x="19449" y="5095"/>
                  <a:pt x="19192" y="4824"/>
                  <a:pt x="18849" y="4482"/>
                </a:cubicBezTo>
                <a:lnTo>
                  <a:pt x="18955" y="4482"/>
                </a:lnTo>
                <a:cubicBezTo>
                  <a:pt x="18914" y="4282"/>
                  <a:pt x="18710" y="4043"/>
                  <a:pt x="18624" y="3850"/>
                </a:cubicBezTo>
                <a:cubicBezTo>
                  <a:pt x="18622" y="3850"/>
                  <a:pt x="18621" y="3850"/>
                  <a:pt x="18621" y="3850"/>
                </a:cubicBezTo>
                <a:cubicBezTo>
                  <a:pt x="18565" y="3850"/>
                  <a:pt x="18520" y="3820"/>
                  <a:pt x="18481" y="3820"/>
                </a:cubicBezTo>
                <a:cubicBezTo>
                  <a:pt x="18454" y="3820"/>
                  <a:pt x="18430" y="3836"/>
                  <a:pt x="18408" y="3893"/>
                </a:cubicBezTo>
                <a:cubicBezTo>
                  <a:pt x="18388" y="3502"/>
                  <a:pt x="18131" y="3312"/>
                  <a:pt x="17887" y="3160"/>
                </a:cubicBezTo>
                <a:cubicBezTo>
                  <a:pt x="17616" y="3029"/>
                  <a:pt x="17365" y="2925"/>
                  <a:pt x="17281" y="2579"/>
                </a:cubicBezTo>
                <a:cubicBezTo>
                  <a:pt x="17306" y="2601"/>
                  <a:pt x="17348" y="2611"/>
                  <a:pt x="17379" y="2611"/>
                </a:cubicBezTo>
                <a:cubicBezTo>
                  <a:pt x="17407" y="2611"/>
                  <a:pt x="17424" y="2602"/>
                  <a:pt x="17404" y="2585"/>
                </a:cubicBezTo>
                <a:cubicBezTo>
                  <a:pt x="17273" y="2499"/>
                  <a:pt x="17128" y="2436"/>
                  <a:pt x="16985" y="2371"/>
                </a:cubicBezTo>
                <a:cubicBezTo>
                  <a:pt x="16932" y="2516"/>
                  <a:pt x="16985" y="2481"/>
                  <a:pt x="16998" y="2632"/>
                </a:cubicBezTo>
                <a:cubicBezTo>
                  <a:pt x="16956" y="2646"/>
                  <a:pt x="16913" y="2654"/>
                  <a:pt x="16870" y="2654"/>
                </a:cubicBezTo>
                <a:cubicBezTo>
                  <a:pt x="16800" y="2654"/>
                  <a:pt x="16730" y="2634"/>
                  <a:pt x="16669" y="2595"/>
                </a:cubicBezTo>
                <a:cubicBezTo>
                  <a:pt x="16683" y="2597"/>
                  <a:pt x="16695" y="2598"/>
                  <a:pt x="16706" y="2598"/>
                </a:cubicBezTo>
                <a:cubicBezTo>
                  <a:pt x="16878" y="2598"/>
                  <a:pt x="16797" y="2386"/>
                  <a:pt x="16767" y="2271"/>
                </a:cubicBezTo>
                <a:cubicBezTo>
                  <a:pt x="16753" y="2318"/>
                  <a:pt x="16702" y="2344"/>
                  <a:pt x="16685" y="2387"/>
                </a:cubicBezTo>
                <a:cubicBezTo>
                  <a:pt x="16670" y="2297"/>
                  <a:pt x="16650" y="2267"/>
                  <a:pt x="16628" y="2267"/>
                </a:cubicBezTo>
                <a:cubicBezTo>
                  <a:pt x="16579" y="2267"/>
                  <a:pt x="16515" y="2395"/>
                  <a:pt x="16438" y="2395"/>
                </a:cubicBezTo>
                <a:cubicBezTo>
                  <a:pt x="16402" y="2395"/>
                  <a:pt x="16364" y="2369"/>
                  <a:pt x="16324" y="2289"/>
                </a:cubicBezTo>
                <a:lnTo>
                  <a:pt x="16377" y="2231"/>
                </a:lnTo>
                <a:cubicBezTo>
                  <a:pt x="16253" y="2200"/>
                  <a:pt x="16106" y="2247"/>
                  <a:pt x="16006" y="2163"/>
                </a:cubicBezTo>
                <a:cubicBezTo>
                  <a:pt x="16020" y="2089"/>
                  <a:pt x="16048" y="2075"/>
                  <a:pt x="16081" y="2075"/>
                </a:cubicBezTo>
                <a:cubicBezTo>
                  <a:pt x="16102" y="2075"/>
                  <a:pt x="16124" y="2080"/>
                  <a:pt x="16146" y="2080"/>
                </a:cubicBezTo>
                <a:cubicBezTo>
                  <a:pt x="16176" y="2080"/>
                  <a:pt x="16205" y="2071"/>
                  <a:pt x="16230" y="2031"/>
                </a:cubicBezTo>
                <a:cubicBezTo>
                  <a:pt x="16198" y="2016"/>
                  <a:pt x="16162" y="2011"/>
                  <a:pt x="16125" y="2011"/>
                </a:cubicBezTo>
                <a:cubicBezTo>
                  <a:pt x="16040" y="2011"/>
                  <a:pt x="15944" y="2037"/>
                  <a:pt x="15864" y="2037"/>
                </a:cubicBezTo>
                <a:cubicBezTo>
                  <a:pt x="15788" y="2037"/>
                  <a:pt x="15725" y="2013"/>
                  <a:pt x="15699" y="1921"/>
                </a:cubicBezTo>
                <a:cubicBezTo>
                  <a:pt x="15705" y="1920"/>
                  <a:pt x="15711" y="1920"/>
                  <a:pt x="15718" y="1920"/>
                </a:cubicBezTo>
                <a:cubicBezTo>
                  <a:pt x="15796" y="1920"/>
                  <a:pt x="15880" y="1960"/>
                  <a:pt x="15958" y="1960"/>
                </a:cubicBezTo>
                <a:cubicBezTo>
                  <a:pt x="15963" y="1960"/>
                  <a:pt x="15968" y="1960"/>
                  <a:pt x="15973" y="1959"/>
                </a:cubicBezTo>
                <a:cubicBezTo>
                  <a:pt x="15909" y="1700"/>
                  <a:pt x="15865" y="1725"/>
                  <a:pt x="15767" y="1643"/>
                </a:cubicBezTo>
                <a:cubicBezTo>
                  <a:pt x="15688" y="1564"/>
                  <a:pt x="15606" y="1491"/>
                  <a:pt x="15520" y="1424"/>
                </a:cubicBezTo>
                <a:lnTo>
                  <a:pt x="15571" y="1505"/>
                </a:lnTo>
                <a:cubicBezTo>
                  <a:pt x="15459" y="1600"/>
                  <a:pt x="15372" y="1631"/>
                  <a:pt x="15297" y="1631"/>
                </a:cubicBezTo>
                <a:cubicBezTo>
                  <a:pt x="15157" y="1631"/>
                  <a:pt x="15055" y="1524"/>
                  <a:pt x="14893" y="1524"/>
                </a:cubicBezTo>
                <a:cubicBezTo>
                  <a:pt x="14845" y="1524"/>
                  <a:pt x="14791" y="1534"/>
                  <a:pt x="14730" y="1559"/>
                </a:cubicBezTo>
                <a:cubicBezTo>
                  <a:pt x="15087" y="1410"/>
                  <a:pt x="14823" y="1427"/>
                  <a:pt x="14909" y="1249"/>
                </a:cubicBezTo>
                <a:cubicBezTo>
                  <a:pt x="14853" y="1167"/>
                  <a:pt x="14759" y="1061"/>
                  <a:pt x="14810" y="1022"/>
                </a:cubicBezTo>
                <a:cubicBezTo>
                  <a:pt x="14780" y="1039"/>
                  <a:pt x="14755" y="1045"/>
                  <a:pt x="14733" y="1045"/>
                </a:cubicBezTo>
                <a:cubicBezTo>
                  <a:pt x="14642" y="1045"/>
                  <a:pt x="14595" y="939"/>
                  <a:pt x="14485" y="939"/>
                </a:cubicBezTo>
                <a:cubicBezTo>
                  <a:pt x="14447" y="939"/>
                  <a:pt x="14400" y="953"/>
                  <a:pt x="14342" y="988"/>
                </a:cubicBezTo>
                <a:cubicBezTo>
                  <a:pt x="14352" y="925"/>
                  <a:pt x="14193" y="935"/>
                  <a:pt x="14267" y="792"/>
                </a:cubicBezTo>
                <a:cubicBezTo>
                  <a:pt x="14260" y="792"/>
                  <a:pt x="14253" y="792"/>
                  <a:pt x="14247" y="792"/>
                </a:cubicBezTo>
                <a:cubicBezTo>
                  <a:pt x="14085" y="792"/>
                  <a:pt x="14282" y="915"/>
                  <a:pt x="14244" y="984"/>
                </a:cubicBezTo>
                <a:cubicBezTo>
                  <a:pt x="14214" y="994"/>
                  <a:pt x="14184" y="998"/>
                  <a:pt x="14154" y="998"/>
                </a:cubicBezTo>
                <a:cubicBezTo>
                  <a:pt x="13913" y="998"/>
                  <a:pt x="13686" y="699"/>
                  <a:pt x="13371" y="699"/>
                </a:cubicBezTo>
                <a:cubicBezTo>
                  <a:pt x="13304" y="699"/>
                  <a:pt x="13232" y="712"/>
                  <a:pt x="13156" y="746"/>
                </a:cubicBezTo>
                <a:cubicBezTo>
                  <a:pt x="12817" y="778"/>
                  <a:pt x="12695" y="959"/>
                  <a:pt x="12428" y="1041"/>
                </a:cubicBezTo>
                <a:cubicBezTo>
                  <a:pt x="12397" y="1034"/>
                  <a:pt x="12366" y="1031"/>
                  <a:pt x="12334" y="1027"/>
                </a:cubicBezTo>
                <a:cubicBezTo>
                  <a:pt x="12309" y="929"/>
                  <a:pt x="12464" y="849"/>
                  <a:pt x="12464" y="849"/>
                </a:cubicBezTo>
                <a:cubicBezTo>
                  <a:pt x="12363" y="780"/>
                  <a:pt x="12272" y="752"/>
                  <a:pt x="12177" y="752"/>
                </a:cubicBezTo>
                <a:cubicBezTo>
                  <a:pt x="12115" y="752"/>
                  <a:pt x="12050" y="764"/>
                  <a:pt x="11981" y="784"/>
                </a:cubicBezTo>
                <a:cubicBezTo>
                  <a:pt x="12020" y="733"/>
                  <a:pt x="11989" y="682"/>
                  <a:pt x="11942" y="605"/>
                </a:cubicBezTo>
                <a:cubicBezTo>
                  <a:pt x="11829" y="610"/>
                  <a:pt x="11829" y="756"/>
                  <a:pt x="11739" y="756"/>
                </a:cubicBezTo>
                <a:cubicBezTo>
                  <a:pt x="11718" y="756"/>
                  <a:pt x="11692" y="748"/>
                  <a:pt x="11660" y="729"/>
                </a:cubicBezTo>
                <a:cubicBezTo>
                  <a:pt x="11695" y="660"/>
                  <a:pt x="11742" y="548"/>
                  <a:pt x="11815" y="479"/>
                </a:cubicBezTo>
                <a:cubicBezTo>
                  <a:pt x="11644" y="530"/>
                  <a:pt x="11480" y="643"/>
                  <a:pt x="11311" y="697"/>
                </a:cubicBezTo>
                <a:cubicBezTo>
                  <a:pt x="11268" y="582"/>
                  <a:pt x="11417" y="531"/>
                  <a:pt x="11480" y="460"/>
                </a:cubicBezTo>
                <a:cubicBezTo>
                  <a:pt x="11285" y="505"/>
                  <a:pt x="10981" y="542"/>
                  <a:pt x="10926" y="719"/>
                </a:cubicBezTo>
                <a:cubicBezTo>
                  <a:pt x="10955" y="732"/>
                  <a:pt x="10985" y="750"/>
                  <a:pt x="11014" y="767"/>
                </a:cubicBezTo>
                <a:cubicBezTo>
                  <a:pt x="10993" y="726"/>
                  <a:pt x="11022" y="625"/>
                  <a:pt x="11062" y="601"/>
                </a:cubicBezTo>
                <a:cubicBezTo>
                  <a:pt x="11100" y="570"/>
                  <a:pt x="11134" y="558"/>
                  <a:pt x="11163" y="558"/>
                </a:cubicBezTo>
                <a:cubicBezTo>
                  <a:pt x="11255" y="558"/>
                  <a:pt x="11297" y="687"/>
                  <a:pt x="11301" y="735"/>
                </a:cubicBezTo>
                <a:lnTo>
                  <a:pt x="11183" y="772"/>
                </a:lnTo>
                <a:cubicBezTo>
                  <a:pt x="11218" y="891"/>
                  <a:pt x="11277" y="931"/>
                  <a:pt x="11350" y="931"/>
                </a:cubicBezTo>
                <a:cubicBezTo>
                  <a:pt x="11501" y="931"/>
                  <a:pt x="11707" y="758"/>
                  <a:pt x="11870" y="758"/>
                </a:cubicBezTo>
                <a:cubicBezTo>
                  <a:pt x="11879" y="758"/>
                  <a:pt x="11889" y="758"/>
                  <a:pt x="11897" y="760"/>
                </a:cubicBezTo>
                <a:lnTo>
                  <a:pt x="11803" y="976"/>
                </a:lnTo>
                <a:cubicBezTo>
                  <a:pt x="11544" y="957"/>
                  <a:pt x="11286" y="948"/>
                  <a:pt x="11027" y="948"/>
                </a:cubicBezTo>
                <a:cubicBezTo>
                  <a:pt x="10689" y="948"/>
                  <a:pt x="10351" y="964"/>
                  <a:pt x="10015" y="996"/>
                </a:cubicBezTo>
                <a:cubicBezTo>
                  <a:pt x="10007" y="994"/>
                  <a:pt x="9999" y="994"/>
                  <a:pt x="9989" y="992"/>
                </a:cubicBezTo>
                <a:cubicBezTo>
                  <a:pt x="10030" y="860"/>
                  <a:pt x="10083" y="729"/>
                  <a:pt x="10093" y="601"/>
                </a:cubicBezTo>
                <a:lnTo>
                  <a:pt x="10117" y="497"/>
                </a:lnTo>
                <a:lnTo>
                  <a:pt x="10093" y="509"/>
                </a:lnTo>
                <a:cubicBezTo>
                  <a:pt x="10080" y="401"/>
                  <a:pt x="10023" y="295"/>
                  <a:pt x="9887" y="187"/>
                </a:cubicBezTo>
                <a:lnTo>
                  <a:pt x="9583" y="326"/>
                </a:lnTo>
                <a:lnTo>
                  <a:pt x="9513" y="167"/>
                </a:lnTo>
                <a:lnTo>
                  <a:pt x="9748" y="193"/>
                </a:lnTo>
                <a:cubicBezTo>
                  <a:pt x="9706" y="133"/>
                  <a:pt x="9665" y="111"/>
                  <a:pt x="9624" y="111"/>
                </a:cubicBezTo>
                <a:cubicBezTo>
                  <a:pt x="9558" y="111"/>
                  <a:pt x="9493" y="170"/>
                  <a:pt x="9428" y="216"/>
                </a:cubicBezTo>
                <a:cubicBezTo>
                  <a:pt x="9415" y="134"/>
                  <a:pt x="9382" y="75"/>
                  <a:pt x="9329" y="41"/>
                </a:cubicBezTo>
                <a:cubicBezTo>
                  <a:pt x="9227" y="124"/>
                  <a:pt x="9125" y="216"/>
                  <a:pt x="9029" y="306"/>
                </a:cubicBezTo>
                <a:cubicBezTo>
                  <a:pt x="9001" y="183"/>
                  <a:pt x="9170" y="79"/>
                  <a:pt x="8986"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1041" name="Google Shape;551;p23"/>
          <p:cNvSpPr/>
          <p:nvPr/>
        </p:nvSpPr>
        <p:spPr>
          <a:xfrm>
            <a:off x="448053" y="235063"/>
            <a:ext cx="1779950" cy="2428142"/>
          </a:xfrm>
          <a:custGeom>
            <a:avLst/>
            <a:gdLst/>
            <a:ahLst/>
            <a:cxnLst>
              <a:cxn ang="0">
                <a:pos x="wd2" y="hd2"/>
              </a:cxn>
              <a:cxn ang="5400000">
                <a:pos x="wd2" y="hd2"/>
              </a:cxn>
              <a:cxn ang="10800000">
                <a:pos x="wd2" y="hd2"/>
              </a:cxn>
              <a:cxn ang="16200000">
                <a:pos x="wd2" y="hd2"/>
              </a:cxn>
            </a:cxnLst>
            <a:rect l="0" t="0" r="r" b="b"/>
            <a:pathLst>
              <a:path w="21261" h="21600" extrusionOk="0">
                <a:moveTo>
                  <a:pt x="13882" y="201"/>
                </a:moveTo>
                <a:cubicBezTo>
                  <a:pt x="13897" y="201"/>
                  <a:pt x="13912" y="202"/>
                  <a:pt x="13925" y="204"/>
                </a:cubicBezTo>
                <a:cubicBezTo>
                  <a:pt x="13876" y="288"/>
                  <a:pt x="13781" y="350"/>
                  <a:pt x="13664" y="379"/>
                </a:cubicBezTo>
                <a:cubicBezTo>
                  <a:pt x="13603" y="395"/>
                  <a:pt x="13542" y="404"/>
                  <a:pt x="13487" y="413"/>
                </a:cubicBezTo>
                <a:cubicBezTo>
                  <a:pt x="13388" y="420"/>
                  <a:pt x="13290" y="441"/>
                  <a:pt x="13208" y="480"/>
                </a:cubicBezTo>
                <a:cubicBezTo>
                  <a:pt x="13244" y="458"/>
                  <a:pt x="13284" y="435"/>
                  <a:pt x="13325" y="413"/>
                </a:cubicBezTo>
                <a:lnTo>
                  <a:pt x="13403" y="371"/>
                </a:lnTo>
                <a:cubicBezTo>
                  <a:pt x="13459" y="337"/>
                  <a:pt x="13520" y="309"/>
                  <a:pt x="13586" y="280"/>
                </a:cubicBezTo>
                <a:cubicBezTo>
                  <a:pt x="13689" y="234"/>
                  <a:pt x="13800" y="201"/>
                  <a:pt x="13882" y="201"/>
                </a:cubicBezTo>
                <a:close/>
                <a:moveTo>
                  <a:pt x="17106" y="915"/>
                </a:moveTo>
                <a:cubicBezTo>
                  <a:pt x="17126" y="927"/>
                  <a:pt x="17146" y="938"/>
                  <a:pt x="17164" y="951"/>
                </a:cubicBezTo>
                <a:cubicBezTo>
                  <a:pt x="17144" y="937"/>
                  <a:pt x="17125" y="925"/>
                  <a:pt x="17106" y="915"/>
                </a:cubicBezTo>
                <a:close/>
                <a:moveTo>
                  <a:pt x="8990" y="6467"/>
                </a:moveTo>
                <a:cubicBezTo>
                  <a:pt x="8952" y="6471"/>
                  <a:pt x="8912" y="6475"/>
                  <a:pt x="8896" y="6475"/>
                </a:cubicBezTo>
                <a:cubicBezTo>
                  <a:pt x="8924" y="6471"/>
                  <a:pt x="8952" y="6471"/>
                  <a:pt x="8990" y="6467"/>
                </a:cubicBezTo>
                <a:close/>
                <a:moveTo>
                  <a:pt x="8613" y="6471"/>
                </a:moveTo>
                <a:lnTo>
                  <a:pt x="8618" y="6475"/>
                </a:lnTo>
                <a:cubicBezTo>
                  <a:pt x="8618" y="6475"/>
                  <a:pt x="8618" y="6476"/>
                  <a:pt x="8618" y="6478"/>
                </a:cubicBezTo>
                <a:lnTo>
                  <a:pt x="8613" y="6471"/>
                </a:lnTo>
                <a:close/>
                <a:moveTo>
                  <a:pt x="8707" y="6604"/>
                </a:moveTo>
                <a:lnTo>
                  <a:pt x="8709" y="6610"/>
                </a:lnTo>
                <a:cubicBezTo>
                  <a:pt x="8709" y="6608"/>
                  <a:pt x="8707" y="6605"/>
                  <a:pt x="8707" y="6604"/>
                </a:cubicBezTo>
                <a:close/>
                <a:moveTo>
                  <a:pt x="12935" y="6646"/>
                </a:moveTo>
                <a:cubicBezTo>
                  <a:pt x="12938" y="6647"/>
                  <a:pt x="12943" y="6648"/>
                  <a:pt x="12946" y="6650"/>
                </a:cubicBezTo>
                <a:cubicBezTo>
                  <a:pt x="12943" y="6648"/>
                  <a:pt x="12938" y="6647"/>
                  <a:pt x="12935" y="6646"/>
                </a:cubicBezTo>
                <a:close/>
                <a:moveTo>
                  <a:pt x="8712" y="6620"/>
                </a:moveTo>
                <a:lnTo>
                  <a:pt x="8712" y="6624"/>
                </a:lnTo>
                <a:cubicBezTo>
                  <a:pt x="8717" y="6632"/>
                  <a:pt x="8717" y="6641"/>
                  <a:pt x="8724" y="6650"/>
                </a:cubicBezTo>
                <a:cubicBezTo>
                  <a:pt x="8729" y="6653"/>
                  <a:pt x="8729" y="6657"/>
                  <a:pt x="8729" y="6662"/>
                </a:cubicBezTo>
                <a:cubicBezTo>
                  <a:pt x="8707" y="6653"/>
                  <a:pt x="8696" y="6641"/>
                  <a:pt x="8700" y="6629"/>
                </a:cubicBezTo>
                <a:cubicBezTo>
                  <a:pt x="8700" y="6629"/>
                  <a:pt x="8707" y="6624"/>
                  <a:pt x="8712" y="6620"/>
                </a:cubicBezTo>
                <a:close/>
                <a:moveTo>
                  <a:pt x="8729" y="6662"/>
                </a:moveTo>
                <a:cubicBezTo>
                  <a:pt x="8740" y="6683"/>
                  <a:pt x="8745" y="6703"/>
                  <a:pt x="8757" y="6723"/>
                </a:cubicBezTo>
                <a:cubicBezTo>
                  <a:pt x="8745" y="6707"/>
                  <a:pt x="8740" y="6683"/>
                  <a:pt x="8729" y="6662"/>
                </a:cubicBezTo>
                <a:close/>
                <a:moveTo>
                  <a:pt x="13158" y="6786"/>
                </a:moveTo>
                <a:cubicBezTo>
                  <a:pt x="13163" y="6794"/>
                  <a:pt x="13168" y="6801"/>
                  <a:pt x="13173" y="6807"/>
                </a:cubicBezTo>
                <a:cubicBezTo>
                  <a:pt x="13170" y="6801"/>
                  <a:pt x="13165" y="6794"/>
                  <a:pt x="13158" y="6786"/>
                </a:cubicBezTo>
                <a:close/>
                <a:moveTo>
                  <a:pt x="8858" y="6844"/>
                </a:moveTo>
                <a:lnTo>
                  <a:pt x="8858" y="6853"/>
                </a:lnTo>
                <a:lnTo>
                  <a:pt x="8851" y="6853"/>
                </a:lnTo>
                <a:cubicBezTo>
                  <a:pt x="8851" y="6853"/>
                  <a:pt x="8851" y="6844"/>
                  <a:pt x="8851" y="6844"/>
                </a:cubicBezTo>
                <a:close/>
                <a:moveTo>
                  <a:pt x="9258" y="6819"/>
                </a:moveTo>
                <a:cubicBezTo>
                  <a:pt x="9269" y="6819"/>
                  <a:pt x="9279" y="6828"/>
                  <a:pt x="9284" y="6849"/>
                </a:cubicBezTo>
                <a:lnTo>
                  <a:pt x="9253" y="6872"/>
                </a:lnTo>
                <a:cubicBezTo>
                  <a:pt x="9230" y="6877"/>
                  <a:pt x="9201" y="6881"/>
                  <a:pt x="9163" y="6890"/>
                </a:cubicBezTo>
                <a:cubicBezTo>
                  <a:pt x="9196" y="6856"/>
                  <a:pt x="9233" y="6819"/>
                  <a:pt x="9258" y="6819"/>
                </a:cubicBezTo>
                <a:close/>
                <a:moveTo>
                  <a:pt x="9119" y="6819"/>
                </a:moveTo>
                <a:lnTo>
                  <a:pt x="9058" y="6898"/>
                </a:lnTo>
                <a:lnTo>
                  <a:pt x="9001" y="6906"/>
                </a:lnTo>
                <a:cubicBezTo>
                  <a:pt x="9013" y="6898"/>
                  <a:pt x="9018" y="6890"/>
                  <a:pt x="9029" y="6881"/>
                </a:cubicBezTo>
                <a:lnTo>
                  <a:pt x="9086" y="6856"/>
                </a:lnTo>
                <a:lnTo>
                  <a:pt x="9058" y="6856"/>
                </a:lnTo>
                <a:cubicBezTo>
                  <a:pt x="9074" y="6844"/>
                  <a:pt x="9096" y="6832"/>
                  <a:pt x="9119" y="6819"/>
                </a:cubicBezTo>
                <a:close/>
                <a:moveTo>
                  <a:pt x="9185" y="6989"/>
                </a:moveTo>
                <a:lnTo>
                  <a:pt x="9173" y="6997"/>
                </a:lnTo>
                <a:lnTo>
                  <a:pt x="9168" y="6993"/>
                </a:lnTo>
                <a:cubicBezTo>
                  <a:pt x="9173" y="6993"/>
                  <a:pt x="9180" y="6989"/>
                  <a:pt x="9185" y="6989"/>
                </a:cubicBezTo>
                <a:close/>
                <a:moveTo>
                  <a:pt x="9474" y="6944"/>
                </a:moveTo>
                <a:cubicBezTo>
                  <a:pt x="9481" y="6944"/>
                  <a:pt x="9486" y="6945"/>
                  <a:pt x="9491" y="6948"/>
                </a:cubicBezTo>
                <a:cubicBezTo>
                  <a:pt x="9474" y="7033"/>
                  <a:pt x="9383" y="7046"/>
                  <a:pt x="9471" y="7067"/>
                </a:cubicBezTo>
                <a:cubicBezTo>
                  <a:pt x="9420" y="7104"/>
                  <a:pt x="9367" y="7147"/>
                  <a:pt x="9345" y="7147"/>
                </a:cubicBezTo>
                <a:cubicBezTo>
                  <a:pt x="9332" y="7147"/>
                  <a:pt x="9330" y="7130"/>
                  <a:pt x="9352" y="7084"/>
                </a:cubicBezTo>
                <a:lnTo>
                  <a:pt x="9335" y="7100"/>
                </a:lnTo>
                <a:cubicBezTo>
                  <a:pt x="9347" y="7081"/>
                  <a:pt x="9340" y="7060"/>
                  <a:pt x="9319" y="7042"/>
                </a:cubicBezTo>
                <a:cubicBezTo>
                  <a:pt x="9372" y="6989"/>
                  <a:pt x="9433" y="6944"/>
                  <a:pt x="9474" y="6944"/>
                </a:cubicBezTo>
                <a:close/>
                <a:moveTo>
                  <a:pt x="9597" y="7121"/>
                </a:moveTo>
                <a:cubicBezTo>
                  <a:pt x="9592" y="7142"/>
                  <a:pt x="9575" y="7167"/>
                  <a:pt x="9559" y="7184"/>
                </a:cubicBezTo>
                <a:lnTo>
                  <a:pt x="9559" y="7179"/>
                </a:lnTo>
                <a:cubicBezTo>
                  <a:pt x="9535" y="7172"/>
                  <a:pt x="9514" y="7167"/>
                  <a:pt x="9491" y="7163"/>
                </a:cubicBezTo>
                <a:lnTo>
                  <a:pt x="9597" y="7121"/>
                </a:lnTo>
                <a:close/>
                <a:moveTo>
                  <a:pt x="9630" y="7188"/>
                </a:moveTo>
                <a:lnTo>
                  <a:pt x="9620" y="7196"/>
                </a:lnTo>
                <a:cubicBezTo>
                  <a:pt x="9613" y="7196"/>
                  <a:pt x="9608" y="7196"/>
                  <a:pt x="9603" y="7191"/>
                </a:cubicBezTo>
                <a:cubicBezTo>
                  <a:pt x="9613" y="7191"/>
                  <a:pt x="9625" y="7188"/>
                  <a:pt x="9630" y="7188"/>
                </a:cubicBezTo>
                <a:close/>
                <a:moveTo>
                  <a:pt x="9931" y="7528"/>
                </a:moveTo>
                <a:lnTo>
                  <a:pt x="9931" y="7531"/>
                </a:lnTo>
                <a:cubicBezTo>
                  <a:pt x="9936" y="7548"/>
                  <a:pt x="9947" y="7564"/>
                  <a:pt x="9954" y="7582"/>
                </a:cubicBezTo>
                <a:lnTo>
                  <a:pt x="9853" y="7627"/>
                </a:lnTo>
                <a:cubicBezTo>
                  <a:pt x="9848" y="7603"/>
                  <a:pt x="9886" y="7564"/>
                  <a:pt x="9931" y="7528"/>
                </a:cubicBezTo>
                <a:close/>
                <a:moveTo>
                  <a:pt x="9959" y="7590"/>
                </a:moveTo>
                <a:cubicBezTo>
                  <a:pt x="9959" y="7598"/>
                  <a:pt x="9964" y="7606"/>
                  <a:pt x="9970" y="7615"/>
                </a:cubicBezTo>
                <a:cubicBezTo>
                  <a:pt x="9949" y="7630"/>
                  <a:pt x="9929" y="7641"/>
                  <a:pt x="9916" y="7641"/>
                </a:cubicBezTo>
                <a:cubicBezTo>
                  <a:pt x="9911" y="7641"/>
                  <a:pt x="9906" y="7638"/>
                  <a:pt x="9902" y="7636"/>
                </a:cubicBezTo>
                <a:lnTo>
                  <a:pt x="9959" y="7590"/>
                </a:lnTo>
                <a:close/>
                <a:moveTo>
                  <a:pt x="10131" y="7619"/>
                </a:moveTo>
                <a:lnTo>
                  <a:pt x="10126" y="7622"/>
                </a:lnTo>
                <a:lnTo>
                  <a:pt x="10036" y="7789"/>
                </a:lnTo>
                <a:cubicBezTo>
                  <a:pt x="9998" y="7747"/>
                  <a:pt x="9954" y="7710"/>
                  <a:pt x="10008" y="7640"/>
                </a:cubicBezTo>
                <a:cubicBezTo>
                  <a:pt x="10020" y="7642"/>
                  <a:pt x="10031" y="7643"/>
                  <a:pt x="10043" y="7643"/>
                </a:cubicBezTo>
                <a:cubicBezTo>
                  <a:pt x="10076" y="7643"/>
                  <a:pt x="10106" y="7635"/>
                  <a:pt x="10131" y="7619"/>
                </a:cubicBezTo>
                <a:close/>
                <a:moveTo>
                  <a:pt x="18138" y="7531"/>
                </a:moveTo>
                <a:cubicBezTo>
                  <a:pt x="18161" y="7643"/>
                  <a:pt x="18150" y="7760"/>
                  <a:pt x="18105" y="7867"/>
                </a:cubicBezTo>
                <a:cubicBezTo>
                  <a:pt x="18044" y="7785"/>
                  <a:pt x="18082" y="7668"/>
                  <a:pt x="18138" y="7531"/>
                </a:cubicBezTo>
                <a:close/>
                <a:moveTo>
                  <a:pt x="10329" y="7564"/>
                </a:moveTo>
                <a:cubicBezTo>
                  <a:pt x="10437" y="7564"/>
                  <a:pt x="10220" y="7720"/>
                  <a:pt x="10203" y="7773"/>
                </a:cubicBezTo>
                <a:cubicBezTo>
                  <a:pt x="10273" y="7736"/>
                  <a:pt x="10392" y="7673"/>
                  <a:pt x="10455" y="7673"/>
                </a:cubicBezTo>
                <a:cubicBezTo>
                  <a:pt x="10493" y="7673"/>
                  <a:pt x="10509" y="7694"/>
                  <a:pt x="10488" y="7755"/>
                </a:cubicBezTo>
                <a:cubicBezTo>
                  <a:pt x="10478" y="7759"/>
                  <a:pt x="10470" y="7760"/>
                  <a:pt x="10463" y="7760"/>
                </a:cubicBezTo>
                <a:cubicBezTo>
                  <a:pt x="10438" y="7760"/>
                  <a:pt x="10437" y="7739"/>
                  <a:pt x="10410" y="7739"/>
                </a:cubicBezTo>
                <a:lnTo>
                  <a:pt x="10370" y="7855"/>
                </a:lnTo>
                <a:cubicBezTo>
                  <a:pt x="10349" y="7867"/>
                  <a:pt x="10321" y="7880"/>
                  <a:pt x="10293" y="7888"/>
                </a:cubicBezTo>
                <a:cubicBezTo>
                  <a:pt x="10288" y="7855"/>
                  <a:pt x="10281" y="7822"/>
                  <a:pt x="10265" y="7789"/>
                </a:cubicBezTo>
                <a:lnTo>
                  <a:pt x="10142" y="7880"/>
                </a:lnTo>
                <a:cubicBezTo>
                  <a:pt x="10131" y="7843"/>
                  <a:pt x="10164" y="7810"/>
                  <a:pt x="10187" y="7776"/>
                </a:cubicBezTo>
                <a:cubicBezTo>
                  <a:pt x="9964" y="7867"/>
                  <a:pt x="10208" y="7864"/>
                  <a:pt x="10048" y="7950"/>
                </a:cubicBezTo>
                <a:cubicBezTo>
                  <a:pt x="10048" y="7938"/>
                  <a:pt x="10048" y="7930"/>
                  <a:pt x="10048" y="7922"/>
                </a:cubicBezTo>
                <a:cubicBezTo>
                  <a:pt x="10081" y="7880"/>
                  <a:pt x="10081" y="7830"/>
                  <a:pt x="10041" y="7792"/>
                </a:cubicBezTo>
                <a:cubicBezTo>
                  <a:pt x="10131" y="7768"/>
                  <a:pt x="10159" y="7569"/>
                  <a:pt x="10321" y="7564"/>
                </a:cubicBezTo>
                <a:cubicBezTo>
                  <a:pt x="10324" y="7564"/>
                  <a:pt x="10326" y="7564"/>
                  <a:pt x="10329" y="7564"/>
                </a:cubicBezTo>
                <a:close/>
                <a:moveTo>
                  <a:pt x="10020" y="7950"/>
                </a:moveTo>
                <a:cubicBezTo>
                  <a:pt x="10025" y="7950"/>
                  <a:pt x="10031" y="7955"/>
                  <a:pt x="10036" y="7955"/>
                </a:cubicBezTo>
                <a:cubicBezTo>
                  <a:pt x="10025" y="7962"/>
                  <a:pt x="10015" y="7967"/>
                  <a:pt x="9998" y="7976"/>
                </a:cubicBezTo>
                <a:cubicBezTo>
                  <a:pt x="10008" y="7967"/>
                  <a:pt x="10015" y="7959"/>
                  <a:pt x="10020" y="7950"/>
                </a:cubicBezTo>
                <a:close/>
                <a:moveTo>
                  <a:pt x="11270" y="8093"/>
                </a:moveTo>
                <a:cubicBezTo>
                  <a:pt x="11288" y="8093"/>
                  <a:pt x="11265" y="8127"/>
                  <a:pt x="11255" y="8158"/>
                </a:cubicBezTo>
                <a:lnTo>
                  <a:pt x="11250" y="8158"/>
                </a:lnTo>
                <a:cubicBezTo>
                  <a:pt x="11227" y="8165"/>
                  <a:pt x="11179" y="8183"/>
                  <a:pt x="11159" y="8183"/>
                </a:cubicBezTo>
                <a:cubicBezTo>
                  <a:pt x="11144" y="8183"/>
                  <a:pt x="11141" y="8174"/>
                  <a:pt x="11166" y="8149"/>
                </a:cubicBezTo>
                <a:cubicBezTo>
                  <a:pt x="11229" y="8108"/>
                  <a:pt x="11257" y="8093"/>
                  <a:pt x="11270" y="8093"/>
                </a:cubicBezTo>
                <a:close/>
                <a:moveTo>
                  <a:pt x="12836" y="8523"/>
                </a:moveTo>
                <a:cubicBezTo>
                  <a:pt x="12841" y="8530"/>
                  <a:pt x="12847" y="8535"/>
                  <a:pt x="12852" y="8539"/>
                </a:cubicBezTo>
                <a:lnTo>
                  <a:pt x="12819" y="8547"/>
                </a:lnTo>
                <a:lnTo>
                  <a:pt x="12836" y="8523"/>
                </a:lnTo>
                <a:close/>
                <a:moveTo>
                  <a:pt x="12624" y="8750"/>
                </a:moveTo>
                <a:cubicBezTo>
                  <a:pt x="12652" y="8750"/>
                  <a:pt x="12657" y="8766"/>
                  <a:pt x="12641" y="8805"/>
                </a:cubicBezTo>
                <a:lnTo>
                  <a:pt x="12636" y="8805"/>
                </a:lnTo>
                <a:cubicBezTo>
                  <a:pt x="12622" y="8808"/>
                  <a:pt x="12614" y="8811"/>
                  <a:pt x="12607" y="8811"/>
                </a:cubicBezTo>
                <a:cubicBezTo>
                  <a:pt x="12586" y="8811"/>
                  <a:pt x="12598" y="8786"/>
                  <a:pt x="12624" y="8750"/>
                </a:cubicBezTo>
                <a:close/>
                <a:moveTo>
                  <a:pt x="13232" y="9909"/>
                </a:moveTo>
                <a:cubicBezTo>
                  <a:pt x="13229" y="9910"/>
                  <a:pt x="13226" y="9913"/>
                  <a:pt x="13224" y="9915"/>
                </a:cubicBezTo>
                <a:cubicBezTo>
                  <a:pt x="13227" y="9913"/>
                  <a:pt x="13229" y="9910"/>
                  <a:pt x="13232" y="9909"/>
                </a:cubicBezTo>
                <a:close/>
                <a:moveTo>
                  <a:pt x="13257" y="9934"/>
                </a:moveTo>
                <a:lnTo>
                  <a:pt x="13247" y="9935"/>
                </a:lnTo>
                <a:cubicBezTo>
                  <a:pt x="13251" y="9935"/>
                  <a:pt x="13254" y="9935"/>
                  <a:pt x="13257" y="9934"/>
                </a:cubicBezTo>
                <a:close/>
                <a:moveTo>
                  <a:pt x="13854" y="10366"/>
                </a:moveTo>
                <a:cubicBezTo>
                  <a:pt x="13848" y="10366"/>
                  <a:pt x="13843" y="10375"/>
                  <a:pt x="13838" y="10375"/>
                </a:cubicBezTo>
                <a:cubicBezTo>
                  <a:pt x="13838" y="10371"/>
                  <a:pt x="13843" y="10371"/>
                  <a:pt x="13843" y="10366"/>
                </a:cubicBezTo>
                <a:close/>
                <a:moveTo>
                  <a:pt x="10876" y="7806"/>
                </a:moveTo>
                <a:cubicBezTo>
                  <a:pt x="10890" y="7806"/>
                  <a:pt x="10899" y="7811"/>
                  <a:pt x="10904" y="7822"/>
                </a:cubicBezTo>
                <a:cubicBezTo>
                  <a:pt x="10909" y="7871"/>
                  <a:pt x="10876" y="7917"/>
                  <a:pt x="10827" y="7943"/>
                </a:cubicBezTo>
                <a:lnTo>
                  <a:pt x="10971" y="7913"/>
                </a:lnTo>
                <a:cubicBezTo>
                  <a:pt x="10981" y="7927"/>
                  <a:pt x="10941" y="7960"/>
                  <a:pt x="10921" y="7962"/>
                </a:cubicBezTo>
                <a:lnTo>
                  <a:pt x="10909" y="7959"/>
                </a:lnTo>
                <a:cubicBezTo>
                  <a:pt x="10911" y="7961"/>
                  <a:pt x="10914" y="7962"/>
                  <a:pt x="10918" y="7962"/>
                </a:cubicBezTo>
                <a:cubicBezTo>
                  <a:pt x="10919" y="7962"/>
                  <a:pt x="10919" y="7962"/>
                  <a:pt x="10921" y="7962"/>
                </a:cubicBezTo>
                <a:lnTo>
                  <a:pt x="11038" y="8000"/>
                </a:lnTo>
                <a:lnTo>
                  <a:pt x="11027" y="8008"/>
                </a:lnTo>
                <a:cubicBezTo>
                  <a:pt x="11100" y="7971"/>
                  <a:pt x="11177" y="7938"/>
                  <a:pt x="11255" y="7909"/>
                </a:cubicBezTo>
                <a:cubicBezTo>
                  <a:pt x="11233" y="7962"/>
                  <a:pt x="11205" y="7930"/>
                  <a:pt x="11172" y="7967"/>
                </a:cubicBezTo>
                <a:lnTo>
                  <a:pt x="11311" y="7938"/>
                </a:lnTo>
                <a:cubicBezTo>
                  <a:pt x="11265" y="8003"/>
                  <a:pt x="11179" y="8042"/>
                  <a:pt x="11126" y="8042"/>
                </a:cubicBezTo>
                <a:cubicBezTo>
                  <a:pt x="11109" y="8042"/>
                  <a:pt x="11095" y="8039"/>
                  <a:pt x="11088" y="8029"/>
                </a:cubicBezTo>
                <a:cubicBezTo>
                  <a:pt x="10989" y="8140"/>
                  <a:pt x="10976" y="8167"/>
                  <a:pt x="10995" y="8167"/>
                </a:cubicBezTo>
                <a:cubicBezTo>
                  <a:pt x="11017" y="8167"/>
                  <a:pt x="11075" y="8137"/>
                  <a:pt x="11113" y="8137"/>
                </a:cubicBezTo>
                <a:cubicBezTo>
                  <a:pt x="11143" y="8137"/>
                  <a:pt x="11159" y="8156"/>
                  <a:pt x="11133" y="8223"/>
                </a:cubicBezTo>
                <a:lnTo>
                  <a:pt x="11038" y="8223"/>
                </a:lnTo>
                <a:cubicBezTo>
                  <a:pt x="10876" y="8407"/>
                  <a:pt x="10989" y="8374"/>
                  <a:pt x="10921" y="8510"/>
                </a:cubicBezTo>
                <a:cubicBezTo>
                  <a:pt x="10971" y="8452"/>
                  <a:pt x="11116" y="8186"/>
                  <a:pt x="11255" y="8158"/>
                </a:cubicBezTo>
                <a:cubicBezTo>
                  <a:pt x="11252" y="8180"/>
                  <a:pt x="11253" y="8199"/>
                  <a:pt x="11283" y="8199"/>
                </a:cubicBezTo>
                <a:cubicBezTo>
                  <a:pt x="11300" y="8199"/>
                  <a:pt x="11321" y="8194"/>
                  <a:pt x="11356" y="8183"/>
                </a:cubicBezTo>
                <a:cubicBezTo>
                  <a:pt x="11233" y="8277"/>
                  <a:pt x="11295" y="8277"/>
                  <a:pt x="11339" y="8298"/>
                </a:cubicBezTo>
                <a:lnTo>
                  <a:pt x="11172" y="8423"/>
                </a:lnTo>
                <a:cubicBezTo>
                  <a:pt x="11260" y="8414"/>
                  <a:pt x="11344" y="8348"/>
                  <a:pt x="11439" y="8307"/>
                </a:cubicBezTo>
                <a:cubicBezTo>
                  <a:pt x="11472" y="8353"/>
                  <a:pt x="11349" y="8460"/>
                  <a:pt x="11250" y="8547"/>
                </a:cubicBezTo>
                <a:cubicBezTo>
                  <a:pt x="11255" y="8556"/>
                  <a:pt x="11260" y="8561"/>
                  <a:pt x="11268" y="8561"/>
                </a:cubicBezTo>
                <a:cubicBezTo>
                  <a:pt x="11314" y="8561"/>
                  <a:pt x="11410" y="8390"/>
                  <a:pt x="11505" y="8390"/>
                </a:cubicBezTo>
                <a:cubicBezTo>
                  <a:pt x="11513" y="8390"/>
                  <a:pt x="11520" y="8391"/>
                  <a:pt x="11528" y="8393"/>
                </a:cubicBezTo>
                <a:cubicBezTo>
                  <a:pt x="11524" y="8447"/>
                  <a:pt x="11559" y="8462"/>
                  <a:pt x="11624" y="8462"/>
                </a:cubicBezTo>
                <a:cubicBezTo>
                  <a:pt x="11670" y="8462"/>
                  <a:pt x="11733" y="8455"/>
                  <a:pt x="11806" y="8447"/>
                </a:cubicBezTo>
                <a:cubicBezTo>
                  <a:pt x="11789" y="8523"/>
                  <a:pt x="11690" y="8514"/>
                  <a:pt x="11655" y="8559"/>
                </a:cubicBezTo>
                <a:lnTo>
                  <a:pt x="11834" y="8493"/>
                </a:lnTo>
                <a:cubicBezTo>
                  <a:pt x="11839" y="8502"/>
                  <a:pt x="11789" y="8530"/>
                  <a:pt x="11768" y="8547"/>
                </a:cubicBezTo>
                <a:cubicBezTo>
                  <a:pt x="11847" y="8535"/>
                  <a:pt x="11938" y="8435"/>
                  <a:pt x="12029" y="8435"/>
                </a:cubicBezTo>
                <a:cubicBezTo>
                  <a:pt x="12032" y="8435"/>
                  <a:pt x="12035" y="8435"/>
                  <a:pt x="12040" y="8435"/>
                </a:cubicBezTo>
                <a:cubicBezTo>
                  <a:pt x="12068" y="8419"/>
                  <a:pt x="12087" y="8412"/>
                  <a:pt x="12095" y="8412"/>
                </a:cubicBezTo>
                <a:cubicBezTo>
                  <a:pt x="12146" y="8412"/>
                  <a:pt x="11954" y="8621"/>
                  <a:pt x="12062" y="8621"/>
                </a:cubicBezTo>
                <a:cubicBezTo>
                  <a:pt x="12078" y="8621"/>
                  <a:pt x="12102" y="8616"/>
                  <a:pt x="12135" y="8605"/>
                </a:cubicBezTo>
                <a:cubicBezTo>
                  <a:pt x="12095" y="8651"/>
                  <a:pt x="12017" y="8672"/>
                  <a:pt x="11951" y="8721"/>
                </a:cubicBezTo>
                <a:cubicBezTo>
                  <a:pt x="12102" y="8708"/>
                  <a:pt x="12250" y="8680"/>
                  <a:pt x="12391" y="8638"/>
                </a:cubicBezTo>
                <a:lnTo>
                  <a:pt x="12323" y="8763"/>
                </a:lnTo>
                <a:cubicBezTo>
                  <a:pt x="12424" y="8642"/>
                  <a:pt x="12636" y="8584"/>
                  <a:pt x="12819" y="8547"/>
                </a:cubicBezTo>
                <a:lnTo>
                  <a:pt x="12786" y="8577"/>
                </a:lnTo>
                <a:lnTo>
                  <a:pt x="12864" y="8547"/>
                </a:lnTo>
                <a:cubicBezTo>
                  <a:pt x="12874" y="8556"/>
                  <a:pt x="12885" y="8568"/>
                  <a:pt x="12897" y="8577"/>
                </a:cubicBezTo>
                <a:cubicBezTo>
                  <a:pt x="12836" y="8614"/>
                  <a:pt x="12768" y="8642"/>
                  <a:pt x="12702" y="8668"/>
                </a:cubicBezTo>
                <a:lnTo>
                  <a:pt x="12786" y="8577"/>
                </a:lnTo>
                <a:cubicBezTo>
                  <a:pt x="12652" y="8626"/>
                  <a:pt x="12530" y="8688"/>
                  <a:pt x="12412" y="8759"/>
                </a:cubicBezTo>
                <a:cubicBezTo>
                  <a:pt x="12429" y="8753"/>
                  <a:pt x="12445" y="8749"/>
                  <a:pt x="12464" y="8749"/>
                </a:cubicBezTo>
                <a:cubicBezTo>
                  <a:pt x="12470" y="8749"/>
                  <a:pt x="12477" y="8749"/>
                  <a:pt x="12485" y="8750"/>
                </a:cubicBezTo>
                <a:cubicBezTo>
                  <a:pt x="12457" y="8759"/>
                  <a:pt x="12429" y="8771"/>
                  <a:pt x="12401" y="8787"/>
                </a:cubicBezTo>
                <a:cubicBezTo>
                  <a:pt x="12397" y="8792"/>
                  <a:pt x="12397" y="8793"/>
                  <a:pt x="12401" y="8793"/>
                </a:cubicBezTo>
                <a:cubicBezTo>
                  <a:pt x="12411" y="8793"/>
                  <a:pt x="12450" y="8779"/>
                  <a:pt x="12497" y="8766"/>
                </a:cubicBezTo>
                <a:lnTo>
                  <a:pt x="12302" y="8908"/>
                </a:lnTo>
                <a:lnTo>
                  <a:pt x="12391" y="8862"/>
                </a:lnTo>
                <a:lnTo>
                  <a:pt x="12346" y="9020"/>
                </a:lnTo>
                <a:cubicBezTo>
                  <a:pt x="12566" y="8970"/>
                  <a:pt x="12852" y="8878"/>
                  <a:pt x="13054" y="8878"/>
                </a:cubicBezTo>
                <a:cubicBezTo>
                  <a:pt x="13102" y="8878"/>
                  <a:pt x="13145" y="8883"/>
                  <a:pt x="13181" y="8896"/>
                </a:cubicBezTo>
                <a:cubicBezTo>
                  <a:pt x="13003" y="8954"/>
                  <a:pt x="12918" y="9027"/>
                  <a:pt x="12730" y="9127"/>
                </a:cubicBezTo>
                <a:cubicBezTo>
                  <a:pt x="12816" y="9059"/>
                  <a:pt x="12778" y="9051"/>
                  <a:pt x="12715" y="9051"/>
                </a:cubicBezTo>
                <a:cubicBezTo>
                  <a:pt x="12695" y="9051"/>
                  <a:pt x="12674" y="9052"/>
                  <a:pt x="12652" y="9052"/>
                </a:cubicBezTo>
                <a:cubicBezTo>
                  <a:pt x="12607" y="9052"/>
                  <a:pt x="12566" y="9047"/>
                  <a:pt x="12563" y="9024"/>
                </a:cubicBezTo>
                <a:cubicBezTo>
                  <a:pt x="12568" y="9061"/>
                  <a:pt x="12474" y="9103"/>
                  <a:pt x="12435" y="9115"/>
                </a:cubicBezTo>
                <a:lnTo>
                  <a:pt x="12707" y="9106"/>
                </a:lnTo>
                <a:cubicBezTo>
                  <a:pt x="12551" y="9185"/>
                  <a:pt x="12607" y="9185"/>
                  <a:pt x="12568" y="9243"/>
                </a:cubicBezTo>
                <a:cubicBezTo>
                  <a:pt x="12680" y="9173"/>
                  <a:pt x="12745" y="9153"/>
                  <a:pt x="12791" y="9153"/>
                </a:cubicBezTo>
                <a:cubicBezTo>
                  <a:pt x="12857" y="9153"/>
                  <a:pt x="12882" y="9195"/>
                  <a:pt x="12948" y="9195"/>
                </a:cubicBezTo>
                <a:cubicBezTo>
                  <a:pt x="12953" y="9195"/>
                  <a:pt x="12958" y="9194"/>
                  <a:pt x="12963" y="9194"/>
                </a:cubicBezTo>
                <a:cubicBezTo>
                  <a:pt x="12897" y="9229"/>
                  <a:pt x="12824" y="9264"/>
                  <a:pt x="12778" y="9264"/>
                </a:cubicBezTo>
                <a:cubicBezTo>
                  <a:pt x="12755" y="9264"/>
                  <a:pt x="12736" y="9255"/>
                  <a:pt x="12730" y="9236"/>
                </a:cubicBezTo>
                <a:cubicBezTo>
                  <a:pt x="12685" y="9276"/>
                  <a:pt x="12687" y="9291"/>
                  <a:pt x="12713" y="9291"/>
                </a:cubicBezTo>
                <a:cubicBezTo>
                  <a:pt x="12769" y="9291"/>
                  <a:pt x="12945" y="9222"/>
                  <a:pt x="13004" y="9222"/>
                </a:cubicBezTo>
                <a:cubicBezTo>
                  <a:pt x="13029" y="9222"/>
                  <a:pt x="13034" y="9234"/>
                  <a:pt x="13003" y="9269"/>
                </a:cubicBezTo>
                <a:cubicBezTo>
                  <a:pt x="12996" y="9261"/>
                  <a:pt x="12998" y="9254"/>
                  <a:pt x="12988" y="9254"/>
                </a:cubicBezTo>
                <a:cubicBezTo>
                  <a:pt x="12981" y="9254"/>
                  <a:pt x="12970" y="9258"/>
                  <a:pt x="12946" y="9269"/>
                </a:cubicBezTo>
                <a:cubicBezTo>
                  <a:pt x="12958" y="9266"/>
                  <a:pt x="12966" y="9265"/>
                  <a:pt x="12975" y="9265"/>
                </a:cubicBezTo>
                <a:cubicBezTo>
                  <a:pt x="13060" y="9265"/>
                  <a:pt x="13037" y="9354"/>
                  <a:pt x="12946" y="9380"/>
                </a:cubicBezTo>
                <a:lnTo>
                  <a:pt x="12930" y="9367"/>
                </a:lnTo>
                <a:cubicBezTo>
                  <a:pt x="12955" y="9439"/>
                  <a:pt x="13052" y="9531"/>
                  <a:pt x="13214" y="9531"/>
                </a:cubicBezTo>
                <a:cubicBezTo>
                  <a:pt x="13272" y="9531"/>
                  <a:pt x="13337" y="9520"/>
                  <a:pt x="13408" y="9492"/>
                </a:cubicBezTo>
                <a:lnTo>
                  <a:pt x="13019" y="9649"/>
                </a:lnTo>
                <a:cubicBezTo>
                  <a:pt x="13252" y="9588"/>
                  <a:pt x="13487" y="9530"/>
                  <a:pt x="13720" y="9467"/>
                </a:cubicBezTo>
                <a:lnTo>
                  <a:pt x="13760" y="9513"/>
                </a:lnTo>
                <a:cubicBezTo>
                  <a:pt x="13518" y="9627"/>
                  <a:pt x="13234" y="9761"/>
                  <a:pt x="13103" y="9761"/>
                </a:cubicBezTo>
                <a:cubicBezTo>
                  <a:pt x="13100" y="9761"/>
                  <a:pt x="13099" y="9761"/>
                  <a:pt x="13097" y="9761"/>
                </a:cubicBezTo>
                <a:cubicBezTo>
                  <a:pt x="13080" y="9795"/>
                  <a:pt x="13057" y="9832"/>
                  <a:pt x="13175" y="9836"/>
                </a:cubicBezTo>
                <a:cubicBezTo>
                  <a:pt x="13196" y="9812"/>
                  <a:pt x="13472" y="9665"/>
                  <a:pt x="13517" y="9665"/>
                </a:cubicBezTo>
                <a:cubicBezTo>
                  <a:pt x="13518" y="9665"/>
                  <a:pt x="13518" y="9665"/>
                  <a:pt x="13520" y="9666"/>
                </a:cubicBezTo>
                <a:cubicBezTo>
                  <a:pt x="13300" y="9825"/>
                  <a:pt x="13406" y="9763"/>
                  <a:pt x="13232" y="9909"/>
                </a:cubicBezTo>
                <a:cubicBezTo>
                  <a:pt x="13290" y="9867"/>
                  <a:pt x="13568" y="9771"/>
                  <a:pt x="13646" y="9771"/>
                </a:cubicBezTo>
                <a:cubicBezTo>
                  <a:pt x="13656" y="9771"/>
                  <a:pt x="13662" y="9774"/>
                  <a:pt x="13664" y="9777"/>
                </a:cubicBezTo>
                <a:cubicBezTo>
                  <a:pt x="13606" y="9793"/>
                  <a:pt x="13330" y="9916"/>
                  <a:pt x="13257" y="9934"/>
                </a:cubicBezTo>
                <a:lnTo>
                  <a:pt x="13651" y="9864"/>
                </a:lnTo>
                <a:cubicBezTo>
                  <a:pt x="13560" y="9886"/>
                  <a:pt x="13351" y="9989"/>
                  <a:pt x="13264" y="10043"/>
                </a:cubicBezTo>
                <a:cubicBezTo>
                  <a:pt x="13275" y="10037"/>
                  <a:pt x="13284" y="10035"/>
                  <a:pt x="13290" y="10035"/>
                </a:cubicBezTo>
                <a:cubicBezTo>
                  <a:pt x="13330" y="10035"/>
                  <a:pt x="13317" y="10111"/>
                  <a:pt x="13358" y="10117"/>
                </a:cubicBezTo>
                <a:lnTo>
                  <a:pt x="13419" y="10052"/>
                </a:lnTo>
                <a:cubicBezTo>
                  <a:pt x="13421" y="10074"/>
                  <a:pt x="13446" y="10081"/>
                  <a:pt x="13487" y="10081"/>
                </a:cubicBezTo>
                <a:cubicBezTo>
                  <a:pt x="13604" y="10081"/>
                  <a:pt x="13844" y="10013"/>
                  <a:pt x="13970" y="10013"/>
                </a:cubicBezTo>
                <a:cubicBezTo>
                  <a:pt x="14011" y="10013"/>
                  <a:pt x="14039" y="10020"/>
                  <a:pt x="14049" y="10038"/>
                </a:cubicBezTo>
                <a:cubicBezTo>
                  <a:pt x="13960" y="10056"/>
                  <a:pt x="13553" y="10189"/>
                  <a:pt x="13537" y="10246"/>
                </a:cubicBezTo>
                <a:lnTo>
                  <a:pt x="13709" y="10205"/>
                </a:lnTo>
                <a:cubicBezTo>
                  <a:pt x="13709" y="10217"/>
                  <a:pt x="13709" y="10229"/>
                  <a:pt x="13720" y="10238"/>
                </a:cubicBezTo>
                <a:cubicBezTo>
                  <a:pt x="13737" y="10217"/>
                  <a:pt x="13760" y="10201"/>
                  <a:pt x="13781" y="10189"/>
                </a:cubicBezTo>
                <a:cubicBezTo>
                  <a:pt x="13899" y="10159"/>
                  <a:pt x="14043" y="10131"/>
                  <a:pt x="14181" y="10101"/>
                </a:cubicBezTo>
                <a:cubicBezTo>
                  <a:pt x="14198" y="10143"/>
                  <a:pt x="14215" y="10180"/>
                  <a:pt x="14238" y="10213"/>
                </a:cubicBezTo>
                <a:cubicBezTo>
                  <a:pt x="14137" y="10226"/>
                  <a:pt x="14031" y="10242"/>
                  <a:pt x="13937" y="10255"/>
                </a:cubicBezTo>
                <a:cubicBezTo>
                  <a:pt x="13953" y="10229"/>
                  <a:pt x="13965" y="10201"/>
                  <a:pt x="13970" y="10171"/>
                </a:cubicBezTo>
                <a:cubicBezTo>
                  <a:pt x="13948" y="10208"/>
                  <a:pt x="13915" y="10238"/>
                  <a:pt x="13876" y="10262"/>
                </a:cubicBezTo>
                <a:cubicBezTo>
                  <a:pt x="13732" y="10283"/>
                  <a:pt x="13598" y="10301"/>
                  <a:pt x="13509" y="10313"/>
                </a:cubicBezTo>
                <a:cubicBezTo>
                  <a:pt x="13442" y="10375"/>
                  <a:pt x="13386" y="10366"/>
                  <a:pt x="13426" y="10411"/>
                </a:cubicBezTo>
                <a:cubicBezTo>
                  <a:pt x="13408" y="10420"/>
                  <a:pt x="13386" y="10429"/>
                  <a:pt x="13365" y="10437"/>
                </a:cubicBezTo>
                <a:cubicBezTo>
                  <a:pt x="13297" y="10362"/>
                  <a:pt x="13085" y="10341"/>
                  <a:pt x="13041" y="10208"/>
                </a:cubicBezTo>
                <a:cubicBezTo>
                  <a:pt x="13003" y="10234"/>
                  <a:pt x="12963" y="10259"/>
                  <a:pt x="12935" y="10287"/>
                </a:cubicBezTo>
                <a:cubicBezTo>
                  <a:pt x="12774" y="10226"/>
                  <a:pt x="12619" y="10159"/>
                  <a:pt x="12469" y="10089"/>
                </a:cubicBezTo>
                <a:cubicBezTo>
                  <a:pt x="12485" y="10072"/>
                  <a:pt x="12502" y="10056"/>
                  <a:pt x="12513" y="10038"/>
                </a:cubicBezTo>
                <a:lnTo>
                  <a:pt x="12417" y="10068"/>
                </a:lnTo>
                <a:cubicBezTo>
                  <a:pt x="12412" y="10064"/>
                  <a:pt x="12412" y="10064"/>
                  <a:pt x="12407" y="10064"/>
                </a:cubicBezTo>
                <a:cubicBezTo>
                  <a:pt x="12435" y="10038"/>
                  <a:pt x="12478" y="10010"/>
                  <a:pt x="12485" y="9981"/>
                </a:cubicBezTo>
                <a:cubicBezTo>
                  <a:pt x="12457" y="10010"/>
                  <a:pt x="12424" y="10035"/>
                  <a:pt x="12384" y="10052"/>
                </a:cubicBezTo>
                <a:cubicBezTo>
                  <a:pt x="12356" y="10038"/>
                  <a:pt x="12323" y="10026"/>
                  <a:pt x="12295" y="10014"/>
                </a:cubicBezTo>
                <a:lnTo>
                  <a:pt x="12295" y="10001"/>
                </a:lnTo>
                <a:cubicBezTo>
                  <a:pt x="12295" y="10001"/>
                  <a:pt x="12295" y="10000"/>
                  <a:pt x="12295" y="10000"/>
                </a:cubicBezTo>
                <a:cubicBezTo>
                  <a:pt x="12293" y="10000"/>
                  <a:pt x="12288" y="10006"/>
                  <a:pt x="12285" y="10010"/>
                </a:cubicBezTo>
                <a:cubicBezTo>
                  <a:pt x="12257" y="9993"/>
                  <a:pt x="12234" y="9977"/>
                  <a:pt x="12201" y="9964"/>
                </a:cubicBezTo>
                <a:cubicBezTo>
                  <a:pt x="12201" y="9961"/>
                  <a:pt x="12212" y="9961"/>
                  <a:pt x="12207" y="9956"/>
                </a:cubicBezTo>
                <a:cubicBezTo>
                  <a:pt x="12202" y="9957"/>
                  <a:pt x="12199" y="9958"/>
                  <a:pt x="12197" y="9958"/>
                </a:cubicBezTo>
                <a:cubicBezTo>
                  <a:pt x="12192" y="9958"/>
                  <a:pt x="12187" y="9956"/>
                  <a:pt x="12184" y="9956"/>
                </a:cubicBezTo>
                <a:cubicBezTo>
                  <a:pt x="11549" y="9633"/>
                  <a:pt x="10961" y="9255"/>
                  <a:pt x="10437" y="8838"/>
                </a:cubicBezTo>
                <a:lnTo>
                  <a:pt x="10432" y="8833"/>
                </a:lnTo>
                <a:cubicBezTo>
                  <a:pt x="10410" y="8796"/>
                  <a:pt x="10387" y="8759"/>
                  <a:pt x="10354" y="8721"/>
                </a:cubicBezTo>
                <a:cubicBezTo>
                  <a:pt x="10432" y="8635"/>
                  <a:pt x="10526" y="8551"/>
                  <a:pt x="10632" y="8481"/>
                </a:cubicBezTo>
                <a:cubicBezTo>
                  <a:pt x="10600" y="8494"/>
                  <a:pt x="10577" y="8500"/>
                  <a:pt x="10562" y="8500"/>
                </a:cubicBezTo>
                <a:cubicBezTo>
                  <a:pt x="10468" y="8500"/>
                  <a:pt x="10693" y="8261"/>
                  <a:pt x="10557" y="8261"/>
                </a:cubicBezTo>
                <a:cubicBezTo>
                  <a:pt x="10531" y="8261"/>
                  <a:pt x="10488" y="8271"/>
                  <a:pt x="10427" y="8295"/>
                </a:cubicBezTo>
                <a:cubicBezTo>
                  <a:pt x="10460" y="8241"/>
                  <a:pt x="10526" y="8249"/>
                  <a:pt x="10577" y="8199"/>
                </a:cubicBezTo>
                <a:cubicBezTo>
                  <a:pt x="10516" y="8227"/>
                  <a:pt x="10473" y="8241"/>
                  <a:pt x="10443" y="8241"/>
                </a:cubicBezTo>
                <a:cubicBezTo>
                  <a:pt x="10408" y="8241"/>
                  <a:pt x="10395" y="8221"/>
                  <a:pt x="10399" y="8183"/>
                </a:cubicBezTo>
                <a:lnTo>
                  <a:pt x="10432" y="8165"/>
                </a:lnTo>
                <a:cubicBezTo>
                  <a:pt x="10314" y="8104"/>
                  <a:pt x="10314" y="8021"/>
                  <a:pt x="10298" y="7917"/>
                </a:cubicBezTo>
                <a:cubicBezTo>
                  <a:pt x="10351" y="7917"/>
                  <a:pt x="10384" y="7947"/>
                  <a:pt x="10435" y="7947"/>
                </a:cubicBezTo>
                <a:cubicBezTo>
                  <a:pt x="10481" y="7947"/>
                  <a:pt x="10542" y="7923"/>
                  <a:pt x="10648" y="7830"/>
                </a:cubicBezTo>
                <a:lnTo>
                  <a:pt x="10615" y="7913"/>
                </a:lnTo>
                <a:cubicBezTo>
                  <a:pt x="10613" y="7909"/>
                  <a:pt x="10610" y="7908"/>
                  <a:pt x="10607" y="7908"/>
                </a:cubicBezTo>
                <a:cubicBezTo>
                  <a:pt x="10600" y="7908"/>
                  <a:pt x="10590" y="7914"/>
                  <a:pt x="10584" y="7914"/>
                </a:cubicBezTo>
                <a:cubicBezTo>
                  <a:pt x="10584" y="7914"/>
                  <a:pt x="10582" y="7913"/>
                  <a:pt x="10582" y="7913"/>
                </a:cubicBezTo>
                <a:cubicBezTo>
                  <a:pt x="10566" y="7949"/>
                  <a:pt x="10566" y="7962"/>
                  <a:pt x="10579" y="7962"/>
                </a:cubicBezTo>
                <a:cubicBezTo>
                  <a:pt x="10623" y="7962"/>
                  <a:pt x="10802" y="7806"/>
                  <a:pt x="10876" y="7806"/>
                </a:cubicBezTo>
                <a:close/>
                <a:moveTo>
                  <a:pt x="13925" y="10362"/>
                </a:moveTo>
                <a:cubicBezTo>
                  <a:pt x="14021" y="10362"/>
                  <a:pt x="14092" y="10378"/>
                  <a:pt x="14092" y="10416"/>
                </a:cubicBezTo>
                <a:cubicBezTo>
                  <a:pt x="14038" y="10441"/>
                  <a:pt x="13976" y="10462"/>
                  <a:pt x="13915" y="10478"/>
                </a:cubicBezTo>
                <a:cubicBezTo>
                  <a:pt x="13920" y="10445"/>
                  <a:pt x="13915" y="10408"/>
                  <a:pt x="13925" y="10362"/>
                </a:cubicBezTo>
                <a:close/>
                <a:moveTo>
                  <a:pt x="13899" y="10366"/>
                </a:moveTo>
                <a:cubicBezTo>
                  <a:pt x="13876" y="10411"/>
                  <a:pt x="13848" y="10457"/>
                  <a:pt x="13821" y="10503"/>
                </a:cubicBezTo>
                <a:cubicBezTo>
                  <a:pt x="13765" y="10516"/>
                  <a:pt x="13715" y="10528"/>
                  <a:pt x="13671" y="10536"/>
                </a:cubicBezTo>
                <a:lnTo>
                  <a:pt x="13619" y="10524"/>
                </a:lnTo>
                <a:cubicBezTo>
                  <a:pt x="13647" y="10520"/>
                  <a:pt x="13676" y="10516"/>
                  <a:pt x="13704" y="10508"/>
                </a:cubicBezTo>
                <a:lnTo>
                  <a:pt x="13408" y="10462"/>
                </a:lnTo>
                <a:lnTo>
                  <a:pt x="13398" y="10457"/>
                </a:lnTo>
                <a:cubicBezTo>
                  <a:pt x="13504" y="10424"/>
                  <a:pt x="13609" y="10395"/>
                  <a:pt x="13720" y="10383"/>
                </a:cubicBezTo>
                <a:cubicBezTo>
                  <a:pt x="13719" y="10411"/>
                  <a:pt x="13732" y="10423"/>
                  <a:pt x="13753" y="10423"/>
                </a:cubicBezTo>
                <a:cubicBezTo>
                  <a:pt x="13788" y="10423"/>
                  <a:pt x="13843" y="10394"/>
                  <a:pt x="13887" y="10366"/>
                </a:cubicBezTo>
                <a:close/>
                <a:moveTo>
                  <a:pt x="14393" y="10495"/>
                </a:moveTo>
                <a:cubicBezTo>
                  <a:pt x="14377" y="10524"/>
                  <a:pt x="14355" y="10557"/>
                  <a:pt x="14339" y="10586"/>
                </a:cubicBezTo>
                <a:lnTo>
                  <a:pt x="14426" y="10562"/>
                </a:lnTo>
                <a:cubicBezTo>
                  <a:pt x="14438" y="10581"/>
                  <a:pt x="14454" y="10607"/>
                  <a:pt x="14466" y="10632"/>
                </a:cubicBezTo>
                <a:lnTo>
                  <a:pt x="14377" y="10653"/>
                </a:lnTo>
                <a:lnTo>
                  <a:pt x="14382" y="10665"/>
                </a:lnTo>
                <a:lnTo>
                  <a:pt x="14471" y="10639"/>
                </a:lnTo>
                <a:cubicBezTo>
                  <a:pt x="14482" y="10660"/>
                  <a:pt x="14499" y="10686"/>
                  <a:pt x="14511" y="10706"/>
                </a:cubicBezTo>
                <a:cubicBezTo>
                  <a:pt x="14499" y="10714"/>
                  <a:pt x="14482" y="10718"/>
                  <a:pt x="14466" y="10723"/>
                </a:cubicBezTo>
                <a:cubicBezTo>
                  <a:pt x="14400" y="10711"/>
                  <a:pt x="14339" y="10693"/>
                  <a:pt x="14271" y="10681"/>
                </a:cubicBezTo>
                <a:cubicBezTo>
                  <a:pt x="14294" y="10653"/>
                  <a:pt x="14315" y="10620"/>
                  <a:pt x="14339" y="10586"/>
                </a:cubicBezTo>
                <a:lnTo>
                  <a:pt x="14254" y="10611"/>
                </a:lnTo>
                <a:lnTo>
                  <a:pt x="14193" y="10665"/>
                </a:lnTo>
                <a:lnTo>
                  <a:pt x="14181" y="10665"/>
                </a:lnTo>
                <a:lnTo>
                  <a:pt x="14181" y="10653"/>
                </a:lnTo>
                <a:cubicBezTo>
                  <a:pt x="14181" y="10648"/>
                  <a:pt x="14172" y="10644"/>
                  <a:pt x="14165" y="10639"/>
                </a:cubicBezTo>
                <a:lnTo>
                  <a:pt x="14254" y="10611"/>
                </a:lnTo>
                <a:lnTo>
                  <a:pt x="14393" y="10495"/>
                </a:lnTo>
                <a:close/>
                <a:moveTo>
                  <a:pt x="2580" y="13031"/>
                </a:moveTo>
                <a:cubicBezTo>
                  <a:pt x="2614" y="13031"/>
                  <a:pt x="2641" y="13036"/>
                  <a:pt x="2675" y="13036"/>
                </a:cubicBezTo>
                <a:lnTo>
                  <a:pt x="2631" y="13093"/>
                </a:lnTo>
                <a:lnTo>
                  <a:pt x="2497" y="13134"/>
                </a:lnTo>
                <a:cubicBezTo>
                  <a:pt x="2485" y="13118"/>
                  <a:pt x="2475" y="13106"/>
                  <a:pt x="2464" y="13093"/>
                </a:cubicBezTo>
                <a:lnTo>
                  <a:pt x="2580" y="13031"/>
                </a:lnTo>
                <a:close/>
                <a:moveTo>
                  <a:pt x="3137" y="13057"/>
                </a:moveTo>
                <a:cubicBezTo>
                  <a:pt x="3186" y="13060"/>
                  <a:pt x="3231" y="13064"/>
                  <a:pt x="3281" y="13069"/>
                </a:cubicBezTo>
                <a:lnTo>
                  <a:pt x="3243" y="13148"/>
                </a:lnTo>
                <a:cubicBezTo>
                  <a:pt x="3219" y="13114"/>
                  <a:pt x="3176" y="13085"/>
                  <a:pt x="3132" y="13069"/>
                </a:cubicBezTo>
                <a:lnTo>
                  <a:pt x="3137" y="13057"/>
                </a:lnTo>
                <a:close/>
                <a:moveTo>
                  <a:pt x="3214" y="13213"/>
                </a:moveTo>
                <a:cubicBezTo>
                  <a:pt x="3203" y="13230"/>
                  <a:pt x="3198" y="13251"/>
                  <a:pt x="3186" y="13267"/>
                </a:cubicBezTo>
                <a:cubicBezTo>
                  <a:pt x="3186" y="13246"/>
                  <a:pt x="3193" y="13225"/>
                  <a:pt x="3214" y="13213"/>
                </a:cubicBezTo>
                <a:close/>
                <a:moveTo>
                  <a:pt x="3411" y="13260"/>
                </a:moveTo>
                <a:cubicBezTo>
                  <a:pt x="3418" y="13260"/>
                  <a:pt x="3424" y="13261"/>
                  <a:pt x="3431" y="13263"/>
                </a:cubicBezTo>
                <a:cubicBezTo>
                  <a:pt x="3431" y="13267"/>
                  <a:pt x="3431" y="13267"/>
                  <a:pt x="3438" y="13272"/>
                </a:cubicBezTo>
                <a:lnTo>
                  <a:pt x="3431" y="13272"/>
                </a:lnTo>
                <a:cubicBezTo>
                  <a:pt x="3405" y="13279"/>
                  <a:pt x="3365" y="13292"/>
                  <a:pt x="3332" y="13304"/>
                </a:cubicBezTo>
                <a:cubicBezTo>
                  <a:pt x="3358" y="13278"/>
                  <a:pt x="3385" y="13260"/>
                  <a:pt x="3411" y="13260"/>
                </a:cubicBezTo>
                <a:close/>
                <a:moveTo>
                  <a:pt x="3431" y="13292"/>
                </a:moveTo>
                <a:cubicBezTo>
                  <a:pt x="3431" y="13325"/>
                  <a:pt x="3426" y="13363"/>
                  <a:pt x="3415" y="13395"/>
                </a:cubicBezTo>
                <a:cubicBezTo>
                  <a:pt x="3360" y="13395"/>
                  <a:pt x="3332" y="13367"/>
                  <a:pt x="3281" y="13363"/>
                </a:cubicBezTo>
                <a:cubicBezTo>
                  <a:pt x="3292" y="13350"/>
                  <a:pt x="3299" y="13342"/>
                  <a:pt x="3309" y="13330"/>
                </a:cubicBezTo>
                <a:lnTo>
                  <a:pt x="3304" y="13330"/>
                </a:lnTo>
                <a:cubicBezTo>
                  <a:pt x="3343" y="13309"/>
                  <a:pt x="3386" y="13297"/>
                  <a:pt x="3431" y="13292"/>
                </a:cubicBezTo>
                <a:close/>
                <a:moveTo>
                  <a:pt x="3765" y="13118"/>
                </a:moveTo>
                <a:cubicBezTo>
                  <a:pt x="3793" y="13122"/>
                  <a:pt x="3826" y="13127"/>
                  <a:pt x="3859" y="13130"/>
                </a:cubicBezTo>
                <a:lnTo>
                  <a:pt x="3838" y="13201"/>
                </a:lnTo>
                <a:lnTo>
                  <a:pt x="3854" y="13201"/>
                </a:lnTo>
                <a:lnTo>
                  <a:pt x="3871" y="13130"/>
                </a:lnTo>
                <a:cubicBezTo>
                  <a:pt x="3904" y="13134"/>
                  <a:pt x="3932" y="13139"/>
                  <a:pt x="3965" y="13143"/>
                </a:cubicBezTo>
                <a:cubicBezTo>
                  <a:pt x="3939" y="13267"/>
                  <a:pt x="3859" y="13400"/>
                  <a:pt x="3826" y="13520"/>
                </a:cubicBezTo>
                <a:cubicBezTo>
                  <a:pt x="3777" y="13533"/>
                  <a:pt x="3727" y="13549"/>
                  <a:pt x="3676" y="13561"/>
                </a:cubicBezTo>
                <a:cubicBezTo>
                  <a:pt x="3682" y="13528"/>
                  <a:pt x="3687" y="13495"/>
                  <a:pt x="3694" y="13458"/>
                </a:cubicBezTo>
                <a:cubicBezTo>
                  <a:pt x="3715" y="13446"/>
                  <a:pt x="3744" y="13428"/>
                  <a:pt x="3772" y="13421"/>
                </a:cubicBezTo>
                <a:lnTo>
                  <a:pt x="3699" y="13425"/>
                </a:lnTo>
                <a:cubicBezTo>
                  <a:pt x="3720" y="13321"/>
                  <a:pt x="3744" y="13218"/>
                  <a:pt x="3765" y="13118"/>
                </a:cubicBezTo>
                <a:close/>
                <a:moveTo>
                  <a:pt x="3562" y="13574"/>
                </a:moveTo>
                <a:cubicBezTo>
                  <a:pt x="3570" y="13574"/>
                  <a:pt x="3577" y="13577"/>
                  <a:pt x="3582" y="13586"/>
                </a:cubicBezTo>
                <a:lnTo>
                  <a:pt x="3515" y="13603"/>
                </a:lnTo>
                <a:cubicBezTo>
                  <a:pt x="3534" y="13587"/>
                  <a:pt x="3548" y="13574"/>
                  <a:pt x="3562" y="13574"/>
                </a:cubicBezTo>
                <a:close/>
                <a:moveTo>
                  <a:pt x="3054" y="13656"/>
                </a:moveTo>
                <a:cubicBezTo>
                  <a:pt x="3054" y="13661"/>
                  <a:pt x="3054" y="13661"/>
                  <a:pt x="3054" y="13665"/>
                </a:cubicBezTo>
                <a:lnTo>
                  <a:pt x="3036" y="13665"/>
                </a:lnTo>
                <a:lnTo>
                  <a:pt x="3054" y="13656"/>
                </a:lnTo>
                <a:close/>
                <a:moveTo>
                  <a:pt x="3398" y="13470"/>
                </a:moveTo>
                <a:cubicBezTo>
                  <a:pt x="3377" y="13545"/>
                  <a:pt x="3353" y="13611"/>
                  <a:pt x="3348" y="13644"/>
                </a:cubicBezTo>
                <a:cubicBezTo>
                  <a:pt x="3372" y="13603"/>
                  <a:pt x="3428" y="13568"/>
                  <a:pt x="3458" y="13568"/>
                </a:cubicBezTo>
                <a:cubicBezTo>
                  <a:pt x="3469" y="13568"/>
                  <a:pt x="3476" y="13574"/>
                  <a:pt x="3476" y="13586"/>
                </a:cubicBezTo>
                <a:lnTo>
                  <a:pt x="3448" y="13624"/>
                </a:lnTo>
                <a:cubicBezTo>
                  <a:pt x="3415" y="13632"/>
                  <a:pt x="3381" y="13637"/>
                  <a:pt x="3348" y="13644"/>
                </a:cubicBezTo>
                <a:lnTo>
                  <a:pt x="3304" y="13653"/>
                </a:lnTo>
                <a:cubicBezTo>
                  <a:pt x="3325" y="13624"/>
                  <a:pt x="3337" y="13591"/>
                  <a:pt x="3337" y="13561"/>
                </a:cubicBezTo>
                <a:lnTo>
                  <a:pt x="3214" y="13670"/>
                </a:lnTo>
                <a:lnTo>
                  <a:pt x="3148" y="13670"/>
                </a:lnTo>
                <a:cubicBezTo>
                  <a:pt x="3153" y="13649"/>
                  <a:pt x="3158" y="13628"/>
                  <a:pt x="3165" y="13607"/>
                </a:cubicBezTo>
                <a:cubicBezTo>
                  <a:pt x="3243" y="13570"/>
                  <a:pt x="3309" y="13524"/>
                  <a:pt x="3398" y="13470"/>
                </a:cubicBezTo>
                <a:close/>
                <a:moveTo>
                  <a:pt x="3588" y="13729"/>
                </a:moveTo>
                <a:cubicBezTo>
                  <a:pt x="3611" y="13729"/>
                  <a:pt x="3601" y="13754"/>
                  <a:pt x="3570" y="13786"/>
                </a:cubicBezTo>
                <a:cubicBezTo>
                  <a:pt x="3553" y="13786"/>
                  <a:pt x="3544" y="13773"/>
                  <a:pt x="3565" y="13735"/>
                </a:cubicBezTo>
                <a:lnTo>
                  <a:pt x="3560" y="13735"/>
                </a:lnTo>
                <a:cubicBezTo>
                  <a:pt x="3572" y="13731"/>
                  <a:pt x="3582" y="13729"/>
                  <a:pt x="3588" y="13729"/>
                </a:cubicBezTo>
                <a:close/>
                <a:moveTo>
                  <a:pt x="5005" y="14327"/>
                </a:moveTo>
                <a:cubicBezTo>
                  <a:pt x="5020" y="14327"/>
                  <a:pt x="5023" y="14336"/>
                  <a:pt x="4995" y="14362"/>
                </a:cubicBezTo>
                <a:cubicBezTo>
                  <a:pt x="4934" y="14400"/>
                  <a:pt x="4906" y="14415"/>
                  <a:pt x="4894" y="14415"/>
                </a:cubicBezTo>
                <a:cubicBezTo>
                  <a:pt x="4876" y="14415"/>
                  <a:pt x="4901" y="14379"/>
                  <a:pt x="4913" y="14350"/>
                </a:cubicBezTo>
                <a:cubicBezTo>
                  <a:pt x="4934" y="14345"/>
                  <a:pt x="4982" y="14327"/>
                  <a:pt x="5005" y="14327"/>
                </a:cubicBezTo>
                <a:close/>
                <a:moveTo>
                  <a:pt x="5237" y="14544"/>
                </a:moveTo>
                <a:cubicBezTo>
                  <a:pt x="5237" y="14544"/>
                  <a:pt x="5237" y="14544"/>
                  <a:pt x="5235" y="14544"/>
                </a:cubicBezTo>
                <a:lnTo>
                  <a:pt x="5245" y="14548"/>
                </a:lnTo>
                <a:cubicBezTo>
                  <a:pt x="5243" y="14545"/>
                  <a:pt x="5242" y="14544"/>
                  <a:pt x="5237" y="14544"/>
                </a:cubicBezTo>
                <a:close/>
                <a:moveTo>
                  <a:pt x="6649" y="15119"/>
                </a:moveTo>
                <a:cubicBezTo>
                  <a:pt x="6647" y="15120"/>
                  <a:pt x="6645" y="15120"/>
                  <a:pt x="6644" y="15120"/>
                </a:cubicBezTo>
                <a:lnTo>
                  <a:pt x="6649" y="15119"/>
                </a:lnTo>
                <a:close/>
                <a:moveTo>
                  <a:pt x="7280" y="15489"/>
                </a:moveTo>
                <a:cubicBezTo>
                  <a:pt x="7279" y="15489"/>
                  <a:pt x="7279" y="15489"/>
                  <a:pt x="7277" y="15489"/>
                </a:cubicBezTo>
                <a:cubicBezTo>
                  <a:pt x="7280" y="15489"/>
                  <a:pt x="7282" y="15489"/>
                  <a:pt x="7285" y="15490"/>
                </a:cubicBezTo>
                <a:cubicBezTo>
                  <a:pt x="7284" y="15489"/>
                  <a:pt x="7282" y="15489"/>
                  <a:pt x="7280" y="15489"/>
                </a:cubicBezTo>
                <a:close/>
                <a:moveTo>
                  <a:pt x="7705" y="15832"/>
                </a:moveTo>
                <a:cubicBezTo>
                  <a:pt x="7700" y="15844"/>
                  <a:pt x="7689" y="15853"/>
                  <a:pt x="7677" y="15862"/>
                </a:cubicBezTo>
                <a:cubicBezTo>
                  <a:pt x="7684" y="15853"/>
                  <a:pt x="7689" y="15844"/>
                  <a:pt x="7700" y="15837"/>
                </a:cubicBezTo>
                <a:lnTo>
                  <a:pt x="7705" y="15832"/>
                </a:lnTo>
                <a:close/>
                <a:moveTo>
                  <a:pt x="7884" y="15787"/>
                </a:moveTo>
                <a:cubicBezTo>
                  <a:pt x="7799" y="15816"/>
                  <a:pt x="7766" y="15844"/>
                  <a:pt x="7750" y="15870"/>
                </a:cubicBezTo>
                <a:cubicBezTo>
                  <a:pt x="7745" y="15870"/>
                  <a:pt x="7733" y="15874"/>
                  <a:pt x="7727" y="15874"/>
                </a:cubicBezTo>
                <a:cubicBezTo>
                  <a:pt x="7761" y="15849"/>
                  <a:pt x="7677" y="15816"/>
                  <a:pt x="7884" y="15787"/>
                </a:cubicBezTo>
                <a:close/>
                <a:moveTo>
                  <a:pt x="7689" y="15837"/>
                </a:moveTo>
                <a:cubicBezTo>
                  <a:pt x="7644" y="15879"/>
                  <a:pt x="7617" y="15894"/>
                  <a:pt x="7601" y="15894"/>
                </a:cubicBezTo>
                <a:cubicBezTo>
                  <a:pt x="7588" y="15894"/>
                  <a:pt x="7579" y="15885"/>
                  <a:pt x="7571" y="15874"/>
                </a:cubicBezTo>
                <a:lnTo>
                  <a:pt x="7689" y="15837"/>
                </a:lnTo>
                <a:close/>
                <a:moveTo>
                  <a:pt x="4245" y="13193"/>
                </a:moveTo>
                <a:lnTo>
                  <a:pt x="4327" y="13209"/>
                </a:lnTo>
                <a:cubicBezTo>
                  <a:pt x="4327" y="13213"/>
                  <a:pt x="4327" y="13218"/>
                  <a:pt x="4327" y="13222"/>
                </a:cubicBezTo>
                <a:cubicBezTo>
                  <a:pt x="4445" y="13263"/>
                  <a:pt x="4483" y="13358"/>
                  <a:pt x="4595" y="13383"/>
                </a:cubicBezTo>
                <a:cubicBezTo>
                  <a:pt x="4588" y="13428"/>
                  <a:pt x="4623" y="13491"/>
                  <a:pt x="4567" y="13565"/>
                </a:cubicBezTo>
                <a:cubicBezTo>
                  <a:pt x="4593" y="13538"/>
                  <a:pt x="4631" y="13483"/>
                  <a:pt x="4668" y="13483"/>
                </a:cubicBezTo>
                <a:cubicBezTo>
                  <a:pt x="4669" y="13483"/>
                  <a:pt x="4671" y="13483"/>
                  <a:pt x="4673" y="13483"/>
                </a:cubicBezTo>
                <a:cubicBezTo>
                  <a:pt x="4673" y="13656"/>
                  <a:pt x="4584" y="13491"/>
                  <a:pt x="4555" y="13689"/>
                </a:cubicBezTo>
                <a:cubicBezTo>
                  <a:pt x="4605" y="13586"/>
                  <a:pt x="4701" y="13565"/>
                  <a:pt x="4779" y="13516"/>
                </a:cubicBezTo>
                <a:cubicBezTo>
                  <a:pt x="4803" y="13449"/>
                  <a:pt x="4792" y="13426"/>
                  <a:pt x="4764" y="13426"/>
                </a:cubicBezTo>
                <a:cubicBezTo>
                  <a:pt x="4724" y="13426"/>
                  <a:pt x="4650" y="13475"/>
                  <a:pt x="4605" y="13507"/>
                </a:cubicBezTo>
                <a:cubicBezTo>
                  <a:pt x="4640" y="13433"/>
                  <a:pt x="4678" y="13358"/>
                  <a:pt x="4734" y="13288"/>
                </a:cubicBezTo>
                <a:cubicBezTo>
                  <a:pt x="4861" y="13318"/>
                  <a:pt x="4990" y="13358"/>
                  <a:pt x="5118" y="13391"/>
                </a:cubicBezTo>
                <a:cubicBezTo>
                  <a:pt x="5184" y="13467"/>
                  <a:pt x="5390" y="13470"/>
                  <a:pt x="5440" y="13603"/>
                </a:cubicBezTo>
                <a:cubicBezTo>
                  <a:pt x="5473" y="13579"/>
                  <a:pt x="5508" y="13549"/>
                  <a:pt x="5541" y="13520"/>
                </a:cubicBezTo>
                <a:cubicBezTo>
                  <a:pt x="5607" y="13545"/>
                  <a:pt x="5680" y="13570"/>
                  <a:pt x="5746" y="13598"/>
                </a:cubicBezTo>
                <a:lnTo>
                  <a:pt x="5774" y="13649"/>
                </a:lnTo>
                <a:lnTo>
                  <a:pt x="5774" y="13616"/>
                </a:lnTo>
                <a:lnTo>
                  <a:pt x="5762" y="13607"/>
                </a:lnTo>
                <a:cubicBezTo>
                  <a:pt x="5842" y="13637"/>
                  <a:pt x="5919" y="13661"/>
                  <a:pt x="5991" y="13694"/>
                </a:cubicBezTo>
                <a:cubicBezTo>
                  <a:pt x="5974" y="13710"/>
                  <a:pt x="5957" y="13728"/>
                  <a:pt x="5948" y="13744"/>
                </a:cubicBezTo>
                <a:lnTo>
                  <a:pt x="6042" y="13715"/>
                </a:lnTo>
                <a:lnTo>
                  <a:pt x="6052" y="13715"/>
                </a:lnTo>
                <a:cubicBezTo>
                  <a:pt x="6025" y="13740"/>
                  <a:pt x="5981" y="13773"/>
                  <a:pt x="5981" y="13802"/>
                </a:cubicBezTo>
                <a:cubicBezTo>
                  <a:pt x="6002" y="13768"/>
                  <a:pt x="6035" y="13744"/>
                  <a:pt x="6075" y="13723"/>
                </a:cubicBezTo>
                <a:cubicBezTo>
                  <a:pt x="6103" y="13735"/>
                  <a:pt x="6131" y="13752"/>
                  <a:pt x="6158" y="13765"/>
                </a:cubicBezTo>
                <a:lnTo>
                  <a:pt x="6158" y="13773"/>
                </a:lnTo>
                <a:cubicBezTo>
                  <a:pt x="6158" y="13773"/>
                  <a:pt x="6158" y="13774"/>
                  <a:pt x="6158" y="13774"/>
                </a:cubicBezTo>
                <a:cubicBezTo>
                  <a:pt x="6159" y="13774"/>
                  <a:pt x="6159" y="13768"/>
                  <a:pt x="6164" y="13768"/>
                </a:cubicBezTo>
                <a:cubicBezTo>
                  <a:pt x="6192" y="13781"/>
                  <a:pt x="6219" y="13798"/>
                  <a:pt x="6247" y="13810"/>
                </a:cubicBezTo>
                <a:cubicBezTo>
                  <a:pt x="6247" y="13814"/>
                  <a:pt x="6242" y="13814"/>
                  <a:pt x="6242" y="13819"/>
                </a:cubicBezTo>
                <a:cubicBezTo>
                  <a:pt x="6242" y="13820"/>
                  <a:pt x="6244" y="13820"/>
                  <a:pt x="6245" y="13820"/>
                </a:cubicBezTo>
                <a:cubicBezTo>
                  <a:pt x="6248" y="13820"/>
                  <a:pt x="6255" y="13819"/>
                  <a:pt x="6258" y="13819"/>
                </a:cubicBezTo>
                <a:cubicBezTo>
                  <a:pt x="6877" y="14117"/>
                  <a:pt x="7404" y="14499"/>
                  <a:pt x="7827" y="14949"/>
                </a:cubicBezTo>
                <a:cubicBezTo>
                  <a:pt x="7856" y="14982"/>
                  <a:pt x="7877" y="15016"/>
                  <a:pt x="7905" y="15045"/>
                </a:cubicBezTo>
                <a:cubicBezTo>
                  <a:pt x="7794" y="15128"/>
                  <a:pt x="7672" y="15203"/>
                  <a:pt x="7538" y="15261"/>
                </a:cubicBezTo>
                <a:cubicBezTo>
                  <a:pt x="7568" y="15253"/>
                  <a:pt x="7589" y="15250"/>
                  <a:pt x="7603" y="15250"/>
                </a:cubicBezTo>
                <a:cubicBezTo>
                  <a:pt x="7715" y="15250"/>
                  <a:pt x="7374" y="15459"/>
                  <a:pt x="7543" y="15459"/>
                </a:cubicBezTo>
                <a:cubicBezTo>
                  <a:pt x="7570" y="15459"/>
                  <a:pt x="7608" y="15454"/>
                  <a:pt x="7660" y="15443"/>
                </a:cubicBezTo>
                <a:cubicBezTo>
                  <a:pt x="7604" y="15485"/>
                  <a:pt x="7550" y="15473"/>
                  <a:pt x="7477" y="15505"/>
                </a:cubicBezTo>
                <a:cubicBezTo>
                  <a:pt x="7532" y="15493"/>
                  <a:pt x="7573" y="15487"/>
                  <a:pt x="7599" y="15487"/>
                </a:cubicBezTo>
                <a:cubicBezTo>
                  <a:pt x="7649" y="15487"/>
                  <a:pt x="7657" y="15506"/>
                  <a:pt x="7632" y="15543"/>
                </a:cubicBezTo>
                <a:lnTo>
                  <a:pt x="7594" y="15550"/>
                </a:lnTo>
                <a:cubicBezTo>
                  <a:pt x="7689" y="15642"/>
                  <a:pt x="7604" y="15729"/>
                  <a:pt x="7555" y="15849"/>
                </a:cubicBezTo>
                <a:cubicBezTo>
                  <a:pt x="7548" y="15844"/>
                  <a:pt x="7540" y="15842"/>
                  <a:pt x="7528" y="15842"/>
                </a:cubicBezTo>
                <a:cubicBezTo>
                  <a:pt x="7508" y="15842"/>
                  <a:pt x="7479" y="15854"/>
                  <a:pt x="7427" y="15895"/>
                </a:cubicBezTo>
                <a:lnTo>
                  <a:pt x="7517" y="15783"/>
                </a:lnTo>
                <a:cubicBezTo>
                  <a:pt x="7492" y="15794"/>
                  <a:pt x="7441" y="15831"/>
                  <a:pt x="7417" y="15831"/>
                </a:cubicBezTo>
                <a:cubicBezTo>
                  <a:pt x="7414" y="15831"/>
                  <a:pt x="7412" y="15830"/>
                  <a:pt x="7411" y="15828"/>
                </a:cubicBezTo>
                <a:lnTo>
                  <a:pt x="7555" y="15695"/>
                </a:lnTo>
                <a:cubicBezTo>
                  <a:pt x="7530" y="15713"/>
                  <a:pt x="7513" y="15720"/>
                  <a:pt x="7500" y="15720"/>
                </a:cubicBezTo>
                <a:cubicBezTo>
                  <a:pt x="7446" y="15720"/>
                  <a:pt x="7497" y="15575"/>
                  <a:pt x="7442" y="15575"/>
                </a:cubicBezTo>
                <a:cubicBezTo>
                  <a:pt x="7437" y="15575"/>
                  <a:pt x="7429" y="15576"/>
                  <a:pt x="7421" y="15580"/>
                </a:cubicBezTo>
                <a:cubicBezTo>
                  <a:pt x="7538" y="15625"/>
                  <a:pt x="7343" y="15729"/>
                  <a:pt x="7326" y="15837"/>
                </a:cubicBezTo>
                <a:cubicBezTo>
                  <a:pt x="7302" y="15844"/>
                  <a:pt x="7284" y="15848"/>
                  <a:pt x="7270" y="15848"/>
                </a:cubicBezTo>
                <a:cubicBezTo>
                  <a:pt x="7138" y="15848"/>
                  <a:pt x="7442" y="15512"/>
                  <a:pt x="7285" y="15490"/>
                </a:cubicBezTo>
                <a:cubicBezTo>
                  <a:pt x="7307" y="15502"/>
                  <a:pt x="7292" y="15596"/>
                  <a:pt x="7227" y="15629"/>
                </a:cubicBezTo>
                <a:cubicBezTo>
                  <a:pt x="7209" y="15576"/>
                  <a:pt x="7216" y="15518"/>
                  <a:pt x="7237" y="15464"/>
                </a:cubicBezTo>
                <a:cubicBezTo>
                  <a:pt x="7229" y="15461"/>
                  <a:pt x="7221" y="15461"/>
                  <a:pt x="7212" y="15461"/>
                </a:cubicBezTo>
                <a:cubicBezTo>
                  <a:pt x="7121" y="15461"/>
                  <a:pt x="7153" y="15592"/>
                  <a:pt x="7060" y="15638"/>
                </a:cubicBezTo>
                <a:cubicBezTo>
                  <a:pt x="7082" y="15592"/>
                  <a:pt x="7083" y="15575"/>
                  <a:pt x="7072" y="15575"/>
                </a:cubicBezTo>
                <a:cubicBezTo>
                  <a:pt x="7042" y="15575"/>
                  <a:pt x="6935" y="15673"/>
                  <a:pt x="6877" y="15688"/>
                </a:cubicBezTo>
                <a:lnTo>
                  <a:pt x="6971" y="15576"/>
                </a:lnTo>
                <a:cubicBezTo>
                  <a:pt x="6961" y="15554"/>
                  <a:pt x="6950" y="15545"/>
                  <a:pt x="6935" y="15545"/>
                </a:cubicBezTo>
                <a:cubicBezTo>
                  <a:pt x="6877" y="15545"/>
                  <a:pt x="6786" y="15688"/>
                  <a:pt x="6738" y="15688"/>
                </a:cubicBezTo>
                <a:cubicBezTo>
                  <a:pt x="6725" y="15688"/>
                  <a:pt x="6715" y="15678"/>
                  <a:pt x="6710" y="15655"/>
                </a:cubicBezTo>
                <a:lnTo>
                  <a:pt x="6887" y="15522"/>
                </a:lnTo>
                <a:lnTo>
                  <a:pt x="6797" y="15534"/>
                </a:lnTo>
                <a:lnTo>
                  <a:pt x="6920" y="15413"/>
                </a:lnTo>
                <a:cubicBezTo>
                  <a:pt x="6869" y="15437"/>
                  <a:pt x="6835" y="15447"/>
                  <a:pt x="6814" y="15447"/>
                </a:cubicBezTo>
                <a:cubicBezTo>
                  <a:pt x="6776" y="15447"/>
                  <a:pt x="6769" y="15420"/>
                  <a:pt x="6748" y="15381"/>
                </a:cubicBezTo>
                <a:cubicBezTo>
                  <a:pt x="6698" y="15457"/>
                  <a:pt x="6582" y="15559"/>
                  <a:pt x="6521" y="15559"/>
                </a:cubicBezTo>
                <a:cubicBezTo>
                  <a:pt x="6515" y="15559"/>
                  <a:pt x="6508" y="15558"/>
                  <a:pt x="6503" y="15555"/>
                </a:cubicBezTo>
                <a:cubicBezTo>
                  <a:pt x="6531" y="15473"/>
                  <a:pt x="6620" y="15459"/>
                  <a:pt x="6531" y="15439"/>
                </a:cubicBezTo>
                <a:cubicBezTo>
                  <a:pt x="6582" y="15400"/>
                  <a:pt x="6639" y="15356"/>
                  <a:pt x="6659" y="15356"/>
                </a:cubicBezTo>
                <a:cubicBezTo>
                  <a:pt x="6672" y="15356"/>
                  <a:pt x="6672" y="15373"/>
                  <a:pt x="6649" y="15418"/>
                </a:cubicBezTo>
                <a:lnTo>
                  <a:pt x="6764" y="15322"/>
                </a:lnTo>
                <a:cubicBezTo>
                  <a:pt x="6792" y="15228"/>
                  <a:pt x="6687" y="15257"/>
                  <a:pt x="6659" y="15244"/>
                </a:cubicBezTo>
                <a:cubicBezTo>
                  <a:pt x="6665" y="15257"/>
                  <a:pt x="6670" y="15269"/>
                  <a:pt x="6665" y="15285"/>
                </a:cubicBezTo>
                <a:lnTo>
                  <a:pt x="6414" y="15385"/>
                </a:lnTo>
                <a:cubicBezTo>
                  <a:pt x="6437" y="15343"/>
                  <a:pt x="6475" y="15306"/>
                  <a:pt x="6526" y="15282"/>
                </a:cubicBezTo>
                <a:cubicBezTo>
                  <a:pt x="6495" y="15282"/>
                  <a:pt x="6440" y="15320"/>
                  <a:pt x="6397" y="15320"/>
                </a:cubicBezTo>
                <a:cubicBezTo>
                  <a:pt x="6394" y="15320"/>
                  <a:pt x="6391" y="15320"/>
                  <a:pt x="6386" y="15319"/>
                </a:cubicBezTo>
                <a:cubicBezTo>
                  <a:pt x="6480" y="15234"/>
                  <a:pt x="6561" y="15144"/>
                  <a:pt x="6644" y="15120"/>
                </a:cubicBezTo>
                <a:lnTo>
                  <a:pt x="6458" y="15170"/>
                </a:lnTo>
                <a:cubicBezTo>
                  <a:pt x="6487" y="15128"/>
                  <a:pt x="6508" y="15037"/>
                  <a:pt x="6553" y="15012"/>
                </a:cubicBezTo>
                <a:cubicBezTo>
                  <a:pt x="6553" y="14996"/>
                  <a:pt x="6539" y="14991"/>
                  <a:pt x="6521" y="14991"/>
                </a:cubicBezTo>
                <a:cubicBezTo>
                  <a:pt x="6467" y="14991"/>
                  <a:pt x="6358" y="15038"/>
                  <a:pt x="6295" y="15038"/>
                </a:cubicBezTo>
                <a:cubicBezTo>
                  <a:pt x="6267" y="15038"/>
                  <a:pt x="6248" y="15029"/>
                  <a:pt x="6247" y="15003"/>
                </a:cubicBezTo>
                <a:cubicBezTo>
                  <a:pt x="6230" y="15016"/>
                  <a:pt x="6202" y="15028"/>
                  <a:pt x="6181" y="15033"/>
                </a:cubicBezTo>
                <a:cubicBezTo>
                  <a:pt x="6141" y="14986"/>
                  <a:pt x="6164" y="14889"/>
                  <a:pt x="6072" y="14889"/>
                </a:cubicBezTo>
                <a:cubicBezTo>
                  <a:pt x="6050" y="14889"/>
                  <a:pt x="6020" y="14895"/>
                  <a:pt x="5981" y="14909"/>
                </a:cubicBezTo>
                <a:lnTo>
                  <a:pt x="6096" y="14730"/>
                </a:lnTo>
                <a:cubicBezTo>
                  <a:pt x="6096" y="14730"/>
                  <a:pt x="6095" y="14730"/>
                  <a:pt x="6095" y="14730"/>
                </a:cubicBezTo>
                <a:cubicBezTo>
                  <a:pt x="6004" y="14730"/>
                  <a:pt x="5953" y="14950"/>
                  <a:pt x="5799" y="14950"/>
                </a:cubicBezTo>
                <a:cubicBezTo>
                  <a:pt x="5797" y="14950"/>
                  <a:pt x="5794" y="14950"/>
                  <a:pt x="5790" y="14949"/>
                </a:cubicBezTo>
                <a:cubicBezTo>
                  <a:pt x="5789" y="14950"/>
                  <a:pt x="5787" y="14950"/>
                  <a:pt x="5786" y="14950"/>
                </a:cubicBezTo>
                <a:cubicBezTo>
                  <a:pt x="5670" y="14950"/>
                  <a:pt x="5903" y="14804"/>
                  <a:pt x="5924" y="14747"/>
                </a:cubicBezTo>
                <a:cubicBezTo>
                  <a:pt x="5852" y="14783"/>
                  <a:pt x="5734" y="14838"/>
                  <a:pt x="5670" y="14838"/>
                </a:cubicBezTo>
                <a:cubicBezTo>
                  <a:pt x="5632" y="14838"/>
                  <a:pt x="5614" y="14817"/>
                  <a:pt x="5640" y="14755"/>
                </a:cubicBezTo>
                <a:cubicBezTo>
                  <a:pt x="5650" y="14753"/>
                  <a:pt x="5658" y="14752"/>
                  <a:pt x="5665" y="14752"/>
                </a:cubicBezTo>
                <a:cubicBezTo>
                  <a:pt x="5695" y="14752"/>
                  <a:pt x="5691" y="14772"/>
                  <a:pt x="5719" y="14776"/>
                </a:cubicBezTo>
                <a:lnTo>
                  <a:pt x="5762" y="14660"/>
                </a:lnTo>
                <a:cubicBezTo>
                  <a:pt x="5974" y="14560"/>
                  <a:pt x="5964" y="14635"/>
                  <a:pt x="6052" y="14490"/>
                </a:cubicBezTo>
                <a:cubicBezTo>
                  <a:pt x="5948" y="14580"/>
                  <a:pt x="5886" y="14604"/>
                  <a:pt x="5842" y="14604"/>
                </a:cubicBezTo>
                <a:cubicBezTo>
                  <a:pt x="5789" y="14604"/>
                  <a:pt x="5759" y="14571"/>
                  <a:pt x="5705" y="14571"/>
                </a:cubicBezTo>
                <a:cubicBezTo>
                  <a:pt x="5660" y="14571"/>
                  <a:pt x="5600" y="14595"/>
                  <a:pt x="5496" y="14681"/>
                </a:cubicBezTo>
                <a:lnTo>
                  <a:pt x="5529" y="14602"/>
                </a:lnTo>
                <a:cubicBezTo>
                  <a:pt x="5531" y="14603"/>
                  <a:pt x="5533" y="14604"/>
                  <a:pt x="5534" y="14604"/>
                </a:cubicBezTo>
                <a:cubicBezTo>
                  <a:pt x="5541" y="14604"/>
                  <a:pt x="5551" y="14599"/>
                  <a:pt x="5557" y="14599"/>
                </a:cubicBezTo>
                <a:cubicBezTo>
                  <a:pt x="5559" y="14599"/>
                  <a:pt x="5562" y="14599"/>
                  <a:pt x="5562" y="14602"/>
                </a:cubicBezTo>
                <a:cubicBezTo>
                  <a:pt x="5584" y="14565"/>
                  <a:pt x="5584" y="14550"/>
                  <a:pt x="5571" y="14550"/>
                </a:cubicBezTo>
                <a:cubicBezTo>
                  <a:pt x="5526" y="14550"/>
                  <a:pt x="5342" y="14697"/>
                  <a:pt x="5268" y="14697"/>
                </a:cubicBezTo>
                <a:cubicBezTo>
                  <a:pt x="5255" y="14697"/>
                  <a:pt x="5245" y="14692"/>
                  <a:pt x="5240" y="14681"/>
                </a:cubicBezTo>
                <a:cubicBezTo>
                  <a:pt x="5240" y="14630"/>
                  <a:pt x="5273" y="14590"/>
                  <a:pt x="5329" y="14565"/>
                </a:cubicBezTo>
                <a:lnTo>
                  <a:pt x="5179" y="14593"/>
                </a:lnTo>
                <a:cubicBezTo>
                  <a:pt x="5170" y="14580"/>
                  <a:pt x="5213" y="14547"/>
                  <a:pt x="5235" y="14544"/>
                </a:cubicBezTo>
                <a:lnTo>
                  <a:pt x="5123" y="14506"/>
                </a:lnTo>
                <a:lnTo>
                  <a:pt x="5134" y="14499"/>
                </a:lnTo>
                <a:cubicBezTo>
                  <a:pt x="5056" y="14532"/>
                  <a:pt x="4979" y="14565"/>
                  <a:pt x="4901" y="14593"/>
                </a:cubicBezTo>
                <a:cubicBezTo>
                  <a:pt x="4929" y="14535"/>
                  <a:pt x="4951" y="14572"/>
                  <a:pt x="4984" y="14535"/>
                </a:cubicBezTo>
                <a:lnTo>
                  <a:pt x="4851" y="14565"/>
                </a:lnTo>
                <a:cubicBezTo>
                  <a:pt x="4906" y="14499"/>
                  <a:pt x="4992" y="14462"/>
                  <a:pt x="5040" y="14462"/>
                </a:cubicBezTo>
                <a:cubicBezTo>
                  <a:pt x="5056" y="14462"/>
                  <a:pt x="5068" y="14465"/>
                  <a:pt x="5073" y="14473"/>
                </a:cubicBezTo>
                <a:cubicBezTo>
                  <a:pt x="5177" y="14366"/>
                  <a:pt x="5190" y="14338"/>
                  <a:pt x="5170" y="14338"/>
                </a:cubicBezTo>
                <a:cubicBezTo>
                  <a:pt x="5151" y="14338"/>
                  <a:pt x="5093" y="14367"/>
                  <a:pt x="5056" y="14367"/>
                </a:cubicBezTo>
                <a:cubicBezTo>
                  <a:pt x="5027" y="14367"/>
                  <a:pt x="5010" y="14348"/>
                  <a:pt x="5040" y="14278"/>
                </a:cubicBezTo>
                <a:lnTo>
                  <a:pt x="5134" y="14278"/>
                </a:lnTo>
                <a:cubicBezTo>
                  <a:pt x="5301" y="14104"/>
                  <a:pt x="5190" y="14134"/>
                  <a:pt x="5263" y="14001"/>
                </a:cubicBezTo>
                <a:cubicBezTo>
                  <a:pt x="5212" y="14059"/>
                  <a:pt x="5056" y="14320"/>
                  <a:pt x="4917" y="14345"/>
                </a:cubicBezTo>
                <a:cubicBezTo>
                  <a:pt x="4924" y="14326"/>
                  <a:pt x="4922" y="14308"/>
                  <a:pt x="4891" y="14308"/>
                </a:cubicBezTo>
                <a:cubicBezTo>
                  <a:pt x="4875" y="14308"/>
                  <a:pt x="4851" y="14313"/>
                  <a:pt x="4817" y="14324"/>
                </a:cubicBezTo>
                <a:cubicBezTo>
                  <a:pt x="4946" y="14229"/>
                  <a:pt x="4878" y="14229"/>
                  <a:pt x="4840" y="14208"/>
                </a:cubicBezTo>
                <a:lnTo>
                  <a:pt x="5007" y="14084"/>
                </a:lnTo>
                <a:cubicBezTo>
                  <a:pt x="4922" y="14092"/>
                  <a:pt x="4840" y="14159"/>
                  <a:pt x="4739" y="14199"/>
                </a:cubicBezTo>
                <a:cubicBezTo>
                  <a:pt x="4717" y="14150"/>
                  <a:pt x="4840" y="14050"/>
                  <a:pt x="4939" y="13959"/>
                </a:cubicBezTo>
                <a:cubicBezTo>
                  <a:pt x="4936" y="13951"/>
                  <a:pt x="4929" y="13947"/>
                  <a:pt x="4922" y="13947"/>
                </a:cubicBezTo>
                <a:cubicBezTo>
                  <a:pt x="4875" y="13947"/>
                  <a:pt x="4775" y="14117"/>
                  <a:pt x="4684" y="14117"/>
                </a:cubicBezTo>
                <a:cubicBezTo>
                  <a:pt x="4676" y="14117"/>
                  <a:pt x="4669" y="14116"/>
                  <a:pt x="4661" y="14113"/>
                </a:cubicBezTo>
                <a:cubicBezTo>
                  <a:pt x="4665" y="14061"/>
                  <a:pt x="4631" y="14045"/>
                  <a:pt x="4570" y="14045"/>
                </a:cubicBezTo>
                <a:cubicBezTo>
                  <a:pt x="4526" y="14045"/>
                  <a:pt x="4463" y="14054"/>
                  <a:pt x="4388" y="14063"/>
                </a:cubicBezTo>
                <a:cubicBezTo>
                  <a:pt x="4405" y="13989"/>
                  <a:pt x="4501" y="13992"/>
                  <a:pt x="4534" y="13947"/>
                </a:cubicBezTo>
                <a:lnTo>
                  <a:pt x="4360" y="14013"/>
                </a:lnTo>
                <a:cubicBezTo>
                  <a:pt x="4355" y="14005"/>
                  <a:pt x="4405" y="13980"/>
                  <a:pt x="4428" y="13964"/>
                </a:cubicBezTo>
                <a:cubicBezTo>
                  <a:pt x="4347" y="13975"/>
                  <a:pt x="4256" y="14076"/>
                  <a:pt x="4165" y="14076"/>
                </a:cubicBezTo>
                <a:cubicBezTo>
                  <a:pt x="4162" y="14076"/>
                  <a:pt x="4159" y="14076"/>
                  <a:pt x="4155" y="14075"/>
                </a:cubicBezTo>
                <a:cubicBezTo>
                  <a:pt x="4127" y="14092"/>
                  <a:pt x="4111" y="14098"/>
                  <a:pt x="4101" y="14098"/>
                </a:cubicBezTo>
                <a:cubicBezTo>
                  <a:pt x="4053" y="14098"/>
                  <a:pt x="4240" y="13891"/>
                  <a:pt x="4139" y="13891"/>
                </a:cubicBezTo>
                <a:cubicBezTo>
                  <a:pt x="4122" y="13891"/>
                  <a:pt x="4099" y="13898"/>
                  <a:pt x="4066" y="13910"/>
                </a:cubicBezTo>
                <a:cubicBezTo>
                  <a:pt x="4106" y="13864"/>
                  <a:pt x="4183" y="13843"/>
                  <a:pt x="4250" y="13794"/>
                </a:cubicBezTo>
                <a:cubicBezTo>
                  <a:pt x="4099" y="13810"/>
                  <a:pt x="3955" y="13840"/>
                  <a:pt x="3816" y="13885"/>
                </a:cubicBezTo>
                <a:lnTo>
                  <a:pt x="3882" y="13761"/>
                </a:lnTo>
                <a:cubicBezTo>
                  <a:pt x="3782" y="13885"/>
                  <a:pt x="3577" y="13943"/>
                  <a:pt x="3393" y="13984"/>
                </a:cubicBezTo>
                <a:lnTo>
                  <a:pt x="3377" y="14005"/>
                </a:lnTo>
                <a:lnTo>
                  <a:pt x="3360" y="13992"/>
                </a:lnTo>
                <a:lnTo>
                  <a:pt x="3393" y="13984"/>
                </a:lnTo>
                <a:lnTo>
                  <a:pt x="3426" y="13955"/>
                </a:lnTo>
                <a:lnTo>
                  <a:pt x="3353" y="13984"/>
                </a:lnTo>
                <a:lnTo>
                  <a:pt x="3320" y="13955"/>
                </a:lnTo>
                <a:cubicBezTo>
                  <a:pt x="3381" y="13919"/>
                  <a:pt x="3443" y="13889"/>
                  <a:pt x="3515" y="13864"/>
                </a:cubicBezTo>
                <a:lnTo>
                  <a:pt x="3426" y="13955"/>
                </a:lnTo>
                <a:cubicBezTo>
                  <a:pt x="3560" y="13901"/>
                  <a:pt x="3682" y="13840"/>
                  <a:pt x="3793" y="13768"/>
                </a:cubicBezTo>
                <a:cubicBezTo>
                  <a:pt x="3777" y="13774"/>
                  <a:pt x="3760" y="13778"/>
                  <a:pt x="3745" y="13778"/>
                </a:cubicBezTo>
                <a:cubicBezTo>
                  <a:pt x="3739" y="13778"/>
                  <a:pt x="3732" y="13778"/>
                  <a:pt x="3727" y="13777"/>
                </a:cubicBezTo>
                <a:cubicBezTo>
                  <a:pt x="3755" y="13768"/>
                  <a:pt x="3782" y="13752"/>
                  <a:pt x="3805" y="13735"/>
                </a:cubicBezTo>
                <a:cubicBezTo>
                  <a:pt x="3808" y="13733"/>
                  <a:pt x="3810" y="13731"/>
                  <a:pt x="3806" y="13731"/>
                </a:cubicBezTo>
                <a:cubicBezTo>
                  <a:pt x="3800" y="13731"/>
                  <a:pt x="3762" y="13745"/>
                  <a:pt x="3715" y="13761"/>
                </a:cubicBezTo>
                <a:lnTo>
                  <a:pt x="3904" y="13619"/>
                </a:lnTo>
                <a:lnTo>
                  <a:pt x="3821" y="13665"/>
                </a:lnTo>
                <a:lnTo>
                  <a:pt x="3859" y="13512"/>
                </a:lnTo>
                <a:lnTo>
                  <a:pt x="3854" y="13512"/>
                </a:lnTo>
                <a:cubicBezTo>
                  <a:pt x="3866" y="13500"/>
                  <a:pt x="3878" y="13483"/>
                  <a:pt x="3878" y="13479"/>
                </a:cubicBezTo>
                <a:cubicBezTo>
                  <a:pt x="3892" y="13522"/>
                  <a:pt x="3835" y="13621"/>
                  <a:pt x="3884" y="13621"/>
                </a:cubicBezTo>
                <a:cubicBezTo>
                  <a:pt x="3887" y="13621"/>
                  <a:pt x="3891" y="13621"/>
                  <a:pt x="3894" y="13619"/>
                </a:cubicBezTo>
                <a:cubicBezTo>
                  <a:pt x="3914" y="13553"/>
                  <a:pt x="3934" y="13538"/>
                  <a:pt x="3949" y="13538"/>
                </a:cubicBezTo>
                <a:cubicBezTo>
                  <a:pt x="3960" y="13538"/>
                  <a:pt x="3970" y="13548"/>
                  <a:pt x="3973" y="13548"/>
                </a:cubicBezTo>
                <a:cubicBezTo>
                  <a:pt x="3980" y="13548"/>
                  <a:pt x="3977" y="13533"/>
                  <a:pt x="3960" y="13467"/>
                </a:cubicBezTo>
                <a:cubicBezTo>
                  <a:pt x="3973" y="13458"/>
                  <a:pt x="3983" y="13456"/>
                  <a:pt x="3992" y="13456"/>
                </a:cubicBezTo>
                <a:cubicBezTo>
                  <a:pt x="4028" y="13456"/>
                  <a:pt x="4023" y="13517"/>
                  <a:pt x="4083" y="13520"/>
                </a:cubicBezTo>
                <a:cubicBezTo>
                  <a:pt x="4111" y="13404"/>
                  <a:pt x="4167" y="13297"/>
                  <a:pt x="4245" y="13193"/>
                </a:cubicBezTo>
                <a:close/>
                <a:moveTo>
                  <a:pt x="7745" y="15916"/>
                </a:moveTo>
                <a:cubicBezTo>
                  <a:pt x="7745" y="15928"/>
                  <a:pt x="7745" y="15940"/>
                  <a:pt x="7750" y="15953"/>
                </a:cubicBezTo>
                <a:cubicBezTo>
                  <a:pt x="7713" y="15989"/>
                  <a:pt x="7697" y="15992"/>
                  <a:pt x="7684" y="15992"/>
                </a:cubicBezTo>
                <a:cubicBezTo>
                  <a:pt x="7682" y="15992"/>
                  <a:pt x="7679" y="15991"/>
                  <a:pt x="7677" y="15991"/>
                </a:cubicBezTo>
                <a:cubicBezTo>
                  <a:pt x="7660" y="15991"/>
                  <a:pt x="7644" y="15997"/>
                  <a:pt x="7583" y="16077"/>
                </a:cubicBezTo>
                <a:cubicBezTo>
                  <a:pt x="7571" y="16077"/>
                  <a:pt x="7571" y="16081"/>
                  <a:pt x="7560" y="16081"/>
                </a:cubicBezTo>
                <a:cubicBezTo>
                  <a:pt x="7555" y="16083"/>
                  <a:pt x="7558" y="16083"/>
                  <a:pt x="7561" y="16083"/>
                </a:cubicBezTo>
                <a:cubicBezTo>
                  <a:pt x="7566" y="16083"/>
                  <a:pt x="7571" y="16083"/>
                  <a:pt x="7571" y="16086"/>
                </a:cubicBezTo>
                <a:lnTo>
                  <a:pt x="7571" y="16089"/>
                </a:lnTo>
                <a:lnTo>
                  <a:pt x="7583" y="16089"/>
                </a:lnTo>
                <a:cubicBezTo>
                  <a:pt x="7591" y="16092"/>
                  <a:pt x="7598" y="16093"/>
                  <a:pt x="7604" y="16093"/>
                </a:cubicBezTo>
                <a:cubicBezTo>
                  <a:pt x="7613" y="16093"/>
                  <a:pt x="7619" y="16092"/>
                  <a:pt x="7627" y="16089"/>
                </a:cubicBezTo>
                <a:lnTo>
                  <a:pt x="7705" y="16086"/>
                </a:lnTo>
                <a:cubicBezTo>
                  <a:pt x="7649" y="16110"/>
                  <a:pt x="7599" y="16139"/>
                  <a:pt x="7555" y="16172"/>
                </a:cubicBezTo>
                <a:cubicBezTo>
                  <a:pt x="7555" y="16165"/>
                  <a:pt x="7527" y="16160"/>
                  <a:pt x="7522" y="16151"/>
                </a:cubicBezTo>
                <a:cubicBezTo>
                  <a:pt x="7472" y="16172"/>
                  <a:pt x="7477" y="16189"/>
                  <a:pt x="7493" y="16205"/>
                </a:cubicBezTo>
                <a:cubicBezTo>
                  <a:pt x="7469" y="16218"/>
                  <a:pt x="7446" y="16225"/>
                  <a:pt x="7426" y="16225"/>
                </a:cubicBezTo>
                <a:cubicBezTo>
                  <a:pt x="7401" y="16225"/>
                  <a:pt x="7383" y="16210"/>
                  <a:pt x="7376" y="16172"/>
                </a:cubicBezTo>
                <a:cubicBezTo>
                  <a:pt x="7416" y="16135"/>
                  <a:pt x="7465" y="16102"/>
                  <a:pt x="7517" y="16077"/>
                </a:cubicBezTo>
                <a:cubicBezTo>
                  <a:pt x="7520" y="16050"/>
                  <a:pt x="7512" y="16044"/>
                  <a:pt x="7498" y="16044"/>
                </a:cubicBezTo>
                <a:cubicBezTo>
                  <a:pt x="7489" y="16044"/>
                  <a:pt x="7475" y="16049"/>
                  <a:pt x="7465" y="16049"/>
                </a:cubicBezTo>
                <a:cubicBezTo>
                  <a:pt x="7454" y="16049"/>
                  <a:pt x="7446" y="16043"/>
                  <a:pt x="7449" y="16019"/>
                </a:cubicBezTo>
                <a:cubicBezTo>
                  <a:pt x="7505" y="15947"/>
                  <a:pt x="7541" y="15929"/>
                  <a:pt x="7573" y="15929"/>
                </a:cubicBezTo>
                <a:cubicBezTo>
                  <a:pt x="7601" y="15929"/>
                  <a:pt x="7627" y="15943"/>
                  <a:pt x="7660" y="15943"/>
                </a:cubicBezTo>
                <a:cubicBezTo>
                  <a:pt x="7684" y="15943"/>
                  <a:pt x="7710" y="15937"/>
                  <a:pt x="7745" y="15916"/>
                </a:cubicBezTo>
                <a:close/>
                <a:moveTo>
                  <a:pt x="6429" y="18726"/>
                </a:moveTo>
                <a:lnTo>
                  <a:pt x="6402" y="18751"/>
                </a:lnTo>
                <a:cubicBezTo>
                  <a:pt x="6411" y="18746"/>
                  <a:pt x="6419" y="18737"/>
                  <a:pt x="6429" y="18726"/>
                </a:cubicBezTo>
                <a:close/>
                <a:moveTo>
                  <a:pt x="13841" y="0"/>
                </a:moveTo>
                <a:cubicBezTo>
                  <a:pt x="13661" y="0"/>
                  <a:pt x="13475" y="37"/>
                  <a:pt x="13275" y="85"/>
                </a:cubicBezTo>
                <a:cubicBezTo>
                  <a:pt x="13274" y="85"/>
                  <a:pt x="13274" y="85"/>
                  <a:pt x="13272" y="85"/>
                </a:cubicBezTo>
                <a:cubicBezTo>
                  <a:pt x="13201" y="85"/>
                  <a:pt x="12687" y="255"/>
                  <a:pt x="12417" y="586"/>
                </a:cubicBezTo>
                <a:cubicBezTo>
                  <a:pt x="12135" y="922"/>
                  <a:pt x="12057" y="1332"/>
                  <a:pt x="12201" y="1718"/>
                </a:cubicBezTo>
                <a:cubicBezTo>
                  <a:pt x="12146" y="1506"/>
                  <a:pt x="12146" y="1291"/>
                  <a:pt x="12212" y="1084"/>
                </a:cubicBezTo>
                <a:cubicBezTo>
                  <a:pt x="12295" y="781"/>
                  <a:pt x="12636" y="449"/>
                  <a:pt x="12953" y="337"/>
                </a:cubicBezTo>
                <a:cubicBezTo>
                  <a:pt x="13080" y="289"/>
                  <a:pt x="13203" y="259"/>
                  <a:pt x="13259" y="259"/>
                </a:cubicBezTo>
                <a:cubicBezTo>
                  <a:pt x="13270" y="259"/>
                  <a:pt x="13280" y="260"/>
                  <a:pt x="13285" y="264"/>
                </a:cubicBezTo>
                <a:cubicBezTo>
                  <a:pt x="13330" y="264"/>
                  <a:pt x="13370" y="271"/>
                  <a:pt x="13408" y="292"/>
                </a:cubicBezTo>
                <a:cubicBezTo>
                  <a:pt x="13431" y="304"/>
                  <a:pt x="13431" y="325"/>
                  <a:pt x="13403" y="350"/>
                </a:cubicBezTo>
                <a:cubicBezTo>
                  <a:pt x="13375" y="374"/>
                  <a:pt x="13347" y="392"/>
                  <a:pt x="13163" y="499"/>
                </a:cubicBezTo>
                <a:cubicBezTo>
                  <a:pt x="12913" y="616"/>
                  <a:pt x="12735" y="805"/>
                  <a:pt x="12669" y="1021"/>
                </a:cubicBezTo>
                <a:cubicBezTo>
                  <a:pt x="12591" y="1291"/>
                  <a:pt x="12685" y="1572"/>
                  <a:pt x="12930" y="1776"/>
                </a:cubicBezTo>
                <a:cubicBezTo>
                  <a:pt x="12857" y="1809"/>
                  <a:pt x="12925" y="1970"/>
                  <a:pt x="13224" y="2132"/>
                </a:cubicBezTo>
                <a:cubicBezTo>
                  <a:pt x="13414" y="2223"/>
                  <a:pt x="13626" y="2277"/>
                  <a:pt x="13848" y="2289"/>
                </a:cubicBezTo>
                <a:lnTo>
                  <a:pt x="14071" y="2301"/>
                </a:lnTo>
                <a:lnTo>
                  <a:pt x="14026" y="2476"/>
                </a:lnTo>
                <a:cubicBezTo>
                  <a:pt x="14238" y="2438"/>
                  <a:pt x="14266" y="2380"/>
                  <a:pt x="14449" y="2331"/>
                </a:cubicBezTo>
                <a:cubicBezTo>
                  <a:pt x="14732" y="2455"/>
                  <a:pt x="14689" y="2608"/>
                  <a:pt x="14649" y="2732"/>
                </a:cubicBezTo>
                <a:cubicBezTo>
                  <a:pt x="14720" y="2777"/>
                  <a:pt x="14762" y="2794"/>
                  <a:pt x="14787" y="2794"/>
                </a:cubicBezTo>
                <a:cubicBezTo>
                  <a:pt x="14826" y="2794"/>
                  <a:pt x="14818" y="2746"/>
                  <a:pt x="14811" y="2692"/>
                </a:cubicBezTo>
                <a:cubicBezTo>
                  <a:pt x="14800" y="2644"/>
                  <a:pt x="14797" y="2581"/>
                  <a:pt x="14864" y="2581"/>
                </a:cubicBezTo>
                <a:cubicBezTo>
                  <a:pt x="14904" y="2581"/>
                  <a:pt x="14970" y="2603"/>
                  <a:pt x="15073" y="2662"/>
                </a:cubicBezTo>
                <a:cubicBezTo>
                  <a:pt x="15372" y="2965"/>
                  <a:pt x="15684" y="3130"/>
                  <a:pt x="16169" y="3512"/>
                </a:cubicBezTo>
                <a:cubicBezTo>
                  <a:pt x="16215" y="3619"/>
                  <a:pt x="16205" y="3649"/>
                  <a:pt x="16175" y="3649"/>
                </a:cubicBezTo>
                <a:cubicBezTo>
                  <a:pt x="16139" y="3649"/>
                  <a:pt x="16075" y="3609"/>
                  <a:pt x="16042" y="3609"/>
                </a:cubicBezTo>
                <a:cubicBezTo>
                  <a:pt x="16025" y="3609"/>
                  <a:pt x="16017" y="3617"/>
                  <a:pt x="16018" y="3640"/>
                </a:cubicBezTo>
                <a:lnTo>
                  <a:pt x="16364" y="3803"/>
                </a:lnTo>
                <a:cubicBezTo>
                  <a:pt x="16397" y="3860"/>
                  <a:pt x="16336" y="3860"/>
                  <a:pt x="16303" y="3864"/>
                </a:cubicBezTo>
                <a:cubicBezTo>
                  <a:pt x="16372" y="3924"/>
                  <a:pt x="16420" y="3934"/>
                  <a:pt x="16465" y="3934"/>
                </a:cubicBezTo>
                <a:cubicBezTo>
                  <a:pt x="16486" y="3934"/>
                  <a:pt x="16506" y="3933"/>
                  <a:pt x="16528" y="3933"/>
                </a:cubicBezTo>
                <a:cubicBezTo>
                  <a:pt x="16592" y="3933"/>
                  <a:pt x="16665" y="3952"/>
                  <a:pt x="16797" y="4101"/>
                </a:cubicBezTo>
                <a:cubicBezTo>
                  <a:pt x="17103" y="4113"/>
                  <a:pt x="16863" y="4892"/>
                  <a:pt x="17320" y="5240"/>
                </a:cubicBezTo>
                <a:cubicBezTo>
                  <a:pt x="17315" y="5278"/>
                  <a:pt x="17296" y="5290"/>
                  <a:pt x="17272" y="5290"/>
                </a:cubicBezTo>
                <a:cubicBezTo>
                  <a:pt x="17232" y="5290"/>
                  <a:pt x="17176" y="5261"/>
                  <a:pt x="17129" y="5261"/>
                </a:cubicBezTo>
                <a:cubicBezTo>
                  <a:pt x="17115" y="5261"/>
                  <a:pt x="17100" y="5264"/>
                  <a:pt x="17087" y="5273"/>
                </a:cubicBezTo>
                <a:cubicBezTo>
                  <a:pt x="17515" y="5816"/>
                  <a:pt x="17425" y="5733"/>
                  <a:pt x="17827" y="6193"/>
                </a:cubicBezTo>
                <a:cubicBezTo>
                  <a:pt x="17811" y="6343"/>
                  <a:pt x="17799" y="6492"/>
                  <a:pt x="17766" y="6641"/>
                </a:cubicBezTo>
                <a:cubicBezTo>
                  <a:pt x="17797" y="6549"/>
                  <a:pt x="17844" y="6510"/>
                  <a:pt x="17897" y="6510"/>
                </a:cubicBezTo>
                <a:cubicBezTo>
                  <a:pt x="18041" y="6510"/>
                  <a:pt x="18242" y="6781"/>
                  <a:pt x="18399" y="7042"/>
                </a:cubicBezTo>
                <a:cubicBezTo>
                  <a:pt x="18411" y="7026"/>
                  <a:pt x="18416" y="7009"/>
                  <a:pt x="18427" y="6993"/>
                </a:cubicBezTo>
                <a:cubicBezTo>
                  <a:pt x="18432" y="7035"/>
                  <a:pt x="18439" y="7081"/>
                  <a:pt x="18444" y="7126"/>
                </a:cubicBezTo>
                <a:lnTo>
                  <a:pt x="18399" y="7047"/>
                </a:lnTo>
                <a:lnTo>
                  <a:pt x="18361" y="7117"/>
                </a:lnTo>
                <a:lnTo>
                  <a:pt x="18456" y="7200"/>
                </a:lnTo>
                <a:cubicBezTo>
                  <a:pt x="18467" y="7296"/>
                  <a:pt x="18472" y="7395"/>
                  <a:pt x="18477" y="7491"/>
                </a:cubicBezTo>
                <a:cubicBezTo>
                  <a:pt x="18406" y="7491"/>
                  <a:pt x="18317" y="7420"/>
                  <a:pt x="18232" y="7337"/>
                </a:cubicBezTo>
                <a:lnTo>
                  <a:pt x="18361" y="7117"/>
                </a:lnTo>
                <a:cubicBezTo>
                  <a:pt x="18217" y="6999"/>
                  <a:pt x="18069" y="6893"/>
                  <a:pt x="17941" y="6893"/>
                </a:cubicBezTo>
                <a:cubicBezTo>
                  <a:pt x="17921" y="6893"/>
                  <a:pt x="17902" y="6896"/>
                  <a:pt x="17882" y="6902"/>
                </a:cubicBezTo>
                <a:cubicBezTo>
                  <a:pt x="17926" y="6960"/>
                  <a:pt x="17960" y="7021"/>
                  <a:pt x="17971" y="7084"/>
                </a:cubicBezTo>
                <a:cubicBezTo>
                  <a:pt x="17938" y="7060"/>
                  <a:pt x="17910" y="7041"/>
                  <a:pt x="17888" y="7041"/>
                </a:cubicBezTo>
                <a:cubicBezTo>
                  <a:pt x="17882" y="7041"/>
                  <a:pt x="17877" y="7042"/>
                  <a:pt x="17872" y="7047"/>
                </a:cubicBezTo>
                <a:cubicBezTo>
                  <a:pt x="17849" y="7068"/>
                  <a:pt x="17910" y="7126"/>
                  <a:pt x="17983" y="7212"/>
                </a:cubicBezTo>
                <a:lnTo>
                  <a:pt x="17726" y="7354"/>
                </a:lnTo>
                <a:lnTo>
                  <a:pt x="17832" y="7382"/>
                </a:lnTo>
                <a:cubicBezTo>
                  <a:pt x="17799" y="7627"/>
                  <a:pt x="17750" y="7867"/>
                  <a:pt x="17677" y="8108"/>
                </a:cubicBezTo>
                <a:cubicBezTo>
                  <a:pt x="17793" y="8365"/>
                  <a:pt x="17933" y="8617"/>
                  <a:pt x="17994" y="8915"/>
                </a:cubicBezTo>
                <a:cubicBezTo>
                  <a:pt x="18088" y="9272"/>
                  <a:pt x="18016" y="9641"/>
                  <a:pt x="17799" y="9964"/>
                </a:cubicBezTo>
                <a:cubicBezTo>
                  <a:pt x="17788" y="9712"/>
                  <a:pt x="17559" y="9811"/>
                  <a:pt x="17371" y="9707"/>
                </a:cubicBezTo>
                <a:cubicBezTo>
                  <a:pt x="17726" y="9616"/>
                  <a:pt x="17626" y="9160"/>
                  <a:pt x="17750" y="8775"/>
                </a:cubicBezTo>
                <a:cubicBezTo>
                  <a:pt x="17707" y="8881"/>
                  <a:pt x="17662" y="8914"/>
                  <a:pt x="17626" y="8914"/>
                </a:cubicBezTo>
                <a:cubicBezTo>
                  <a:pt x="17591" y="8914"/>
                  <a:pt x="17563" y="8885"/>
                  <a:pt x="17548" y="8857"/>
                </a:cubicBezTo>
                <a:cubicBezTo>
                  <a:pt x="17559" y="8974"/>
                  <a:pt x="17554" y="9094"/>
                  <a:pt x="17538" y="9215"/>
                </a:cubicBezTo>
                <a:cubicBezTo>
                  <a:pt x="17531" y="9330"/>
                  <a:pt x="17503" y="9446"/>
                  <a:pt x="17470" y="9562"/>
                </a:cubicBezTo>
                <a:cubicBezTo>
                  <a:pt x="17447" y="9548"/>
                  <a:pt x="17420" y="9542"/>
                  <a:pt x="17394" y="9542"/>
                </a:cubicBezTo>
                <a:cubicBezTo>
                  <a:pt x="17353" y="9542"/>
                  <a:pt x="17311" y="9559"/>
                  <a:pt x="17287" y="9588"/>
                </a:cubicBezTo>
                <a:cubicBezTo>
                  <a:pt x="17232" y="9628"/>
                  <a:pt x="17164" y="9683"/>
                  <a:pt x="17082" y="9732"/>
                </a:cubicBezTo>
                <a:cubicBezTo>
                  <a:pt x="17176" y="9749"/>
                  <a:pt x="17220" y="9786"/>
                  <a:pt x="17220" y="9840"/>
                </a:cubicBezTo>
                <a:cubicBezTo>
                  <a:pt x="17220" y="9898"/>
                  <a:pt x="17159" y="9961"/>
                  <a:pt x="17131" y="10006"/>
                </a:cubicBezTo>
                <a:cubicBezTo>
                  <a:pt x="17030" y="10117"/>
                  <a:pt x="16819" y="10217"/>
                  <a:pt x="16686" y="10301"/>
                </a:cubicBezTo>
                <a:cubicBezTo>
                  <a:pt x="16653" y="10192"/>
                  <a:pt x="16708" y="10101"/>
                  <a:pt x="16943" y="9993"/>
                </a:cubicBezTo>
                <a:cubicBezTo>
                  <a:pt x="16923" y="9990"/>
                  <a:pt x="16905" y="9989"/>
                  <a:pt x="16888" y="9989"/>
                </a:cubicBezTo>
                <a:cubicBezTo>
                  <a:pt x="16748" y="9989"/>
                  <a:pt x="16724" y="10081"/>
                  <a:pt x="16630" y="10201"/>
                </a:cubicBezTo>
                <a:cubicBezTo>
                  <a:pt x="16569" y="10308"/>
                  <a:pt x="16438" y="10400"/>
                  <a:pt x="16308" y="10400"/>
                </a:cubicBezTo>
                <a:cubicBezTo>
                  <a:pt x="16271" y="10400"/>
                  <a:pt x="16237" y="10394"/>
                  <a:pt x="16202" y="10378"/>
                </a:cubicBezTo>
                <a:cubicBezTo>
                  <a:pt x="16285" y="10362"/>
                  <a:pt x="16336" y="10371"/>
                  <a:pt x="16381" y="10308"/>
                </a:cubicBezTo>
                <a:cubicBezTo>
                  <a:pt x="16291" y="10362"/>
                  <a:pt x="16185" y="10387"/>
                  <a:pt x="16075" y="10387"/>
                </a:cubicBezTo>
                <a:cubicBezTo>
                  <a:pt x="16065" y="10387"/>
                  <a:pt x="16055" y="10386"/>
                  <a:pt x="16045" y="10386"/>
                </a:cubicBezTo>
                <a:cubicBezTo>
                  <a:pt x="16033" y="10386"/>
                  <a:pt x="16023" y="10387"/>
                  <a:pt x="16012" y="10387"/>
                </a:cubicBezTo>
                <a:cubicBezTo>
                  <a:pt x="15980" y="10387"/>
                  <a:pt x="15951" y="10384"/>
                  <a:pt x="15941" y="10366"/>
                </a:cubicBezTo>
                <a:cubicBezTo>
                  <a:pt x="15929" y="10329"/>
                  <a:pt x="15929" y="10292"/>
                  <a:pt x="15929" y="10255"/>
                </a:cubicBezTo>
                <a:cubicBezTo>
                  <a:pt x="15929" y="10205"/>
                  <a:pt x="15951" y="10168"/>
                  <a:pt x="15979" y="10163"/>
                </a:cubicBezTo>
                <a:lnTo>
                  <a:pt x="15990" y="10184"/>
                </a:lnTo>
                <a:lnTo>
                  <a:pt x="16002" y="10217"/>
                </a:lnTo>
                <a:lnTo>
                  <a:pt x="15990" y="10180"/>
                </a:lnTo>
                <a:cubicBezTo>
                  <a:pt x="15957" y="10068"/>
                  <a:pt x="15913" y="9961"/>
                  <a:pt x="15851" y="9852"/>
                </a:cubicBezTo>
                <a:lnTo>
                  <a:pt x="15802" y="9765"/>
                </a:lnTo>
                <a:lnTo>
                  <a:pt x="15729" y="9649"/>
                </a:lnTo>
                <a:cubicBezTo>
                  <a:pt x="15661" y="9546"/>
                  <a:pt x="15595" y="9442"/>
                  <a:pt x="15522" y="9346"/>
                </a:cubicBezTo>
                <a:cubicBezTo>
                  <a:pt x="15241" y="8977"/>
                  <a:pt x="14924" y="8708"/>
                  <a:pt x="14754" y="8708"/>
                </a:cubicBezTo>
                <a:cubicBezTo>
                  <a:pt x="14749" y="8708"/>
                  <a:pt x="14744" y="8708"/>
                  <a:pt x="14739" y="8708"/>
                </a:cubicBezTo>
                <a:cubicBezTo>
                  <a:pt x="14762" y="8691"/>
                  <a:pt x="15035" y="8652"/>
                  <a:pt x="15162" y="8652"/>
                </a:cubicBezTo>
                <a:cubicBezTo>
                  <a:pt x="15183" y="8652"/>
                  <a:pt x="15200" y="8653"/>
                  <a:pt x="15212" y="8654"/>
                </a:cubicBezTo>
                <a:cubicBezTo>
                  <a:pt x="14811" y="8502"/>
                  <a:pt x="14393" y="8369"/>
                  <a:pt x="13965" y="8261"/>
                </a:cubicBezTo>
                <a:cubicBezTo>
                  <a:pt x="13864" y="8162"/>
                  <a:pt x="13770" y="8058"/>
                  <a:pt x="13664" y="7967"/>
                </a:cubicBezTo>
                <a:cubicBezTo>
                  <a:pt x="13788" y="7848"/>
                  <a:pt x="13917" y="7704"/>
                  <a:pt x="14117" y="7704"/>
                </a:cubicBezTo>
                <a:cubicBezTo>
                  <a:pt x="14215" y="7704"/>
                  <a:pt x="14330" y="7738"/>
                  <a:pt x="14471" y="7826"/>
                </a:cubicBezTo>
                <a:cubicBezTo>
                  <a:pt x="14320" y="7603"/>
                  <a:pt x="14099" y="7415"/>
                  <a:pt x="13821" y="7275"/>
                </a:cubicBezTo>
                <a:cubicBezTo>
                  <a:pt x="13887" y="7364"/>
                  <a:pt x="13814" y="7598"/>
                  <a:pt x="13694" y="7598"/>
                </a:cubicBezTo>
                <a:cubicBezTo>
                  <a:pt x="13674" y="7598"/>
                  <a:pt x="13652" y="7592"/>
                  <a:pt x="13631" y="7577"/>
                </a:cubicBezTo>
                <a:cubicBezTo>
                  <a:pt x="13467" y="7129"/>
                  <a:pt x="13492" y="7279"/>
                  <a:pt x="13173" y="6807"/>
                </a:cubicBezTo>
                <a:cubicBezTo>
                  <a:pt x="13213" y="6890"/>
                  <a:pt x="13069" y="6952"/>
                  <a:pt x="12895" y="6952"/>
                </a:cubicBezTo>
                <a:cubicBezTo>
                  <a:pt x="12783" y="6952"/>
                  <a:pt x="12657" y="6925"/>
                  <a:pt x="12563" y="6860"/>
                </a:cubicBezTo>
                <a:cubicBezTo>
                  <a:pt x="12641" y="6853"/>
                  <a:pt x="12794" y="6645"/>
                  <a:pt x="12918" y="6645"/>
                </a:cubicBezTo>
                <a:cubicBezTo>
                  <a:pt x="12923" y="6645"/>
                  <a:pt x="12930" y="6646"/>
                  <a:pt x="12935" y="6646"/>
                </a:cubicBezTo>
                <a:cubicBezTo>
                  <a:pt x="12636" y="6581"/>
                  <a:pt x="12336" y="6525"/>
                  <a:pt x="12044" y="6481"/>
                </a:cubicBezTo>
                <a:cubicBezTo>
                  <a:pt x="12047" y="6482"/>
                  <a:pt x="12052" y="6482"/>
                  <a:pt x="12055" y="6482"/>
                </a:cubicBezTo>
                <a:cubicBezTo>
                  <a:pt x="12222" y="6482"/>
                  <a:pt x="12237" y="6270"/>
                  <a:pt x="12156" y="6123"/>
                </a:cubicBezTo>
                <a:cubicBezTo>
                  <a:pt x="12159" y="6131"/>
                  <a:pt x="12158" y="6135"/>
                  <a:pt x="12149" y="6135"/>
                </a:cubicBezTo>
                <a:cubicBezTo>
                  <a:pt x="12075" y="6135"/>
                  <a:pt x="11513" y="5769"/>
                  <a:pt x="11311" y="5716"/>
                </a:cubicBezTo>
                <a:lnTo>
                  <a:pt x="11567" y="5928"/>
                </a:lnTo>
                <a:cubicBezTo>
                  <a:pt x="10787" y="5493"/>
                  <a:pt x="10453" y="5886"/>
                  <a:pt x="9641" y="5522"/>
                </a:cubicBezTo>
                <a:cubicBezTo>
                  <a:pt x="9780" y="5506"/>
                  <a:pt x="10164" y="5281"/>
                  <a:pt x="9735" y="5066"/>
                </a:cubicBezTo>
                <a:lnTo>
                  <a:pt x="9397" y="5136"/>
                </a:lnTo>
                <a:cubicBezTo>
                  <a:pt x="9246" y="5166"/>
                  <a:pt x="9046" y="5194"/>
                  <a:pt x="8874" y="5240"/>
                </a:cubicBezTo>
                <a:cubicBezTo>
                  <a:pt x="8829" y="5252"/>
                  <a:pt x="8790" y="5265"/>
                  <a:pt x="8745" y="5278"/>
                </a:cubicBezTo>
                <a:cubicBezTo>
                  <a:pt x="8459" y="5198"/>
                  <a:pt x="8185" y="5147"/>
                  <a:pt x="7945" y="5147"/>
                </a:cubicBezTo>
                <a:cubicBezTo>
                  <a:pt x="7872" y="5147"/>
                  <a:pt x="7804" y="5152"/>
                  <a:pt x="7738" y="5161"/>
                </a:cubicBezTo>
                <a:cubicBezTo>
                  <a:pt x="7755" y="5141"/>
                  <a:pt x="7778" y="5120"/>
                  <a:pt x="7794" y="5103"/>
                </a:cubicBezTo>
                <a:cubicBezTo>
                  <a:pt x="7978" y="4987"/>
                  <a:pt x="8195" y="4908"/>
                  <a:pt x="8428" y="4866"/>
                </a:cubicBezTo>
                <a:cubicBezTo>
                  <a:pt x="8600" y="4841"/>
                  <a:pt x="8772" y="4827"/>
                  <a:pt x="8944" y="4827"/>
                </a:cubicBezTo>
                <a:cubicBezTo>
                  <a:pt x="9036" y="4827"/>
                  <a:pt x="9127" y="4831"/>
                  <a:pt x="9218" y="4838"/>
                </a:cubicBezTo>
                <a:cubicBezTo>
                  <a:pt x="9102" y="4784"/>
                  <a:pt x="8996" y="4726"/>
                  <a:pt x="8891" y="4660"/>
                </a:cubicBezTo>
                <a:cubicBezTo>
                  <a:pt x="8823" y="4626"/>
                  <a:pt x="8717" y="4586"/>
                  <a:pt x="8317" y="4535"/>
                </a:cubicBezTo>
                <a:cubicBezTo>
                  <a:pt x="8173" y="4481"/>
                  <a:pt x="8272" y="4453"/>
                  <a:pt x="8456" y="4453"/>
                </a:cubicBezTo>
                <a:cubicBezTo>
                  <a:pt x="8651" y="4461"/>
                  <a:pt x="8846" y="4486"/>
                  <a:pt x="9029" y="4532"/>
                </a:cubicBezTo>
                <a:cubicBezTo>
                  <a:pt x="8636" y="4416"/>
                  <a:pt x="8234" y="4349"/>
                  <a:pt x="7841" y="4349"/>
                </a:cubicBezTo>
                <a:cubicBezTo>
                  <a:pt x="7684" y="4349"/>
                  <a:pt x="7530" y="4359"/>
                  <a:pt x="7376" y="4383"/>
                </a:cubicBezTo>
                <a:cubicBezTo>
                  <a:pt x="7265" y="4407"/>
                  <a:pt x="7160" y="4440"/>
                  <a:pt x="7054" y="4474"/>
                </a:cubicBezTo>
                <a:cubicBezTo>
                  <a:pt x="7110" y="4507"/>
                  <a:pt x="7054" y="4565"/>
                  <a:pt x="6959" y="4631"/>
                </a:cubicBezTo>
                <a:lnTo>
                  <a:pt x="6797" y="4738"/>
                </a:lnTo>
                <a:cubicBezTo>
                  <a:pt x="6743" y="4789"/>
                  <a:pt x="6687" y="4838"/>
                  <a:pt x="6625" y="4887"/>
                </a:cubicBezTo>
                <a:cubicBezTo>
                  <a:pt x="6397" y="5091"/>
                  <a:pt x="6325" y="5357"/>
                  <a:pt x="6430" y="5373"/>
                </a:cubicBezTo>
                <a:cubicBezTo>
                  <a:pt x="6492" y="5182"/>
                  <a:pt x="6625" y="5012"/>
                  <a:pt x="6816" y="4875"/>
                </a:cubicBezTo>
                <a:cubicBezTo>
                  <a:pt x="6898" y="4793"/>
                  <a:pt x="7016" y="4751"/>
                  <a:pt x="7126" y="4693"/>
                </a:cubicBezTo>
                <a:cubicBezTo>
                  <a:pt x="7232" y="4635"/>
                  <a:pt x="7350" y="4586"/>
                  <a:pt x="7472" y="4544"/>
                </a:cubicBezTo>
                <a:cubicBezTo>
                  <a:pt x="7578" y="4519"/>
                  <a:pt x="7684" y="4495"/>
                  <a:pt x="7788" y="4477"/>
                </a:cubicBezTo>
                <a:cubicBezTo>
                  <a:pt x="7844" y="4535"/>
                  <a:pt x="7745" y="4626"/>
                  <a:pt x="7578" y="4722"/>
                </a:cubicBezTo>
                <a:cubicBezTo>
                  <a:pt x="7505" y="4775"/>
                  <a:pt x="7416" y="4834"/>
                  <a:pt x="7326" y="4908"/>
                </a:cubicBezTo>
                <a:cubicBezTo>
                  <a:pt x="7237" y="4983"/>
                  <a:pt x="7126" y="5041"/>
                  <a:pt x="7042" y="5136"/>
                </a:cubicBezTo>
                <a:cubicBezTo>
                  <a:pt x="6849" y="5306"/>
                  <a:pt x="6736" y="5551"/>
                  <a:pt x="6698" y="5788"/>
                </a:cubicBezTo>
                <a:cubicBezTo>
                  <a:pt x="6677" y="5815"/>
                  <a:pt x="6652" y="5827"/>
                  <a:pt x="6625" y="5827"/>
                </a:cubicBezTo>
                <a:cubicBezTo>
                  <a:pt x="6487" y="5827"/>
                  <a:pt x="6291" y="5501"/>
                  <a:pt x="6237" y="5476"/>
                </a:cubicBezTo>
                <a:cubicBezTo>
                  <a:pt x="6270" y="5551"/>
                  <a:pt x="6219" y="5770"/>
                  <a:pt x="6270" y="5986"/>
                </a:cubicBezTo>
                <a:cubicBezTo>
                  <a:pt x="6298" y="6201"/>
                  <a:pt x="6381" y="6405"/>
                  <a:pt x="6353" y="6450"/>
                </a:cubicBezTo>
                <a:cubicBezTo>
                  <a:pt x="6270" y="6317"/>
                  <a:pt x="6197" y="6180"/>
                  <a:pt x="6131" y="6040"/>
                </a:cubicBezTo>
                <a:cubicBezTo>
                  <a:pt x="6131" y="6168"/>
                  <a:pt x="6158" y="6297"/>
                  <a:pt x="6219" y="6417"/>
                </a:cubicBezTo>
                <a:cubicBezTo>
                  <a:pt x="6287" y="6533"/>
                  <a:pt x="6359" y="6641"/>
                  <a:pt x="6447" y="6748"/>
                </a:cubicBezTo>
                <a:cubicBezTo>
                  <a:pt x="6625" y="6981"/>
                  <a:pt x="6753" y="7100"/>
                  <a:pt x="6792" y="7361"/>
                </a:cubicBezTo>
                <a:cubicBezTo>
                  <a:pt x="6873" y="7505"/>
                  <a:pt x="6835" y="7877"/>
                  <a:pt x="6959" y="7877"/>
                </a:cubicBezTo>
                <a:cubicBezTo>
                  <a:pt x="6964" y="7877"/>
                  <a:pt x="6971" y="7877"/>
                  <a:pt x="6976" y="7876"/>
                </a:cubicBezTo>
                <a:cubicBezTo>
                  <a:pt x="7016" y="7668"/>
                  <a:pt x="7298" y="7466"/>
                  <a:pt x="7583" y="7345"/>
                </a:cubicBezTo>
                <a:cubicBezTo>
                  <a:pt x="7705" y="7503"/>
                  <a:pt x="7827" y="7656"/>
                  <a:pt x="7938" y="7789"/>
                </a:cubicBezTo>
                <a:lnTo>
                  <a:pt x="7844" y="7810"/>
                </a:lnTo>
                <a:lnTo>
                  <a:pt x="7917" y="7892"/>
                </a:lnTo>
                <a:lnTo>
                  <a:pt x="7994" y="7851"/>
                </a:lnTo>
                <a:cubicBezTo>
                  <a:pt x="8145" y="8025"/>
                  <a:pt x="8279" y="8170"/>
                  <a:pt x="8366" y="8269"/>
                </a:cubicBezTo>
                <a:cubicBezTo>
                  <a:pt x="8373" y="8277"/>
                  <a:pt x="8385" y="8286"/>
                  <a:pt x="8390" y="8295"/>
                </a:cubicBezTo>
                <a:cubicBezTo>
                  <a:pt x="8362" y="8322"/>
                  <a:pt x="8314" y="8332"/>
                  <a:pt x="8257" y="8332"/>
                </a:cubicBezTo>
                <a:cubicBezTo>
                  <a:pt x="8128" y="8332"/>
                  <a:pt x="7951" y="8284"/>
                  <a:pt x="7831" y="8284"/>
                </a:cubicBezTo>
                <a:cubicBezTo>
                  <a:pt x="7750" y="8284"/>
                  <a:pt x="7694" y="8306"/>
                  <a:pt x="7694" y="8377"/>
                </a:cubicBezTo>
                <a:cubicBezTo>
                  <a:pt x="7700" y="8375"/>
                  <a:pt x="7708" y="8374"/>
                  <a:pt x="7718" y="8374"/>
                </a:cubicBezTo>
                <a:cubicBezTo>
                  <a:pt x="7793" y="8374"/>
                  <a:pt x="7935" y="8440"/>
                  <a:pt x="7994" y="8472"/>
                </a:cubicBezTo>
                <a:cubicBezTo>
                  <a:pt x="8072" y="8635"/>
                  <a:pt x="7766" y="8505"/>
                  <a:pt x="8067" y="8792"/>
                </a:cubicBezTo>
                <a:cubicBezTo>
                  <a:pt x="8079" y="8789"/>
                  <a:pt x="8090" y="8787"/>
                  <a:pt x="8102" y="8787"/>
                </a:cubicBezTo>
                <a:cubicBezTo>
                  <a:pt x="8272" y="8787"/>
                  <a:pt x="8452" y="9057"/>
                  <a:pt x="8472" y="9057"/>
                </a:cubicBezTo>
                <a:cubicBezTo>
                  <a:pt x="8481" y="9057"/>
                  <a:pt x="8456" y="9000"/>
                  <a:pt x="8378" y="8833"/>
                </a:cubicBezTo>
                <a:cubicBezTo>
                  <a:pt x="8712" y="9082"/>
                  <a:pt x="8634" y="9157"/>
                  <a:pt x="8996" y="9467"/>
                </a:cubicBezTo>
                <a:cubicBezTo>
                  <a:pt x="9001" y="9419"/>
                  <a:pt x="9059" y="9399"/>
                  <a:pt x="9150" y="9399"/>
                </a:cubicBezTo>
                <a:cubicBezTo>
                  <a:pt x="9279" y="9399"/>
                  <a:pt x="9471" y="9440"/>
                  <a:pt x="9664" y="9500"/>
                </a:cubicBezTo>
                <a:cubicBezTo>
                  <a:pt x="9792" y="9604"/>
                  <a:pt x="9919" y="9707"/>
                  <a:pt x="10053" y="9811"/>
                </a:cubicBezTo>
                <a:cubicBezTo>
                  <a:pt x="10053" y="9819"/>
                  <a:pt x="10053" y="9832"/>
                  <a:pt x="10060" y="9840"/>
                </a:cubicBezTo>
                <a:cubicBezTo>
                  <a:pt x="10215" y="9956"/>
                  <a:pt x="10359" y="10064"/>
                  <a:pt x="10488" y="10168"/>
                </a:cubicBezTo>
                <a:cubicBezTo>
                  <a:pt x="10488" y="10171"/>
                  <a:pt x="10488" y="10180"/>
                  <a:pt x="10476" y="10184"/>
                </a:cubicBezTo>
                <a:cubicBezTo>
                  <a:pt x="10488" y="10184"/>
                  <a:pt x="10493" y="10176"/>
                  <a:pt x="10504" y="10176"/>
                </a:cubicBezTo>
                <a:cubicBezTo>
                  <a:pt x="10660" y="10296"/>
                  <a:pt x="10804" y="10404"/>
                  <a:pt x="10954" y="10508"/>
                </a:cubicBezTo>
                <a:cubicBezTo>
                  <a:pt x="11010" y="10544"/>
                  <a:pt x="11060" y="10581"/>
                  <a:pt x="11116" y="10620"/>
                </a:cubicBezTo>
                <a:cubicBezTo>
                  <a:pt x="11111" y="10644"/>
                  <a:pt x="11088" y="10665"/>
                  <a:pt x="11060" y="10681"/>
                </a:cubicBezTo>
                <a:cubicBezTo>
                  <a:pt x="11100" y="10681"/>
                  <a:pt x="11144" y="10673"/>
                  <a:pt x="11177" y="10657"/>
                </a:cubicBezTo>
                <a:cubicBezTo>
                  <a:pt x="11372" y="10781"/>
                  <a:pt x="11577" y="10893"/>
                  <a:pt x="11796" y="10993"/>
                </a:cubicBezTo>
                <a:cubicBezTo>
                  <a:pt x="11829" y="11063"/>
                  <a:pt x="12168" y="11273"/>
                  <a:pt x="11956" y="11278"/>
                </a:cubicBezTo>
                <a:cubicBezTo>
                  <a:pt x="12090" y="11299"/>
                  <a:pt x="12240" y="11278"/>
                  <a:pt x="12485" y="11370"/>
                </a:cubicBezTo>
                <a:cubicBezTo>
                  <a:pt x="12589" y="11456"/>
                  <a:pt x="12599" y="11483"/>
                  <a:pt x="12561" y="11483"/>
                </a:cubicBezTo>
                <a:cubicBezTo>
                  <a:pt x="12492" y="11483"/>
                  <a:pt x="12264" y="11390"/>
                  <a:pt x="12166" y="11390"/>
                </a:cubicBezTo>
                <a:cubicBezTo>
                  <a:pt x="12113" y="11390"/>
                  <a:pt x="12098" y="11418"/>
                  <a:pt x="12163" y="11498"/>
                </a:cubicBezTo>
                <a:cubicBezTo>
                  <a:pt x="12179" y="11483"/>
                  <a:pt x="12214" y="11477"/>
                  <a:pt x="12262" y="11477"/>
                </a:cubicBezTo>
                <a:cubicBezTo>
                  <a:pt x="12482" y="11477"/>
                  <a:pt x="12979" y="11611"/>
                  <a:pt x="13320" y="11639"/>
                </a:cubicBezTo>
                <a:cubicBezTo>
                  <a:pt x="13280" y="11452"/>
                  <a:pt x="12497" y="11357"/>
                  <a:pt x="12102" y="11266"/>
                </a:cubicBezTo>
                <a:cubicBezTo>
                  <a:pt x="12156" y="11191"/>
                  <a:pt x="12290" y="11149"/>
                  <a:pt x="12469" y="11129"/>
                </a:cubicBezTo>
                <a:cubicBezTo>
                  <a:pt x="12925" y="11312"/>
                  <a:pt x="13408" y="11456"/>
                  <a:pt x="13904" y="11564"/>
                </a:cubicBezTo>
                <a:cubicBezTo>
                  <a:pt x="13948" y="11576"/>
                  <a:pt x="13993" y="11576"/>
                  <a:pt x="14043" y="11589"/>
                </a:cubicBezTo>
                <a:cubicBezTo>
                  <a:pt x="14071" y="11601"/>
                  <a:pt x="14110" y="11606"/>
                  <a:pt x="14148" y="11606"/>
                </a:cubicBezTo>
                <a:cubicBezTo>
                  <a:pt x="14388" y="11652"/>
                  <a:pt x="14633" y="11692"/>
                  <a:pt x="14878" y="11717"/>
                </a:cubicBezTo>
                <a:cubicBezTo>
                  <a:pt x="14894" y="11788"/>
                  <a:pt x="14906" y="11855"/>
                  <a:pt x="14917" y="11920"/>
                </a:cubicBezTo>
                <a:cubicBezTo>
                  <a:pt x="14922" y="12140"/>
                  <a:pt x="14967" y="12438"/>
                  <a:pt x="14955" y="12794"/>
                </a:cubicBezTo>
                <a:cubicBezTo>
                  <a:pt x="14950" y="13279"/>
                  <a:pt x="14816" y="13831"/>
                  <a:pt x="14583" y="14175"/>
                </a:cubicBezTo>
                <a:cubicBezTo>
                  <a:pt x="14593" y="14271"/>
                  <a:pt x="14577" y="14411"/>
                  <a:pt x="14605" y="14465"/>
                </a:cubicBezTo>
                <a:cubicBezTo>
                  <a:pt x="14421" y="14838"/>
                  <a:pt x="14181" y="15191"/>
                  <a:pt x="13892" y="15522"/>
                </a:cubicBezTo>
                <a:cubicBezTo>
                  <a:pt x="13798" y="15604"/>
                  <a:pt x="13704" y="15692"/>
                  <a:pt x="13598" y="15771"/>
                </a:cubicBezTo>
                <a:lnTo>
                  <a:pt x="13715" y="15700"/>
                </a:lnTo>
                <a:lnTo>
                  <a:pt x="13864" y="15550"/>
                </a:lnTo>
                <a:cubicBezTo>
                  <a:pt x="13821" y="15601"/>
                  <a:pt x="13786" y="15650"/>
                  <a:pt x="13737" y="15700"/>
                </a:cubicBezTo>
                <a:cubicBezTo>
                  <a:pt x="13408" y="16048"/>
                  <a:pt x="12996" y="16351"/>
                  <a:pt x="12513" y="16582"/>
                </a:cubicBezTo>
                <a:cubicBezTo>
                  <a:pt x="12513" y="16562"/>
                  <a:pt x="12497" y="16545"/>
                  <a:pt x="12469" y="16533"/>
                </a:cubicBezTo>
                <a:cubicBezTo>
                  <a:pt x="12356" y="16608"/>
                  <a:pt x="12240" y="16682"/>
                  <a:pt x="12111" y="16748"/>
                </a:cubicBezTo>
                <a:cubicBezTo>
                  <a:pt x="12095" y="16752"/>
                  <a:pt x="12085" y="16761"/>
                  <a:pt x="12067" y="16766"/>
                </a:cubicBezTo>
                <a:cubicBezTo>
                  <a:pt x="12067" y="16734"/>
                  <a:pt x="12149" y="16660"/>
                  <a:pt x="12062" y="16660"/>
                </a:cubicBezTo>
                <a:cubicBezTo>
                  <a:pt x="12055" y="16660"/>
                  <a:pt x="12049" y="16661"/>
                  <a:pt x="12040" y="16661"/>
                </a:cubicBezTo>
                <a:cubicBezTo>
                  <a:pt x="12050" y="16699"/>
                  <a:pt x="12012" y="16752"/>
                  <a:pt x="11928" y="16806"/>
                </a:cubicBezTo>
                <a:cubicBezTo>
                  <a:pt x="11690" y="16881"/>
                  <a:pt x="11445" y="16935"/>
                  <a:pt x="11189" y="16972"/>
                </a:cubicBezTo>
                <a:lnTo>
                  <a:pt x="11166" y="16972"/>
                </a:lnTo>
                <a:cubicBezTo>
                  <a:pt x="11156" y="16976"/>
                  <a:pt x="11144" y="16981"/>
                  <a:pt x="11133" y="16985"/>
                </a:cubicBezTo>
                <a:cubicBezTo>
                  <a:pt x="10928" y="17009"/>
                  <a:pt x="10721" y="17027"/>
                  <a:pt x="10509" y="17030"/>
                </a:cubicBezTo>
                <a:cubicBezTo>
                  <a:pt x="10488" y="17027"/>
                  <a:pt x="10460" y="17022"/>
                  <a:pt x="10432" y="17018"/>
                </a:cubicBezTo>
                <a:cubicBezTo>
                  <a:pt x="10403" y="17027"/>
                  <a:pt x="10370" y="17030"/>
                  <a:pt x="10337" y="17030"/>
                </a:cubicBezTo>
                <a:cubicBezTo>
                  <a:pt x="10236" y="17030"/>
                  <a:pt x="10142" y="17030"/>
                  <a:pt x="10041" y="17027"/>
                </a:cubicBezTo>
                <a:cubicBezTo>
                  <a:pt x="10281" y="16177"/>
                  <a:pt x="10109" y="15289"/>
                  <a:pt x="9552" y="14523"/>
                </a:cubicBezTo>
                <a:cubicBezTo>
                  <a:pt x="8285" y="12711"/>
                  <a:pt x="5366" y="11512"/>
                  <a:pt x="2583" y="11512"/>
                </a:cubicBezTo>
                <a:cubicBezTo>
                  <a:pt x="1931" y="11512"/>
                  <a:pt x="1287" y="11578"/>
                  <a:pt x="672" y="11717"/>
                </a:cubicBezTo>
                <a:cubicBezTo>
                  <a:pt x="154" y="11837"/>
                  <a:pt x="-213" y="12344"/>
                  <a:pt x="138" y="12720"/>
                </a:cubicBezTo>
                <a:cubicBezTo>
                  <a:pt x="344" y="12948"/>
                  <a:pt x="561" y="13172"/>
                  <a:pt x="777" y="13388"/>
                </a:cubicBezTo>
                <a:cubicBezTo>
                  <a:pt x="777" y="13574"/>
                  <a:pt x="777" y="13773"/>
                  <a:pt x="634" y="13826"/>
                </a:cubicBezTo>
                <a:cubicBezTo>
                  <a:pt x="1201" y="13992"/>
                  <a:pt x="1151" y="14888"/>
                  <a:pt x="2107" y="15149"/>
                </a:cubicBezTo>
                <a:cubicBezTo>
                  <a:pt x="2133" y="15195"/>
                  <a:pt x="2123" y="15208"/>
                  <a:pt x="2097" y="15208"/>
                </a:cubicBezTo>
                <a:cubicBezTo>
                  <a:pt x="2060" y="15208"/>
                  <a:pt x="1994" y="15183"/>
                  <a:pt x="1953" y="15183"/>
                </a:cubicBezTo>
                <a:cubicBezTo>
                  <a:pt x="1930" y="15183"/>
                  <a:pt x="1915" y="15191"/>
                  <a:pt x="1918" y="15215"/>
                </a:cubicBezTo>
                <a:cubicBezTo>
                  <a:pt x="2191" y="15261"/>
                  <a:pt x="2396" y="15389"/>
                  <a:pt x="2720" y="15688"/>
                </a:cubicBezTo>
                <a:lnTo>
                  <a:pt x="2647" y="15679"/>
                </a:lnTo>
                <a:lnTo>
                  <a:pt x="3972" y="16562"/>
                </a:lnTo>
                <a:cubicBezTo>
                  <a:pt x="4445" y="16885"/>
                  <a:pt x="4962" y="17176"/>
                  <a:pt x="5513" y="17432"/>
                </a:cubicBezTo>
                <a:lnTo>
                  <a:pt x="5491" y="17274"/>
                </a:lnTo>
                <a:cubicBezTo>
                  <a:pt x="5658" y="17353"/>
                  <a:pt x="5814" y="17449"/>
                  <a:pt x="5948" y="17556"/>
                </a:cubicBezTo>
                <a:cubicBezTo>
                  <a:pt x="6420" y="17523"/>
                  <a:pt x="5089" y="17209"/>
                  <a:pt x="5552" y="17142"/>
                </a:cubicBezTo>
                <a:cubicBezTo>
                  <a:pt x="5647" y="17325"/>
                  <a:pt x="6136" y="17528"/>
                  <a:pt x="6581" y="17685"/>
                </a:cubicBezTo>
                <a:cubicBezTo>
                  <a:pt x="6837" y="17780"/>
                  <a:pt x="7138" y="17863"/>
                  <a:pt x="7077" y="17942"/>
                </a:cubicBezTo>
                <a:cubicBezTo>
                  <a:pt x="7060" y="17967"/>
                  <a:pt x="7032" y="17983"/>
                  <a:pt x="6999" y="17996"/>
                </a:cubicBezTo>
                <a:cubicBezTo>
                  <a:pt x="6981" y="18031"/>
                  <a:pt x="6988" y="18044"/>
                  <a:pt x="7007" y="18044"/>
                </a:cubicBezTo>
                <a:cubicBezTo>
                  <a:pt x="7050" y="18044"/>
                  <a:pt x="7155" y="17986"/>
                  <a:pt x="7199" y="17986"/>
                </a:cubicBezTo>
                <a:cubicBezTo>
                  <a:pt x="7224" y="17986"/>
                  <a:pt x="7231" y="18002"/>
                  <a:pt x="7204" y="18050"/>
                </a:cubicBezTo>
                <a:lnTo>
                  <a:pt x="7037" y="18116"/>
                </a:lnTo>
                <a:cubicBezTo>
                  <a:pt x="7087" y="18124"/>
                  <a:pt x="7138" y="18132"/>
                  <a:pt x="7188" y="18145"/>
                </a:cubicBezTo>
                <a:cubicBezTo>
                  <a:pt x="7117" y="18240"/>
                  <a:pt x="6979" y="18300"/>
                  <a:pt x="6834" y="18300"/>
                </a:cubicBezTo>
                <a:cubicBezTo>
                  <a:pt x="6821" y="18300"/>
                  <a:pt x="6806" y="18300"/>
                  <a:pt x="6792" y="18299"/>
                </a:cubicBezTo>
                <a:cubicBezTo>
                  <a:pt x="6821" y="18281"/>
                  <a:pt x="6809" y="18241"/>
                  <a:pt x="6809" y="18220"/>
                </a:cubicBezTo>
                <a:cubicBezTo>
                  <a:pt x="6726" y="18257"/>
                  <a:pt x="6670" y="18323"/>
                  <a:pt x="6649" y="18393"/>
                </a:cubicBezTo>
                <a:cubicBezTo>
                  <a:pt x="6568" y="18528"/>
                  <a:pt x="6483" y="18667"/>
                  <a:pt x="6429" y="18726"/>
                </a:cubicBezTo>
                <a:lnTo>
                  <a:pt x="6703" y="18476"/>
                </a:lnTo>
                <a:cubicBezTo>
                  <a:pt x="6414" y="18920"/>
                  <a:pt x="5974" y="19380"/>
                  <a:pt x="5541" y="19856"/>
                </a:cubicBezTo>
                <a:lnTo>
                  <a:pt x="5218" y="20217"/>
                </a:lnTo>
                <a:lnTo>
                  <a:pt x="5141" y="20308"/>
                </a:lnTo>
                <a:lnTo>
                  <a:pt x="5089" y="20366"/>
                </a:lnTo>
                <a:cubicBezTo>
                  <a:pt x="5040" y="20429"/>
                  <a:pt x="5000" y="20494"/>
                  <a:pt x="4974" y="20561"/>
                </a:cubicBezTo>
                <a:cubicBezTo>
                  <a:pt x="4878" y="20801"/>
                  <a:pt x="4946" y="21062"/>
                  <a:pt x="5146" y="21265"/>
                </a:cubicBezTo>
                <a:cubicBezTo>
                  <a:pt x="5329" y="21452"/>
                  <a:pt x="5614" y="21572"/>
                  <a:pt x="5919" y="21598"/>
                </a:cubicBezTo>
                <a:cubicBezTo>
                  <a:pt x="5951" y="21599"/>
                  <a:pt x="5982" y="21600"/>
                  <a:pt x="6014" y="21600"/>
                </a:cubicBezTo>
                <a:cubicBezTo>
                  <a:pt x="6169" y="21600"/>
                  <a:pt x="6320" y="21575"/>
                  <a:pt x="6458" y="21526"/>
                </a:cubicBezTo>
                <a:cubicBezTo>
                  <a:pt x="6526" y="21498"/>
                  <a:pt x="6587" y="21468"/>
                  <a:pt x="6649" y="21435"/>
                </a:cubicBezTo>
                <a:lnTo>
                  <a:pt x="6698" y="21398"/>
                </a:lnTo>
                <a:cubicBezTo>
                  <a:pt x="6832" y="21307"/>
                  <a:pt x="6964" y="21207"/>
                  <a:pt x="7087" y="21104"/>
                </a:cubicBezTo>
                <a:lnTo>
                  <a:pt x="6948" y="21104"/>
                </a:lnTo>
                <a:cubicBezTo>
                  <a:pt x="7665" y="20503"/>
                  <a:pt x="7677" y="20752"/>
                  <a:pt x="8456" y="20076"/>
                </a:cubicBezTo>
                <a:lnTo>
                  <a:pt x="8439" y="20109"/>
                </a:lnTo>
                <a:cubicBezTo>
                  <a:pt x="8568" y="19907"/>
                  <a:pt x="8735" y="19720"/>
                  <a:pt x="8929" y="19553"/>
                </a:cubicBezTo>
                <a:cubicBezTo>
                  <a:pt x="8907" y="19599"/>
                  <a:pt x="8914" y="19616"/>
                  <a:pt x="8937" y="19616"/>
                </a:cubicBezTo>
                <a:cubicBezTo>
                  <a:pt x="9003" y="19616"/>
                  <a:pt x="9196" y="19493"/>
                  <a:pt x="9268" y="19493"/>
                </a:cubicBezTo>
                <a:cubicBezTo>
                  <a:pt x="9299" y="19493"/>
                  <a:pt x="9307" y="19516"/>
                  <a:pt x="9269" y="19587"/>
                </a:cubicBezTo>
                <a:cubicBezTo>
                  <a:pt x="9564" y="19194"/>
                  <a:pt x="9608" y="19082"/>
                  <a:pt x="9620" y="18998"/>
                </a:cubicBezTo>
                <a:cubicBezTo>
                  <a:pt x="9620" y="18924"/>
                  <a:pt x="9620" y="18845"/>
                  <a:pt x="9646" y="18572"/>
                </a:cubicBezTo>
                <a:cubicBezTo>
                  <a:pt x="9702" y="18563"/>
                  <a:pt x="9759" y="18560"/>
                  <a:pt x="9813" y="18555"/>
                </a:cubicBezTo>
                <a:cubicBezTo>
                  <a:pt x="9803" y="18414"/>
                  <a:pt x="9770" y="18344"/>
                  <a:pt x="9869" y="18136"/>
                </a:cubicBezTo>
                <a:cubicBezTo>
                  <a:pt x="9881" y="18135"/>
                  <a:pt x="9894" y="18135"/>
                  <a:pt x="9912" y="18135"/>
                </a:cubicBezTo>
                <a:cubicBezTo>
                  <a:pt x="9945" y="18135"/>
                  <a:pt x="9988" y="18136"/>
                  <a:pt x="10036" y="18136"/>
                </a:cubicBezTo>
                <a:cubicBezTo>
                  <a:pt x="9881" y="18166"/>
                  <a:pt x="9992" y="18211"/>
                  <a:pt x="10069" y="18260"/>
                </a:cubicBezTo>
                <a:cubicBezTo>
                  <a:pt x="10154" y="18311"/>
                  <a:pt x="10215" y="18360"/>
                  <a:pt x="10109" y="18406"/>
                </a:cubicBezTo>
                <a:cubicBezTo>
                  <a:pt x="10301" y="18470"/>
                  <a:pt x="10397" y="18489"/>
                  <a:pt x="10516" y="18489"/>
                </a:cubicBezTo>
                <a:cubicBezTo>
                  <a:pt x="10529" y="18489"/>
                  <a:pt x="10541" y="18489"/>
                  <a:pt x="10554" y="18489"/>
                </a:cubicBezTo>
                <a:cubicBezTo>
                  <a:pt x="10787" y="18476"/>
                  <a:pt x="11015" y="18448"/>
                  <a:pt x="11238" y="18398"/>
                </a:cubicBezTo>
                <a:cubicBezTo>
                  <a:pt x="11533" y="18334"/>
                  <a:pt x="11764" y="18270"/>
                  <a:pt x="12012" y="18270"/>
                </a:cubicBezTo>
                <a:cubicBezTo>
                  <a:pt x="12103" y="18270"/>
                  <a:pt x="12196" y="18279"/>
                  <a:pt x="12295" y="18299"/>
                </a:cubicBezTo>
                <a:cubicBezTo>
                  <a:pt x="12426" y="18177"/>
                  <a:pt x="12391" y="18139"/>
                  <a:pt x="12280" y="18139"/>
                </a:cubicBezTo>
                <a:cubicBezTo>
                  <a:pt x="12194" y="18139"/>
                  <a:pt x="12059" y="18162"/>
                  <a:pt x="11923" y="18187"/>
                </a:cubicBezTo>
                <a:cubicBezTo>
                  <a:pt x="11698" y="18225"/>
                  <a:pt x="11453" y="18264"/>
                  <a:pt x="11394" y="18264"/>
                </a:cubicBezTo>
                <a:cubicBezTo>
                  <a:pt x="11372" y="18264"/>
                  <a:pt x="11377" y="18258"/>
                  <a:pt x="11422" y="18244"/>
                </a:cubicBezTo>
                <a:cubicBezTo>
                  <a:pt x="11133" y="18190"/>
                  <a:pt x="11850" y="17987"/>
                  <a:pt x="12217" y="17892"/>
                </a:cubicBezTo>
                <a:cubicBezTo>
                  <a:pt x="12308" y="17866"/>
                  <a:pt x="12409" y="17863"/>
                  <a:pt x="12523" y="17863"/>
                </a:cubicBezTo>
                <a:cubicBezTo>
                  <a:pt x="12579" y="17863"/>
                  <a:pt x="12637" y="17864"/>
                  <a:pt x="12700" y="17864"/>
                </a:cubicBezTo>
                <a:cubicBezTo>
                  <a:pt x="13014" y="17864"/>
                  <a:pt x="13414" y="17839"/>
                  <a:pt x="13947" y="17541"/>
                </a:cubicBezTo>
                <a:cubicBezTo>
                  <a:pt x="13859" y="17589"/>
                  <a:pt x="13869" y="17610"/>
                  <a:pt x="13786" y="17656"/>
                </a:cubicBezTo>
                <a:cubicBezTo>
                  <a:pt x="14172" y="17531"/>
                  <a:pt x="14310" y="17221"/>
                  <a:pt x="14755" y="17043"/>
                </a:cubicBezTo>
                <a:cubicBezTo>
                  <a:pt x="14772" y="16778"/>
                  <a:pt x="15188" y="16690"/>
                  <a:pt x="14995" y="16504"/>
                </a:cubicBezTo>
                <a:cubicBezTo>
                  <a:pt x="14821" y="16703"/>
                  <a:pt x="14633" y="16894"/>
                  <a:pt x="14421" y="17072"/>
                </a:cubicBezTo>
                <a:cubicBezTo>
                  <a:pt x="14750" y="16732"/>
                  <a:pt x="14811" y="16317"/>
                  <a:pt x="15367" y="15832"/>
                </a:cubicBezTo>
                <a:cubicBezTo>
                  <a:pt x="15390" y="15899"/>
                  <a:pt x="15317" y="16089"/>
                  <a:pt x="15261" y="16222"/>
                </a:cubicBezTo>
                <a:cubicBezTo>
                  <a:pt x="15468" y="16093"/>
                  <a:pt x="15478" y="15890"/>
                  <a:pt x="15668" y="15741"/>
                </a:cubicBezTo>
                <a:cubicBezTo>
                  <a:pt x="15913" y="15907"/>
                  <a:pt x="15162" y="16520"/>
                  <a:pt x="14917" y="16943"/>
                </a:cubicBezTo>
                <a:cubicBezTo>
                  <a:pt x="15169" y="16866"/>
                  <a:pt x="15350" y="16416"/>
                  <a:pt x="15458" y="16416"/>
                </a:cubicBezTo>
                <a:cubicBezTo>
                  <a:pt x="15484" y="16416"/>
                  <a:pt x="15506" y="16442"/>
                  <a:pt x="15522" y="16504"/>
                </a:cubicBezTo>
                <a:cubicBezTo>
                  <a:pt x="15473" y="16280"/>
                  <a:pt x="15628" y="16126"/>
                  <a:pt x="15790" y="15940"/>
                </a:cubicBezTo>
                <a:cubicBezTo>
                  <a:pt x="15951" y="15750"/>
                  <a:pt x="16136" y="15534"/>
                  <a:pt x="16118" y="15244"/>
                </a:cubicBezTo>
                <a:lnTo>
                  <a:pt x="16263" y="15327"/>
                </a:lnTo>
                <a:cubicBezTo>
                  <a:pt x="16285" y="15240"/>
                  <a:pt x="16275" y="15054"/>
                  <a:pt x="16346" y="14909"/>
                </a:cubicBezTo>
                <a:lnTo>
                  <a:pt x="16442" y="15231"/>
                </a:lnTo>
                <a:cubicBezTo>
                  <a:pt x="16452" y="14776"/>
                  <a:pt x="16936" y="14457"/>
                  <a:pt x="16924" y="14017"/>
                </a:cubicBezTo>
                <a:cubicBezTo>
                  <a:pt x="16835" y="14386"/>
                  <a:pt x="16774" y="14469"/>
                  <a:pt x="16718" y="14469"/>
                </a:cubicBezTo>
                <a:cubicBezTo>
                  <a:pt x="16672" y="14469"/>
                  <a:pt x="16629" y="14416"/>
                  <a:pt x="16572" y="14416"/>
                </a:cubicBezTo>
                <a:cubicBezTo>
                  <a:pt x="16534" y="14416"/>
                  <a:pt x="16493" y="14438"/>
                  <a:pt x="16442" y="14515"/>
                </a:cubicBezTo>
                <a:cubicBezTo>
                  <a:pt x="16480" y="13989"/>
                  <a:pt x="16602" y="13859"/>
                  <a:pt x="16764" y="13703"/>
                </a:cubicBezTo>
                <a:cubicBezTo>
                  <a:pt x="16915" y="13558"/>
                  <a:pt x="17091" y="13383"/>
                  <a:pt x="17075" y="12857"/>
                </a:cubicBezTo>
                <a:cubicBezTo>
                  <a:pt x="17063" y="13000"/>
                  <a:pt x="16992" y="13194"/>
                  <a:pt x="16933" y="13194"/>
                </a:cubicBezTo>
                <a:cubicBezTo>
                  <a:pt x="16913" y="13194"/>
                  <a:pt x="16895" y="13172"/>
                  <a:pt x="16881" y="13118"/>
                </a:cubicBezTo>
                <a:lnTo>
                  <a:pt x="16959" y="12754"/>
                </a:lnTo>
                <a:cubicBezTo>
                  <a:pt x="16969" y="12734"/>
                  <a:pt x="16974" y="12682"/>
                  <a:pt x="16986" y="12682"/>
                </a:cubicBezTo>
                <a:cubicBezTo>
                  <a:pt x="16986" y="12682"/>
                  <a:pt x="16986" y="12683"/>
                  <a:pt x="16986" y="12683"/>
                </a:cubicBezTo>
                <a:cubicBezTo>
                  <a:pt x="16997" y="12683"/>
                  <a:pt x="17004" y="12671"/>
                  <a:pt x="17014" y="12666"/>
                </a:cubicBezTo>
                <a:cubicBezTo>
                  <a:pt x="17030" y="12654"/>
                  <a:pt x="17053" y="12645"/>
                  <a:pt x="17075" y="12638"/>
                </a:cubicBezTo>
                <a:cubicBezTo>
                  <a:pt x="17052" y="12558"/>
                  <a:pt x="17019" y="12532"/>
                  <a:pt x="16971" y="12532"/>
                </a:cubicBezTo>
                <a:cubicBezTo>
                  <a:pt x="16963" y="12532"/>
                  <a:pt x="16956" y="12533"/>
                  <a:pt x="16948" y="12533"/>
                </a:cubicBezTo>
                <a:cubicBezTo>
                  <a:pt x="16916" y="12538"/>
                  <a:pt x="16886" y="12554"/>
                  <a:pt x="16853" y="12554"/>
                </a:cubicBezTo>
                <a:cubicBezTo>
                  <a:pt x="16829" y="12554"/>
                  <a:pt x="16802" y="12544"/>
                  <a:pt x="16776" y="12509"/>
                </a:cubicBezTo>
                <a:cubicBezTo>
                  <a:pt x="16870" y="12484"/>
                  <a:pt x="16858" y="12459"/>
                  <a:pt x="16809" y="12405"/>
                </a:cubicBezTo>
                <a:cubicBezTo>
                  <a:pt x="16776" y="12356"/>
                  <a:pt x="16647" y="12248"/>
                  <a:pt x="16635" y="12186"/>
                </a:cubicBezTo>
                <a:cubicBezTo>
                  <a:pt x="16647" y="12174"/>
                  <a:pt x="16658" y="12165"/>
                  <a:pt x="16680" y="12161"/>
                </a:cubicBezTo>
                <a:lnTo>
                  <a:pt x="16847" y="12277"/>
                </a:lnTo>
                <a:cubicBezTo>
                  <a:pt x="16886" y="12281"/>
                  <a:pt x="16921" y="12282"/>
                  <a:pt x="16949" y="12282"/>
                </a:cubicBezTo>
                <a:cubicBezTo>
                  <a:pt x="17121" y="12282"/>
                  <a:pt x="17091" y="12222"/>
                  <a:pt x="17087" y="12165"/>
                </a:cubicBezTo>
                <a:cubicBezTo>
                  <a:pt x="17082" y="12132"/>
                  <a:pt x="17075" y="12099"/>
                  <a:pt x="17115" y="12074"/>
                </a:cubicBezTo>
                <a:cubicBezTo>
                  <a:pt x="17143" y="12057"/>
                  <a:pt x="17176" y="12049"/>
                  <a:pt x="17209" y="12044"/>
                </a:cubicBezTo>
                <a:lnTo>
                  <a:pt x="17521" y="11995"/>
                </a:lnTo>
                <a:cubicBezTo>
                  <a:pt x="17409" y="12090"/>
                  <a:pt x="17225" y="12186"/>
                  <a:pt x="17232" y="12248"/>
                </a:cubicBezTo>
                <a:cubicBezTo>
                  <a:pt x="17287" y="12223"/>
                  <a:pt x="17348" y="12207"/>
                  <a:pt x="17409" y="12190"/>
                </a:cubicBezTo>
                <a:lnTo>
                  <a:pt x="17687" y="12099"/>
                </a:lnTo>
                <a:lnTo>
                  <a:pt x="17632" y="12272"/>
                </a:lnTo>
                <a:cubicBezTo>
                  <a:pt x="18222" y="11999"/>
                  <a:pt x="18422" y="11958"/>
                  <a:pt x="19018" y="11688"/>
                </a:cubicBezTo>
                <a:cubicBezTo>
                  <a:pt x="18811" y="11680"/>
                  <a:pt x="18917" y="11473"/>
                  <a:pt x="19295" y="11166"/>
                </a:cubicBezTo>
                <a:cubicBezTo>
                  <a:pt x="19365" y="11129"/>
                  <a:pt x="19406" y="11118"/>
                  <a:pt x="19431" y="11118"/>
                </a:cubicBezTo>
                <a:cubicBezTo>
                  <a:pt x="19474" y="11118"/>
                  <a:pt x="19471" y="11152"/>
                  <a:pt x="19491" y="11152"/>
                </a:cubicBezTo>
                <a:cubicBezTo>
                  <a:pt x="19514" y="11152"/>
                  <a:pt x="19568" y="11102"/>
                  <a:pt x="19780" y="10881"/>
                </a:cubicBezTo>
                <a:cubicBezTo>
                  <a:pt x="19768" y="11038"/>
                  <a:pt x="19747" y="11249"/>
                  <a:pt x="19362" y="11365"/>
                </a:cubicBezTo>
                <a:cubicBezTo>
                  <a:pt x="19380" y="11419"/>
                  <a:pt x="19300" y="11527"/>
                  <a:pt x="19312" y="11576"/>
                </a:cubicBezTo>
                <a:cubicBezTo>
                  <a:pt x="19752" y="11419"/>
                  <a:pt x="20107" y="10934"/>
                  <a:pt x="20236" y="10727"/>
                </a:cubicBezTo>
                <a:cubicBezTo>
                  <a:pt x="20180" y="10802"/>
                  <a:pt x="20107" y="10872"/>
                  <a:pt x="20030" y="10934"/>
                </a:cubicBezTo>
                <a:cubicBezTo>
                  <a:pt x="20168" y="10653"/>
                  <a:pt x="20264" y="10366"/>
                  <a:pt x="20319" y="10072"/>
                </a:cubicBezTo>
                <a:cubicBezTo>
                  <a:pt x="20354" y="10042"/>
                  <a:pt x="20378" y="10030"/>
                  <a:pt x="20397" y="10030"/>
                </a:cubicBezTo>
                <a:cubicBezTo>
                  <a:pt x="20441" y="10030"/>
                  <a:pt x="20441" y="10109"/>
                  <a:pt x="20441" y="10189"/>
                </a:cubicBezTo>
                <a:cubicBezTo>
                  <a:pt x="20497" y="10022"/>
                  <a:pt x="20497" y="9894"/>
                  <a:pt x="20564" y="9654"/>
                </a:cubicBezTo>
                <a:cubicBezTo>
                  <a:pt x="20676" y="9745"/>
                  <a:pt x="20848" y="9761"/>
                  <a:pt x="20737" y="10126"/>
                </a:cubicBezTo>
                <a:cubicBezTo>
                  <a:pt x="20820" y="9856"/>
                  <a:pt x="20869" y="9583"/>
                  <a:pt x="20893" y="9309"/>
                </a:cubicBezTo>
                <a:cubicBezTo>
                  <a:pt x="20960" y="9274"/>
                  <a:pt x="21119" y="9015"/>
                  <a:pt x="21179" y="9015"/>
                </a:cubicBezTo>
                <a:cubicBezTo>
                  <a:pt x="21189" y="9015"/>
                  <a:pt x="21195" y="9021"/>
                  <a:pt x="21199" y="9036"/>
                </a:cubicBezTo>
                <a:cubicBezTo>
                  <a:pt x="21387" y="8593"/>
                  <a:pt x="21076" y="7938"/>
                  <a:pt x="21142" y="7375"/>
                </a:cubicBezTo>
                <a:cubicBezTo>
                  <a:pt x="21109" y="7345"/>
                  <a:pt x="21081" y="7287"/>
                  <a:pt x="21048" y="7167"/>
                </a:cubicBezTo>
                <a:cubicBezTo>
                  <a:pt x="21027" y="6641"/>
                  <a:pt x="21098" y="6143"/>
                  <a:pt x="20709" y="5572"/>
                </a:cubicBezTo>
                <a:cubicBezTo>
                  <a:pt x="20759" y="5439"/>
                  <a:pt x="20798" y="5311"/>
                  <a:pt x="20836" y="5178"/>
                </a:cubicBezTo>
                <a:cubicBezTo>
                  <a:pt x="20787" y="5083"/>
                  <a:pt x="20752" y="5050"/>
                  <a:pt x="20724" y="5050"/>
                </a:cubicBezTo>
                <a:cubicBezTo>
                  <a:pt x="20658" y="5050"/>
                  <a:pt x="20631" y="5243"/>
                  <a:pt x="20544" y="5243"/>
                </a:cubicBezTo>
                <a:cubicBezTo>
                  <a:pt x="20491" y="5243"/>
                  <a:pt x="20416" y="5173"/>
                  <a:pt x="20297" y="4950"/>
                </a:cubicBezTo>
                <a:cubicBezTo>
                  <a:pt x="19985" y="4432"/>
                  <a:pt x="20420" y="4697"/>
                  <a:pt x="20403" y="4481"/>
                </a:cubicBezTo>
                <a:cubicBezTo>
                  <a:pt x="20147" y="4241"/>
                  <a:pt x="19651" y="3868"/>
                  <a:pt x="19529" y="3338"/>
                </a:cubicBezTo>
                <a:cubicBezTo>
                  <a:pt x="19674" y="3479"/>
                  <a:pt x="19724" y="3612"/>
                  <a:pt x="19829" y="3752"/>
                </a:cubicBezTo>
                <a:cubicBezTo>
                  <a:pt x="19801" y="3619"/>
                  <a:pt x="19763" y="3482"/>
                  <a:pt x="19730" y="3346"/>
                </a:cubicBezTo>
                <a:cubicBezTo>
                  <a:pt x="20073" y="3590"/>
                  <a:pt x="20233" y="3837"/>
                  <a:pt x="20292" y="3837"/>
                </a:cubicBezTo>
                <a:cubicBezTo>
                  <a:pt x="20321" y="3837"/>
                  <a:pt x="20327" y="3784"/>
                  <a:pt x="20319" y="3652"/>
                </a:cubicBezTo>
                <a:cubicBezTo>
                  <a:pt x="20304" y="3656"/>
                  <a:pt x="20289" y="3657"/>
                  <a:pt x="20273" y="3657"/>
                </a:cubicBezTo>
                <a:cubicBezTo>
                  <a:pt x="20046" y="3657"/>
                  <a:pt x="19829" y="3325"/>
                  <a:pt x="19585" y="3011"/>
                </a:cubicBezTo>
                <a:cubicBezTo>
                  <a:pt x="19350" y="2704"/>
                  <a:pt x="19092" y="2402"/>
                  <a:pt x="18872" y="2402"/>
                </a:cubicBezTo>
                <a:cubicBezTo>
                  <a:pt x="18847" y="2402"/>
                  <a:pt x="18824" y="2406"/>
                  <a:pt x="18801" y="2414"/>
                </a:cubicBezTo>
                <a:cubicBezTo>
                  <a:pt x="18773" y="2326"/>
                  <a:pt x="18740" y="2235"/>
                  <a:pt x="18695" y="2149"/>
                </a:cubicBezTo>
                <a:cubicBezTo>
                  <a:pt x="18750" y="2215"/>
                  <a:pt x="18790" y="2210"/>
                  <a:pt x="18834" y="2277"/>
                </a:cubicBezTo>
                <a:cubicBezTo>
                  <a:pt x="18639" y="1742"/>
                  <a:pt x="18260" y="2103"/>
                  <a:pt x="17759" y="1556"/>
                </a:cubicBezTo>
                <a:cubicBezTo>
                  <a:pt x="17621" y="1396"/>
                  <a:pt x="17526" y="1261"/>
                  <a:pt x="17594" y="1261"/>
                </a:cubicBezTo>
                <a:cubicBezTo>
                  <a:pt x="17611" y="1261"/>
                  <a:pt x="17639" y="1268"/>
                  <a:pt x="17677" y="1287"/>
                </a:cubicBezTo>
                <a:cubicBezTo>
                  <a:pt x="17477" y="1178"/>
                  <a:pt x="17282" y="1071"/>
                  <a:pt x="17070" y="972"/>
                </a:cubicBezTo>
                <a:cubicBezTo>
                  <a:pt x="16981" y="912"/>
                  <a:pt x="16969" y="878"/>
                  <a:pt x="17004" y="878"/>
                </a:cubicBezTo>
                <a:cubicBezTo>
                  <a:pt x="17025" y="878"/>
                  <a:pt x="17062" y="889"/>
                  <a:pt x="17106" y="915"/>
                </a:cubicBezTo>
                <a:cubicBezTo>
                  <a:pt x="16822" y="740"/>
                  <a:pt x="16513" y="590"/>
                  <a:pt x="16179" y="462"/>
                </a:cubicBezTo>
                <a:lnTo>
                  <a:pt x="16197" y="453"/>
                </a:lnTo>
                <a:cubicBezTo>
                  <a:pt x="16028" y="447"/>
                  <a:pt x="15721" y="416"/>
                  <a:pt x="15501" y="416"/>
                </a:cubicBezTo>
                <a:cubicBezTo>
                  <a:pt x="15458" y="416"/>
                  <a:pt x="15418" y="417"/>
                  <a:pt x="15384" y="420"/>
                </a:cubicBezTo>
                <a:cubicBezTo>
                  <a:pt x="15269" y="376"/>
                  <a:pt x="15274" y="366"/>
                  <a:pt x="15317" y="366"/>
                </a:cubicBezTo>
                <a:cubicBezTo>
                  <a:pt x="15352" y="366"/>
                  <a:pt x="15412" y="372"/>
                  <a:pt x="15453" y="372"/>
                </a:cubicBezTo>
                <a:cubicBezTo>
                  <a:pt x="15488" y="372"/>
                  <a:pt x="15511" y="367"/>
                  <a:pt x="15496" y="350"/>
                </a:cubicBezTo>
                <a:lnTo>
                  <a:pt x="15139" y="329"/>
                </a:lnTo>
                <a:lnTo>
                  <a:pt x="14783" y="358"/>
                </a:lnTo>
                <a:cubicBezTo>
                  <a:pt x="14582" y="294"/>
                  <a:pt x="14803" y="217"/>
                  <a:pt x="15117" y="217"/>
                </a:cubicBezTo>
                <a:cubicBezTo>
                  <a:pt x="15271" y="217"/>
                  <a:pt x="15446" y="236"/>
                  <a:pt x="15607" y="283"/>
                </a:cubicBezTo>
                <a:cubicBezTo>
                  <a:pt x="15413" y="97"/>
                  <a:pt x="15256" y="43"/>
                  <a:pt x="15076" y="43"/>
                </a:cubicBezTo>
                <a:cubicBezTo>
                  <a:pt x="15011" y="43"/>
                  <a:pt x="14944" y="50"/>
                  <a:pt x="14873" y="60"/>
                </a:cubicBezTo>
                <a:cubicBezTo>
                  <a:pt x="14732" y="80"/>
                  <a:pt x="14572" y="89"/>
                  <a:pt x="14348" y="131"/>
                </a:cubicBezTo>
                <a:cubicBezTo>
                  <a:pt x="14238" y="147"/>
                  <a:pt x="14110" y="159"/>
                  <a:pt x="13960" y="171"/>
                </a:cubicBezTo>
                <a:lnTo>
                  <a:pt x="13459" y="255"/>
                </a:lnTo>
                <a:cubicBezTo>
                  <a:pt x="13676" y="171"/>
                  <a:pt x="13892" y="85"/>
                  <a:pt x="14153" y="43"/>
                </a:cubicBezTo>
                <a:cubicBezTo>
                  <a:pt x="14049" y="12"/>
                  <a:pt x="13947" y="0"/>
                  <a:pt x="13841" y="0"/>
                </a:cubicBezTo>
                <a:close/>
              </a:path>
            </a:pathLst>
          </a:custGeom>
          <a:solidFill>
            <a:srgbClr val="FFC1BE"/>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1042" name="Google Shape;552;p23"/>
          <p:cNvSpPr/>
          <p:nvPr/>
        </p:nvSpPr>
        <p:spPr>
          <a:xfrm>
            <a:off x="-1574354" y="2730139"/>
            <a:ext cx="28539180" cy="10443507"/>
          </a:xfrm>
          <a:custGeom>
            <a:avLst/>
            <a:gdLst/>
            <a:ahLst/>
            <a:cxnLst>
              <a:cxn ang="0">
                <a:pos x="wd2" y="hd2"/>
              </a:cxn>
              <a:cxn ang="5400000">
                <a:pos x="wd2" y="hd2"/>
              </a:cxn>
              <a:cxn ang="10800000">
                <a:pos x="wd2" y="hd2"/>
              </a:cxn>
              <a:cxn ang="16200000">
                <a:pos x="wd2" y="hd2"/>
              </a:cxn>
            </a:cxnLst>
            <a:rect l="0" t="0" r="r" b="b"/>
            <a:pathLst>
              <a:path w="21577" h="21600" extrusionOk="0">
                <a:moveTo>
                  <a:pt x="11109" y="638"/>
                </a:moveTo>
                <a:cubicBezTo>
                  <a:pt x="11118" y="640"/>
                  <a:pt x="11125" y="643"/>
                  <a:pt x="11133" y="646"/>
                </a:cubicBezTo>
                <a:cubicBezTo>
                  <a:pt x="11126" y="642"/>
                  <a:pt x="11118" y="640"/>
                  <a:pt x="11109" y="638"/>
                </a:cubicBezTo>
                <a:close/>
                <a:moveTo>
                  <a:pt x="6817" y="707"/>
                </a:moveTo>
                <a:cubicBezTo>
                  <a:pt x="6893" y="723"/>
                  <a:pt x="6970" y="747"/>
                  <a:pt x="7046" y="770"/>
                </a:cubicBezTo>
                <a:lnTo>
                  <a:pt x="6880" y="770"/>
                </a:lnTo>
                <a:cubicBezTo>
                  <a:pt x="6877" y="766"/>
                  <a:pt x="6876" y="763"/>
                  <a:pt x="6874" y="763"/>
                </a:cubicBezTo>
                <a:cubicBezTo>
                  <a:pt x="6854" y="740"/>
                  <a:pt x="6836" y="720"/>
                  <a:pt x="6817" y="707"/>
                </a:cubicBezTo>
                <a:close/>
                <a:moveTo>
                  <a:pt x="17415" y="707"/>
                </a:moveTo>
                <a:cubicBezTo>
                  <a:pt x="17492" y="723"/>
                  <a:pt x="17568" y="747"/>
                  <a:pt x="17644" y="770"/>
                </a:cubicBezTo>
                <a:lnTo>
                  <a:pt x="17478" y="770"/>
                </a:lnTo>
                <a:cubicBezTo>
                  <a:pt x="17476" y="766"/>
                  <a:pt x="17474" y="763"/>
                  <a:pt x="17473" y="763"/>
                </a:cubicBezTo>
                <a:cubicBezTo>
                  <a:pt x="17454" y="740"/>
                  <a:pt x="17434" y="720"/>
                  <a:pt x="17415" y="707"/>
                </a:cubicBezTo>
                <a:close/>
                <a:moveTo>
                  <a:pt x="6513" y="0"/>
                </a:moveTo>
                <a:cubicBezTo>
                  <a:pt x="6488" y="0"/>
                  <a:pt x="6462" y="1"/>
                  <a:pt x="6437" y="2"/>
                </a:cubicBezTo>
                <a:cubicBezTo>
                  <a:pt x="6083" y="28"/>
                  <a:pt x="5825" y="332"/>
                  <a:pt x="5493" y="447"/>
                </a:cubicBezTo>
                <a:cubicBezTo>
                  <a:pt x="5257" y="524"/>
                  <a:pt x="5019" y="562"/>
                  <a:pt x="4782" y="562"/>
                </a:cubicBezTo>
                <a:cubicBezTo>
                  <a:pt x="4654" y="562"/>
                  <a:pt x="4526" y="551"/>
                  <a:pt x="4399" y="529"/>
                </a:cubicBezTo>
                <a:cubicBezTo>
                  <a:pt x="4053" y="465"/>
                  <a:pt x="3761" y="173"/>
                  <a:pt x="3406" y="173"/>
                </a:cubicBezTo>
                <a:cubicBezTo>
                  <a:pt x="3396" y="173"/>
                  <a:pt x="3386" y="173"/>
                  <a:pt x="3377" y="173"/>
                </a:cubicBezTo>
                <a:cubicBezTo>
                  <a:pt x="3001" y="194"/>
                  <a:pt x="2651" y="424"/>
                  <a:pt x="2275" y="447"/>
                </a:cubicBezTo>
                <a:cubicBezTo>
                  <a:pt x="2207" y="451"/>
                  <a:pt x="2140" y="452"/>
                  <a:pt x="2072" y="452"/>
                </a:cubicBezTo>
                <a:cubicBezTo>
                  <a:pt x="1957" y="452"/>
                  <a:pt x="1842" y="448"/>
                  <a:pt x="1727" y="448"/>
                </a:cubicBezTo>
                <a:cubicBezTo>
                  <a:pt x="1565" y="448"/>
                  <a:pt x="1402" y="456"/>
                  <a:pt x="1240" y="489"/>
                </a:cubicBezTo>
                <a:cubicBezTo>
                  <a:pt x="1121" y="513"/>
                  <a:pt x="1003" y="556"/>
                  <a:pt x="887" y="618"/>
                </a:cubicBezTo>
                <a:lnTo>
                  <a:pt x="787" y="631"/>
                </a:lnTo>
                <a:cubicBezTo>
                  <a:pt x="776" y="628"/>
                  <a:pt x="768" y="624"/>
                  <a:pt x="760" y="624"/>
                </a:cubicBezTo>
                <a:cubicBezTo>
                  <a:pt x="720" y="624"/>
                  <a:pt x="681" y="635"/>
                  <a:pt x="643" y="661"/>
                </a:cubicBezTo>
                <a:cubicBezTo>
                  <a:pt x="634" y="664"/>
                  <a:pt x="627" y="667"/>
                  <a:pt x="619" y="671"/>
                </a:cubicBezTo>
                <a:cubicBezTo>
                  <a:pt x="579" y="671"/>
                  <a:pt x="551" y="645"/>
                  <a:pt x="512" y="635"/>
                </a:cubicBezTo>
                <a:cubicBezTo>
                  <a:pt x="545" y="645"/>
                  <a:pt x="568" y="661"/>
                  <a:pt x="577" y="707"/>
                </a:cubicBezTo>
                <a:cubicBezTo>
                  <a:pt x="607" y="879"/>
                  <a:pt x="70" y="1306"/>
                  <a:pt x="21" y="1524"/>
                </a:cubicBezTo>
                <a:cubicBezTo>
                  <a:pt x="-23" y="1714"/>
                  <a:pt x="16" y="2051"/>
                  <a:pt x="15" y="2249"/>
                </a:cubicBezTo>
                <a:cubicBezTo>
                  <a:pt x="13" y="2736"/>
                  <a:pt x="58" y="3216"/>
                  <a:pt x="55" y="3701"/>
                </a:cubicBezTo>
                <a:cubicBezTo>
                  <a:pt x="49" y="4820"/>
                  <a:pt x="51" y="5944"/>
                  <a:pt x="55" y="7059"/>
                </a:cubicBezTo>
                <a:cubicBezTo>
                  <a:pt x="64" y="9263"/>
                  <a:pt x="84" y="11465"/>
                  <a:pt x="84" y="13669"/>
                </a:cubicBezTo>
                <a:lnTo>
                  <a:pt x="84" y="20604"/>
                </a:lnTo>
                <a:cubicBezTo>
                  <a:pt x="84" y="20917"/>
                  <a:pt x="152" y="21174"/>
                  <a:pt x="235" y="21174"/>
                </a:cubicBezTo>
                <a:lnTo>
                  <a:pt x="299" y="21174"/>
                </a:lnTo>
                <a:cubicBezTo>
                  <a:pt x="314" y="21174"/>
                  <a:pt x="330" y="21180"/>
                  <a:pt x="344" y="21197"/>
                </a:cubicBezTo>
                <a:cubicBezTo>
                  <a:pt x="362" y="21216"/>
                  <a:pt x="380" y="21226"/>
                  <a:pt x="398" y="21226"/>
                </a:cubicBezTo>
                <a:cubicBezTo>
                  <a:pt x="417" y="21226"/>
                  <a:pt x="437" y="21215"/>
                  <a:pt x="455" y="21194"/>
                </a:cubicBezTo>
                <a:lnTo>
                  <a:pt x="471" y="21174"/>
                </a:lnTo>
                <a:lnTo>
                  <a:pt x="1600" y="21174"/>
                </a:lnTo>
                <a:cubicBezTo>
                  <a:pt x="1603" y="21174"/>
                  <a:pt x="1606" y="21177"/>
                  <a:pt x="1608" y="21177"/>
                </a:cubicBezTo>
                <a:cubicBezTo>
                  <a:pt x="1646" y="21197"/>
                  <a:pt x="1684" y="21216"/>
                  <a:pt x="1720" y="21233"/>
                </a:cubicBezTo>
                <a:cubicBezTo>
                  <a:pt x="1724" y="21233"/>
                  <a:pt x="1726" y="21233"/>
                  <a:pt x="1730" y="21236"/>
                </a:cubicBezTo>
                <a:cubicBezTo>
                  <a:pt x="1859" y="21332"/>
                  <a:pt x="1989" y="21401"/>
                  <a:pt x="2121" y="21447"/>
                </a:cubicBezTo>
                <a:cubicBezTo>
                  <a:pt x="2240" y="21484"/>
                  <a:pt x="2360" y="21499"/>
                  <a:pt x="2479" y="21499"/>
                </a:cubicBezTo>
                <a:cubicBezTo>
                  <a:pt x="2808" y="21499"/>
                  <a:pt x="3138" y="21381"/>
                  <a:pt x="3454" y="21262"/>
                </a:cubicBezTo>
                <a:cubicBezTo>
                  <a:pt x="3471" y="21257"/>
                  <a:pt x="3487" y="21247"/>
                  <a:pt x="3504" y="21233"/>
                </a:cubicBezTo>
                <a:cubicBezTo>
                  <a:pt x="3513" y="21223"/>
                  <a:pt x="3522" y="21216"/>
                  <a:pt x="3532" y="21216"/>
                </a:cubicBezTo>
                <a:cubicBezTo>
                  <a:pt x="3636" y="21197"/>
                  <a:pt x="3738" y="21184"/>
                  <a:pt x="3838" y="21174"/>
                </a:cubicBezTo>
                <a:lnTo>
                  <a:pt x="4367" y="21174"/>
                </a:lnTo>
                <a:cubicBezTo>
                  <a:pt x="4618" y="21204"/>
                  <a:pt x="4861" y="21269"/>
                  <a:pt x="5122" y="21355"/>
                </a:cubicBezTo>
                <a:cubicBezTo>
                  <a:pt x="5241" y="21393"/>
                  <a:pt x="5355" y="21409"/>
                  <a:pt x="5467" y="21409"/>
                </a:cubicBezTo>
                <a:cubicBezTo>
                  <a:pt x="5691" y="21409"/>
                  <a:pt x="5905" y="21341"/>
                  <a:pt x="6131" y="21226"/>
                </a:cubicBezTo>
                <a:lnTo>
                  <a:pt x="6226" y="21177"/>
                </a:lnTo>
                <a:cubicBezTo>
                  <a:pt x="6233" y="21174"/>
                  <a:pt x="6239" y="21174"/>
                  <a:pt x="6246" y="21174"/>
                </a:cubicBezTo>
                <a:lnTo>
                  <a:pt x="7692" y="21174"/>
                </a:lnTo>
                <a:cubicBezTo>
                  <a:pt x="7698" y="21174"/>
                  <a:pt x="7705" y="21174"/>
                  <a:pt x="7712" y="21177"/>
                </a:cubicBezTo>
                <a:cubicBezTo>
                  <a:pt x="7900" y="21262"/>
                  <a:pt x="8090" y="21358"/>
                  <a:pt x="8280" y="21438"/>
                </a:cubicBezTo>
                <a:cubicBezTo>
                  <a:pt x="8505" y="21530"/>
                  <a:pt x="8738" y="21600"/>
                  <a:pt x="8973" y="21600"/>
                </a:cubicBezTo>
                <a:cubicBezTo>
                  <a:pt x="9064" y="21600"/>
                  <a:pt x="9155" y="21589"/>
                  <a:pt x="9245" y="21566"/>
                </a:cubicBezTo>
                <a:cubicBezTo>
                  <a:pt x="9506" y="21493"/>
                  <a:pt x="9775" y="21243"/>
                  <a:pt x="10046" y="21174"/>
                </a:cubicBezTo>
                <a:lnTo>
                  <a:pt x="10309" y="21174"/>
                </a:lnTo>
                <a:cubicBezTo>
                  <a:pt x="10328" y="21180"/>
                  <a:pt x="10347" y="21187"/>
                  <a:pt x="10366" y="21194"/>
                </a:cubicBezTo>
                <a:cubicBezTo>
                  <a:pt x="10387" y="21205"/>
                  <a:pt x="10409" y="21211"/>
                  <a:pt x="10430" y="21211"/>
                </a:cubicBezTo>
                <a:cubicBezTo>
                  <a:pt x="10448" y="21211"/>
                  <a:pt x="10466" y="21206"/>
                  <a:pt x="10484" y="21197"/>
                </a:cubicBezTo>
                <a:cubicBezTo>
                  <a:pt x="10491" y="21194"/>
                  <a:pt x="10498" y="21193"/>
                  <a:pt x="10505" y="21193"/>
                </a:cubicBezTo>
                <a:cubicBezTo>
                  <a:pt x="10522" y="21193"/>
                  <a:pt x="10538" y="21202"/>
                  <a:pt x="10554" y="21220"/>
                </a:cubicBezTo>
                <a:cubicBezTo>
                  <a:pt x="10563" y="21230"/>
                  <a:pt x="10573" y="21235"/>
                  <a:pt x="10583" y="21235"/>
                </a:cubicBezTo>
                <a:cubicBezTo>
                  <a:pt x="10596" y="21235"/>
                  <a:pt x="10608" y="21228"/>
                  <a:pt x="10620" y="21213"/>
                </a:cubicBezTo>
                <a:lnTo>
                  <a:pt x="10678" y="21174"/>
                </a:lnTo>
                <a:lnTo>
                  <a:pt x="10895" y="21174"/>
                </a:lnTo>
                <a:cubicBezTo>
                  <a:pt x="10911" y="21174"/>
                  <a:pt x="10926" y="21180"/>
                  <a:pt x="10940" y="21197"/>
                </a:cubicBezTo>
                <a:cubicBezTo>
                  <a:pt x="10958" y="21216"/>
                  <a:pt x="10976" y="21226"/>
                  <a:pt x="10995" y="21226"/>
                </a:cubicBezTo>
                <a:cubicBezTo>
                  <a:pt x="11014" y="21226"/>
                  <a:pt x="11033" y="21215"/>
                  <a:pt x="11051" y="21194"/>
                </a:cubicBezTo>
                <a:cubicBezTo>
                  <a:pt x="11057" y="21187"/>
                  <a:pt x="11062" y="21180"/>
                  <a:pt x="11066" y="21174"/>
                </a:cubicBezTo>
                <a:lnTo>
                  <a:pt x="12198" y="21174"/>
                </a:lnTo>
                <a:cubicBezTo>
                  <a:pt x="12202" y="21174"/>
                  <a:pt x="12204" y="21177"/>
                  <a:pt x="12206" y="21177"/>
                </a:cubicBezTo>
                <a:cubicBezTo>
                  <a:pt x="12244" y="21197"/>
                  <a:pt x="12281" y="21216"/>
                  <a:pt x="12320" y="21233"/>
                </a:cubicBezTo>
                <a:cubicBezTo>
                  <a:pt x="12322" y="21233"/>
                  <a:pt x="12326" y="21233"/>
                  <a:pt x="12328" y="21236"/>
                </a:cubicBezTo>
                <a:cubicBezTo>
                  <a:pt x="12457" y="21332"/>
                  <a:pt x="12587" y="21401"/>
                  <a:pt x="12719" y="21447"/>
                </a:cubicBezTo>
                <a:cubicBezTo>
                  <a:pt x="12838" y="21484"/>
                  <a:pt x="12958" y="21499"/>
                  <a:pt x="13077" y="21499"/>
                </a:cubicBezTo>
                <a:cubicBezTo>
                  <a:pt x="13406" y="21499"/>
                  <a:pt x="13736" y="21381"/>
                  <a:pt x="14052" y="21262"/>
                </a:cubicBezTo>
                <a:cubicBezTo>
                  <a:pt x="14070" y="21257"/>
                  <a:pt x="14087" y="21247"/>
                  <a:pt x="14103" y="21233"/>
                </a:cubicBezTo>
                <a:cubicBezTo>
                  <a:pt x="14112" y="21223"/>
                  <a:pt x="14120" y="21216"/>
                  <a:pt x="14130" y="21216"/>
                </a:cubicBezTo>
                <a:cubicBezTo>
                  <a:pt x="14234" y="21197"/>
                  <a:pt x="14336" y="21184"/>
                  <a:pt x="14436" y="21174"/>
                </a:cubicBezTo>
                <a:lnTo>
                  <a:pt x="14966" y="21174"/>
                </a:lnTo>
                <a:cubicBezTo>
                  <a:pt x="15216" y="21204"/>
                  <a:pt x="15459" y="21269"/>
                  <a:pt x="15721" y="21355"/>
                </a:cubicBezTo>
                <a:cubicBezTo>
                  <a:pt x="15841" y="21393"/>
                  <a:pt x="15955" y="21409"/>
                  <a:pt x="16066" y="21409"/>
                </a:cubicBezTo>
                <a:cubicBezTo>
                  <a:pt x="16289" y="21409"/>
                  <a:pt x="16503" y="21341"/>
                  <a:pt x="16729" y="21226"/>
                </a:cubicBezTo>
                <a:lnTo>
                  <a:pt x="16824" y="21177"/>
                </a:lnTo>
                <a:cubicBezTo>
                  <a:pt x="16831" y="21174"/>
                  <a:pt x="16837" y="21174"/>
                  <a:pt x="16845" y="21174"/>
                </a:cubicBezTo>
                <a:lnTo>
                  <a:pt x="18290" y="21174"/>
                </a:lnTo>
                <a:cubicBezTo>
                  <a:pt x="18297" y="21174"/>
                  <a:pt x="18304" y="21174"/>
                  <a:pt x="18310" y="21177"/>
                </a:cubicBezTo>
                <a:cubicBezTo>
                  <a:pt x="18499" y="21262"/>
                  <a:pt x="18688" y="21358"/>
                  <a:pt x="18878" y="21438"/>
                </a:cubicBezTo>
                <a:cubicBezTo>
                  <a:pt x="19103" y="21530"/>
                  <a:pt x="19337" y="21600"/>
                  <a:pt x="19571" y="21600"/>
                </a:cubicBezTo>
                <a:cubicBezTo>
                  <a:pt x="19662" y="21600"/>
                  <a:pt x="19753" y="21589"/>
                  <a:pt x="19843" y="21566"/>
                </a:cubicBezTo>
                <a:cubicBezTo>
                  <a:pt x="20105" y="21493"/>
                  <a:pt x="20374" y="21243"/>
                  <a:pt x="20645" y="21174"/>
                </a:cubicBezTo>
                <a:lnTo>
                  <a:pt x="20907" y="21174"/>
                </a:lnTo>
                <a:cubicBezTo>
                  <a:pt x="20927" y="21180"/>
                  <a:pt x="20946" y="21187"/>
                  <a:pt x="20964" y="21194"/>
                </a:cubicBezTo>
                <a:cubicBezTo>
                  <a:pt x="20985" y="21206"/>
                  <a:pt x="21005" y="21212"/>
                  <a:pt x="21026" y="21212"/>
                </a:cubicBezTo>
                <a:cubicBezTo>
                  <a:pt x="21045" y="21212"/>
                  <a:pt x="21064" y="21207"/>
                  <a:pt x="21083" y="21197"/>
                </a:cubicBezTo>
                <a:cubicBezTo>
                  <a:pt x="21090" y="21194"/>
                  <a:pt x="21097" y="21193"/>
                  <a:pt x="21103" y="21193"/>
                </a:cubicBezTo>
                <a:cubicBezTo>
                  <a:pt x="21120" y="21193"/>
                  <a:pt x="21137" y="21202"/>
                  <a:pt x="21152" y="21220"/>
                </a:cubicBezTo>
                <a:cubicBezTo>
                  <a:pt x="21162" y="21230"/>
                  <a:pt x="21172" y="21235"/>
                  <a:pt x="21182" y="21235"/>
                </a:cubicBezTo>
                <a:cubicBezTo>
                  <a:pt x="21195" y="21235"/>
                  <a:pt x="21207" y="21228"/>
                  <a:pt x="21218" y="21213"/>
                </a:cubicBezTo>
                <a:lnTo>
                  <a:pt x="21277" y="21174"/>
                </a:lnTo>
                <a:lnTo>
                  <a:pt x="21424" y="21174"/>
                </a:lnTo>
                <a:cubicBezTo>
                  <a:pt x="21507" y="21174"/>
                  <a:pt x="21574" y="20917"/>
                  <a:pt x="21574" y="20604"/>
                </a:cubicBezTo>
                <a:lnTo>
                  <a:pt x="21577" y="1663"/>
                </a:lnTo>
                <a:cubicBezTo>
                  <a:pt x="21577" y="1349"/>
                  <a:pt x="21509" y="1096"/>
                  <a:pt x="21426" y="1096"/>
                </a:cubicBezTo>
                <a:lnTo>
                  <a:pt x="21314" y="1096"/>
                </a:lnTo>
                <a:cubicBezTo>
                  <a:pt x="21324" y="1050"/>
                  <a:pt x="21334" y="1007"/>
                  <a:pt x="21342" y="961"/>
                </a:cubicBezTo>
                <a:cubicBezTo>
                  <a:pt x="21353" y="901"/>
                  <a:pt x="21321" y="843"/>
                  <a:pt x="21276" y="839"/>
                </a:cubicBezTo>
                <a:lnTo>
                  <a:pt x="21141" y="783"/>
                </a:lnTo>
                <a:cubicBezTo>
                  <a:pt x="21139" y="781"/>
                  <a:pt x="21136" y="780"/>
                  <a:pt x="21134" y="780"/>
                </a:cubicBezTo>
                <a:cubicBezTo>
                  <a:pt x="21124" y="780"/>
                  <a:pt x="21115" y="796"/>
                  <a:pt x="21122" y="809"/>
                </a:cubicBezTo>
                <a:cubicBezTo>
                  <a:pt x="21122" y="822"/>
                  <a:pt x="21122" y="836"/>
                  <a:pt x="21123" y="848"/>
                </a:cubicBezTo>
                <a:cubicBezTo>
                  <a:pt x="21117" y="839"/>
                  <a:pt x="21111" y="829"/>
                  <a:pt x="21105" y="819"/>
                </a:cubicBezTo>
                <a:lnTo>
                  <a:pt x="21105" y="770"/>
                </a:lnTo>
                <a:lnTo>
                  <a:pt x="21087" y="770"/>
                </a:lnTo>
                <a:cubicBezTo>
                  <a:pt x="21072" y="770"/>
                  <a:pt x="21059" y="763"/>
                  <a:pt x="21046" y="750"/>
                </a:cubicBezTo>
                <a:cubicBezTo>
                  <a:pt x="20907" y="609"/>
                  <a:pt x="20710" y="542"/>
                  <a:pt x="20555" y="513"/>
                </a:cubicBezTo>
                <a:cubicBezTo>
                  <a:pt x="20466" y="494"/>
                  <a:pt x="20376" y="487"/>
                  <a:pt x="20286" y="487"/>
                </a:cubicBezTo>
                <a:cubicBezTo>
                  <a:pt x="20114" y="487"/>
                  <a:pt x="19942" y="515"/>
                  <a:pt x="19773" y="549"/>
                </a:cubicBezTo>
                <a:cubicBezTo>
                  <a:pt x="19639" y="578"/>
                  <a:pt x="19504" y="602"/>
                  <a:pt x="19369" y="624"/>
                </a:cubicBezTo>
                <a:cubicBezTo>
                  <a:pt x="19363" y="624"/>
                  <a:pt x="19358" y="621"/>
                  <a:pt x="19352" y="618"/>
                </a:cubicBezTo>
                <a:lnTo>
                  <a:pt x="18151" y="259"/>
                </a:lnTo>
                <a:cubicBezTo>
                  <a:pt x="17816" y="159"/>
                  <a:pt x="17460" y="3"/>
                  <a:pt x="17112" y="3"/>
                </a:cubicBezTo>
                <a:cubicBezTo>
                  <a:pt x="17086" y="3"/>
                  <a:pt x="17060" y="4"/>
                  <a:pt x="17034" y="6"/>
                </a:cubicBezTo>
                <a:cubicBezTo>
                  <a:pt x="16681" y="28"/>
                  <a:pt x="16422" y="335"/>
                  <a:pt x="16090" y="450"/>
                </a:cubicBezTo>
                <a:cubicBezTo>
                  <a:pt x="15852" y="525"/>
                  <a:pt x="15613" y="564"/>
                  <a:pt x="15373" y="564"/>
                </a:cubicBezTo>
                <a:cubicBezTo>
                  <a:pt x="15248" y="564"/>
                  <a:pt x="15122" y="553"/>
                  <a:pt x="14997" y="532"/>
                </a:cubicBezTo>
                <a:cubicBezTo>
                  <a:pt x="14653" y="469"/>
                  <a:pt x="14362" y="176"/>
                  <a:pt x="14009" y="176"/>
                </a:cubicBezTo>
                <a:cubicBezTo>
                  <a:pt x="13997" y="176"/>
                  <a:pt x="13986" y="176"/>
                  <a:pt x="13975" y="177"/>
                </a:cubicBezTo>
                <a:cubicBezTo>
                  <a:pt x="13599" y="197"/>
                  <a:pt x="13249" y="428"/>
                  <a:pt x="12872" y="447"/>
                </a:cubicBezTo>
                <a:cubicBezTo>
                  <a:pt x="12798" y="452"/>
                  <a:pt x="12725" y="453"/>
                  <a:pt x="12651" y="453"/>
                </a:cubicBezTo>
                <a:cubicBezTo>
                  <a:pt x="12542" y="453"/>
                  <a:pt x="12434" y="450"/>
                  <a:pt x="12325" y="450"/>
                </a:cubicBezTo>
                <a:cubicBezTo>
                  <a:pt x="12163" y="450"/>
                  <a:pt x="12000" y="457"/>
                  <a:pt x="11837" y="493"/>
                </a:cubicBezTo>
                <a:cubicBezTo>
                  <a:pt x="11719" y="516"/>
                  <a:pt x="11601" y="559"/>
                  <a:pt x="11484" y="618"/>
                </a:cubicBezTo>
                <a:lnTo>
                  <a:pt x="11384" y="631"/>
                </a:lnTo>
                <a:cubicBezTo>
                  <a:pt x="11375" y="628"/>
                  <a:pt x="11365" y="628"/>
                  <a:pt x="11356" y="628"/>
                </a:cubicBezTo>
                <a:cubicBezTo>
                  <a:pt x="11352" y="627"/>
                  <a:pt x="11347" y="627"/>
                  <a:pt x="11343" y="627"/>
                </a:cubicBezTo>
                <a:cubicBezTo>
                  <a:pt x="11308" y="627"/>
                  <a:pt x="11273" y="638"/>
                  <a:pt x="11240" y="661"/>
                </a:cubicBezTo>
                <a:cubicBezTo>
                  <a:pt x="11233" y="667"/>
                  <a:pt x="11226" y="671"/>
                  <a:pt x="11217" y="671"/>
                </a:cubicBezTo>
                <a:cubicBezTo>
                  <a:pt x="11214" y="671"/>
                  <a:pt x="11212" y="671"/>
                  <a:pt x="11210" y="671"/>
                </a:cubicBezTo>
                <a:cubicBezTo>
                  <a:pt x="11181" y="671"/>
                  <a:pt x="11159" y="657"/>
                  <a:pt x="11133" y="646"/>
                </a:cubicBezTo>
                <a:cubicBezTo>
                  <a:pt x="11154" y="657"/>
                  <a:pt x="11169" y="675"/>
                  <a:pt x="11175" y="707"/>
                </a:cubicBezTo>
                <a:cubicBezTo>
                  <a:pt x="11189" y="790"/>
                  <a:pt x="11077" y="925"/>
                  <a:pt x="10950" y="1072"/>
                </a:cubicBezTo>
                <a:cubicBezTo>
                  <a:pt x="10937" y="1089"/>
                  <a:pt x="10921" y="1096"/>
                  <a:pt x="10906" y="1096"/>
                </a:cubicBezTo>
                <a:lnTo>
                  <a:pt x="10715" y="1096"/>
                </a:lnTo>
                <a:cubicBezTo>
                  <a:pt x="10725" y="1053"/>
                  <a:pt x="10734" y="1010"/>
                  <a:pt x="10742" y="964"/>
                </a:cubicBezTo>
                <a:cubicBezTo>
                  <a:pt x="10752" y="901"/>
                  <a:pt x="10721" y="845"/>
                  <a:pt x="10676" y="839"/>
                </a:cubicBezTo>
                <a:lnTo>
                  <a:pt x="10543" y="783"/>
                </a:lnTo>
                <a:cubicBezTo>
                  <a:pt x="10541" y="781"/>
                  <a:pt x="10538" y="780"/>
                  <a:pt x="10536" y="780"/>
                </a:cubicBezTo>
                <a:cubicBezTo>
                  <a:pt x="10526" y="780"/>
                  <a:pt x="10518" y="796"/>
                  <a:pt x="10524" y="809"/>
                </a:cubicBezTo>
                <a:lnTo>
                  <a:pt x="10525" y="845"/>
                </a:lnTo>
                <a:cubicBezTo>
                  <a:pt x="10519" y="836"/>
                  <a:pt x="10513" y="826"/>
                  <a:pt x="10507" y="819"/>
                </a:cubicBezTo>
                <a:lnTo>
                  <a:pt x="10507" y="770"/>
                </a:lnTo>
                <a:lnTo>
                  <a:pt x="10489" y="770"/>
                </a:lnTo>
                <a:cubicBezTo>
                  <a:pt x="10475" y="770"/>
                  <a:pt x="10461" y="763"/>
                  <a:pt x="10449" y="750"/>
                </a:cubicBezTo>
                <a:cubicBezTo>
                  <a:pt x="10309" y="605"/>
                  <a:pt x="10112" y="542"/>
                  <a:pt x="9956" y="510"/>
                </a:cubicBezTo>
                <a:cubicBezTo>
                  <a:pt x="9870" y="492"/>
                  <a:pt x="9783" y="484"/>
                  <a:pt x="9696" y="484"/>
                </a:cubicBezTo>
                <a:cubicBezTo>
                  <a:pt x="9522" y="484"/>
                  <a:pt x="9347" y="514"/>
                  <a:pt x="9175" y="549"/>
                </a:cubicBezTo>
                <a:cubicBezTo>
                  <a:pt x="9042" y="575"/>
                  <a:pt x="8906" y="602"/>
                  <a:pt x="8771" y="624"/>
                </a:cubicBezTo>
                <a:cubicBezTo>
                  <a:pt x="8766" y="621"/>
                  <a:pt x="8761" y="618"/>
                  <a:pt x="8754" y="618"/>
                </a:cubicBezTo>
                <a:lnTo>
                  <a:pt x="7553" y="256"/>
                </a:lnTo>
                <a:cubicBezTo>
                  <a:pt x="7218" y="158"/>
                  <a:pt x="6860" y="0"/>
                  <a:pt x="6513" y="0"/>
                </a:cubicBezTo>
                <a:close/>
              </a:path>
            </a:pathLst>
          </a:custGeom>
          <a:solidFill>
            <a:srgbClr val="FFFFFF"/>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1043" name="Body Level One…"/>
          <p:cNvSpPr txBox="1">
            <a:spLocks noGrp="1"/>
          </p:cNvSpPr>
          <p:nvPr>
            <p:ph type="body" sz="half" idx="1"/>
          </p:nvPr>
        </p:nvSpPr>
        <p:spPr>
          <a:xfrm>
            <a:off x="1644000" y="2926800"/>
            <a:ext cx="10246401" cy="9348800"/>
          </a:xfrm>
          <a:prstGeom prst="rect">
            <a:avLst/>
          </a:prstGeom>
        </p:spPr>
        <p:txBody>
          <a:bodyPr lIns="243794" tIns="243794" rIns="243794" bIns="243794" anchor="t"/>
          <a:lstStyle>
            <a:lvl1pPr marL="1219168" indent="-846645">
              <a:spcBef>
                <a:spcPts val="0"/>
              </a:spcBef>
              <a:buClr>
                <a:srgbClr val="FFFFFF"/>
              </a:buClr>
              <a:buSzPts val="3200"/>
              <a:buFont typeface="Helvetica"/>
              <a:buChar char="●"/>
              <a:defRPr>
                <a:solidFill>
                  <a:srgbClr val="0E1F77"/>
                </a:solidFill>
                <a:latin typeface="Livvic"/>
                <a:ea typeface="Livvic"/>
                <a:cs typeface="Livvic"/>
                <a:sym typeface="Livvic"/>
              </a:defRPr>
            </a:lvl1pPr>
            <a:lvl2pPr marL="2323925" indent="-732233">
              <a:spcBef>
                <a:spcPts val="0"/>
              </a:spcBef>
              <a:buClr>
                <a:srgbClr val="FFFFFF"/>
              </a:buClr>
              <a:buSzPts val="3200"/>
              <a:buFont typeface="Helvetica"/>
              <a:buChar char="○"/>
              <a:defRPr>
                <a:solidFill>
                  <a:srgbClr val="0E1F77"/>
                </a:solidFill>
                <a:latin typeface="Livvic"/>
                <a:ea typeface="Livvic"/>
                <a:cs typeface="Livvic"/>
                <a:sym typeface="Livvic"/>
              </a:defRPr>
            </a:lvl2pPr>
            <a:lvl3pPr marL="3543096" indent="-732233">
              <a:spcBef>
                <a:spcPts val="0"/>
              </a:spcBef>
              <a:buClr>
                <a:srgbClr val="FFFFFF"/>
              </a:buClr>
              <a:buSzPts val="3200"/>
              <a:buFont typeface="Helvetica"/>
              <a:buChar char="■"/>
              <a:defRPr>
                <a:solidFill>
                  <a:srgbClr val="0E1F77"/>
                </a:solidFill>
                <a:latin typeface="Livvic"/>
                <a:ea typeface="Livvic"/>
                <a:cs typeface="Livvic"/>
                <a:sym typeface="Livvic"/>
              </a:defRPr>
            </a:lvl3pPr>
            <a:lvl4pPr marL="4762265" indent="-732232">
              <a:spcBef>
                <a:spcPts val="0"/>
              </a:spcBef>
              <a:buClr>
                <a:srgbClr val="FFFFFF"/>
              </a:buClr>
              <a:buSzPts val="3200"/>
              <a:buFont typeface="Helvetica"/>
              <a:buChar char="●"/>
              <a:defRPr>
                <a:solidFill>
                  <a:srgbClr val="0E1F77"/>
                </a:solidFill>
                <a:latin typeface="Livvic"/>
                <a:ea typeface="Livvic"/>
                <a:cs typeface="Livvic"/>
                <a:sym typeface="Livvic"/>
              </a:defRPr>
            </a:lvl4pPr>
            <a:lvl5pPr marL="5981436" indent="-732233">
              <a:spcBef>
                <a:spcPts val="0"/>
              </a:spcBef>
              <a:buClr>
                <a:srgbClr val="FFFFFF"/>
              </a:buClr>
              <a:buSzPts val="3200"/>
              <a:buFont typeface="Helvetica"/>
              <a:buChar char="○"/>
              <a:defRPr>
                <a:solidFill>
                  <a:srgbClr val="0E1F77"/>
                </a:solidFill>
                <a:latin typeface="Livvic"/>
                <a:ea typeface="Livvic"/>
                <a:cs typeface="Livvic"/>
                <a:sym typeface="Livvic"/>
              </a:defRPr>
            </a:lvl5pPr>
          </a:lstStyle>
          <a:p>
            <a:r>
              <a:t>Body Level One</a:t>
            </a:r>
          </a:p>
          <a:p>
            <a:pPr lvl="1"/>
            <a:r>
              <a:t>Body Level Two</a:t>
            </a:r>
          </a:p>
          <a:p>
            <a:pPr lvl="2"/>
            <a:r>
              <a:t>Body Level Three</a:t>
            </a:r>
          </a:p>
          <a:p>
            <a:pPr lvl="3"/>
            <a:r>
              <a:t>Body Level Four</a:t>
            </a:r>
          </a:p>
          <a:p>
            <a:pPr lvl="4"/>
            <a:r>
              <a:t>Body Level Five</a:t>
            </a:r>
          </a:p>
        </p:txBody>
      </p:sp>
      <p:sp>
        <p:nvSpPr>
          <p:cNvPr id="1044" name="Google Shape;554;p23"/>
          <p:cNvSpPr txBox="1">
            <a:spLocks noGrp="1"/>
          </p:cNvSpPr>
          <p:nvPr>
            <p:ph type="body" sz="half" idx="21"/>
          </p:nvPr>
        </p:nvSpPr>
        <p:spPr>
          <a:xfrm>
            <a:off x="12217599" y="2926800"/>
            <a:ext cx="10246408" cy="9348800"/>
          </a:xfrm>
          <a:prstGeom prst="rect">
            <a:avLst/>
          </a:prstGeom>
        </p:spPr>
        <p:txBody>
          <a:bodyPr lIns="243794" tIns="243794" rIns="243794" bIns="243794" anchor="t"/>
          <a:lstStyle/>
          <a:p>
            <a:endParaRPr/>
          </a:p>
        </p:txBody>
      </p:sp>
      <p:sp>
        <p:nvSpPr>
          <p:cNvPr id="1045" name="Title Text"/>
          <p:cNvSpPr txBox="1">
            <a:spLocks noGrp="1"/>
          </p:cNvSpPr>
          <p:nvPr>
            <p:ph type="title"/>
          </p:nvPr>
        </p:nvSpPr>
        <p:spPr>
          <a:xfrm>
            <a:off x="1457799" y="516180"/>
            <a:ext cx="21468803" cy="1527201"/>
          </a:xfrm>
          <a:prstGeom prst="rect">
            <a:avLst/>
          </a:prstGeom>
        </p:spPr>
        <p:txBody>
          <a:bodyPr lIns="243794" tIns="243794" rIns="243794" bIns="243794"/>
          <a:lstStyle>
            <a:lvl1pPr>
              <a:defRPr sz="9600">
                <a:solidFill>
                  <a:srgbClr val="3043A1"/>
                </a:solidFill>
                <a:latin typeface="Mansalva"/>
                <a:ea typeface="Mansalva"/>
                <a:cs typeface="Mansalva"/>
                <a:sym typeface="Mansalva"/>
              </a:defRPr>
            </a:lvl1pPr>
          </a:lstStyle>
          <a:p>
            <a:r>
              <a:t>Title Text</a:t>
            </a:r>
          </a:p>
        </p:txBody>
      </p:sp>
      <p:sp>
        <p:nvSpPr>
          <p:cNvPr id="10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Thanks">
    <p:bg>
      <p:bgPr>
        <a:solidFill>
          <a:srgbClr val="FFC1BE"/>
        </a:solidFill>
        <a:effectLst/>
      </p:bgPr>
    </p:bg>
    <p:spTree>
      <p:nvGrpSpPr>
        <p:cNvPr id="1" name=""/>
        <p:cNvGrpSpPr/>
        <p:nvPr/>
      </p:nvGrpSpPr>
      <p:grpSpPr>
        <a:xfrm>
          <a:off x="0" y="0"/>
          <a:ext cx="0" cy="0"/>
          <a:chOff x="0" y="0"/>
          <a:chExt cx="0" cy="0"/>
        </a:xfrm>
      </p:grpSpPr>
      <p:grpSp>
        <p:nvGrpSpPr>
          <p:cNvPr id="1058" name="Google Shape;557;p24"/>
          <p:cNvGrpSpPr/>
          <p:nvPr/>
        </p:nvGrpSpPr>
        <p:grpSpPr>
          <a:xfrm>
            <a:off x="-1829227" y="10133655"/>
            <a:ext cx="6658593" cy="5461674"/>
            <a:chOff x="-40" y="-1"/>
            <a:chExt cx="6658591" cy="5461673"/>
          </a:xfrm>
        </p:grpSpPr>
        <p:sp>
          <p:nvSpPr>
            <p:cNvPr id="1053" name="Google Shape;558;p24"/>
            <p:cNvSpPr/>
            <p:nvPr/>
          </p:nvSpPr>
          <p:spPr>
            <a:xfrm>
              <a:off x="-40" y="2880245"/>
              <a:ext cx="1892773" cy="1540161"/>
            </a:xfrm>
            <a:custGeom>
              <a:avLst/>
              <a:gdLst/>
              <a:ahLst/>
              <a:cxnLst>
                <a:cxn ang="0">
                  <a:pos x="wd2" y="hd2"/>
                </a:cxn>
                <a:cxn ang="5400000">
                  <a:pos x="wd2" y="hd2"/>
                </a:cxn>
                <a:cxn ang="10800000">
                  <a:pos x="wd2" y="hd2"/>
                </a:cxn>
                <a:cxn ang="16200000">
                  <a:pos x="wd2" y="hd2"/>
                </a:cxn>
              </a:cxnLst>
              <a:rect l="0" t="0" r="r" b="b"/>
              <a:pathLst>
                <a:path w="18118" h="21600" extrusionOk="0">
                  <a:moveTo>
                    <a:pt x="5852" y="6758"/>
                  </a:moveTo>
                  <a:cubicBezTo>
                    <a:pt x="6506" y="6963"/>
                    <a:pt x="7204" y="7003"/>
                    <a:pt x="7910" y="7003"/>
                  </a:cubicBezTo>
                  <a:cubicBezTo>
                    <a:pt x="8369" y="7003"/>
                    <a:pt x="8831" y="6986"/>
                    <a:pt x="9289" y="6986"/>
                  </a:cubicBezTo>
                  <a:cubicBezTo>
                    <a:pt x="9952" y="6986"/>
                    <a:pt x="10604" y="7022"/>
                    <a:pt x="11218" y="7196"/>
                  </a:cubicBezTo>
                  <a:cubicBezTo>
                    <a:pt x="13133" y="7745"/>
                    <a:pt x="13918" y="8746"/>
                    <a:pt x="13355" y="11483"/>
                  </a:cubicBezTo>
                  <a:cubicBezTo>
                    <a:pt x="12941" y="13493"/>
                    <a:pt x="12243" y="15079"/>
                    <a:pt x="11126" y="16412"/>
                  </a:cubicBezTo>
                  <a:cubicBezTo>
                    <a:pt x="9972" y="17782"/>
                    <a:pt x="8402" y="18614"/>
                    <a:pt x="6883" y="18614"/>
                  </a:cubicBezTo>
                  <a:cubicBezTo>
                    <a:pt x="5236" y="18614"/>
                    <a:pt x="3648" y="17635"/>
                    <a:pt x="2713" y="15305"/>
                  </a:cubicBezTo>
                  <a:cubicBezTo>
                    <a:pt x="1207" y="11531"/>
                    <a:pt x="3579" y="8964"/>
                    <a:pt x="5852" y="6773"/>
                  </a:cubicBezTo>
                  <a:lnTo>
                    <a:pt x="5852" y="6758"/>
                  </a:lnTo>
                  <a:close/>
                  <a:moveTo>
                    <a:pt x="7385" y="0"/>
                  </a:moveTo>
                  <a:cubicBezTo>
                    <a:pt x="7248" y="0"/>
                    <a:pt x="7109" y="29"/>
                    <a:pt x="6973" y="86"/>
                  </a:cubicBezTo>
                  <a:cubicBezTo>
                    <a:pt x="3132" y="1681"/>
                    <a:pt x="-1512" y="9888"/>
                    <a:pt x="475" y="15925"/>
                  </a:cubicBezTo>
                  <a:cubicBezTo>
                    <a:pt x="1789" y="19938"/>
                    <a:pt x="4638" y="21600"/>
                    <a:pt x="7514" y="21600"/>
                  </a:cubicBezTo>
                  <a:cubicBezTo>
                    <a:pt x="9020" y="21600"/>
                    <a:pt x="10534" y="21145"/>
                    <a:pt x="11839" y="20332"/>
                  </a:cubicBezTo>
                  <a:cubicBezTo>
                    <a:pt x="15483" y="18063"/>
                    <a:pt x="20088" y="10517"/>
                    <a:pt x="17220" y="4453"/>
                  </a:cubicBezTo>
                  <a:cubicBezTo>
                    <a:pt x="16065" y="2026"/>
                    <a:pt x="13050" y="511"/>
                    <a:pt x="10217" y="511"/>
                  </a:cubicBezTo>
                  <a:cubicBezTo>
                    <a:pt x="9625" y="511"/>
                    <a:pt x="9041" y="576"/>
                    <a:pt x="8484" y="715"/>
                  </a:cubicBezTo>
                  <a:cubicBezTo>
                    <a:pt x="8199" y="254"/>
                    <a:pt x="7797" y="0"/>
                    <a:pt x="7385"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54" name="Google Shape;559;p24"/>
            <p:cNvSpPr/>
            <p:nvPr/>
          </p:nvSpPr>
          <p:spPr>
            <a:xfrm>
              <a:off x="2177948" y="3764473"/>
              <a:ext cx="2044110" cy="1697200"/>
            </a:xfrm>
            <a:custGeom>
              <a:avLst/>
              <a:gdLst/>
              <a:ahLst/>
              <a:cxnLst>
                <a:cxn ang="0">
                  <a:pos x="wd2" y="hd2"/>
                </a:cxn>
                <a:cxn ang="5400000">
                  <a:pos x="wd2" y="hd2"/>
                </a:cxn>
                <a:cxn ang="10800000">
                  <a:pos x="wd2" y="hd2"/>
                </a:cxn>
                <a:cxn ang="16200000">
                  <a:pos x="wd2" y="hd2"/>
                </a:cxn>
              </a:cxnLst>
              <a:rect l="0" t="0" r="r" b="b"/>
              <a:pathLst>
                <a:path w="20084" h="21600" extrusionOk="0">
                  <a:moveTo>
                    <a:pt x="10965" y="4320"/>
                  </a:moveTo>
                  <a:cubicBezTo>
                    <a:pt x="11050" y="4320"/>
                    <a:pt x="11137" y="4322"/>
                    <a:pt x="11225" y="4324"/>
                  </a:cubicBezTo>
                  <a:cubicBezTo>
                    <a:pt x="14684" y="4465"/>
                    <a:pt x="18437" y="8087"/>
                    <a:pt x="17608" y="13157"/>
                  </a:cubicBezTo>
                  <a:cubicBezTo>
                    <a:pt x="17120" y="16139"/>
                    <a:pt x="15372" y="16875"/>
                    <a:pt x="13335" y="16875"/>
                  </a:cubicBezTo>
                  <a:cubicBezTo>
                    <a:pt x="12457" y="16875"/>
                    <a:pt x="11524" y="16740"/>
                    <a:pt x="10617" y="16587"/>
                  </a:cubicBezTo>
                  <a:cubicBezTo>
                    <a:pt x="9491" y="14577"/>
                    <a:pt x="7554" y="13130"/>
                    <a:pt x="6409" y="11160"/>
                  </a:cubicBezTo>
                  <a:cubicBezTo>
                    <a:pt x="5103" y="8926"/>
                    <a:pt x="4976" y="7429"/>
                    <a:pt x="6847" y="5906"/>
                  </a:cubicBezTo>
                  <a:cubicBezTo>
                    <a:pt x="8147" y="4847"/>
                    <a:pt x="9468" y="4320"/>
                    <a:pt x="10965" y="4320"/>
                  </a:cubicBezTo>
                  <a:close/>
                  <a:moveTo>
                    <a:pt x="8913" y="0"/>
                  </a:moveTo>
                  <a:cubicBezTo>
                    <a:pt x="4979" y="0"/>
                    <a:pt x="589" y="2099"/>
                    <a:pt x="35" y="7511"/>
                  </a:cubicBezTo>
                  <a:cubicBezTo>
                    <a:pt x="-331" y="11044"/>
                    <a:pt x="2253" y="16158"/>
                    <a:pt x="5327" y="18628"/>
                  </a:cubicBezTo>
                  <a:cubicBezTo>
                    <a:pt x="5335" y="19396"/>
                    <a:pt x="5623" y="20151"/>
                    <a:pt x="6254" y="20535"/>
                  </a:cubicBezTo>
                  <a:cubicBezTo>
                    <a:pt x="7402" y="21241"/>
                    <a:pt x="8885" y="21600"/>
                    <a:pt x="10453" y="21600"/>
                  </a:cubicBezTo>
                  <a:cubicBezTo>
                    <a:pt x="14339" y="21600"/>
                    <a:pt x="18735" y="19394"/>
                    <a:pt x="19782" y="14821"/>
                  </a:cubicBezTo>
                  <a:cubicBezTo>
                    <a:pt x="21269" y="8317"/>
                    <a:pt x="17010" y="2539"/>
                    <a:pt x="12652" y="704"/>
                  </a:cubicBezTo>
                  <a:cubicBezTo>
                    <a:pt x="11579" y="251"/>
                    <a:pt x="10274" y="0"/>
                    <a:pt x="8913"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55" name="Google Shape;560;p24"/>
            <p:cNvSpPr/>
            <p:nvPr/>
          </p:nvSpPr>
          <p:spPr>
            <a:xfrm>
              <a:off x="4364081" y="2485642"/>
              <a:ext cx="1424573" cy="1534933"/>
            </a:xfrm>
            <a:custGeom>
              <a:avLst/>
              <a:gdLst/>
              <a:ahLst/>
              <a:cxnLst>
                <a:cxn ang="0">
                  <a:pos x="wd2" y="hd2"/>
                </a:cxn>
                <a:cxn ang="5400000">
                  <a:pos x="wd2" y="hd2"/>
                </a:cxn>
                <a:cxn ang="10800000">
                  <a:pos x="wd2" y="hd2"/>
                </a:cxn>
                <a:cxn ang="16200000">
                  <a:pos x="wd2" y="hd2"/>
                </a:cxn>
              </a:cxnLst>
              <a:rect l="0" t="0" r="r" b="b"/>
              <a:pathLst>
                <a:path w="18751" h="21600" extrusionOk="0">
                  <a:moveTo>
                    <a:pt x="8112" y="4992"/>
                  </a:moveTo>
                  <a:cubicBezTo>
                    <a:pt x="11138" y="4992"/>
                    <a:pt x="13900" y="7830"/>
                    <a:pt x="13262" y="11428"/>
                  </a:cubicBezTo>
                  <a:cubicBezTo>
                    <a:pt x="12700" y="14577"/>
                    <a:pt x="10263" y="16629"/>
                    <a:pt x="7748" y="18194"/>
                  </a:cubicBezTo>
                  <a:cubicBezTo>
                    <a:pt x="7583" y="18164"/>
                    <a:pt x="7417" y="18122"/>
                    <a:pt x="7252" y="18072"/>
                  </a:cubicBezTo>
                  <a:cubicBezTo>
                    <a:pt x="2540" y="16438"/>
                    <a:pt x="945" y="8562"/>
                    <a:pt x="5518" y="5746"/>
                  </a:cubicBezTo>
                  <a:lnTo>
                    <a:pt x="5518" y="5740"/>
                  </a:lnTo>
                  <a:cubicBezTo>
                    <a:pt x="6355" y="5223"/>
                    <a:pt x="7244" y="4992"/>
                    <a:pt x="8112" y="4992"/>
                  </a:cubicBezTo>
                  <a:close/>
                  <a:moveTo>
                    <a:pt x="9105" y="0"/>
                  </a:moveTo>
                  <a:cubicBezTo>
                    <a:pt x="6886" y="0"/>
                    <a:pt x="4660" y="889"/>
                    <a:pt x="2884" y="2887"/>
                  </a:cubicBezTo>
                  <a:cubicBezTo>
                    <a:pt x="-1702" y="8032"/>
                    <a:pt x="-742" y="16701"/>
                    <a:pt x="5213" y="20246"/>
                  </a:cubicBezTo>
                  <a:cubicBezTo>
                    <a:pt x="5313" y="20309"/>
                    <a:pt x="5419" y="20357"/>
                    <a:pt x="5526" y="20414"/>
                  </a:cubicBezTo>
                  <a:cubicBezTo>
                    <a:pt x="5630" y="20671"/>
                    <a:pt x="5823" y="20875"/>
                    <a:pt x="6068" y="20988"/>
                  </a:cubicBezTo>
                  <a:cubicBezTo>
                    <a:pt x="7034" y="21409"/>
                    <a:pt x="8000" y="21600"/>
                    <a:pt x="8948" y="21600"/>
                  </a:cubicBezTo>
                  <a:cubicBezTo>
                    <a:pt x="14836" y="21600"/>
                    <a:pt x="19898" y="14161"/>
                    <a:pt x="18523" y="8011"/>
                  </a:cubicBezTo>
                  <a:cubicBezTo>
                    <a:pt x="17438" y="3156"/>
                    <a:pt x="13284" y="0"/>
                    <a:pt x="9105"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56" name="Google Shape;561;p24"/>
            <p:cNvSpPr/>
            <p:nvPr/>
          </p:nvSpPr>
          <p:spPr>
            <a:xfrm>
              <a:off x="4804435" y="-2"/>
              <a:ext cx="1854117" cy="1997219"/>
            </a:xfrm>
            <a:custGeom>
              <a:avLst/>
              <a:gdLst/>
              <a:ahLst/>
              <a:cxnLst>
                <a:cxn ang="0">
                  <a:pos x="wd2" y="hd2"/>
                </a:cxn>
                <a:cxn ang="5400000">
                  <a:pos x="wd2" y="hd2"/>
                </a:cxn>
                <a:cxn ang="10800000">
                  <a:pos x="wd2" y="hd2"/>
                </a:cxn>
                <a:cxn ang="16200000">
                  <a:pos x="wd2" y="hd2"/>
                </a:cxn>
              </a:cxnLst>
              <a:rect l="0" t="0" r="r" b="b"/>
              <a:pathLst>
                <a:path w="18756" h="21600" extrusionOk="0">
                  <a:moveTo>
                    <a:pt x="8110" y="4995"/>
                  </a:moveTo>
                  <a:cubicBezTo>
                    <a:pt x="11137" y="4995"/>
                    <a:pt x="13898" y="7840"/>
                    <a:pt x="13261" y="11437"/>
                  </a:cubicBezTo>
                  <a:cubicBezTo>
                    <a:pt x="12702" y="14587"/>
                    <a:pt x="10265" y="16638"/>
                    <a:pt x="7751" y="18198"/>
                  </a:cubicBezTo>
                  <a:cubicBezTo>
                    <a:pt x="7584" y="18165"/>
                    <a:pt x="7416" y="18127"/>
                    <a:pt x="7248" y="18079"/>
                  </a:cubicBezTo>
                  <a:cubicBezTo>
                    <a:pt x="2542" y="16436"/>
                    <a:pt x="949" y="8561"/>
                    <a:pt x="5519" y="5745"/>
                  </a:cubicBezTo>
                  <a:cubicBezTo>
                    <a:pt x="6355" y="5229"/>
                    <a:pt x="7243" y="4995"/>
                    <a:pt x="8110" y="4995"/>
                  </a:cubicBezTo>
                  <a:close/>
                  <a:moveTo>
                    <a:pt x="9109" y="0"/>
                  </a:moveTo>
                  <a:cubicBezTo>
                    <a:pt x="6890" y="0"/>
                    <a:pt x="4665" y="889"/>
                    <a:pt x="2888" y="2884"/>
                  </a:cubicBezTo>
                  <a:cubicBezTo>
                    <a:pt x="-1701" y="8034"/>
                    <a:pt x="-744" y="16702"/>
                    <a:pt x="5213" y="20247"/>
                  </a:cubicBezTo>
                  <a:cubicBezTo>
                    <a:pt x="5315" y="20307"/>
                    <a:pt x="5422" y="20357"/>
                    <a:pt x="5523" y="20411"/>
                  </a:cubicBezTo>
                  <a:cubicBezTo>
                    <a:pt x="5631" y="20672"/>
                    <a:pt x="5824" y="20879"/>
                    <a:pt x="6067" y="20988"/>
                  </a:cubicBezTo>
                  <a:cubicBezTo>
                    <a:pt x="7033" y="21408"/>
                    <a:pt x="8002" y="21600"/>
                    <a:pt x="8949" y="21600"/>
                  </a:cubicBezTo>
                  <a:cubicBezTo>
                    <a:pt x="14839" y="21600"/>
                    <a:pt x="19899" y="14164"/>
                    <a:pt x="18531" y="8007"/>
                  </a:cubicBezTo>
                  <a:cubicBezTo>
                    <a:pt x="17444" y="3154"/>
                    <a:pt x="13289" y="0"/>
                    <a:pt x="9109"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57" name="Google Shape;562;p24"/>
            <p:cNvSpPr/>
            <p:nvPr/>
          </p:nvSpPr>
          <p:spPr>
            <a:xfrm>
              <a:off x="2076148" y="1037080"/>
              <a:ext cx="1855051" cy="1630706"/>
            </a:xfrm>
            <a:custGeom>
              <a:avLst/>
              <a:gdLst/>
              <a:ahLst/>
              <a:cxnLst>
                <a:cxn ang="0">
                  <a:pos x="wd2" y="hd2"/>
                </a:cxn>
                <a:cxn ang="5400000">
                  <a:pos x="wd2" y="hd2"/>
                </a:cxn>
                <a:cxn ang="10800000">
                  <a:pos x="wd2" y="hd2"/>
                </a:cxn>
                <a:cxn ang="16200000">
                  <a:pos x="wd2" y="hd2"/>
                </a:cxn>
              </a:cxnLst>
              <a:rect l="0" t="0" r="r" b="b"/>
              <a:pathLst>
                <a:path w="20760" h="21600" extrusionOk="0">
                  <a:moveTo>
                    <a:pt x="10213" y="5708"/>
                  </a:moveTo>
                  <a:cubicBezTo>
                    <a:pt x="10427" y="5708"/>
                    <a:pt x="10645" y="5720"/>
                    <a:pt x="10864" y="5747"/>
                  </a:cubicBezTo>
                  <a:cubicBezTo>
                    <a:pt x="12636" y="5959"/>
                    <a:pt x="14679" y="7158"/>
                    <a:pt x="15214" y="9349"/>
                  </a:cubicBezTo>
                  <a:cubicBezTo>
                    <a:pt x="15624" y="11049"/>
                    <a:pt x="15146" y="13167"/>
                    <a:pt x="13633" y="13699"/>
                  </a:cubicBezTo>
                  <a:cubicBezTo>
                    <a:pt x="12338" y="14159"/>
                    <a:pt x="12422" y="15924"/>
                    <a:pt x="13345" y="16617"/>
                  </a:cubicBezTo>
                  <a:cubicBezTo>
                    <a:pt x="12501" y="17276"/>
                    <a:pt x="11651" y="17763"/>
                    <a:pt x="10959" y="17976"/>
                  </a:cubicBezTo>
                  <a:cubicBezTo>
                    <a:pt x="10208" y="18206"/>
                    <a:pt x="9334" y="18336"/>
                    <a:pt x="8446" y="18336"/>
                  </a:cubicBezTo>
                  <a:cubicBezTo>
                    <a:pt x="5436" y="18336"/>
                    <a:pt x="2282" y="16828"/>
                    <a:pt x="3296" y="12573"/>
                  </a:cubicBezTo>
                  <a:cubicBezTo>
                    <a:pt x="4174" y="8876"/>
                    <a:pt x="6882" y="5708"/>
                    <a:pt x="10213" y="5708"/>
                  </a:cubicBezTo>
                  <a:close/>
                  <a:moveTo>
                    <a:pt x="11317" y="0"/>
                  </a:moveTo>
                  <a:cubicBezTo>
                    <a:pt x="5650" y="0"/>
                    <a:pt x="411" y="5714"/>
                    <a:pt x="20" y="12680"/>
                  </a:cubicBezTo>
                  <a:cubicBezTo>
                    <a:pt x="-331" y="18885"/>
                    <a:pt x="4077" y="21600"/>
                    <a:pt x="8588" y="21600"/>
                  </a:cubicBezTo>
                  <a:cubicBezTo>
                    <a:pt x="10436" y="21600"/>
                    <a:pt x="12300" y="21145"/>
                    <a:pt x="13863" y="20286"/>
                  </a:cubicBezTo>
                  <a:cubicBezTo>
                    <a:pt x="15793" y="19235"/>
                    <a:pt x="17768" y="17430"/>
                    <a:pt x="18843" y="15132"/>
                  </a:cubicBezTo>
                  <a:cubicBezTo>
                    <a:pt x="19828" y="14139"/>
                    <a:pt x="20481" y="12767"/>
                    <a:pt x="20684" y="11261"/>
                  </a:cubicBezTo>
                  <a:cubicBezTo>
                    <a:pt x="21269" y="6812"/>
                    <a:pt x="18405" y="2504"/>
                    <a:pt x="15091" y="885"/>
                  </a:cubicBezTo>
                  <a:cubicBezTo>
                    <a:pt x="13843" y="279"/>
                    <a:pt x="12569" y="0"/>
                    <a:pt x="11317"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grpSp>
        <p:nvGrpSpPr>
          <p:cNvPr id="1082" name="Google Shape;563;p24"/>
          <p:cNvGrpSpPr/>
          <p:nvPr/>
        </p:nvGrpSpPr>
        <p:grpSpPr>
          <a:xfrm>
            <a:off x="14997078" y="-863159"/>
            <a:ext cx="6864793" cy="5679228"/>
            <a:chOff x="-10" y="0"/>
            <a:chExt cx="6864792" cy="5679226"/>
          </a:xfrm>
        </p:grpSpPr>
        <p:sp>
          <p:nvSpPr>
            <p:cNvPr id="1059" name="Google Shape;564;p24"/>
            <p:cNvSpPr/>
            <p:nvPr/>
          </p:nvSpPr>
          <p:spPr>
            <a:xfrm>
              <a:off x="5663029" y="88455"/>
              <a:ext cx="880816" cy="998510"/>
            </a:xfrm>
            <a:custGeom>
              <a:avLst/>
              <a:gdLst/>
              <a:ahLst/>
              <a:cxnLst>
                <a:cxn ang="0">
                  <a:pos x="wd2" y="hd2"/>
                </a:cxn>
                <a:cxn ang="5400000">
                  <a:pos x="wd2" y="hd2"/>
                </a:cxn>
                <a:cxn ang="10800000">
                  <a:pos x="wd2" y="hd2"/>
                </a:cxn>
                <a:cxn ang="16200000">
                  <a:pos x="wd2" y="hd2"/>
                </a:cxn>
              </a:cxnLst>
              <a:rect l="0" t="0" r="r" b="b"/>
              <a:pathLst>
                <a:path w="19943" h="21600" extrusionOk="0">
                  <a:moveTo>
                    <a:pt x="6530" y="0"/>
                  </a:moveTo>
                  <a:cubicBezTo>
                    <a:pt x="6466" y="0"/>
                    <a:pt x="6398" y="0"/>
                    <a:pt x="6333" y="0"/>
                  </a:cubicBezTo>
                  <a:cubicBezTo>
                    <a:pt x="4622" y="47"/>
                    <a:pt x="3537" y="1026"/>
                    <a:pt x="2911" y="2439"/>
                  </a:cubicBezTo>
                  <a:cubicBezTo>
                    <a:pt x="1227" y="3903"/>
                    <a:pt x="153" y="6002"/>
                    <a:pt x="229" y="8709"/>
                  </a:cubicBezTo>
                  <a:cubicBezTo>
                    <a:pt x="229" y="8745"/>
                    <a:pt x="256" y="8770"/>
                    <a:pt x="271" y="8807"/>
                  </a:cubicBezTo>
                  <a:cubicBezTo>
                    <a:pt x="-279" y="10941"/>
                    <a:pt x="13" y="13319"/>
                    <a:pt x="1113" y="15196"/>
                  </a:cubicBezTo>
                  <a:cubicBezTo>
                    <a:pt x="2388" y="17381"/>
                    <a:pt x="4406" y="18516"/>
                    <a:pt x="6587" y="18857"/>
                  </a:cubicBezTo>
                  <a:cubicBezTo>
                    <a:pt x="6090" y="20002"/>
                    <a:pt x="6678" y="21600"/>
                    <a:pt x="8351" y="21600"/>
                  </a:cubicBezTo>
                  <a:cubicBezTo>
                    <a:pt x="9425" y="21600"/>
                    <a:pt x="10024" y="20940"/>
                    <a:pt x="10214" y="20161"/>
                  </a:cubicBezTo>
                  <a:cubicBezTo>
                    <a:pt x="10931" y="19940"/>
                    <a:pt x="11617" y="19465"/>
                    <a:pt x="12334" y="18929"/>
                  </a:cubicBezTo>
                  <a:cubicBezTo>
                    <a:pt x="13954" y="17711"/>
                    <a:pt x="15373" y="16541"/>
                    <a:pt x="16788" y="15077"/>
                  </a:cubicBezTo>
                  <a:cubicBezTo>
                    <a:pt x="19804" y="11952"/>
                    <a:pt x="21321" y="7404"/>
                    <a:pt x="18294" y="3744"/>
                  </a:cubicBezTo>
                  <a:cubicBezTo>
                    <a:pt x="16207" y="1229"/>
                    <a:pt x="12998" y="33"/>
                    <a:pt x="9857" y="33"/>
                  </a:cubicBezTo>
                  <a:cubicBezTo>
                    <a:pt x="9330" y="33"/>
                    <a:pt x="8803" y="69"/>
                    <a:pt x="8287" y="134"/>
                  </a:cubicBezTo>
                  <a:cubicBezTo>
                    <a:pt x="7714" y="47"/>
                    <a:pt x="7118" y="0"/>
                    <a:pt x="6530"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60" name="Google Shape;565;p24"/>
            <p:cNvSpPr/>
            <p:nvPr/>
          </p:nvSpPr>
          <p:spPr>
            <a:xfrm>
              <a:off x="4501840" y="106717"/>
              <a:ext cx="992416" cy="1072056"/>
            </a:xfrm>
            <a:custGeom>
              <a:avLst/>
              <a:gdLst/>
              <a:ahLst/>
              <a:cxnLst>
                <a:cxn ang="0">
                  <a:pos x="wd2" y="hd2"/>
                </a:cxn>
                <a:cxn ang="5400000">
                  <a:pos x="wd2" y="hd2"/>
                </a:cxn>
                <a:cxn ang="10800000">
                  <a:pos x="wd2" y="hd2"/>
                </a:cxn>
                <a:cxn ang="16200000">
                  <a:pos x="wd2" y="hd2"/>
                </a:cxn>
              </a:cxnLst>
              <a:rect l="0" t="0" r="r" b="b"/>
              <a:pathLst>
                <a:path w="18908" h="21600" extrusionOk="0">
                  <a:moveTo>
                    <a:pt x="6133" y="7875"/>
                  </a:moveTo>
                  <a:cubicBezTo>
                    <a:pt x="6325" y="8098"/>
                    <a:pt x="6548" y="8314"/>
                    <a:pt x="6759" y="8540"/>
                  </a:cubicBezTo>
                  <a:cubicBezTo>
                    <a:pt x="6944" y="8732"/>
                    <a:pt x="7190" y="8857"/>
                    <a:pt x="7448" y="8891"/>
                  </a:cubicBezTo>
                  <a:cubicBezTo>
                    <a:pt x="6791" y="9583"/>
                    <a:pt x="6685" y="10663"/>
                    <a:pt x="7180" y="11494"/>
                  </a:cubicBezTo>
                  <a:cubicBezTo>
                    <a:pt x="5935" y="11153"/>
                    <a:pt x="5022" y="9327"/>
                    <a:pt x="6133" y="7875"/>
                  </a:cubicBezTo>
                  <a:close/>
                  <a:moveTo>
                    <a:pt x="8967" y="6464"/>
                  </a:moveTo>
                  <a:cubicBezTo>
                    <a:pt x="9692" y="6464"/>
                    <a:pt x="10378" y="6711"/>
                    <a:pt x="11014" y="7105"/>
                  </a:cubicBezTo>
                  <a:cubicBezTo>
                    <a:pt x="11885" y="8435"/>
                    <a:pt x="12313" y="9914"/>
                    <a:pt x="12067" y="11514"/>
                  </a:cubicBezTo>
                  <a:cubicBezTo>
                    <a:pt x="11971" y="11278"/>
                    <a:pt x="11831" y="11062"/>
                    <a:pt x="11668" y="10866"/>
                  </a:cubicBezTo>
                  <a:lnTo>
                    <a:pt x="9960" y="8915"/>
                  </a:lnTo>
                  <a:cubicBezTo>
                    <a:pt x="9574" y="8466"/>
                    <a:pt x="9143" y="8287"/>
                    <a:pt x="8728" y="8287"/>
                  </a:cubicBezTo>
                  <a:cubicBezTo>
                    <a:pt x="8636" y="8287"/>
                    <a:pt x="8546" y="8294"/>
                    <a:pt x="8457" y="8311"/>
                  </a:cubicBezTo>
                  <a:cubicBezTo>
                    <a:pt x="8629" y="8027"/>
                    <a:pt x="8706" y="7696"/>
                    <a:pt x="8661" y="7369"/>
                  </a:cubicBezTo>
                  <a:cubicBezTo>
                    <a:pt x="8620" y="7072"/>
                    <a:pt x="8584" y="6788"/>
                    <a:pt x="8521" y="6505"/>
                  </a:cubicBezTo>
                  <a:lnTo>
                    <a:pt x="8521" y="6495"/>
                  </a:lnTo>
                  <a:cubicBezTo>
                    <a:pt x="8671" y="6474"/>
                    <a:pt x="8821" y="6464"/>
                    <a:pt x="8967" y="6464"/>
                  </a:cubicBezTo>
                  <a:close/>
                  <a:moveTo>
                    <a:pt x="11776" y="13593"/>
                  </a:moveTo>
                  <a:cubicBezTo>
                    <a:pt x="11962" y="14559"/>
                    <a:pt x="12843" y="15109"/>
                    <a:pt x="13762" y="15109"/>
                  </a:cubicBezTo>
                  <a:cubicBezTo>
                    <a:pt x="13848" y="15109"/>
                    <a:pt x="13934" y="15102"/>
                    <a:pt x="14020" y="15092"/>
                  </a:cubicBezTo>
                  <a:cubicBezTo>
                    <a:pt x="13838" y="15548"/>
                    <a:pt x="13548" y="15932"/>
                    <a:pt x="13174" y="16230"/>
                  </a:cubicBezTo>
                  <a:cubicBezTo>
                    <a:pt x="12696" y="16594"/>
                    <a:pt x="12175" y="16746"/>
                    <a:pt x="11642" y="16746"/>
                  </a:cubicBezTo>
                  <a:cubicBezTo>
                    <a:pt x="10864" y="16746"/>
                    <a:pt x="10062" y="16425"/>
                    <a:pt x="9347" y="15980"/>
                  </a:cubicBezTo>
                  <a:cubicBezTo>
                    <a:pt x="9229" y="15855"/>
                    <a:pt x="9102" y="15754"/>
                    <a:pt x="8974" y="15662"/>
                  </a:cubicBezTo>
                  <a:cubicBezTo>
                    <a:pt x="10037" y="15355"/>
                    <a:pt x="10991" y="14697"/>
                    <a:pt x="11681" y="13776"/>
                  </a:cubicBezTo>
                  <a:cubicBezTo>
                    <a:pt x="11722" y="13718"/>
                    <a:pt x="11735" y="13651"/>
                    <a:pt x="11776" y="13593"/>
                  </a:cubicBezTo>
                  <a:close/>
                  <a:moveTo>
                    <a:pt x="8214" y="0"/>
                  </a:moveTo>
                  <a:cubicBezTo>
                    <a:pt x="7237" y="0"/>
                    <a:pt x="6334" y="324"/>
                    <a:pt x="5664" y="1131"/>
                  </a:cubicBezTo>
                  <a:cubicBezTo>
                    <a:pt x="5373" y="1448"/>
                    <a:pt x="5354" y="1938"/>
                    <a:pt x="5590" y="2292"/>
                  </a:cubicBezTo>
                  <a:cubicBezTo>
                    <a:pt x="3493" y="3075"/>
                    <a:pt x="1786" y="4699"/>
                    <a:pt x="1141" y="7129"/>
                  </a:cubicBezTo>
                  <a:cubicBezTo>
                    <a:pt x="1103" y="7126"/>
                    <a:pt x="1067" y="7122"/>
                    <a:pt x="1029" y="7122"/>
                  </a:cubicBezTo>
                  <a:cubicBezTo>
                    <a:pt x="324" y="7122"/>
                    <a:pt x="-286" y="7821"/>
                    <a:pt x="142" y="8675"/>
                  </a:cubicBezTo>
                  <a:cubicBezTo>
                    <a:pt x="400" y="9185"/>
                    <a:pt x="681" y="9765"/>
                    <a:pt x="959" y="10356"/>
                  </a:cubicBezTo>
                  <a:cubicBezTo>
                    <a:pt x="1205" y="11595"/>
                    <a:pt x="1786" y="12729"/>
                    <a:pt x="2635" y="13627"/>
                  </a:cubicBezTo>
                  <a:cubicBezTo>
                    <a:pt x="3161" y="14616"/>
                    <a:pt x="3742" y="15571"/>
                    <a:pt x="4365" y="16489"/>
                  </a:cubicBezTo>
                  <a:cubicBezTo>
                    <a:pt x="3611" y="17968"/>
                    <a:pt x="4097" y="20307"/>
                    <a:pt x="5846" y="20591"/>
                  </a:cubicBezTo>
                  <a:lnTo>
                    <a:pt x="6717" y="20739"/>
                  </a:lnTo>
                  <a:cubicBezTo>
                    <a:pt x="6886" y="20763"/>
                    <a:pt x="7056" y="20776"/>
                    <a:pt x="7225" y="20776"/>
                  </a:cubicBezTo>
                  <a:cubicBezTo>
                    <a:pt x="7595" y="20776"/>
                    <a:pt x="7965" y="20716"/>
                    <a:pt x="8316" y="20591"/>
                  </a:cubicBezTo>
                  <a:cubicBezTo>
                    <a:pt x="9344" y="21222"/>
                    <a:pt x="10461" y="21600"/>
                    <a:pt x="11684" y="21600"/>
                  </a:cubicBezTo>
                  <a:cubicBezTo>
                    <a:pt x="12721" y="21600"/>
                    <a:pt x="13835" y="21327"/>
                    <a:pt x="15032" y="20705"/>
                  </a:cubicBezTo>
                  <a:cubicBezTo>
                    <a:pt x="21314" y="17421"/>
                    <a:pt x="19060" y="7676"/>
                    <a:pt x="14624" y="3824"/>
                  </a:cubicBezTo>
                  <a:lnTo>
                    <a:pt x="14611" y="3811"/>
                  </a:lnTo>
                  <a:cubicBezTo>
                    <a:pt x="14474" y="3585"/>
                    <a:pt x="14333" y="3359"/>
                    <a:pt x="14174" y="3153"/>
                  </a:cubicBezTo>
                  <a:cubicBezTo>
                    <a:pt x="13053" y="1678"/>
                    <a:pt x="10439" y="0"/>
                    <a:pt x="8214"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61" name="Google Shape;566;p24"/>
            <p:cNvSpPr/>
            <p:nvPr/>
          </p:nvSpPr>
          <p:spPr>
            <a:xfrm>
              <a:off x="3254166" y="-1"/>
              <a:ext cx="974158" cy="1118127"/>
            </a:xfrm>
            <a:custGeom>
              <a:avLst/>
              <a:gdLst/>
              <a:ahLst/>
              <a:cxnLst>
                <a:cxn ang="0">
                  <a:pos x="wd2" y="hd2"/>
                </a:cxn>
                <a:cxn ang="5400000">
                  <a:pos x="wd2" y="hd2"/>
                </a:cxn>
                <a:cxn ang="10800000">
                  <a:pos x="wd2" y="hd2"/>
                </a:cxn>
                <a:cxn ang="16200000">
                  <a:pos x="wd2" y="hd2"/>
                </a:cxn>
              </a:cxnLst>
              <a:rect l="0" t="0" r="r" b="b"/>
              <a:pathLst>
                <a:path w="20593" h="21600" extrusionOk="0">
                  <a:moveTo>
                    <a:pt x="9310" y="15978"/>
                  </a:moveTo>
                  <a:cubicBezTo>
                    <a:pt x="9873" y="16079"/>
                    <a:pt x="10443" y="16127"/>
                    <a:pt x="11010" y="16127"/>
                  </a:cubicBezTo>
                  <a:cubicBezTo>
                    <a:pt x="11304" y="16127"/>
                    <a:pt x="11602" y="16111"/>
                    <a:pt x="11899" y="16085"/>
                  </a:cubicBezTo>
                  <a:cubicBezTo>
                    <a:pt x="12292" y="16804"/>
                    <a:pt x="12434" y="17613"/>
                    <a:pt x="12101" y="18396"/>
                  </a:cubicBezTo>
                  <a:cubicBezTo>
                    <a:pt x="11743" y="19234"/>
                    <a:pt x="10826" y="20137"/>
                    <a:pt x="9834" y="20409"/>
                  </a:cubicBezTo>
                  <a:cubicBezTo>
                    <a:pt x="10206" y="20280"/>
                    <a:pt x="10479" y="19975"/>
                    <a:pt x="10539" y="19616"/>
                  </a:cubicBezTo>
                  <a:cubicBezTo>
                    <a:pt x="10564" y="19386"/>
                    <a:pt x="10624" y="19156"/>
                    <a:pt x="10695" y="18940"/>
                  </a:cubicBezTo>
                  <a:cubicBezTo>
                    <a:pt x="11003" y="18079"/>
                    <a:pt x="10468" y="17130"/>
                    <a:pt x="9682" y="16674"/>
                  </a:cubicBezTo>
                  <a:cubicBezTo>
                    <a:pt x="9466" y="16545"/>
                    <a:pt x="9239" y="16444"/>
                    <a:pt x="9012" y="16357"/>
                  </a:cubicBezTo>
                  <a:cubicBezTo>
                    <a:pt x="9119" y="16237"/>
                    <a:pt x="9228" y="16108"/>
                    <a:pt x="9310" y="15978"/>
                  </a:cubicBezTo>
                  <a:close/>
                  <a:moveTo>
                    <a:pt x="12756" y="0"/>
                  </a:moveTo>
                  <a:cubicBezTo>
                    <a:pt x="12735" y="0"/>
                    <a:pt x="12710" y="0"/>
                    <a:pt x="12686" y="0"/>
                  </a:cubicBezTo>
                  <a:cubicBezTo>
                    <a:pt x="11290" y="19"/>
                    <a:pt x="10040" y="618"/>
                    <a:pt x="9657" y="1906"/>
                  </a:cubicBezTo>
                  <a:cubicBezTo>
                    <a:pt x="9561" y="2210"/>
                    <a:pt x="9537" y="2524"/>
                    <a:pt x="9572" y="2832"/>
                  </a:cubicBezTo>
                  <a:cubicBezTo>
                    <a:pt x="9204" y="2874"/>
                    <a:pt x="8835" y="2939"/>
                    <a:pt x="8478" y="3026"/>
                  </a:cubicBezTo>
                  <a:cubicBezTo>
                    <a:pt x="7677" y="3266"/>
                    <a:pt x="6940" y="3657"/>
                    <a:pt x="6306" y="4159"/>
                  </a:cubicBezTo>
                  <a:cubicBezTo>
                    <a:pt x="5725" y="3101"/>
                    <a:pt x="4542" y="2469"/>
                    <a:pt x="3380" y="2469"/>
                  </a:cubicBezTo>
                  <a:cubicBezTo>
                    <a:pt x="2449" y="2469"/>
                    <a:pt x="1531" y="2874"/>
                    <a:pt x="943" y="3790"/>
                  </a:cubicBezTo>
                  <a:cubicBezTo>
                    <a:pt x="-392" y="5858"/>
                    <a:pt x="-165" y="8418"/>
                    <a:pt x="727" y="10836"/>
                  </a:cubicBezTo>
                  <a:cubicBezTo>
                    <a:pt x="741" y="11056"/>
                    <a:pt x="823" y="11250"/>
                    <a:pt x="954" y="11425"/>
                  </a:cubicBezTo>
                  <a:cubicBezTo>
                    <a:pt x="1528" y="12765"/>
                    <a:pt x="2254" y="14040"/>
                    <a:pt x="3136" y="15237"/>
                  </a:cubicBezTo>
                  <a:cubicBezTo>
                    <a:pt x="2959" y="16881"/>
                    <a:pt x="3409" y="18548"/>
                    <a:pt x="4687" y="19746"/>
                  </a:cubicBezTo>
                  <a:cubicBezTo>
                    <a:pt x="5941" y="20914"/>
                    <a:pt x="7982" y="21600"/>
                    <a:pt x="9937" y="21600"/>
                  </a:cubicBezTo>
                  <a:cubicBezTo>
                    <a:pt x="11828" y="21600"/>
                    <a:pt x="13642" y="20962"/>
                    <a:pt x="14605" y="19506"/>
                  </a:cubicBezTo>
                  <a:cubicBezTo>
                    <a:pt x="15002" y="19797"/>
                    <a:pt x="15509" y="19946"/>
                    <a:pt x="16015" y="19946"/>
                  </a:cubicBezTo>
                  <a:cubicBezTo>
                    <a:pt x="17060" y="19946"/>
                    <a:pt x="18091" y="19322"/>
                    <a:pt x="18109" y="18069"/>
                  </a:cubicBezTo>
                  <a:cubicBezTo>
                    <a:pt x="18109" y="17351"/>
                    <a:pt x="18002" y="16632"/>
                    <a:pt x="17797" y="15946"/>
                  </a:cubicBezTo>
                  <a:cubicBezTo>
                    <a:pt x="20407" y="13331"/>
                    <a:pt x="21208" y="10522"/>
                    <a:pt x="20124" y="7091"/>
                  </a:cubicBezTo>
                  <a:cubicBezTo>
                    <a:pt x="19210" y="4201"/>
                    <a:pt x="16557" y="0"/>
                    <a:pt x="1275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62" name="Google Shape;567;p24"/>
            <p:cNvSpPr/>
            <p:nvPr/>
          </p:nvSpPr>
          <p:spPr>
            <a:xfrm>
              <a:off x="1812611" y="30154"/>
              <a:ext cx="1013241" cy="1117626"/>
            </a:xfrm>
            <a:custGeom>
              <a:avLst/>
              <a:gdLst/>
              <a:ahLst/>
              <a:cxnLst>
                <a:cxn ang="0">
                  <a:pos x="wd2" y="hd2"/>
                </a:cxn>
                <a:cxn ang="5400000">
                  <a:pos x="wd2" y="hd2"/>
                </a:cxn>
                <a:cxn ang="10800000">
                  <a:pos x="wd2" y="hd2"/>
                </a:cxn>
                <a:cxn ang="16200000">
                  <a:pos x="wd2" y="hd2"/>
                </a:cxn>
              </a:cxnLst>
              <a:rect l="0" t="0" r="r" b="b"/>
              <a:pathLst>
                <a:path w="20624" h="21600" extrusionOk="0">
                  <a:moveTo>
                    <a:pt x="14435" y="13091"/>
                  </a:moveTo>
                  <a:cubicBezTo>
                    <a:pt x="14046" y="13823"/>
                    <a:pt x="13313" y="14311"/>
                    <a:pt x="12474" y="14422"/>
                  </a:cubicBezTo>
                  <a:cubicBezTo>
                    <a:pt x="12379" y="14435"/>
                    <a:pt x="12273" y="14441"/>
                    <a:pt x="12164" y="14441"/>
                  </a:cubicBezTo>
                  <a:cubicBezTo>
                    <a:pt x="11584" y="14441"/>
                    <a:pt x="10841" y="14247"/>
                    <a:pt x="10397" y="13855"/>
                  </a:cubicBezTo>
                  <a:cubicBezTo>
                    <a:pt x="11775" y="13800"/>
                    <a:pt x="13139" y="13551"/>
                    <a:pt x="14435" y="13091"/>
                  </a:cubicBezTo>
                  <a:close/>
                  <a:moveTo>
                    <a:pt x="9091" y="0"/>
                  </a:moveTo>
                  <a:cubicBezTo>
                    <a:pt x="7308" y="0"/>
                    <a:pt x="5504" y="427"/>
                    <a:pt x="3833" y="1376"/>
                  </a:cubicBezTo>
                  <a:cubicBezTo>
                    <a:pt x="1019" y="2979"/>
                    <a:pt x="-747" y="6107"/>
                    <a:pt x="320" y="9137"/>
                  </a:cubicBezTo>
                  <a:cubicBezTo>
                    <a:pt x="-324" y="11349"/>
                    <a:pt x="44" y="13441"/>
                    <a:pt x="1067" y="15270"/>
                  </a:cubicBezTo>
                  <a:lnTo>
                    <a:pt x="1067" y="15293"/>
                  </a:lnTo>
                  <a:cubicBezTo>
                    <a:pt x="1170" y="15717"/>
                    <a:pt x="1296" y="16131"/>
                    <a:pt x="1456" y="16536"/>
                  </a:cubicBezTo>
                  <a:cubicBezTo>
                    <a:pt x="1800" y="17375"/>
                    <a:pt x="2387" y="18158"/>
                    <a:pt x="2858" y="18942"/>
                  </a:cubicBezTo>
                  <a:cubicBezTo>
                    <a:pt x="2933" y="19052"/>
                    <a:pt x="3049" y="19100"/>
                    <a:pt x="3161" y="19100"/>
                  </a:cubicBezTo>
                  <a:cubicBezTo>
                    <a:pt x="3345" y="19100"/>
                    <a:pt x="3526" y="18977"/>
                    <a:pt x="3533" y="18770"/>
                  </a:cubicBezTo>
                  <a:cubicBezTo>
                    <a:pt x="3533" y="18628"/>
                    <a:pt x="3546" y="18475"/>
                    <a:pt x="3557" y="18323"/>
                  </a:cubicBezTo>
                  <a:cubicBezTo>
                    <a:pt x="5139" y="19716"/>
                    <a:pt x="7011" y="20774"/>
                    <a:pt x="9054" y="21438"/>
                  </a:cubicBezTo>
                  <a:cubicBezTo>
                    <a:pt x="9402" y="21551"/>
                    <a:pt x="9729" y="21600"/>
                    <a:pt x="10039" y="21600"/>
                  </a:cubicBezTo>
                  <a:cubicBezTo>
                    <a:pt x="11420" y="21600"/>
                    <a:pt x="12399" y="20583"/>
                    <a:pt x="12737" y="19389"/>
                  </a:cubicBezTo>
                  <a:cubicBezTo>
                    <a:pt x="13115" y="19369"/>
                    <a:pt x="13484" y="19314"/>
                    <a:pt x="13862" y="19236"/>
                  </a:cubicBezTo>
                  <a:cubicBezTo>
                    <a:pt x="17569" y="18495"/>
                    <a:pt x="19840" y="15477"/>
                    <a:pt x="20474" y="12068"/>
                  </a:cubicBezTo>
                  <a:cubicBezTo>
                    <a:pt x="20853" y="10008"/>
                    <a:pt x="20509" y="7894"/>
                    <a:pt x="19496" y="6042"/>
                  </a:cubicBezTo>
                  <a:cubicBezTo>
                    <a:pt x="19138" y="3348"/>
                    <a:pt x="17057" y="861"/>
                    <a:pt x="13999" y="861"/>
                  </a:cubicBezTo>
                  <a:cubicBezTo>
                    <a:pt x="13927" y="861"/>
                    <a:pt x="13855" y="861"/>
                    <a:pt x="13780" y="865"/>
                  </a:cubicBezTo>
                  <a:cubicBezTo>
                    <a:pt x="13726" y="865"/>
                    <a:pt x="13654" y="887"/>
                    <a:pt x="13600" y="897"/>
                  </a:cubicBezTo>
                  <a:cubicBezTo>
                    <a:pt x="12174" y="321"/>
                    <a:pt x="10640" y="0"/>
                    <a:pt x="9091"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63" name="Google Shape;568;p24"/>
            <p:cNvSpPr/>
            <p:nvPr/>
          </p:nvSpPr>
          <p:spPr>
            <a:xfrm>
              <a:off x="2547255" y="1320834"/>
              <a:ext cx="1089475" cy="1125497"/>
            </a:xfrm>
            <a:custGeom>
              <a:avLst/>
              <a:gdLst/>
              <a:ahLst/>
              <a:cxnLst>
                <a:cxn ang="0">
                  <a:pos x="wd2" y="hd2"/>
                </a:cxn>
                <a:cxn ang="5400000">
                  <a:pos x="wd2" y="hd2"/>
                </a:cxn>
                <a:cxn ang="10800000">
                  <a:pos x="wd2" y="hd2"/>
                </a:cxn>
                <a:cxn ang="16200000">
                  <a:pos x="wd2" y="hd2"/>
                </a:cxn>
              </a:cxnLst>
              <a:rect l="0" t="0" r="r" b="b"/>
              <a:pathLst>
                <a:path w="20776" h="21600" extrusionOk="0">
                  <a:moveTo>
                    <a:pt x="9373" y="8604"/>
                  </a:moveTo>
                  <a:cubicBezTo>
                    <a:pt x="11363" y="8604"/>
                    <a:pt x="11417" y="10974"/>
                    <a:pt x="10491" y="12208"/>
                  </a:cubicBezTo>
                  <a:cubicBezTo>
                    <a:pt x="9839" y="13083"/>
                    <a:pt x="9088" y="13440"/>
                    <a:pt x="8338" y="13440"/>
                  </a:cubicBezTo>
                  <a:cubicBezTo>
                    <a:pt x="7826" y="13440"/>
                    <a:pt x="7315" y="13276"/>
                    <a:pt x="6836" y="12999"/>
                  </a:cubicBezTo>
                  <a:cubicBezTo>
                    <a:pt x="7031" y="11568"/>
                    <a:pt x="7590" y="8604"/>
                    <a:pt x="9373" y="8604"/>
                  </a:cubicBezTo>
                  <a:close/>
                  <a:moveTo>
                    <a:pt x="11427" y="15369"/>
                  </a:moveTo>
                  <a:cubicBezTo>
                    <a:pt x="11040" y="15996"/>
                    <a:pt x="10577" y="16568"/>
                    <a:pt x="10063" y="17099"/>
                  </a:cubicBezTo>
                  <a:cubicBezTo>
                    <a:pt x="9363" y="16870"/>
                    <a:pt x="8708" y="16513"/>
                    <a:pt x="8149" y="16050"/>
                  </a:cubicBezTo>
                  <a:cubicBezTo>
                    <a:pt x="8226" y="16050"/>
                    <a:pt x="8302" y="16054"/>
                    <a:pt x="8379" y="16054"/>
                  </a:cubicBezTo>
                  <a:cubicBezTo>
                    <a:pt x="8989" y="16054"/>
                    <a:pt x="9600" y="15977"/>
                    <a:pt x="10203" y="15822"/>
                  </a:cubicBezTo>
                  <a:lnTo>
                    <a:pt x="10203" y="15832"/>
                  </a:lnTo>
                  <a:cubicBezTo>
                    <a:pt x="10622" y="15713"/>
                    <a:pt x="11040" y="15562"/>
                    <a:pt x="11427" y="15369"/>
                  </a:cubicBezTo>
                  <a:close/>
                  <a:moveTo>
                    <a:pt x="11852" y="0"/>
                  </a:moveTo>
                  <a:cubicBezTo>
                    <a:pt x="9488" y="0"/>
                    <a:pt x="7437" y="994"/>
                    <a:pt x="6558" y="3247"/>
                  </a:cubicBezTo>
                  <a:cubicBezTo>
                    <a:pt x="6235" y="3087"/>
                    <a:pt x="5890" y="2958"/>
                    <a:pt x="5545" y="2871"/>
                  </a:cubicBezTo>
                  <a:cubicBezTo>
                    <a:pt x="5213" y="2791"/>
                    <a:pt x="4884" y="2755"/>
                    <a:pt x="4568" y="2755"/>
                  </a:cubicBezTo>
                  <a:cubicBezTo>
                    <a:pt x="2411" y="2755"/>
                    <a:pt x="686" y="4453"/>
                    <a:pt x="181" y="6604"/>
                  </a:cubicBezTo>
                  <a:cubicBezTo>
                    <a:pt x="-250" y="8443"/>
                    <a:pt x="117" y="10196"/>
                    <a:pt x="977" y="11700"/>
                  </a:cubicBezTo>
                  <a:cubicBezTo>
                    <a:pt x="817" y="13562"/>
                    <a:pt x="1632" y="15584"/>
                    <a:pt x="2622" y="17099"/>
                  </a:cubicBezTo>
                  <a:cubicBezTo>
                    <a:pt x="4446" y="19873"/>
                    <a:pt x="7325" y="21600"/>
                    <a:pt x="10497" y="21600"/>
                  </a:cubicBezTo>
                  <a:cubicBezTo>
                    <a:pt x="11210" y="21600"/>
                    <a:pt x="11941" y="21513"/>
                    <a:pt x="12676" y="21330"/>
                  </a:cubicBezTo>
                  <a:cubicBezTo>
                    <a:pt x="13900" y="21028"/>
                    <a:pt x="14286" y="19706"/>
                    <a:pt x="13986" y="18668"/>
                  </a:cubicBezTo>
                  <a:cubicBezTo>
                    <a:pt x="15932" y="17996"/>
                    <a:pt x="17622" y="16948"/>
                    <a:pt x="18995" y="15063"/>
                  </a:cubicBezTo>
                  <a:cubicBezTo>
                    <a:pt x="21050" y="12218"/>
                    <a:pt x="21350" y="8466"/>
                    <a:pt x="19772" y="5328"/>
                  </a:cubicBezTo>
                  <a:cubicBezTo>
                    <a:pt x="18427" y="2675"/>
                    <a:pt x="15836" y="370"/>
                    <a:pt x="12836" y="58"/>
                  </a:cubicBezTo>
                  <a:cubicBezTo>
                    <a:pt x="12504" y="19"/>
                    <a:pt x="12175" y="0"/>
                    <a:pt x="11852"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64" name="Google Shape;569;p24"/>
            <p:cNvSpPr/>
            <p:nvPr/>
          </p:nvSpPr>
          <p:spPr>
            <a:xfrm>
              <a:off x="3869399" y="1317651"/>
              <a:ext cx="795630" cy="1029834"/>
            </a:xfrm>
            <a:custGeom>
              <a:avLst/>
              <a:gdLst/>
              <a:ahLst/>
              <a:cxnLst>
                <a:cxn ang="0">
                  <a:pos x="wd2" y="hd2"/>
                </a:cxn>
                <a:cxn ang="5400000">
                  <a:pos x="wd2" y="hd2"/>
                </a:cxn>
                <a:cxn ang="10800000">
                  <a:pos x="wd2" y="hd2"/>
                </a:cxn>
                <a:cxn ang="16200000">
                  <a:pos x="wd2" y="hd2"/>
                </a:cxn>
              </a:cxnLst>
              <a:rect l="0" t="0" r="r" b="b"/>
              <a:pathLst>
                <a:path w="20731" h="21600" extrusionOk="0">
                  <a:moveTo>
                    <a:pt x="9110" y="7225"/>
                  </a:moveTo>
                  <a:cubicBezTo>
                    <a:pt x="9198" y="7435"/>
                    <a:pt x="9359" y="7625"/>
                    <a:pt x="9582" y="7769"/>
                  </a:cubicBezTo>
                  <a:cubicBezTo>
                    <a:pt x="9887" y="7945"/>
                    <a:pt x="10197" y="8124"/>
                    <a:pt x="10507" y="8300"/>
                  </a:cubicBezTo>
                  <a:cubicBezTo>
                    <a:pt x="10590" y="8813"/>
                    <a:pt x="11027" y="9263"/>
                    <a:pt x="11751" y="9263"/>
                  </a:cubicBezTo>
                  <a:cubicBezTo>
                    <a:pt x="11795" y="9263"/>
                    <a:pt x="11843" y="9263"/>
                    <a:pt x="11887" y="9259"/>
                  </a:cubicBezTo>
                  <a:lnTo>
                    <a:pt x="12005" y="9259"/>
                  </a:lnTo>
                  <a:cubicBezTo>
                    <a:pt x="12533" y="9625"/>
                    <a:pt x="13017" y="10039"/>
                    <a:pt x="13432" y="10500"/>
                  </a:cubicBezTo>
                  <a:cubicBezTo>
                    <a:pt x="13297" y="10584"/>
                    <a:pt x="13166" y="10665"/>
                    <a:pt x="13035" y="10749"/>
                  </a:cubicBezTo>
                  <a:cubicBezTo>
                    <a:pt x="12070" y="10419"/>
                    <a:pt x="11044" y="10257"/>
                    <a:pt x="10023" y="10257"/>
                  </a:cubicBezTo>
                  <a:cubicBezTo>
                    <a:pt x="9019" y="10257"/>
                    <a:pt x="8015" y="10415"/>
                    <a:pt x="7067" y="10724"/>
                  </a:cubicBezTo>
                  <a:cubicBezTo>
                    <a:pt x="6718" y="10844"/>
                    <a:pt x="6395" y="10974"/>
                    <a:pt x="6068" y="11114"/>
                  </a:cubicBezTo>
                  <a:cubicBezTo>
                    <a:pt x="5701" y="10289"/>
                    <a:pt x="6247" y="9129"/>
                    <a:pt x="7203" y="8300"/>
                  </a:cubicBezTo>
                  <a:cubicBezTo>
                    <a:pt x="7923" y="7674"/>
                    <a:pt x="8538" y="7344"/>
                    <a:pt x="9110" y="7225"/>
                  </a:cubicBezTo>
                  <a:close/>
                  <a:moveTo>
                    <a:pt x="10376" y="14404"/>
                  </a:moveTo>
                  <a:cubicBezTo>
                    <a:pt x="10608" y="14404"/>
                    <a:pt x="10830" y="14425"/>
                    <a:pt x="11049" y="14474"/>
                  </a:cubicBezTo>
                  <a:cubicBezTo>
                    <a:pt x="11991" y="14699"/>
                    <a:pt x="12930" y="15184"/>
                    <a:pt x="13825" y="15799"/>
                  </a:cubicBezTo>
                  <a:cubicBezTo>
                    <a:pt x="13358" y="16473"/>
                    <a:pt x="12638" y="17014"/>
                    <a:pt x="11769" y="17359"/>
                  </a:cubicBezTo>
                  <a:cubicBezTo>
                    <a:pt x="11551" y="16364"/>
                    <a:pt x="11123" y="15419"/>
                    <a:pt x="10490" y="14544"/>
                  </a:cubicBezTo>
                  <a:cubicBezTo>
                    <a:pt x="10464" y="14509"/>
                    <a:pt x="10402" y="14449"/>
                    <a:pt x="10376" y="14404"/>
                  </a:cubicBezTo>
                  <a:close/>
                  <a:moveTo>
                    <a:pt x="9547" y="0"/>
                  </a:moveTo>
                  <a:cubicBezTo>
                    <a:pt x="6299" y="0"/>
                    <a:pt x="3130" y="1209"/>
                    <a:pt x="1322" y="3735"/>
                  </a:cubicBezTo>
                  <a:cubicBezTo>
                    <a:pt x="-690" y="6575"/>
                    <a:pt x="-480" y="10264"/>
                    <a:pt x="2471" y="12334"/>
                  </a:cubicBezTo>
                  <a:cubicBezTo>
                    <a:pt x="2558" y="12819"/>
                    <a:pt x="2763" y="13290"/>
                    <a:pt x="3073" y="13729"/>
                  </a:cubicBezTo>
                  <a:cubicBezTo>
                    <a:pt x="2763" y="14249"/>
                    <a:pt x="2588" y="14815"/>
                    <a:pt x="2575" y="15394"/>
                  </a:cubicBezTo>
                  <a:cubicBezTo>
                    <a:pt x="2514" y="17524"/>
                    <a:pt x="4806" y="19003"/>
                    <a:pt x="7067" y="19748"/>
                  </a:cubicBezTo>
                  <a:cubicBezTo>
                    <a:pt x="7334" y="19829"/>
                    <a:pt x="7613" y="19903"/>
                    <a:pt x="7892" y="19948"/>
                  </a:cubicBezTo>
                  <a:cubicBezTo>
                    <a:pt x="8141" y="20258"/>
                    <a:pt x="8451" y="20518"/>
                    <a:pt x="8818" y="20729"/>
                  </a:cubicBezTo>
                  <a:cubicBezTo>
                    <a:pt x="8992" y="20859"/>
                    <a:pt x="9215" y="20953"/>
                    <a:pt x="9451" y="21003"/>
                  </a:cubicBezTo>
                  <a:cubicBezTo>
                    <a:pt x="9542" y="20985"/>
                    <a:pt x="9625" y="20975"/>
                    <a:pt x="9695" y="20975"/>
                  </a:cubicBezTo>
                  <a:cubicBezTo>
                    <a:pt x="9970" y="20975"/>
                    <a:pt x="10049" y="21108"/>
                    <a:pt x="9918" y="21379"/>
                  </a:cubicBezTo>
                  <a:cubicBezTo>
                    <a:pt x="10010" y="21533"/>
                    <a:pt x="10167" y="21600"/>
                    <a:pt x="10328" y="21600"/>
                  </a:cubicBezTo>
                  <a:cubicBezTo>
                    <a:pt x="10612" y="21600"/>
                    <a:pt x="10913" y="21403"/>
                    <a:pt x="10931" y="21154"/>
                  </a:cubicBezTo>
                  <a:cubicBezTo>
                    <a:pt x="10979" y="20693"/>
                    <a:pt x="11433" y="20493"/>
                    <a:pt x="11682" y="20054"/>
                  </a:cubicBezTo>
                  <a:cubicBezTo>
                    <a:pt x="13563" y="19794"/>
                    <a:pt x="15327" y="19193"/>
                    <a:pt x="16868" y="18293"/>
                  </a:cubicBezTo>
                  <a:cubicBezTo>
                    <a:pt x="17191" y="18589"/>
                    <a:pt x="17514" y="18884"/>
                    <a:pt x="17793" y="19144"/>
                  </a:cubicBezTo>
                  <a:cubicBezTo>
                    <a:pt x="18051" y="19372"/>
                    <a:pt x="18382" y="19471"/>
                    <a:pt x="18719" y="19471"/>
                  </a:cubicBezTo>
                  <a:cubicBezTo>
                    <a:pt x="19579" y="19471"/>
                    <a:pt x="20456" y="18817"/>
                    <a:pt x="20129" y="18058"/>
                  </a:cubicBezTo>
                  <a:cubicBezTo>
                    <a:pt x="19867" y="17443"/>
                    <a:pt x="19587" y="16839"/>
                    <a:pt x="19290" y="16248"/>
                  </a:cubicBezTo>
                  <a:cubicBezTo>
                    <a:pt x="19775" y="15654"/>
                    <a:pt x="20129" y="15004"/>
                    <a:pt x="20321" y="14319"/>
                  </a:cubicBezTo>
                  <a:cubicBezTo>
                    <a:pt x="20644" y="13089"/>
                    <a:pt x="20439" y="11754"/>
                    <a:pt x="19849" y="10500"/>
                  </a:cubicBezTo>
                  <a:cubicBezTo>
                    <a:pt x="19923" y="10440"/>
                    <a:pt x="19998" y="10405"/>
                    <a:pt x="20072" y="10345"/>
                  </a:cubicBezTo>
                  <a:cubicBezTo>
                    <a:pt x="20849" y="9804"/>
                    <a:pt x="20910" y="8785"/>
                    <a:pt x="20408" y="8075"/>
                  </a:cubicBezTo>
                  <a:cubicBezTo>
                    <a:pt x="20539" y="5970"/>
                    <a:pt x="18836" y="3820"/>
                    <a:pt x="17073" y="2446"/>
                  </a:cubicBezTo>
                  <a:cubicBezTo>
                    <a:pt x="14999" y="836"/>
                    <a:pt x="12245" y="0"/>
                    <a:pt x="9547"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65" name="Google Shape;570;p24"/>
            <p:cNvSpPr/>
            <p:nvPr/>
          </p:nvSpPr>
          <p:spPr>
            <a:xfrm>
              <a:off x="5212350" y="1208754"/>
              <a:ext cx="965162" cy="1007554"/>
            </a:xfrm>
            <a:custGeom>
              <a:avLst/>
              <a:gdLst/>
              <a:ahLst/>
              <a:cxnLst>
                <a:cxn ang="0">
                  <a:pos x="wd2" y="hd2"/>
                </a:cxn>
                <a:cxn ang="5400000">
                  <a:pos x="wd2" y="hd2"/>
                </a:cxn>
                <a:cxn ang="10800000">
                  <a:pos x="wd2" y="hd2"/>
                </a:cxn>
                <a:cxn ang="16200000">
                  <a:pos x="wd2" y="hd2"/>
                </a:cxn>
              </a:cxnLst>
              <a:rect l="0" t="0" r="r" b="b"/>
              <a:pathLst>
                <a:path w="20713" h="21600" extrusionOk="0">
                  <a:moveTo>
                    <a:pt x="6393" y="7700"/>
                  </a:moveTo>
                  <a:cubicBezTo>
                    <a:pt x="6321" y="8641"/>
                    <a:pt x="7238" y="9223"/>
                    <a:pt x="8050" y="9331"/>
                  </a:cubicBezTo>
                  <a:cubicBezTo>
                    <a:pt x="8302" y="9356"/>
                    <a:pt x="8565" y="9371"/>
                    <a:pt x="8824" y="9371"/>
                  </a:cubicBezTo>
                  <a:cubicBezTo>
                    <a:pt x="9050" y="9371"/>
                    <a:pt x="9277" y="9360"/>
                    <a:pt x="9503" y="9345"/>
                  </a:cubicBezTo>
                  <a:lnTo>
                    <a:pt x="9503" y="9428"/>
                  </a:lnTo>
                  <a:cubicBezTo>
                    <a:pt x="9478" y="10118"/>
                    <a:pt x="9381" y="10807"/>
                    <a:pt x="9223" y="11482"/>
                  </a:cubicBezTo>
                  <a:cubicBezTo>
                    <a:pt x="9090" y="11666"/>
                    <a:pt x="8946" y="11834"/>
                    <a:pt x="8813" y="12028"/>
                  </a:cubicBezTo>
                  <a:cubicBezTo>
                    <a:pt x="8424" y="12172"/>
                    <a:pt x="8043" y="12251"/>
                    <a:pt x="7684" y="12251"/>
                  </a:cubicBezTo>
                  <a:cubicBezTo>
                    <a:pt x="6824" y="12251"/>
                    <a:pt x="6076" y="11795"/>
                    <a:pt x="5580" y="10613"/>
                  </a:cubicBezTo>
                  <a:cubicBezTo>
                    <a:pt x="5242" y="9791"/>
                    <a:pt x="5728" y="9137"/>
                    <a:pt x="5677" y="8376"/>
                  </a:cubicBezTo>
                  <a:cubicBezTo>
                    <a:pt x="5656" y="8243"/>
                    <a:pt x="5677" y="8110"/>
                    <a:pt x="5753" y="8002"/>
                  </a:cubicBezTo>
                  <a:cubicBezTo>
                    <a:pt x="5968" y="7916"/>
                    <a:pt x="6188" y="7819"/>
                    <a:pt x="6393" y="7700"/>
                  </a:cubicBezTo>
                  <a:close/>
                  <a:moveTo>
                    <a:pt x="3246" y="12136"/>
                  </a:moveTo>
                  <a:cubicBezTo>
                    <a:pt x="3405" y="12258"/>
                    <a:pt x="3559" y="12366"/>
                    <a:pt x="3728" y="12474"/>
                  </a:cubicBezTo>
                  <a:cubicBezTo>
                    <a:pt x="5328" y="13526"/>
                    <a:pt x="7069" y="13961"/>
                    <a:pt x="8859" y="13997"/>
                  </a:cubicBezTo>
                  <a:cubicBezTo>
                    <a:pt x="8885" y="14094"/>
                    <a:pt x="8946" y="14201"/>
                    <a:pt x="9032" y="14277"/>
                  </a:cubicBezTo>
                  <a:cubicBezTo>
                    <a:pt x="9503" y="14639"/>
                    <a:pt x="10082" y="14830"/>
                    <a:pt x="10675" y="14830"/>
                  </a:cubicBezTo>
                  <a:cubicBezTo>
                    <a:pt x="10265" y="14966"/>
                    <a:pt x="9845" y="15035"/>
                    <a:pt x="9424" y="15035"/>
                  </a:cubicBezTo>
                  <a:cubicBezTo>
                    <a:pt x="8798" y="15035"/>
                    <a:pt x="8173" y="14887"/>
                    <a:pt x="7601" y="14589"/>
                  </a:cubicBezTo>
                  <a:cubicBezTo>
                    <a:pt x="7144" y="14349"/>
                    <a:pt x="6691" y="14241"/>
                    <a:pt x="6267" y="14241"/>
                  </a:cubicBezTo>
                  <a:cubicBezTo>
                    <a:pt x="5436" y="14241"/>
                    <a:pt x="4706" y="14650"/>
                    <a:pt x="4224" y="15268"/>
                  </a:cubicBezTo>
                  <a:cubicBezTo>
                    <a:pt x="3646" y="14262"/>
                    <a:pt x="3405" y="13210"/>
                    <a:pt x="3246" y="12136"/>
                  </a:cubicBezTo>
                  <a:close/>
                  <a:moveTo>
                    <a:pt x="7436" y="0"/>
                  </a:moveTo>
                  <a:cubicBezTo>
                    <a:pt x="5652" y="0"/>
                    <a:pt x="3890" y="535"/>
                    <a:pt x="2459" y="1717"/>
                  </a:cubicBezTo>
                  <a:cubicBezTo>
                    <a:pt x="740" y="3143"/>
                    <a:pt x="-238" y="5402"/>
                    <a:pt x="50" y="7614"/>
                  </a:cubicBezTo>
                  <a:cubicBezTo>
                    <a:pt x="147" y="8390"/>
                    <a:pt x="427" y="9137"/>
                    <a:pt x="862" y="9791"/>
                  </a:cubicBezTo>
                  <a:cubicBezTo>
                    <a:pt x="-335" y="11992"/>
                    <a:pt x="837" y="15049"/>
                    <a:pt x="2279" y="16970"/>
                  </a:cubicBezTo>
                  <a:cubicBezTo>
                    <a:pt x="2966" y="17915"/>
                    <a:pt x="3815" y="18723"/>
                    <a:pt x="4782" y="19377"/>
                  </a:cubicBezTo>
                  <a:cubicBezTo>
                    <a:pt x="5702" y="20404"/>
                    <a:pt x="6936" y="21104"/>
                    <a:pt x="8306" y="21370"/>
                  </a:cubicBezTo>
                  <a:cubicBezTo>
                    <a:pt x="8834" y="21525"/>
                    <a:pt x="9381" y="21600"/>
                    <a:pt x="9931" y="21600"/>
                  </a:cubicBezTo>
                  <a:cubicBezTo>
                    <a:pt x="10514" y="21600"/>
                    <a:pt x="11096" y="21514"/>
                    <a:pt x="11657" y="21345"/>
                  </a:cubicBezTo>
                  <a:cubicBezTo>
                    <a:pt x="11873" y="21273"/>
                    <a:pt x="12067" y="21155"/>
                    <a:pt x="12225" y="20982"/>
                  </a:cubicBezTo>
                  <a:cubicBezTo>
                    <a:pt x="14620" y="20149"/>
                    <a:pt x="16907" y="18335"/>
                    <a:pt x="18457" y="16162"/>
                  </a:cubicBezTo>
                  <a:cubicBezTo>
                    <a:pt x="18550" y="16270"/>
                    <a:pt x="18669" y="16317"/>
                    <a:pt x="18787" y="16317"/>
                  </a:cubicBezTo>
                  <a:cubicBezTo>
                    <a:pt x="19046" y="16317"/>
                    <a:pt x="19294" y="16083"/>
                    <a:pt x="19219" y="15774"/>
                  </a:cubicBezTo>
                  <a:cubicBezTo>
                    <a:pt x="19183" y="15580"/>
                    <a:pt x="19136" y="15401"/>
                    <a:pt x="19100" y="15218"/>
                  </a:cubicBezTo>
                  <a:cubicBezTo>
                    <a:pt x="19521" y="14507"/>
                    <a:pt x="19873" y="13745"/>
                    <a:pt x="20129" y="12944"/>
                  </a:cubicBezTo>
                  <a:cubicBezTo>
                    <a:pt x="21265" y="9320"/>
                    <a:pt x="20877" y="4834"/>
                    <a:pt x="17791" y="2273"/>
                  </a:cubicBezTo>
                  <a:cubicBezTo>
                    <a:pt x="16565" y="1253"/>
                    <a:pt x="15325" y="776"/>
                    <a:pt x="14135" y="776"/>
                  </a:cubicBezTo>
                  <a:cubicBezTo>
                    <a:pt x="13448" y="776"/>
                    <a:pt x="12779" y="934"/>
                    <a:pt x="12139" y="1246"/>
                  </a:cubicBezTo>
                  <a:cubicBezTo>
                    <a:pt x="10708" y="445"/>
                    <a:pt x="9064" y="0"/>
                    <a:pt x="743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66" name="Google Shape;571;p24"/>
            <p:cNvSpPr/>
            <p:nvPr/>
          </p:nvSpPr>
          <p:spPr>
            <a:xfrm>
              <a:off x="4514876" y="2459223"/>
              <a:ext cx="912942" cy="1036873"/>
            </a:xfrm>
            <a:custGeom>
              <a:avLst/>
              <a:gdLst/>
              <a:ahLst/>
              <a:cxnLst>
                <a:cxn ang="0">
                  <a:pos x="wd2" y="hd2"/>
                </a:cxn>
                <a:cxn ang="5400000">
                  <a:pos x="wd2" y="hd2"/>
                </a:cxn>
                <a:cxn ang="10800000">
                  <a:pos x="wd2" y="hd2"/>
                </a:cxn>
                <a:cxn ang="16200000">
                  <a:pos x="wd2" y="hd2"/>
                </a:cxn>
              </a:cxnLst>
              <a:rect l="0" t="0" r="r" b="b"/>
              <a:pathLst>
                <a:path w="18205" h="21600" extrusionOk="0">
                  <a:moveTo>
                    <a:pt x="10760" y="9137"/>
                  </a:moveTo>
                  <a:cubicBezTo>
                    <a:pt x="10854" y="9137"/>
                    <a:pt x="10947" y="9144"/>
                    <a:pt x="11041" y="9165"/>
                  </a:cubicBezTo>
                  <a:cubicBezTo>
                    <a:pt x="11378" y="9235"/>
                    <a:pt x="11682" y="9538"/>
                    <a:pt x="11940" y="9950"/>
                  </a:cubicBezTo>
                  <a:cubicBezTo>
                    <a:pt x="11809" y="9971"/>
                    <a:pt x="11679" y="9982"/>
                    <a:pt x="11549" y="9982"/>
                  </a:cubicBezTo>
                  <a:cubicBezTo>
                    <a:pt x="11218" y="9982"/>
                    <a:pt x="10894" y="9919"/>
                    <a:pt x="10580" y="9811"/>
                  </a:cubicBezTo>
                  <a:cubicBezTo>
                    <a:pt x="9681" y="9455"/>
                    <a:pt x="10186" y="9137"/>
                    <a:pt x="10760" y="9137"/>
                  </a:cubicBezTo>
                  <a:close/>
                  <a:moveTo>
                    <a:pt x="12862" y="13028"/>
                  </a:moveTo>
                  <a:cubicBezTo>
                    <a:pt x="12905" y="13356"/>
                    <a:pt x="12905" y="13685"/>
                    <a:pt x="12862" y="14002"/>
                  </a:cubicBezTo>
                  <a:cubicBezTo>
                    <a:pt x="12644" y="14958"/>
                    <a:pt x="12113" y="15314"/>
                    <a:pt x="11485" y="15314"/>
                  </a:cubicBezTo>
                  <a:cubicBezTo>
                    <a:pt x="10607" y="15314"/>
                    <a:pt x="9544" y="14623"/>
                    <a:pt x="8903" y="13897"/>
                  </a:cubicBezTo>
                  <a:cubicBezTo>
                    <a:pt x="8813" y="13779"/>
                    <a:pt x="8736" y="13650"/>
                    <a:pt x="8669" y="13521"/>
                  </a:cubicBezTo>
                  <a:cubicBezTo>
                    <a:pt x="9077" y="13587"/>
                    <a:pt x="9488" y="13618"/>
                    <a:pt x="9895" y="13618"/>
                  </a:cubicBezTo>
                  <a:cubicBezTo>
                    <a:pt x="10911" y="13618"/>
                    <a:pt x="11916" y="13419"/>
                    <a:pt x="12862" y="13028"/>
                  </a:cubicBezTo>
                  <a:close/>
                  <a:moveTo>
                    <a:pt x="11335" y="0"/>
                  </a:moveTo>
                  <a:cubicBezTo>
                    <a:pt x="11275" y="0"/>
                    <a:pt x="11215" y="0"/>
                    <a:pt x="11151" y="3"/>
                  </a:cubicBezTo>
                  <a:cubicBezTo>
                    <a:pt x="9421" y="49"/>
                    <a:pt x="7781" y="754"/>
                    <a:pt x="6498" y="1975"/>
                  </a:cubicBezTo>
                  <a:cubicBezTo>
                    <a:pt x="6421" y="1707"/>
                    <a:pt x="6274" y="1459"/>
                    <a:pt x="6094" y="1260"/>
                  </a:cubicBezTo>
                  <a:cubicBezTo>
                    <a:pt x="5980" y="1152"/>
                    <a:pt x="5870" y="1057"/>
                    <a:pt x="5746" y="977"/>
                  </a:cubicBezTo>
                  <a:cubicBezTo>
                    <a:pt x="5516" y="810"/>
                    <a:pt x="5185" y="722"/>
                    <a:pt x="4858" y="722"/>
                  </a:cubicBezTo>
                  <a:cubicBezTo>
                    <a:pt x="4544" y="722"/>
                    <a:pt x="4230" y="803"/>
                    <a:pt x="4012" y="977"/>
                  </a:cubicBezTo>
                  <a:cubicBezTo>
                    <a:pt x="-2338" y="5968"/>
                    <a:pt x="-380" y="16271"/>
                    <a:pt x="4544" y="21450"/>
                  </a:cubicBezTo>
                  <a:cubicBezTo>
                    <a:pt x="4640" y="21555"/>
                    <a:pt x="4751" y="21600"/>
                    <a:pt x="4861" y="21600"/>
                  </a:cubicBezTo>
                  <a:cubicBezTo>
                    <a:pt x="5178" y="21600"/>
                    <a:pt x="5469" y="21216"/>
                    <a:pt x="5285" y="20850"/>
                  </a:cubicBezTo>
                  <a:cubicBezTo>
                    <a:pt x="3992" y="18337"/>
                    <a:pt x="3565" y="15859"/>
                    <a:pt x="3665" y="13192"/>
                  </a:cubicBezTo>
                  <a:cubicBezTo>
                    <a:pt x="3879" y="14027"/>
                    <a:pt x="4183" y="14812"/>
                    <a:pt x="4587" y="15552"/>
                  </a:cubicBezTo>
                  <a:cubicBezTo>
                    <a:pt x="6007" y="18106"/>
                    <a:pt x="8843" y="20155"/>
                    <a:pt x="11732" y="20155"/>
                  </a:cubicBezTo>
                  <a:cubicBezTo>
                    <a:pt x="12137" y="20155"/>
                    <a:pt x="12547" y="20113"/>
                    <a:pt x="12952" y="20029"/>
                  </a:cubicBezTo>
                  <a:cubicBezTo>
                    <a:pt x="16559" y="19265"/>
                    <a:pt x="18123" y="15283"/>
                    <a:pt x="18190" y="11782"/>
                  </a:cubicBezTo>
                  <a:cubicBezTo>
                    <a:pt x="18190" y="10924"/>
                    <a:pt x="18099" y="10079"/>
                    <a:pt x="17919" y="9256"/>
                  </a:cubicBezTo>
                  <a:cubicBezTo>
                    <a:pt x="19262" y="5343"/>
                    <a:pt x="15661" y="0"/>
                    <a:pt x="11335"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67" name="Google Shape;572;p24"/>
            <p:cNvSpPr/>
            <p:nvPr/>
          </p:nvSpPr>
          <p:spPr>
            <a:xfrm>
              <a:off x="3144511" y="2552204"/>
              <a:ext cx="987572" cy="1006047"/>
            </a:xfrm>
            <a:custGeom>
              <a:avLst/>
              <a:gdLst/>
              <a:ahLst/>
              <a:cxnLst>
                <a:cxn ang="0">
                  <a:pos x="wd2" y="hd2"/>
                </a:cxn>
                <a:cxn ang="5400000">
                  <a:pos x="wd2" y="hd2"/>
                </a:cxn>
                <a:cxn ang="10800000">
                  <a:pos x="wd2" y="hd2"/>
                </a:cxn>
                <a:cxn ang="16200000">
                  <a:pos x="wd2" y="hd2"/>
                </a:cxn>
              </a:cxnLst>
              <a:rect l="0" t="0" r="r" b="b"/>
              <a:pathLst>
                <a:path w="19839" h="21600" extrusionOk="0">
                  <a:moveTo>
                    <a:pt x="13950" y="8234"/>
                  </a:moveTo>
                  <a:cubicBezTo>
                    <a:pt x="14367" y="8381"/>
                    <a:pt x="14764" y="8611"/>
                    <a:pt x="15104" y="8913"/>
                  </a:cubicBezTo>
                  <a:lnTo>
                    <a:pt x="15094" y="8913"/>
                  </a:lnTo>
                  <a:cubicBezTo>
                    <a:pt x="15400" y="9528"/>
                    <a:pt x="15525" y="10233"/>
                    <a:pt x="15468" y="10920"/>
                  </a:cubicBezTo>
                  <a:cubicBezTo>
                    <a:pt x="15377" y="10439"/>
                    <a:pt x="15185" y="9978"/>
                    <a:pt x="14855" y="9687"/>
                  </a:cubicBezTo>
                  <a:cubicBezTo>
                    <a:pt x="14549" y="9431"/>
                    <a:pt x="14232" y="9205"/>
                    <a:pt x="13892" y="9021"/>
                  </a:cubicBezTo>
                  <a:cubicBezTo>
                    <a:pt x="13892" y="8755"/>
                    <a:pt x="13916" y="8500"/>
                    <a:pt x="13950" y="8234"/>
                  </a:cubicBezTo>
                  <a:close/>
                  <a:moveTo>
                    <a:pt x="9776" y="0"/>
                  </a:moveTo>
                  <a:cubicBezTo>
                    <a:pt x="9725" y="0"/>
                    <a:pt x="9671" y="0"/>
                    <a:pt x="9621" y="4"/>
                  </a:cubicBezTo>
                  <a:cubicBezTo>
                    <a:pt x="4932" y="183"/>
                    <a:pt x="1657" y="4931"/>
                    <a:pt x="445" y="9385"/>
                  </a:cubicBezTo>
                  <a:cubicBezTo>
                    <a:pt x="-925" y="14384"/>
                    <a:pt x="1014" y="17884"/>
                    <a:pt x="4228" y="21283"/>
                  </a:cubicBezTo>
                  <a:cubicBezTo>
                    <a:pt x="4440" y="21506"/>
                    <a:pt x="4693" y="21600"/>
                    <a:pt x="4942" y="21600"/>
                  </a:cubicBezTo>
                  <a:cubicBezTo>
                    <a:pt x="5703" y="21600"/>
                    <a:pt x="6437" y="20730"/>
                    <a:pt x="5918" y="19891"/>
                  </a:cubicBezTo>
                  <a:cubicBezTo>
                    <a:pt x="5871" y="19819"/>
                    <a:pt x="5851" y="19722"/>
                    <a:pt x="5817" y="19650"/>
                  </a:cubicBezTo>
                  <a:cubicBezTo>
                    <a:pt x="6201" y="19830"/>
                    <a:pt x="6618" y="19953"/>
                    <a:pt x="7049" y="19978"/>
                  </a:cubicBezTo>
                  <a:lnTo>
                    <a:pt x="9883" y="20172"/>
                  </a:lnTo>
                  <a:cubicBezTo>
                    <a:pt x="9924" y="20172"/>
                    <a:pt x="9964" y="20176"/>
                    <a:pt x="10005" y="20176"/>
                  </a:cubicBezTo>
                  <a:cubicBezTo>
                    <a:pt x="10705" y="20176"/>
                    <a:pt x="11351" y="19787"/>
                    <a:pt x="11842" y="19251"/>
                  </a:cubicBezTo>
                  <a:cubicBezTo>
                    <a:pt x="12081" y="19215"/>
                    <a:pt x="12307" y="19129"/>
                    <a:pt x="12499" y="18985"/>
                  </a:cubicBezTo>
                  <a:cubicBezTo>
                    <a:pt x="15683" y="18985"/>
                    <a:pt x="18810" y="16913"/>
                    <a:pt x="19601" y="13453"/>
                  </a:cubicBezTo>
                  <a:cubicBezTo>
                    <a:pt x="20675" y="8845"/>
                    <a:pt x="18036" y="3766"/>
                    <a:pt x="13263" y="3766"/>
                  </a:cubicBezTo>
                  <a:cubicBezTo>
                    <a:pt x="13246" y="3766"/>
                    <a:pt x="13229" y="3766"/>
                    <a:pt x="13212" y="3766"/>
                  </a:cubicBezTo>
                  <a:cubicBezTo>
                    <a:pt x="13122" y="3766"/>
                    <a:pt x="13021" y="3806"/>
                    <a:pt x="12920" y="3806"/>
                  </a:cubicBezTo>
                  <a:cubicBezTo>
                    <a:pt x="12953" y="3719"/>
                    <a:pt x="12987" y="3633"/>
                    <a:pt x="13021" y="3539"/>
                  </a:cubicBezTo>
                  <a:cubicBezTo>
                    <a:pt x="13505" y="1299"/>
                    <a:pt x="11651" y="0"/>
                    <a:pt x="977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68" name="Google Shape;573;p24"/>
            <p:cNvSpPr/>
            <p:nvPr/>
          </p:nvSpPr>
          <p:spPr>
            <a:xfrm>
              <a:off x="1780129" y="2423706"/>
              <a:ext cx="960376" cy="990634"/>
            </a:xfrm>
            <a:custGeom>
              <a:avLst/>
              <a:gdLst/>
              <a:ahLst/>
              <a:cxnLst>
                <a:cxn ang="0">
                  <a:pos x="wd2" y="hd2"/>
                </a:cxn>
                <a:cxn ang="5400000">
                  <a:pos x="wd2" y="hd2"/>
                </a:cxn>
                <a:cxn ang="10800000">
                  <a:pos x="wd2" y="hd2"/>
                </a:cxn>
                <a:cxn ang="16200000">
                  <a:pos x="wd2" y="hd2"/>
                </a:cxn>
              </a:cxnLst>
              <a:rect l="0" t="0" r="r" b="b"/>
              <a:pathLst>
                <a:path w="19986" h="21600" extrusionOk="0">
                  <a:moveTo>
                    <a:pt x="10352" y="11357"/>
                  </a:moveTo>
                  <a:cubicBezTo>
                    <a:pt x="10453" y="11357"/>
                    <a:pt x="10561" y="11368"/>
                    <a:pt x="10669" y="11386"/>
                  </a:cubicBezTo>
                  <a:cubicBezTo>
                    <a:pt x="10809" y="11953"/>
                    <a:pt x="10917" y="12515"/>
                    <a:pt x="10986" y="13107"/>
                  </a:cubicBezTo>
                  <a:cubicBezTo>
                    <a:pt x="10680" y="13279"/>
                    <a:pt x="10345" y="13370"/>
                    <a:pt x="10056" y="13370"/>
                  </a:cubicBezTo>
                  <a:cubicBezTo>
                    <a:pt x="9390" y="13370"/>
                    <a:pt x="8936" y="12902"/>
                    <a:pt x="9508" y="11854"/>
                  </a:cubicBezTo>
                  <a:lnTo>
                    <a:pt x="9494" y="11854"/>
                  </a:lnTo>
                  <a:cubicBezTo>
                    <a:pt x="9689" y="11489"/>
                    <a:pt x="9993" y="11357"/>
                    <a:pt x="10352" y="11357"/>
                  </a:cubicBezTo>
                  <a:close/>
                  <a:moveTo>
                    <a:pt x="5283" y="0"/>
                  </a:moveTo>
                  <a:cubicBezTo>
                    <a:pt x="4384" y="0"/>
                    <a:pt x="3491" y="953"/>
                    <a:pt x="3561" y="1896"/>
                  </a:cubicBezTo>
                  <a:cubicBezTo>
                    <a:pt x="3606" y="2681"/>
                    <a:pt x="3735" y="3445"/>
                    <a:pt x="3923" y="4194"/>
                  </a:cubicBezTo>
                  <a:cubicBezTo>
                    <a:pt x="1811" y="5805"/>
                    <a:pt x="416" y="8252"/>
                    <a:pt x="75" y="10981"/>
                  </a:cubicBezTo>
                  <a:cubicBezTo>
                    <a:pt x="-490" y="15653"/>
                    <a:pt x="2163" y="20964"/>
                    <a:pt x="7009" y="21553"/>
                  </a:cubicBezTo>
                  <a:cubicBezTo>
                    <a:pt x="7274" y="21585"/>
                    <a:pt x="7528" y="21600"/>
                    <a:pt x="7776" y="21600"/>
                  </a:cubicBezTo>
                  <a:cubicBezTo>
                    <a:pt x="9184" y="21600"/>
                    <a:pt x="10317" y="21078"/>
                    <a:pt x="11195" y="20201"/>
                  </a:cubicBezTo>
                  <a:cubicBezTo>
                    <a:pt x="11969" y="20643"/>
                    <a:pt x="12855" y="20862"/>
                    <a:pt x="13761" y="20862"/>
                  </a:cubicBezTo>
                  <a:cubicBezTo>
                    <a:pt x="15198" y="20862"/>
                    <a:pt x="16683" y="20311"/>
                    <a:pt x="17826" y="19240"/>
                  </a:cubicBezTo>
                  <a:cubicBezTo>
                    <a:pt x="21110" y="16168"/>
                    <a:pt x="20277" y="11299"/>
                    <a:pt x="17802" y="8004"/>
                  </a:cubicBezTo>
                  <a:cubicBezTo>
                    <a:pt x="16522" y="4884"/>
                    <a:pt x="13427" y="2619"/>
                    <a:pt x="10083" y="2327"/>
                  </a:cubicBezTo>
                  <a:cubicBezTo>
                    <a:pt x="10035" y="2327"/>
                    <a:pt x="9982" y="2331"/>
                    <a:pt x="9933" y="2331"/>
                  </a:cubicBezTo>
                  <a:cubicBezTo>
                    <a:pt x="9909" y="2331"/>
                    <a:pt x="9881" y="2331"/>
                    <a:pt x="9860" y="2327"/>
                  </a:cubicBezTo>
                  <a:cubicBezTo>
                    <a:pt x="8640" y="986"/>
                    <a:pt x="7138" y="113"/>
                    <a:pt x="5367" y="4"/>
                  </a:cubicBezTo>
                  <a:cubicBezTo>
                    <a:pt x="5339" y="0"/>
                    <a:pt x="5311" y="0"/>
                    <a:pt x="5283"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69" name="Google Shape;574;p24"/>
            <p:cNvSpPr/>
            <p:nvPr/>
          </p:nvSpPr>
          <p:spPr>
            <a:xfrm>
              <a:off x="5948874" y="2516687"/>
              <a:ext cx="915908" cy="832315"/>
            </a:xfrm>
            <a:custGeom>
              <a:avLst/>
              <a:gdLst/>
              <a:ahLst/>
              <a:cxnLst>
                <a:cxn ang="0">
                  <a:pos x="wd2" y="hd2"/>
                </a:cxn>
                <a:cxn ang="5400000">
                  <a:pos x="wd2" y="hd2"/>
                </a:cxn>
                <a:cxn ang="10800000">
                  <a:pos x="wd2" y="hd2"/>
                </a:cxn>
                <a:cxn ang="16200000">
                  <a:pos x="wd2" y="hd2"/>
                </a:cxn>
              </a:cxnLst>
              <a:rect l="0" t="0" r="r" b="b"/>
              <a:pathLst>
                <a:path w="18833" h="21600" extrusionOk="0">
                  <a:moveTo>
                    <a:pt x="10206" y="0"/>
                  </a:moveTo>
                  <a:cubicBezTo>
                    <a:pt x="8639" y="0"/>
                    <a:pt x="7026" y="526"/>
                    <a:pt x="5521" y="1700"/>
                  </a:cubicBezTo>
                  <a:cubicBezTo>
                    <a:pt x="4491" y="1761"/>
                    <a:pt x="3516" y="2083"/>
                    <a:pt x="2831" y="2887"/>
                  </a:cubicBezTo>
                  <a:cubicBezTo>
                    <a:pt x="1962" y="3926"/>
                    <a:pt x="1453" y="5622"/>
                    <a:pt x="1222" y="7274"/>
                  </a:cubicBezTo>
                  <a:cubicBezTo>
                    <a:pt x="-356" y="8609"/>
                    <a:pt x="-518" y="11813"/>
                    <a:pt x="1404" y="12791"/>
                  </a:cubicBezTo>
                  <a:cubicBezTo>
                    <a:pt x="2228" y="16683"/>
                    <a:pt x="4491" y="20139"/>
                    <a:pt x="7633" y="21235"/>
                  </a:cubicBezTo>
                  <a:cubicBezTo>
                    <a:pt x="8332" y="21483"/>
                    <a:pt x="9038" y="21600"/>
                    <a:pt x="9734" y="21600"/>
                  </a:cubicBezTo>
                  <a:cubicBezTo>
                    <a:pt x="13093" y="21600"/>
                    <a:pt x="16256" y="18883"/>
                    <a:pt x="17809" y="15091"/>
                  </a:cubicBezTo>
                  <a:cubicBezTo>
                    <a:pt x="21082" y="7104"/>
                    <a:pt x="15963" y="0"/>
                    <a:pt x="1020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70" name="Google Shape;575;p24"/>
            <p:cNvSpPr/>
            <p:nvPr/>
          </p:nvSpPr>
          <p:spPr>
            <a:xfrm>
              <a:off x="5353240" y="3509994"/>
              <a:ext cx="1048200" cy="1003699"/>
            </a:xfrm>
            <a:custGeom>
              <a:avLst/>
              <a:gdLst/>
              <a:ahLst/>
              <a:cxnLst>
                <a:cxn ang="0">
                  <a:pos x="wd2" y="hd2"/>
                </a:cxn>
                <a:cxn ang="5400000">
                  <a:pos x="wd2" y="hd2"/>
                </a:cxn>
                <a:cxn ang="10800000">
                  <a:pos x="wd2" y="hd2"/>
                </a:cxn>
                <a:cxn ang="16200000">
                  <a:pos x="wd2" y="hd2"/>
                </a:cxn>
              </a:cxnLst>
              <a:rect l="0" t="0" r="r" b="b"/>
              <a:pathLst>
                <a:path w="19897" h="21600" extrusionOk="0">
                  <a:moveTo>
                    <a:pt x="11219" y="2758"/>
                  </a:moveTo>
                  <a:cubicBezTo>
                    <a:pt x="12329" y="2758"/>
                    <a:pt x="13293" y="3479"/>
                    <a:pt x="13983" y="4557"/>
                  </a:cubicBezTo>
                  <a:cubicBezTo>
                    <a:pt x="12914" y="4665"/>
                    <a:pt x="11864" y="5019"/>
                    <a:pt x="10901" y="5574"/>
                  </a:cubicBezTo>
                  <a:cubicBezTo>
                    <a:pt x="10789" y="5560"/>
                    <a:pt x="10678" y="5552"/>
                    <a:pt x="10567" y="5552"/>
                  </a:cubicBezTo>
                  <a:cubicBezTo>
                    <a:pt x="10074" y="5552"/>
                    <a:pt x="9581" y="5700"/>
                    <a:pt x="9145" y="5989"/>
                  </a:cubicBezTo>
                  <a:cubicBezTo>
                    <a:pt x="8674" y="5707"/>
                    <a:pt x="8172" y="5477"/>
                    <a:pt x="7660" y="5322"/>
                  </a:cubicBezTo>
                  <a:cubicBezTo>
                    <a:pt x="7981" y="4763"/>
                    <a:pt x="8366" y="4265"/>
                    <a:pt x="8805" y="3840"/>
                  </a:cubicBezTo>
                  <a:lnTo>
                    <a:pt x="8814" y="3840"/>
                  </a:lnTo>
                  <a:cubicBezTo>
                    <a:pt x="9660" y="3083"/>
                    <a:pt x="10471" y="2758"/>
                    <a:pt x="11219" y="2758"/>
                  </a:cubicBezTo>
                  <a:close/>
                  <a:moveTo>
                    <a:pt x="15932" y="7990"/>
                  </a:moveTo>
                  <a:cubicBezTo>
                    <a:pt x="16222" y="8062"/>
                    <a:pt x="16480" y="8220"/>
                    <a:pt x="16715" y="8426"/>
                  </a:cubicBezTo>
                  <a:cubicBezTo>
                    <a:pt x="17774" y="9446"/>
                    <a:pt x="18032" y="12781"/>
                    <a:pt x="17399" y="14176"/>
                  </a:cubicBezTo>
                  <a:cubicBezTo>
                    <a:pt x="17014" y="15017"/>
                    <a:pt x="16394" y="15720"/>
                    <a:pt x="15688" y="16278"/>
                  </a:cubicBezTo>
                  <a:cubicBezTo>
                    <a:pt x="15634" y="15514"/>
                    <a:pt x="15484" y="14761"/>
                    <a:pt x="15226" y="14057"/>
                  </a:cubicBezTo>
                  <a:cubicBezTo>
                    <a:pt x="15494" y="13376"/>
                    <a:pt x="15621" y="12648"/>
                    <a:pt x="15634" y="11909"/>
                  </a:cubicBezTo>
                  <a:cubicBezTo>
                    <a:pt x="15901" y="10622"/>
                    <a:pt x="16009" y="9302"/>
                    <a:pt x="15932" y="7990"/>
                  </a:cubicBezTo>
                  <a:close/>
                  <a:moveTo>
                    <a:pt x="8334" y="13776"/>
                  </a:moveTo>
                  <a:cubicBezTo>
                    <a:pt x="8855" y="14386"/>
                    <a:pt x="9425" y="14541"/>
                    <a:pt x="10303" y="14750"/>
                  </a:cubicBezTo>
                  <a:cubicBezTo>
                    <a:pt x="10338" y="14757"/>
                    <a:pt x="10373" y="14761"/>
                    <a:pt x="10411" y="14761"/>
                  </a:cubicBezTo>
                  <a:cubicBezTo>
                    <a:pt x="10745" y="14761"/>
                    <a:pt x="11123" y="14425"/>
                    <a:pt x="10999" y="14007"/>
                  </a:cubicBezTo>
                  <a:cubicBezTo>
                    <a:pt x="11352" y="14335"/>
                    <a:pt x="11362" y="14919"/>
                    <a:pt x="11235" y="16167"/>
                  </a:cubicBezTo>
                  <a:cubicBezTo>
                    <a:pt x="11266" y="16397"/>
                    <a:pt x="11276" y="16643"/>
                    <a:pt x="11266" y="16884"/>
                  </a:cubicBezTo>
                  <a:cubicBezTo>
                    <a:pt x="10945" y="17079"/>
                    <a:pt x="10602" y="17248"/>
                    <a:pt x="10258" y="17382"/>
                  </a:cubicBezTo>
                  <a:cubicBezTo>
                    <a:pt x="9361" y="17162"/>
                    <a:pt x="8525" y="16664"/>
                    <a:pt x="7850" y="15961"/>
                  </a:cubicBezTo>
                  <a:cubicBezTo>
                    <a:pt x="7850" y="15633"/>
                    <a:pt x="7882" y="15305"/>
                    <a:pt x="7959" y="14991"/>
                  </a:cubicBezTo>
                  <a:cubicBezTo>
                    <a:pt x="8063" y="14577"/>
                    <a:pt x="8194" y="14166"/>
                    <a:pt x="8334" y="13776"/>
                  </a:cubicBezTo>
                  <a:close/>
                  <a:moveTo>
                    <a:pt x="10926" y="0"/>
                  </a:moveTo>
                  <a:cubicBezTo>
                    <a:pt x="9832" y="0"/>
                    <a:pt x="8576" y="512"/>
                    <a:pt x="7167" y="1716"/>
                  </a:cubicBezTo>
                  <a:cubicBezTo>
                    <a:pt x="6126" y="2603"/>
                    <a:pt x="5303" y="3793"/>
                    <a:pt x="4791" y="5152"/>
                  </a:cubicBezTo>
                  <a:cubicBezTo>
                    <a:pt x="4049" y="5271"/>
                    <a:pt x="3343" y="5538"/>
                    <a:pt x="2682" y="5938"/>
                  </a:cubicBezTo>
                  <a:cubicBezTo>
                    <a:pt x="474" y="7312"/>
                    <a:pt x="-219" y="9493"/>
                    <a:pt x="58" y="11801"/>
                  </a:cubicBezTo>
                  <a:cubicBezTo>
                    <a:pt x="153" y="12723"/>
                    <a:pt x="389" y="13621"/>
                    <a:pt x="777" y="14443"/>
                  </a:cubicBezTo>
                  <a:cubicBezTo>
                    <a:pt x="2338" y="18207"/>
                    <a:pt x="5996" y="21600"/>
                    <a:pt x="9463" y="21600"/>
                  </a:cubicBezTo>
                  <a:cubicBezTo>
                    <a:pt x="10077" y="21600"/>
                    <a:pt x="10688" y="21495"/>
                    <a:pt x="11276" y="21265"/>
                  </a:cubicBezTo>
                  <a:cubicBezTo>
                    <a:pt x="11467" y="21290"/>
                    <a:pt x="11654" y="21304"/>
                    <a:pt x="11842" y="21304"/>
                  </a:cubicBezTo>
                  <a:cubicBezTo>
                    <a:pt x="13289" y="21304"/>
                    <a:pt x="14622" y="20490"/>
                    <a:pt x="15408" y="18449"/>
                  </a:cubicBezTo>
                  <a:cubicBezTo>
                    <a:pt x="15535" y="18085"/>
                    <a:pt x="15634" y="17710"/>
                    <a:pt x="15675" y="17320"/>
                  </a:cubicBezTo>
                  <a:cubicBezTo>
                    <a:pt x="19046" y="15294"/>
                    <a:pt x="21381" y="11097"/>
                    <a:pt x="18792" y="7045"/>
                  </a:cubicBezTo>
                  <a:cubicBezTo>
                    <a:pt x="17987" y="5743"/>
                    <a:pt x="16756" y="4860"/>
                    <a:pt x="15366" y="4615"/>
                  </a:cubicBezTo>
                  <a:cubicBezTo>
                    <a:pt x="14590" y="1997"/>
                    <a:pt x="13079" y="0"/>
                    <a:pt x="109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71" name="Google Shape;576;p24"/>
            <p:cNvSpPr/>
            <p:nvPr/>
          </p:nvSpPr>
          <p:spPr>
            <a:xfrm>
              <a:off x="3967717" y="3672502"/>
              <a:ext cx="852631" cy="813213"/>
            </a:xfrm>
            <a:custGeom>
              <a:avLst/>
              <a:gdLst/>
              <a:ahLst/>
              <a:cxnLst>
                <a:cxn ang="0">
                  <a:pos x="wd2" y="hd2"/>
                </a:cxn>
                <a:cxn ang="5400000">
                  <a:pos x="wd2" y="hd2"/>
                </a:cxn>
                <a:cxn ang="10800000">
                  <a:pos x="wd2" y="hd2"/>
                </a:cxn>
                <a:cxn ang="16200000">
                  <a:pos x="wd2" y="hd2"/>
                </a:cxn>
              </a:cxnLst>
              <a:rect l="0" t="0" r="r" b="b"/>
              <a:pathLst>
                <a:path w="20075" h="21600" extrusionOk="0">
                  <a:moveTo>
                    <a:pt x="9138" y="10626"/>
                  </a:moveTo>
                  <a:cubicBezTo>
                    <a:pt x="10381" y="10626"/>
                    <a:pt x="11667" y="11739"/>
                    <a:pt x="12567" y="12927"/>
                  </a:cubicBezTo>
                  <a:cubicBezTo>
                    <a:pt x="12567" y="13078"/>
                    <a:pt x="12567" y="13230"/>
                    <a:pt x="12555" y="13377"/>
                  </a:cubicBezTo>
                  <a:cubicBezTo>
                    <a:pt x="11770" y="14694"/>
                    <a:pt x="10464" y="15695"/>
                    <a:pt x="9158" y="15695"/>
                  </a:cubicBezTo>
                  <a:cubicBezTo>
                    <a:pt x="8499" y="15695"/>
                    <a:pt x="7840" y="15441"/>
                    <a:pt x="7245" y="14845"/>
                  </a:cubicBezTo>
                  <a:cubicBezTo>
                    <a:pt x="6953" y="14547"/>
                    <a:pt x="6712" y="14186"/>
                    <a:pt x="6538" y="13795"/>
                  </a:cubicBezTo>
                  <a:cubicBezTo>
                    <a:pt x="6740" y="12825"/>
                    <a:pt x="7059" y="11895"/>
                    <a:pt x="7537" y="11387"/>
                  </a:cubicBezTo>
                  <a:cubicBezTo>
                    <a:pt x="8038" y="10849"/>
                    <a:pt x="8582" y="10626"/>
                    <a:pt x="9138" y="10626"/>
                  </a:cubicBezTo>
                  <a:close/>
                  <a:moveTo>
                    <a:pt x="9466" y="0"/>
                  </a:moveTo>
                  <a:cubicBezTo>
                    <a:pt x="7276" y="0"/>
                    <a:pt x="5087" y="716"/>
                    <a:pt x="3315" y="2176"/>
                  </a:cubicBezTo>
                  <a:cubicBezTo>
                    <a:pt x="9" y="4899"/>
                    <a:pt x="-563" y="9078"/>
                    <a:pt x="459" y="12762"/>
                  </a:cubicBezTo>
                  <a:cubicBezTo>
                    <a:pt x="751" y="15593"/>
                    <a:pt x="2053" y="18320"/>
                    <a:pt x="4163" y="19980"/>
                  </a:cubicBezTo>
                  <a:cubicBezTo>
                    <a:pt x="5588" y="21102"/>
                    <a:pt x="7162" y="21600"/>
                    <a:pt x="8724" y="21600"/>
                  </a:cubicBezTo>
                  <a:cubicBezTo>
                    <a:pt x="10949" y="21600"/>
                    <a:pt x="13154" y="20585"/>
                    <a:pt x="14879" y="18890"/>
                  </a:cubicBezTo>
                  <a:cubicBezTo>
                    <a:pt x="15273" y="19753"/>
                    <a:pt x="16094" y="20341"/>
                    <a:pt x="16902" y="20341"/>
                  </a:cubicBezTo>
                  <a:cubicBezTo>
                    <a:pt x="17538" y="20341"/>
                    <a:pt x="18169" y="19980"/>
                    <a:pt x="18583" y="19112"/>
                  </a:cubicBezTo>
                  <a:cubicBezTo>
                    <a:pt x="21037" y="13977"/>
                    <a:pt x="20508" y="7253"/>
                    <a:pt x="16670" y="3106"/>
                  </a:cubicBezTo>
                  <a:cubicBezTo>
                    <a:pt x="14760" y="1046"/>
                    <a:pt x="12113" y="0"/>
                    <a:pt x="946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72" name="Google Shape;577;p24"/>
            <p:cNvSpPr/>
            <p:nvPr/>
          </p:nvSpPr>
          <p:spPr>
            <a:xfrm>
              <a:off x="2445511" y="3762803"/>
              <a:ext cx="862604" cy="898153"/>
            </a:xfrm>
            <a:custGeom>
              <a:avLst/>
              <a:gdLst/>
              <a:ahLst/>
              <a:cxnLst>
                <a:cxn ang="0">
                  <a:pos x="wd2" y="hd2"/>
                </a:cxn>
                <a:cxn ang="5400000">
                  <a:pos x="wd2" y="hd2"/>
                </a:cxn>
                <a:cxn ang="10800000">
                  <a:pos x="wd2" y="hd2"/>
                </a:cxn>
                <a:cxn ang="16200000">
                  <a:pos x="wd2" y="hd2"/>
                </a:cxn>
              </a:cxnLst>
              <a:rect l="0" t="0" r="r" b="b"/>
              <a:pathLst>
                <a:path w="19048" h="21600" extrusionOk="0">
                  <a:moveTo>
                    <a:pt x="8649" y="13030"/>
                  </a:moveTo>
                  <a:cubicBezTo>
                    <a:pt x="9296" y="13643"/>
                    <a:pt x="10017" y="14158"/>
                    <a:pt x="10787" y="14565"/>
                  </a:cubicBezTo>
                  <a:cubicBezTo>
                    <a:pt x="10765" y="14605"/>
                    <a:pt x="10776" y="14646"/>
                    <a:pt x="10765" y="14686"/>
                  </a:cubicBezTo>
                  <a:cubicBezTo>
                    <a:pt x="10650" y="14916"/>
                    <a:pt x="10502" y="15133"/>
                    <a:pt x="10328" y="15298"/>
                  </a:cubicBezTo>
                  <a:cubicBezTo>
                    <a:pt x="9844" y="15254"/>
                    <a:pt x="9370" y="15053"/>
                    <a:pt x="8971" y="14726"/>
                  </a:cubicBezTo>
                  <a:cubicBezTo>
                    <a:pt x="8823" y="14170"/>
                    <a:pt x="8708" y="13602"/>
                    <a:pt x="8649" y="13030"/>
                  </a:cubicBezTo>
                  <a:close/>
                  <a:moveTo>
                    <a:pt x="5789" y="0"/>
                  </a:moveTo>
                  <a:cubicBezTo>
                    <a:pt x="3732" y="0"/>
                    <a:pt x="1783" y="1463"/>
                    <a:pt x="1228" y="3715"/>
                  </a:cubicBezTo>
                  <a:cubicBezTo>
                    <a:pt x="743" y="5709"/>
                    <a:pt x="592" y="7784"/>
                    <a:pt x="803" y="9831"/>
                  </a:cubicBezTo>
                  <a:cubicBezTo>
                    <a:pt x="-1798" y="14807"/>
                    <a:pt x="2360" y="19610"/>
                    <a:pt x="7017" y="20722"/>
                  </a:cubicBezTo>
                  <a:cubicBezTo>
                    <a:pt x="7835" y="21221"/>
                    <a:pt x="8752" y="21600"/>
                    <a:pt x="9651" y="21600"/>
                  </a:cubicBezTo>
                  <a:cubicBezTo>
                    <a:pt x="10132" y="21600"/>
                    <a:pt x="10609" y="21491"/>
                    <a:pt x="11061" y="21237"/>
                  </a:cubicBezTo>
                  <a:cubicBezTo>
                    <a:pt x="11560" y="20923"/>
                    <a:pt x="12022" y="20532"/>
                    <a:pt x="12418" y="20069"/>
                  </a:cubicBezTo>
                  <a:cubicBezTo>
                    <a:pt x="12618" y="19948"/>
                    <a:pt x="12818" y="19827"/>
                    <a:pt x="13003" y="19678"/>
                  </a:cubicBezTo>
                  <a:cubicBezTo>
                    <a:pt x="13502" y="19473"/>
                    <a:pt x="13976" y="19215"/>
                    <a:pt x="14423" y="18905"/>
                  </a:cubicBezTo>
                  <a:cubicBezTo>
                    <a:pt x="15744" y="17942"/>
                    <a:pt x="16828" y="16326"/>
                    <a:pt x="17486" y="14525"/>
                  </a:cubicBezTo>
                  <a:cubicBezTo>
                    <a:pt x="19218" y="12841"/>
                    <a:pt x="19802" y="9899"/>
                    <a:pt x="17712" y="7446"/>
                  </a:cubicBezTo>
                  <a:cubicBezTo>
                    <a:pt x="14823" y="4081"/>
                    <a:pt x="11087" y="1330"/>
                    <a:pt x="6966" y="165"/>
                  </a:cubicBezTo>
                  <a:cubicBezTo>
                    <a:pt x="6577" y="52"/>
                    <a:pt x="6181" y="0"/>
                    <a:pt x="5789"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73" name="Google Shape;578;p24"/>
            <p:cNvSpPr/>
            <p:nvPr/>
          </p:nvSpPr>
          <p:spPr>
            <a:xfrm>
              <a:off x="1089862" y="1305589"/>
              <a:ext cx="1072482" cy="855097"/>
            </a:xfrm>
            <a:custGeom>
              <a:avLst/>
              <a:gdLst/>
              <a:ahLst/>
              <a:cxnLst>
                <a:cxn ang="0">
                  <a:pos x="wd2" y="hd2"/>
                </a:cxn>
                <a:cxn ang="5400000">
                  <a:pos x="wd2" y="hd2"/>
                </a:cxn>
                <a:cxn ang="10800000">
                  <a:pos x="wd2" y="hd2"/>
                </a:cxn>
                <a:cxn ang="16200000">
                  <a:pos x="wd2" y="hd2"/>
                </a:cxn>
              </a:cxnLst>
              <a:rect l="0" t="0" r="r" b="b"/>
              <a:pathLst>
                <a:path w="19459" h="21600" extrusionOk="0">
                  <a:moveTo>
                    <a:pt x="5882" y="7567"/>
                  </a:moveTo>
                  <a:cubicBezTo>
                    <a:pt x="6064" y="7567"/>
                    <a:pt x="6250" y="7647"/>
                    <a:pt x="6423" y="7838"/>
                  </a:cubicBezTo>
                  <a:cubicBezTo>
                    <a:pt x="6441" y="7850"/>
                    <a:pt x="6453" y="7867"/>
                    <a:pt x="6474" y="7880"/>
                  </a:cubicBezTo>
                  <a:cubicBezTo>
                    <a:pt x="6474" y="8049"/>
                    <a:pt x="6493" y="8235"/>
                    <a:pt x="6505" y="8422"/>
                  </a:cubicBezTo>
                  <a:cubicBezTo>
                    <a:pt x="6055" y="9061"/>
                    <a:pt x="5675" y="9789"/>
                    <a:pt x="5377" y="10584"/>
                  </a:cubicBezTo>
                  <a:cubicBezTo>
                    <a:pt x="5204" y="11054"/>
                    <a:pt x="5052" y="11553"/>
                    <a:pt x="4927" y="12065"/>
                  </a:cubicBezTo>
                  <a:cubicBezTo>
                    <a:pt x="4468" y="11312"/>
                    <a:pt x="4183" y="10385"/>
                    <a:pt x="4407" y="9332"/>
                  </a:cubicBezTo>
                  <a:cubicBezTo>
                    <a:pt x="4550" y="8637"/>
                    <a:pt x="5213" y="7567"/>
                    <a:pt x="5882" y="7567"/>
                  </a:cubicBezTo>
                  <a:close/>
                  <a:moveTo>
                    <a:pt x="10846" y="13018"/>
                  </a:moveTo>
                  <a:cubicBezTo>
                    <a:pt x="11204" y="13018"/>
                    <a:pt x="11502" y="13348"/>
                    <a:pt x="11751" y="13805"/>
                  </a:cubicBezTo>
                  <a:cubicBezTo>
                    <a:pt x="11271" y="14033"/>
                    <a:pt x="10779" y="14203"/>
                    <a:pt x="10277" y="14304"/>
                  </a:cubicBezTo>
                  <a:cubicBezTo>
                    <a:pt x="9572" y="13860"/>
                    <a:pt x="10034" y="13119"/>
                    <a:pt x="10791" y="13022"/>
                  </a:cubicBezTo>
                  <a:lnTo>
                    <a:pt x="10779" y="13022"/>
                  </a:lnTo>
                  <a:cubicBezTo>
                    <a:pt x="10803" y="13018"/>
                    <a:pt x="10824" y="13018"/>
                    <a:pt x="10846" y="13018"/>
                  </a:cubicBezTo>
                  <a:close/>
                  <a:moveTo>
                    <a:pt x="12526" y="0"/>
                  </a:moveTo>
                  <a:cubicBezTo>
                    <a:pt x="10779" y="0"/>
                    <a:pt x="9052" y="1020"/>
                    <a:pt x="7824" y="2954"/>
                  </a:cubicBezTo>
                  <a:cubicBezTo>
                    <a:pt x="7119" y="2488"/>
                    <a:pt x="6359" y="2273"/>
                    <a:pt x="5596" y="2273"/>
                  </a:cubicBezTo>
                  <a:cubicBezTo>
                    <a:pt x="2611" y="2273"/>
                    <a:pt x="-377" y="5590"/>
                    <a:pt x="39" y="10301"/>
                  </a:cubicBezTo>
                  <a:cubicBezTo>
                    <a:pt x="356" y="13860"/>
                    <a:pt x="2298" y="16852"/>
                    <a:pt x="4572" y="18333"/>
                  </a:cubicBezTo>
                  <a:cubicBezTo>
                    <a:pt x="5061" y="18646"/>
                    <a:pt x="5563" y="18887"/>
                    <a:pt x="6085" y="19044"/>
                  </a:cubicBezTo>
                  <a:cubicBezTo>
                    <a:pt x="7371" y="20690"/>
                    <a:pt x="9323" y="21600"/>
                    <a:pt x="11301" y="21600"/>
                  </a:cubicBezTo>
                  <a:cubicBezTo>
                    <a:pt x="12612" y="21600"/>
                    <a:pt x="13931" y="21202"/>
                    <a:pt x="15077" y="20356"/>
                  </a:cubicBezTo>
                  <a:cubicBezTo>
                    <a:pt x="20384" y="16441"/>
                    <a:pt x="21223" y="5514"/>
                    <a:pt x="15639" y="1160"/>
                  </a:cubicBezTo>
                  <a:cubicBezTo>
                    <a:pt x="14663" y="377"/>
                    <a:pt x="13590" y="0"/>
                    <a:pt x="125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74" name="Google Shape;579;p24"/>
            <p:cNvSpPr/>
            <p:nvPr/>
          </p:nvSpPr>
          <p:spPr>
            <a:xfrm>
              <a:off x="1287378" y="3759285"/>
              <a:ext cx="743636" cy="743185"/>
            </a:xfrm>
            <a:custGeom>
              <a:avLst/>
              <a:gdLst/>
              <a:ahLst/>
              <a:cxnLst>
                <a:cxn ang="0">
                  <a:pos x="wd2" y="hd2"/>
                </a:cxn>
                <a:cxn ang="5400000">
                  <a:pos x="wd2" y="hd2"/>
                </a:cxn>
                <a:cxn ang="10800000">
                  <a:pos x="wd2" y="hd2"/>
                </a:cxn>
                <a:cxn ang="16200000">
                  <a:pos x="wd2" y="hd2"/>
                </a:cxn>
              </a:cxnLst>
              <a:rect l="0" t="0" r="r" b="b"/>
              <a:pathLst>
                <a:path w="21150" h="21600" extrusionOk="0">
                  <a:moveTo>
                    <a:pt x="10127" y="9295"/>
                  </a:moveTo>
                  <a:cubicBezTo>
                    <a:pt x="10484" y="9295"/>
                    <a:pt x="10942" y="9495"/>
                    <a:pt x="11499" y="9953"/>
                  </a:cubicBezTo>
                  <a:cubicBezTo>
                    <a:pt x="12238" y="10557"/>
                    <a:pt x="12481" y="11462"/>
                    <a:pt x="12867" y="12261"/>
                  </a:cubicBezTo>
                  <a:lnTo>
                    <a:pt x="12867" y="12280"/>
                  </a:lnTo>
                  <a:cubicBezTo>
                    <a:pt x="12209" y="13030"/>
                    <a:pt x="11342" y="13556"/>
                    <a:pt x="10608" y="13556"/>
                  </a:cubicBezTo>
                  <a:cubicBezTo>
                    <a:pt x="9798" y="13556"/>
                    <a:pt x="9145" y="12913"/>
                    <a:pt x="9112" y="11228"/>
                  </a:cubicBezTo>
                  <a:cubicBezTo>
                    <a:pt x="9093" y="10094"/>
                    <a:pt x="9412" y="9295"/>
                    <a:pt x="10127" y="9295"/>
                  </a:cubicBezTo>
                  <a:close/>
                  <a:moveTo>
                    <a:pt x="9898" y="0"/>
                  </a:moveTo>
                  <a:cubicBezTo>
                    <a:pt x="4542" y="0"/>
                    <a:pt x="116" y="4519"/>
                    <a:pt x="1" y="10001"/>
                  </a:cubicBezTo>
                  <a:cubicBezTo>
                    <a:pt x="-75" y="14934"/>
                    <a:pt x="2937" y="19930"/>
                    <a:pt x="7716" y="21293"/>
                  </a:cubicBezTo>
                  <a:cubicBezTo>
                    <a:pt x="8483" y="21493"/>
                    <a:pt x="9279" y="21600"/>
                    <a:pt x="10070" y="21600"/>
                  </a:cubicBezTo>
                  <a:cubicBezTo>
                    <a:pt x="10370" y="21600"/>
                    <a:pt x="10670" y="21585"/>
                    <a:pt x="10970" y="21556"/>
                  </a:cubicBezTo>
                  <a:cubicBezTo>
                    <a:pt x="11132" y="21556"/>
                    <a:pt x="11294" y="21585"/>
                    <a:pt x="11452" y="21585"/>
                  </a:cubicBezTo>
                  <a:cubicBezTo>
                    <a:pt x="11471" y="21585"/>
                    <a:pt x="11495" y="21585"/>
                    <a:pt x="11514" y="21585"/>
                  </a:cubicBezTo>
                  <a:cubicBezTo>
                    <a:pt x="17489" y="21585"/>
                    <a:pt x="20820" y="16590"/>
                    <a:pt x="21044" y="11574"/>
                  </a:cubicBezTo>
                  <a:cubicBezTo>
                    <a:pt x="21525" y="8068"/>
                    <a:pt x="20372" y="4465"/>
                    <a:pt x="17356" y="2250"/>
                  </a:cubicBezTo>
                  <a:cubicBezTo>
                    <a:pt x="16007" y="1300"/>
                    <a:pt x="14454" y="677"/>
                    <a:pt x="12834" y="463"/>
                  </a:cubicBezTo>
                  <a:cubicBezTo>
                    <a:pt x="11966" y="185"/>
                    <a:pt x="11070" y="39"/>
                    <a:pt x="10156" y="5"/>
                  </a:cubicBezTo>
                  <a:cubicBezTo>
                    <a:pt x="10070" y="5"/>
                    <a:pt x="9984" y="0"/>
                    <a:pt x="9898"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75" name="Google Shape;580;p24"/>
            <p:cNvSpPr/>
            <p:nvPr/>
          </p:nvSpPr>
          <p:spPr>
            <a:xfrm>
              <a:off x="648878" y="6364"/>
              <a:ext cx="888823" cy="857613"/>
            </a:xfrm>
            <a:custGeom>
              <a:avLst/>
              <a:gdLst/>
              <a:ahLst/>
              <a:cxnLst>
                <a:cxn ang="0">
                  <a:pos x="wd2" y="hd2"/>
                </a:cxn>
                <a:cxn ang="5400000">
                  <a:pos x="wd2" y="hd2"/>
                </a:cxn>
                <a:cxn ang="10800000">
                  <a:pos x="wd2" y="hd2"/>
                </a:cxn>
                <a:cxn ang="16200000">
                  <a:pos x="wd2" y="hd2"/>
                </a:cxn>
              </a:cxnLst>
              <a:rect l="0" t="0" r="r" b="b"/>
              <a:pathLst>
                <a:path w="18788" h="21600" extrusionOk="0">
                  <a:moveTo>
                    <a:pt x="8866" y="8203"/>
                  </a:moveTo>
                  <a:cubicBezTo>
                    <a:pt x="8558" y="10591"/>
                    <a:pt x="9681" y="13633"/>
                    <a:pt x="11809" y="13633"/>
                  </a:cubicBezTo>
                  <a:cubicBezTo>
                    <a:pt x="12050" y="13633"/>
                    <a:pt x="12298" y="13595"/>
                    <a:pt x="12564" y="13515"/>
                  </a:cubicBezTo>
                  <a:cubicBezTo>
                    <a:pt x="14494" y="12916"/>
                    <a:pt x="14993" y="10827"/>
                    <a:pt x="14837" y="8642"/>
                  </a:cubicBezTo>
                  <a:cubicBezTo>
                    <a:pt x="18089" y="12865"/>
                    <a:pt x="14062" y="18161"/>
                    <a:pt x="9908" y="18161"/>
                  </a:cubicBezTo>
                  <a:cubicBezTo>
                    <a:pt x="9844" y="18161"/>
                    <a:pt x="9780" y="18161"/>
                    <a:pt x="9713" y="18157"/>
                  </a:cubicBezTo>
                  <a:cubicBezTo>
                    <a:pt x="7606" y="18085"/>
                    <a:pt x="5530" y="17250"/>
                    <a:pt x="4673" y="14790"/>
                  </a:cubicBezTo>
                  <a:cubicBezTo>
                    <a:pt x="3983" y="12790"/>
                    <a:pt x="4053" y="10574"/>
                    <a:pt x="5042" y="8743"/>
                  </a:cubicBezTo>
                  <a:cubicBezTo>
                    <a:pt x="5052" y="8713"/>
                    <a:pt x="5066" y="8701"/>
                    <a:pt x="5077" y="8684"/>
                  </a:cubicBezTo>
                  <a:cubicBezTo>
                    <a:pt x="4493" y="11342"/>
                    <a:pt x="4995" y="14321"/>
                    <a:pt x="7127" y="16579"/>
                  </a:cubicBezTo>
                  <a:cubicBezTo>
                    <a:pt x="7244" y="16701"/>
                    <a:pt x="7379" y="16752"/>
                    <a:pt x="7510" y="16752"/>
                  </a:cubicBezTo>
                  <a:cubicBezTo>
                    <a:pt x="7910" y="16752"/>
                    <a:pt x="8282" y="16279"/>
                    <a:pt x="8020" y="15756"/>
                  </a:cubicBezTo>
                  <a:cubicBezTo>
                    <a:pt x="6745" y="13228"/>
                    <a:pt x="7379" y="10047"/>
                    <a:pt x="8866" y="8203"/>
                  </a:cubicBezTo>
                  <a:close/>
                  <a:moveTo>
                    <a:pt x="7765" y="0"/>
                  </a:moveTo>
                  <a:cubicBezTo>
                    <a:pt x="3554" y="0"/>
                    <a:pt x="-540" y="4848"/>
                    <a:pt x="59" y="10929"/>
                  </a:cubicBezTo>
                  <a:cubicBezTo>
                    <a:pt x="381" y="14195"/>
                    <a:pt x="2265" y="16752"/>
                    <a:pt x="4709" y="18313"/>
                  </a:cubicBezTo>
                  <a:cubicBezTo>
                    <a:pt x="4482" y="18794"/>
                    <a:pt x="4578" y="19406"/>
                    <a:pt x="4935" y="19760"/>
                  </a:cubicBezTo>
                  <a:cubicBezTo>
                    <a:pt x="5314" y="20203"/>
                    <a:pt x="5697" y="20684"/>
                    <a:pt x="6161" y="20997"/>
                  </a:cubicBezTo>
                  <a:cubicBezTo>
                    <a:pt x="6639" y="21309"/>
                    <a:pt x="7212" y="21423"/>
                    <a:pt x="7758" y="21566"/>
                  </a:cubicBezTo>
                  <a:cubicBezTo>
                    <a:pt x="7843" y="21587"/>
                    <a:pt x="7928" y="21600"/>
                    <a:pt x="8013" y="21600"/>
                  </a:cubicBezTo>
                  <a:cubicBezTo>
                    <a:pt x="8728" y="21600"/>
                    <a:pt x="9359" y="20777"/>
                    <a:pt x="9284" y="19988"/>
                  </a:cubicBezTo>
                  <a:cubicBezTo>
                    <a:pt x="9653" y="20039"/>
                    <a:pt x="10021" y="20060"/>
                    <a:pt x="10389" y="20060"/>
                  </a:cubicBezTo>
                  <a:cubicBezTo>
                    <a:pt x="11310" y="20060"/>
                    <a:pt x="12227" y="19908"/>
                    <a:pt x="13123" y="19604"/>
                  </a:cubicBezTo>
                  <a:cubicBezTo>
                    <a:pt x="19654" y="17275"/>
                    <a:pt x="21060" y="6924"/>
                    <a:pt x="14575" y="3220"/>
                  </a:cubicBezTo>
                  <a:cubicBezTo>
                    <a:pt x="13920" y="2848"/>
                    <a:pt x="13230" y="2595"/>
                    <a:pt x="12514" y="2481"/>
                  </a:cubicBezTo>
                  <a:cubicBezTo>
                    <a:pt x="11101" y="755"/>
                    <a:pt x="9422" y="0"/>
                    <a:pt x="7765"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76" name="Google Shape;581;p24"/>
            <p:cNvSpPr/>
            <p:nvPr/>
          </p:nvSpPr>
          <p:spPr>
            <a:xfrm>
              <a:off x="518100" y="2723090"/>
              <a:ext cx="937908" cy="785236"/>
            </a:xfrm>
            <a:custGeom>
              <a:avLst/>
              <a:gdLst/>
              <a:ahLst/>
              <a:cxnLst>
                <a:cxn ang="0">
                  <a:pos x="wd2" y="hd2"/>
                </a:cxn>
                <a:cxn ang="5400000">
                  <a:pos x="wd2" y="hd2"/>
                </a:cxn>
                <a:cxn ang="10800000">
                  <a:pos x="wd2" y="hd2"/>
                </a:cxn>
                <a:cxn ang="16200000">
                  <a:pos x="wd2" y="hd2"/>
                </a:cxn>
              </a:cxnLst>
              <a:rect l="0" t="0" r="r" b="b"/>
              <a:pathLst>
                <a:path w="21063" h="21600" extrusionOk="0">
                  <a:moveTo>
                    <a:pt x="11826" y="0"/>
                  </a:moveTo>
                  <a:cubicBezTo>
                    <a:pt x="11307" y="0"/>
                    <a:pt x="10780" y="46"/>
                    <a:pt x="10238" y="143"/>
                  </a:cubicBezTo>
                  <a:cubicBezTo>
                    <a:pt x="8440" y="452"/>
                    <a:pt x="6984" y="1304"/>
                    <a:pt x="5972" y="2595"/>
                  </a:cubicBezTo>
                  <a:cubicBezTo>
                    <a:pt x="3112" y="3802"/>
                    <a:pt x="794" y="6982"/>
                    <a:pt x="298" y="10627"/>
                  </a:cubicBezTo>
                  <a:cubicBezTo>
                    <a:pt x="-244" y="12687"/>
                    <a:pt x="-41" y="14922"/>
                    <a:pt x="858" y="16784"/>
                  </a:cubicBezTo>
                  <a:cubicBezTo>
                    <a:pt x="2314" y="19858"/>
                    <a:pt x="5196" y="21595"/>
                    <a:pt x="8052" y="21595"/>
                  </a:cubicBezTo>
                  <a:cubicBezTo>
                    <a:pt x="8221" y="21595"/>
                    <a:pt x="8387" y="21586"/>
                    <a:pt x="8556" y="21577"/>
                  </a:cubicBezTo>
                  <a:cubicBezTo>
                    <a:pt x="8756" y="21591"/>
                    <a:pt x="8955" y="21600"/>
                    <a:pt x="9155" y="21600"/>
                  </a:cubicBezTo>
                  <a:cubicBezTo>
                    <a:pt x="9994" y="21600"/>
                    <a:pt x="10825" y="21466"/>
                    <a:pt x="11645" y="21204"/>
                  </a:cubicBezTo>
                  <a:cubicBezTo>
                    <a:pt x="15761" y="19826"/>
                    <a:pt x="18647" y="15296"/>
                    <a:pt x="20509" y="10858"/>
                  </a:cubicBezTo>
                  <a:cubicBezTo>
                    <a:pt x="21130" y="9369"/>
                    <a:pt x="21356" y="7337"/>
                    <a:pt x="20509" y="5880"/>
                  </a:cubicBezTo>
                  <a:cubicBezTo>
                    <a:pt x="18399" y="2212"/>
                    <a:pt x="15370" y="0"/>
                    <a:pt x="1182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77" name="Google Shape;582;p24"/>
            <p:cNvSpPr/>
            <p:nvPr/>
          </p:nvSpPr>
          <p:spPr>
            <a:xfrm>
              <a:off x="-11" y="1228858"/>
              <a:ext cx="926799" cy="924624"/>
            </a:xfrm>
            <a:custGeom>
              <a:avLst/>
              <a:gdLst/>
              <a:ahLst/>
              <a:cxnLst>
                <a:cxn ang="0">
                  <a:pos x="wd2" y="hd2"/>
                </a:cxn>
                <a:cxn ang="5400000">
                  <a:pos x="wd2" y="hd2"/>
                </a:cxn>
                <a:cxn ang="10800000">
                  <a:pos x="wd2" y="hd2"/>
                </a:cxn>
                <a:cxn ang="16200000">
                  <a:pos x="wd2" y="hd2"/>
                </a:cxn>
              </a:cxnLst>
              <a:rect l="0" t="0" r="r" b="b"/>
              <a:pathLst>
                <a:path w="20138" h="21600" extrusionOk="0">
                  <a:moveTo>
                    <a:pt x="8749" y="9882"/>
                  </a:moveTo>
                  <a:cubicBezTo>
                    <a:pt x="10154" y="9882"/>
                    <a:pt x="11828" y="11193"/>
                    <a:pt x="10616" y="12532"/>
                  </a:cubicBezTo>
                  <a:cubicBezTo>
                    <a:pt x="10139" y="13060"/>
                    <a:pt x="9608" y="13279"/>
                    <a:pt x="9076" y="13279"/>
                  </a:cubicBezTo>
                  <a:cubicBezTo>
                    <a:pt x="8534" y="13279"/>
                    <a:pt x="7991" y="13052"/>
                    <a:pt x="7504" y="12700"/>
                  </a:cubicBezTo>
                  <a:cubicBezTo>
                    <a:pt x="7245" y="12160"/>
                    <a:pt x="7111" y="11581"/>
                    <a:pt x="7223" y="11056"/>
                  </a:cubicBezTo>
                  <a:cubicBezTo>
                    <a:pt x="7391" y="10219"/>
                    <a:pt x="8035" y="9882"/>
                    <a:pt x="8749" y="9882"/>
                  </a:cubicBezTo>
                  <a:close/>
                  <a:moveTo>
                    <a:pt x="11406" y="0"/>
                  </a:moveTo>
                  <a:cubicBezTo>
                    <a:pt x="10521" y="0"/>
                    <a:pt x="9670" y="188"/>
                    <a:pt x="8938" y="650"/>
                  </a:cubicBezTo>
                  <a:cubicBezTo>
                    <a:pt x="8348" y="1033"/>
                    <a:pt x="7846" y="1558"/>
                    <a:pt x="7478" y="2192"/>
                  </a:cubicBezTo>
                  <a:cubicBezTo>
                    <a:pt x="6910" y="1922"/>
                    <a:pt x="6299" y="1785"/>
                    <a:pt x="5680" y="1785"/>
                  </a:cubicBezTo>
                  <a:cubicBezTo>
                    <a:pt x="5578" y="1785"/>
                    <a:pt x="5476" y="1789"/>
                    <a:pt x="5371" y="1796"/>
                  </a:cubicBezTo>
                  <a:cubicBezTo>
                    <a:pt x="3034" y="1980"/>
                    <a:pt x="1268" y="3918"/>
                    <a:pt x="497" y="6184"/>
                  </a:cubicBezTo>
                  <a:cubicBezTo>
                    <a:pt x="-559" y="9276"/>
                    <a:pt x="140" y="12794"/>
                    <a:pt x="1905" y="15440"/>
                  </a:cubicBezTo>
                  <a:cubicBezTo>
                    <a:pt x="2935" y="17811"/>
                    <a:pt x="4748" y="19815"/>
                    <a:pt x="6929" y="20841"/>
                  </a:cubicBezTo>
                  <a:cubicBezTo>
                    <a:pt x="8035" y="21361"/>
                    <a:pt x="9171" y="21600"/>
                    <a:pt x="10285" y="21600"/>
                  </a:cubicBezTo>
                  <a:cubicBezTo>
                    <a:pt x="13681" y="21600"/>
                    <a:pt x="16888" y="19361"/>
                    <a:pt x="18613" y="16007"/>
                  </a:cubicBezTo>
                  <a:cubicBezTo>
                    <a:pt x="21041" y="11291"/>
                    <a:pt x="20819" y="4481"/>
                    <a:pt x="16116" y="1479"/>
                  </a:cubicBezTo>
                  <a:cubicBezTo>
                    <a:pt x="14842" y="673"/>
                    <a:pt x="13069" y="0"/>
                    <a:pt x="1140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78" name="Google Shape;583;p24"/>
            <p:cNvSpPr/>
            <p:nvPr/>
          </p:nvSpPr>
          <p:spPr>
            <a:xfrm>
              <a:off x="4939003" y="4661786"/>
              <a:ext cx="1197466" cy="1017440"/>
            </a:xfrm>
            <a:custGeom>
              <a:avLst/>
              <a:gdLst/>
              <a:ahLst/>
              <a:cxnLst>
                <a:cxn ang="0">
                  <a:pos x="wd2" y="hd2"/>
                </a:cxn>
                <a:cxn ang="5400000">
                  <a:pos x="wd2" y="hd2"/>
                </a:cxn>
                <a:cxn ang="10800000">
                  <a:pos x="wd2" y="hd2"/>
                </a:cxn>
                <a:cxn ang="16200000">
                  <a:pos x="wd2" y="hd2"/>
                </a:cxn>
              </a:cxnLst>
              <a:rect l="0" t="0" r="r" b="b"/>
              <a:pathLst>
                <a:path w="20353" h="21600" extrusionOk="0">
                  <a:moveTo>
                    <a:pt x="8249" y="6747"/>
                  </a:moveTo>
                  <a:cubicBezTo>
                    <a:pt x="8519" y="7021"/>
                    <a:pt x="8747" y="7345"/>
                    <a:pt x="8929" y="7715"/>
                  </a:cubicBezTo>
                  <a:cubicBezTo>
                    <a:pt x="8573" y="8084"/>
                    <a:pt x="8129" y="8277"/>
                    <a:pt x="7682" y="8277"/>
                  </a:cubicBezTo>
                  <a:cubicBezTo>
                    <a:pt x="7443" y="8277"/>
                    <a:pt x="7204" y="8223"/>
                    <a:pt x="6976" y="8113"/>
                  </a:cubicBezTo>
                  <a:cubicBezTo>
                    <a:pt x="7340" y="7583"/>
                    <a:pt x="7770" y="7131"/>
                    <a:pt x="8240" y="6758"/>
                  </a:cubicBezTo>
                  <a:lnTo>
                    <a:pt x="8249" y="6747"/>
                  </a:lnTo>
                  <a:close/>
                  <a:moveTo>
                    <a:pt x="11976" y="5527"/>
                  </a:moveTo>
                  <a:cubicBezTo>
                    <a:pt x="12762" y="5609"/>
                    <a:pt x="13519" y="5908"/>
                    <a:pt x="14143" y="6509"/>
                  </a:cubicBezTo>
                  <a:cubicBezTo>
                    <a:pt x="14977" y="7334"/>
                    <a:pt x="15512" y="8301"/>
                    <a:pt x="15962" y="9344"/>
                  </a:cubicBezTo>
                  <a:cubicBezTo>
                    <a:pt x="15783" y="9276"/>
                    <a:pt x="15600" y="9240"/>
                    <a:pt x="15421" y="9240"/>
                  </a:cubicBezTo>
                  <a:cubicBezTo>
                    <a:pt x="14638" y="9240"/>
                    <a:pt x="13912" y="9866"/>
                    <a:pt x="13664" y="10841"/>
                  </a:cubicBezTo>
                  <a:cubicBezTo>
                    <a:pt x="13442" y="11677"/>
                    <a:pt x="12964" y="12470"/>
                    <a:pt x="12437" y="13174"/>
                  </a:cubicBezTo>
                  <a:cubicBezTo>
                    <a:pt x="12745" y="12420"/>
                    <a:pt x="12955" y="11595"/>
                    <a:pt x="13061" y="10756"/>
                  </a:cubicBezTo>
                  <a:cubicBezTo>
                    <a:pt x="13291" y="8806"/>
                    <a:pt x="12821" y="7010"/>
                    <a:pt x="11976" y="5527"/>
                  </a:cubicBezTo>
                  <a:close/>
                  <a:moveTo>
                    <a:pt x="3958" y="7583"/>
                  </a:moveTo>
                  <a:cubicBezTo>
                    <a:pt x="4379" y="9632"/>
                    <a:pt x="5712" y="11332"/>
                    <a:pt x="7656" y="11438"/>
                  </a:cubicBezTo>
                  <a:cubicBezTo>
                    <a:pt x="7691" y="11438"/>
                    <a:pt x="7725" y="11438"/>
                    <a:pt x="7759" y="11438"/>
                  </a:cubicBezTo>
                  <a:cubicBezTo>
                    <a:pt x="8203" y="11438"/>
                    <a:pt x="8647" y="11367"/>
                    <a:pt x="9074" y="11211"/>
                  </a:cubicBezTo>
                  <a:cubicBezTo>
                    <a:pt x="8872" y="11929"/>
                    <a:pt x="8565" y="12601"/>
                    <a:pt x="8163" y="13174"/>
                  </a:cubicBezTo>
                  <a:cubicBezTo>
                    <a:pt x="7577" y="13647"/>
                    <a:pt x="6902" y="13932"/>
                    <a:pt x="6244" y="13932"/>
                  </a:cubicBezTo>
                  <a:cubicBezTo>
                    <a:pt x="5245" y="13932"/>
                    <a:pt x="4277" y="13274"/>
                    <a:pt x="3687" y="11595"/>
                  </a:cubicBezTo>
                  <a:cubicBezTo>
                    <a:pt x="3123" y="9966"/>
                    <a:pt x="3334" y="8589"/>
                    <a:pt x="3958" y="7597"/>
                  </a:cubicBezTo>
                  <a:lnTo>
                    <a:pt x="3958" y="7583"/>
                  </a:lnTo>
                  <a:close/>
                  <a:moveTo>
                    <a:pt x="12001" y="0"/>
                  </a:moveTo>
                  <a:cubicBezTo>
                    <a:pt x="10558" y="0"/>
                    <a:pt x="9066" y="473"/>
                    <a:pt x="7847" y="1348"/>
                  </a:cubicBezTo>
                  <a:cubicBezTo>
                    <a:pt x="7705" y="1327"/>
                    <a:pt x="7565" y="1316"/>
                    <a:pt x="7423" y="1316"/>
                  </a:cubicBezTo>
                  <a:cubicBezTo>
                    <a:pt x="6851" y="1316"/>
                    <a:pt x="6287" y="1494"/>
                    <a:pt x="5777" y="1839"/>
                  </a:cubicBezTo>
                  <a:cubicBezTo>
                    <a:pt x="3812" y="2031"/>
                    <a:pt x="1925" y="3215"/>
                    <a:pt x="863" y="5467"/>
                  </a:cubicBezTo>
                  <a:cubicBezTo>
                    <a:pt x="-1122" y="9621"/>
                    <a:pt x="478" y="15628"/>
                    <a:pt x="4015" y="17531"/>
                  </a:cubicBezTo>
                  <a:cubicBezTo>
                    <a:pt x="4732" y="17915"/>
                    <a:pt x="5495" y="18114"/>
                    <a:pt x="6270" y="18114"/>
                  </a:cubicBezTo>
                  <a:cubicBezTo>
                    <a:pt x="6529" y="18114"/>
                    <a:pt x="6791" y="18093"/>
                    <a:pt x="7053" y="18047"/>
                  </a:cubicBezTo>
                  <a:cubicBezTo>
                    <a:pt x="6976" y="18296"/>
                    <a:pt x="6964" y="18573"/>
                    <a:pt x="7013" y="18836"/>
                  </a:cubicBezTo>
                  <a:cubicBezTo>
                    <a:pt x="7340" y="20405"/>
                    <a:pt x="8824" y="21205"/>
                    <a:pt x="9994" y="21493"/>
                  </a:cubicBezTo>
                  <a:cubicBezTo>
                    <a:pt x="10279" y="21568"/>
                    <a:pt x="10564" y="21600"/>
                    <a:pt x="10845" y="21600"/>
                  </a:cubicBezTo>
                  <a:cubicBezTo>
                    <a:pt x="12038" y="21600"/>
                    <a:pt x="13197" y="20992"/>
                    <a:pt x="14183" y="20142"/>
                  </a:cubicBezTo>
                  <a:cubicBezTo>
                    <a:pt x="16144" y="18442"/>
                    <a:pt x="17457" y="15674"/>
                    <a:pt x="17363" y="12744"/>
                  </a:cubicBezTo>
                  <a:cubicBezTo>
                    <a:pt x="17833" y="13558"/>
                    <a:pt x="18340" y="14383"/>
                    <a:pt x="18436" y="15173"/>
                  </a:cubicBezTo>
                  <a:cubicBezTo>
                    <a:pt x="18459" y="15386"/>
                    <a:pt x="18607" y="15486"/>
                    <a:pt x="18761" y="15486"/>
                  </a:cubicBezTo>
                  <a:cubicBezTo>
                    <a:pt x="18920" y="15486"/>
                    <a:pt x="19083" y="15379"/>
                    <a:pt x="19117" y="15173"/>
                  </a:cubicBezTo>
                  <a:cubicBezTo>
                    <a:pt x="19316" y="13917"/>
                    <a:pt x="20179" y="12996"/>
                    <a:pt x="20324" y="11620"/>
                  </a:cubicBezTo>
                  <a:cubicBezTo>
                    <a:pt x="20478" y="10051"/>
                    <a:pt x="19980" y="8301"/>
                    <a:pt x="19518" y="6889"/>
                  </a:cubicBezTo>
                  <a:cubicBezTo>
                    <a:pt x="18522" y="3873"/>
                    <a:pt x="16643" y="1337"/>
                    <a:pt x="14094" y="366"/>
                  </a:cubicBezTo>
                  <a:cubicBezTo>
                    <a:pt x="13437" y="117"/>
                    <a:pt x="12725" y="0"/>
                    <a:pt x="12001"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79" name="Google Shape;584;p24"/>
            <p:cNvSpPr/>
            <p:nvPr/>
          </p:nvSpPr>
          <p:spPr>
            <a:xfrm>
              <a:off x="3425699" y="4731983"/>
              <a:ext cx="814955" cy="799981"/>
            </a:xfrm>
            <a:custGeom>
              <a:avLst/>
              <a:gdLst/>
              <a:ahLst/>
              <a:cxnLst>
                <a:cxn ang="0">
                  <a:pos x="wd2" y="hd2"/>
                </a:cxn>
                <a:cxn ang="5400000">
                  <a:pos x="wd2" y="hd2"/>
                </a:cxn>
                <a:cxn ang="10800000">
                  <a:pos x="wd2" y="hd2"/>
                </a:cxn>
                <a:cxn ang="16200000">
                  <a:pos x="wd2" y="hd2"/>
                </a:cxn>
              </a:cxnLst>
              <a:rect l="0" t="0" r="r" b="b"/>
              <a:pathLst>
                <a:path w="18353" h="21600" extrusionOk="0">
                  <a:moveTo>
                    <a:pt x="13228" y="11313"/>
                  </a:moveTo>
                  <a:cubicBezTo>
                    <a:pt x="13507" y="12974"/>
                    <a:pt x="13126" y="14661"/>
                    <a:pt x="11398" y="15272"/>
                  </a:cubicBezTo>
                  <a:cubicBezTo>
                    <a:pt x="11194" y="15344"/>
                    <a:pt x="10994" y="15376"/>
                    <a:pt x="10798" y="15376"/>
                  </a:cubicBezTo>
                  <a:cubicBezTo>
                    <a:pt x="10149" y="15376"/>
                    <a:pt x="9557" y="15018"/>
                    <a:pt x="9100" y="14480"/>
                  </a:cubicBezTo>
                  <a:cubicBezTo>
                    <a:pt x="9213" y="14358"/>
                    <a:pt x="9330" y="14236"/>
                    <a:pt x="9444" y="14114"/>
                  </a:cubicBezTo>
                  <a:lnTo>
                    <a:pt x="10217" y="14114"/>
                  </a:lnTo>
                  <a:cubicBezTo>
                    <a:pt x="11881" y="14114"/>
                    <a:pt x="12873" y="12833"/>
                    <a:pt x="13228" y="11313"/>
                  </a:cubicBezTo>
                  <a:close/>
                  <a:moveTo>
                    <a:pt x="8338" y="0"/>
                  </a:moveTo>
                  <a:cubicBezTo>
                    <a:pt x="6667" y="0"/>
                    <a:pt x="5007" y="556"/>
                    <a:pt x="3550" y="1647"/>
                  </a:cubicBezTo>
                  <a:cubicBezTo>
                    <a:pt x="3347" y="1633"/>
                    <a:pt x="3147" y="1583"/>
                    <a:pt x="2943" y="1570"/>
                  </a:cubicBezTo>
                  <a:cubicBezTo>
                    <a:pt x="2905" y="1570"/>
                    <a:pt x="2871" y="1565"/>
                    <a:pt x="2837" y="1565"/>
                  </a:cubicBezTo>
                  <a:cubicBezTo>
                    <a:pt x="1468" y="1565"/>
                    <a:pt x="702" y="3311"/>
                    <a:pt x="973" y="4736"/>
                  </a:cubicBezTo>
                  <a:cubicBezTo>
                    <a:pt x="72" y="6595"/>
                    <a:pt x="-283" y="8893"/>
                    <a:pt x="249" y="11481"/>
                  </a:cubicBezTo>
                  <a:cubicBezTo>
                    <a:pt x="706" y="13734"/>
                    <a:pt x="1849" y="15606"/>
                    <a:pt x="3362" y="16366"/>
                  </a:cubicBezTo>
                  <a:cubicBezTo>
                    <a:pt x="4776" y="19465"/>
                    <a:pt x="7357" y="21600"/>
                    <a:pt x="10266" y="21600"/>
                  </a:cubicBezTo>
                  <a:cubicBezTo>
                    <a:pt x="11662" y="21600"/>
                    <a:pt x="13130" y="21111"/>
                    <a:pt x="14586" y="20008"/>
                  </a:cubicBezTo>
                  <a:cubicBezTo>
                    <a:pt x="21317" y="14873"/>
                    <a:pt x="18193" y="4008"/>
                    <a:pt x="11753" y="810"/>
                  </a:cubicBezTo>
                  <a:cubicBezTo>
                    <a:pt x="10655" y="267"/>
                    <a:pt x="9493" y="0"/>
                    <a:pt x="8338"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80" name="Google Shape;585;p24"/>
            <p:cNvSpPr/>
            <p:nvPr/>
          </p:nvSpPr>
          <p:spPr>
            <a:xfrm>
              <a:off x="1841748" y="4797320"/>
              <a:ext cx="747570" cy="783563"/>
            </a:xfrm>
            <a:custGeom>
              <a:avLst/>
              <a:gdLst/>
              <a:ahLst/>
              <a:cxnLst>
                <a:cxn ang="0">
                  <a:pos x="wd2" y="hd2"/>
                </a:cxn>
                <a:cxn ang="5400000">
                  <a:pos x="wd2" y="hd2"/>
                </a:cxn>
                <a:cxn ang="10800000">
                  <a:pos x="wd2" y="hd2"/>
                </a:cxn>
                <a:cxn ang="16200000">
                  <a:pos x="wd2" y="hd2"/>
                </a:cxn>
              </a:cxnLst>
              <a:rect l="0" t="0" r="r" b="b"/>
              <a:pathLst>
                <a:path w="17716" h="21600" extrusionOk="0">
                  <a:moveTo>
                    <a:pt x="9302" y="0"/>
                  </a:moveTo>
                  <a:cubicBezTo>
                    <a:pt x="7500" y="0"/>
                    <a:pt x="5685" y="568"/>
                    <a:pt x="4169" y="1635"/>
                  </a:cubicBezTo>
                  <a:cubicBezTo>
                    <a:pt x="-3219" y="6844"/>
                    <a:pt x="-83" y="20039"/>
                    <a:pt x="8055" y="21531"/>
                  </a:cubicBezTo>
                  <a:cubicBezTo>
                    <a:pt x="8309" y="21577"/>
                    <a:pt x="8552" y="21600"/>
                    <a:pt x="8786" y="21600"/>
                  </a:cubicBezTo>
                  <a:cubicBezTo>
                    <a:pt x="10449" y="21600"/>
                    <a:pt x="11656" y="20482"/>
                    <a:pt x="12466" y="18903"/>
                  </a:cubicBezTo>
                  <a:cubicBezTo>
                    <a:pt x="14749" y="17910"/>
                    <a:pt x="16511" y="15749"/>
                    <a:pt x="17261" y="13042"/>
                  </a:cubicBezTo>
                  <a:cubicBezTo>
                    <a:pt x="18381" y="9080"/>
                    <a:pt x="17420" y="4420"/>
                    <a:pt x="14483" y="1884"/>
                  </a:cubicBezTo>
                  <a:cubicBezTo>
                    <a:pt x="12994" y="600"/>
                    <a:pt x="11152" y="0"/>
                    <a:pt x="9302"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81" name="Google Shape;586;p24"/>
            <p:cNvSpPr/>
            <p:nvPr/>
          </p:nvSpPr>
          <p:spPr>
            <a:xfrm>
              <a:off x="389407" y="4554229"/>
              <a:ext cx="866284" cy="866827"/>
            </a:xfrm>
            <a:custGeom>
              <a:avLst/>
              <a:gdLst/>
              <a:ahLst/>
              <a:cxnLst>
                <a:cxn ang="0">
                  <a:pos x="wd2" y="hd2"/>
                </a:cxn>
                <a:cxn ang="5400000">
                  <a:pos x="wd2" y="hd2"/>
                </a:cxn>
                <a:cxn ang="10800000">
                  <a:pos x="wd2" y="hd2"/>
                </a:cxn>
                <a:cxn ang="16200000">
                  <a:pos x="wd2" y="hd2"/>
                </a:cxn>
              </a:cxnLst>
              <a:rect l="0" t="0" r="r" b="b"/>
              <a:pathLst>
                <a:path w="15616" h="21600" extrusionOk="0">
                  <a:moveTo>
                    <a:pt x="6766" y="0"/>
                  </a:moveTo>
                  <a:cubicBezTo>
                    <a:pt x="5458" y="0"/>
                    <a:pt x="4112" y="568"/>
                    <a:pt x="3015" y="1678"/>
                  </a:cubicBezTo>
                  <a:cubicBezTo>
                    <a:pt x="-3492" y="8266"/>
                    <a:pt x="1569" y="21600"/>
                    <a:pt x="8391" y="21600"/>
                  </a:cubicBezTo>
                  <a:cubicBezTo>
                    <a:pt x="9293" y="21600"/>
                    <a:pt x="10227" y="21366"/>
                    <a:pt x="11166" y="20857"/>
                  </a:cubicBezTo>
                  <a:cubicBezTo>
                    <a:pt x="18108" y="17062"/>
                    <a:pt x="16634" y="330"/>
                    <a:pt x="8777" y="271"/>
                  </a:cubicBezTo>
                  <a:cubicBezTo>
                    <a:pt x="8656" y="271"/>
                    <a:pt x="8523" y="313"/>
                    <a:pt x="8403" y="313"/>
                  </a:cubicBezTo>
                  <a:cubicBezTo>
                    <a:pt x="7880" y="104"/>
                    <a:pt x="7328" y="0"/>
                    <a:pt x="6766" y="0"/>
                  </a:cubicBezTo>
                  <a:close/>
                </a:path>
              </a:pathLst>
            </a:custGeom>
            <a:solidFill>
              <a:srgbClr val="F69E9C"/>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1083" name="Google Shape;587;p24"/>
          <p:cNvSpPr/>
          <p:nvPr/>
        </p:nvSpPr>
        <p:spPr>
          <a:xfrm>
            <a:off x="-1616271" y="-1865333"/>
            <a:ext cx="11471021" cy="9570179"/>
          </a:xfrm>
          <a:custGeom>
            <a:avLst/>
            <a:gdLst/>
            <a:ahLst/>
            <a:cxnLst>
              <a:cxn ang="0">
                <a:pos x="wd2" y="hd2"/>
              </a:cxn>
              <a:cxn ang="5400000">
                <a:pos x="wd2" y="hd2"/>
              </a:cxn>
              <a:cxn ang="10800000">
                <a:pos x="wd2" y="hd2"/>
              </a:cxn>
              <a:cxn ang="16200000">
                <a:pos x="wd2" y="hd2"/>
              </a:cxn>
            </a:cxnLst>
            <a:rect l="0" t="0" r="r" b="b"/>
            <a:pathLst>
              <a:path w="21599" h="21600" extrusionOk="0">
                <a:moveTo>
                  <a:pt x="2137" y="929"/>
                </a:moveTo>
                <a:cubicBezTo>
                  <a:pt x="2110" y="946"/>
                  <a:pt x="2083" y="964"/>
                  <a:pt x="2056" y="981"/>
                </a:cubicBezTo>
                <a:cubicBezTo>
                  <a:pt x="2075" y="967"/>
                  <a:pt x="2095" y="951"/>
                  <a:pt x="2117" y="935"/>
                </a:cubicBezTo>
                <a:cubicBezTo>
                  <a:pt x="2124" y="933"/>
                  <a:pt x="2130" y="931"/>
                  <a:pt x="2137" y="929"/>
                </a:cubicBezTo>
                <a:close/>
                <a:moveTo>
                  <a:pt x="435" y="6624"/>
                </a:moveTo>
                <a:cubicBezTo>
                  <a:pt x="436" y="6633"/>
                  <a:pt x="437" y="6640"/>
                  <a:pt x="438" y="6647"/>
                </a:cubicBezTo>
                <a:cubicBezTo>
                  <a:pt x="437" y="6638"/>
                  <a:pt x="436" y="6630"/>
                  <a:pt x="435" y="6624"/>
                </a:cubicBezTo>
                <a:close/>
                <a:moveTo>
                  <a:pt x="11563" y="7878"/>
                </a:moveTo>
                <a:cubicBezTo>
                  <a:pt x="11564" y="7878"/>
                  <a:pt x="11565" y="7878"/>
                  <a:pt x="11567" y="7878"/>
                </a:cubicBezTo>
                <a:cubicBezTo>
                  <a:pt x="11638" y="7896"/>
                  <a:pt x="11660" y="7910"/>
                  <a:pt x="11667" y="7922"/>
                </a:cubicBezTo>
                <a:lnTo>
                  <a:pt x="11612" y="7907"/>
                </a:lnTo>
                <a:lnTo>
                  <a:pt x="11580" y="7897"/>
                </a:lnTo>
                <a:cubicBezTo>
                  <a:pt x="11568" y="7895"/>
                  <a:pt x="11556" y="7889"/>
                  <a:pt x="11543" y="7885"/>
                </a:cubicBezTo>
                <a:cubicBezTo>
                  <a:pt x="11541" y="7886"/>
                  <a:pt x="11537" y="7886"/>
                  <a:pt x="11534" y="7887"/>
                </a:cubicBezTo>
                <a:cubicBezTo>
                  <a:pt x="11543" y="7882"/>
                  <a:pt x="11553" y="7878"/>
                  <a:pt x="11563" y="7878"/>
                </a:cubicBezTo>
                <a:close/>
                <a:moveTo>
                  <a:pt x="2803" y="17453"/>
                </a:moveTo>
                <a:cubicBezTo>
                  <a:pt x="2804" y="17453"/>
                  <a:pt x="2804" y="17454"/>
                  <a:pt x="2804" y="17454"/>
                </a:cubicBezTo>
                <a:cubicBezTo>
                  <a:pt x="2804" y="17454"/>
                  <a:pt x="2804" y="17453"/>
                  <a:pt x="2803" y="17453"/>
                </a:cubicBezTo>
                <a:close/>
                <a:moveTo>
                  <a:pt x="4786" y="0"/>
                </a:moveTo>
                <a:cubicBezTo>
                  <a:pt x="4744" y="1"/>
                  <a:pt x="4691" y="4"/>
                  <a:pt x="4639" y="11"/>
                </a:cubicBezTo>
                <a:cubicBezTo>
                  <a:pt x="4586" y="18"/>
                  <a:pt x="4533" y="27"/>
                  <a:pt x="4488" y="38"/>
                </a:cubicBezTo>
                <a:cubicBezTo>
                  <a:pt x="4396" y="61"/>
                  <a:pt x="4336" y="83"/>
                  <a:pt x="4368" y="88"/>
                </a:cubicBezTo>
                <a:cubicBezTo>
                  <a:pt x="4376" y="88"/>
                  <a:pt x="4384" y="88"/>
                  <a:pt x="4392" y="88"/>
                </a:cubicBezTo>
                <a:cubicBezTo>
                  <a:pt x="4421" y="88"/>
                  <a:pt x="4451" y="90"/>
                  <a:pt x="4481" y="94"/>
                </a:cubicBezTo>
                <a:cubicBezTo>
                  <a:pt x="4516" y="97"/>
                  <a:pt x="4544" y="107"/>
                  <a:pt x="4546" y="118"/>
                </a:cubicBezTo>
                <a:lnTo>
                  <a:pt x="4508" y="123"/>
                </a:lnTo>
                <a:lnTo>
                  <a:pt x="4471" y="127"/>
                </a:lnTo>
                <a:lnTo>
                  <a:pt x="4394" y="137"/>
                </a:lnTo>
                <a:cubicBezTo>
                  <a:pt x="4392" y="141"/>
                  <a:pt x="4391" y="146"/>
                  <a:pt x="4389" y="150"/>
                </a:cubicBezTo>
                <a:cubicBezTo>
                  <a:pt x="4380" y="151"/>
                  <a:pt x="4373" y="151"/>
                  <a:pt x="4365" y="152"/>
                </a:cubicBezTo>
                <a:cubicBezTo>
                  <a:pt x="3761" y="194"/>
                  <a:pt x="3174" y="371"/>
                  <a:pt x="2622" y="650"/>
                </a:cubicBezTo>
                <a:lnTo>
                  <a:pt x="2634" y="633"/>
                </a:lnTo>
                <a:lnTo>
                  <a:pt x="2594" y="664"/>
                </a:lnTo>
                <a:cubicBezTo>
                  <a:pt x="2521" y="702"/>
                  <a:pt x="2448" y="741"/>
                  <a:pt x="2376" y="782"/>
                </a:cubicBezTo>
                <a:cubicBezTo>
                  <a:pt x="2380" y="771"/>
                  <a:pt x="2398" y="753"/>
                  <a:pt x="2436" y="727"/>
                </a:cubicBezTo>
                <a:cubicBezTo>
                  <a:pt x="2354" y="757"/>
                  <a:pt x="2322" y="782"/>
                  <a:pt x="2293" y="804"/>
                </a:cubicBezTo>
                <a:cubicBezTo>
                  <a:pt x="2254" y="835"/>
                  <a:pt x="2211" y="858"/>
                  <a:pt x="2166" y="873"/>
                </a:cubicBezTo>
                <a:cubicBezTo>
                  <a:pt x="2162" y="874"/>
                  <a:pt x="2160" y="874"/>
                  <a:pt x="2158" y="874"/>
                </a:cubicBezTo>
                <a:cubicBezTo>
                  <a:pt x="2153" y="874"/>
                  <a:pt x="2158" y="869"/>
                  <a:pt x="2167" y="860"/>
                </a:cubicBezTo>
                <a:cubicBezTo>
                  <a:pt x="2121" y="897"/>
                  <a:pt x="2074" y="933"/>
                  <a:pt x="2028" y="970"/>
                </a:cubicBezTo>
                <a:cubicBezTo>
                  <a:pt x="2039" y="955"/>
                  <a:pt x="2029" y="949"/>
                  <a:pt x="2027" y="941"/>
                </a:cubicBezTo>
                <a:cubicBezTo>
                  <a:pt x="2026" y="933"/>
                  <a:pt x="2033" y="922"/>
                  <a:pt x="2080" y="898"/>
                </a:cubicBezTo>
                <a:cubicBezTo>
                  <a:pt x="2062" y="906"/>
                  <a:pt x="2046" y="915"/>
                  <a:pt x="2029" y="923"/>
                </a:cubicBezTo>
                <a:cubicBezTo>
                  <a:pt x="2013" y="933"/>
                  <a:pt x="1998" y="942"/>
                  <a:pt x="1983" y="952"/>
                </a:cubicBezTo>
                <a:cubicBezTo>
                  <a:pt x="1953" y="971"/>
                  <a:pt x="1925" y="990"/>
                  <a:pt x="1899" y="1009"/>
                </a:cubicBezTo>
                <a:cubicBezTo>
                  <a:pt x="1873" y="1029"/>
                  <a:pt x="1848" y="1047"/>
                  <a:pt x="1826" y="1065"/>
                </a:cubicBezTo>
                <a:cubicBezTo>
                  <a:pt x="1803" y="1084"/>
                  <a:pt x="1783" y="1103"/>
                  <a:pt x="1763" y="1121"/>
                </a:cubicBezTo>
                <a:cubicBezTo>
                  <a:pt x="1724" y="1156"/>
                  <a:pt x="1690" y="1187"/>
                  <a:pt x="1659" y="1212"/>
                </a:cubicBezTo>
                <a:cubicBezTo>
                  <a:pt x="1644" y="1223"/>
                  <a:pt x="1629" y="1234"/>
                  <a:pt x="1613" y="1243"/>
                </a:cubicBezTo>
                <a:cubicBezTo>
                  <a:pt x="1599" y="1252"/>
                  <a:pt x="1585" y="1258"/>
                  <a:pt x="1570" y="1263"/>
                </a:cubicBezTo>
                <a:lnTo>
                  <a:pt x="1589" y="1243"/>
                </a:lnTo>
                <a:cubicBezTo>
                  <a:pt x="1422" y="1392"/>
                  <a:pt x="1420" y="1408"/>
                  <a:pt x="1429" y="1418"/>
                </a:cubicBezTo>
                <a:cubicBezTo>
                  <a:pt x="1434" y="1423"/>
                  <a:pt x="1442" y="1428"/>
                  <a:pt x="1435" y="1446"/>
                </a:cubicBezTo>
                <a:cubicBezTo>
                  <a:pt x="1382" y="1490"/>
                  <a:pt x="1330" y="1536"/>
                  <a:pt x="1278" y="1583"/>
                </a:cubicBezTo>
                <a:lnTo>
                  <a:pt x="1238" y="1593"/>
                </a:lnTo>
                <a:cubicBezTo>
                  <a:pt x="1201" y="1604"/>
                  <a:pt x="1165" y="1616"/>
                  <a:pt x="1127" y="1627"/>
                </a:cubicBezTo>
                <a:lnTo>
                  <a:pt x="1119" y="1692"/>
                </a:lnTo>
                <a:cubicBezTo>
                  <a:pt x="1090" y="1718"/>
                  <a:pt x="1039" y="1764"/>
                  <a:pt x="1023" y="1764"/>
                </a:cubicBezTo>
                <a:cubicBezTo>
                  <a:pt x="1021" y="1764"/>
                  <a:pt x="1019" y="1762"/>
                  <a:pt x="1019" y="1758"/>
                </a:cubicBezTo>
                <a:cubicBezTo>
                  <a:pt x="981" y="1812"/>
                  <a:pt x="975" y="1825"/>
                  <a:pt x="980" y="1825"/>
                </a:cubicBezTo>
                <a:cubicBezTo>
                  <a:pt x="985" y="1825"/>
                  <a:pt x="1001" y="1813"/>
                  <a:pt x="1007" y="1813"/>
                </a:cubicBezTo>
                <a:cubicBezTo>
                  <a:pt x="1011" y="1813"/>
                  <a:pt x="1011" y="1820"/>
                  <a:pt x="996" y="1845"/>
                </a:cubicBezTo>
                <a:cubicBezTo>
                  <a:pt x="946" y="1883"/>
                  <a:pt x="899" y="1925"/>
                  <a:pt x="854" y="1970"/>
                </a:cubicBezTo>
                <a:cubicBezTo>
                  <a:pt x="830" y="1995"/>
                  <a:pt x="806" y="2022"/>
                  <a:pt x="783" y="2047"/>
                </a:cubicBezTo>
                <a:cubicBezTo>
                  <a:pt x="760" y="2073"/>
                  <a:pt x="736" y="2099"/>
                  <a:pt x="715" y="2125"/>
                </a:cubicBezTo>
                <a:cubicBezTo>
                  <a:pt x="694" y="2151"/>
                  <a:pt x="672" y="2175"/>
                  <a:pt x="653" y="2197"/>
                </a:cubicBezTo>
                <a:cubicBezTo>
                  <a:pt x="633" y="2219"/>
                  <a:pt x="615" y="2240"/>
                  <a:pt x="599" y="2257"/>
                </a:cubicBezTo>
                <a:cubicBezTo>
                  <a:pt x="566" y="2290"/>
                  <a:pt x="540" y="2310"/>
                  <a:pt x="521" y="2310"/>
                </a:cubicBezTo>
                <a:cubicBezTo>
                  <a:pt x="520" y="2310"/>
                  <a:pt x="520" y="2310"/>
                  <a:pt x="519" y="2310"/>
                </a:cubicBezTo>
                <a:cubicBezTo>
                  <a:pt x="514" y="2325"/>
                  <a:pt x="516" y="2331"/>
                  <a:pt x="519" y="2331"/>
                </a:cubicBezTo>
                <a:cubicBezTo>
                  <a:pt x="522" y="2331"/>
                  <a:pt x="525" y="2329"/>
                  <a:pt x="528" y="2326"/>
                </a:cubicBezTo>
                <a:cubicBezTo>
                  <a:pt x="535" y="2322"/>
                  <a:pt x="540" y="2316"/>
                  <a:pt x="547" y="2310"/>
                </a:cubicBezTo>
                <a:lnTo>
                  <a:pt x="566" y="2291"/>
                </a:lnTo>
                <a:cubicBezTo>
                  <a:pt x="575" y="2283"/>
                  <a:pt x="582" y="2277"/>
                  <a:pt x="585" y="2277"/>
                </a:cubicBezTo>
                <a:cubicBezTo>
                  <a:pt x="586" y="2277"/>
                  <a:pt x="586" y="2278"/>
                  <a:pt x="585" y="2280"/>
                </a:cubicBezTo>
                <a:cubicBezTo>
                  <a:pt x="582" y="2288"/>
                  <a:pt x="567" y="2311"/>
                  <a:pt x="535" y="2365"/>
                </a:cubicBezTo>
                <a:cubicBezTo>
                  <a:pt x="513" y="2365"/>
                  <a:pt x="491" y="2381"/>
                  <a:pt x="470" y="2406"/>
                </a:cubicBezTo>
                <a:cubicBezTo>
                  <a:pt x="448" y="2431"/>
                  <a:pt x="428" y="2467"/>
                  <a:pt x="406" y="2506"/>
                </a:cubicBezTo>
                <a:cubicBezTo>
                  <a:pt x="395" y="2526"/>
                  <a:pt x="384" y="2548"/>
                  <a:pt x="373" y="2570"/>
                </a:cubicBezTo>
                <a:cubicBezTo>
                  <a:pt x="361" y="2593"/>
                  <a:pt x="349" y="2615"/>
                  <a:pt x="337" y="2637"/>
                </a:cubicBezTo>
                <a:cubicBezTo>
                  <a:pt x="325" y="2661"/>
                  <a:pt x="312" y="2684"/>
                  <a:pt x="299" y="2707"/>
                </a:cubicBezTo>
                <a:cubicBezTo>
                  <a:pt x="285" y="2730"/>
                  <a:pt x="270" y="2752"/>
                  <a:pt x="256" y="2775"/>
                </a:cubicBezTo>
                <a:cubicBezTo>
                  <a:pt x="256" y="2763"/>
                  <a:pt x="258" y="2752"/>
                  <a:pt x="261" y="2741"/>
                </a:cubicBezTo>
                <a:cubicBezTo>
                  <a:pt x="264" y="2728"/>
                  <a:pt x="268" y="2716"/>
                  <a:pt x="273" y="2704"/>
                </a:cubicBezTo>
                <a:cubicBezTo>
                  <a:pt x="281" y="2680"/>
                  <a:pt x="292" y="2656"/>
                  <a:pt x="299" y="2640"/>
                </a:cubicBezTo>
                <a:cubicBezTo>
                  <a:pt x="304" y="2629"/>
                  <a:pt x="307" y="2621"/>
                  <a:pt x="304" y="2621"/>
                </a:cubicBezTo>
                <a:cubicBezTo>
                  <a:pt x="301" y="2621"/>
                  <a:pt x="284" y="2642"/>
                  <a:pt x="243" y="2696"/>
                </a:cubicBezTo>
                <a:cubicBezTo>
                  <a:pt x="242" y="2706"/>
                  <a:pt x="240" y="2716"/>
                  <a:pt x="238" y="2725"/>
                </a:cubicBezTo>
                <a:cubicBezTo>
                  <a:pt x="236" y="2736"/>
                  <a:pt x="233" y="2746"/>
                  <a:pt x="230" y="2757"/>
                </a:cubicBezTo>
                <a:cubicBezTo>
                  <a:pt x="223" y="2780"/>
                  <a:pt x="215" y="2802"/>
                  <a:pt x="205" y="2823"/>
                </a:cubicBezTo>
                <a:cubicBezTo>
                  <a:pt x="195" y="2845"/>
                  <a:pt x="185" y="2871"/>
                  <a:pt x="173" y="2895"/>
                </a:cubicBezTo>
                <a:cubicBezTo>
                  <a:pt x="160" y="2919"/>
                  <a:pt x="148" y="2944"/>
                  <a:pt x="136" y="2971"/>
                </a:cubicBezTo>
                <a:cubicBezTo>
                  <a:pt x="85" y="3074"/>
                  <a:pt x="38" y="3191"/>
                  <a:pt x="23" y="3289"/>
                </a:cubicBezTo>
                <a:cubicBezTo>
                  <a:pt x="33" y="3295"/>
                  <a:pt x="34" y="3324"/>
                  <a:pt x="30" y="3369"/>
                </a:cubicBezTo>
                <a:cubicBezTo>
                  <a:pt x="27" y="3391"/>
                  <a:pt x="26" y="3419"/>
                  <a:pt x="21" y="3448"/>
                </a:cubicBezTo>
                <a:cubicBezTo>
                  <a:pt x="20" y="3464"/>
                  <a:pt x="18" y="3480"/>
                  <a:pt x="16" y="3496"/>
                </a:cubicBezTo>
                <a:cubicBezTo>
                  <a:pt x="14" y="3513"/>
                  <a:pt x="13" y="3530"/>
                  <a:pt x="11" y="3548"/>
                </a:cubicBezTo>
                <a:cubicBezTo>
                  <a:pt x="10" y="3567"/>
                  <a:pt x="8" y="3585"/>
                  <a:pt x="7" y="3604"/>
                </a:cubicBezTo>
                <a:cubicBezTo>
                  <a:pt x="5" y="3623"/>
                  <a:pt x="4" y="3642"/>
                  <a:pt x="3" y="3663"/>
                </a:cubicBezTo>
                <a:cubicBezTo>
                  <a:pt x="0" y="3703"/>
                  <a:pt x="0" y="3744"/>
                  <a:pt x="0" y="3786"/>
                </a:cubicBezTo>
                <a:lnTo>
                  <a:pt x="0" y="3819"/>
                </a:lnTo>
                <a:lnTo>
                  <a:pt x="1" y="3850"/>
                </a:lnTo>
                <a:cubicBezTo>
                  <a:pt x="2" y="3871"/>
                  <a:pt x="2" y="3893"/>
                  <a:pt x="4" y="3914"/>
                </a:cubicBezTo>
                <a:cubicBezTo>
                  <a:pt x="6" y="3956"/>
                  <a:pt x="10" y="3997"/>
                  <a:pt x="14" y="4037"/>
                </a:cubicBezTo>
                <a:cubicBezTo>
                  <a:pt x="13" y="4037"/>
                  <a:pt x="13" y="4037"/>
                  <a:pt x="13" y="4037"/>
                </a:cubicBezTo>
                <a:cubicBezTo>
                  <a:pt x="6" y="4037"/>
                  <a:pt x="10" y="4186"/>
                  <a:pt x="31" y="4370"/>
                </a:cubicBezTo>
                <a:cubicBezTo>
                  <a:pt x="52" y="4560"/>
                  <a:pt x="88" y="4784"/>
                  <a:pt x="109" y="4930"/>
                </a:cubicBezTo>
                <a:lnTo>
                  <a:pt x="99" y="4925"/>
                </a:lnTo>
                <a:cubicBezTo>
                  <a:pt x="154" y="4968"/>
                  <a:pt x="207" y="5266"/>
                  <a:pt x="259" y="5478"/>
                </a:cubicBezTo>
                <a:cubicBezTo>
                  <a:pt x="231" y="5477"/>
                  <a:pt x="213" y="5441"/>
                  <a:pt x="178" y="5329"/>
                </a:cubicBezTo>
                <a:lnTo>
                  <a:pt x="219" y="5530"/>
                </a:lnTo>
                <a:cubicBezTo>
                  <a:pt x="243" y="5574"/>
                  <a:pt x="263" y="5635"/>
                  <a:pt x="293" y="5764"/>
                </a:cubicBezTo>
                <a:lnTo>
                  <a:pt x="251" y="5723"/>
                </a:lnTo>
                <a:cubicBezTo>
                  <a:pt x="265" y="5791"/>
                  <a:pt x="278" y="5855"/>
                  <a:pt x="294" y="5923"/>
                </a:cubicBezTo>
                <a:cubicBezTo>
                  <a:pt x="302" y="5956"/>
                  <a:pt x="307" y="5990"/>
                  <a:pt x="315" y="6025"/>
                </a:cubicBezTo>
                <a:cubicBezTo>
                  <a:pt x="322" y="6059"/>
                  <a:pt x="330" y="6094"/>
                  <a:pt x="336" y="6130"/>
                </a:cubicBezTo>
                <a:cubicBezTo>
                  <a:pt x="364" y="6287"/>
                  <a:pt x="379" y="6446"/>
                  <a:pt x="379" y="6606"/>
                </a:cubicBezTo>
                <a:cubicBezTo>
                  <a:pt x="379" y="6606"/>
                  <a:pt x="380" y="6606"/>
                  <a:pt x="381" y="6606"/>
                </a:cubicBezTo>
                <a:cubicBezTo>
                  <a:pt x="397" y="6606"/>
                  <a:pt x="413" y="6541"/>
                  <a:pt x="431" y="6515"/>
                </a:cubicBezTo>
                <a:cubicBezTo>
                  <a:pt x="436" y="6508"/>
                  <a:pt x="440" y="6504"/>
                  <a:pt x="444" y="6504"/>
                </a:cubicBezTo>
                <a:cubicBezTo>
                  <a:pt x="447" y="6504"/>
                  <a:pt x="449" y="6505"/>
                  <a:pt x="452" y="6508"/>
                </a:cubicBezTo>
                <a:cubicBezTo>
                  <a:pt x="456" y="6572"/>
                  <a:pt x="460" y="6636"/>
                  <a:pt x="463" y="6700"/>
                </a:cubicBezTo>
                <a:cubicBezTo>
                  <a:pt x="453" y="6696"/>
                  <a:pt x="444" y="6681"/>
                  <a:pt x="438" y="6647"/>
                </a:cubicBezTo>
                <a:cubicBezTo>
                  <a:pt x="440" y="6662"/>
                  <a:pt x="443" y="6681"/>
                  <a:pt x="446" y="6701"/>
                </a:cubicBezTo>
                <a:cubicBezTo>
                  <a:pt x="450" y="6735"/>
                  <a:pt x="452" y="6769"/>
                  <a:pt x="449" y="6803"/>
                </a:cubicBezTo>
                <a:cubicBezTo>
                  <a:pt x="440" y="6754"/>
                  <a:pt x="427" y="6704"/>
                  <a:pt x="415" y="6655"/>
                </a:cubicBezTo>
                <a:cubicBezTo>
                  <a:pt x="410" y="6817"/>
                  <a:pt x="443" y="6738"/>
                  <a:pt x="444" y="6867"/>
                </a:cubicBezTo>
                <a:cubicBezTo>
                  <a:pt x="444" y="6867"/>
                  <a:pt x="443" y="6867"/>
                  <a:pt x="443" y="6867"/>
                </a:cubicBezTo>
                <a:cubicBezTo>
                  <a:pt x="422" y="6867"/>
                  <a:pt x="427" y="6947"/>
                  <a:pt x="413" y="6947"/>
                </a:cubicBezTo>
                <a:cubicBezTo>
                  <a:pt x="412" y="6947"/>
                  <a:pt x="411" y="6947"/>
                  <a:pt x="409" y="6945"/>
                </a:cubicBezTo>
                <a:cubicBezTo>
                  <a:pt x="406" y="6912"/>
                  <a:pt x="416" y="6833"/>
                  <a:pt x="405" y="6784"/>
                </a:cubicBezTo>
                <a:cubicBezTo>
                  <a:pt x="406" y="6858"/>
                  <a:pt x="403" y="6932"/>
                  <a:pt x="397" y="7006"/>
                </a:cubicBezTo>
                <a:cubicBezTo>
                  <a:pt x="394" y="7040"/>
                  <a:pt x="391" y="7072"/>
                  <a:pt x="386" y="7098"/>
                </a:cubicBezTo>
                <a:cubicBezTo>
                  <a:pt x="383" y="7120"/>
                  <a:pt x="379" y="7141"/>
                  <a:pt x="373" y="7161"/>
                </a:cubicBezTo>
                <a:cubicBezTo>
                  <a:pt x="376" y="7159"/>
                  <a:pt x="379" y="7157"/>
                  <a:pt x="382" y="7157"/>
                </a:cubicBezTo>
                <a:cubicBezTo>
                  <a:pt x="394" y="7157"/>
                  <a:pt x="406" y="7182"/>
                  <a:pt x="408" y="7268"/>
                </a:cubicBezTo>
                <a:cubicBezTo>
                  <a:pt x="402" y="7542"/>
                  <a:pt x="376" y="7360"/>
                  <a:pt x="358" y="7519"/>
                </a:cubicBezTo>
                <a:cubicBezTo>
                  <a:pt x="373" y="7587"/>
                  <a:pt x="345" y="7760"/>
                  <a:pt x="381" y="7768"/>
                </a:cubicBezTo>
                <a:cubicBezTo>
                  <a:pt x="376" y="7848"/>
                  <a:pt x="358" y="7862"/>
                  <a:pt x="346" y="7891"/>
                </a:cubicBezTo>
                <a:cubicBezTo>
                  <a:pt x="349" y="7963"/>
                  <a:pt x="338" y="8129"/>
                  <a:pt x="332" y="8257"/>
                </a:cubicBezTo>
                <a:cubicBezTo>
                  <a:pt x="326" y="8353"/>
                  <a:pt x="324" y="8428"/>
                  <a:pt x="334" y="8428"/>
                </a:cubicBezTo>
                <a:cubicBezTo>
                  <a:pt x="338" y="8428"/>
                  <a:pt x="343" y="8419"/>
                  <a:pt x="349" y="8399"/>
                </a:cubicBezTo>
                <a:lnTo>
                  <a:pt x="355" y="8363"/>
                </a:lnTo>
                <a:cubicBezTo>
                  <a:pt x="355" y="8370"/>
                  <a:pt x="354" y="8378"/>
                  <a:pt x="354" y="8386"/>
                </a:cubicBezTo>
                <a:cubicBezTo>
                  <a:pt x="349" y="8858"/>
                  <a:pt x="238" y="9352"/>
                  <a:pt x="219" y="9821"/>
                </a:cubicBezTo>
                <a:lnTo>
                  <a:pt x="207" y="9818"/>
                </a:lnTo>
                <a:cubicBezTo>
                  <a:pt x="203" y="9959"/>
                  <a:pt x="195" y="10114"/>
                  <a:pt x="192" y="10259"/>
                </a:cubicBezTo>
                <a:cubicBezTo>
                  <a:pt x="189" y="10332"/>
                  <a:pt x="190" y="10403"/>
                  <a:pt x="190" y="10467"/>
                </a:cubicBezTo>
                <a:cubicBezTo>
                  <a:pt x="190" y="10532"/>
                  <a:pt x="195" y="10591"/>
                  <a:pt x="200" y="10641"/>
                </a:cubicBezTo>
                <a:cubicBezTo>
                  <a:pt x="199" y="10713"/>
                  <a:pt x="182" y="10808"/>
                  <a:pt x="168" y="10808"/>
                </a:cubicBezTo>
                <a:cubicBezTo>
                  <a:pt x="166" y="10808"/>
                  <a:pt x="164" y="10806"/>
                  <a:pt x="162" y="10801"/>
                </a:cubicBezTo>
                <a:cubicBezTo>
                  <a:pt x="164" y="10854"/>
                  <a:pt x="168" y="10896"/>
                  <a:pt x="170" y="10934"/>
                </a:cubicBezTo>
                <a:cubicBezTo>
                  <a:pt x="173" y="10970"/>
                  <a:pt x="175" y="11004"/>
                  <a:pt x="177" y="11039"/>
                </a:cubicBezTo>
                <a:cubicBezTo>
                  <a:pt x="180" y="11075"/>
                  <a:pt x="180" y="11113"/>
                  <a:pt x="180" y="11163"/>
                </a:cubicBezTo>
                <a:cubicBezTo>
                  <a:pt x="180" y="11212"/>
                  <a:pt x="182" y="11271"/>
                  <a:pt x="181" y="11350"/>
                </a:cubicBezTo>
                <a:cubicBezTo>
                  <a:pt x="170" y="11279"/>
                  <a:pt x="165" y="11263"/>
                  <a:pt x="162" y="11263"/>
                </a:cubicBezTo>
                <a:cubicBezTo>
                  <a:pt x="161" y="11263"/>
                  <a:pt x="160" y="11268"/>
                  <a:pt x="160" y="11271"/>
                </a:cubicBezTo>
                <a:cubicBezTo>
                  <a:pt x="160" y="11272"/>
                  <a:pt x="159" y="11274"/>
                  <a:pt x="159" y="11274"/>
                </a:cubicBezTo>
                <a:cubicBezTo>
                  <a:pt x="159" y="11274"/>
                  <a:pt x="159" y="11270"/>
                  <a:pt x="158" y="11259"/>
                </a:cubicBezTo>
                <a:cubicBezTo>
                  <a:pt x="158" y="11249"/>
                  <a:pt x="158" y="11236"/>
                  <a:pt x="157" y="11215"/>
                </a:cubicBezTo>
                <a:cubicBezTo>
                  <a:pt x="156" y="11194"/>
                  <a:pt x="155" y="11166"/>
                  <a:pt x="155" y="11129"/>
                </a:cubicBezTo>
                <a:cubicBezTo>
                  <a:pt x="154" y="11164"/>
                  <a:pt x="155" y="11196"/>
                  <a:pt x="155" y="11225"/>
                </a:cubicBezTo>
                <a:lnTo>
                  <a:pt x="155" y="11306"/>
                </a:lnTo>
                <a:cubicBezTo>
                  <a:pt x="155" y="11357"/>
                  <a:pt x="155" y="11400"/>
                  <a:pt x="156" y="11444"/>
                </a:cubicBezTo>
                <a:cubicBezTo>
                  <a:pt x="158" y="11489"/>
                  <a:pt x="163" y="11534"/>
                  <a:pt x="170" y="11585"/>
                </a:cubicBezTo>
                <a:cubicBezTo>
                  <a:pt x="179" y="11648"/>
                  <a:pt x="190" y="11710"/>
                  <a:pt x="205" y="11770"/>
                </a:cubicBezTo>
                <a:cubicBezTo>
                  <a:pt x="200" y="11758"/>
                  <a:pt x="195" y="11752"/>
                  <a:pt x="192" y="11752"/>
                </a:cubicBezTo>
                <a:cubicBezTo>
                  <a:pt x="182" y="11752"/>
                  <a:pt x="182" y="11797"/>
                  <a:pt x="185" y="11858"/>
                </a:cubicBezTo>
                <a:cubicBezTo>
                  <a:pt x="188" y="11899"/>
                  <a:pt x="192" y="11948"/>
                  <a:pt x="199" y="11994"/>
                </a:cubicBezTo>
                <a:cubicBezTo>
                  <a:pt x="206" y="12040"/>
                  <a:pt x="214" y="12084"/>
                  <a:pt x="221" y="12116"/>
                </a:cubicBezTo>
                <a:lnTo>
                  <a:pt x="217" y="12017"/>
                </a:lnTo>
                <a:lnTo>
                  <a:pt x="215" y="11968"/>
                </a:lnTo>
                <a:lnTo>
                  <a:pt x="215" y="11917"/>
                </a:lnTo>
                <a:cubicBezTo>
                  <a:pt x="218" y="11936"/>
                  <a:pt x="221" y="11954"/>
                  <a:pt x="224" y="11973"/>
                </a:cubicBezTo>
                <a:cubicBezTo>
                  <a:pt x="226" y="11990"/>
                  <a:pt x="229" y="12008"/>
                  <a:pt x="232" y="12025"/>
                </a:cubicBezTo>
                <a:cubicBezTo>
                  <a:pt x="238" y="12060"/>
                  <a:pt x="243" y="12094"/>
                  <a:pt x="248" y="12128"/>
                </a:cubicBezTo>
                <a:cubicBezTo>
                  <a:pt x="253" y="12161"/>
                  <a:pt x="257" y="12195"/>
                  <a:pt x="262" y="12227"/>
                </a:cubicBezTo>
                <a:cubicBezTo>
                  <a:pt x="267" y="12260"/>
                  <a:pt x="273" y="12293"/>
                  <a:pt x="278" y="12325"/>
                </a:cubicBezTo>
                <a:lnTo>
                  <a:pt x="224" y="12264"/>
                </a:lnTo>
                <a:cubicBezTo>
                  <a:pt x="231" y="12337"/>
                  <a:pt x="241" y="12407"/>
                  <a:pt x="252" y="12474"/>
                </a:cubicBezTo>
                <a:cubicBezTo>
                  <a:pt x="263" y="12542"/>
                  <a:pt x="279" y="12607"/>
                  <a:pt x="295" y="12669"/>
                </a:cubicBezTo>
                <a:cubicBezTo>
                  <a:pt x="303" y="12702"/>
                  <a:pt x="310" y="12732"/>
                  <a:pt x="319" y="12763"/>
                </a:cubicBezTo>
                <a:cubicBezTo>
                  <a:pt x="328" y="12793"/>
                  <a:pt x="338" y="12823"/>
                  <a:pt x="347" y="12852"/>
                </a:cubicBezTo>
                <a:cubicBezTo>
                  <a:pt x="366" y="12912"/>
                  <a:pt x="384" y="12970"/>
                  <a:pt x="403" y="13026"/>
                </a:cubicBezTo>
                <a:cubicBezTo>
                  <a:pt x="444" y="13137"/>
                  <a:pt x="479" y="13245"/>
                  <a:pt x="514" y="13352"/>
                </a:cubicBezTo>
                <a:cubicBezTo>
                  <a:pt x="530" y="13404"/>
                  <a:pt x="545" y="13458"/>
                  <a:pt x="557" y="13513"/>
                </a:cubicBezTo>
                <a:cubicBezTo>
                  <a:pt x="571" y="13565"/>
                  <a:pt x="581" y="13620"/>
                  <a:pt x="589" y="13675"/>
                </a:cubicBezTo>
                <a:cubicBezTo>
                  <a:pt x="598" y="13692"/>
                  <a:pt x="604" y="13699"/>
                  <a:pt x="607" y="13699"/>
                </a:cubicBezTo>
                <a:cubicBezTo>
                  <a:pt x="623" y="13699"/>
                  <a:pt x="546" y="13470"/>
                  <a:pt x="566" y="13470"/>
                </a:cubicBezTo>
                <a:cubicBezTo>
                  <a:pt x="569" y="13470"/>
                  <a:pt x="575" y="13475"/>
                  <a:pt x="584" y="13489"/>
                </a:cubicBezTo>
                <a:cubicBezTo>
                  <a:pt x="622" y="13611"/>
                  <a:pt x="648" y="13744"/>
                  <a:pt x="673" y="13853"/>
                </a:cubicBezTo>
                <a:cubicBezTo>
                  <a:pt x="685" y="13908"/>
                  <a:pt x="696" y="13958"/>
                  <a:pt x="704" y="13998"/>
                </a:cubicBezTo>
                <a:cubicBezTo>
                  <a:pt x="711" y="14030"/>
                  <a:pt x="720" y="14060"/>
                  <a:pt x="730" y="14089"/>
                </a:cubicBezTo>
                <a:cubicBezTo>
                  <a:pt x="744" y="14132"/>
                  <a:pt x="757" y="14168"/>
                  <a:pt x="770" y="14199"/>
                </a:cubicBezTo>
                <a:cubicBezTo>
                  <a:pt x="780" y="14227"/>
                  <a:pt x="793" y="14254"/>
                  <a:pt x="806" y="14280"/>
                </a:cubicBezTo>
                <a:cubicBezTo>
                  <a:pt x="828" y="14320"/>
                  <a:pt x="853" y="14358"/>
                  <a:pt x="878" y="14394"/>
                </a:cubicBezTo>
                <a:cubicBezTo>
                  <a:pt x="924" y="14463"/>
                  <a:pt x="976" y="14530"/>
                  <a:pt x="1045" y="14699"/>
                </a:cubicBezTo>
                <a:cubicBezTo>
                  <a:pt x="1042" y="14677"/>
                  <a:pt x="1043" y="14652"/>
                  <a:pt x="1056" y="14652"/>
                </a:cubicBezTo>
                <a:cubicBezTo>
                  <a:pt x="1058" y="14652"/>
                  <a:pt x="1060" y="14653"/>
                  <a:pt x="1062" y="14653"/>
                </a:cubicBezTo>
                <a:cubicBezTo>
                  <a:pt x="1081" y="14661"/>
                  <a:pt x="1117" y="14704"/>
                  <a:pt x="1182" y="14820"/>
                </a:cubicBezTo>
                <a:cubicBezTo>
                  <a:pt x="1204" y="14866"/>
                  <a:pt x="1223" y="14914"/>
                  <a:pt x="1240" y="14962"/>
                </a:cubicBezTo>
                <a:cubicBezTo>
                  <a:pt x="1253" y="15001"/>
                  <a:pt x="1258" y="15028"/>
                  <a:pt x="1257" y="15045"/>
                </a:cubicBezTo>
                <a:cubicBezTo>
                  <a:pt x="1257" y="15057"/>
                  <a:pt x="1253" y="15063"/>
                  <a:pt x="1247" y="15063"/>
                </a:cubicBezTo>
                <a:cubicBezTo>
                  <a:pt x="1235" y="15063"/>
                  <a:pt x="1215" y="15043"/>
                  <a:pt x="1188" y="15000"/>
                </a:cubicBezTo>
                <a:cubicBezTo>
                  <a:pt x="1159" y="14946"/>
                  <a:pt x="1149" y="14918"/>
                  <a:pt x="1155" y="14917"/>
                </a:cubicBezTo>
                <a:cubicBezTo>
                  <a:pt x="1127" y="14869"/>
                  <a:pt x="1094" y="14811"/>
                  <a:pt x="1086" y="14811"/>
                </a:cubicBezTo>
                <a:cubicBezTo>
                  <a:pt x="1082" y="14811"/>
                  <a:pt x="1083" y="14823"/>
                  <a:pt x="1093" y="14854"/>
                </a:cubicBezTo>
                <a:lnTo>
                  <a:pt x="1119" y="14875"/>
                </a:lnTo>
                <a:cubicBezTo>
                  <a:pt x="1124" y="14890"/>
                  <a:pt x="1132" y="14908"/>
                  <a:pt x="1139" y="14928"/>
                </a:cubicBezTo>
                <a:cubicBezTo>
                  <a:pt x="1148" y="14948"/>
                  <a:pt x="1158" y="14969"/>
                  <a:pt x="1168" y="14992"/>
                </a:cubicBezTo>
                <a:lnTo>
                  <a:pt x="1231" y="15127"/>
                </a:lnTo>
                <a:cubicBezTo>
                  <a:pt x="1250" y="15169"/>
                  <a:pt x="1268" y="15206"/>
                  <a:pt x="1276" y="15228"/>
                </a:cubicBezTo>
                <a:cubicBezTo>
                  <a:pt x="1281" y="15243"/>
                  <a:pt x="1283" y="15251"/>
                  <a:pt x="1279" y="15251"/>
                </a:cubicBezTo>
                <a:cubicBezTo>
                  <a:pt x="1277" y="15251"/>
                  <a:pt x="1273" y="15249"/>
                  <a:pt x="1269" y="15245"/>
                </a:cubicBezTo>
                <a:cubicBezTo>
                  <a:pt x="1306" y="15302"/>
                  <a:pt x="1324" y="15325"/>
                  <a:pt x="1329" y="15325"/>
                </a:cubicBezTo>
                <a:cubicBezTo>
                  <a:pt x="1336" y="15325"/>
                  <a:pt x="1318" y="15282"/>
                  <a:pt x="1291" y="15226"/>
                </a:cubicBezTo>
                <a:cubicBezTo>
                  <a:pt x="1317" y="15278"/>
                  <a:pt x="1341" y="15326"/>
                  <a:pt x="1364" y="15371"/>
                </a:cubicBezTo>
                <a:cubicBezTo>
                  <a:pt x="1396" y="15430"/>
                  <a:pt x="1429" y="15484"/>
                  <a:pt x="1461" y="15538"/>
                </a:cubicBezTo>
                <a:cubicBezTo>
                  <a:pt x="1477" y="15566"/>
                  <a:pt x="1493" y="15593"/>
                  <a:pt x="1510" y="15621"/>
                </a:cubicBezTo>
                <a:cubicBezTo>
                  <a:pt x="1526" y="15648"/>
                  <a:pt x="1544" y="15676"/>
                  <a:pt x="1562" y="15705"/>
                </a:cubicBezTo>
                <a:cubicBezTo>
                  <a:pt x="1597" y="15763"/>
                  <a:pt x="1633" y="15827"/>
                  <a:pt x="1675" y="15898"/>
                </a:cubicBezTo>
                <a:cubicBezTo>
                  <a:pt x="1659" y="15861"/>
                  <a:pt x="1648" y="15823"/>
                  <a:pt x="1655" y="15823"/>
                </a:cubicBezTo>
                <a:cubicBezTo>
                  <a:pt x="1657" y="15823"/>
                  <a:pt x="1662" y="15828"/>
                  <a:pt x="1669" y="15840"/>
                </a:cubicBezTo>
                <a:cubicBezTo>
                  <a:pt x="1731" y="15943"/>
                  <a:pt x="1770" y="16005"/>
                  <a:pt x="1797" y="16044"/>
                </a:cubicBezTo>
                <a:cubicBezTo>
                  <a:pt x="1824" y="16081"/>
                  <a:pt x="1840" y="16096"/>
                  <a:pt x="1854" y="16106"/>
                </a:cubicBezTo>
                <a:cubicBezTo>
                  <a:pt x="1869" y="16116"/>
                  <a:pt x="1883" y="16128"/>
                  <a:pt x="1897" y="16141"/>
                </a:cubicBezTo>
                <a:cubicBezTo>
                  <a:pt x="1910" y="16153"/>
                  <a:pt x="1922" y="16168"/>
                  <a:pt x="1934" y="16182"/>
                </a:cubicBezTo>
                <a:cubicBezTo>
                  <a:pt x="1949" y="16202"/>
                  <a:pt x="1967" y="16226"/>
                  <a:pt x="1991" y="16258"/>
                </a:cubicBezTo>
                <a:cubicBezTo>
                  <a:pt x="2036" y="16341"/>
                  <a:pt x="2016" y="16338"/>
                  <a:pt x="2010" y="16346"/>
                </a:cubicBezTo>
                <a:cubicBezTo>
                  <a:pt x="2007" y="16349"/>
                  <a:pt x="2008" y="16355"/>
                  <a:pt x="2022" y="16376"/>
                </a:cubicBezTo>
                <a:cubicBezTo>
                  <a:pt x="2052" y="16418"/>
                  <a:pt x="2083" y="16457"/>
                  <a:pt x="2115" y="16495"/>
                </a:cubicBezTo>
                <a:cubicBezTo>
                  <a:pt x="2158" y="16564"/>
                  <a:pt x="2166" y="16588"/>
                  <a:pt x="2155" y="16588"/>
                </a:cubicBezTo>
                <a:cubicBezTo>
                  <a:pt x="2140" y="16588"/>
                  <a:pt x="2088" y="16537"/>
                  <a:pt x="2055" y="16506"/>
                </a:cubicBezTo>
                <a:cubicBezTo>
                  <a:pt x="2250" y="16723"/>
                  <a:pt x="2375" y="16958"/>
                  <a:pt x="2477" y="17095"/>
                </a:cubicBezTo>
                <a:lnTo>
                  <a:pt x="2372" y="16986"/>
                </a:lnTo>
                <a:cubicBezTo>
                  <a:pt x="2435" y="17052"/>
                  <a:pt x="2482" y="17111"/>
                  <a:pt x="2531" y="17170"/>
                </a:cubicBezTo>
                <a:lnTo>
                  <a:pt x="2496" y="17078"/>
                </a:lnTo>
                <a:cubicBezTo>
                  <a:pt x="2550" y="17152"/>
                  <a:pt x="2599" y="17211"/>
                  <a:pt x="2589" y="17220"/>
                </a:cubicBezTo>
                <a:cubicBezTo>
                  <a:pt x="2602" y="17229"/>
                  <a:pt x="2609" y="17232"/>
                  <a:pt x="2615" y="17232"/>
                </a:cubicBezTo>
                <a:cubicBezTo>
                  <a:pt x="2631" y="17232"/>
                  <a:pt x="2621" y="17196"/>
                  <a:pt x="2641" y="17196"/>
                </a:cubicBezTo>
                <a:cubicBezTo>
                  <a:pt x="2653" y="17196"/>
                  <a:pt x="2674" y="17207"/>
                  <a:pt x="2714" y="17242"/>
                </a:cubicBezTo>
                <a:cubicBezTo>
                  <a:pt x="2748" y="17294"/>
                  <a:pt x="2811" y="17360"/>
                  <a:pt x="2865" y="17420"/>
                </a:cubicBezTo>
                <a:cubicBezTo>
                  <a:pt x="2919" y="17480"/>
                  <a:pt x="2966" y="17534"/>
                  <a:pt x="2966" y="17566"/>
                </a:cubicBezTo>
                <a:cubicBezTo>
                  <a:pt x="2888" y="17471"/>
                  <a:pt x="2860" y="17446"/>
                  <a:pt x="2852" y="17446"/>
                </a:cubicBezTo>
                <a:cubicBezTo>
                  <a:pt x="2847" y="17446"/>
                  <a:pt x="2848" y="17453"/>
                  <a:pt x="2849" y="17461"/>
                </a:cubicBezTo>
                <a:cubicBezTo>
                  <a:pt x="2851" y="17471"/>
                  <a:pt x="2853" y="17483"/>
                  <a:pt x="2845" y="17483"/>
                </a:cubicBezTo>
                <a:cubicBezTo>
                  <a:pt x="2839" y="17483"/>
                  <a:pt x="2827" y="17476"/>
                  <a:pt x="2804" y="17454"/>
                </a:cubicBezTo>
                <a:cubicBezTo>
                  <a:pt x="2810" y="17460"/>
                  <a:pt x="2816" y="17467"/>
                  <a:pt x="2822" y="17474"/>
                </a:cubicBezTo>
                <a:cubicBezTo>
                  <a:pt x="2847" y="17502"/>
                  <a:pt x="2873" y="17534"/>
                  <a:pt x="2902" y="17569"/>
                </a:cubicBezTo>
                <a:cubicBezTo>
                  <a:pt x="2903" y="17573"/>
                  <a:pt x="2903" y="17574"/>
                  <a:pt x="2902" y="17574"/>
                </a:cubicBezTo>
                <a:cubicBezTo>
                  <a:pt x="2898" y="17574"/>
                  <a:pt x="2883" y="17562"/>
                  <a:pt x="2870" y="17550"/>
                </a:cubicBezTo>
                <a:cubicBezTo>
                  <a:pt x="2979" y="17700"/>
                  <a:pt x="3015" y="17720"/>
                  <a:pt x="3055" y="17738"/>
                </a:cubicBezTo>
                <a:cubicBezTo>
                  <a:pt x="3079" y="17748"/>
                  <a:pt x="3103" y="17761"/>
                  <a:pt x="3126" y="17778"/>
                </a:cubicBezTo>
                <a:cubicBezTo>
                  <a:pt x="3146" y="17792"/>
                  <a:pt x="3165" y="17808"/>
                  <a:pt x="3183" y="17825"/>
                </a:cubicBezTo>
                <a:cubicBezTo>
                  <a:pt x="3206" y="17846"/>
                  <a:pt x="3233" y="17871"/>
                  <a:pt x="3265" y="17904"/>
                </a:cubicBezTo>
                <a:cubicBezTo>
                  <a:pt x="3262" y="17904"/>
                  <a:pt x="3260" y="17903"/>
                  <a:pt x="3258" y="17903"/>
                </a:cubicBezTo>
                <a:cubicBezTo>
                  <a:pt x="3227" y="17903"/>
                  <a:pt x="3300" y="18006"/>
                  <a:pt x="3343" y="18042"/>
                </a:cubicBezTo>
                <a:cubicBezTo>
                  <a:pt x="3294" y="17992"/>
                  <a:pt x="3285" y="17971"/>
                  <a:pt x="3301" y="17971"/>
                </a:cubicBezTo>
                <a:cubicBezTo>
                  <a:pt x="3302" y="17971"/>
                  <a:pt x="3303" y="17971"/>
                  <a:pt x="3304" y="17971"/>
                </a:cubicBezTo>
                <a:cubicBezTo>
                  <a:pt x="3321" y="17975"/>
                  <a:pt x="3336" y="17982"/>
                  <a:pt x="3351" y="17991"/>
                </a:cubicBezTo>
                <a:cubicBezTo>
                  <a:pt x="3376" y="18006"/>
                  <a:pt x="3400" y="18022"/>
                  <a:pt x="3424" y="18040"/>
                </a:cubicBezTo>
                <a:cubicBezTo>
                  <a:pt x="3463" y="18086"/>
                  <a:pt x="3495" y="18119"/>
                  <a:pt x="3521" y="18144"/>
                </a:cubicBezTo>
                <a:cubicBezTo>
                  <a:pt x="3543" y="18166"/>
                  <a:pt x="3566" y="18184"/>
                  <a:pt x="3589" y="18202"/>
                </a:cubicBezTo>
                <a:cubicBezTo>
                  <a:pt x="3628" y="18232"/>
                  <a:pt x="3659" y="18251"/>
                  <a:pt x="3702" y="18294"/>
                </a:cubicBezTo>
                <a:lnTo>
                  <a:pt x="3605" y="18189"/>
                </a:lnTo>
                <a:cubicBezTo>
                  <a:pt x="3630" y="18195"/>
                  <a:pt x="3662" y="18220"/>
                  <a:pt x="3704" y="18256"/>
                </a:cubicBezTo>
                <a:cubicBezTo>
                  <a:pt x="3747" y="18291"/>
                  <a:pt x="3799" y="18337"/>
                  <a:pt x="3861" y="18389"/>
                </a:cubicBezTo>
                <a:cubicBezTo>
                  <a:pt x="3861" y="18391"/>
                  <a:pt x="3860" y="18393"/>
                  <a:pt x="3857" y="18393"/>
                </a:cubicBezTo>
                <a:cubicBezTo>
                  <a:pt x="3853" y="18393"/>
                  <a:pt x="3845" y="18388"/>
                  <a:pt x="3835" y="18381"/>
                </a:cubicBezTo>
                <a:cubicBezTo>
                  <a:pt x="3893" y="18426"/>
                  <a:pt x="3947" y="18487"/>
                  <a:pt x="4006" y="18554"/>
                </a:cubicBezTo>
                <a:lnTo>
                  <a:pt x="4034" y="18586"/>
                </a:lnTo>
                <a:lnTo>
                  <a:pt x="4064" y="18618"/>
                </a:lnTo>
                <a:cubicBezTo>
                  <a:pt x="4084" y="18640"/>
                  <a:pt x="4105" y="18661"/>
                  <a:pt x="4126" y="18682"/>
                </a:cubicBezTo>
                <a:cubicBezTo>
                  <a:pt x="4170" y="18725"/>
                  <a:pt x="4217" y="18765"/>
                  <a:pt x="4267" y="18799"/>
                </a:cubicBezTo>
                <a:cubicBezTo>
                  <a:pt x="4347" y="18890"/>
                  <a:pt x="4252" y="18846"/>
                  <a:pt x="4324" y="18923"/>
                </a:cubicBezTo>
                <a:cubicBezTo>
                  <a:pt x="4406" y="18974"/>
                  <a:pt x="4482" y="19037"/>
                  <a:pt x="4551" y="19110"/>
                </a:cubicBezTo>
                <a:cubicBezTo>
                  <a:pt x="4579" y="19139"/>
                  <a:pt x="4608" y="19168"/>
                  <a:pt x="4644" y="19200"/>
                </a:cubicBezTo>
                <a:cubicBezTo>
                  <a:pt x="4690" y="19239"/>
                  <a:pt x="4738" y="19273"/>
                  <a:pt x="4788" y="19303"/>
                </a:cubicBezTo>
                <a:cubicBezTo>
                  <a:pt x="4763" y="19264"/>
                  <a:pt x="4746" y="19244"/>
                  <a:pt x="4756" y="19244"/>
                </a:cubicBezTo>
                <a:cubicBezTo>
                  <a:pt x="4767" y="19244"/>
                  <a:pt x="4807" y="19267"/>
                  <a:pt x="4900" y="19318"/>
                </a:cubicBezTo>
                <a:lnTo>
                  <a:pt x="4703" y="19181"/>
                </a:lnTo>
                <a:cubicBezTo>
                  <a:pt x="4670" y="19159"/>
                  <a:pt x="4639" y="19135"/>
                  <a:pt x="4605" y="19111"/>
                </a:cubicBezTo>
                <a:lnTo>
                  <a:pt x="4509" y="19039"/>
                </a:lnTo>
                <a:cubicBezTo>
                  <a:pt x="4598" y="19091"/>
                  <a:pt x="4685" y="19143"/>
                  <a:pt x="4775" y="19191"/>
                </a:cubicBezTo>
                <a:cubicBezTo>
                  <a:pt x="4747" y="19168"/>
                  <a:pt x="4716" y="19146"/>
                  <a:pt x="4686" y="19126"/>
                </a:cubicBezTo>
                <a:cubicBezTo>
                  <a:pt x="4657" y="19105"/>
                  <a:pt x="4627" y="19084"/>
                  <a:pt x="4599" y="19063"/>
                </a:cubicBezTo>
                <a:cubicBezTo>
                  <a:pt x="4551" y="19031"/>
                  <a:pt x="4505" y="18995"/>
                  <a:pt x="4460" y="18957"/>
                </a:cubicBezTo>
                <a:cubicBezTo>
                  <a:pt x="4523" y="18991"/>
                  <a:pt x="4551" y="19008"/>
                  <a:pt x="4558" y="19008"/>
                </a:cubicBezTo>
                <a:cubicBezTo>
                  <a:pt x="4566" y="19008"/>
                  <a:pt x="4552" y="18990"/>
                  <a:pt x="4532" y="18956"/>
                </a:cubicBezTo>
                <a:cubicBezTo>
                  <a:pt x="4564" y="18997"/>
                  <a:pt x="4600" y="19034"/>
                  <a:pt x="4639" y="19065"/>
                </a:cubicBezTo>
                <a:cubicBezTo>
                  <a:pt x="4659" y="19081"/>
                  <a:pt x="4679" y="19096"/>
                  <a:pt x="4698" y="19111"/>
                </a:cubicBezTo>
                <a:cubicBezTo>
                  <a:pt x="4719" y="19125"/>
                  <a:pt x="4740" y="19138"/>
                  <a:pt x="4762" y="19152"/>
                </a:cubicBezTo>
                <a:cubicBezTo>
                  <a:pt x="4847" y="19205"/>
                  <a:pt x="4937" y="19259"/>
                  <a:pt x="5020" y="19344"/>
                </a:cubicBezTo>
                <a:lnTo>
                  <a:pt x="4977" y="19414"/>
                </a:lnTo>
                <a:cubicBezTo>
                  <a:pt x="5008" y="19443"/>
                  <a:pt x="5041" y="19471"/>
                  <a:pt x="5074" y="19496"/>
                </a:cubicBezTo>
                <a:cubicBezTo>
                  <a:pt x="5107" y="19521"/>
                  <a:pt x="5140" y="19545"/>
                  <a:pt x="5173" y="19568"/>
                </a:cubicBezTo>
                <a:cubicBezTo>
                  <a:pt x="5206" y="19590"/>
                  <a:pt x="5240" y="19612"/>
                  <a:pt x="5273" y="19633"/>
                </a:cubicBezTo>
                <a:cubicBezTo>
                  <a:pt x="5307" y="19655"/>
                  <a:pt x="5341" y="19676"/>
                  <a:pt x="5378" y="19695"/>
                </a:cubicBezTo>
                <a:cubicBezTo>
                  <a:pt x="5449" y="19735"/>
                  <a:pt x="5523" y="19777"/>
                  <a:pt x="5602" y="19825"/>
                </a:cubicBezTo>
                <a:cubicBezTo>
                  <a:pt x="5641" y="19849"/>
                  <a:pt x="5682" y="19875"/>
                  <a:pt x="5724" y="19902"/>
                </a:cubicBezTo>
                <a:cubicBezTo>
                  <a:pt x="5767" y="19929"/>
                  <a:pt x="5811" y="19957"/>
                  <a:pt x="5858" y="19989"/>
                </a:cubicBezTo>
                <a:lnTo>
                  <a:pt x="5743" y="19900"/>
                </a:lnTo>
                <a:cubicBezTo>
                  <a:pt x="5774" y="19900"/>
                  <a:pt x="5833" y="19936"/>
                  <a:pt x="5899" y="19979"/>
                </a:cubicBezTo>
                <a:lnTo>
                  <a:pt x="6002" y="20045"/>
                </a:lnTo>
                <a:cubicBezTo>
                  <a:pt x="6034" y="20066"/>
                  <a:pt x="6068" y="20086"/>
                  <a:pt x="6103" y="20102"/>
                </a:cubicBezTo>
                <a:cubicBezTo>
                  <a:pt x="6081" y="20122"/>
                  <a:pt x="6154" y="20176"/>
                  <a:pt x="6201" y="20222"/>
                </a:cubicBezTo>
                <a:cubicBezTo>
                  <a:pt x="6201" y="20221"/>
                  <a:pt x="6202" y="20220"/>
                  <a:pt x="6204" y="20220"/>
                </a:cubicBezTo>
                <a:cubicBezTo>
                  <a:pt x="6218" y="20220"/>
                  <a:pt x="6280" y="20256"/>
                  <a:pt x="6348" y="20291"/>
                </a:cubicBezTo>
                <a:cubicBezTo>
                  <a:pt x="6410" y="20324"/>
                  <a:pt x="6479" y="20353"/>
                  <a:pt x="6516" y="20353"/>
                </a:cubicBezTo>
                <a:cubicBezTo>
                  <a:pt x="6524" y="20353"/>
                  <a:pt x="6531" y="20352"/>
                  <a:pt x="6536" y="20349"/>
                </a:cubicBezTo>
                <a:lnTo>
                  <a:pt x="6696" y="20475"/>
                </a:lnTo>
                <a:cubicBezTo>
                  <a:pt x="6734" y="20498"/>
                  <a:pt x="6769" y="20517"/>
                  <a:pt x="6802" y="20532"/>
                </a:cubicBezTo>
                <a:cubicBezTo>
                  <a:pt x="6834" y="20546"/>
                  <a:pt x="6863" y="20557"/>
                  <a:pt x="6892" y="20568"/>
                </a:cubicBezTo>
                <a:cubicBezTo>
                  <a:pt x="6948" y="20587"/>
                  <a:pt x="6995" y="20599"/>
                  <a:pt x="7044" y="20610"/>
                </a:cubicBezTo>
                <a:cubicBezTo>
                  <a:pt x="7091" y="20620"/>
                  <a:pt x="7138" y="20633"/>
                  <a:pt x="7193" y="20650"/>
                </a:cubicBezTo>
                <a:cubicBezTo>
                  <a:pt x="7258" y="20669"/>
                  <a:pt x="7323" y="20694"/>
                  <a:pt x="7385" y="20725"/>
                </a:cubicBezTo>
                <a:cubicBezTo>
                  <a:pt x="7378" y="20724"/>
                  <a:pt x="7373" y="20724"/>
                  <a:pt x="7368" y="20724"/>
                </a:cubicBezTo>
                <a:cubicBezTo>
                  <a:pt x="7322" y="20724"/>
                  <a:pt x="7354" y="20753"/>
                  <a:pt x="7319" y="20753"/>
                </a:cubicBezTo>
                <a:cubicBezTo>
                  <a:pt x="7303" y="20753"/>
                  <a:pt x="7270" y="20746"/>
                  <a:pt x="7204" y="20725"/>
                </a:cubicBezTo>
                <a:cubicBezTo>
                  <a:pt x="7291" y="20763"/>
                  <a:pt x="7370" y="20802"/>
                  <a:pt x="7397" y="20802"/>
                </a:cubicBezTo>
                <a:cubicBezTo>
                  <a:pt x="7402" y="20802"/>
                  <a:pt x="7405" y="20800"/>
                  <a:pt x="7406" y="20797"/>
                </a:cubicBezTo>
                <a:cubicBezTo>
                  <a:pt x="7428" y="20812"/>
                  <a:pt x="7452" y="20823"/>
                  <a:pt x="7477" y="20830"/>
                </a:cubicBezTo>
                <a:cubicBezTo>
                  <a:pt x="7509" y="20842"/>
                  <a:pt x="7547" y="20854"/>
                  <a:pt x="7587" y="20864"/>
                </a:cubicBezTo>
                <a:cubicBezTo>
                  <a:pt x="7665" y="20887"/>
                  <a:pt x="7748" y="20910"/>
                  <a:pt x="7793" y="20943"/>
                </a:cubicBezTo>
                <a:cubicBezTo>
                  <a:pt x="7798" y="20943"/>
                  <a:pt x="7802" y="20943"/>
                  <a:pt x="7807" y="20943"/>
                </a:cubicBezTo>
                <a:cubicBezTo>
                  <a:pt x="7822" y="20943"/>
                  <a:pt x="7836" y="20941"/>
                  <a:pt x="7854" y="20941"/>
                </a:cubicBezTo>
                <a:cubicBezTo>
                  <a:pt x="7856" y="20941"/>
                  <a:pt x="7858" y="20941"/>
                  <a:pt x="7860" y="20941"/>
                </a:cubicBezTo>
                <a:cubicBezTo>
                  <a:pt x="7876" y="20942"/>
                  <a:pt x="7891" y="20944"/>
                  <a:pt x="7907" y="20948"/>
                </a:cubicBezTo>
                <a:cubicBezTo>
                  <a:pt x="7926" y="20953"/>
                  <a:pt x="7949" y="20960"/>
                  <a:pt x="7979" y="20970"/>
                </a:cubicBezTo>
                <a:cubicBezTo>
                  <a:pt x="7986" y="20976"/>
                  <a:pt x="7983" y="20980"/>
                  <a:pt x="7979" y="20982"/>
                </a:cubicBezTo>
                <a:cubicBezTo>
                  <a:pt x="7980" y="20982"/>
                  <a:pt x="7981" y="20982"/>
                  <a:pt x="7982" y="20982"/>
                </a:cubicBezTo>
                <a:cubicBezTo>
                  <a:pt x="8002" y="20982"/>
                  <a:pt x="8055" y="20995"/>
                  <a:pt x="8081" y="20995"/>
                </a:cubicBezTo>
                <a:cubicBezTo>
                  <a:pt x="8100" y="20995"/>
                  <a:pt x="8104" y="20988"/>
                  <a:pt x="8068" y="20962"/>
                </a:cubicBezTo>
                <a:cubicBezTo>
                  <a:pt x="8109" y="20989"/>
                  <a:pt x="8151" y="21012"/>
                  <a:pt x="8194" y="21033"/>
                </a:cubicBezTo>
                <a:cubicBezTo>
                  <a:pt x="8218" y="21044"/>
                  <a:pt x="8241" y="21055"/>
                  <a:pt x="8266" y="21065"/>
                </a:cubicBezTo>
                <a:cubicBezTo>
                  <a:pt x="8291" y="21076"/>
                  <a:pt x="8316" y="21087"/>
                  <a:pt x="8342" y="21096"/>
                </a:cubicBezTo>
                <a:cubicBezTo>
                  <a:pt x="8446" y="21132"/>
                  <a:pt x="8560" y="21165"/>
                  <a:pt x="8672" y="21196"/>
                </a:cubicBezTo>
                <a:cubicBezTo>
                  <a:pt x="8897" y="21252"/>
                  <a:pt x="9117" y="21304"/>
                  <a:pt x="9258" y="21369"/>
                </a:cubicBezTo>
                <a:lnTo>
                  <a:pt x="9442" y="21399"/>
                </a:lnTo>
                <a:cubicBezTo>
                  <a:pt x="9474" y="21406"/>
                  <a:pt x="9506" y="21409"/>
                  <a:pt x="9539" y="21413"/>
                </a:cubicBezTo>
                <a:lnTo>
                  <a:pt x="9635" y="21427"/>
                </a:lnTo>
                <a:cubicBezTo>
                  <a:pt x="9763" y="21446"/>
                  <a:pt x="9889" y="21457"/>
                  <a:pt x="9997" y="21471"/>
                </a:cubicBezTo>
                <a:cubicBezTo>
                  <a:pt x="9987" y="21476"/>
                  <a:pt x="9990" y="21481"/>
                  <a:pt x="9980" y="21481"/>
                </a:cubicBezTo>
                <a:cubicBezTo>
                  <a:pt x="9975" y="21481"/>
                  <a:pt x="9967" y="21480"/>
                  <a:pt x="9955" y="21477"/>
                </a:cubicBezTo>
                <a:cubicBezTo>
                  <a:pt x="9985" y="21485"/>
                  <a:pt x="10017" y="21490"/>
                  <a:pt x="10048" y="21493"/>
                </a:cubicBezTo>
                <a:cubicBezTo>
                  <a:pt x="10062" y="21495"/>
                  <a:pt x="10076" y="21495"/>
                  <a:pt x="10090" y="21495"/>
                </a:cubicBezTo>
                <a:cubicBezTo>
                  <a:pt x="10098" y="21495"/>
                  <a:pt x="10106" y="21495"/>
                  <a:pt x="10114" y="21495"/>
                </a:cubicBezTo>
                <a:cubicBezTo>
                  <a:pt x="10144" y="21492"/>
                  <a:pt x="10174" y="21486"/>
                  <a:pt x="10202" y="21477"/>
                </a:cubicBezTo>
                <a:cubicBezTo>
                  <a:pt x="10234" y="21467"/>
                  <a:pt x="10265" y="21462"/>
                  <a:pt x="10298" y="21461"/>
                </a:cubicBezTo>
                <a:cubicBezTo>
                  <a:pt x="10306" y="21461"/>
                  <a:pt x="10314" y="21461"/>
                  <a:pt x="10321" y="21461"/>
                </a:cubicBezTo>
                <a:cubicBezTo>
                  <a:pt x="10375" y="21461"/>
                  <a:pt x="10428" y="21466"/>
                  <a:pt x="10481" y="21475"/>
                </a:cubicBezTo>
                <a:cubicBezTo>
                  <a:pt x="10556" y="21502"/>
                  <a:pt x="10529" y="21507"/>
                  <a:pt x="10485" y="21507"/>
                </a:cubicBezTo>
                <a:cubicBezTo>
                  <a:pt x="10455" y="21507"/>
                  <a:pt x="10416" y="21504"/>
                  <a:pt x="10397" y="21504"/>
                </a:cubicBezTo>
                <a:cubicBezTo>
                  <a:pt x="10381" y="21504"/>
                  <a:pt x="10379" y="21506"/>
                  <a:pt x="10406" y="21513"/>
                </a:cubicBezTo>
                <a:cubicBezTo>
                  <a:pt x="10417" y="21537"/>
                  <a:pt x="10447" y="21551"/>
                  <a:pt x="10492" y="21559"/>
                </a:cubicBezTo>
                <a:cubicBezTo>
                  <a:pt x="10531" y="21564"/>
                  <a:pt x="10569" y="21567"/>
                  <a:pt x="10608" y="21567"/>
                </a:cubicBezTo>
                <a:cubicBezTo>
                  <a:pt x="10624" y="21567"/>
                  <a:pt x="10640" y="21567"/>
                  <a:pt x="10656" y="21566"/>
                </a:cubicBezTo>
                <a:cubicBezTo>
                  <a:pt x="10699" y="21565"/>
                  <a:pt x="10745" y="21563"/>
                  <a:pt x="10791" y="21563"/>
                </a:cubicBezTo>
                <a:cubicBezTo>
                  <a:pt x="10813" y="21563"/>
                  <a:pt x="10834" y="21564"/>
                  <a:pt x="10855" y="21565"/>
                </a:cubicBezTo>
                <a:cubicBezTo>
                  <a:pt x="10859" y="21564"/>
                  <a:pt x="10862" y="21564"/>
                  <a:pt x="10866" y="21564"/>
                </a:cubicBezTo>
                <a:cubicBezTo>
                  <a:pt x="10926" y="21564"/>
                  <a:pt x="10986" y="21571"/>
                  <a:pt x="11045" y="21584"/>
                </a:cubicBezTo>
                <a:lnTo>
                  <a:pt x="10990" y="21589"/>
                </a:lnTo>
                <a:cubicBezTo>
                  <a:pt x="11030" y="21596"/>
                  <a:pt x="11070" y="21600"/>
                  <a:pt x="11111" y="21600"/>
                </a:cubicBezTo>
                <a:cubicBezTo>
                  <a:pt x="11119" y="21600"/>
                  <a:pt x="11127" y="21600"/>
                  <a:pt x="11135" y="21599"/>
                </a:cubicBezTo>
                <a:cubicBezTo>
                  <a:pt x="11188" y="21598"/>
                  <a:pt x="11245" y="21592"/>
                  <a:pt x="11306" y="21585"/>
                </a:cubicBezTo>
                <a:lnTo>
                  <a:pt x="11398" y="21574"/>
                </a:lnTo>
                <a:lnTo>
                  <a:pt x="11496" y="21563"/>
                </a:lnTo>
                <a:cubicBezTo>
                  <a:pt x="11563" y="21555"/>
                  <a:pt x="11632" y="21550"/>
                  <a:pt x="11704" y="21548"/>
                </a:cubicBezTo>
                <a:cubicBezTo>
                  <a:pt x="11704" y="21548"/>
                  <a:pt x="11690" y="21558"/>
                  <a:pt x="11703" y="21563"/>
                </a:cubicBezTo>
                <a:cubicBezTo>
                  <a:pt x="11751" y="21548"/>
                  <a:pt x="11811" y="21534"/>
                  <a:pt x="11877" y="21521"/>
                </a:cubicBezTo>
                <a:cubicBezTo>
                  <a:pt x="11910" y="21514"/>
                  <a:pt x="11944" y="21509"/>
                  <a:pt x="11980" y="21503"/>
                </a:cubicBezTo>
                <a:cubicBezTo>
                  <a:pt x="12016" y="21496"/>
                  <a:pt x="12053" y="21490"/>
                  <a:pt x="12090" y="21484"/>
                </a:cubicBezTo>
                <a:cubicBezTo>
                  <a:pt x="12240" y="21460"/>
                  <a:pt x="12400" y="21434"/>
                  <a:pt x="12536" y="21412"/>
                </a:cubicBezTo>
                <a:cubicBezTo>
                  <a:pt x="12454" y="21459"/>
                  <a:pt x="12413" y="21445"/>
                  <a:pt x="12469" y="21477"/>
                </a:cubicBezTo>
                <a:cubicBezTo>
                  <a:pt x="12530" y="21468"/>
                  <a:pt x="12519" y="21453"/>
                  <a:pt x="12524" y="21437"/>
                </a:cubicBezTo>
                <a:cubicBezTo>
                  <a:pt x="12529" y="21420"/>
                  <a:pt x="12549" y="21401"/>
                  <a:pt x="12671" y="21379"/>
                </a:cubicBezTo>
                <a:cubicBezTo>
                  <a:pt x="12711" y="21383"/>
                  <a:pt x="12776" y="21386"/>
                  <a:pt x="12834" y="21388"/>
                </a:cubicBezTo>
                <a:cubicBezTo>
                  <a:pt x="12892" y="21391"/>
                  <a:pt x="12943" y="21399"/>
                  <a:pt x="12957" y="21417"/>
                </a:cubicBezTo>
                <a:cubicBezTo>
                  <a:pt x="12881" y="21429"/>
                  <a:pt x="12804" y="21443"/>
                  <a:pt x="12727" y="21453"/>
                </a:cubicBezTo>
                <a:cubicBezTo>
                  <a:pt x="12749" y="21460"/>
                  <a:pt x="12772" y="21462"/>
                  <a:pt x="12796" y="21462"/>
                </a:cubicBezTo>
                <a:cubicBezTo>
                  <a:pt x="12841" y="21462"/>
                  <a:pt x="12890" y="21453"/>
                  <a:pt x="12938" y="21442"/>
                </a:cubicBezTo>
                <a:cubicBezTo>
                  <a:pt x="13012" y="21425"/>
                  <a:pt x="13086" y="21402"/>
                  <a:pt x="13147" y="21395"/>
                </a:cubicBezTo>
                <a:lnTo>
                  <a:pt x="13135" y="21421"/>
                </a:lnTo>
                <a:cubicBezTo>
                  <a:pt x="13223" y="21403"/>
                  <a:pt x="13288" y="21386"/>
                  <a:pt x="13343" y="21370"/>
                </a:cubicBezTo>
                <a:cubicBezTo>
                  <a:pt x="13399" y="21354"/>
                  <a:pt x="13443" y="21336"/>
                  <a:pt x="13488" y="21319"/>
                </a:cubicBezTo>
                <a:cubicBezTo>
                  <a:pt x="13533" y="21303"/>
                  <a:pt x="13579" y="21287"/>
                  <a:pt x="13637" y="21270"/>
                </a:cubicBezTo>
                <a:cubicBezTo>
                  <a:pt x="13695" y="21252"/>
                  <a:pt x="13765" y="21234"/>
                  <a:pt x="13859" y="21215"/>
                </a:cubicBezTo>
                <a:lnTo>
                  <a:pt x="13818" y="21206"/>
                </a:lnTo>
                <a:cubicBezTo>
                  <a:pt x="13854" y="21186"/>
                  <a:pt x="13892" y="21171"/>
                  <a:pt x="13931" y="21160"/>
                </a:cubicBezTo>
                <a:cubicBezTo>
                  <a:pt x="13952" y="21154"/>
                  <a:pt x="13973" y="21152"/>
                  <a:pt x="13995" y="21152"/>
                </a:cubicBezTo>
                <a:cubicBezTo>
                  <a:pt x="13998" y="21152"/>
                  <a:pt x="14001" y="21152"/>
                  <a:pt x="14004" y="21152"/>
                </a:cubicBezTo>
                <a:cubicBezTo>
                  <a:pt x="14048" y="21151"/>
                  <a:pt x="14093" y="21154"/>
                  <a:pt x="14192" y="21107"/>
                </a:cubicBezTo>
                <a:lnTo>
                  <a:pt x="14263" y="21148"/>
                </a:lnTo>
                <a:cubicBezTo>
                  <a:pt x="14396" y="21102"/>
                  <a:pt x="14723" y="20969"/>
                  <a:pt x="14960" y="20887"/>
                </a:cubicBezTo>
                <a:cubicBezTo>
                  <a:pt x="14896" y="20927"/>
                  <a:pt x="14796" y="20974"/>
                  <a:pt x="14690" y="21018"/>
                </a:cubicBezTo>
                <a:lnTo>
                  <a:pt x="14386" y="21141"/>
                </a:lnTo>
                <a:cubicBezTo>
                  <a:pt x="14453" y="21125"/>
                  <a:pt x="14566" y="21092"/>
                  <a:pt x="14670" y="21058"/>
                </a:cubicBezTo>
                <a:cubicBezTo>
                  <a:pt x="14774" y="21025"/>
                  <a:pt x="14869" y="20987"/>
                  <a:pt x="14901" y="20964"/>
                </a:cubicBezTo>
                <a:cubicBezTo>
                  <a:pt x="14848" y="20985"/>
                  <a:pt x="14784" y="21018"/>
                  <a:pt x="14729" y="21024"/>
                </a:cubicBezTo>
                <a:cubicBezTo>
                  <a:pt x="14817" y="20973"/>
                  <a:pt x="14908" y="20930"/>
                  <a:pt x="15002" y="20892"/>
                </a:cubicBezTo>
                <a:cubicBezTo>
                  <a:pt x="15105" y="20849"/>
                  <a:pt x="15223" y="20808"/>
                  <a:pt x="15354" y="20766"/>
                </a:cubicBezTo>
                <a:cubicBezTo>
                  <a:pt x="15350" y="20786"/>
                  <a:pt x="15367" y="20795"/>
                  <a:pt x="15397" y="20795"/>
                </a:cubicBezTo>
                <a:cubicBezTo>
                  <a:pt x="15460" y="20795"/>
                  <a:pt x="15582" y="20759"/>
                  <a:pt x="15717" y="20716"/>
                </a:cubicBezTo>
                <a:cubicBezTo>
                  <a:pt x="15817" y="20685"/>
                  <a:pt x="15924" y="20647"/>
                  <a:pt x="16020" y="20620"/>
                </a:cubicBezTo>
                <a:cubicBezTo>
                  <a:pt x="16107" y="20596"/>
                  <a:pt x="16183" y="20577"/>
                  <a:pt x="16236" y="20577"/>
                </a:cubicBezTo>
                <a:cubicBezTo>
                  <a:pt x="16241" y="20577"/>
                  <a:pt x="16246" y="20577"/>
                  <a:pt x="16251" y="20578"/>
                </a:cubicBezTo>
                <a:cubicBezTo>
                  <a:pt x="16279" y="20565"/>
                  <a:pt x="16307" y="20552"/>
                  <a:pt x="16335" y="20540"/>
                </a:cubicBezTo>
                <a:cubicBezTo>
                  <a:pt x="16364" y="20528"/>
                  <a:pt x="16392" y="20515"/>
                  <a:pt x="16420" y="20503"/>
                </a:cubicBezTo>
                <a:cubicBezTo>
                  <a:pt x="16477" y="20479"/>
                  <a:pt x="16534" y="20457"/>
                  <a:pt x="16591" y="20435"/>
                </a:cubicBezTo>
                <a:cubicBezTo>
                  <a:pt x="16706" y="20390"/>
                  <a:pt x="16823" y="20349"/>
                  <a:pt x="16942" y="20305"/>
                </a:cubicBezTo>
                <a:cubicBezTo>
                  <a:pt x="17181" y="20220"/>
                  <a:pt x="17428" y="20132"/>
                  <a:pt x="17691" y="20017"/>
                </a:cubicBezTo>
                <a:cubicBezTo>
                  <a:pt x="17585" y="20015"/>
                  <a:pt x="17624" y="19998"/>
                  <a:pt x="17682" y="19973"/>
                </a:cubicBezTo>
                <a:cubicBezTo>
                  <a:pt x="17739" y="19947"/>
                  <a:pt x="17816" y="19913"/>
                  <a:pt x="17787" y="19878"/>
                </a:cubicBezTo>
                <a:cubicBezTo>
                  <a:pt x="17904" y="19822"/>
                  <a:pt x="17952" y="19802"/>
                  <a:pt x="17966" y="19802"/>
                </a:cubicBezTo>
                <a:cubicBezTo>
                  <a:pt x="17967" y="19802"/>
                  <a:pt x="17967" y="19802"/>
                  <a:pt x="17967" y="19802"/>
                </a:cubicBezTo>
                <a:lnTo>
                  <a:pt x="17941" y="19809"/>
                </a:lnTo>
                <a:lnTo>
                  <a:pt x="17968" y="19802"/>
                </a:lnTo>
                <a:cubicBezTo>
                  <a:pt x="18097" y="19764"/>
                  <a:pt x="18226" y="19728"/>
                  <a:pt x="18354" y="19689"/>
                </a:cubicBezTo>
                <a:cubicBezTo>
                  <a:pt x="18362" y="19687"/>
                  <a:pt x="18368" y="19687"/>
                  <a:pt x="18372" y="19687"/>
                </a:cubicBezTo>
                <a:cubicBezTo>
                  <a:pt x="18418" y="19687"/>
                  <a:pt x="18245" y="19760"/>
                  <a:pt x="18260" y="19773"/>
                </a:cubicBezTo>
                <a:cubicBezTo>
                  <a:pt x="18375" y="19725"/>
                  <a:pt x="18414" y="19715"/>
                  <a:pt x="18436" y="19715"/>
                </a:cubicBezTo>
                <a:cubicBezTo>
                  <a:pt x="18440" y="19715"/>
                  <a:pt x="18444" y="19715"/>
                  <a:pt x="18447" y="19716"/>
                </a:cubicBezTo>
                <a:cubicBezTo>
                  <a:pt x="18456" y="19717"/>
                  <a:pt x="18463" y="19720"/>
                  <a:pt x="18476" y="19720"/>
                </a:cubicBezTo>
                <a:cubicBezTo>
                  <a:pt x="18493" y="19720"/>
                  <a:pt x="18518" y="19716"/>
                  <a:pt x="18569" y="19700"/>
                </a:cubicBezTo>
                <a:cubicBezTo>
                  <a:pt x="18523" y="19686"/>
                  <a:pt x="18648" y="19615"/>
                  <a:pt x="18805" y="19551"/>
                </a:cubicBezTo>
                <a:cubicBezTo>
                  <a:pt x="18729" y="19573"/>
                  <a:pt x="18653" y="19594"/>
                  <a:pt x="18578" y="19615"/>
                </a:cubicBezTo>
                <a:cubicBezTo>
                  <a:pt x="18756" y="19505"/>
                  <a:pt x="18842" y="19482"/>
                  <a:pt x="18930" y="19459"/>
                </a:cubicBezTo>
                <a:cubicBezTo>
                  <a:pt x="19016" y="19435"/>
                  <a:pt x="19104" y="19412"/>
                  <a:pt x="19281" y="19286"/>
                </a:cubicBezTo>
                <a:cubicBezTo>
                  <a:pt x="19245" y="19317"/>
                  <a:pt x="19210" y="19346"/>
                  <a:pt x="19174" y="19377"/>
                </a:cubicBezTo>
                <a:cubicBezTo>
                  <a:pt x="19267" y="19318"/>
                  <a:pt x="19442" y="19219"/>
                  <a:pt x="19611" y="19103"/>
                </a:cubicBezTo>
                <a:cubicBezTo>
                  <a:pt x="19780" y="18987"/>
                  <a:pt x="19940" y="18853"/>
                  <a:pt x="20011" y="18754"/>
                </a:cubicBezTo>
                <a:cubicBezTo>
                  <a:pt x="20026" y="18748"/>
                  <a:pt x="20044" y="18742"/>
                  <a:pt x="20055" y="18742"/>
                </a:cubicBezTo>
                <a:cubicBezTo>
                  <a:pt x="20056" y="18742"/>
                  <a:pt x="20058" y="18742"/>
                  <a:pt x="20059" y="18743"/>
                </a:cubicBezTo>
                <a:cubicBezTo>
                  <a:pt x="20067" y="18746"/>
                  <a:pt x="20062" y="18759"/>
                  <a:pt x="20024" y="18793"/>
                </a:cubicBezTo>
                <a:cubicBezTo>
                  <a:pt x="20136" y="18708"/>
                  <a:pt x="20244" y="18613"/>
                  <a:pt x="20344" y="18509"/>
                </a:cubicBezTo>
                <a:cubicBezTo>
                  <a:pt x="20449" y="18403"/>
                  <a:pt x="20547" y="18288"/>
                  <a:pt x="20640" y="18167"/>
                </a:cubicBezTo>
                <a:cubicBezTo>
                  <a:pt x="20732" y="18049"/>
                  <a:pt x="20816" y="17927"/>
                  <a:pt x="20892" y="17812"/>
                </a:cubicBezTo>
                <a:cubicBezTo>
                  <a:pt x="20911" y="17783"/>
                  <a:pt x="20929" y="17755"/>
                  <a:pt x="20947" y="17727"/>
                </a:cubicBezTo>
                <a:cubicBezTo>
                  <a:pt x="20965" y="17699"/>
                  <a:pt x="20982" y="17671"/>
                  <a:pt x="20999" y="17643"/>
                </a:cubicBezTo>
                <a:cubicBezTo>
                  <a:pt x="21034" y="17590"/>
                  <a:pt x="21064" y="17538"/>
                  <a:pt x="21095" y="17491"/>
                </a:cubicBezTo>
                <a:lnTo>
                  <a:pt x="21090" y="17542"/>
                </a:lnTo>
                <a:cubicBezTo>
                  <a:pt x="21102" y="17517"/>
                  <a:pt x="21112" y="17493"/>
                  <a:pt x="21121" y="17468"/>
                </a:cubicBezTo>
                <a:cubicBezTo>
                  <a:pt x="21130" y="17444"/>
                  <a:pt x="21138" y="17419"/>
                  <a:pt x="21146" y="17394"/>
                </a:cubicBezTo>
                <a:cubicBezTo>
                  <a:pt x="21166" y="17338"/>
                  <a:pt x="21192" y="17284"/>
                  <a:pt x="21222" y="17235"/>
                </a:cubicBezTo>
                <a:cubicBezTo>
                  <a:pt x="21225" y="17242"/>
                  <a:pt x="21223" y="17262"/>
                  <a:pt x="21228" y="17262"/>
                </a:cubicBezTo>
                <a:cubicBezTo>
                  <a:pt x="21230" y="17262"/>
                  <a:pt x="21234" y="17256"/>
                  <a:pt x="21241" y="17240"/>
                </a:cubicBezTo>
                <a:cubicBezTo>
                  <a:pt x="21247" y="17225"/>
                  <a:pt x="21254" y="17200"/>
                  <a:pt x="21264" y="17168"/>
                </a:cubicBezTo>
                <a:lnTo>
                  <a:pt x="21273" y="17143"/>
                </a:lnTo>
                <a:lnTo>
                  <a:pt x="21281" y="17116"/>
                </a:lnTo>
                <a:lnTo>
                  <a:pt x="21298" y="17055"/>
                </a:lnTo>
                <a:cubicBezTo>
                  <a:pt x="21325" y="16974"/>
                  <a:pt x="21351" y="16879"/>
                  <a:pt x="21380" y="16812"/>
                </a:cubicBezTo>
                <a:lnTo>
                  <a:pt x="21358" y="16941"/>
                </a:lnTo>
                <a:cubicBezTo>
                  <a:pt x="21371" y="16907"/>
                  <a:pt x="21384" y="16874"/>
                  <a:pt x="21396" y="16841"/>
                </a:cubicBezTo>
                <a:cubicBezTo>
                  <a:pt x="21408" y="16809"/>
                  <a:pt x="21417" y="16775"/>
                  <a:pt x="21427" y="16744"/>
                </a:cubicBezTo>
                <a:cubicBezTo>
                  <a:pt x="21436" y="16712"/>
                  <a:pt x="21445" y="16681"/>
                  <a:pt x="21453" y="16650"/>
                </a:cubicBezTo>
                <a:cubicBezTo>
                  <a:pt x="21462" y="16620"/>
                  <a:pt x="21467" y="16589"/>
                  <a:pt x="21474" y="16559"/>
                </a:cubicBezTo>
                <a:cubicBezTo>
                  <a:pt x="21481" y="16530"/>
                  <a:pt x="21487" y="16501"/>
                  <a:pt x="21492" y="16471"/>
                </a:cubicBezTo>
                <a:cubicBezTo>
                  <a:pt x="21496" y="16442"/>
                  <a:pt x="21501" y="16414"/>
                  <a:pt x="21505" y="16385"/>
                </a:cubicBezTo>
                <a:cubicBezTo>
                  <a:pt x="21510" y="16357"/>
                  <a:pt x="21513" y="16330"/>
                  <a:pt x="21517" y="16302"/>
                </a:cubicBezTo>
                <a:cubicBezTo>
                  <a:pt x="21520" y="16274"/>
                  <a:pt x="21522" y="16246"/>
                  <a:pt x="21525" y="16219"/>
                </a:cubicBezTo>
                <a:cubicBezTo>
                  <a:pt x="21527" y="16192"/>
                  <a:pt x="21529" y="16165"/>
                  <a:pt x="21531" y="16138"/>
                </a:cubicBezTo>
                <a:cubicBezTo>
                  <a:pt x="21534" y="16111"/>
                  <a:pt x="21534" y="16084"/>
                  <a:pt x="21535" y="16057"/>
                </a:cubicBezTo>
                <a:cubicBezTo>
                  <a:pt x="21538" y="16003"/>
                  <a:pt x="21541" y="15949"/>
                  <a:pt x="21540" y="15894"/>
                </a:cubicBezTo>
                <a:cubicBezTo>
                  <a:pt x="21541" y="15867"/>
                  <a:pt x="21542" y="15840"/>
                  <a:pt x="21542" y="15811"/>
                </a:cubicBezTo>
                <a:cubicBezTo>
                  <a:pt x="21542" y="15797"/>
                  <a:pt x="21543" y="15783"/>
                  <a:pt x="21543" y="15769"/>
                </a:cubicBezTo>
                <a:cubicBezTo>
                  <a:pt x="21542" y="15755"/>
                  <a:pt x="21543" y="15740"/>
                  <a:pt x="21542" y="15726"/>
                </a:cubicBezTo>
                <a:lnTo>
                  <a:pt x="21542" y="15639"/>
                </a:lnTo>
                <a:cubicBezTo>
                  <a:pt x="21542" y="15623"/>
                  <a:pt x="21543" y="15608"/>
                  <a:pt x="21542" y="15594"/>
                </a:cubicBezTo>
                <a:cubicBezTo>
                  <a:pt x="21542" y="15578"/>
                  <a:pt x="21542" y="15563"/>
                  <a:pt x="21542" y="15547"/>
                </a:cubicBezTo>
                <a:cubicBezTo>
                  <a:pt x="21542" y="15547"/>
                  <a:pt x="21542" y="15547"/>
                  <a:pt x="21542" y="15547"/>
                </a:cubicBezTo>
                <a:cubicBezTo>
                  <a:pt x="21568" y="15547"/>
                  <a:pt x="21590" y="15431"/>
                  <a:pt x="21596" y="15283"/>
                </a:cubicBezTo>
                <a:cubicBezTo>
                  <a:pt x="21600" y="15246"/>
                  <a:pt x="21599" y="15207"/>
                  <a:pt x="21599" y="15167"/>
                </a:cubicBezTo>
                <a:cubicBezTo>
                  <a:pt x="21598" y="15127"/>
                  <a:pt x="21599" y="15087"/>
                  <a:pt x="21596" y="15048"/>
                </a:cubicBezTo>
                <a:cubicBezTo>
                  <a:pt x="21591" y="14970"/>
                  <a:pt x="21586" y="14894"/>
                  <a:pt x="21578" y="14836"/>
                </a:cubicBezTo>
                <a:lnTo>
                  <a:pt x="21587" y="14842"/>
                </a:lnTo>
                <a:cubicBezTo>
                  <a:pt x="21564" y="14677"/>
                  <a:pt x="21528" y="14515"/>
                  <a:pt x="21478" y="14358"/>
                </a:cubicBezTo>
                <a:lnTo>
                  <a:pt x="21442" y="14250"/>
                </a:lnTo>
                <a:cubicBezTo>
                  <a:pt x="21430" y="14214"/>
                  <a:pt x="21415" y="14181"/>
                  <a:pt x="21402" y="14146"/>
                </a:cubicBezTo>
                <a:cubicBezTo>
                  <a:pt x="21376" y="14077"/>
                  <a:pt x="21344" y="14012"/>
                  <a:pt x="21315" y="13947"/>
                </a:cubicBezTo>
                <a:cubicBezTo>
                  <a:pt x="21252" y="13820"/>
                  <a:pt x="21180" y="13698"/>
                  <a:pt x="21102" y="13583"/>
                </a:cubicBezTo>
                <a:cubicBezTo>
                  <a:pt x="21063" y="13524"/>
                  <a:pt x="21019" y="13469"/>
                  <a:pt x="20975" y="13411"/>
                </a:cubicBezTo>
                <a:cubicBezTo>
                  <a:pt x="20964" y="13397"/>
                  <a:pt x="20952" y="13384"/>
                  <a:pt x="20940" y="13370"/>
                </a:cubicBezTo>
                <a:lnTo>
                  <a:pt x="20904" y="13329"/>
                </a:lnTo>
                <a:lnTo>
                  <a:pt x="20869" y="13287"/>
                </a:lnTo>
                <a:cubicBezTo>
                  <a:pt x="20856" y="13273"/>
                  <a:pt x="20843" y="13260"/>
                  <a:pt x="20830" y="13246"/>
                </a:cubicBezTo>
                <a:cubicBezTo>
                  <a:pt x="20800" y="13199"/>
                  <a:pt x="20766" y="13154"/>
                  <a:pt x="20730" y="13113"/>
                </a:cubicBezTo>
                <a:cubicBezTo>
                  <a:pt x="20708" y="13089"/>
                  <a:pt x="20687" y="13064"/>
                  <a:pt x="20664" y="13039"/>
                </a:cubicBezTo>
                <a:cubicBezTo>
                  <a:pt x="20640" y="13016"/>
                  <a:pt x="20613" y="12993"/>
                  <a:pt x="20586" y="12969"/>
                </a:cubicBezTo>
                <a:cubicBezTo>
                  <a:pt x="20572" y="12957"/>
                  <a:pt x="20560" y="12943"/>
                  <a:pt x="20544" y="12933"/>
                </a:cubicBezTo>
                <a:lnTo>
                  <a:pt x="20498" y="12899"/>
                </a:lnTo>
                <a:lnTo>
                  <a:pt x="20451" y="12865"/>
                </a:lnTo>
                <a:cubicBezTo>
                  <a:pt x="20444" y="12859"/>
                  <a:pt x="20436" y="12853"/>
                  <a:pt x="20427" y="12848"/>
                </a:cubicBezTo>
                <a:lnTo>
                  <a:pt x="20403" y="12833"/>
                </a:lnTo>
                <a:cubicBezTo>
                  <a:pt x="20334" y="12789"/>
                  <a:pt x="20263" y="12751"/>
                  <a:pt x="20191" y="12718"/>
                </a:cubicBezTo>
                <a:cubicBezTo>
                  <a:pt x="20043" y="12650"/>
                  <a:pt x="19885" y="12600"/>
                  <a:pt x="19733" y="12561"/>
                </a:cubicBezTo>
                <a:cubicBezTo>
                  <a:pt x="19580" y="12523"/>
                  <a:pt x="19434" y="12495"/>
                  <a:pt x="19304" y="12468"/>
                </a:cubicBezTo>
                <a:cubicBezTo>
                  <a:pt x="19376" y="12488"/>
                  <a:pt x="19302" y="12511"/>
                  <a:pt x="19218" y="12511"/>
                </a:cubicBezTo>
                <a:cubicBezTo>
                  <a:pt x="19210" y="12511"/>
                  <a:pt x="19202" y="12511"/>
                  <a:pt x="19194" y="12510"/>
                </a:cubicBezTo>
                <a:cubicBezTo>
                  <a:pt x="19072" y="12482"/>
                  <a:pt x="18855" y="12518"/>
                  <a:pt x="18879" y="12461"/>
                </a:cubicBezTo>
                <a:lnTo>
                  <a:pt x="18922" y="12467"/>
                </a:lnTo>
                <a:cubicBezTo>
                  <a:pt x="18835" y="12398"/>
                  <a:pt x="18587" y="12389"/>
                  <a:pt x="18402" y="12355"/>
                </a:cubicBezTo>
                <a:lnTo>
                  <a:pt x="18363" y="12427"/>
                </a:lnTo>
                <a:cubicBezTo>
                  <a:pt x="18243" y="12377"/>
                  <a:pt x="18105" y="12335"/>
                  <a:pt x="17968" y="12285"/>
                </a:cubicBezTo>
                <a:cubicBezTo>
                  <a:pt x="17831" y="12234"/>
                  <a:pt x="17692" y="12175"/>
                  <a:pt x="17572" y="12093"/>
                </a:cubicBezTo>
                <a:cubicBezTo>
                  <a:pt x="17452" y="12011"/>
                  <a:pt x="17350" y="11911"/>
                  <a:pt x="17278" y="11808"/>
                </a:cubicBezTo>
                <a:cubicBezTo>
                  <a:pt x="17207" y="11704"/>
                  <a:pt x="17165" y="11602"/>
                  <a:pt x="17155" y="11524"/>
                </a:cubicBezTo>
                <a:cubicBezTo>
                  <a:pt x="17090" y="11417"/>
                  <a:pt x="17043" y="11258"/>
                  <a:pt x="17000" y="11129"/>
                </a:cubicBezTo>
                <a:lnTo>
                  <a:pt x="17036" y="11126"/>
                </a:lnTo>
                <a:cubicBezTo>
                  <a:pt x="17002" y="10940"/>
                  <a:pt x="16988" y="10794"/>
                  <a:pt x="16973" y="10635"/>
                </a:cubicBezTo>
                <a:cubicBezTo>
                  <a:pt x="16958" y="10475"/>
                  <a:pt x="16944" y="10302"/>
                  <a:pt x="16917" y="10047"/>
                </a:cubicBezTo>
                <a:lnTo>
                  <a:pt x="16951" y="10148"/>
                </a:lnTo>
                <a:cubicBezTo>
                  <a:pt x="16939" y="10004"/>
                  <a:pt x="16905" y="9915"/>
                  <a:pt x="16868" y="9831"/>
                </a:cubicBezTo>
                <a:cubicBezTo>
                  <a:pt x="16832" y="9747"/>
                  <a:pt x="16795" y="9667"/>
                  <a:pt x="16769" y="9536"/>
                </a:cubicBezTo>
                <a:cubicBezTo>
                  <a:pt x="16781" y="9504"/>
                  <a:pt x="16792" y="9473"/>
                  <a:pt x="16804" y="9441"/>
                </a:cubicBezTo>
                <a:cubicBezTo>
                  <a:pt x="16777" y="9311"/>
                  <a:pt x="16742" y="9185"/>
                  <a:pt x="16701" y="9060"/>
                </a:cubicBezTo>
                <a:cubicBezTo>
                  <a:pt x="16658" y="8933"/>
                  <a:pt x="16603" y="8811"/>
                  <a:pt x="16537" y="8699"/>
                </a:cubicBezTo>
                <a:cubicBezTo>
                  <a:pt x="16403" y="8473"/>
                  <a:pt x="16222" y="8291"/>
                  <a:pt x="16020" y="8185"/>
                </a:cubicBezTo>
                <a:cubicBezTo>
                  <a:pt x="16023" y="8183"/>
                  <a:pt x="16028" y="8181"/>
                  <a:pt x="16035" y="8181"/>
                </a:cubicBezTo>
                <a:cubicBezTo>
                  <a:pt x="16048" y="8181"/>
                  <a:pt x="16071" y="8188"/>
                  <a:pt x="16112" y="8217"/>
                </a:cubicBezTo>
                <a:cubicBezTo>
                  <a:pt x="16068" y="8183"/>
                  <a:pt x="16002" y="8131"/>
                  <a:pt x="15927" y="8085"/>
                </a:cubicBezTo>
                <a:cubicBezTo>
                  <a:pt x="15850" y="8035"/>
                  <a:pt x="15770" y="7993"/>
                  <a:pt x="15689" y="7957"/>
                </a:cubicBezTo>
                <a:cubicBezTo>
                  <a:pt x="15591" y="7914"/>
                  <a:pt x="15505" y="7890"/>
                  <a:pt x="15460" y="7890"/>
                </a:cubicBezTo>
                <a:cubicBezTo>
                  <a:pt x="15438" y="7890"/>
                  <a:pt x="15426" y="7896"/>
                  <a:pt x="15427" y="7908"/>
                </a:cubicBezTo>
                <a:cubicBezTo>
                  <a:pt x="15408" y="7882"/>
                  <a:pt x="15308" y="7853"/>
                  <a:pt x="15185" y="7837"/>
                </a:cubicBezTo>
                <a:cubicBezTo>
                  <a:pt x="15115" y="7828"/>
                  <a:pt x="15038" y="7823"/>
                  <a:pt x="14964" y="7822"/>
                </a:cubicBezTo>
                <a:cubicBezTo>
                  <a:pt x="14956" y="7822"/>
                  <a:pt x="14948" y="7822"/>
                  <a:pt x="14941" y="7822"/>
                </a:cubicBezTo>
                <a:cubicBezTo>
                  <a:pt x="14875" y="7822"/>
                  <a:pt x="14813" y="7825"/>
                  <a:pt x="14762" y="7829"/>
                </a:cubicBezTo>
                <a:lnTo>
                  <a:pt x="14798" y="7790"/>
                </a:lnTo>
                <a:cubicBezTo>
                  <a:pt x="14700" y="7811"/>
                  <a:pt x="14649" y="7829"/>
                  <a:pt x="14591" y="7842"/>
                </a:cubicBezTo>
                <a:cubicBezTo>
                  <a:pt x="14531" y="7855"/>
                  <a:pt x="14463" y="7866"/>
                  <a:pt x="14330" y="7885"/>
                </a:cubicBezTo>
                <a:cubicBezTo>
                  <a:pt x="14329" y="7885"/>
                  <a:pt x="14328" y="7885"/>
                  <a:pt x="14327" y="7885"/>
                </a:cubicBezTo>
                <a:cubicBezTo>
                  <a:pt x="14272" y="7885"/>
                  <a:pt x="14274" y="7862"/>
                  <a:pt x="14339" y="7860"/>
                </a:cubicBezTo>
                <a:cubicBezTo>
                  <a:pt x="14305" y="7860"/>
                  <a:pt x="14272" y="7863"/>
                  <a:pt x="14238" y="7868"/>
                </a:cubicBezTo>
                <a:cubicBezTo>
                  <a:pt x="14214" y="7873"/>
                  <a:pt x="14189" y="7881"/>
                  <a:pt x="14165" y="7889"/>
                </a:cubicBezTo>
                <a:cubicBezTo>
                  <a:pt x="14138" y="7899"/>
                  <a:pt x="14111" y="7907"/>
                  <a:pt x="14084" y="7912"/>
                </a:cubicBezTo>
                <a:cubicBezTo>
                  <a:pt x="14037" y="7921"/>
                  <a:pt x="13989" y="7927"/>
                  <a:pt x="13942" y="7929"/>
                </a:cubicBezTo>
                <a:lnTo>
                  <a:pt x="14033" y="7889"/>
                </a:lnTo>
                <a:cubicBezTo>
                  <a:pt x="13925" y="7903"/>
                  <a:pt x="13877" y="7914"/>
                  <a:pt x="13841" y="7927"/>
                </a:cubicBezTo>
                <a:cubicBezTo>
                  <a:pt x="13804" y="7940"/>
                  <a:pt x="13781" y="7955"/>
                  <a:pt x="13724" y="7980"/>
                </a:cubicBezTo>
                <a:cubicBezTo>
                  <a:pt x="13638" y="8006"/>
                  <a:pt x="13493" y="8023"/>
                  <a:pt x="13393" y="8023"/>
                </a:cubicBezTo>
                <a:cubicBezTo>
                  <a:pt x="13340" y="8023"/>
                  <a:pt x="13299" y="8018"/>
                  <a:pt x="13287" y="8007"/>
                </a:cubicBezTo>
                <a:cubicBezTo>
                  <a:pt x="13274" y="8021"/>
                  <a:pt x="13239" y="8040"/>
                  <a:pt x="13192" y="8056"/>
                </a:cubicBezTo>
                <a:cubicBezTo>
                  <a:pt x="13166" y="8065"/>
                  <a:pt x="13140" y="8072"/>
                  <a:pt x="13113" y="8078"/>
                </a:cubicBezTo>
                <a:cubicBezTo>
                  <a:pt x="13084" y="8083"/>
                  <a:pt x="13053" y="8087"/>
                  <a:pt x="13023" y="8089"/>
                </a:cubicBezTo>
                <a:cubicBezTo>
                  <a:pt x="13006" y="8077"/>
                  <a:pt x="13049" y="8062"/>
                  <a:pt x="13071" y="8055"/>
                </a:cubicBezTo>
                <a:cubicBezTo>
                  <a:pt x="13028" y="8057"/>
                  <a:pt x="12986" y="8061"/>
                  <a:pt x="12947" y="8065"/>
                </a:cubicBezTo>
                <a:cubicBezTo>
                  <a:pt x="12909" y="8068"/>
                  <a:pt x="12873" y="8073"/>
                  <a:pt x="12838" y="8078"/>
                </a:cubicBezTo>
                <a:cubicBezTo>
                  <a:pt x="12804" y="8083"/>
                  <a:pt x="12771" y="8087"/>
                  <a:pt x="12740" y="8092"/>
                </a:cubicBezTo>
                <a:lnTo>
                  <a:pt x="12694" y="8100"/>
                </a:lnTo>
                <a:lnTo>
                  <a:pt x="12650" y="8106"/>
                </a:lnTo>
                <a:lnTo>
                  <a:pt x="12564" y="8116"/>
                </a:lnTo>
                <a:cubicBezTo>
                  <a:pt x="12536" y="8119"/>
                  <a:pt x="12508" y="8120"/>
                  <a:pt x="12481" y="8121"/>
                </a:cubicBezTo>
                <a:cubicBezTo>
                  <a:pt x="12474" y="8121"/>
                  <a:pt x="12467" y="8121"/>
                  <a:pt x="12460" y="8121"/>
                </a:cubicBezTo>
                <a:cubicBezTo>
                  <a:pt x="12439" y="8121"/>
                  <a:pt x="12418" y="8120"/>
                  <a:pt x="12397" y="8118"/>
                </a:cubicBezTo>
                <a:cubicBezTo>
                  <a:pt x="12369" y="8116"/>
                  <a:pt x="12340" y="8112"/>
                  <a:pt x="12310" y="8105"/>
                </a:cubicBezTo>
                <a:cubicBezTo>
                  <a:pt x="12306" y="8091"/>
                  <a:pt x="12291" y="8085"/>
                  <a:pt x="12271" y="8078"/>
                </a:cubicBezTo>
                <a:cubicBezTo>
                  <a:pt x="12306" y="8081"/>
                  <a:pt x="12339" y="8082"/>
                  <a:pt x="12371" y="8083"/>
                </a:cubicBezTo>
                <a:lnTo>
                  <a:pt x="12419" y="8085"/>
                </a:lnTo>
                <a:lnTo>
                  <a:pt x="12548" y="8085"/>
                </a:lnTo>
                <a:lnTo>
                  <a:pt x="12621" y="8083"/>
                </a:lnTo>
                <a:cubicBezTo>
                  <a:pt x="12665" y="8082"/>
                  <a:pt x="12700" y="8081"/>
                  <a:pt x="12722" y="8079"/>
                </a:cubicBezTo>
                <a:cubicBezTo>
                  <a:pt x="12732" y="8079"/>
                  <a:pt x="12740" y="8078"/>
                  <a:pt x="12745" y="8078"/>
                </a:cubicBezTo>
                <a:cubicBezTo>
                  <a:pt x="12747" y="8078"/>
                  <a:pt x="12748" y="8078"/>
                  <a:pt x="12749" y="8078"/>
                </a:cubicBezTo>
                <a:cubicBezTo>
                  <a:pt x="12747" y="8060"/>
                  <a:pt x="12691" y="8055"/>
                  <a:pt x="12658" y="8043"/>
                </a:cubicBezTo>
                <a:cubicBezTo>
                  <a:pt x="12624" y="8030"/>
                  <a:pt x="12612" y="8017"/>
                  <a:pt x="12699" y="7987"/>
                </a:cubicBezTo>
                <a:cubicBezTo>
                  <a:pt x="12655" y="7996"/>
                  <a:pt x="12604" y="8008"/>
                  <a:pt x="12547" y="8020"/>
                </a:cubicBezTo>
                <a:lnTo>
                  <a:pt x="12459" y="8034"/>
                </a:lnTo>
                <a:cubicBezTo>
                  <a:pt x="12444" y="8037"/>
                  <a:pt x="12428" y="8039"/>
                  <a:pt x="12413" y="8041"/>
                </a:cubicBezTo>
                <a:lnTo>
                  <a:pt x="12367" y="8046"/>
                </a:lnTo>
                <a:cubicBezTo>
                  <a:pt x="12335" y="8049"/>
                  <a:pt x="12303" y="8052"/>
                  <a:pt x="12272" y="8053"/>
                </a:cubicBezTo>
                <a:cubicBezTo>
                  <a:pt x="12266" y="8053"/>
                  <a:pt x="12260" y="8053"/>
                  <a:pt x="12254" y="8053"/>
                </a:cubicBezTo>
                <a:cubicBezTo>
                  <a:pt x="12229" y="8053"/>
                  <a:pt x="12204" y="8052"/>
                  <a:pt x="12179" y="8051"/>
                </a:cubicBezTo>
                <a:cubicBezTo>
                  <a:pt x="12148" y="8050"/>
                  <a:pt x="12118" y="8049"/>
                  <a:pt x="12089" y="8045"/>
                </a:cubicBezTo>
                <a:cubicBezTo>
                  <a:pt x="12060" y="8039"/>
                  <a:pt x="12032" y="8033"/>
                  <a:pt x="12006" y="8027"/>
                </a:cubicBezTo>
                <a:cubicBezTo>
                  <a:pt x="11996" y="8022"/>
                  <a:pt x="11987" y="8016"/>
                  <a:pt x="11979" y="8009"/>
                </a:cubicBezTo>
                <a:lnTo>
                  <a:pt x="12002" y="8009"/>
                </a:lnTo>
                <a:cubicBezTo>
                  <a:pt x="11979" y="8003"/>
                  <a:pt x="11956" y="7998"/>
                  <a:pt x="11932" y="7996"/>
                </a:cubicBezTo>
                <a:cubicBezTo>
                  <a:pt x="11910" y="7993"/>
                  <a:pt x="11888" y="7989"/>
                  <a:pt x="11868" y="7987"/>
                </a:cubicBezTo>
                <a:cubicBezTo>
                  <a:pt x="11834" y="7976"/>
                  <a:pt x="11807" y="7967"/>
                  <a:pt x="11781" y="7958"/>
                </a:cubicBezTo>
                <a:cubicBezTo>
                  <a:pt x="11767" y="7954"/>
                  <a:pt x="11754" y="7951"/>
                  <a:pt x="11740" y="7946"/>
                </a:cubicBezTo>
                <a:cubicBezTo>
                  <a:pt x="11726" y="7940"/>
                  <a:pt x="11712" y="7936"/>
                  <a:pt x="11696" y="7931"/>
                </a:cubicBezTo>
                <a:cubicBezTo>
                  <a:pt x="11692" y="7920"/>
                  <a:pt x="11674" y="7910"/>
                  <a:pt x="11649" y="7899"/>
                </a:cubicBezTo>
                <a:cubicBezTo>
                  <a:pt x="11637" y="7893"/>
                  <a:pt x="11623" y="7888"/>
                  <a:pt x="11607" y="7882"/>
                </a:cubicBezTo>
                <a:lnTo>
                  <a:pt x="11582" y="7873"/>
                </a:lnTo>
                <a:cubicBezTo>
                  <a:pt x="11574" y="7870"/>
                  <a:pt x="11566" y="7867"/>
                  <a:pt x="11557" y="7862"/>
                </a:cubicBezTo>
                <a:cubicBezTo>
                  <a:pt x="11488" y="7834"/>
                  <a:pt x="11407" y="7809"/>
                  <a:pt x="11356" y="7782"/>
                </a:cubicBezTo>
                <a:cubicBezTo>
                  <a:pt x="11356" y="7795"/>
                  <a:pt x="11343" y="7798"/>
                  <a:pt x="11329" y="7798"/>
                </a:cubicBezTo>
                <a:cubicBezTo>
                  <a:pt x="11318" y="7798"/>
                  <a:pt x="11307" y="7796"/>
                  <a:pt x="11299" y="7796"/>
                </a:cubicBezTo>
                <a:cubicBezTo>
                  <a:pt x="11283" y="7796"/>
                  <a:pt x="11282" y="7803"/>
                  <a:pt x="11333" y="7844"/>
                </a:cubicBezTo>
                <a:cubicBezTo>
                  <a:pt x="11333" y="7843"/>
                  <a:pt x="11333" y="7843"/>
                  <a:pt x="11333" y="7843"/>
                </a:cubicBezTo>
                <a:cubicBezTo>
                  <a:pt x="11335" y="7843"/>
                  <a:pt x="11340" y="7845"/>
                  <a:pt x="11349" y="7849"/>
                </a:cubicBezTo>
                <a:cubicBezTo>
                  <a:pt x="11366" y="7855"/>
                  <a:pt x="11392" y="7867"/>
                  <a:pt x="11428" y="7879"/>
                </a:cubicBezTo>
                <a:cubicBezTo>
                  <a:pt x="11443" y="7884"/>
                  <a:pt x="11462" y="7891"/>
                  <a:pt x="11473" y="7893"/>
                </a:cubicBezTo>
                <a:cubicBezTo>
                  <a:pt x="11471" y="7893"/>
                  <a:pt x="11468" y="7893"/>
                  <a:pt x="11465" y="7894"/>
                </a:cubicBezTo>
                <a:lnTo>
                  <a:pt x="11521" y="7915"/>
                </a:lnTo>
                <a:cubicBezTo>
                  <a:pt x="11541" y="7922"/>
                  <a:pt x="11562" y="7931"/>
                  <a:pt x="11584" y="7937"/>
                </a:cubicBezTo>
                <a:lnTo>
                  <a:pt x="11730" y="7982"/>
                </a:lnTo>
                <a:cubicBezTo>
                  <a:pt x="11684" y="7980"/>
                  <a:pt x="11638" y="7974"/>
                  <a:pt x="11591" y="7964"/>
                </a:cubicBezTo>
                <a:cubicBezTo>
                  <a:pt x="11580" y="7961"/>
                  <a:pt x="11567" y="7958"/>
                  <a:pt x="11555" y="7953"/>
                </a:cubicBezTo>
                <a:cubicBezTo>
                  <a:pt x="11542" y="7949"/>
                  <a:pt x="11530" y="7944"/>
                  <a:pt x="11517" y="7938"/>
                </a:cubicBezTo>
                <a:cubicBezTo>
                  <a:pt x="11489" y="7926"/>
                  <a:pt x="11463" y="7912"/>
                  <a:pt x="11437" y="7896"/>
                </a:cubicBezTo>
                <a:lnTo>
                  <a:pt x="11390" y="7898"/>
                </a:lnTo>
                <a:cubicBezTo>
                  <a:pt x="11385" y="7898"/>
                  <a:pt x="11380" y="7898"/>
                  <a:pt x="11374" y="7898"/>
                </a:cubicBezTo>
                <a:cubicBezTo>
                  <a:pt x="11364" y="7898"/>
                  <a:pt x="11355" y="7898"/>
                  <a:pt x="11345" y="7898"/>
                </a:cubicBezTo>
                <a:cubicBezTo>
                  <a:pt x="11316" y="7896"/>
                  <a:pt x="11290" y="7896"/>
                  <a:pt x="11271" y="7893"/>
                </a:cubicBezTo>
                <a:cubicBezTo>
                  <a:pt x="11255" y="7878"/>
                  <a:pt x="11237" y="7862"/>
                  <a:pt x="11217" y="7846"/>
                </a:cubicBezTo>
                <a:cubicBezTo>
                  <a:pt x="11207" y="7838"/>
                  <a:pt x="11198" y="7830"/>
                  <a:pt x="11188" y="7822"/>
                </a:cubicBezTo>
                <a:lnTo>
                  <a:pt x="11158" y="7794"/>
                </a:lnTo>
                <a:cubicBezTo>
                  <a:pt x="11137" y="7777"/>
                  <a:pt x="11115" y="7759"/>
                  <a:pt x="11094" y="7742"/>
                </a:cubicBezTo>
                <a:cubicBezTo>
                  <a:pt x="11073" y="7724"/>
                  <a:pt x="11051" y="7707"/>
                  <a:pt x="11032" y="7689"/>
                </a:cubicBezTo>
                <a:cubicBezTo>
                  <a:pt x="10992" y="7653"/>
                  <a:pt x="10956" y="7620"/>
                  <a:pt x="10929" y="7593"/>
                </a:cubicBezTo>
                <a:cubicBezTo>
                  <a:pt x="10901" y="7566"/>
                  <a:pt x="10882" y="7542"/>
                  <a:pt x="10877" y="7528"/>
                </a:cubicBezTo>
                <a:cubicBezTo>
                  <a:pt x="10841" y="7504"/>
                  <a:pt x="10801" y="7479"/>
                  <a:pt x="10762" y="7454"/>
                </a:cubicBezTo>
                <a:cubicBezTo>
                  <a:pt x="10723" y="7426"/>
                  <a:pt x="10684" y="7396"/>
                  <a:pt x="10645" y="7367"/>
                </a:cubicBezTo>
                <a:cubicBezTo>
                  <a:pt x="10606" y="7337"/>
                  <a:pt x="10567" y="7304"/>
                  <a:pt x="10529" y="7273"/>
                </a:cubicBezTo>
                <a:cubicBezTo>
                  <a:pt x="10490" y="7241"/>
                  <a:pt x="10451" y="7209"/>
                  <a:pt x="10416" y="7175"/>
                </a:cubicBezTo>
                <a:cubicBezTo>
                  <a:pt x="10381" y="7140"/>
                  <a:pt x="10344" y="7109"/>
                  <a:pt x="10309" y="7078"/>
                </a:cubicBezTo>
                <a:cubicBezTo>
                  <a:pt x="10276" y="7045"/>
                  <a:pt x="10243" y="7014"/>
                  <a:pt x="10212" y="6985"/>
                </a:cubicBezTo>
                <a:cubicBezTo>
                  <a:pt x="10196" y="6971"/>
                  <a:pt x="10180" y="6957"/>
                  <a:pt x="10165" y="6944"/>
                </a:cubicBezTo>
                <a:cubicBezTo>
                  <a:pt x="10151" y="6931"/>
                  <a:pt x="10136" y="6918"/>
                  <a:pt x="10124" y="6905"/>
                </a:cubicBezTo>
                <a:cubicBezTo>
                  <a:pt x="10098" y="6882"/>
                  <a:pt x="10072" y="6862"/>
                  <a:pt x="10045" y="6842"/>
                </a:cubicBezTo>
                <a:cubicBezTo>
                  <a:pt x="10031" y="6827"/>
                  <a:pt x="10017" y="6809"/>
                  <a:pt x="10006" y="6790"/>
                </a:cubicBezTo>
                <a:cubicBezTo>
                  <a:pt x="9999" y="6777"/>
                  <a:pt x="9992" y="6763"/>
                  <a:pt x="9988" y="6749"/>
                </a:cubicBezTo>
                <a:cubicBezTo>
                  <a:pt x="9980" y="6725"/>
                  <a:pt x="9979" y="6706"/>
                  <a:pt x="9972" y="6685"/>
                </a:cubicBezTo>
                <a:cubicBezTo>
                  <a:pt x="9992" y="6708"/>
                  <a:pt x="10012" y="6735"/>
                  <a:pt x="10031" y="6760"/>
                </a:cubicBezTo>
                <a:cubicBezTo>
                  <a:pt x="10046" y="6779"/>
                  <a:pt x="10063" y="6797"/>
                  <a:pt x="10082" y="6812"/>
                </a:cubicBezTo>
                <a:cubicBezTo>
                  <a:pt x="10011" y="6734"/>
                  <a:pt x="9918" y="6603"/>
                  <a:pt x="9843" y="6485"/>
                </a:cubicBezTo>
                <a:lnTo>
                  <a:pt x="9813" y="6442"/>
                </a:lnTo>
                <a:lnTo>
                  <a:pt x="9787" y="6401"/>
                </a:lnTo>
                <a:cubicBezTo>
                  <a:pt x="9770" y="6374"/>
                  <a:pt x="9754" y="6350"/>
                  <a:pt x="9740" y="6329"/>
                </a:cubicBezTo>
                <a:cubicBezTo>
                  <a:pt x="9710" y="6287"/>
                  <a:pt x="9687" y="6258"/>
                  <a:pt x="9671" y="6253"/>
                </a:cubicBezTo>
                <a:cubicBezTo>
                  <a:pt x="9639" y="6173"/>
                  <a:pt x="9636" y="6151"/>
                  <a:pt x="9642" y="6151"/>
                </a:cubicBezTo>
                <a:cubicBezTo>
                  <a:pt x="9647" y="6151"/>
                  <a:pt x="9655" y="6161"/>
                  <a:pt x="9662" y="6169"/>
                </a:cubicBezTo>
                <a:cubicBezTo>
                  <a:pt x="9667" y="6175"/>
                  <a:pt x="9671" y="6179"/>
                  <a:pt x="9673" y="6179"/>
                </a:cubicBezTo>
                <a:cubicBezTo>
                  <a:pt x="9674" y="6179"/>
                  <a:pt x="9674" y="6177"/>
                  <a:pt x="9671" y="6169"/>
                </a:cubicBezTo>
                <a:cubicBezTo>
                  <a:pt x="9664" y="6151"/>
                  <a:pt x="9645" y="6112"/>
                  <a:pt x="9603" y="6025"/>
                </a:cubicBezTo>
                <a:lnTo>
                  <a:pt x="9637" y="6065"/>
                </a:lnTo>
                <a:cubicBezTo>
                  <a:pt x="9573" y="5881"/>
                  <a:pt x="9512" y="5718"/>
                  <a:pt x="9451" y="5563"/>
                </a:cubicBezTo>
                <a:cubicBezTo>
                  <a:pt x="9388" y="5407"/>
                  <a:pt x="9326" y="5259"/>
                  <a:pt x="9266" y="5105"/>
                </a:cubicBezTo>
                <a:cubicBezTo>
                  <a:pt x="9203" y="4946"/>
                  <a:pt x="9146" y="4783"/>
                  <a:pt x="9097" y="4617"/>
                </a:cubicBezTo>
                <a:cubicBezTo>
                  <a:pt x="9046" y="4441"/>
                  <a:pt x="9004" y="4263"/>
                  <a:pt x="8973" y="4080"/>
                </a:cubicBezTo>
                <a:cubicBezTo>
                  <a:pt x="8977" y="4107"/>
                  <a:pt x="8979" y="4123"/>
                  <a:pt x="8976" y="4133"/>
                </a:cubicBezTo>
                <a:cubicBezTo>
                  <a:pt x="8862" y="3638"/>
                  <a:pt x="8707" y="3134"/>
                  <a:pt x="8490" y="2666"/>
                </a:cubicBezTo>
                <a:cubicBezTo>
                  <a:pt x="8476" y="2637"/>
                  <a:pt x="8463" y="2607"/>
                  <a:pt x="8448" y="2578"/>
                </a:cubicBezTo>
                <a:lnTo>
                  <a:pt x="8406" y="2492"/>
                </a:lnTo>
                <a:cubicBezTo>
                  <a:pt x="8377" y="2435"/>
                  <a:pt x="8345" y="2379"/>
                  <a:pt x="8316" y="2323"/>
                </a:cubicBezTo>
                <a:cubicBezTo>
                  <a:pt x="8284" y="2267"/>
                  <a:pt x="8253" y="2212"/>
                  <a:pt x="8221" y="2159"/>
                </a:cubicBezTo>
                <a:lnTo>
                  <a:pt x="8172" y="2078"/>
                </a:lnTo>
                <a:lnTo>
                  <a:pt x="8147" y="2038"/>
                </a:lnTo>
                <a:cubicBezTo>
                  <a:pt x="8139" y="2025"/>
                  <a:pt x="8130" y="2012"/>
                  <a:pt x="8122" y="2000"/>
                </a:cubicBezTo>
                <a:cubicBezTo>
                  <a:pt x="7987" y="1793"/>
                  <a:pt x="7843" y="1595"/>
                  <a:pt x="7692" y="1406"/>
                </a:cubicBezTo>
                <a:lnTo>
                  <a:pt x="7660" y="1369"/>
                </a:lnTo>
                <a:lnTo>
                  <a:pt x="7632" y="1338"/>
                </a:lnTo>
                <a:cubicBezTo>
                  <a:pt x="7614" y="1319"/>
                  <a:pt x="7597" y="1302"/>
                  <a:pt x="7581" y="1287"/>
                </a:cubicBezTo>
                <a:cubicBezTo>
                  <a:pt x="7555" y="1263"/>
                  <a:pt x="7528" y="1240"/>
                  <a:pt x="7500" y="1221"/>
                </a:cubicBezTo>
                <a:cubicBezTo>
                  <a:pt x="7475" y="1204"/>
                  <a:pt x="7452" y="1190"/>
                  <a:pt x="7428" y="1176"/>
                </a:cubicBezTo>
                <a:cubicBezTo>
                  <a:pt x="7403" y="1161"/>
                  <a:pt x="7375" y="1146"/>
                  <a:pt x="7342" y="1125"/>
                </a:cubicBezTo>
                <a:lnTo>
                  <a:pt x="7321" y="1052"/>
                </a:lnTo>
                <a:cubicBezTo>
                  <a:pt x="7243" y="1007"/>
                  <a:pt x="7165" y="964"/>
                  <a:pt x="7086" y="925"/>
                </a:cubicBezTo>
                <a:cubicBezTo>
                  <a:pt x="6925" y="828"/>
                  <a:pt x="6801" y="716"/>
                  <a:pt x="6657" y="607"/>
                </a:cubicBezTo>
                <a:cubicBezTo>
                  <a:pt x="6621" y="580"/>
                  <a:pt x="6584" y="554"/>
                  <a:pt x="6546" y="528"/>
                </a:cubicBezTo>
                <a:cubicBezTo>
                  <a:pt x="6507" y="502"/>
                  <a:pt x="6466" y="478"/>
                  <a:pt x="6423" y="454"/>
                </a:cubicBezTo>
                <a:cubicBezTo>
                  <a:pt x="6379" y="431"/>
                  <a:pt x="6333" y="411"/>
                  <a:pt x="6284" y="391"/>
                </a:cubicBezTo>
                <a:cubicBezTo>
                  <a:pt x="6232" y="371"/>
                  <a:pt x="6179" y="355"/>
                  <a:pt x="6125" y="342"/>
                </a:cubicBezTo>
                <a:lnTo>
                  <a:pt x="6173" y="393"/>
                </a:lnTo>
                <a:cubicBezTo>
                  <a:pt x="6154" y="385"/>
                  <a:pt x="6132" y="375"/>
                  <a:pt x="6108" y="365"/>
                </a:cubicBezTo>
                <a:lnTo>
                  <a:pt x="6032" y="337"/>
                </a:lnTo>
                <a:cubicBezTo>
                  <a:pt x="5978" y="317"/>
                  <a:pt x="5922" y="299"/>
                  <a:pt x="5870" y="283"/>
                </a:cubicBezTo>
                <a:cubicBezTo>
                  <a:pt x="5819" y="266"/>
                  <a:pt x="5774" y="253"/>
                  <a:pt x="5744" y="241"/>
                </a:cubicBezTo>
                <a:cubicBezTo>
                  <a:pt x="5713" y="228"/>
                  <a:pt x="5698" y="219"/>
                  <a:pt x="5706" y="213"/>
                </a:cubicBezTo>
                <a:cubicBezTo>
                  <a:pt x="5697" y="213"/>
                  <a:pt x="5682" y="217"/>
                  <a:pt x="5662" y="217"/>
                </a:cubicBezTo>
                <a:cubicBezTo>
                  <a:pt x="5643" y="217"/>
                  <a:pt x="5618" y="213"/>
                  <a:pt x="5588" y="197"/>
                </a:cubicBezTo>
                <a:lnTo>
                  <a:pt x="5588" y="174"/>
                </a:lnTo>
                <a:lnTo>
                  <a:pt x="5537" y="166"/>
                </a:lnTo>
                <a:lnTo>
                  <a:pt x="5387" y="148"/>
                </a:lnTo>
                <a:cubicBezTo>
                  <a:pt x="5320" y="144"/>
                  <a:pt x="5254" y="136"/>
                  <a:pt x="5186" y="134"/>
                </a:cubicBezTo>
                <a:cubicBezTo>
                  <a:pt x="5148" y="127"/>
                  <a:pt x="5120" y="120"/>
                  <a:pt x="5100" y="113"/>
                </a:cubicBezTo>
                <a:cubicBezTo>
                  <a:pt x="5085" y="110"/>
                  <a:pt x="5072" y="104"/>
                  <a:pt x="5058" y="96"/>
                </a:cubicBezTo>
                <a:cubicBezTo>
                  <a:pt x="5042" y="85"/>
                  <a:pt x="5045" y="74"/>
                  <a:pt x="5043" y="63"/>
                </a:cubicBezTo>
                <a:cubicBezTo>
                  <a:pt x="5041" y="52"/>
                  <a:pt x="5033" y="41"/>
                  <a:pt x="4999" y="29"/>
                </a:cubicBezTo>
                <a:cubicBezTo>
                  <a:pt x="4965" y="18"/>
                  <a:pt x="4901" y="7"/>
                  <a:pt x="4786"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1084" name="Google Shape;588;p24"/>
          <p:cNvSpPr/>
          <p:nvPr/>
        </p:nvSpPr>
        <p:spPr>
          <a:xfrm>
            <a:off x="17417442" y="6206387"/>
            <a:ext cx="9170384" cy="8826097"/>
          </a:xfrm>
          <a:custGeom>
            <a:avLst/>
            <a:gdLst/>
            <a:ahLst/>
            <a:cxnLst>
              <a:cxn ang="0">
                <a:pos x="wd2" y="hd2"/>
              </a:cxn>
              <a:cxn ang="5400000">
                <a:pos x="wd2" y="hd2"/>
              </a:cxn>
              <a:cxn ang="10800000">
                <a:pos x="wd2" y="hd2"/>
              </a:cxn>
              <a:cxn ang="16200000">
                <a:pos x="wd2" y="hd2"/>
              </a:cxn>
            </a:cxnLst>
            <a:rect l="0" t="0" r="r" b="b"/>
            <a:pathLst>
              <a:path w="21600" h="21600" extrusionOk="0">
                <a:moveTo>
                  <a:pt x="8705" y="47"/>
                </a:moveTo>
                <a:cubicBezTo>
                  <a:pt x="8699" y="50"/>
                  <a:pt x="8693" y="53"/>
                  <a:pt x="8687" y="57"/>
                </a:cubicBezTo>
                <a:cubicBezTo>
                  <a:pt x="8693" y="53"/>
                  <a:pt x="8700" y="50"/>
                  <a:pt x="8705" y="47"/>
                </a:cubicBezTo>
                <a:close/>
                <a:moveTo>
                  <a:pt x="6054" y="752"/>
                </a:moveTo>
                <a:cubicBezTo>
                  <a:pt x="6048" y="752"/>
                  <a:pt x="6042" y="755"/>
                  <a:pt x="6038" y="759"/>
                </a:cubicBezTo>
                <a:cubicBezTo>
                  <a:pt x="6043" y="757"/>
                  <a:pt x="6049" y="754"/>
                  <a:pt x="6054" y="752"/>
                </a:cubicBezTo>
                <a:close/>
                <a:moveTo>
                  <a:pt x="11014" y="767"/>
                </a:moveTo>
                <a:cubicBezTo>
                  <a:pt x="11020" y="778"/>
                  <a:pt x="11029" y="784"/>
                  <a:pt x="11042" y="784"/>
                </a:cubicBezTo>
                <a:cubicBezTo>
                  <a:pt x="11043" y="784"/>
                  <a:pt x="11045" y="784"/>
                  <a:pt x="11046" y="784"/>
                </a:cubicBezTo>
                <a:cubicBezTo>
                  <a:pt x="11036" y="779"/>
                  <a:pt x="11025" y="773"/>
                  <a:pt x="11014" y="767"/>
                </a:cubicBezTo>
                <a:close/>
                <a:moveTo>
                  <a:pt x="12038" y="827"/>
                </a:moveTo>
                <a:cubicBezTo>
                  <a:pt x="12067" y="880"/>
                  <a:pt x="12077" y="943"/>
                  <a:pt x="12063" y="1002"/>
                </a:cubicBezTo>
                <a:cubicBezTo>
                  <a:pt x="11989" y="996"/>
                  <a:pt x="11916" y="988"/>
                  <a:pt x="11842" y="982"/>
                </a:cubicBezTo>
                <a:cubicBezTo>
                  <a:pt x="11907" y="929"/>
                  <a:pt x="11971" y="876"/>
                  <a:pt x="12038" y="827"/>
                </a:cubicBezTo>
                <a:close/>
                <a:moveTo>
                  <a:pt x="13293" y="1045"/>
                </a:moveTo>
                <a:lnTo>
                  <a:pt x="13322" y="1200"/>
                </a:lnTo>
                <a:cubicBezTo>
                  <a:pt x="13263" y="1188"/>
                  <a:pt x="13203" y="1175"/>
                  <a:pt x="13144" y="1165"/>
                </a:cubicBezTo>
                <a:cubicBezTo>
                  <a:pt x="13167" y="1124"/>
                  <a:pt x="13210" y="1086"/>
                  <a:pt x="13293" y="1045"/>
                </a:cubicBezTo>
                <a:close/>
                <a:moveTo>
                  <a:pt x="15755" y="1634"/>
                </a:moveTo>
                <a:lnTo>
                  <a:pt x="15764" y="1641"/>
                </a:lnTo>
                <a:cubicBezTo>
                  <a:pt x="15761" y="1639"/>
                  <a:pt x="15758" y="1636"/>
                  <a:pt x="15755" y="1634"/>
                </a:cubicBezTo>
                <a:close/>
                <a:moveTo>
                  <a:pt x="17534" y="3191"/>
                </a:moveTo>
                <a:cubicBezTo>
                  <a:pt x="17565" y="3191"/>
                  <a:pt x="17599" y="3198"/>
                  <a:pt x="17640" y="3214"/>
                </a:cubicBezTo>
                <a:cubicBezTo>
                  <a:pt x="17612" y="3257"/>
                  <a:pt x="17581" y="3296"/>
                  <a:pt x="17545" y="3330"/>
                </a:cubicBezTo>
                <a:cubicBezTo>
                  <a:pt x="17508" y="3296"/>
                  <a:pt x="17469" y="3259"/>
                  <a:pt x="17429" y="3224"/>
                </a:cubicBezTo>
                <a:cubicBezTo>
                  <a:pt x="17458" y="3204"/>
                  <a:pt x="17492" y="3191"/>
                  <a:pt x="17534" y="3191"/>
                </a:cubicBezTo>
                <a:close/>
                <a:moveTo>
                  <a:pt x="3943" y="3534"/>
                </a:moveTo>
                <a:cubicBezTo>
                  <a:pt x="3943" y="3535"/>
                  <a:pt x="3944" y="3535"/>
                  <a:pt x="3945" y="3536"/>
                </a:cubicBezTo>
                <a:cubicBezTo>
                  <a:pt x="3944" y="3535"/>
                  <a:pt x="3943" y="3535"/>
                  <a:pt x="3943" y="3534"/>
                </a:cubicBezTo>
                <a:close/>
                <a:moveTo>
                  <a:pt x="1614" y="7034"/>
                </a:moveTo>
                <a:cubicBezTo>
                  <a:pt x="1608" y="7055"/>
                  <a:pt x="1602" y="7083"/>
                  <a:pt x="1594" y="7119"/>
                </a:cubicBezTo>
                <a:lnTo>
                  <a:pt x="1590" y="7119"/>
                </a:lnTo>
                <a:cubicBezTo>
                  <a:pt x="1599" y="7087"/>
                  <a:pt x="1607" y="7058"/>
                  <a:pt x="1614" y="7034"/>
                </a:cubicBezTo>
                <a:close/>
                <a:moveTo>
                  <a:pt x="8365" y="7452"/>
                </a:moveTo>
                <a:cubicBezTo>
                  <a:pt x="8367" y="7452"/>
                  <a:pt x="8372" y="7467"/>
                  <a:pt x="8381" y="7503"/>
                </a:cubicBezTo>
                <a:lnTo>
                  <a:pt x="8364" y="7517"/>
                </a:lnTo>
                <a:lnTo>
                  <a:pt x="8364" y="7460"/>
                </a:lnTo>
                <a:cubicBezTo>
                  <a:pt x="8364" y="7455"/>
                  <a:pt x="8365" y="7452"/>
                  <a:pt x="8365" y="7452"/>
                </a:cubicBezTo>
                <a:close/>
                <a:moveTo>
                  <a:pt x="8782" y="7537"/>
                </a:moveTo>
                <a:lnTo>
                  <a:pt x="8788" y="7539"/>
                </a:lnTo>
                <a:lnTo>
                  <a:pt x="8782" y="7543"/>
                </a:lnTo>
                <a:lnTo>
                  <a:pt x="8778" y="7541"/>
                </a:lnTo>
                <a:lnTo>
                  <a:pt x="8782" y="7537"/>
                </a:lnTo>
                <a:close/>
                <a:moveTo>
                  <a:pt x="1504" y="7400"/>
                </a:moveTo>
                <a:cubicBezTo>
                  <a:pt x="1568" y="7405"/>
                  <a:pt x="1621" y="7443"/>
                  <a:pt x="1602" y="7492"/>
                </a:cubicBezTo>
                <a:cubicBezTo>
                  <a:pt x="1597" y="7486"/>
                  <a:pt x="1592" y="7483"/>
                  <a:pt x="1585" y="7483"/>
                </a:cubicBezTo>
                <a:cubicBezTo>
                  <a:pt x="1550" y="7483"/>
                  <a:pt x="1491" y="7564"/>
                  <a:pt x="1431" y="7612"/>
                </a:cubicBezTo>
                <a:cubicBezTo>
                  <a:pt x="1459" y="7543"/>
                  <a:pt x="1484" y="7474"/>
                  <a:pt x="1504" y="7403"/>
                </a:cubicBezTo>
                <a:lnTo>
                  <a:pt x="1504" y="7400"/>
                </a:lnTo>
                <a:close/>
                <a:moveTo>
                  <a:pt x="8599" y="7684"/>
                </a:moveTo>
                <a:lnTo>
                  <a:pt x="8595" y="7688"/>
                </a:lnTo>
                <a:lnTo>
                  <a:pt x="8591" y="7685"/>
                </a:lnTo>
                <a:lnTo>
                  <a:pt x="8595" y="7684"/>
                </a:lnTo>
                <a:close/>
                <a:moveTo>
                  <a:pt x="8136" y="7711"/>
                </a:moveTo>
                <a:cubicBezTo>
                  <a:pt x="8138" y="7711"/>
                  <a:pt x="8139" y="7719"/>
                  <a:pt x="8139" y="7730"/>
                </a:cubicBezTo>
                <a:lnTo>
                  <a:pt x="8130" y="7721"/>
                </a:lnTo>
                <a:cubicBezTo>
                  <a:pt x="8133" y="7713"/>
                  <a:pt x="8134" y="7711"/>
                  <a:pt x="8136" y="7711"/>
                </a:cubicBezTo>
                <a:close/>
                <a:moveTo>
                  <a:pt x="8152" y="7730"/>
                </a:moveTo>
                <a:lnTo>
                  <a:pt x="8168" y="7751"/>
                </a:lnTo>
                <a:lnTo>
                  <a:pt x="8164" y="7763"/>
                </a:lnTo>
                <a:lnTo>
                  <a:pt x="8150" y="7745"/>
                </a:lnTo>
                <a:cubicBezTo>
                  <a:pt x="8150" y="7741"/>
                  <a:pt x="8152" y="7734"/>
                  <a:pt x="8152" y="7730"/>
                </a:cubicBezTo>
                <a:close/>
                <a:moveTo>
                  <a:pt x="9004" y="7773"/>
                </a:moveTo>
                <a:cubicBezTo>
                  <a:pt x="9004" y="7773"/>
                  <a:pt x="9005" y="7773"/>
                  <a:pt x="9005" y="7773"/>
                </a:cubicBezTo>
                <a:lnTo>
                  <a:pt x="9009" y="7776"/>
                </a:lnTo>
                <a:cubicBezTo>
                  <a:pt x="9011" y="7777"/>
                  <a:pt x="9011" y="7790"/>
                  <a:pt x="9013" y="7794"/>
                </a:cubicBezTo>
                <a:lnTo>
                  <a:pt x="8991" y="7782"/>
                </a:lnTo>
                <a:cubicBezTo>
                  <a:pt x="8997" y="7780"/>
                  <a:pt x="9000" y="7773"/>
                  <a:pt x="9004" y="7773"/>
                </a:cubicBezTo>
                <a:close/>
                <a:moveTo>
                  <a:pt x="8186" y="7773"/>
                </a:moveTo>
                <a:lnTo>
                  <a:pt x="8197" y="7790"/>
                </a:lnTo>
                <a:cubicBezTo>
                  <a:pt x="8195" y="7794"/>
                  <a:pt x="8195" y="7800"/>
                  <a:pt x="8193" y="7804"/>
                </a:cubicBezTo>
                <a:lnTo>
                  <a:pt x="8182" y="7788"/>
                </a:lnTo>
                <a:cubicBezTo>
                  <a:pt x="8182" y="7784"/>
                  <a:pt x="8183" y="7779"/>
                  <a:pt x="8186" y="7773"/>
                </a:cubicBezTo>
                <a:close/>
                <a:moveTo>
                  <a:pt x="8915" y="7831"/>
                </a:moveTo>
                <a:cubicBezTo>
                  <a:pt x="8916" y="7831"/>
                  <a:pt x="8921" y="7841"/>
                  <a:pt x="8923" y="7855"/>
                </a:cubicBezTo>
                <a:lnTo>
                  <a:pt x="8921" y="7855"/>
                </a:lnTo>
                <a:lnTo>
                  <a:pt x="8915" y="7853"/>
                </a:lnTo>
                <a:lnTo>
                  <a:pt x="8915" y="7833"/>
                </a:lnTo>
                <a:cubicBezTo>
                  <a:pt x="8915" y="7832"/>
                  <a:pt x="8915" y="7831"/>
                  <a:pt x="8915" y="7831"/>
                </a:cubicBezTo>
                <a:close/>
                <a:moveTo>
                  <a:pt x="8917" y="7859"/>
                </a:moveTo>
                <a:lnTo>
                  <a:pt x="8915" y="7863"/>
                </a:lnTo>
                <a:cubicBezTo>
                  <a:pt x="8915" y="7863"/>
                  <a:pt x="8915" y="7863"/>
                  <a:pt x="8915" y="7861"/>
                </a:cubicBezTo>
                <a:lnTo>
                  <a:pt x="8915" y="7859"/>
                </a:lnTo>
                <a:close/>
                <a:moveTo>
                  <a:pt x="8662" y="7875"/>
                </a:moveTo>
                <a:lnTo>
                  <a:pt x="8674" y="7882"/>
                </a:lnTo>
                <a:lnTo>
                  <a:pt x="8674" y="7883"/>
                </a:lnTo>
                <a:cubicBezTo>
                  <a:pt x="8670" y="7882"/>
                  <a:pt x="8666" y="7879"/>
                  <a:pt x="8662" y="7875"/>
                </a:cubicBezTo>
                <a:close/>
                <a:moveTo>
                  <a:pt x="8711" y="7894"/>
                </a:moveTo>
                <a:lnTo>
                  <a:pt x="8739" y="7902"/>
                </a:lnTo>
                <a:lnTo>
                  <a:pt x="8734" y="7914"/>
                </a:lnTo>
                <a:cubicBezTo>
                  <a:pt x="8725" y="7910"/>
                  <a:pt x="8717" y="7906"/>
                  <a:pt x="8709" y="7902"/>
                </a:cubicBezTo>
                <a:cubicBezTo>
                  <a:pt x="8709" y="7900"/>
                  <a:pt x="8711" y="7895"/>
                  <a:pt x="8711" y="7894"/>
                </a:cubicBezTo>
                <a:close/>
                <a:moveTo>
                  <a:pt x="8207" y="7804"/>
                </a:moveTo>
                <a:lnTo>
                  <a:pt x="8284" y="7904"/>
                </a:lnTo>
                <a:cubicBezTo>
                  <a:pt x="8282" y="7906"/>
                  <a:pt x="8280" y="7910"/>
                  <a:pt x="8280" y="7914"/>
                </a:cubicBezTo>
                <a:lnTo>
                  <a:pt x="8280" y="7916"/>
                </a:lnTo>
                <a:lnTo>
                  <a:pt x="8205" y="7818"/>
                </a:lnTo>
                <a:cubicBezTo>
                  <a:pt x="8205" y="7814"/>
                  <a:pt x="8207" y="7808"/>
                  <a:pt x="8207" y="7804"/>
                </a:cubicBezTo>
                <a:close/>
                <a:moveTo>
                  <a:pt x="8742" y="7904"/>
                </a:moveTo>
                <a:lnTo>
                  <a:pt x="8764" y="7910"/>
                </a:lnTo>
                <a:cubicBezTo>
                  <a:pt x="8764" y="7916"/>
                  <a:pt x="8764" y="7920"/>
                  <a:pt x="8762" y="7924"/>
                </a:cubicBezTo>
                <a:lnTo>
                  <a:pt x="8740" y="7916"/>
                </a:lnTo>
                <a:cubicBezTo>
                  <a:pt x="8740" y="7912"/>
                  <a:pt x="8742" y="7908"/>
                  <a:pt x="8742" y="7904"/>
                </a:cubicBezTo>
                <a:close/>
                <a:moveTo>
                  <a:pt x="9336" y="7836"/>
                </a:moveTo>
                <a:cubicBezTo>
                  <a:pt x="9340" y="7836"/>
                  <a:pt x="9334" y="7861"/>
                  <a:pt x="9325" y="7897"/>
                </a:cubicBezTo>
                <a:cubicBezTo>
                  <a:pt x="9316" y="7910"/>
                  <a:pt x="9309" y="7920"/>
                  <a:pt x="9301" y="7930"/>
                </a:cubicBezTo>
                <a:cubicBezTo>
                  <a:pt x="9309" y="7904"/>
                  <a:pt x="9316" y="7879"/>
                  <a:pt x="9325" y="7853"/>
                </a:cubicBezTo>
                <a:cubicBezTo>
                  <a:pt x="9330" y="7840"/>
                  <a:pt x="9335" y="7836"/>
                  <a:pt x="9336" y="7836"/>
                </a:cubicBezTo>
                <a:close/>
                <a:moveTo>
                  <a:pt x="8640" y="7932"/>
                </a:moveTo>
                <a:lnTo>
                  <a:pt x="8654" y="7934"/>
                </a:lnTo>
                <a:cubicBezTo>
                  <a:pt x="8654" y="7934"/>
                  <a:pt x="8654" y="7936"/>
                  <a:pt x="8654" y="7936"/>
                </a:cubicBezTo>
                <a:lnTo>
                  <a:pt x="8640" y="7932"/>
                </a:lnTo>
                <a:close/>
                <a:moveTo>
                  <a:pt x="8987" y="7785"/>
                </a:moveTo>
                <a:lnTo>
                  <a:pt x="9013" y="7798"/>
                </a:lnTo>
                <a:cubicBezTo>
                  <a:pt x="9019" y="7812"/>
                  <a:pt x="9021" y="7826"/>
                  <a:pt x="9023" y="7843"/>
                </a:cubicBezTo>
                <a:cubicBezTo>
                  <a:pt x="9021" y="7839"/>
                  <a:pt x="9015" y="7836"/>
                  <a:pt x="9011" y="7828"/>
                </a:cubicBezTo>
                <a:lnTo>
                  <a:pt x="9011" y="7826"/>
                </a:lnTo>
                <a:cubicBezTo>
                  <a:pt x="9005" y="7843"/>
                  <a:pt x="9003" y="7853"/>
                  <a:pt x="8999" y="7863"/>
                </a:cubicBezTo>
                <a:cubicBezTo>
                  <a:pt x="8987" y="7889"/>
                  <a:pt x="8980" y="7918"/>
                  <a:pt x="8972" y="7945"/>
                </a:cubicBezTo>
                <a:lnTo>
                  <a:pt x="8960" y="7940"/>
                </a:lnTo>
                <a:cubicBezTo>
                  <a:pt x="8960" y="7918"/>
                  <a:pt x="8960" y="7895"/>
                  <a:pt x="8958" y="7875"/>
                </a:cubicBezTo>
                <a:lnTo>
                  <a:pt x="8958" y="7873"/>
                </a:lnTo>
                <a:lnTo>
                  <a:pt x="8980" y="7879"/>
                </a:lnTo>
                <a:cubicBezTo>
                  <a:pt x="8970" y="7875"/>
                  <a:pt x="8966" y="7873"/>
                  <a:pt x="8956" y="7869"/>
                </a:cubicBezTo>
                <a:cubicBezTo>
                  <a:pt x="8956" y="7865"/>
                  <a:pt x="8954" y="7861"/>
                  <a:pt x="8952" y="7855"/>
                </a:cubicBezTo>
                <a:cubicBezTo>
                  <a:pt x="8952" y="7851"/>
                  <a:pt x="8956" y="7849"/>
                  <a:pt x="8956" y="7845"/>
                </a:cubicBezTo>
                <a:lnTo>
                  <a:pt x="8999" y="7863"/>
                </a:lnTo>
                <a:cubicBezTo>
                  <a:pt x="8986" y="7857"/>
                  <a:pt x="8970" y="7849"/>
                  <a:pt x="8958" y="7843"/>
                </a:cubicBezTo>
                <a:cubicBezTo>
                  <a:pt x="8962" y="7834"/>
                  <a:pt x="8964" y="7824"/>
                  <a:pt x="8968" y="7816"/>
                </a:cubicBezTo>
                <a:cubicBezTo>
                  <a:pt x="8972" y="7804"/>
                  <a:pt x="8980" y="7794"/>
                  <a:pt x="8987" y="7785"/>
                </a:cubicBezTo>
                <a:close/>
                <a:moveTo>
                  <a:pt x="8664" y="7936"/>
                </a:moveTo>
                <a:cubicBezTo>
                  <a:pt x="8670" y="7936"/>
                  <a:pt x="8676" y="7938"/>
                  <a:pt x="8680" y="7938"/>
                </a:cubicBezTo>
                <a:lnTo>
                  <a:pt x="8680" y="7946"/>
                </a:lnTo>
                <a:lnTo>
                  <a:pt x="8668" y="7940"/>
                </a:lnTo>
                <a:lnTo>
                  <a:pt x="8664" y="7940"/>
                </a:lnTo>
                <a:lnTo>
                  <a:pt x="8664" y="7936"/>
                </a:lnTo>
                <a:close/>
                <a:moveTo>
                  <a:pt x="8822" y="7922"/>
                </a:moveTo>
                <a:cubicBezTo>
                  <a:pt x="8831" y="7930"/>
                  <a:pt x="8835" y="7940"/>
                  <a:pt x="8841" y="7952"/>
                </a:cubicBezTo>
                <a:lnTo>
                  <a:pt x="8813" y="7942"/>
                </a:lnTo>
                <a:lnTo>
                  <a:pt x="8813" y="7922"/>
                </a:lnTo>
                <a:close/>
                <a:moveTo>
                  <a:pt x="9330" y="7814"/>
                </a:moveTo>
                <a:lnTo>
                  <a:pt x="9291" y="7942"/>
                </a:lnTo>
                <a:cubicBezTo>
                  <a:pt x="9287" y="7946"/>
                  <a:pt x="9286" y="7949"/>
                  <a:pt x="9282" y="7952"/>
                </a:cubicBezTo>
                <a:lnTo>
                  <a:pt x="9330" y="7814"/>
                </a:lnTo>
                <a:close/>
                <a:moveTo>
                  <a:pt x="8546" y="7955"/>
                </a:moveTo>
                <a:lnTo>
                  <a:pt x="8560" y="7957"/>
                </a:lnTo>
                <a:cubicBezTo>
                  <a:pt x="8560" y="7958"/>
                  <a:pt x="8560" y="7958"/>
                  <a:pt x="8560" y="7958"/>
                </a:cubicBezTo>
                <a:cubicBezTo>
                  <a:pt x="8556" y="7958"/>
                  <a:pt x="8550" y="7958"/>
                  <a:pt x="8546" y="7957"/>
                </a:cubicBezTo>
                <a:lnTo>
                  <a:pt x="8546" y="7955"/>
                </a:lnTo>
                <a:close/>
                <a:moveTo>
                  <a:pt x="8728" y="7930"/>
                </a:moveTo>
                <a:cubicBezTo>
                  <a:pt x="8729" y="7930"/>
                  <a:pt x="8730" y="7930"/>
                  <a:pt x="8733" y="7930"/>
                </a:cubicBezTo>
                <a:lnTo>
                  <a:pt x="8727" y="7961"/>
                </a:lnTo>
                <a:lnTo>
                  <a:pt x="8721" y="7958"/>
                </a:lnTo>
                <a:cubicBezTo>
                  <a:pt x="8721" y="7946"/>
                  <a:pt x="8721" y="7941"/>
                  <a:pt x="8719" y="7941"/>
                </a:cubicBezTo>
                <a:cubicBezTo>
                  <a:pt x="8718" y="7941"/>
                  <a:pt x="8716" y="7946"/>
                  <a:pt x="8713" y="7957"/>
                </a:cubicBezTo>
                <a:lnTo>
                  <a:pt x="8695" y="7951"/>
                </a:lnTo>
                <a:cubicBezTo>
                  <a:pt x="8695" y="7946"/>
                  <a:pt x="8697" y="7945"/>
                  <a:pt x="8699" y="7940"/>
                </a:cubicBezTo>
                <a:cubicBezTo>
                  <a:pt x="8719" y="7940"/>
                  <a:pt x="8711" y="7930"/>
                  <a:pt x="8728" y="7930"/>
                </a:cubicBezTo>
                <a:close/>
                <a:moveTo>
                  <a:pt x="9319" y="7822"/>
                </a:moveTo>
                <a:lnTo>
                  <a:pt x="9277" y="7958"/>
                </a:lnTo>
                <a:lnTo>
                  <a:pt x="9270" y="7969"/>
                </a:lnTo>
                <a:cubicBezTo>
                  <a:pt x="9282" y="7918"/>
                  <a:pt x="9299" y="7869"/>
                  <a:pt x="9319" y="7822"/>
                </a:cubicBezTo>
                <a:close/>
                <a:moveTo>
                  <a:pt x="8815" y="7949"/>
                </a:moveTo>
                <a:lnTo>
                  <a:pt x="8841" y="7955"/>
                </a:lnTo>
                <a:lnTo>
                  <a:pt x="8842" y="7961"/>
                </a:lnTo>
                <a:cubicBezTo>
                  <a:pt x="8837" y="7966"/>
                  <a:pt x="8832" y="7969"/>
                  <a:pt x="8828" y="7969"/>
                </a:cubicBezTo>
                <a:cubicBezTo>
                  <a:pt x="8822" y="7969"/>
                  <a:pt x="8817" y="7963"/>
                  <a:pt x="8815" y="7949"/>
                </a:cubicBezTo>
                <a:close/>
                <a:moveTo>
                  <a:pt x="8668" y="7967"/>
                </a:moveTo>
                <a:cubicBezTo>
                  <a:pt x="8674" y="7967"/>
                  <a:pt x="8677" y="7969"/>
                  <a:pt x="8683" y="7969"/>
                </a:cubicBezTo>
                <a:lnTo>
                  <a:pt x="8683" y="7971"/>
                </a:lnTo>
                <a:cubicBezTo>
                  <a:pt x="8677" y="7969"/>
                  <a:pt x="8677" y="7969"/>
                  <a:pt x="8668" y="7967"/>
                </a:cubicBezTo>
                <a:close/>
                <a:moveTo>
                  <a:pt x="8740" y="7930"/>
                </a:moveTo>
                <a:cubicBezTo>
                  <a:pt x="8746" y="7930"/>
                  <a:pt x="8754" y="7932"/>
                  <a:pt x="8762" y="7934"/>
                </a:cubicBezTo>
                <a:cubicBezTo>
                  <a:pt x="8760" y="7949"/>
                  <a:pt x="8760" y="7958"/>
                  <a:pt x="8758" y="7977"/>
                </a:cubicBezTo>
                <a:cubicBezTo>
                  <a:pt x="8754" y="7973"/>
                  <a:pt x="8744" y="7969"/>
                  <a:pt x="8736" y="7964"/>
                </a:cubicBezTo>
                <a:cubicBezTo>
                  <a:pt x="8736" y="7955"/>
                  <a:pt x="8739" y="7942"/>
                  <a:pt x="8739" y="7930"/>
                </a:cubicBezTo>
                <a:close/>
                <a:moveTo>
                  <a:pt x="8690" y="7971"/>
                </a:moveTo>
                <a:lnTo>
                  <a:pt x="8709" y="7975"/>
                </a:lnTo>
                <a:cubicBezTo>
                  <a:pt x="8709" y="7977"/>
                  <a:pt x="8707" y="7979"/>
                  <a:pt x="8707" y="7981"/>
                </a:cubicBezTo>
                <a:cubicBezTo>
                  <a:pt x="8705" y="7979"/>
                  <a:pt x="8695" y="7975"/>
                  <a:pt x="8690" y="7973"/>
                </a:cubicBezTo>
                <a:lnTo>
                  <a:pt x="8690" y="7971"/>
                </a:lnTo>
                <a:close/>
                <a:moveTo>
                  <a:pt x="8638" y="7971"/>
                </a:moveTo>
                <a:lnTo>
                  <a:pt x="8650" y="7973"/>
                </a:lnTo>
                <a:cubicBezTo>
                  <a:pt x="8648" y="7977"/>
                  <a:pt x="8647" y="7979"/>
                  <a:pt x="8647" y="7983"/>
                </a:cubicBezTo>
                <a:cubicBezTo>
                  <a:pt x="8642" y="7981"/>
                  <a:pt x="8640" y="7981"/>
                  <a:pt x="8638" y="7981"/>
                </a:cubicBezTo>
                <a:lnTo>
                  <a:pt x="8637" y="7981"/>
                </a:lnTo>
                <a:cubicBezTo>
                  <a:pt x="8638" y="7977"/>
                  <a:pt x="8638" y="7975"/>
                  <a:pt x="8638" y="7971"/>
                </a:cubicBezTo>
                <a:close/>
                <a:moveTo>
                  <a:pt x="8143" y="7990"/>
                </a:moveTo>
                <a:lnTo>
                  <a:pt x="8152" y="7991"/>
                </a:lnTo>
                <a:lnTo>
                  <a:pt x="8160" y="7991"/>
                </a:lnTo>
                <a:lnTo>
                  <a:pt x="8143" y="7990"/>
                </a:lnTo>
                <a:close/>
                <a:moveTo>
                  <a:pt x="8631" y="7987"/>
                </a:moveTo>
                <a:lnTo>
                  <a:pt x="8642" y="7989"/>
                </a:lnTo>
                <a:lnTo>
                  <a:pt x="8642" y="7994"/>
                </a:lnTo>
                <a:lnTo>
                  <a:pt x="8631" y="7989"/>
                </a:lnTo>
                <a:cubicBezTo>
                  <a:pt x="8631" y="7989"/>
                  <a:pt x="8631" y="7987"/>
                  <a:pt x="8631" y="7987"/>
                </a:cubicBezTo>
                <a:close/>
                <a:moveTo>
                  <a:pt x="8658" y="7975"/>
                </a:moveTo>
                <a:lnTo>
                  <a:pt x="8683" y="7979"/>
                </a:lnTo>
                <a:cubicBezTo>
                  <a:pt x="8691" y="7981"/>
                  <a:pt x="8697" y="7983"/>
                  <a:pt x="8705" y="7983"/>
                </a:cubicBezTo>
                <a:cubicBezTo>
                  <a:pt x="8705" y="7987"/>
                  <a:pt x="8703" y="7994"/>
                  <a:pt x="8701" y="7997"/>
                </a:cubicBezTo>
                <a:cubicBezTo>
                  <a:pt x="8683" y="7994"/>
                  <a:pt x="8672" y="7989"/>
                  <a:pt x="8654" y="7985"/>
                </a:cubicBezTo>
                <a:cubicBezTo>
                  <a:pt x="8658" y="7983"/>
                  <a:pt x="8658" y="7979"/>
                  <a:pt x="8660" y="7977"/>
                </a:cubicBezTo>
                <a:lnTo>
                  <a:pt x="8658" y="7975"/>
                </a:lnTo>
                <a:close/>
                <a:moveTo>
                  <a:pt x="8721" y="7977"/>
                </a:moveTo>
                <a:cubicBezTo>
                  <a:pt x="8721" y="7985"/>
                  <a:pt x="8719" y="7991"/>
                  <a:pt x="8717" y="8000"/>
                </a:cubicBezTo>
                <a:lnTo>
                  <a:pt x="8715" y="8000"/>
                </a:lnTo>
                <a:cubicBezTo>
                  <a:pt x="8717" y="7989"/>
                  <a:pt x="8717" y="7985"/>
                  <a:pt x="8717" y="7977"/>
                </a:cubicBezTo>
                <a:close/>
                <a:moveTo>
                  <a:pt x="8229" y="8006"/>
                </a:moveTo>
                <a:cubicBezTo>
                  <a:pt x="8225" y="8007"/>
                  <a:pt x="8221" y="8007"/>
                  <a:pt x="8217" y="8007"/>
                </a:cubicBezTo>
                <a:lnTo>
                  <a:pt x="8217" y="8006"/>
                </a:lnTo>
                <a:close/>
                <a:moveTo>
                  <a:pt x="8654" y="7991"/>
                </a:moveTo>
                <a:cubicBezTo>
                  <a:pt x="8670" y="7995"/>
                  <a:pt x="8686" y="8000"/>
                  <a:pt x="8701" y="8001"/>
                </a:cubicBezTo>
                <a:cubicBezTo>
                  <a:pt x="8701" y="8003"/>
                  <a:pt x="8701" y="8006"/>
                  <a:pt x="8701" y="8007"/>
                </a:cubicBezTo>
                <a:lnTo>
                  <a:pt x="8654" y="7995"/>
                </a:lnTo>
                <a:cubicBezTo>
                  <a:pt x="8654" y="7994"/>
                  <a:pt x="8654" y="7994"/>
                  <a:pt x="8654" y="7991"/>
                </a:cubicBezTo>
                <a:close/>
                <a:moveTo>
                  <a:pt x="8734" y="7981"/>
                </a:moveTo>
                <a:lnTo>
                  <a:pt x="8756" y="7987"/>
                </a:lnTo>
                <a:cubicBezTo>
                  <a:pt x="8756" y="7991"/>
                  <a:pt x="8754" y="8001"/>
                  <a:pt x="8754" y="8007"/>
                </a:cubicBezTo>
                <a:cubicBezTo>
                  <a:pt x="8746" y="8006"/>
                  <a:pt x="8739" y="8003"/>
                  <a:pt x="8730" y="8003"/>
                </a:cubicBezTo>
                <a:cubicBezTo>
                  <a:pt x="8733" y="7995"/>
                  <a:pt x="8734" y="7989"/>
                  <a:pt x="8734" y="7981"/>
                </a:cubicBezTo>
                <a:close/>
                <a:moveTo>
                  <a:pt x="9611" y="7963"/>
                </a:moveTo>
                <a:cubicBezTo>
                  <a:pt x="9586" y="7981"/>
                  <a:pt x="9570" y="7995"/>
                  <a:pt x="9554" y="8007"/>
                </a:cubicBezTo>
                <a:cubicBezTo>
                  <a:pt x="9554" y="8007"/>
                  <a:pt x="9554" y="8006"/>
                  <a:pt x="9554" y="8003"/>
                </a:cubicBezTo>
                <a:cubicBezTo>
                  <a:pt x="9572" y="7989"/>
                  <a:pt x="9587" y="7977"/>
                  <a:pt x="9611" y="7963"/>
                </a:cubicBezTo>
                <a:close/>
                <a:moveTo>
                  <a:pt x="9074" y="7667"/>
                </a:moveTo>
                <a:cubicBezTo>
                  <a:pt x="9076" y="7667"/>
                  <a:pt x="9078" y="7679"/>
                  <a:pt x="9079" y="7708"/>
                </a:cubicBezTo>
                <a:lnTo>
                  <a:pt x="9072" y="7741"/>
                </a:lnTo>
                <a:cubicBezTo>
                  <a:pt x="9087" y="7769"/>
                  <a:pt x="9105" y="7771"/>
                  <a:pt x="9123" y="7771"/>
                </a:cubicBezTo>
                <a:cubicBezTo>
                  <a:pt x="9127" y="7771"/>
                  <a:pt x="9129" y="7771"/>
                  <a:pt x="9133" y="7771"/>
                </a:cubicBezTo>
                <a:cubicBezTo>
                  <a:pt x="9157" y="7771"/>
                  <a:pt x="9180" y="7776"/>
                  <a:pt x="9189" y="7851"/>
                </a:cubicBezTo>
                <a:cubicBezTo>
                  <a:pt x="9186" y="7844"/>
                  <a:pt x="9182" y="7841"/>
                  <a:pt x="9177" y="7841"/>
                </a:cubicBezTo>
                <a:cubicBezTo>
                  <a:pt x="9149" y="7841"/>
                  <a:pt x="9095" y="7938"/>
                  <a:pt x="9036" y="8016"/>
                </a:cubicBezTo>
                <a:lnTo>
                  <a:pt x="9062" y="7930"/>
                </a:lnTo>
                <a:cubicBezTo>
                  <a:pt x="9062" y="7888"/>
                  <a:pt x="9050" y="7873"/>
                  <a:pt x="9036" y="7863"/>
                </a:cubicBezTo>
                <a:cubicBezTo>
                  <a:pt x="9040" y="7849"/>
                  <a:pt x="9042" y="7833"/>
                  <a:pt x="9044" y="7816"/>
                </a:cubicBezTo>
                <a:cubicBezTo>
                  <a:pt x="9091" y="7840"/>
                  <a:pt x="9127" y="7863"/>
                  <a:pt x="9127" y="7863"/>
                </a:cubicBezTo>
                <a:cubicBezTo>
                  <a:pt x="9131" y="7859"/>
                  <a:pt x="9093" y="7836"/>
                  <a:pt x="9044" y="7812"/>
                </a:cubicBezTo>
                <a:cubicBezTo>
                  <a:pt x="9044" y="7806"/>
                  <a:pt x="9046" y="7802"/>
                  <a:pt x="9048" y="7796"/>
                </a:cubicBezTo>
                <a:cubicBezTo>
                  <a:pt x="9056" y="7800"/>
                  <a:pt x="9066" y="7804"/>
                  <a:pt x="9072" y="7808"/>
                </a:cubicBezTo>
                <a:cubicBezTo>
                  <a:pt x="9068" y="7804"/>
                  <a:pt x="9056" y="7796"/>
                  <a:pt x="9048" y="7791"/>
                </a:cubicBezTo>
                <a:cubicBezTo>
                  <a:pt x="9058" y="7728"/>
                  <a:pt x="9067" y="7667"/>
                  <a:pt x="9074" y="7667"/>
                </a:cubicBezTo>
                <a:close/>
                <a:moveTo>
                  <a:pt x="8186" y="8010"/>
                </a:moveTo>
                <a:lnTo>
                  <a:pt x="8186" y="8018"/>
                </a:lnTo>
                <a:lnTo>
                  <a:pt x="8172" y="8020"/>
                </a:lnTo>
                <a:lnTo>
                  <a:pt x="8173" y="8010"/>
                </a:lnTo>
                <a:close/>
                <a:moveTo>
                  <a:pt x="8730" y="8010"/>
                </a:moveTo>
                <a:cubicBezTo>
                  <a:pt x="8739" y="8012"/>
                  <a:pt x="8746" y="8014"/>
                  <a:pt x="8754" y="8016"/>
                </a:cubicBezTo>
                <a:cubicBezTo>
                  <a:pt x="8754" y="8018"/>
                  <a:pt x="8754" y="8020"/>
                  <a:pt x="8754" y="8024"/>
                </a:cubicBezTo>
                <a:lnTo>
                  <a:pt x="8730" y="8018"/>
                </a:lnTo>
                <a:cubicBezTo>
                  <a:pt x="8730" y="8014"/>
                  <a:pt x="8730" y="8012"/>
                  <a:pt x="8730" y="8010"/>
                </a:cubicBezTo>
                <a:close/>
                <a:moveTo>
                  <a:pt x="8960" y="7945"/>
                </a:moveTo>
                <a:lnTo>
                  <a:pt x="8972" y="7949"/>
                </a:lnTo>
                <a:cubicBezTo>
                  <a:pt x="8968" y="7967"/>
                  <a:pt x="8962" y="7991"/>
                  <a:pt x="8956" y="8026"/>
                </a:cubicBezTo>
                <a:cubicBezTo>
                  <a:pt x="8960" y="7987"/>
                  <a:pt x="8960" y="7971"/>
                  <a:pt x="8960" y="7945"/>
                </a:cubicBezTo>
                <a:close/>
                <a:moveTo>
                  <a:pt x="8617" y="8024"/>
                </a:moveTo>
                <a:lnTo>
                  <a:pt x="8631" y="8026"/>
                </a:lnTo>
                <a:lnTo>
                  <a:pt x="8631" y="8028"/>
                </a:lnTo>
                <a:lnTo>
                  <a:pt x="8617" y="8024"/>
                </a:lnTo>
                <a:close/>
                <a:moveTo>
                  <a:pt x="8160" y="7989"/>
                </a:moveTo>
                <a:lnTo>
                  <a:pt x="8164" y="7991"/>
                </a:lnTo>
                <a:lnTo>
                  <a:pt x="8164" y="7994"/>
                </a:lnTo>
                <a:lnTo>
                  <a:pt x="8152" y="7991"/>
                </a:lnTo>
                <a:lnTo>
                  <a:pt x="8140" y="7991"/>
                </a:lnTo>
                <a:lnTo>
                  <a:pt x="8166" y="7995"/>
                </a:lnTo>
                <a:cubicBezTo>
                  <a:pt x="8154" y="7997"/>
                  <a:pt x="8144" y="8000"/>
                  <a:pt x="8134" y="8006"/>
                </a:cubicBezTo>
                <a:cubicBezTo>
                  <a:pt x="8133" y="8010"/>
                  <a:pt x="8143" y="8012"/>
                  <a:pt x="8162" y="8012"/>
                </a:cubicBezTo>
                <a:lnTo>
                  <a:pt x="8160" y="8022"/>
                </a:lnTo>
                <a:cubicBezTo>
                  <a:pt x="8146" y="8026"/>
                  <a:pt x="8134" y="8030"/>
                  <a:pt x="8123" y="8032"/>
                </a:cubicBezTo>
                <a:cubicBezTo>
                  <a:pt x="8127" y="8018"/>
                  <a:pt x="8133" y="8003"/>
                  <a:pt x="8139" y="7989"/>
                </a:cubicBezTo>
                <a:lnTo>
                  <a:pt x="8143" y="7990"/>
                </a:lnTo>
                <a:lnTo>
                  <a:pt x="8140" y="7989"/>
                </a:lnTo>
                <a:close/>
                <a:moveTo>
                  <a:pt x="9523" y="7963"/>
                </a:moveTo>
                <a:cubicBezTo>
                  <a:pt x="9513" y="7977"/>
                  <a:pt x="9501" y="7991"/>
                  <a:pt x="9490" y="8006"/>
                </a:cubicBezTo>
                <a:cubicBezTo>
                  <a:pt x="9490" y="8002"/>
                  <a:pt x="9492" y="7995"/>
                  <a:pt x="9493" y="7991"/>
                </a:cubicBezTo>
                <a:lnTo>
                  <a:pt x="9485" y="8010"/>
                </a:lnTo>
                <a:cubicBezTo>
                  <a:pt x="9477" y="8018"/>
                  <a:pt x="9470" y="8028"/>
                  <a:pt x="9462" y="8036"/>
                </a:cubicBezTo>
                <a:cubicBezTo>
                  <a:pt x="9464" y="8028"/>
                  <a:pt x="9466" y="8018"/>
                  <a:pt x="9468" y="8010"/>
                </a:cubicBezTo>
                <a:lnTo>
                  <a:pt x="9493" y="7989"/>
                </a:lnTo>
                <a:cubicBezTo>
                  <a:pt x="9493" y="7990"/>
                  <a:pt x="9493" y="7990"/>
                  <a:pt x="9493" y="7991"/>
                </a:cubicBezTo>
                <a:lnTo>
                  <a:pt x="9493" y="7989"/>
                </a:lnTo>
                <a:cubicBezTo>
                  <a:pt x="9493" y="7989"/>
                  <a:pt x="9493" y="7988"/>
                  <a:pt x="9493" y="7987"/>
                </a:cubicBezTo>
                <a:cubicBezTo>
                  <a:pt x="9503" y="7979"/>
                  <a:pt x="9511" y="7973"/>
                  <a:pt x="9523" y="7963"/>
                </a:cubicBezTo>
                <a:close/>
                <a:moveTo>
                  <a:pt x="8727" y="8032"/>
                </a:moveTo>
                <a:lnTo>
                  <a:pt x="8752" y="8036"/>
                </a:lnTo>
                <a:lnTo>
                  <a:pt x="8752" y="8042"/>
                </a:lnTo>
                <a:lnTo>
                  <a:pt x="8727" y="8036"/>
                </a:lnTo>
                <a:lnTo>
                  <a:pt x="8727" y="8032"/>
                </a:lnTo>
                <a:close/>
                <a:moveTo>
                  <a:pt x="8642" y="8028"/>
                </a:moveTo>
                <a:lnTo>
                  <a:pt x="8693" y="8036"/>
                </a:lnTo>
                <a:cubicBezTo>
                  <a:pt x="8693" y="8040"/>
                  <a:pt x="8693" y="8042"/>
                  <a:pt x="8691" y="8046"/>
                </a:cubicBezTo>
                <a:lnTo>
                  <a:pt x="8642" y="8032"/>
                </a:lnTo>
                <a:lnTo>
                  <a:pt x="8642" y="8028"/>
                </a:lnTo>
                <a:close/>
                <a:moveTo>
                  <a:pt x="8319" y="8018"/>
                </a:moveTo>
                <a:lnTo>
                  <a:pt x="8313" y="8056"/>
                </a:lnTo>
                <a:cubicBezTo>
                  <a:pt x="8309" y="8056"/>
                  <a:pt x="8307" y="8055"/>
                  <a:pt x="8305" y="8055"/>
                </a:cubicBezTo>
                <a:cubicBezTo>
                  <a:pt x="8309" y="8044"/>
                  <a:pt x="8311" y="8032"/>
                  <a:pt x="8315" y="8018"/>
                </a:cubicBezTo>
                <a:close/>
                <a:moveTo>
                  <a:pt x="9697" y="8014"/>
                </a:moveTo>
                <a:cubicBezTo>
                  <a:pt x="9691" y="8024"/>
                  <a:pt x="9685" y="8032"/>
                  <a:pt x="9679" y="8042"/>
                </a:cubicBezTo>
                <a:cubicBezTo>
                  <a:pt x="9672" y="8048"/>
                  <a:pt x="9662" y="8055"/>
                  <a:pt x="9654" y="8061"/>
                </a:cubicBezTo>
                <a:cubicBezTo>
                  <a:pt x="9652" y="8058"/>
                  <a:pt x="9648" y="8061"/>
                  <a:pt x="9648" y="8048"/>
                </a:cubicBezTo>
                <a:lnTo>
                  <a:pt x="9648" y="8046"/>
                </a:lnTo>
                <a:cubicBezTo>
                  <a:pt x="9664" y="8034"/>
                  <a:pt x="9679" y="8022"/>
                  <a:pt x="9697" y="8014"/>
                </a:cubicBezTo>
                <a:close/>
                <a:moveTo>
                  <a:pt x="8489" y="8042"/>
                </a:moveTo>
                <a:cubicBezTo>
                  <a:pt x="8487" y="8048"/>
                  <a:pt x="8485" y="8055"/>
                  <a:pt x="8482" y="8062"/>
                </a:cubicBezTo>
                <a:cubicBezTo>
                  <a:pt x="8483" y="8056"/>
                  <a:pt x="8485" y="8049"/>
                  <a:pt x="8487" y="8042"/>
                </a:cubicBezTo>
                <a:close/>
                <a:moveTo>
                  <a:pt x="8727" y="8040"/>
                </a:moveTo>
                <a:lnTo>
                  <a:pt x="8752" y="8044"/>
                </a:lnTo>
                <a:cubicBezTo>
                  <a:pt x="8748" y="8052"/>
                  <a:pt x="8746" y="8055"/>
                  <a:pt x="8746" y="8063"/>
                </a:cubicBezTo>
                <a:lnTo>
                  <a:pt x="8723" y="8055"/>
                </a:lnTo>
                <a:cubicBezTo>
                  <a:pt x="8723" y="8050"/>
                  <a:pt x="8727" y="8046"/>
                  <a:pt x="8727" y="8040"/>
                </a:cubicBezTo>
                <a:close/>
                <a:moveTo>
                  <a:pt x="8619" y="8056"/>
                </a:moveTo>
                <a:cubicBezTo>
                  <a:pt x="8619" y="8058"/>
                  <a:pt x="8617" y="8063"/>
                  <a:pt x="8615" y="8067"/>
                </a:cubicBezTo>
                <a:lnTo>
                  <a:pt x="8615" y="8056"/>
                </a:lnTo>
                <a:close/>
                <a:moveTo>
                  <a:pt x="9450" y="8024"/>
                </a:moveTo>
                <a:cubicBezTo>
                  <a:pt x="9448" y="8034"/>
                  <a:pt x="9446" y="8044"/>
                  <a:pt x="9442" y="8055"/>
                </a:cubicBezTo>
                <a:lnTo>
                  <a:pt x="9442" y="8056"/>
                </a:lnTo>
                <a:lnTo>
                  <a:pt x="9431" y="8069"/>
                </a:lnTo>
                <a:cubicBezTo>
                  <a:pt x="9432" y="8067"/>
                  <a:pt x="9432" y="8064"/>
                  <a:pt x="9432" y="8063"/>
                </a:cubicBezTo>
                <a:cubicBezTo>
                  <a:pt x="9431" y="8052"/>
                  <a:pt x="9425" y="8052"/>
                  <a:pt x="9418" y="8050"/>
                </a:cubicBezTo>
                <a:cubicBezTo>
                  <a:pt x="9428" y="8042"/>
                  <a:pt x="9441" y="8032"/>
                  <a:pt x="9450" y="8024"/>
                </a:cubicBezTo>
                <a:close/>
                <a:moveTo>
                  <a:pt x="9526" y="7813"/>
                </a:moveTo>
                <a:cubicBezTo>
                  <a:pt x="9505" y="7854"/>
                  <a:pt x="9377" y="8017"/>
                  <a:pt x="9335" y="8070"/>
                </a:cubicBezTo>
                <a:lnTo>
                  <a:pt x="9383" y="8014"/>
                </a:lnTo>
                <a:lnTo>
                  <a:pt x="9336" y="8075"/>
                </a:lnTo>
                <a:cubicBezTo>
                  <a:pt x="9335" y="8073"/>
                  <a:pt x="9332" y="8070"/>
                  <a:pt x="9330" y="8069"/>
                </a:cubicBezTo>
                <a:cubicBezTo>
                  <a:pt x="9388" y="7987"/>
                  <a:pt x="9491" y="7839"/>
                  <a:pt x="9507" y="7828"/>
                </a:cubicBezTo>
                <a:lnTo>
                  <a:pt x="9378" y="8010"/>
                </a:lnTo>
                <a:cubicBezTo>
                  <a:pt x="9461" y="7903"/>
                  <a:pt x="9425" y="7935"/>
                  <a:pt x="9526" y="7813"/>
                </a:cubicBezTo>
                <a:close/>
                <a:moveTo>
                  <a:pt x="9540" y="8014"/>
                </a:moveTo>
                <a:cubicBezTo>
                  <a:pt x="9538" y="8016"/>
                  <a:pt x="9536" y="8020"/>
                  <a:pt x="9536" y="8022"/>
                </a:cubicBezTo>
                <a:cubicBezTo>
                  <a:pt x="9507" y="8046"/>
                  <a:pt x="9491" y="8061"/>
                  <a:pt x="9470" y="8077"/>
                </a:cubicBezTo>
                <a:cubicBezTo>
                  <a:pt x="9471" y="8069"/>
                  <a:pt x="9474" y="8067"/>
                  <a:pt x="9476" y="8058"/>
                </a:cubicBezTo>
                <a:cubicBezTo>
                  <a:pt x="9495" y="8044"/>
                  <a:pt x="9519" y="8030"/>
                  <a:pt x="9540" y="8014"/>
                </a:cubicBezTo>
                <a:close/>
                <a:moveTo>
                  <a:pt x="9468" y="8064"/>
                </a:moveTo>
                <a:lnTo>
                  <a:pt x="9462" y="8083"/>
                </a:lnTo>
                <a:lnTo>
                  <a:pt x="9450" y="8091"/>
                </a:lnTo>
                <a:cubicBezTo>
                  <a:pt x="9450" y="8085"/>
                  <a:pt x="9450" y="8081"/>
                  <a:pt x="9452" y="8075"/>
                </a:cubicBezTo>
                <a:lnTo>
                  <a:pt x="9468" y="8064"/>
                </a:lnTo>
                <a:close/>
                <a:moveTo>
                  <a:pt x="8054" y="7973"/>
                </a:moveTo>
                <a:lnTo>
                  <a:pt x="8097" y="7981"/>
                </a:lnTo>
                <a:cubicBezTo>
                  <a:pt x="8091" y="8045"/>
                  <a:pt x="8092" y="8069"/>
                  <a:pt x="8098" y="8069"/>
                </a:cubicBezTo>
                <a:cubicBezTo>
                  <a:pt x="8103" y="8069"/>
                  <a:pt x="8111" y="8055"/>
                  <a:pt x="8119" y="8034"/>
                </a:cubicBezTo>
                <a:cubicBezTo>
                  <a:pt x="8130" y="8032"/>
                  <a:pt x="8146" y="8032"/>
                  <a:pt x="8158" y="8030"/>
                </a:cubicBezTo>
                <a:lnTo>
                  <a:pt x="8140" y="8112"/>
                </a:lnTo>
                <a:cubicBezTo>
                  <a:pt x="8115" y="8107"/>
                  <a:pt x="8091" y="8101"/>
                  <a:pt x="8066" y="8097"/>
                </a:cubicBezTo>
                <a:cubicBezTo>
                  <a:pt x="8070" y="8056"/>
                  <a:pt x="8048" y="8018"/>
                  <a:pt x="8054" y="7977"/>
                </a:cubicBezTo>
                <a:cubicBezTo>
                  <a:pt x="8054" y="7975"/>
                  <a:pt x="8054" y="7975"/>
                  <a:pt x="8054" y="7973"/>
                </a:cubicBezTo>
                <a:close/>
                <a:moveTo>
                  <a:pt x="9436" y="8087"/>
                </a:moveTo>
                <a:cubicBezTo>
                  <a:pt x="9434" y="8093"/>
                  <a:pt x="9432" y="8097"/>
                  <a:pt x="9432" y="8103"/>
                </a:cubicBezTo>
                <a:lnTo>
                  <a:pt x="9413" y="8116"/>
                </a:lnTo>
                <a:cubicBezTo>
                  <a:pt x="9415" y="8112"/>
                  <a:pt x="9418" y="8103"/>
                  <a:pt x="9421" y="8097"/>
                </a:cubicBezTo>
                <a:lnTo>
                  <a:pt x="9436" y="8087"/>
                </a:lnTo>
                <a:close/>
                <a:moveTo>
                  <a:pt x="8183" y="8028"/>
                </a:moveTo>
                <a:cubicBezTo>
                  <a:pt x="8178" y="8058"/>
                  <a:pt x="8173" y="8089"/>
                  <a:pt x="8168" y="8118"/>
                </a:cubicBezTo>
                <a:lnTo>
                  <a:pt x="8144" y="8113"/>
                </a:lnTo>
                <a:lnTo>
                  <a:pt x="8168" y="8028"/>
                </a:lnTo>
                <a:close/>
                <a:moveTo>
                  <a:pt x="8364" y="8026"/>
                </a:moveTo>
                <a:lnTo>
                  <a:pt x="8380" y="8028"/>
                </a:lnTo>
                <a:lnTo>
                  <a:pt x="8452" y="8124"/>
                </a:lnTo>
                <a:cubicBezTo>
                  <a:pt x="8440" y="8112"/>
                  <a:pt x="8429" y="8103"/>
                  <a:pt x="8417" y="8095"/>
                </a:cubicBezTo>
                <a:lnTo>
                  <a:pt x="8364" y="8026"/>
                </a:lnTo>
                <a:close/>
                <a:moveTo>
                  <a:pt x="8245" y="8022"/>
                </a:moveTo>
                <a:cubicBezTo>
                  <a:pt x="8232" y="8056"/>
                  <a:pt x="8219" y="8091"/>
                  <a:pt x="8205" y="8125"/>
                </a:cubicBezTo>
                <a:lnTo>
                  <a:pt x="8197" y="8124"/>
                </a:lnTo>
                <a:cubicBezTo>
                  <a:pt x="8201" y="8091"/>
                  <a:pt x="8207" y="8056"/>
                  <a:pt x="8215" y="8024"/>
                </a:cubicBezTo>
                <a:lnTo>
                  <a:pt x="8245" y="8022"/>
                </a:lnTo>
                <a:close/>
                <a:moveTo>
                  <a:pt x="8603" y="8052"/>
                </a:moveTo>
                <a:cubicBezTo>
                  <a:pt x="8605" y="8061"/>
                  <a:pt x="8609" y="8069"/>
                  <a:pt x="8611" y="8075"/>
                </a:cubicBezTo>
                <a:cubicBezTo>
                  <a:pt x="8611" y="8077"/>
                  <a:pt x="8611" y="8079"/>
                  <a:pt x="8609" y="8081"/>
                </a:cubicBezTo>
                <a:lnTo>
                  <a:pt x="8597" y="8081"/>
                </a:lnTo>
                <a:lnTo>
                  <a:pt x="8605" y="8093"/>
                </a:lnTo>
                <a:cubicBezTo>
                  <a:pt x="8597" y="8116"/>
                  <a:pt x="8590" y="8133"/>
                  <a:pt x="8586" y="8133"/>
                </a:cubicBezTo>
                <a:cubicBezTo>
                  <a:pt x="8582" y="8133"/>
                  <a:pt x="8581" y="8118"/>
                  <a:pt x="8584" y="8081"/>
                </a:cubicBezTo>
                <a:cubicBezTo>
                  <a:pt x="8588" y="8070"/>
                  <a:pt x="8591" y="8063"/>
                  <a:pt x="8597" y="8052"/>
                </a:cubicBezTo>
                <a:close/>
                <a:moveTo>
                  <a:pt x="9450" y="8119"/>
                </a:moveTo>
                <a:lnTo>
                  <a:pt x="9444" y="8136"/>
                </a:lnTo>
                <a:cubicBezTo>
                  <a:pt x="9444" y="8130"/>
                  <a:pt x="9446" y="8125"/>
                  <a:pt x="9446" y="8119"/>
                </a:cubicBezTo>
                <a:close/>
                <a:moveTo>
                  <a:pt x="9289" y="7706"/>
                </a:moveTo>
                <a:cubicBezTo>
                  <a:pt x="9276" y="7843"/>
                  <a:pt x="9262" y="7914"/>
                  <a:pt x="9248" y="7991"/>
                </a:cubicBezTo>
                <a:cubicBezTo>
                  <a:pt x="9238" y="8001"/>
                  <a:pt x="9229" y="8007"/>
                  <a:pt x="9220" y="8007"/>
                </a:cubicBezTo>
                <a:cubicBezTo>
                  <a:pt x="9215" y="8007"/>
                  <a:pt x="9209" y="8003"/>
                  <a:pt x="9205" y="7995"/>
                </a:cubicBezTo>
                <a:lnTo>
                  <a:pt x="9207" y="8024"/>
                </a:lnTo>
                <a:cubicBezTo>
                  <a:pt x="9185" y="8110"/>
                  <a:pt x="9174" y="8140"/>
                  <a:pt x="9170" y="8140"/>
                </a:cubicBezTo>
                <a:cubicBezTo>
                  <a:pt x="9160" y="8140"/>
                  <a:pt x="9185" y="7972"/>
                  <a:pt x="9169" y="7972"/>
                </a:cubicBezTo>
                <a:cubicBezTo>
                  <a:pt x="9166" y="7972"/>
                  <a:pt x="9160" y="7981"/>
                  <a:pt x="9152" y="8001"/>
                </a:cubicBezTo>
                <a:cubicBezTo>
                  <a:pt x="9168" y="7955"/>
                  <a:pt x="9181" y="7910"/>
                  <a:pt x="9191" y="7863"/>
                </a:cubicBezTo>
                <a:cubicBezTo>
                  <a:pt x="9193" y="7894"/>
                  <a:pt x="9195" y="7924"/>
                  <a:pt x="9195" y="7957"/>
                </a:cubicBezTo>
                <a:cubicBezTo>
                  <a:pt x="9210" y="7875"/>
                  <a:pt x="9218" y="7854"/>
                  <a:pt x="9224" y="7854"/>
                </a:cubicBezTo>
                <a:cubicBezTo>
                  <a:pt x="9231" y="7854"/>
                  <a:pt x="9236" y="7880"/>
                  <a:pt x="9244" y="7880"/>
                </a:cubicBezTo>
                <a:cubicBezTo>
                  <a:pt x="9252" y="7880"/>
                  <a:pt x="9265" y="7847"/>
                  <a:pt x="9289" y="7706"/>
                </a:cubicBezTo>
                <a:close/>
                <a:moveTo>
                  <a:pt x="8311" y="8077"/>
                </a:moveTo>
                <a:lnTo>
                  <a:pt x="8303" y="8144"/>
                </a:lnTo>
                <a:lnTo>
                  <a:pt x="8282" y="8140"/>
                </a:lnTo>
                <a:cubicBezTo>
                  <a:pt x="8288" y="8122"/>
                  <a:pt x="8293" y="8097"/>
                  <a:pt x="8299" y="8077"/>
                </a:cubicBezTo>
                <a:close/>
                <a:moveTo>
                  <a:pt x="9427" y="8119"/>
                </a:moveTo>
                <a:cubicBezTo>
                  <a:pt x="9423" y="8141"/>
                  <a:pt x="9418" y="8155"/>
                  <a:pt x="9415" y="8155"/>
                </a:cubicBezTo>
                <a:cubicBezTo>
                  <a:pt x="9413" y="8155"/>
                  <a:pt x="9411" y="8145"/>
                  <a:pt x="9411" y="8122"/>
                </a:cubicBezTo>
                <a:cubicBezTo>
                  <a:pt x="9415" y="8122"/>
                  <a:pt x="9421" y="8122"/>
                  <a:pt x="9427" y="8119"/>
                </a:cubicBezTo>
                <a:close/>
                <a:moveTo>
                  <a:pt x="8668" y="8061"/>
                </a:moveTo>
                <a:lnTo>
                  <a:pt x="8687" y="8063"/>
                </a:lnTo>
                <a:cubicBezTo>
                  <a:pt x="8677" y="8113"/>
                  <a:pt x="8665" y="8159"/>
                  <a:pt x="8659" y="8159"/>
                </a:cubicBezTo>
                <a:cubicBezTo>
                  <a:pt x="8656" y="8159"/>
                  <a:pt x="8654" y="8148"/>
                  <a:pt x="8654" y="8122"/>
                </a:cubicBezTo>
                <a:lnTo>
                  <a:pt x="8654" y="8119"/>
                </a:lnTo>
                <a:lnTo>
                  <a:pt x="8668" y="8061"/>
                </a:lnTo>
                <a:close/>
                <a:moveTo>
                  <a:pt x="8631" y="8058"/>
                </a:moveTo>
                <a:lnTo>
                  <a:pt x="8664" y="8061"/>
                </a:lnTo>
                <a:cubicBezTo>
                  <a:pt x="8647" y="8099"/>
                  <a:pt x="8625" y="8161"/>
                  <a:pt x="8614" y="8161"/>
                </a:cubicBezTo>
                <a:cubicBezTo>
                  <a:pt x="8613" y="8161"/>
                  <a:pt x="8612" y="8159"/>
                  <a:pt x="8611" y="8156"/>
                </a:cubicBezTo>
                <a:cubicBezTo>
                  <a:pt x="8615" y="8136"/>
                  <a:pt x="8617" y="8130"/>
                  <a:pt x="8619" y="8113"/>
                </a:cubicBezTo>
                <a:lnTo>
                  <a:pt x="8627" y="8083"/>
                </a:lnTo>
                <a:lnTo>
                  <a:pt x="8625" y="8083"/>
                </a:lnTo>
                <a:cubicBezTo>
                  <a:pt x="8627" y="8073"/>
                  <a:pt x="8628" y="8063"/>
                  <a:pt x="8631" y="8058"/>
                </a:cubicBezTo>
                <a:close/>
                <a:moveTo>
                  <a:pt x="9466" y="8118"/>
                </a:moveTo>
                <a:cubicBezTo>
                  <a:pt x="9457" y="8135"/>
                  <a:pt x="9449" y="8151"/>
                  <a:pt x="9443" y="8168"/>
                </a:cubicBezTo>
                <a:cubicBezTo>
                  <a:pt x="9448" y="8155"/>
                  <a:pt x="9453" y="8135"/>
                  <a:pt x="9458" y="8118"/>
                </a:cubicBezTo>
                <a:close/>
                <a:moveTo>
                  <a:pt x="8719" y="8067"/>
                </a:moveTo>
                <a:cubicBezTo>
                  <a:pt x="8727" y="8067"/>
                  <a:pt x="8734" y="8069"/>
                  <a:pt x="8742" y="8069"/>
                </a:cubicBezTo>
                <a:cubicBezTo>
                  <a:pt x="8721" y="8136"/>
                  <a:pt x="8700" y="8189"/>
                  <a:pt x="8690" y="8189"/>
                </a:cubicBezTo>
                <a:cubicBezTo>
                  <a:pt x="8690" y="8189"/>
                  <a:pt x="8690" y="8189"/>
                  <a:pt x="8690" y="8189"/>
                </a:cubicBezTo>
                <a:cubicBezTo>
                  <a:pt x="8705" y="8150"/>
                  <a:pt x="8715" y="8109"/>
                  <a:pt x="8721" y="8069"/>
                </a:cubicBezTo>
                <a:lnTo>
                  <a:pt x="8719" y="8067"/>
                </a:lnTo>
                <a:close/>
                <a:moveTo>
                  <a:pt x="8832" y="8093"/>
                </a:moveTo>
                <a:cubicBezTo>
                  <a:pt x="8825" y="8136"/>
                  <a:pt x="8813" y="8195"/>
                  <a:pt x="8801" y="8246"/>
                </a:cubicBezTo>
                <a:lnTo>
                  <a:pt x="8785" y="8242"/>
                </a:lnTo>
                <a:cubicBezTo>
                  <a:pt x="8795" y="8191"/>
                  <a:pt x="8811" y="8140"/>
                  <a:pt x="8832" y="8093"/>
                </a:cubicBezTo>
                <a:close/>
                <a:moveTo>
                  <a:pt x="9636" y="8055"/>
                </a:moveTo>
                <a:lnTo>
                  <a:pt x="9636" y="8075"/>
                </a:lnTo>
                <a:cubicBezTo>
                  <a:pt x="9621" y="8087"/>
                  <a:pt x="9605" y="8097"/>
                  <a:pt x="9587" y="8107"/>
                </a:cubicBezTo>
                <a:lnTo>
                  <a:pt x="9572" y="8116"/>
                </a:lnTo>
                <a:cubicBezTo>
                  <a:pt x="9591" y="8109"/>
                  <a:pt x="9605" y="8106"/>
                  <a:pt x="9614" y="8106"/>
                </a:cubicBezTo>
                <a:cubicBezTo>
                  <a:pt x="9620" y="8106"/>
                  <a:pt x="9624" y="8107"/>
                  <a:pt x="9626" y="8109"/>
                </a:cubicBezTo>
                <a:cubicBezTo>
                  <a:pt x="9619" y="8125"/>
                  <a:pt x="9613" y="8144"/>
                  <a:pt x="9607" y="8161"/>
                </a:cubicBezTo>
                <a:cubicBezTo>
                  <a:pt x="9589" y="8185"/>
                  <a:pt x="9568" y="8211"/>
                  <a:pt x="9543" y="8240"/>
                </a:cubicBezTo>
                <a:cubicBezTo>
                  <a:pt x="9544" y="8211"/>
                  <a:pt x="9546" y="8183"/>
                  <a:pt x="9552" y="8156"/>
                </a:cubicBezTo>
                <a:cubicBezTo>
                  <a:pt x="9529" y="8209"/>
                  <a:pt x="9506" y="8264"/>
                  <a:pt x="9495" y="8264"/>
                </a:cubicBezTo>
                <a:cubicBezTo>
                  <a:pt x="9491" y="8264"/>
                  <a:pt x="9490" y="8256"/>
                  <a:pt x="9490" y="8240"/>
                </a:cubicBezTo>
                <a:cubicBezTo>
                  <a:pt x="9497" y="8209"/>
                  <a:pt x="9511" y="8161"/>
                  <a:pt x="9524" y="8109"/>
                </a:cubicBezTo>
                <a:cubicBezTo>
                  <a:pt x="9538" y="8107"/>
                  <a:pt x="9552" y="8106"/>
                  <a:pt x="9570" y="8101"/>
                </a:cubicBezTo>
                <a:cubicBezTo>
                  <a:pt x="9564" y="8119"/>
                  <a:pt x="9558" y="8138"/>
                  <a:pt x="9552" y="8156"/>
                </a:cubicBezTo>
                <a:lnTo>
                  <a:pt x="9579" y="8099"/>
                </a:lnTo>
                <a:lnTo>
                  <a:pt x="9593" y="8089"/>
                </a:lnTo>
                <a:cubicBezTo>
                  <a:pt x="9594" y="8093"/>
                  <a:pt x="9596" y="8097"/>
                  <a:pt x="9598" y="8097"/>
                </a:cubicBezTo>
                <a:cubicBezTo>
                  <a:pt x="9601" y="8097"/>
                  <a:pt x="9604" y="8094"/>
                  <a:pt x="9609" y="8085"/>
                </a:cubicBezTo>
                <a:cubicBezTo>
                  <a:pt x="9609" y="8079"/>
                  <a:pt x="9609" y="8081"/>
                  <a:pt x="9607" y="8077"/>
                </a:cubicBezTo>
                <a:lnTo>
                  <a:pt x="9636" y="8055"/>
                </a:lnTo>
                <a:close/>
                <a:moveTo>
                  <a:pt x="20826" y="11803"/>
                </a:moveTo>
                <a:cubicBezTo>
                  <a:pt x="20828" y="11808"/>
                  <a:pt x="20830" y="11814"/>
                  <a:pt x="20831" y="11819"/>
                </a:cubicBezTo>
                <a:cubicBezTo>
                  <a:pt x="20830" y="11813"/>
                  <a:pt x="20828" y="11808"/>
                  <a:pt x="20826" y="11803"/>
                </a:cubicBezTo>
                <a:close/>
                <a:moveTo>
                  <a:pt x="21204" y="13399"/>
                </a:moveTo>
                <a:cubicBezTo>
                  <a:pt x="21203" y="13399"/>
                  <a:pt x="21202" y="13399"/>
                  <a:pt x="21202" y="13399"/>
                </a:cubicBezTo>
                <a:cubicBezTo>
                  <a:pt x="21202" y="13400"/>
                  <a:pt x="21202" y="13401"/>
                  <a:pt x="21202" y="13401"/>
                </a:cubicBezTo>
                <a:cubicBezTo>
                  <a:pt x="21203" y="13401"/>
                  <a:pt x="21203" y="13400"/>
                  <a:pt x="21204" y="13399"/>
                </a:cubicBezTo>
                <a:cubicBezTo>
                  <a:pt x="21204" y="13399"/>
                  <a:pt x="21204" y="13399"/>
                  <a:pt x="21204" y="13399"/>
                </a:cubicBezTo>
                <a:close/>
                <a:moveTo>
                  <a:pt x="21212" y="13297"/>
                </a:moveTo>
                <a:cubicBezTo>
                  <a:pt x="21202" y="13297"/>
                  <a:pt x="21190" y="13298"/>
                  <a:pt x="21176" y="13302"/>
                </a:cubicBezTo>
                <a:lnTo>
                  <a:pt x="21225" y="13381"/>
                </a:lnTo>
                <a:cubicBezTo>
                  <a:pt x="21218" y="13389"/>
                  <a:pt x="21211" y="13395"/>
                  <a:pt x="21204" y="13399"/>
                </a:cubicBezTo>
                <a:cubicBezTo>
                  <a:pt x="21229" y="13400"/>
                  <a:pt x="21263" y="13442"/>
                  <a:pt x="21292" y="13483"/>
                </a:cubicBezTo>
                <a:cubicBezTo>
                  <a:pt x="21271" y="13405"/>
                  <a:pt x="21295" y="13297"/>
                  <a:pt x="21212" y="13297"/>
                </a:cubicBezTo>
                <a:close/>
                <a:moveTo>
                  <a:pt x="851" y="16080"/>
                </a:moveTo>
                <a:cubicBezTo>
                  <a:pt x="880" y="16094"/>
                  <a:pt x="908" y="16111"/>
                  <a:pt x="934" y="16127"/>
                </a:cubicBezTo>
                <a:cubicBezTo>
                  <a:pt x="914" y="16113"/>
                  <a:pt x="887" y="16097"/>
                  <a:pt x="851" y="16080"/>
                </a:cubicBezTo>
                <a:close/>
                <a:moveTo>
                  <a:pt x="18860" y="20547"/>
                </a:moveTo>
                <a:cubicBezTo>
                  <a:pt x="18847" y="20562"/>
                  <a:pt x="18836" y="20576"/>
                  <a:pt x="18829" y="20590"/>
                </a:cubicBezTo>
                <a:cubicBezTo>
                  <a:pt x="18839" y="20579"/>
                  <a:pt x="18851" y="20564"/>
                  <a:pt x="18860" y="20547"/>
                </a:cubicBezTo>
                <a:close/>
                <a:moveTo>
                  <a:pt x="8986" y="0"/>
                </a:moveTo>
                <a:cubicBezTo>
                  <a:pt x="8848" y="124"/>
                  <a:pt x="9093" y="273"/>
                  <a:pt x="8875" y="348"/>
                </a:cubicBezTo>
                <a:cubicBezTo>
                  <a:pt x="8785" y="247"/>
                  <a:pt x="8779" y="160"/>
                  <a:pt x="8725" y="160"/>
                </a:cubicBezTo>
                <a:cubicBezTo>
                  <a:pt x="8702" y="160"/>
                  <a:pt x="8673" y="175"/>
                  <a:pt x="8627" y="208"/>
                </a:cubicBezTo>
                <a:cubicBezTo>
                  <a:pt x="8607" y="136"/>
                  <a:pt x="8634" y="89"/>
                  <a:pt x="8687" y="57"/>
                </a:cubicBezTo>
                <a:cubicBezTo>
                  <a:pt x="8541" y="131"/>
                  <a:pt x="8316" y="94"/>
                  <a:pt x="8252" y="252"/>
                </a:cubicBezTo>
                <a:cubicBezTo>
                  <a:pt x="8205" y="202"/>
                  <a:pt x="8142" y="189"/>
                  <a:pt x="8077" y="189"/>
                </a:cubicBezTo>
                <a:cubicBezTo>
                  <a:pt x="8019" y="189"/>
                  <a:pt x="7959" y="199"/>
                  <a:pt x="7907" y="199"/>
                </a:cubicBezTo>
                <a:cubicBezTo>
                  <a:pt x="7825" y="199"/>
                  <a:pt x="7760" y="176"/>
                  <a:pt x="7752" y="55"/>
                </a:cubicBezTo>
                <a:cubicBezTo>
                  <a:pt x="7711" y="124"/>
                  <a:pt x="7523" y="320"/>
                  <a:pt x="7395" y="357"/>
                </a:cubicBezTo>
                <a:cubicBezTo>
                  <a:pt x="7453" y="228"/>
                  <a:pt x="7420" y="193"/>
                  <a:pt x="7348" y="193"/>
                </a:cubicBezTo>
                <a:cubicBezTo>
                  <a:pt x="7265" y="193"/>
                  <a:pt x="7129" y="240"/>
                  <a:pt x="7020" y="240"/>
                </a:cubicBezTo>
                <a:cubicBezTo>
                  <a:pt x="6933" y="240"/>
                  <a:pt x="6864" y="210"/>
                  <a:pt x="6852" y="104"/>
                </a:cubicBezTo>
                <a:cubicBezTo>
                  <a:pt x="6758" y="446"/>
                  <a:pt x="6219" y="499"/>
                  <a:pt x="6009" y="852"/>
                </a:cubicBezTo>
                <a:cubicBezTo>
                  <a:pt x="6013" y="825"/>
                  <a:pt x="6017" y="778"/>
                  <a:pt x="6038" y="759"/>
                </a:cubicBezTo>
                <a:cubicBezTo>
                  <a:pt x="5868" y="835"/>
                  <a:pt x="5770" y="795"/>
                  <a:pt x="5637" y="831"/>
                </a:cubicBezTo>
                <a:cubicBezTo>
                  <a:pt x="5758" y="1049"/>
                  <a:pt x="5562" y="1294"/>
                  <a:pt x="5562" y="1519"/>
                </a:cubicBezTo>
                <a:cubicBezTo>
                  <a:pt x="5227" y="1511"/>
                  <a:pt x="5460" y="1204"/>
                  <a:pt x="5252" y="1083"/>
                </a:cubicBezTo>
                <a:cubicBezTo>
                  <a:pt x="5388" y="1224"/>
                  <a:pt x="5100" y="1540"/>
                  <a:pt x="5280" y="1595"/>
                </a:cubicBezTo>
                <a:cubicBezTo>
                  <a:pt x="5149" y="1615"/>
                  <a:pt x="5120" y="1635"/>
                  <a:pt x="5074" y="1635"/>
                </a:cubicBezTo>
                <a:cubicBezTo>
                  <a:pt x="5042" y="1635"/>
                  <a:pt x="5003" y="1625"/>
                  <a:pt x="4913" y="1599"/>
                </a:cubicBezTo>
                <a:cubicBezTo>
                  <a:pt x="5133" y="1825"/>
                  <a:pt x="4850" y="1768"/>
                  <a:pt x="4919" y="2004"/>
                </a:cubicBezTo>
                <a:cubicBezTo>
                  <a:pt x="4858" y="2031"/>
                  <a:pt x="4810" y="2039"/>
                  <a:pt x="4772" y="2039"/>
                </a:cubicBezTo>
                <a:cubicBezTo>
                  <a:pt x="4716" y="2039"/>
                  <a:pt x="4682" y="2022"/>
                  <a:pt x="4656" y="2022"/>
                </a:cubicBezTo>
                <a:cubicBezTo>
                  <a:pt x="4622" y="2022"/>
                  <a:pt x="4603" y="2050"/>
                  <a:pt x="4572" y="2174"/>
                </a:cubicBezTo>
                <a:cubicBezTo>
                  <a:pt x="4557" y="2180"/>
                  <a:pt x="4544" y="2182"/>
                  <a:pt x="4532" y="2182"/>
                </a:cubicBezTo>
                <a:cubicBezTo>
                  <a:pt x="4429" y="2182"/>
                  <a:pt x="4464" y="1959"/>
                  <a:pt x="4464" y="1959"/>
                </a:cubicBezTo>
                <a:cubicBezTo>
                  <a:pt x="4303" y="2202"/>
                  <a:pt x="4582" y="2202"/>
                  <a:pt x="4664" y="2326"/>
                </a:cubicBezTo>
                <a:cubicBezTo>
                  <a:pt x="4623" y="2444"/>
                  <a:pt x="4582" y="2480"/>
                  <a:pt x="4538" y="2480"/>
                </a:cubicBezTo>
                <a:cubicBezTo>
                  <a:pt x="4471" y="2480"/>
                  <a:pt x="4397" y="2396"/>
                  <a:pt x="4310" y="2396"/>
                </a:cubicBezTo>
                <a:cubicBezTo>
                  <a:pt x="4301" y="2396"/>
                  <a:pt x="4292" y="2398"/>
                  <a:pt x="4282" y="2399"/>
                </a:cubicBezTo>
                <a:cubicBezTo>
                  <a:pt x="4233" y="2614"/>
                  <a:pt x="4347" y="2862"/>
                  <a:pt x="4276" y="2980"/>
                </a:cubicBezTo>
                <a:cubicBezTo>
                  <a:pt x="4243" y="2972"/>
                  <a:pt x="4213" y="2956"/>
                  <a:pt x="4188" y="2933"/>
                </a:cubicBezTo>
                <a:cubicBezTo>
                  <a:pt x="4213" y="2957"/>
                  <a:pt x="4229" y="2993"/>
                  <a:pt x="4227" y="3029"/>
                </a:cubicBezTo>
                <a:cubicBezTo>
                  <a:pt x="4231" y="3026"/>
                  <a:pt x="4234" y="3025"/>
                  <a:pt x="4235" y="3025"/>
                </a:cubicBezTo>
                <a:cubicBezTo>
                  <a:pt x="4248" y="3025"/>
                  <a:pt x="4170" y="3124"/>
                  <a:pt x="4135" y="3169"/>
                </a:cubicBezTo>
                <a:cubicBezTo>
                  <a:pt x="4084" y="3235"/>
                  <a:pt x="4041" y="3304"/>
                  <a:pt x="4002" y="3378"/>
                </a:cubicBezTo>
                <a:cubicBezTo>
                  <a:pt x="3984" y="3414"/>
                  <a:pt x="3970" y="3451"/>
                  <a:pt x="3963" y="3491"/>
                </a:cubicBezTo>
                <a:cubicBezTo>
                  <a:pt x="3953" y="3518"/>
                  <a:pt x="3963" y="3522"/>
                  <a:pt x="3976" y="3522"/>
                </a:cubicBezTo>
                <a:lnTo>
                  <a:pt x="3992" y="3565"/>
                </a:lnTo>
                <a:cubicBezTo>
                  <a:pt x="3975" y="3557"/>
                  <a:pt x="3960" y="3547"/>
                  <a:pt x="3945" y="3536"/>
                </a:cubicBezTo>
                <a:cubicBezTo>
                  <a:pt x="4028" y="3600"/>
                  <a:pt x="4108" y="3674"/>
                  <a:pt x="4182" y="3752"/>
                </a:cubicBezTo>
                <a:cubicBezTo>
                  <a:pt x="4144" y="3799"/>
                  <a:pt x="4143" y="3920"/>
                  <a:pt x="4077" y="3920"/>
                </a:cubicBezTo>
                <a:cubicBezTo>
                  <a:pt x="4061" y="3920"/>
                  <a:pt x="4041" y="3913"/>
                  <a:pt x="4015" y="3894"/>
                </a:cubicBezTo>
                <a:cubicBezTo>
                  <a:pt x="4070" y="3852"/>
                  <a:pt x="4037" y="3799"/>
                  <a:pt x="4031" y="3740"/>
                </a:cubicBezTo>
                <a:lnTo>
                  <a:pt x="3982" y="3870"/>
                </a:lnTo>
                <a:cubicBezTo>
                  <a:pt x="3755" y="3773"/>
                  <a:pt x="4072" y="3691"/>
                  <a:pt x="3943" y="3585"/>
                </a:cubicBezTo>
                <a:cubicBezTo>
                  <a:pt x="3833" y="3773"/>
                  <a:pt x="3727" y="4117"/>
                  <a:pt x="3564" y="4190"/>
                </a:cubicBezTo>
                <a:cubicBezTo>
                  <a:pt x="3396" y="4062"/>
                  <a:pt x="3788" y="3861"/>
                  <a:pt x="3561" y="3861"/>
                </a:cubicBezTo>
                <a:cubicBezTo>
                  <a:pt x="3550" y="3861"/>
                  <a:pt x="3536" y="3861"/>
                  <a:pt x="3521" y="3862"/>
                </a:cubicBezTo>
                <a:lnTo>
                  <a:pt x="3786" y="3734"/>
                </a:lnTo>
                <a:cubicBezTo>
                  <a:pt x="3403" y="3614"/>
                  <a:pt x="3933" y="3634"/>
                  <a:pt x="3547" y="3485"/>
                </a:cubicBezTo>
                <a:cubicBezTo>
                  <a:pt x="3218" y="3699"/>
                  <a:pt x="3298" y="3862"/>
                  <a:pt x="2984" y="4098"/>
                </a:cubicBezTo>
                <a:cubicBezTo>
                  <a:pt x="3010" y="4249"/>
                  <a:pt x="3131" y="4204"/>
                  <a:pt x="3156" y="4353"/>
                </a:cubicBezTo>
                <a:cubicBezTo>
                  <a:pt x="3080" y="4573"/>
                  <a:pt x="2954" y="4611"/>
                  <a:pt x="2828" y="4611"/>
                </a:cubicBezTo>
                <a:cubicBezTo>
                  <a:pt x="2760" y="4611"/>
                  <a:pt x="2693" y="4600"/>
                  <a:pt x="2634" y="4600"/>
                </a:cubicBezTo>
                <a:cubicBezTo>
                  <a:pt x="2526" y="4600"/>
                  <a:pt x="2443" y="4636"/>
                  <a:pt x="2431" y="4838"/>
                </a:cubicBezTo>
                <a:cubicBezTo>
                  <a:pt x="2480" y="5015"/>
                  <a:pt x="2676" y="5207"/>
                  <a:pt x="2405" y="5362"/>
                </a:cubicBezTo>
                <a:lnTo>
                  <a:pt x="2259" y="5137"/>
                </a:lnTo>
                <a:cubicBezTo>
                  <a:pt x="2027" y="5449"/>
                  <a:pt x="2433" y="5514"/>
                  <a:pt x="2098" y="5765"/>
                </a:cubicBezTo>
                <a:cubicBezTo>
                  <a:pt x="2049" y="5662"/>
                  <a:pt x="2158" y="5495"/>
                  <a:pt x="2132" y="5495"/>
                </a:cubicBezTo>
                <a:cubicBezTo>
                  <a:pt x="2129" y="5495"/>
                  <a:pt x="2126" y="5497"/>
                  <a:pt x="2122" y="5500"/>
                </a:cubicBezTo>
                <a:cubicBezTo>
                  <a:pt x="1825" y="5620"/>
                  <a:pt x="2149" y="5730"/>
                  <a:pt x="2055" y="5899"/>
                </a:cubicBezTo>
                <a:lnTo>
                  <a:pt x="1849" y="5828"/>
                </a:lnTo>
                <a:cubicBezTo>
                  <a:pt x="1688" y="6205"/>
                  <a:pt x="1651" y="6673"/>
                  <a:pt x="1539" y="7095"/>
                </a:cubicBezTo>
                <a:cubicBezTo>
                  <a:pt x="1500" y="7060"/>
                  <a:pt x="1469" y="6999"/>
                  <a:pt x="1418" y="6999"/>
                </a:cubicBezTo>
                <a:cubicBezTo>
                  <a:pt x="1400" y="6999"/>
                  <a:pt x="1380" y="7006"/>
                  <a:pt x="1355" y="7026"/>
                </a:cubicBezTo>
                <a:cubicBezTo>
                  <a:pt x="1262" y="7586"/>
                  <a:pt x="972" y="8146"/>
                  <a:pt x="743" y="8655"/>
                </a:cubicBezTo>
                <a:lnTo>
                  <a:pt x="886" y="8894"/>
                </a:lnTo>
                <a:cubicBezTo>
                  <a:pt x="879" y="8921"/>
                  <a:pt x="846" y="8941"/>
                  <a:pt x="816" y="8941"/>
                </a:cubicBezTo>
                <a:cubicBezTo>
                  <a:pt x="794" y="8941"/>
                  <a:pt x="773" y="8931"/>
                  <a:pt x="763" y="8908"/>
                </a:cubicBezTo>
                <a:cubicBezTo>
                  <a:pt x="715" y="8997"/>
                  <a:pt x="735" y="9011"/>
                  <a:pt x="777" y="9011"/>
                </a:cubicBezTo>
                <a:cubicBezTo>
                  <a:pt x="795" y="9011"/>
                  <a:pt x="818" y="9008"/>
                  <a:pt x="841" y="9008"/>
                </a:cubicBezTo>
                <a:cubicBezTo>
                  <a:pt x="877" y="9008"/>
                  <a:pt x="913" y="9015"/>
                  <a:pt x="932" y="9053"/>
                </a:cubicBezTo>
                <a:cubicBezTo>
                  <a:pt x="927" y="9121"/>
                  <a:pt x="883" y="9155"/>
                  <a:pt x="838" y="9155"/>
                </a:cubicBezTo>
                <a:cubicBezTo>
                  <a:pt x="806" y="9155"/>
                  <a:pt x="775" y="9138"/>
                  <a:pt x="757" y="9104"/>
                </a:cubicBezTo>
                <a:cubicBezTo>
                  <a:pt x="816" y="9342"/>
                  <a:pt x="851" y="9586"/>
                  <a:pt x="867" y="9833"/>
                </a:cubicBezTo>
                <a:cubicBezTo>
                  <a:pt x="873" y="10154"/>
                  <a:pt x="876" y="10226"/>
                  <a:pt x="738" y="10240"/>
                </a:cubicBezTo>
                <a:lnTo>
                  <a:pt x="698" y="10196"/>
                </a:lnTo>
                <a:cubicBezTo>
                  <a:pt x="685" y="10203"/>
                  <a:pt x="685" y="10202"/>
                  <a:pt x="679" y="10224"/>
                </a:cubicBezTo>
                <a:cubicBezTo>
                  <a:pt x="666" y="10253"/>
                  <a:pt x="663" y="10285"/>
                  <a:pt x="665" y="10315"/>
                </a:cubicBezTo>
                <a:cubicBezTo>
                  <a:pt x="669" y="10377"/>
                  <a:pt x="682" y="10438"/>
                  <a:pt x="704" y="10495"/>
                </a:cubicBezTo>
                <a:cubicBezTo>
                  <a:pt x="739" y="10609"/>
                  <a:pt x="777" y="10713"/>
                  <a:pt x="641" y="10809"/>
                </a:cubicBezTo>
                <a:lnTo>
                  <a:pt x="633" y="10745"/>
                </a:lnTo>
                <a:cubicBezTo>
                  <a:pt x="287" y="11348"/>
                  <a:pt x="304" y="12112"/>
                  <a:pt x="0" y="12619"/>
                </a:cubicBezTo>
                <a:cubicBezTo>
                  <a:pt x="132" y="12679"/>
                  <a:pt x="96" y="12847"/>
                  <a:pt x="75" y="13014"/>
                </a:cubicBezTo>
                <a:cubicBezTo>
                  <a:pt x="63" y="13180"/>
                  <a:pt x="75" y="13343"/>
                  <a:pt x="259" y="13349"/>
                </a:cubicBezTo>
                <a:cubicBezTo>
                  <a:pt x="104" y="13758"/>
                  <a:pt x="31" y="13654"/>
                  <a:pt x="20" y="14253"/>
                </a:cubicBezTo>
                <a:cubicBezTo>
                  <a:pt x="43" y="14412"/>
                  <a:pt x="304" y="14416"/>
                  <a:pt x="389" y="14577"/>
                </a:cubicBezTo>
                <a:lnTo>
                  <a:pt x="206" y="14646"/>
                </a:lnTo>
                <a:cubicBezTo>
                  <a:pt x="296" y="14707"/>
                  <a:pt x="394" y="14760"/>
                  <a:pt x="486" y="14813"/>
                </a:cubicBezTo>
                <a:lnTo>
                  <a:pt x="320" y="15030"/>
                </a:lnTo>
                <a:lnTo>
                  <a:pt x="432" y="15176"/>
                </a:lnTo>
                <a:cubicBezTo>
                  <a:pt x="416" y="15105"/>
                  <a:pt x="455" y="14999"/>
                  <a:pt x="512" y="14987"/>
                </a:cubicBezTo>
                <a:cubicBezTo>
                  <a:pt x="682" y="15197"/>
                  <a:pt x="685" y="15640"/>
                  <a:pt x="600" y="15707"/>
                </a:cubicBezTo>
                <a:cubicBezTo>
                  <a:pt x="761" y="15868"/>
                  <a:pt x="929" y="16017"/>
                  <a:pt x="1092" y="16158"/>
                </a:cubicBezTo>
                <a:cubicBezTo>
                  <a:pt x="1078" y="16166"/>
                  <a:pt x="1063" y="16169"/>
                  <a:pt x="1047" y="16169"/>
                </a:cubicBezTo>
                <a:cubicBezTo>
                  <a:pt x="1012" y="16169"/>
                  <a:pt x="974" y="16150"/>
                  <a:pt x="934" y="16127"/>
                </a:cubicBezTo>
                <a:cubicBezTo>
                  <a:pt x="1116" y="16253"/>
                  <a:pt x="754" y="16282"/>
                  <a:pt x="1063" y="16404"/>
                </a:cubicBezTo>
                <a:cubicBezTo>
                  <a:pt x="1068" y="16343"/>
                  <a:pt x="1167" y="16345"/>
                  <a:pt x="1200" y="16325"/>
                </a:cubicBezTo>
                <a:cubicBezTo>
                  <a:pt x="1204" y="16529"/>
                  <a:pt x="1445" y="16804"/>
                  <a:pt x="1674" y="16940"/>
                </a:cubicBezTo>
                <a:lnTo>
                  <a:pt x="1547" y="17008"/>
                </a:lnTo>
                <a:cubicBezTo>
                  <a:pt x="1868" y="17380"/>
                  <a:pt x="2355" y="17604"/>
                  <a:pt x="2792" y="17875"/>
                </a:cubicBezTo>
                <a:cubicBezTo>
                  <a:pt x="2681" y="17738"/>
                  <a:pt x="2787" y="17583"/>
                  <a:pt x="2903" y="17583"/>
                </a:cubicBezTo>
                <a:cubicBezTo>
                  <a:pt x="2920" y="17583"/>
                  <a:pt x="2938" y="17587"/>
                  <a:pt x="2955" y="17594"/>
                </a:cubicBezTo>
                <a:lnTo>
                  <a:pt x="2904" y="17812"/>
                </a:lnTo>
                <a:cubicBezTo>
                  <a:pt x="3045" y="17745"/>
                  <a:pt x="2816" y="17666"/>
                  <a:pt x="3051" y="17620"/>
                </a:cubicBezTo>
                <a:cubicBezTo>
                  <a:pt x="3192" y="17726"/>
                  <a:pt x="3041" y="17890"/>
                  <a:pt x="2922" y="17900"/>
                </a:cubicBezTo>
                <a:lnTo>
                  <a:pt x="3141" y="17940"/>
                </a:lnTo>
                <a:cubicBezTo>
                  <a:pt x="3123" y="18002"/>
                  <a:pt x="3064" y="18006"/>
                  <a:pt x="3015" y="18071"/>
                </a:cubicBezTo>
                <a:cubicBezTo>
                  <a:pt x="3026" y="18065"/>
                  <a:pt x="3036" y="18063"/>
                  <a:pt x="3047" y="18063"/>
                </a:cubicBezTo>
                <a:cubicBezTo>
                  <a:pt x="3149" y="18063"/>
                  <a:pt x="3230" y="18327"/>
                  <a:pt x="3374" y="18327"/>
                </a:cubicBezTo>
                <a:cubicBezTo>
                  <a:pt x="3399" y="18327"/>
                  <a:pt x="3427" y="18318"/>
                  <a:pt x="3456" y="18299"/>
                </a:cubicBezTo>
                <a:lnTo>
                  <a:pt x="3439" y="18360"/>
                </a:lnTo>
                <a:cubicBezTo>
                  <a:pt x="3853" y="18588"/>
                  <a:pt x="4076" y="18616"/>
                  <a:pt x="4421" y="18782"/>
                </a:cubicBezTo>
                <a:cubicBezTo>
                  <a:pt x="4503" y="18619"/>
                  <a:pt x="4621" y="18721"/>
                  <a:pt x="4784" y="18635"/>
                </a:cubicBezTo>
                <a:cubicBezTo>
                  <a:pt x="5010" y="18810"/>
                  <a:pt x="5233" y="19077"/>
                  <a:pt x="5551" y="19195"/>
                </a:cubicBezTo>
                <a:cubicBezTo>
                  <a:pt x="5562" y="19196"/>
                  <a:pt x="5573" y="19196"/>
                  <a:pt x="5583" y="19196"/>
                </a:cubicBezTo>
                <a:cubicBezTo>
                  <a:pt x="5790" y="19196"/>
                  <a:pt x="5678" y="19078"/>
                  <a:pt x="5809" y="19022"/>
                </a:cubicBezTo>
                <a:cubicBezTo>
                  <a:pt x="5762" y="19183"/>
                  <a:pt x="6076" y="19305"/>
                  <a:pt x="5872" y="19346"/>
                </a:cubicBezTo>
                <a:cubicBezTo>
                  <a:pt x="6254" y="19480"/>
                  <a:pt x="6362" y="19513"/>
                  <a:pt x="6882" y="19576"/>
                </a:cubicBezTo>
                <a:cubicBezTo>
                  <a:pt x="6852" y="19492"/>
                  <a:pt x="6807" y="19440"/>
                  <a:pt x="6856" y="19399"/>
                </a:cubicBezTo>
                <a:cubicBezTo>
                  <a:pt x="6950" y="19407"/>
                  <a:pt x="7027" y="19537"/>
                  <a:pt x="6990" y="19609"/>
                </a:cubicBezTo>
                <a:lnTo>
                  <a:pt x="6960" y="19617"/>
                </a:lnTo>
                <a:cubicBezTo>
                  <a:pt x="6971" y="19616"/>
                  <a:pt x="6982" y="19616"/>
                  <a:pt x="6993" y="19616"/>
                </a:cubicBezTo>
                <a:cubicBezTo>
                  <a:pt x="7527" y="19616"/>
                  <a:pt x="7974" y="20352"/>
                  <a:pt x="8447" y="20352"/>
                </a:cubicBezTo>
                <a:cubicBezTo>
                  <a:pt x="8492" y="20352"/>
                  <a:pt x="8538" y="20345"/>
                  <a:pt x="8584" y="20331"/>
                </a:cubicBezTo>
                <a:lnTo>
                  <a:pt x="8574" y="20334"/>
                </a:lnTo>
                <a:lnTo>
                  <a:pt x="9076" y="20291"/>
                </a:lnTo>
                <a:cubicBezTo>
                  <a:pt x="9276" y="20379"/>
                  <a:pt x="8917" y="20377"/>
                  <a:pt x="9046" y="20519"/>
                </a:cubicBezTo>
                <a:cubicBezTo>
                  <a:pt x="9130" y="20500"/>
                  <a:pt x="9206" y="20492"/>
                  <a:pt x="9276" y="20492"/>
                </a:cubicBezTo>
                <a:cubicBezTo>
                  <a:pt x="9628" y="20492"/>
                  <a:pt x="9834" y="20695"/>
                  <a:pt x="10139" y="20695"/>
                </a:cubicBezTo>
                <a:cubicBezTo>
                  <a:pt x="10181" y="20695"/>
                  <a:pt x="10225" y="20691"/>
                  <a:pt x="10271" y="20682"/>
                </a:cubicBezTo>
                <a:cubicBezTo>
                  <a:pt x="10491" y="21242"/>
                  <a:pt x="11411" y="20884"/>
                  <a:pt x="11797" y="21263"/>
                </a:cubicBezTo>
                <a:lnTo>
                  <a:pt x="11787" y="21145"/>
                </a:lnTo>
                <a:cubicBezTo>
                  <a:pt x="11814" y="21125"/>
                  <a:pt x="11835" y="21117"/>
                  <a:pt x="11852" y="21117"/>
                </a:cubicBezTo>
                <a:cubicBezTo>
                  <a:pt x="11919" y="21117"/>
                  <a:pt x="11931" y="21236"/>
                  <a:pt x="11995" y="21267"/>
                </a:cubicBezTo>
                <a:cubicBezTo>
                  <a:pt x="11995" y="21175"/>
                  <a:pt x="11887" y="21147"/>
                  <a:pt x="11965" y="21093"/>
                </a:cubicBezTo>
                <a:cubicBezTo>
                  <a:pt x="12934" y="21102"/>
                  <a:pt x="13928" y="21489"/>
                  <a:pt x="14942" y="21599"/>
                </a:cubicBezTo>
                <a:cubicBezTo>
                  <a:pt x="14951" y="21599"/>
                  <a:pt x="14960" y="21600"/>
                  <a:pt x="14969" y="21600"/>
                </a:cubicBezTo>
                <a:cubicBezTo>
                  <a:pt x="15242" y="21600"/>
                  <a:pt x="15192" y="21202"/>
                  <a:pt x="15415" y="21202"/>
                </a:cubicBezTo>
                <a:cubicBezTo>
                  <a:pt x="15463" y="21202"/>
                  <a:pt x="15524" y="21221"/>
                  <a:pt x="15604" y="21267"/>
                </a:cubicBezTo>
                <a:lnTo>
                  <a:pt x="15479" y="21487"/>
                </a:lnTo>
                <a:cubicBezTo>
                  <a:pt x="16154" y="21230"/>
                  <a:pt x="17136" y="21409"/>
                  <a:pt x="17808" y="20888"/>
                </a:cubicBezTo>
                <a:cubicBezTo>
                  <a:pt x="17781" y="20953"/>
                  <a:pt x="17800" y="21012"/>
                  <a:pt x="17726" y="21039"/>
                </a:cubicBezTo>
                <a:cubicBezTo>
                  <a:pt x="17752" y="21050"/>
                  <a:pt x="17779" y="21055"/>
                  <a:pt x="17808" y="21055"/>
                </a:cubicBezTo>
                <a:cubicBezTo>
                  <a:pt x="18024" y="21055"/>
                  <a:pt x="18309" y="20779"/>
                  <a:pt x="18259" y="20682"/>
                </a:cubicBezTo>
                <a:cubicBezTo>
                  <a:pt x="18276" y="20675"/>
                  <a:pt x="18289" y="20673"/>
                  <a:pt x="18300" y="20673"/>
                </a:cubicBezTo>
                <a:cubicBezTo>
                  <a:pt x="18366" y="20673"/>
                  <a:pt x="18348" y="20775"/>
                  <a:pt x="18431" y="20792"/>
                </a:cubicBezTo>
                <a:cubicBezTo>
                  <a:pt x="18608" y="20786"/>
                  <a:pt x="18698" y="20481"/>
                  <a:pt x="18824" y="20481"/>
                </a:cubicBezTo>
                <a:cubicBezTo>
                  <a:pt x="18838" y="20481"/>
                  <a:pt x="18852" y="20485"/>
                  <a:pt x="18867" y="20493"/>
                </a:cubicBezTo>
                <a:cubicBezTo>
                  <a:pt x="18881" y="20500"/>
                  <a:pt x="18873" y="20524"/>
                  <a:pt x="18860" y="20547"/>
                </a:cubicBezTo>
                <a:cubicBezTo>
                  <a:pt x="18967" y="20430"/>
                  <a:pt x="19256" y="20296"/>
                  <a:pt x="19089" y="20220"/>
                </a:cubicBezTo>
                <a:cubicBezTo>
                  <a:pt x="19384" y="20112"/>
                  <a:pt x="19492" y="19800"/>
                  <a:pt x="19733" y="19715"/>
                </a:cubicBezTo>
                <a:cubicBezTo>
                  <a:pt x="19708" y="19460"/>
                  <a:pt x="20169" y="19413"/>
                  <a:pt x="19990" y="19175"/>
                </a:cubicBezTo>
                <a:cubicBezTo>
                  <a:pt x="20025" y="19213"/>
                  <a:pt x="20064" y="19230"/>
                  <a:pt x="20104" y="19230"/>
                </a:cubicBezTo>
                <a:cubicBezTo>
                  <a:pt x="20290" y="19230"/>
                  <a:pt x="20508" y="18868"/>
                  <a:pt x="20494" y="18666"/>
                </a:cubicBezTo>
                <a:cubicBezTo>
                  <a:pt x="20502" y="18690"/>
                  <a:pt x="20515" y="18698"/>
                  <a:pt x="20531" y="18698"/>
                </a:cubicBezTo>
                <a:cubicBezTo>
                  <a:pt x="20566" y="18698"/>
                  <a:pt x="20615" y="18661"/>
                  <a:pt x="20657" y="18661"/>
                </a:cubicBezTo>
                <a:cubicBezTo>
                  <a:pt x="20681" y="18661"/>
                  <a:pt x="20702" y="18672"/>
                  <a:pt x="20717" y="18708"/>
                </a:cubicBezTo>
                <a:cubicBezTo>
                  <a:pt x="20847" y="18523"/>
                  <a:pt x="20886" y="18301"/>
                  <a:pt x="20745" y="18264"/>
                </a:cubicBezTo>
                <a:cubicBezTo>
                  <a:pt x="20992" y="18175"/>
                  <a:pt x="21029" y="17948"/>
                  <a:pt x="21045" y="17755"/>
                </a:cubicBezTo>
                <a:cubicBezTo>
                  <a:pt x="21066" y="17561"/>
                  <a:pt x="21084" y="17405"/>
                  <a:pt x="21322" y="17366"/>
                </a:cubicBezTo>
                <a:cubicBezTo>
                  <a:pt x="21392" y="16736"/>
                  <a:pt x="21388" y="16101"/>
                  <a:pt x="21312" y="15473"/>
                </a:cubicBezTo>
                <a:cubicBezTo>
                  <a:pt x="21453" y="15483"/>
                  <a:pt x="21461" y="15649"/>
                  <a:pt x="21464" y="15807"/>
                </a:cubicBezTo>
                <a:cubicBezTo>
                  <a:pt x="21457" y="15967"/>
                  <a:pt x="21451" y="16119"/>
                  <a:pt x="21600" y="16125"/>
                </a:cubicBezTo>
                <a:cubicBezTo>
                  <a:pt x="21551" y="15528"/>
                  <a:pt x="21276" y="15209"/>
                  <a:pt x="21316" y="14714"/>
                </a:cubicBezTo>
                <a:cubicBezTo>
                  <a:pt x="21320" y="14683"/>
                  <a:pt x="21330" y="14671"/>
                  <a:pt x="21343" y="14671"/>
                </a:cubicBezTo>
                <a:cubicBezTo>
                  <a:pt x="21383" y="14671"/>
                  <a:pt x="21453" y="14795"/>
                  <a:pt x="21490" y="14826"/>
                </a:cubicBezTo>
                <a:cubicBezTo>
                  <a:pt x="21337" y="14323"/>
                  <a:pt x="21423" y="13828"/>
                  <a:pt x="21202" y="13401"/>
                </a:cubicBezTo>
                <a:cubicBezTo>
                  <a:pt x="21183" y="13413"/>
                  <a:pt x="21162" y="13419"/>
                  <a:pt x="21140" y="13419"/>
                </a:cubicBezTo>
                <a:cubicBezTo>
                  <a:pt x="20990" y="13419"/>
                  <a:pt x="20798" y="13145"/>
                  <a:pt x="20702" y="13110"/>
                </a:cubicBezTo>
                <a:cubicBezTo>
                  <a:pt x="20721" y="13113"/>
                  <a:pt x="20738" y="13114"/>
                  <a:pt x="20753" y="13114"/>
                </a:cubicBezTo>
                <a:cubicBezTo>
                  <a:pt x="20992" y="13114"/>
                  <a:pt x="20795" y="12771"/>
                  <a:pt x="21052" y="12771"/>
                </a:cubicBezTo>
                <a:cubicBezTo>
                  <a:pt x="21090" y="12771"/>
                  <a:pt x="21137" y="12778"/>
                  <a:pt x="21196" y="12795"/>
                </a:cubicBezTo>
                <a:cubicBezTo>
                  <a:pt x="21167" y="12752"/>
                  <a:pt x="21113" y="12705"/>
                  <a:pt x="21049" y="12705"/>
                </a:cubicBezTo>
                <a:cubicBezTo>
                  <a:pt x="21035" y="12705"/>
                  <a:pt x="21019" y="12708"/>
                  <a:pt x="21004" y="12713"/>
                </a:cubicBezTo>
                <a:cubicBezTo>
                  <a:pt x="21009" y="12655"/>
                  <a:pt x="21030" y="12618"/>
                  <a:pt x="21075" y="12618"/>
                </a:cubicBezTo>
                <a:cubicBezTo>
                  <a:pt x="21098" y="12618"/>
                  <a:pt x="21129" y="12629"/>
                  <a:pt x="21168" y="12652"/>
                </a:cubicBezTo>
                <a:cubicBezTo>
                  <a:pt x="21037" y="12350"/>
                  <a:pt x="20927" y="12493"/>
                  <a:pt x="20867" y="12210"/>
                </a:cubicBezTo>
                <a:cubicBezTo>
                  <a:pt x="20874" y="12208"/>
                  <a:pt x="20881" y="12208"/>
                  <a:pt x="20887" y="12208"/>
                </a:cubicBezTo>
                <a:cubicBezTo>
                  <a:pt x="20936" y="12208"/>
                  <a:pt x="20974" y="12250"/>
                  <a:pt x="21043" y="12261"/>
                </a:cubicBezTo>
                <a:cubicBezTo>
                  <a:pt x="20892" y="12145"/>
                  <a:pt x="20741" y="12033"/>
                  <a:pt x="20733" y="11785"/>
                </a:cubicBezTo>
                <a:cubicBezTo>
                  <a:pt x="20735" y="11785"/>
                  <a:pt x="20737" y="11785"/>
                  <a:pt x="20739" y="11785"/>
                </a:cubicBezTo>
                <a:cubicBezTo>
                  <a:pt x="20758" y="11785"/>
                  <a:pt x="20776" y="11776"/>
                  <a:pt x="20793" y="11776"/>
                </a:cubicBezTo>
                <a:cubicBezTo>
                  <a:pt x="20806" y="11776"/>
                  <a:pt x="20818" y="11782"/>
                  <a:pt x="20826" y="11803"/>
                </a:cubicBezTo>
                <a:cubicBezTo>
                  <a:pt x="20698" y="11409"/>
                  <a:pt x="20339" y="11218"/>
                  <a:pt x="20314" y="10756"/>
                </a:cubicBezTo>
                <a:cubicBezTo>
                  <a:pt x="20339" y="10759"/>
                  <a:pt x="20360" y="10760"/>
                  <a:pt x="20378" y="10760"/>
                </a:cubicBezTo>
                <a:cubicBezTo>
                  <a:pt x="20571" y="10760"/>
                  <a:pt x="20369" y="10572"/>
                  <a:pt x="20567" y="10476"/>
                </a:cubicBezTo>
                <a:lnTo>
                  <a:pt x="20420" y="10266"/>
                </a:lnTo>
                <a:lnTo>
                  <a:pt x="20343" y="10399"/>
                </a:lnTo>
                <a:cubicBezTo>
                  <a:pt x="20278" y="10193"/>
                  <a:pt x="20053" y="10077"/>
                  <a:pt x="20061" y="9878"/>
                </a:cubicBezTo>
                <a:lnTo>
                  <a:pt x="20206" y="9990"/>
                </a:lnTo>
                <a:lnTo>
                  <a:pt x="20024" y="9631"/>
                </a:lnTo>
                <a:lnTo>
                  <a:pt x="20024" y="9875"/>
                </a:lnTo>
                <a:cubicBezTo>
                  <a:pt x="19978" y="9838"/>
                  <a:pt x="19939" y="9827"/>
                  <a:pt x="19904" y="9827"/>
                </a:cubicBezTo>
                <a:cubicBezTo>
                  <a:pt x="19850" y="9827"/>
                  <a:pt x="19809" y="9857"/>
                  <a:pt x="19779" y="9857"/>
                </a:cubicBezTo>
                <a:cubicBezTo>
                  <a:pt x="19749" y="9857"/>
                  <a:pt x="19729" y="9829"/>
                  <a:pt x="19714" y="9723"/>
                </a:cubicBezTo>
                <a:cubicBezTo>
                  <a:pt x="19717" y="9727"/>
                  <a:pt x="19719" y="9728"/>
                  <a:pt x="19721" y="9728"/>
                </a:cubicBezTo>
                <a:cubicBezTo>
                  <a:pt x="19738" y="9728"/>
                  <a:pt x="19644" y="9506"/>
                  <a:pt x="19738" y="9401"/>
                </a:cubicBezTo>
                <a:cubicBezTo>
                  <a:pt x="19636" y="9348"/>
                  <a:pt x="19494" y="9265"/>
                  <a:pt x="19594" y="9130"/>
                </a:cubicBezTo>
                <a:cubicBezTo>
                  <a:pt x="19612" y="9124"/>
                  <a:pt x="19635" y="9121"/>
                  <a:pt x="19661" y="9121"/>
                </a:cubicBezTo>
                <a:cubicBezTo>
                  <a:pt x="19729" y="9121"/>
                  <a:pt x="19816" y="9138"/>
                  <a:pt x="19870" y="9138"/>
                </a:cubicBezTo>
                <a:cubicBezTo>
                  <a:pt x="19884" y="9138"/>
                  <a:pt x="19895" y="9137"/>
                  <a:pt x="19904" y="9134"/>
                </a:cubicBezTo>
                <a:cubicBezTo>
                  <a:pt x="19901" y="9135"/>
                  <a:pt x="19898" y="9135"/>
                  <a:pt x="19895" y="9135"/>
                </a:cubicBezTo>
                <a:cubicBezTo>
                  <a:pt x="19720" y="9135"/>
                  <a:pt x="19892" y="8711"/>
                  <a:pt x="19740" y="8560"/>
                </a:cubicBezTo>
                <a:cubicBezTo>
                  <a:pt x="19781" y="8586"/>
                  <a:pt x="19844" y="8598"/>
                  <a:pt x="19882" y="8598"/>
                </a:cubicBezTo>
                <a:cubicBezTo>
                  <a:pt x="19895" y="8598"/>
                  <a:pt x="19904" y="8597"/>
                  <a:pt x="19910" y="8594"/>
                </a:cubicBezTo>
                <a:lnTo>
                  <a:pt x="19763" y="8488"/>
                </a:lnTo>
                <a:cubicBezTo>
                  <a:pt x="19809" y="8420"/>
                  <a:pt x="19837" y="8394"/>
                  <a:pt x="19883" y="8394"/>
                </a:cubicBezTo>
                <a:cubicBezTo>
                  <a:pt x="19901" y="8394"/>
                  <a:pt x="19922" y="8398"/>
                  <a:pt x="19949" y="8405"/>
                </a:cubicBezTo>
                <a:cubicBezTo>
                  <a:pt x="19969" y="8299"/>
                  <a:pt x="19941" y="8275"/>
                  <a:pt x="19901" y="8275"/>
                </a:cubicBezTo>
                <a:cubicBezTo>
                  <a:pt x="19870" y="8275"/>
                  <a:pt x="19831" y="8290"/>
                  <a:pt x="19803" y="8290"/>
                </a:cubicBezTo>
                <a:cubicBezTo>
                  <a:pt x="19763" y="8290"/>
                  <a:pt x="19744" y="8261"/>
                  <a:pt x="19794" y="8125"/>
                </a:cubicBezTo>
                <a:cubicBezTo>
                  <a:pt x="19806" y="8156"/>
                  <a:pt x="19831" y="8142"/>
                  <a:pt x="19855" y="8203"/>
                </a:cubicBezTo>
                <a:cubicBezTo>
                  <a:pt x="19912" y="7833"/>
                  <a:pt x="19763" y="7496"/>
                  <a:pt x="19804" y="7158"/>
                </a:cubicBezTo>
                <a:cubicBezTo>
                  <a:pt x="19835" y="7141"/>
                  <a:pt x="19859" y="7134"/>
                  <a:pt x="19878" y="7134"/>
                </a:cubicBezTo>
                <a:cubicBezTo>
                  <a:pt x="19982" y="7134"/>
                  <a:pt x="19940" y="7343"/>
                  <a:pt x="20018" y="7343"/>
                </a:cubicBezTo>
                <a:cubicBezTo>
                  <a:pt x="20033" y="7343"/>
                  <a:pt x="20053" y="7336"/>
                  <a:pt x="20078" y="7317"/>
                </a:cubicBezTo>
                <a:cubicBezTo>
                  <a:pt x="19965" y="6812"/>
                  <a:pt x="19676" y="6335"/>
                  <a:pt x="19559" y="5885"/>
                </a:cubicBezTo>
                <a:lnTo>
                  <a:pt x="19561" y="5977"/>
                </a:lnTo>
                <a:cubicBezTo>
                  <a:pt x="19542" y="5979"/>
                  <a:pt x="19527" y="5981"/>
                  <a:pt x="19513" y="5981"/>
                </a:cubicBezTo>
                <a:cubicBezTo>
                  <a:pt x="19266" y="5981"/>
                  <a:pt x="19592" y="5585"/>
                  <a:pt x="19391" y="5420"/>
                </a:cubicBezTo>
                <a:cubicBezTo>
                  <a:pt x="19406" y="5430"/>
                  <a:pt x="19428" y="5433"/>
                  <a:pt x="19451" y="5433"/>
                </a:cubicBezTo>
                <a:cubicBezTo>
                  <a:pt x="19507" y="5433"/>
                  <a:pt x="19569" y="5413"/>
                  <a:pt x="19543" y="5413"/>
                </a:cubicBezTo>
                <a:cubicBezTo>
                  <a:pt x="19449" y="5095"/>
                  <a:pt x="19192" y="4824"/>
                  <a:pt x="18849" y="4482"/>
                </a:cubicBezTo>
                <a:lnTo>
                  <a:pt x="18955" y="4482"/>
                </a:lnTo>
                <a:cubicBezTo>
                  <a:pt x="18914" y="4282"/>
                  <a:pt x="18710" y="4043"/>
                  <a:pt x="18624" y="3850"/>
                </a:cubicBezTo>
                <a:cubicBezTo>
                  <a:pt x="18622" y="3850"/>
                  <a:pt x="18621" y="3850"/>
                  <a:pt x="18621" y="3850"/>
                </a:cubicBezTo>
                <a:cubicBezTo>
                  <a:pt x="18565" y="3850"/>
                  <a:pt x="18520" y="3820"/>
                  <a:pt x="18481" y="3820"/>
                </a:cubicBezTo>
                <a:cubicBezTo>
                  <a:pt x="18454" y="3820"/>
                  <a:pt x="18430" y="3836"/>
                  <a:pt x="18408" y="3893"/>
                </a:cubicBezTo>
                <a:cubicBezTo>
                  <a:pt x="18388" y="3502"/>
                  <a:pt x="18131" y="3312"/>
                  <a:pt x="17887" y="3160"/>
                </a:cubicBezTo>
                <a:cubicBezTo>
                  <a:pt x="17616" y="3029"/>
                  <a:pt x="17365" y="2925"/>
                  <a:pt x="17281" y="2579"/>
                </a:cubicBezTo>
                <a:cubicBezTo>
                  <a:pt x="17306" y="2601"/>
                  <a:pt x="17348" y="2611"/>
                  <a:pt x="17379" y="2611"/>
                </a:cubicBezTo>
                <a:cubicBezTo>
                  <a:pt x="17407" y="2611"/>
                  <a:pt x="17424" y="2602"/>
                  <a:pt x="17404" y="2585"/>
                </a:cubicBezTo>
                <a:cubicBezTo>
                  <a:pt x="17273" y="2499"/>
                  <a:pt x="17128" y="2436"/>
                  <a:pt x="16985" y="2371"/>
                </a:cubicBezTo>
                <a:cubicBezTo>
                  <a:pt x="16932" y="2516"/>
                  <a:pt x="16985" y="2481"/>
                  <a:pt x="16998" y="2632"/>
                </a:cubicBezTo>
                <a:cubicBezTo>
                  <a:pt x="16956" y="2646"/>
                  <a:pt x="16913" y="2654"/>
                  <a:pt x="16870" y="2654"/>
                </a:cubicBezTo>
                <a:cubicBezTo>
                  <a:pt x="16800" y="2654"/>
                  <a:pt x="16730" y="2634"/>
                  <a:pt x="16669" y="2595"/>
                </a:cubicBezTo>
                <a:cubicBezTo>
                  <a:pt x="16683" y="2597"/>
                  <a:pt x="16695" y="2598"/>
                  <a:pt x="16706" y="2598"/>
                </a:cubicBezTo>
                <a:cubicBezTo>
                  <a:pt x="16878" y="2598"/>
                  <a:pt x="16797" y="2386"/>
                  <a:pt x="16767" y="2271"/>
                </a:cubicBezTo>
                <a:cubicBezTo>
                  <a:pt x="16753" y="2318"/>
                  <a:pt x="16702" y="2344"/>
                  <a:pt x="16685" y="2387"/>
                </a:cubicBezTo>
                <a:cubicBezTo>
                  <a:pt x="16670" y="2297"/>
                  <a:pt x="16650" y="2267"/>
                  <a:pt x="16628" y="2267"/>
                </a:cubicBezTo>
                <a:cubicBezTo>
                  <a:pt x="16579" y="2267"/>
                  <a:pt x="16515" y="2395"/>
                  <a:pt x="16438" y="2395"/>
                </a:cubicBezTo>
                <a:cubicBezTo>
                  <a:pt x="16402" y="2395"/>
                  <a:pt x="16364" y="2369"/>
                  <a:pt x="16324" y="2289"/>
                </a:cubicBezTo>
                <a:lnTo>
                  <a:pt x="16377" y="2231"/>
                </a:lnTo>
                <a:cubicBezTo>
                  <a:pt x="16253" y="2200"/>
                  <a:pt x="16106" y="2247"/>
                  <a:pt x="16006" y="2163"/>
                </a:cubicBezTo>
                <a:cubicBezTo>
                  <a:pt x="16020" y="2089"/>
                  <a:pt x="16048" y="2075"/>
                  <a:pt x="16081" y="2075"/>
                </a:cubicBezTo>
                <a:cubicBezTo>
                  <a:pt x="16102" y="2075"/>
                  <a:pt x="16124" y="2080"/>
                  <a:pt x="16146" y="2080"/>
                </a:cubicBezTo>
                <a:cubicBezTo>
                  <a:pt x="16176" y="2080"/>
                  <a:pt x="16205" y="2071"/>
                  <a:pt x="16230" y="2031"/>
                </a:cubicBezTo>
                <a:cubicBezTo>
                  <a:pt x="16198" y="2016"/>
                  <a:pt x="16162" y="2011"/>
                  <a:pt x="16125" y="2011"/>
                </a:cubicBezTo>
                <a:cubicBezTo>
                  <a:pt x="16040" y="2011"/>
                  <a:pt x="15944" y="2037"/>
                  <a:pt x="15864" y="2037"/>
                </a:cubicBezTo>
                <a:cubicBezTo>
                  <a:pt x="15788" y="2037"/>
                  <a:pt x="15725" y="2013"/>
                  <a:pt x="15699" y="1921"/>
                </a:cubicBezTo>
                <a:cubicBezTo>
                  <a:pt x="15705" y="1920"/>
                  <a:pt x="15711" y="1920"/>
                  <a:pt x="15718" y="1920"/>
                </a:cubicBezTo>
                <a:cubicBezTo>
                  <a:pt x="15796" y="1920"/>
                  <a:pt x="15880" y="1960"/>
                  <a:pt x="15958" y="1960"/>
                </a:cubicBezTo>
                <a:cubicBezTo>
                  <a:pt x="15963" y="1960"/>
                  <a:pt x="15968" y="1960"/>
                  <a:pt x="15973" y="1959"/>
                </a:cubicBezTo>
                <a:cubicBezTo>
                  <a:pt x="15909" y="1700"/>
                  <a:pt x="15865" y="1725"/>
                  <a:pt x="15767" y="1643"/>
                </a:cubicBezTo>
                <a:cubicBezTo>
                  <a:pt x="15688" y="1564"/>
                  <a:pt x="15606" y="1491"/>
                  <a:pt x="15520" y="1424"/>
                </a:cubicBezTo>
                <a:lnTo>
                  <a:pt x="15571" y="1505"/>
                </a:lnTo>
                <a:cubicBezTo>
                  <a:pt x="15459" y="1600"/>
                  <a:pt x="15372" y="1631"/>
                  <a:pt x="15297" y="1631"/>
                </a:cubicBezTo>
                <a:cubicBezTo>
                  <a:pt x="15157" y="1631"/>
                  <a:pt x="15055" y="1524"/>
                  <a:pt x="14893" y="1524"/>
                </a:cubicBezTo>
                <a:cubicBezTo>
                  <a:pt x="14845" y="1524"/>
                  <a:pt x="14791" y="1534"/>
                  <a:pt x="14730" y="1559"/>
                </a:cubicBezTo>
                <a:cubicBezTo>
                  <a:pt x="15087" y="1410"/>
                  <a:pt x="14823" y="1427"/>
                  <a:pt x="14909" y="1249"/>
                </a:cubicBezTo>
                <a:cubicBezTo>
                  <a:pt x="14853" y="1167"/>
                  <a:pt x="14759" y="1061"/>
                  <a:pt x="14810" y="1022"/>
                </a:cubicBezTo>
                <a:cubicBezTo>
                  <a:pt x="14780" y="1039"/>
                  <a:pt x="14755" y="1045"/>
                  <a:pt x="14733" y="1045"/>
                </a:cubicBezTo>
                <a:cubicBezTo>
                  <a:pt x="14642" y="1045"/>
                  <a:pt x="14595" y="939"/>
                  <a:pt x="14485" y="939"/>
                </a:cubicBezTo>
                <a:cubicBezTo>
                  <a:pt x="14447" y="939"/>
                  <a:pt x="14400" y="953"/>
                  <a:pt x="14342" y="988"/>
                </a:cubicBezTo>
                <a:cubicBezTo>
                  <a:pt x="14352" y="925"/>
                  <a:pt x="14193" y="935"/>
                  <a:pt x="14267" y="792"/>
                </a:cubicBezTo>
                <a:cubicBezTo>
                  <a:pt x="14260" y="792"/>
                  <a:pt x="14253" y="792"/>
                  <a:pt x="14247" y="792"/>
                </a:cubicBezTo>
                <a:cubicBezTo>
                  <a:pt x="14085" y="792"/>
                  <a:pt x="14282" y="915"/>
                  <a:pt x="14244" y="984"/>
                </a:cubicBezTo>
                <a:cubicBezTo>
                  <a:pt x="14214" y="994"/>
                  <a:pt x="14184" y="998"/>
                  <a:pt x="14154" y="998"/>
                </a:cubicBezTo>
                <a:cubicBezTo>
                  <a:pt x="13913" y="998"/>
                  <a:pt x="13686" y="699"/>
                  <a:pt x="13371" y="699"/>
                </a:cubicBezTo>
                <a:cubicBezTo>
                  <a:pt x="13304" y="699"/>
                  <a:pt x="13232" y="712"/>
                  <a:pt x="13156" y="746"/>
                </a:cubicBezTo>
                <a:cubicBezTo>
                  <a:pt x="12817" y="778"/>
                  <a:pt x="12695" y="959"/>
                  <a:pt x="12428" y="1041"/>
                </a:cubicBezTo>
                <a:cubicBezTo>
                  <a:pt x="12397" y="1034"/>
                  <a:pt x="12366" y="1031"/>
                  <a:pt x="12334" y="1027"/>
                </a:cubicBezTo>
                <a:cubicBezTo>
                  <a:pt x="12309" y="929"/>
                  <a:pt x="12464" y="849"/>
                  <a:pt x="12464" y="849"/>
                </a:cubicBezTo>
                <a:cubicBezTo>
                  <a:pt x="12363" y="780"/>
                  <a:pt x="12272" y="752"/>
                  <a:pt x="12177" y="752"/>
                </a:cubicBezTo>
                <a:cubicBezTo>
                  <a:pt x="12115" y="752"/>
                  <a:pt x="12050" y="764"/>
                  <a:pt x="11981" y="784"/>
                </a:cubicBezTo>
                <a:cubicBezTo>
                  <a:pt x="12020" y="733"/>
                  <a:pt x="11989" y="682"/>
                  <a:pt x="11942" y="605"/>
                </a:cubicBezTo>
                <a:cubicBezTo>
                  <a:pt x="11829" y="610"/>
                  <a:pt x="11829" y="756"/>
                  <a:pt x="11739" y="756"/>
                </a:cubicBezTo>
                <a:cubicBezTo>
                  <a:pt x="11718" y="756"/>
                  <a:pt x="11692" y="748"/>
                  <a:pt x="11660" y="729"/>
                </a:cubicBezTo>
                <a:cubicBezTo>
                  <a:pt x="11695" y="660"/>
                  <a:pt x="11742" y="548"/>
                  <a:pt x="11815" y="479"/>
                </a:cubicBezTo>
                <a:cubicBezTo>
                  <a:pt x="11644" y="530"/>
                  <a:pt x="11480" y="643"/>
                  <a:pt x="11311" y="697"/>
                </a:cubicBezTo>
                <a:cubicBezTo>
                  <a:pt x="11268" y="582"/>
                  <a:pt x="11417" y="531"/>
                  <a:pt x="11480" y="460"/>
                </a:cubicBezTo>
                <a:cubicBezTo>
                  <a:pt x="11285" y="505"/>
                  <a:pt x="10981" y="542"/>
                  <a:pt x="10926" y="719"/>
                </a:cubicBezTo>
                <a:cubicBezTo>
                  <a:pt x="10955" y="732"/>
                  <a:pt x="10985" y="750"/>
                  <a:pt x="11014" y="767"/>
                </a:cubicBezTo>
                <a:cubicBezTo>
                  <a:pt x="10993" y="726"/>
                  <a:pt x="11022" y="625"/>
                  <a:pt x="11062" y="601"/>
                </a:cubicBezTo>
                <a:cubicBezTo>
                  <a:pt x="11100" y="570"/>
                  <a:pt x="11134" y="558"/>
                  <a:pt x="11163" y="558"/>
                </a:cubicBezTo>
                <a:cubicBezTo>
                  <a:pt x="11255" y="558"/>
                  <a:pt x="11297" y="687"/>
                  <a:pt x="11301" y="735"/>
                </a:cubicBezTo>
                <a:lnTo>
                  <a:pt x="11183" y="772"/>
                </a:lnTo>
                <a:cubicBezTo>
                  <a:pt x="11218" y="891"/>
                  <a:pt x="11277" y="931"/>
                  <a:pt x="11350" y="931"/>
                </a:cubicBezTo>
                <a:cubicBezTo>
                  <a:pt x="11501" y="931"/>
                  <a:pt x="11707" y="758"/>
                  <a:pt x="11870" y="758"/>
                </a:cubicBezTo>
                <a:cubicBezTo>
                  <a:pt x="11879" y="758"/>
                  <a:pt x="11889" y="758"/>
                  <a:pt x="11897" y="760"/>
                </a:cubicBezTo>
                <a:lnTo>
                  <a:pt x="11803" y="976"/>
                </a:lnTo>
                <a:cubicBezTo>
                  <a:pt x="11544" y="957"/>
                  <a:pt x="11286" y="948"/>
                  <a:pt x="11027" y="948"/>
                </a:cubicBezTo>
                <a:cubicBezTo>
                  <a:pt x="10689" y="948"/>
                  <a:pt x="10351" y="964"/>
                  <a:pt x="10015" y="996"/>
                </a:cubicBezTo>
                <a:cubicBezTo>
                  <a:pt x="10007" y="994"/>
                  <a:pt x="9999" y="994"/>
                  <a:pt x="9989" y="992"/>
                </a:cubicBezTo>
                <a:cubicBezTo>
                  <a:pt x="10030" y="860"/>
                  <a:pt x="10083" y="729"/>
                  <a:pt x="10093" y="601"/>
                </a:cubicBezTo>
                <a:lnTo>
                  <a:pt x="10117" y="497"/>
                </a:lnTo>
                <a:lnTo>
                  <a:pt x="10093" y="509"/>
                </a:lnTo>
                <a:cubicBezTo>
                  <a:pt x="10080" y="401"/>
                  <a:pt x="10023" y="295"/>
                  <a:pt x="9887" y="187"/>
                </a:cubicBezTo>
                <a:lnTo>
                  <a:pt x="9583" y="326"/>
                </a:lnTo>
                <a:lnTo>
                  <a:pt x="9513" y="167"/>
                </a:lnTo>
                <a:lnTo>
                  <a:pt x="9748" y="193"/>
                </a:lnTo>
                <a:cubicBezTo>
                  <a:pt x="9706" y="133"/>
                  <a:pt x="9665" y="111"/>
                  <a:pt x="9624" y="111"/>
                </a:cubicBezTo>
                <a:cubicBezTo>
                  <a:pt x="9558" y="111"/>
                  <a:pt x="9493" y="170"/>
                  <a:pt x="9428" y="216"/>
                </a:cubicBezTo>
                <a:cubicBezTo>
                  <a:pt x="9415" y="134"/>
                  <a:pt x="9382" y="75"/>
                  <a:pt x="9329" y="41"/>
                </a:cubicBezTo>
                <a:cubicBezTo>
                  <a:pt x="9227" y="124"/>
                  <a:pt x="9125" y="216"/>
                  <a:pt x="9029" y="306"/>
                </a:cubicBezTo>
                <a:cubicBezTo>
                  <a:pt x="9001" y="183"/>
                  <a:pt x="9170" y="79"/>
                  <a:pt x="8986" y="0"/>
                </a:cubicBezTo>
                <a:close/>
              </a:path>
            </a:pathLst>
          </a:custGeom>
          <a:solidFill>
            <a:srgbClr val="FF5059"/>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sp>
        <p:nvSpPr>
          <p:cNvPr id="1085" name="Google Shape;589;p24"/>
          <p:cNvSpPr/>
          <p:nvPr/>
        </p:nvSpPr>
        <p:spPr>
          <a:xfrm>
            <a:off x="828354" y="-1549747"/>
            <a:ext cx="2191401" cy="2989579"/>
          </a:xfrm>
          <a:custGeom>
            <a:avLst/>
            <a:gdLst/>
            <a:ahLst/>
            <a:cxnLst>
              <a:cxn ang="0">
                <a:pos x="wd2" y="hd2"/>
              </a:cxn>
              <a:cxn ang="5400000">
                <a:pos x="wd2" y="hd2"/>
              </a:cxn>
              <a:cxn ang="10800000">
                <a:pos x="wd2" y="hd2"/>
              </a:cxn>
              <a:cxn ang="16200000">
                <a:pos x="wd2" y="hd2"/>
              </a:cxn>
            </a:cxnLst>
            <a:rect l="0" t="0" r="r" b="b"/>
            <a:pathLst>
              <a:path w="21261" h="21600" extrusionOk="0">
                <a:moveTo>
                  <a:pt x="13882" y="201"/>
                </a:moveTo>
                <a:cubicBezTo>
                  <a:pt x="13897" y="201"/>
                  <a:pt x="13912" y="202"/>
                  <a:pt x="13925" y="204"/>
                </a:cubicBezTo>
                <a:cubicBezTo>
                  <a:pt x="13876" y="288"/>
                  <a:pt x="13781" y="350"/>
                  <a:pt x="13664" y="379"/>
                </a:cubicBezTo>
                <a:cubicBezTo>
                  <a:pt x="13603" y="395"/>
                  <a:pt x="13542" y="404"/>
                  <a:pt x="13487" y="413"/>
                </a:cubicBezTo>
                <a:cubicBezTo>
                  <a:pt x="13388" y="420"/>
                  <a:pt x="13290" y="441"/>
                  <a:pt x="13208" y="480"/>
                </a:cubicBezTo>
                <a:cubicBezTo>
                  <a:pt x="13244" y="458"/>
                  <a:pt x="13284" y="435"/>
                  <a:pt x="13325" y="413"/>
                </a:cubicBezTo>
                <a:lnTo>
                  <a:pt x="13403" y="371"/>
                </a:lnTo>
                <a:cubicBezTo>
                  <a:pt x="13459" y="337"/>
                  <a:pt x="13520" y="309"/>
                  <a:pt x="13586" y="280"/>
                </a:cubicBezTo>
                <a:cubicBezTo>
                  <a:pt x="13689" y="234"/>
                  <a:pt x="13800" y="201"/>
                  <a:pt x="13882" y="201"/>
                </a:cubicBezTo>
                <a:close/>
                <a:moveTo>
                  <a:pt x="17106" y="915"/>
                </a:moveTo>
                <a:cubicBezTo>
                  <a:pt x="17126" y="927"/>
                  <a:pt x="17146" y="938"/>
                  <a:pt x="17164" y="951"/>
                </a:cubicBezTo>
                <a:cubicBezTo>
                  <a:pt x="17144" y="937"/>
                  <a:pt x="17125" y="925"/>
                  <a:pt x="17106" y="915"/>
                </a:cubicBezTo>
                <a:close/>
                <a:moveTo>
                  <a:pt x="8990" y="6467"/>
                </a:moveTo>
                <a:cubicBezTo>
                  <a:pt x="8952" y="6471"/>
                  <a:pt x="8912" y="6475"/>
                  <a:pt x="8896" y="6475"/>
                </a:cubicBezTo>
                <a:cubicBezTo>
                  <a:pt x="8924" y="6471"/>
                  <a:pt x="8952" y="6471"/>
                  <a:pt x="8990" y="6467"/>
                </a:cubicBezTo>
                <a:close/>
                <a:moveTo>
                  <a:pt x="8613" y="6471"/>
                </a:moveTo>
                <a:lnTo>
                  <a:pt x="8618" y="6475"/>
                </a:lnTo>
                <a:cubicBezTo>
                  <a:pt x="8618" y="6475"/>
                  <a:pt x="8618" y="6476"/>
                  <a:pt x="8618" y="6478"/>
                </a:cubicBezTo>
                <a:lnTo>
                  <a:pt x="8613" y="6471"/>
                </a:lnTo>
                <a:close/>
                <a:moveTo>
                  <a:pt x="8707" y="6604"/>
                </a:moveTo>
                <a:lnTo>
                  <a:pt x="8709" y="6610"/>
                </a:lnTo>
                <a:cubicBezTo>
                  <a:pt x="8709" y="6608"/>
                  <a:pt x="8707" y="6605"/>
                  <a:pt x="8707" y="6604"/>
                </a:cubicBezTo>
                <a:close/>
                <a:moveTo>
                  <a:pt x="12935" y="6646"/>
                </a:moveTo>
                <a:cubicBezTo>
                  <a:pt x="12938" y="6647"/>
                  <a:pt x="12943" y="6648"/>
                  <a:pt x="12946" y="6650"/>
                </a:cubicBezTo>
                <a:cubicBezTo>
                  <a:pt x="12943" y="6648"/>
                  <a:pt x="12938" y="6647"/>
                  <a:pt x="12935" y="6646"/>
                </a:cubicBezTo>
                <a:close/>
                <a:moveTo>
                  <a:pt x="8712" y="6620"/>
                </a:moveTo>
                <a:lnTo>
                  <a:pt x="8712" y="6624"/>
                </a:lnTo>
                <a:cubicBezTo>
                  <a:pt x="8717" y="6632"/>
                  <a:pt x="8717" y="6641"/>
                  <a:pt x="8724" y="6650"/>
                </a:cubicBezTo>
                <a:cubicBezTo>
                  <a:pt x="8729" y="6653"/>
                  <a:pt x="8729" y="6657"/>
                  <a:pt x="8729" y="6662"/>
                </a:cubicBezTo>
                <a:cubicBezTo>
                  <a:pt x="8707" y="6653"/>
                  <a:pt x="8696" y="6641"/>
                  <a:pt x="8700" y="6629"/>
                </a:cubicBezTo>
                <a:cubicBezTo>
                  <a:pt x="8700" y="6629"/>
                  <a:pt x="8707" y="6624"/>
                  <a:pt x="8712" y="6620"/>
                </a:cubicBezTo>
                <a:close/>
                <a:moveTo>
                  <a:pt x="8729" y="6662"/>
                </a:moveTo>
                <a:cubicBezTo>
                  <a:pt x="8740" y="6683"/>
                  <a:pt x="8745" y="6703"/>
                  <a:pt x="8757" y="6723"/>
                </a:cubicBezTo>
                <a:cubicBezTo>
                  <a:pt x="8745" y="6707"/>
                  <a:pt x="8740" y="6683"/>
                  <a:pt x="8729" y="6662"/>
                </a:cubicBezTo>
                <a:close/>
                <a:moveTo>
                  <a:pt x="13158" y="6786"/>
                </a:moveTo>
                <a:cubicBezTo>
                  <a:pt x="13163" y="6794"/>
                  <a:pt x="13168" y="6801"/>
                  <a:pt x="13173" y="6807"/>
                </a:cubicBezTo>
                <a:cubicBezTo>
                  <a:pt x="13170" y="6801"/>
                  <a:pt x="13165" y="6794"/>
                  <a:pt x="13158" y="6786"/>
                </a:cubicBezTo>
                <a:close/>
                <a:moveTo>
                  <a:pt x="8858" y="6844"/>
                </a:moveTo>
                <a:lnTo>
                  <a:pt x="8858" y="6853"/>
                </a:lnTo>
                <a:lnTo>
                  <a:pt x="8851" y="6853"/>
                </a:lnTo>
                <a:cubicBezTo>
                  <a:pt x="8851" y="6853"/>
                  <a:pt x="8851" y="6844"/>
                  <a:pt x="8851" y="6844"/>
                </a:cubicBezTo>
                <a:close/>
                <a:moveTo>
                  <a:pt x="9258" y="6819"/>
                </a:moveTo>
                <a:cubicBezTo>
                  <a:pt x="9269" y="6819"/>
                  <a:pt x="9279" y="6828"/>
                  <a:pt x="9284" y="6849"/>
                </a:cubicBezTo>
                <a:lnTo>
                  <a:pt x="9253" y="6872"/>
                </a:lnTo>
                <a:cubicBezTo>
                  <a:pt x="9230" y="6877"/>
                  <a:pt x="9201" y="6881"/>
                  <a:pt x="9163" y="6890"/>
                </a:cubicBezTo>
                <a:cubicBezTo>
                  <a:pt x="9196" y="6856"/>
                  <a:pt x="9233" y="6819"/>
                  <a:pt x="9258" y="6819"/>
                </a:cubicBezTo>
                <a:close/>
                <a:moveTo>
                  <a:pt x="9119" y="6819"/>
                </a:moveTo>
                <a:lnTo>
                  <a:pt x="9058" y="6898"/>
                </a:lnTo>
                <a:lnTo>
                  <a:pt x="9001" y="6906"/>
                </a:lnTo>
                <a:cubicBezTo>
                  <a:pt x="9013" y="6898"/>
                  <a:pt x="9018" y="6890"/>
                  <a:pt x="9029" y="6881"/>
                </a:cubicBezTo>
                <a:lnTo>
                  <a:pt x="9086" y="6856"/>
                </a:lnTo>
                <a:lnTo>
                  <a:pt x="9058" y="6856"/>
                </a:lnTo>
                <a:cubicBezTo>
                  <a:pt x="9074" y="6844"/>
                  <a:pt x="9096" y="6832"/>
                  <a:pt x="9119" y="6819"/>
                </a:cubicBezTo>
                <a:close/>
                <a:moveTo>
                  <a:pt x="9185" y="6989"/>
                </a:moveTo>
                <a:lnTo>
                  <a:pt x="9173" y="6997"/>
                </a:lnTo>
                <a:lnTo>
                  <a:pt x="9168" y="6993"/>
                </a:lnTo>
                <a:cubicBezTo>
                  <a:pt x="9173" y="6993"/>
                  <a:pt x="9180" y="6989"/>
                  <a:pt x="9185" y="6989"/>
                </a:cubicBezTo>
                <a:close/>
                <a:moveTo>
                  <a:pt x="9474" y="6944"/>
                </a:moveTo>
                <a:cubicBezTo>
                  <a:pt x="9481" y="6944"/>
                  <a:pt x="9486" y="6945"/>
                  <a:pt x="9491" y="6948"/>
                </a:cubicBezTo>
                <a:cubicBezTo>
                  <a:pt x="9474" y="7033"/>
                  <a:pt x="9383" y="7046"/>
                  <a:pt x="9471" y="7067"/>
                </a:cubicBezTo>
                <a:cubicBezTo>
                  <a:pt x="9420" y="7104"/>
                  <a:pt x="9367" y="7147"/>
                  <a:pt x="9345" y="7147"/>
                </a:cubicBezTo>
                <a:cubicBezTo>
                  <a:pt x="9332" y="7147"/>
                  <a:pt x="9330" y="7130"/>
                  <a:pt x="9352" y="7084"/>
                </a:cubicBezTo>
                <a:lnTo>
                  <a:pt x="9335" y="7100"/>
                </a:lnTo>
                <a:cubicBezTo>
                  <a:pt x="9347" y="7081"/>
                  <a:pt x="9340" y="7060"/>
                  <a:pt x="9319" y="7042"/>
                </a:cubicBezTo>
                <a:cubicBezTo>
                  <a:pt x="9372" y="6989"/>
                  <a:pt x="9433" y="6944"/>
                  <a:pt x="9474" y="6944"/>
                </a:cubicBezTo>
                <a:close/>
                <a:moveTo>
                  <a:pt x="9597" y="7121"/>
                </a:moveTo>
                <a:cubicBezTo>
                  <a:pt x="9592" y="7142"/>
                  <a:pt x="9575" y="7167"/>
                  <a:pt x="9559" y="7184"/>
                </a:cubicBezTo>
                <a:lnTo>
                  <a:pt x="9559" y="7179"/>
                </a:lnTo>
                <a:cubicBezTo>
                  <a:pt x="9535" y="7172"/>
                  <a:pt x="9514" y="7167"/>
                  <a:pt x="9491" y="7163"/>
                </a:cubicBezTo>
                <a:lnTo>
                  <a:pt x="9597" y="7121"/>
                </a:lnTo>
                <a:close/>
                <a:moveTo>
                  <a:pt x="9630" y="7188"/>
                </a:moveTo>
                <a:lnTo>
                  <a:pt x="9620" y="7196"/>
                </a:lnTo>
                <a:cubicBezTo>
                  <a:pt x="9613" y="7196"/>
                  <a:pt x="9608" y="7196"/>
                  <a:pt x="9603" y="7191"/>
                </a:cubicBezTo>
                <a:cubicBezTo>
                  <a:pt x="9613" y="7191"/>
                  <a:pt x="9625" y="7188"/>
                  <a:pt x="9630" y="7188"/>
                </a:cubicBezTo>
                <a:close/>
                <a:moveTo>
                  <a:pt x="9931" y="7528"/>
                </a:moveTo>
                <a:lnTo>
                  <a:pt x="9931" y="7531"/>
                </a:lnTo>
                <a:cubicBezTo>
                  <a:pt x="9936" y="7548"/>
                  <a:pt x="9947" y="7564"/>
                  <a:pt x="9954" y="7582"/>
                </a:cubicBezTo>
                <a:lnTo>
                  <a:pt x="9853" y="7627"/>
                </a:lnTo>
                <a:cubicBezTo>
                  <a:pt x="9848" y="7603"/>
                  <a:pt x="9886" y="7564"/>
                  <a:pt x="9931" y="7528"/>
                </a:cubicBezTo>
                <a:close/>
                <a:moveTo>
                  <a:pt x="9959" y="7590"/>
                </a:moveTo>
                <a:cubicBezTo>
                  <a:pt x="9959" y="7598"/>
                  <a:pt x="9964" y="7606"/>
                  <a:pt x="9970" y="7615"/>
                </a:cubicBezTo>
                <a:cubicBezTo>
                  <a:pt x="9949" y="7630"/>
                  <a:pt x="9929" y="7641"/>
                  <a:pt x="9916" y="7641"/>
                </a:cubicBezTo>
                <a:cubicBezTo>
                  <a:pt x="9911" y="7641"/>
                  <a:pt x="9906" y="7638"/>
                  <a:pt x="9902" y="7636"/>
                </a:cubicBezTo>
                <a:lnTo>
                  <a:pt x="9959" y="7590"/>
                </a:lnTo>
                <a:close/>
                <a:moveTo>
                  <a:pt x="10131" y="7619"/>
                </a:moveTo>
                <a:lnTo>
                  <a:pt x="10126" y="7622"/>
                </a:lnTo>
                <a:lnTo>
                  <a:pt x="10036" y="7789"/>
                </a:lnTo>
                <a:cubicBezTo>
                  <a:pt x="9998" y="7747"/>
                  <a:pt x="9954" y="7710"/>
                  <a:pt x="10008" y="7640"/>
                </a:cubicBezTo>
                <a:cubicBezTo>
                  <a:pt x="10020" y="7642"/>
                  <a:pt x="10031" y="7643"/>
                  <a:pt x="10043" y="7643"/>
                </a:cubicBezTo>
                <a:cubicBezTo>
                  <a:pt x="10076" y="7643"/>
                  <a:pt x="10106" y="7635"/>
                  <a:pt x="10131" y="7619"/>
                </a:cubicBezTo>
                <a:close/>
                <a:moveTo>
                  <a:pt x="18138" y="7531"/>
                </a:moveTo>
                <a:cubicBezTo>
                  <a:pt x="18161" y="7643"/>
                  <a:pt x="18150" y="7760"/>
                  <a:pt x="18105" y="7867"/>
                </a:cubicBezTo>
                <a:cubicBezTo>
                  <a:pt x="18044" y="7785"/>
                  <a:pt x="18082" y="7668"/>
                  <a:pt x="18138" y="7531"/>
                </a:cubicBezTo>
                <a:close/>
                <a:moveTo>
                  <a:pt x="10329" y="7564"/>
                </a:moveTo>
                <a:cubicBezTo>
                  <a:pt x="10437" y="7564"/>
                  <a:pt x="10220" y="7720"/>
                  <a:pt x="10203" y="7773"/>
                </a:cubicBezTo>
                <a:cubicBezTo>
                  <a:pt x="10273" y="7736"/>
                  <a:pt x="10392" y="7673"/>
                  <a:pt x="10455" y="7673"/>
                </a:cubicBezTo>
                <a:cubicBezTo>
                  <a:pt x="10493" y="7673"/>
                  <a:pt x="10509" y="7694"/>
                  <a:pt x="10488" y="7755"/>
                </a:cubicBezTo>
                <a:cubicBezTo>
                  <a:pt x="10478" y="7759"/>
                  <a:pt x="10470" y="7760"/>
                  <a:pt x="10463" y="7760"/>
                </a:cubicBezTo>
                <a:cubicBezTo>
                  <a:pt x="10438" y="7760"/>
                  <a:pt x="10437" y="7739"/>
                  <a:pt x="10410" y="7739"/>
                </a:cubicBezTo>
                <a:lnTo>
                  <a:pt x="10370" y="7855"/>
                </a:lnTo>
                <a:cubicBezTo>
                  <a:pt x="10349" y="7867"/>
                  <a:pt x="10321" y="7880"/>
                  <a:pt x="10293" y="7888"/>
                </a:cubicBezTo>
                <a:cubicBezTo>
                  <a:pt x="10288" y="7855"/>
                  <a:pt x="10281" y="7822"/>
                  <a:pt x="10265" y="7789"/>
                </a:cubicBezTo>
                <a:lnTo>
                  <a:pt x="10142" y="7880"/>
                </a:lnTo>
                <a:cubicBezTo>
                  <a:pt x="10131" y="7843"/>
                  <a:pt x="10164" y="7810"/>
                  <a:pt x="10187" y="7776"/>
                </a:cubicBezTo>
                <a:cubicBezTo>
                  <a:pt x="9964" y="7867"/>
                  <a:pt x="10208" y="7864"/>
                  <a:pt x="10048" y="7950"/>
                </a:cubicBezTo>
                <a:cubicBezTo>
                  <a:pt x="10048" y="7938"/>
                  <a:pt x="10048" y="7930"/>
                  <a:pt x="10048" y="7922"/>
                </a:cubicBezTo>
                <a:cubicBezTo>
                  <a:pt x="10081" y="7880"/>
                  <a:pt x="10081" y="7830"/>
                  <a:pt x="10041" y="7792"/>
                </a:cubicBezTo>
                <a:cubicBezTo>
                  <a:pt x="10131" y="7768"/>
                  <a:pt x="10159" y="7569"/>
                  <a:pt x="10321" y="7564"/>
                </a:cubicBezTo>
                <a:cubicBezTo>
                  <a:pt x="10324" y="7564"/>
                  <a:pt x="10326" y="7564"/>
                  <a:pt x="10329" y="7564"/>
                </a:cubicBezTo>
                <a:close/>
                <a:moveTo>
                  <a:pt x="10020" y="7950"/>
                </a:moveTo>
                <a:cubicBezTo>
                  <a:pt x="10025" y="7950"/>
                  <a:pt x="10031" y="7955"/>
                  <a:pt x="10036" y="7955"/>
                </a:cubicBezTo>
                <a:cubicBezTo>
                  <a:pt x="10025" y="7962"/>
                  <a:pt x="10015" y="7967"/>
                  <a:pt x="9998" y="7976"/>
                </a:cubicBezTo>
                <a:cubicBezTo>
                  <a:pt x="10008" y="7967"/>
                  <a:pt x="10015" y="7959"/>
                  <a:pt x="10020" y="7950"/>
                </a:cubicBezTo>
                <a:close/>
                <a:moveTo>
                  <a:pt x="11270" y="8093"/>
                </a:moveTo>
                <a:cubicBezTo>
                  <a:pt x="11288" y="8093"/>
                  <a:pt x="11265" y="8127"/>
                  <a:pt x="11255" y="8158"/>
                </a:cubicBezTo>
                <a:lnTo>
                  <a:pt x="11250" y="8158"/>
                </a:lnTo>
                <a:cubicBezTo>
                  <a:pt x="11227" y="8165"/>
                  <a:pt x="11179" y="8183"/>
                  <a:pt x="11159" y="8183"/>
                </a:cubicBezTo>
                <a:cubicBezTo>
                  <a:pt x="11144" y="8183"/>
                  <a:pt x="11141" y="8174"/>
                  <a:pt x="11166" y="8149"/>
                </a:cubicBezTo>
                <a:cubicBezTo>
                  <a:pt x="11229" y="8108"/>
                  <a:pt x="11257" y="8093"/>
                  <a:pt x="11270" y="8093"/>
                </a:cubicBezTo>
                <a:close/>
                <a:moveTo>
                  <a:pt x="12836" y="8523"/>
                </a:moveTo>
                <a:cubicBezTo>
                  <a:pt x="12841" y="8530"/>
                  <a:pt x="12847" y="8535"/>
                  <a:pt x="12852" y="8539"/>
                </a:cubicBezTo>
                <a:lnTo>
                  <a:pt x="12819" y="8547"/>
                </a:lnTo>
                <a:lnTo>
                  <a:pt x="12836" y="8523"/>
                </a:lnTo>
                <a:close/>
                <a:moveTo>
                  <a:pt x="12624" y="8750"/>
                </a:moveTo>
                <a:cubicBezTo>
                  <a:pt x="12652" y="8750"/>
                  <a:pt x="12657" y="8766"/>
                  <a:pt x="12641" y="8805"/>
                </a:cubicBezTo>
                <a:lnTo>
                  <a:pt x="12636" y="8805"/>
                </a:lnTo>
                <a:cubicBezTo>
                  <a:pt x="12622" y="8808"/>
                  <a:pt x="12614" y="8811"/>
                  <a:pt x="12607" y="8811"/>
                </a:cubicBezTo>
                <a:cubicBezTo>
                  <a:pt x="12586" y="8811"/>
                  <a:pt x="12598" y="8786"/>
                  <a:pt x="12624" y="8750"/>
                </a:cubicBezTo>
                <a:close/>
                <a:moveTo>
                  <a:pt x="13232" y="9909"/>
                </a:moveTo>
                <a:cubicBezTo>
                  <a:pt x="13229" y="9910"/>
                  <a:pt x="13226" y="9913"/>
                  <a:pt x="13224" y="9915"/>
                </a:cubicBezTo>
                <a:cubicBezTo>
                  <a:pt x="13227" y="9913"/>
                  <a:pt x="13229" y="9910"/>
                  <a:pt x="13232" y="9909"/>
                </a:cubicBezTo>
                <a:close/>
                <a:moveTo>
                  <a:pt x="13257" y="9934"/>
                </a:moveTo>
                <a:lnTo>
                  <a:pt x="13247" y="9935"/>
                </a:lnTo>
                <a:cubicBezTo>
                  <a:pt x="13251" y="9935"/>
                  <a:pt x="13254" y="9935"/>
                  <a:pt x="13257" y="9934"/>
                </a:cubicBezTo>
                <a:close/>
                <a:moveTo>
                  <a:pt x="13854" y="10366"/>
                </a:moveTo>
                <a:cubicBezTo>
                  <a:pt x="13848" y="10366"/>
                  <a:pt x="13843" y="10375"/>
                  <a:pt x="13838" y="10375"/>
                </a:cubicBezTo>
                <a:cubicBezTo>
                  <a:pt x="13838" y="10371"/>
                  <a:pt x="13843" y="10371"/>
                  <a:pt x="13843" y="10366"/>
                </a:cubicBezTo>
                <a:close/>
                <a:moveTo>
                  <a:pt x="10876" y="7806"/>
                </a:moveTo>
                <a:cubicBezTo>
                  <a:pt x="10890" y="7806"/>
                  <a:pt x="10899" y="7811"/>
                  <a:pt x="10904" y="7822"/>
                </a:cubicBezTo>
                <a:cubicBezTo>
                  <a:pt x="10909" y="7871"/>
                  <a:pt x="10876" y="7917"/>
                  <a:pt x="10827" y="7943"/>
                </a:cubicBezTo>
                <a:lnTo>
                  <a:pt x="10971" y="7913"/>
                </a:lnTo>
                <a:cubicBezTo>
                  <a:pt x="10981" y="7927"/>
                  <a:pt x="10941" y="7960"/>
                  <a:pt x="10921" y="7962"/>
                </a:cubicBezTo>
                <a:lnTo>
                  <a:pt x="10909" y="7959"/>
                </a:lnTo>
                <a:cubicBezTo>
                  <a:pt x="10911" y="7961"/>
                  <a:pt x="10914" y="7962"/>
                  <a:pt x="10918" y="7962"/>
                </a:cubicBezTo>
                <a:cubicBezTo>
                  <a:pt x="10919" y="7962"/>
                  <a:pt x="10919" y="7962"/>
                  <a:pt x="10921" y="7962"/>
                </a:cubicBezTo>
                <a:lnTo>
                  <a:pt x="11038" y="8000"/>
                </a:lnTo>
                <a:lnTo>
                  <a:pt x="11027" y="8008"/>
                </a:lnTo>
                <a:cubicBezTo>
                  <a:pt x="11100" y="7971"/>
                  <a:pt x="11177" y="7938"/>
                  <a:pt x="11255" y="7909"/>
                </a:cubicBezTo>
                <a:cubicBezTo>
                  <a:pt x="11233" y="7962"/>
                  <a:pt x="11205" y="7930"/>
                  <a:pt x="11172" y="7967"/>
                </a:cubicBezTo>
                <a:lnTo>
                  <a:pt x="11311" y="7938"/>
                </a:lnTo>
                <a:cubicBezTo>
                  <a:pt x="11265" y="8003"/>
                  <a:pt x="11179" y="8042"/>
                  <a:pt x="11126" y="8042"/>
                </a:cubicBezTo>
                <a:cubicBezTo>
                  <a:pt x="11109" y="8042"/>
                  <a:pt x="11095" y="8039"/>
                  <a:pt x="11088" y="8029"/>
                </a:cubicBezTo>
                <a:cubicBezTo>
                  <a:pt x="10989" y="8140"/>
                  <a:pt x="10976" y="8167"/>
                  <a:pt x="10995" y="8167"/>
                </a:cubicBezTo>
                <a:cubicBezTo>
                  <a:pt x="11017" y="8167"/>
                  <a:pt x="11075" y="8137"/>
                  <a:pt x="11113" y="8137"/>
                </a:cubicBezTo>
                <a:cubicBezTo>
                  <a:pt x="11143" y="8137"/>
                  <a:pt x="11159" y="8156"/>
                  <a:pt x="11133" y="8223"/>
                </a:cubicBezTo>
                <a:lnTo>
                  <a:pt x="11038" y="8223"/>
                </a:lnTo>
                <a:cubicBezTo>
                  <a:pt x="10876" y="8407"/>
                  <a:pt x="10989" y="8374"/>
                  <a:pt x="10921" y="8510"/>
                </a:cubicBezTo>
                <a:cubicBezTo>
                  <a:pt x="10971" y="8452"/>
                  <a:pt x="11116" y="8186"/>
                  <a:pt x="11255" y="8158"/>
                </a:cubicBezTo>
                <a:cubicBezTo>
                  <a:pt x="11252" y="8180"/>
                  <a:pt x="11253" y="8199"/>
                  <a:pt x="11283" y="8199"/>
                </a:cubicBezTo>
                <a:cubicBezTo>
                  <a:pt x="11300" y="8199"/>
                  <a:pt x="11321" y="8194"/>
                  <a:pt x="11356" y="8183"/>
                </a:cubicBezTo>
                <a:cubicBezTo>
                  <a:pt x="11233" y="8277"/>
                  <a:pt x="11295" y="8277"/>
                  <a:pt x="11339" y="8298"/>
                </a:cubicBezTo>
                <a:lnTo>
                  <a:pt x="11172" y="8423"/>
                </a:lnTo>
                <a:cubicBezTo>
                  <a:pt x="11260" y="8414"/>
                  <a:pt x="11344" y="8348"/>
                  <a:pt x="11439" y="8307"/>
                </a:cubicBezTo>
                <a:cubicBezTo>
                  <a:pt x="11472" y="8353"/>
                  <a:pt x="11349" y="8460"/>
                  <a:pt x="11250" y="8547"/>
                </a:cubicBezTo>
                <a:cubicBezTo>
                  <a:pt x="11255" y="8556"/>
                  <a:pt x="11260" y="8561"/>
                  <a:pt x="11268" y="8561"/>
                </a:cubicBezTo>
                <a:cubicBezTo>
                  <a:pt x="11314" y="8561"/>
                  <a:pt x="11410" y="8390"/>
                  <a:pt x="11505" y="8390"/>
                </a:cubicBezTo>
                <a:cubicBezTo>
                  <a:pt x="11513" y="8390"/>
                  <a:pt x="11520" y="8391"/>
                  <a:pt x="11528" y="8393"/>
                </a:cubicBezTo>
                <a:cubicBezTo>
                  <a:pt x="11524" y="8447"/>
                  <a:pt x="11559" y="8462"/>
                  <a:pt x="11624" y="8462"/>
                </a:cubicBezTo>
                <a:cubicBezTo>
                  <a:pt x="11670" y="8462"/>
                  <a:pt x="11733" y="8455"/>
                  <a:pt x="11806" y="8447"/>
                </a:cubicBezTo>
                <a:cubicBezTo>
                  <a:pt x="11789" y="8523"/>
                  <a:pt x="11690" y="8514"/>
                  <a:pt x="11655" y="8559"/>
                </a:cubicBezTo>
                <a:lnTo>
                  <a:pt x="11834" y="8493"/>
                </a:lnTo>
                <a:cubicBezTo>
                  <a:pt x="11839" y="8502"/>
                  <a:pt x="11789" y="8530"/>
                  <a:pt x="11768" y="8547"/>
                </a:cubicBezTo>
                <a:cubicBezTo>
                  <a:pt x="11847" y="8535"/>
                  <a:pt x="11938" y="8435"/>
                  <a:pt x="12029" y="8435"/>
                </a:cubicBezTo>
                <a:cubicBezTo>
                  <a:pt x="12032" y="8435"/>
                  <a:pt x="12035" y="8435"/>
                  <a:pt x="12040" y="8435"/>
                </a:cubicBezTo>
                <a:cubicBezTo>
                  <a:pt x="12068" y="8419"/>
                  <a:pt x="12087" y="8412"/>
                  <a:pt x="12095" y="8412"/>
                </a:cubicBezTo>
                <a:cubicBezTo>
                  <a:pt x="12146" y="8412"/>
                  <a:pt x="11954" y="8621"/>
                  <a:pt x="12062" y="8621"/>
                </a:cubicBezTo>
                <a:cubicBezTo>
                  <a:pt x="12078" y="8621"/>
                  <a:pt x="12102" y="8616"/>
                  <a:pt x="12135" y="8605"/>
                </a:cubicBezTo>
                <a:cubicBezTo>
                  <a:pt x="12095" y="8651"/>
                  <a:pt x="12017" y="8672"/>
                  <a:pt x="11951" y="8721"/>
                </a:cubicBezTo>
                <a:cubicBezTo>
                  <a:pt x="12102" y="8708"/>
                  <a:pt x="12250" y="8680"/>
                  <a:pt x="12391" y="8638"/>
                </a:cubicBezTo>
                <a:lnTo>
                  <a:pt x="12323" y="8763"/>
                </a:lnTo>
                <a:cubicBezTo>
                  <a:pt x="12424" y="8642"/>
                  <a:pt x="12636" y="8584"/>
                  <a:pt x="12819" y="8547"/>
                </a:cubicBezTo>
                <a:lnTo>
                  <a:pt x="12786" y="8577"/>
                </a:lnTo>
                <a:lnTo>
                  <a:pt x="12864" y="8547"/>
                </a:lnTo>
                <a:cubicBezTo>
                  <a:pt x="12874" y="8556"/>
                  <a:pt x="12885" y="8568"/>
                  <a:pt x="12897" y="8577"/>
                </a:cubicBezTo>
                <a:cubicBezTo>
                  <a:pt x="12836" y="8614"/>
                  <a:pt x="12768" y="8642"/>
                  <a:pt x="12702" y="8668"/>
                </a:cubicBezTo>
                <a:lnTo>
                  <a:pt x="12786" y="8577"/>
                </a:lnTo>
                <a:cubicBezTo>
                  <a:pt x="12652" y="8626"/>
                  <a:pt x="12530" y="8688"/>
                  <a:pt x="12412" y="8759"/>
                </a:cubicBezTo>
                <a:cubicBezTo>
                  <a:pt x="12429" y="8753"/>
                  <a:pt x="12445" y="8749"/>
                  <a:pt x="12464" y="8749"/>
                </a:cubicBezTo>
                <a:cubicBezTo>
                  <a:pt x="12470" y="8749"/>
                  <a:pt x="12477" y="8749"/>
                  <a:pt x="12485" y="8750"/>
                </a:cubicBezTo>
                <a:cubicBezTo>
                  <a:pt x="12457" y="8759"/>
                  <a:pt x="12429" y="8771"/>
                  <a:pt x="12401" y="8787"/>
                </a:cubicBezTo>
                <a:cubicBezTo>
                  <a:pt x="12397" y="8792"/>
                  <a:pt x="12397" y="8793"/>
                  <a:pt x="12401" y="8793"/>
                </a:cubicBezTo>
                <a:cubicBezTo>
                  <a:pt x="12411" y="8793"/>
                  <a:pt x="12450" y="8779"/>
                  <a:pt x="12497" y="8766"/>
                </a:cubicBezTo>
                <a:lnTo>
                  <a:pt x="12302" y="8908"/>
                </a:lnTo>
                <a:lnTo>
                  <a:pt x="12391" y="8862"/>
                </a:lnTo>
                <a:lnTo>
                  <a:pt x="12346" y="9020"/>
                </a:lnTo>
                <a:cubicBezTo>
                  <a:pt x="12566" y="8970"/>
                  <a:pt x="12852" y="8878"/>
                  <a:pt x="13054" y="8878"/>
                </a:cubicBezTo>
                <a:cubicBezTo>
                  <a:pt x="13102" y="8878"/>
                  <a:pt x="13145" y="8883"/>
                  <a:pt x="13181" y="8896"/>
                </a:cubicBezTo>
                <a:cubicBezTo>
                  <a:pt x="13003" y="8954"/>
                  <a:pt x="12918" y="9027"/>
                  <a:pt x="12730" y="9127"/>
                </a:cubicBezTo>
                <a:cubicBezTo>
                  <a:pt x="12816" y="9059"/>
                  <a:pt x="12778" y="9051"/>
                  <a:pt x="12715" y="9051"/>
                </a:cubicBezTo>
                <a:cubicBezTo>
                  <a:pt x="12695" y="9051"/>
                  <a:pt x="12674" y="9052"/>
                  <a:pt x="12652" y="9052"/>
                </a:cubicBezTo>
                <a:cubicBezTo>
                  <a:pt x="12607" y="9052"/>
                  <a:pt x="12566" y="9047"/>
                  <a:pt x="12563" y="9024"/>
                </a:cubicBezTo>
                <a:cubicBezTo>
                  <a:pt x="12568" y="9061"/>
                  <a:pt x="12474" y="9103"/>
                  <a:pt x="12435" y="9115"/>
                </a:cubicBezTo>
                <a:lnTo>
                  <a:pt x="12707" y="9106"/>
                </a:lnTo>
                <a:cubicBezTo>
                  <a:pt x="12551" y="9185"/>
                  <a:pt x="12607" y="9185"/>
                  <a:pt x="12568" y="9243"/>
                </a:cubicBezTo>
                <a:cubicBezTo>
                  <a:pt x="12680" y="9173"/>
                  <a:pt x="12745" y="9153"/>
                  <a:pt x="12791" y="9153"/>
                </a:cubicBezTo>
                <a:cubicBezTo>
                  <a:pt x="12857" y="9153"/>
                  <a:pt x="12882" y="9195"/>
                  <a:pt x="12948" y="9195"/>
                </a:cubicBezTo>
                <a:cubicBezTo>
                  <a:pt x="12953" y="9195"/>
                  <a:pt x="12958" y="9194"/>
                  <a:pt x="12963" y="9194"/>
                </a:cubicBezTo>
                <a:cubicBezTo>
                  <a:pt x="12897" y="9229"/>
                  <a:pt x="12824" y="9264"/>
                  <a:pt x="12778" y="9264"/>
                </a:cubicBezTo>
                <a:cubicBezTo>
                  <a:pt x="12755" y="9264"/>
                  <a:pt x="12736" y="9255"/>
                  <a:pt x="12730" y="9236"/>
                </a:cubicBezTo>
                <a:cubicBezTo>
                  <a:pt x="12685" y="9276"/>
                  <a:pt x="12687" y="9291"/>
                  <a:pt x="12713" y="9291"/>
                </a:cubicBezTo>
                <a:cubicBezTo>
                  <a:pt x="12769" y="9291"/>
                  <a:pt x="12945" y="9222"/>
                  <a:pt x="13004" y="9222"/>
                </a:cubicBezTo>
                <a:cubicBezTo>
                  <a:pt x="13029" y="9222"/>
                  <a:pt x="13034" y="9234"/>
                  <a:pt x="13003" y="9269"/>
                </a:cubicBezTo>
                <a:cubicBezTo>
                  <a:pt x="12996" y="9261"/>
                  <a:pt x="12998" y="9254"/>
                  <a:pt x="12988" y="9254"/>
                </a:cubicBezTo>
                <a:cubicBezTo>
                  <a:pt x="12981" y="9254"/>
                  <a:pt x="12970" y="9258"/>
                  <a:pt x="12946" y="9269"/>
                </a:cubicBezTo>
                <a:cubicBezTo>
                  <a:pt x="12958" y="9266"/>
                  <a:pt x="12966" y="9265"/>
                  <a:pt x="12975" y="9265"/>
                </a:cubicBezTo>
                <a:cubicBezTo>
                  <a:pt x="13060" y="9265"/>
                  <a:pt x="13037" y="9354"/>
                  <a:pt x="12946" y="9380"/>
                </a:cubicBezTo>
                <a:lnTo>
                  <a:pt x="12930" y="9367"/>
                </a:lnTo>
                <a:cubicBezTo>
                  <a:pt x="12955" y="9439"/>
                  <a:pt x="13052" y="9531"/>
                  <a:pt x="13214" y="9531"/>
                </a:cubicBezTo>
                <a:cubicBezTo>
                  <a:pt x="13272" y="9531"/>
                  <a:pt x="13337" y="9520"/>
                  <a:pt x="13408" y="9492"/>
                </a:cubicBezTo>
                <a:lnTo>
                  <a:pt x="13019" y="9649"/>
                </a:lnTo>
                <a:cubicBezTo>
                  <a:pt x="13252" y="9588"/>
                  <a:pt x="13487" y="9530"/>
                  <a:pt x="13720" y="9467"/>
                </a:cubicBezTo>
                <a:lnTo>
                  <a:pt x="13760" y="9513"/>
                </a:lnTo>
                <a:cubicBezTo>
                  <a:pt x="13518" y="9627"/>
                  <a:pt x="13234" y="9761"/>
                  <a:pt x="13103" y="9761"/>
                </a:cubicBezTo>
                <a:cubicBezTo>
                  <a:pt x="13100" y="9761"/>
                  <a:pt x="13099" y="9761"/>
                  <a:pt x="13097" y="9761"/>
                </a:cubicBezTo>
                <a:cubicBezTo>
                  <a:pt x="13080" y="9795"/>
                  <a:pt x="13057" y="9832"/>
                  <a:pt x="13175" y="9836"/>
                </a:cubicBezTo>
                <a:cubicBezTo>
                  <a:pt x="13196" y="9812"/>
                  <a:pt x="13472" y="9665"/>
                  <a:pt x="13517" y="9665"/>
                </a:cubicBezTo>
                <a:cubicBezTo>
                  <a:pt x="13518" y="9665"/>
                  <a:pt x="13518" y="9665"/>
                  <a:pt x="13520" y="9666"/>
                </a:cubicBezTo>
                <a:cubicBezTo>
                  <a:pt x="13300" y="9825"/>
                  <a:pt x="13406" y="9763"/>
                  <a:pt x="13232" y="9909"/>
                </a:cubicBezTo>
                <a:cubicBezTo>
                  <a:pt x="13290" y="9867"/>
                  <a:pt x="13568" y="9771"/>
                  <a:pt x="13646" y="9771"/>
                </a:cubicBezTo>
                <a:cubicBezTo>
                  <a:pt x="13656" y="9771"/>
                  <a:pt x="13662" y="9774"/>
                  <a:pt x="13664" y="9777"/>
                </a:cubicBezTo>
                <a:cubicBezTo>
                  <a:pt x="13606" y="9793"/>
                  <a:pt x="13330" y="9916"/>
                  <a:pt x="13257" y="9934"/>
                </a:cubicBezTo>
                <a:lnTo>
                  <a:pt x="13651" y="9864"/>
                </a:lnTo>
                <a:cubicBezTo>
                  <a:pt x="13560" y="9886"/>
                  <a:pt x="13351" y="9989"/>
                  <a:pt x="13264" y="10043"/>
                </a:cubicBezTo>
                <a:cubicBezTo>
                  <a:pt x="13275" y="10037"/>
                  <a:pt x="13284" y="10035"/>
                  <a:pt x="13290" y="10035"/>
                </a:cubicBezTo>
                <a:cubicBezTo>
                  <a:pt x="13330" y="10035"/>
                  <a:pt x="13317" y="10111"/>
                  <a:pt x="13358" y="10117"/>
                </a:cubicBezTo>
                <a:lnTo>
                  <a:pt x="13419" y="10052"/>
                </a:lnTo>
                <a:cubicBezTo>
                  <a:pt x="13421" y="10074"/>
                  <a:pt x="13446" y="10081"/>
                  <a:pt x="13487" y="10081"/>
                </a:cubicBezTo>
                <a:cubicBezTo>
                  <a:pt x="13604" y="10081"/>
                  <a:pt x="13844" y="10013"/>
                  <a:pt x="13970" y="10013"/>
                </a:cubicBezTo>
                <a:cubicBezTo>
                  <a:pt x="14011" y="10013"/>
                  <a:pt x="14039" y="10020"/>
                  <a:pt x="14049" y="10038"/>
                </a:cubicBezTo>
                <a:cubicBezTo>
                  <a:pt x="13960" y="10056"/>
                  <a:pt x="13553" y="10189"/>
                  <a:pt x="13537" y="10246"/>
                </a:cubicBezTo>
                <a:lnTo>
                  <a:pt x="13709" y="10205"/>
                </a:lnTo>
                <a:cubicBezTo>
                  <a:pt x="13709" y="10217"/>
                  <a:pt x="13709" y="10229"/>
                  <a:pt x="13720" y="10238"/>
                </a:cubicBezTo>
                <a:cubicBezTo>
                  <a:pt x="13737" y="10217"/>
                  <a:pt x="13760" y="10201"/>
                  <a:pt x="13781" y="10189"/>
                </a:cubicBezTo>
                <a:cubicBezTo>
                  <a:pt x="13899" y="10159"/>
                  <a:pt x="14043" y="10131"/>
                  <a:pt x="14181" y="10101"/>
                </a:cubicBezTo>
                <a:cubicBezTo>
                  <a:pt x="14198" y="10143"/>
                  <a:pt x="14215" y="10180"/>
                  <a:pt x="14238" y="10213"/>
                </a:cubicBezTo>
                <a:cubicBezTo>
                  <a:pt x="14137" y="10226"/>
                  <a:pt x="14031" y="10242"/>
                  <a:pt x="13937" y="10255"/>
                </a:cubicBezTo>
                <a:cubicBezTo>
                  <a:pt x="13953" y="10229"/>
                  <a:pt x="13965" y="10201"/>
                  <a:pt x="13970" y="10171"/>
                </a:cubicBezTo>
                <a:cubicBezTo>
                  <a:pt x="13948" y="10208"/>
                  <a:pt x="13915" y="10238"/>
                  <a:pt x="13876" y="10262"/>
                </a:cubicBezTo>
                <a:cubicBezTo>
                  <a:pt x="13732" y="10283"/>
                  <a:pt x="13598" y="10301"/>
                  <a:pt x="13509" y="10313"/>
                </a:cubicBezTo>
                <a:cubicBezTo>
                  <a:pt x="13442" y="10375"/>
                  <a:pt x="13386" y="10366"/>
                  <a:pt x="13426" y="10411"/>
                </a:cubicBezTo>
                <a:cubicBezTo>
                  <a:pt x="13408" y="10420"/>
                  <a:pt x="13386" y="10429"/>
                  <a:pt x="13365" y="10437"/>
                </a:cubicBezTo>
                <a:cubicBezTo>
                  <a:pt x="13297" y="10362"/>
                  <a:pt x="13085" y="10341"/>
                  <a:pt x="13041" y="10208"/>
                </a:cubicBezTo>
                <a:cubicBezTo>
                  <a:pt x="13003" y="10234"/>
                  <a:pt x="12963" y="10259"/>
                  <a:pt x="12935" y="10287"/>
                </a:cubicBezTo>
                <a:cubicBezTo>
                  <a:pt x="12774" y="10226"/>
                  <a:pt x="12619" y="10159"/>
                  <a:pt x="12469" y="10089"/>
                </a:cubicBezTo>
                <a:cubicBezTo>
                  <a:pt x="12485" y="10072"/>
                  <a:pt x="12502" y="10056"/>
                  <a:pt x="12513" y="10038"/>
                </a:cubicBezTo>
                <a:lnTo>
                  <a:pt x="12417" y="10068"/>
                </a:lnTo>
                <a:cubicBezTo>
                  <a:pt x="12412" y="10064"/>
                  <a:pt x="12412" y="10064"/>
                  <a:pt x="12407" y="10064"/>
                </a:cubicBezTo>
                <a:cubicBezTo>
                  <a:pt x="12435" y="10038"/>
                  <a:pt x="12478" y="10010"/>
                  <a:pt x="12485" y="9981"/>
                </a:cubicBezTo>
                <a:cubicBezTo>
                  <a:pt x="12457" y="10010"/>
                  <a:pt x="12424" y="10035"/>
                  <a:pt x="12384" y="10052"/>
                </a:cubicBezTo>
                <a:cubicBezTo>
                  <a:pt x="12356" y="10038"/>
                  <a:pt x="12323" y="10026"/>
                  <a:pt x="12295" y="10014"/>
                </a:cubicBezTo>
                <a:lnTo>
                  <a:pt x="12295" y="10001"/>
                </a:lnTo>
                <a:cubicBezTo>
                  <a:pt x="12295" y="10001"/>
                  <a:pt x="12295" y="10000"/>
                  <a:pt x="12295" y="10000"/>
                </a:cubicBezTo>
                <a:cubicBezTo>
                  <a:pt x="12293" y="10000"/>
                  <a:pt x="12288" y="10006"/>
                  <a:pt x="12285" y="10010"/>
                </a:cubicBezTo>
                <a:cubicBezTo>
                  <a:pt x="12257" y="9993"/>
                  <a:pt x="12234" y="9977"/>
                  <a:pt x="12201" y="9964"/>
                </a:cubicBezTo>
                <a:cubicBezTo>
                  <a:pt x="12201" y="9961"/>
                  <a:pt x="12212" y="9961"/>
                  <a:pt x="12207" y="9956"/>
                </a:cubicBezTo>
                <a:cubicBezTo>
                  <a:pt x="12202" y="9957"/>
                  <a:pt x="12199" y="9958"/>
                  <a:pt x="12197" y="9958"/>
                </a:cubicBezTo>
                <a:cubicBezTo>
                  <a:pt x="12192" y="9958"/>
                  <a:pt x="12187" y="9956"/>
                  <a:pt x="12184" y="9956"/>
                </a:cubicBezTo>
                <a:cubicBezTo>
                  <a:pt x="11549" y="9633"/>
                  <a:pt x="10961" y="9255"/>
                  <a:pt x="10437" y="8838"/>
                </a:cubicBezTo>
                <a:lnTo>
                  <a:pt x="10432" y="8833"/>
                </a:lnTo>
                <a:cubicBezTo>
                  <a:pt x="10410" y="8796"/>
                  <a:pt x="10387" y="8759"/>
                  <a:pt x="10354" y="8721"/>
                </a:cubicBezTo>
                <a:cubicBezTo>
                  <a:pt x="10432" y="8635"/>
                  <a:pt x="10526" y="8551"/>
                  <a:pt x="10632" y="8481"/>
                </a:cubicBezTo>
                <a:cubicBezTo>
                  <a:pt x="10600" y="8494"/>
                  <a:pt x="10577" y="8500"/>
                  <a:pt x="10562" y="8500"/>
                </a:cubicBezTo>
                <a:cubicBezTo>
                  <a:pt x="10468" y="8500"/>
                  <a:pt x="10693" y="8261"/>
                  <a:pt x="10557" y="8261"/>
                </a:cubicBezTo>
                <a:cubicBezTo>
                  <a:pt x="10531" y="8261"/>
                  <a:pt x="10488" y="8271"/>
                  <a:pt x="10427" y="8295"/>
                </a:cubicBezTo>
                <a:cubicBezTo>
                  <a:pt x="10460" y="8241"/>
                  <a:pt x="10526" y="8249"/>
                  <a:pt x="10577" y="8199"/>
                </a:cubicBezTo>
                <a:cubicBezTo>
                  <a:pt x="10516" y="8227"/>
                  <a:pt x="10473" y="8241"/>
                  <a:pt x="10443" y="8241"/>
                </a:cubicBezTo>
                <a:cubicBezTo>
                  <a:pt x="10408" y="8241"/>
                  <a:pt x="10395" y="8221"/>
                  <a:pt x="10399" y="8183"/>
                </a:cubicBezTo>
                <a:lnTo>
                  <a:pt x="10432" y="8165"/>
                </a:lnTo>
                <a:cubicBezTo>
                  <a:pt x="10314" y="8104"/>
                  <a:pt x="10314" y="8021"/>
                  <a:pt x="10298" y="7917"/>
                </a:cubicBezTo>
                <a:cubicBezTo>
                  <a:pt x="10351" y="7917"/>
                  <a:pt x="10384" y="7947"/>
                  <a:pt x="10435" y="7947"/>
                </a:cubicBezTo>
                <a:cubicBezTo>
                  <a:pt x="10481" y="7947"/>
                  <a:pt x="10542" y="7923"/>
                  <a:pt x="10648" y="7830"/>
                </a:cubicBezTo>
                <a:lnTo>
                  <a:pt x="10615" y="7913"/>
                </a:lnTo>
                <a:cubicBezTo>
                  <a:pt x="10613" y="7909"/>
                  <a:pt x="10610" y="7908"/>
                  <a:pt x="10607" y="7908"/>
                </a:cubicBezTo>
                <a:cubicBezTo>
                  <a:pt x="10600" y="7908"/>
                  <a:pt x="10590" y="7914"/>
                  <a:pt x="10584" y="7914"/>
                </a:cubicBezTo>
                <a:cubicBezTo>
                  <a:pt x="10584" y="7914"/>
                  <a:pt x="10582" y="7913"/>
                  <a:pt x="10582" y="7913"/>
                </a:cubicBezTo>
                <a:cubicBezTo>
                  <a:pt x="10566" y="7949"/>
                  <a:pt x="10566" y="7962"/>
                  <a:pt x="10579" y="7962"/>
                </a:cubicBezTo>
                <a:cubicBezTo>
                  <a:pt x="10623" y="7962"/>
                  <a:pt x="10802" y="7806"/>
                  <a:pt x="10876" y="7806"/>
                </a:cubicBezTo>
                <a:close/>
                <a:moveTo>
                  <a:pt x="13925" y="10362"/>
                </a:moveTo>
                <a:cubicBezTo>
                  <a:pt x="14021" y="10362"/>
                  <a:pt x="14092" y="10378"/>
                  <a:pt x="14092" y="10416"/>
                </a:cubicBezTo>
                <a:cubicBezTo>
                  <a:pt x="14038" y="10441"/>
                  <a:pt x="13976" y="10462"/>
                  <a:pt x="13915" y="10478"/>
                </a:cubicBezTo>
                <a:cubicBezTo>
                  <a:pt x="13920" y="10445"/>
                  <a:pt x="13915" y="10408"/>
                  <a:pt x="13925" y="10362"/>
                </a:cubicBezTo>
                <a:close/>
                <a:moveTo>
                  <a:pt x="13899" y="10366"/>
                </a:moveTo>
                <a:cubicBezTo>
                  <a:pt x="13876" y="10411"/>
                  <a:pt x="13848" y="10457"/>
                  <a:pt x="13821" y="10503"/>
                </a:cubicBezTo>
                <a:cubicBezTo>
                  <a:pt x="13765" y="10516"/>
                  <a:pt x="13715" y="10528"/>
                  <a:pt x="13671" y="10536"/>
                </a:cubicBezTo>
                <a:lnTo>
                  <a:pt x="13619" y="10524"/>
                </a:lnTo>
                <a:cubicBezTo>
                  <a:pt x="13647" y="10520"/>
                  <a:pt x="13676" y="10516"/>
                  <a:pt x="13704" y="10508"/>
                </a:cubicBezTo>
                <a:lnTo>
                  <a:pt x="13408" y="10462"/>
                </a:lnTo>
                <a:lnTo>
                  <a:pt x="13398" y="10457"/>
                </a:lnTo>
                <a:cubicBezTo>
                  <a:pt x="13504" y="10424"/>
                  <a:pt x="13609" y="10395"/>
                  <a:pt x="13720" y="10383"/>
                </a:cubicBezTo>
                <a:cubicBezTo>
                  <a:pt x="13719" y="10411"/>
                  <a:pt x="13732" y="10423"/>
                  <a:pt x="13753" y="10423"/>
                </a:cubicBezTo>
                <a:cubicBezTo>
                  <a:pt x="13788" y="10423"/>
                  <a:pt x="13843" y="10394"/>
                  <a:pt x="13887" y="10366"/>
                </a:cubicBezTo>
                <a:close/>
                <a:moveTo>
                  <a:pt x="14393" y="10495"/>
                </a:moveTo>
                <a:cubicBezTo>
                  <a:pt x="14377" y="10524"/>
                  <a:pt x="14355" y="10557"/>
                  <a:pt x="14339" y="10586"/>
                </a:cubicBezTo>
                <a:lnTo>
                  <a:pt x="14426" y="10562"/>
                </a:lnTo>
                <a:cubicBezTo>
                  <a:pt x="14438" y="10581"/>
                  <a:pt x="14454" y="10607"/>
                  <a:pt x="14466" y="10632"/>
                </a:cubicBezTo>
                <a:lnTo>
                  <a:pt x="14377" y="10653"/>
                </a:lnTo>
                <a:lnTo>
                  <a:pt x="14382" y="10665"/>
                </a:lnTo>
                <a:lnTo>
                  <a:pt x="14471" y="10639"/>
                </a:lnTo>
                <a:cubicBezTo>
                  <a:pt x="14482" y="10660"/>
                  <a:pt x="14499" y="10686"/>
                  <a:pt x="14511" y="10706"/>
                </a:cubicBezTo>
                <a:cubicBezTo>
                  <a:pt x="14499" y="10714"/>
                  <a:pt x="14482" y="10718"/>
                  <a:pt x="14466" y="10723"/>
                </a:cubicBezTo>
                <a:cubicBezTo>
                  <a:pt x="14400" y="10711"/>
                  <a:pt x="14339" y="10693"/>
                  <a:pt x="14271" y="10681"/>
                </a:cubicBezTo>
                <a:cubicBezTo>
                  <a:pt x="14294" y="10653"/>
                  <a:pt x="14315" y="10620"/>
                  <a:pt x="14339" y="10586"/>
                </a:cubicBezTo>
                <a:lnTo>
                  <a:pt x="14254" y="10611"/>
                </a:lnTo>
                <a:lnTo>
                  <a:pt x="14193" y="10665"/>
                </a:lnTo>
                <a:lnTo>
                  <a:pt x="14181" y="10665"/>
                </a:lnTo>
                <a:lnTo>
                  <a:pt x="14181" y="10653"/>
                </a:lnTo>
                <a:cubicBezTo>
                  <a:pt x="14181" y="10648"/>
                  <a:pt x="14172" y="10644"/>
                  <a:pt x="14165" y="10639"/>
                </a:cubicBezTo>
                <a:lnTo>
                  <a:pt x="14254" y="10611"/>
                </a:lnTo>
                <a:lnTo>
                  <a:pt x="14393" y="10495"/>
                </a:lnTo>
                <a:close/>
                <a:moveTo>
                  <a:pt x="2580" y="13031"/>
                </a:moveTo>
                <a:cubicBezTo>
                  <a:pt x="2614" y="13031"/>
                  <a:pt x="2641" y="13036"/>
                  <a:pt x="2675" y="13036"/>
                </a:cubicBezTo>
                <a:lnTo>
                  <a:pt x="2631" y="13093"/>
                </a:lnTo>
                <a:lnTo>
                  <a:pt x="2497" y="13134"/>
                </a:lnTo>
                <a:cubicBezTo>
                  <a:pt x="2485" y="13118"/>
                  <a:pt x="2475" y="13106"/>
                  <a:pt x="2464" y="13093"/>
                </a:cubicBezTo>
                <a:lnTo>
                  <a:pt x="2580" y="13031"/>
                </a:lnTo>
                <a:close/>
                <a:moveTo>
                  <a:pt x="3137" y="13057"/>
                </a:moveTo>
                <a:cubicBezTo>
                  <a:pt x="3186" y="13060"/>
                  <a:pt x="3231" y="13064"/>
                  <a:pt x="3281" y="13069"/>
                </a:cubicBezTo>
                <a:lnTo>
                  <a:pt x="3243" y="13148"/>
                </a:lnTo>
                <a:cubicBezTo>
                  <a:pt x="3219" y="13114"/>
                  <a:pt x="3176" y="13085"/>
                  <a:pt x="3132" y="13069"/>
                </a:cubicBezTo>
                <a:lnTo>
                  <a:pt x="3137" y="13057"/>
                </a:lnTo>
                <a:close/>
                <a:moveTo>
                  <a:pt x="3214" y="13213"/>
                </a:moveTo>
                <a:cubicBezTo>
                  <a:pt x="3203" y="13230"/>
                  <a:pt x="3198" y="13251"/>
                  <a:pt x="3186" y="13267"/>
                </a:cubicBezTo>
                <a:cubicBezTo>
                  <a:pt x="3186" y="13246"/>
                  <a:pt x="3193" y="13225"/>
                  <a:pt x="3214" y="13213"/>
                </a:cubicBezTo>
                <a:close/>
                <a:moveTo>
                  <a:pt x="3411" y="13260"/>
                </a:moveTo>
                <a:cubicBezTo>
                  <a:pt x="3418" y="13260"/>
                  <a:pt x="3424" y="13261"/>
                  <a:pt x="3431" y="13263"/>
                </a:cubicBezTo>
                <a:cubicBezTo>
                  <a:pt x="3431" y="13267"/>
                  <a:pt x="3431" y="13267"/>
                  <a:pt x="3438" y="13272"/>
                </a:cubicBezTo>
                <a:lnTo>
                  <a:pt x="3431" y="13272"/>
                </a:lnTo>
                <a:cubicBezTo>
                  <a:pt x="3405" y="13279"/>
                  <a:pt x="3365" y="13292"/>
                  <a:pt x="3332" y="13304"/>
                </a:cubicBezTo>
                <a:cubicBezTo>
                  <a:pt x="3358" y="13278"/>
                  <a:pt x="3385" y="13260"/>
                  <a:pt x="3411" y="13260"/>
                </a:cubicBezTo>
                <a:close/>
                <a:moveTo>
                  <a:pt x="3431" y="13292"/>
                </a:moveTo>
                <a:cubicBezTo>
                  <a:pt x="3431" y="13325"/>
                  <a:pt x="3426" y="13363"/>
                  <a:pt x="3415" y="13395"/>
                </a:cubicBezTo>
                <a:cubicBezTo>
                  <a:pt x="3360" y="13395"/>
                  <a:pt x="3332" y="13367"/>
                  <a:pt x="3281" y="13363"/>
                </a:cubicBezTo>
                <a:cubicBezTo>
                  <a:pt x="3292" y="13350"/>
                  <a:pt x="3299" y="13342"/>
                  <a:pt x="3309" y="13330"/>
                </a:cubicBezTo>
                <a:lnTo>
                  <a:pt x="3304" y="13330"/>
                </a:lnTo>
                <a:cubicBezTo>
                  <a:pt x="3343" y="13309"/>
                  <a:pt x="3386" y="13297"/>
                  <a:pt x="3431" y="13292"/>
                </a:cubicBezTo>
                <a:close/>
                <a:moveTo>
                  <a:pt x="3765" y="13118"/>
                </a:moveTo>
                <a:cubicBezTo>
                  <a:pt x="3793" y="13122"/>
                  <a:pt x="3826" y="13127"/>
                  <a:pt x="3859" y="13130"/>
                </a:cubicBezTo>
                <a:lnTo>
                  <a:pt x="3838" y="13201"/>
                </a:lnTo>
                <a:lnTo>
                  <a:pt x="3854" y="13201"/>
                </a:lnTo>
                <a:lnTo>
                  <a:pt x="3871" y="13130"/>
                </a:lnTo>
                <a:cubicBezTo>
                  <a:pt x="3904" y="13134"/>
                  <a:pt x="3932" y="13139"/>
                  <a:pt x="3965" y="13143"/>
                </a:cubicBezTo>
                <a:cubicBezTo>
                  <a:pt x="3939" y="13267"/>
                  <a:pt x="3859" y="13400"/>
                  <a:pt x="3826" y="13520"/>
                </a:cubicBezTo>
                <a:cubicBezTo>
                  <a:pt x="3777" y="13533"/>
                  <a:pt x="3727" y="13549"/>
                  <a:pt x="3676" y="13561"/>
                </a:cubicBezTo>
                <a:cubicBezTo>
                  <a:pt x="3682" y="13528"/>
                  <a:pt x="3687" y="13495"/>
                  <a:pt x="3694" y="13458"/>
                </a:cubicBezTo>
                <a:cubicBezTo>
                  <a:pt x="3715" y="13446"/>
                  <a:pt x="3744" y="13428"/>
                  <a:pt x="3772" y="13421"/>
                </a:cubicBezTo>
                <a:lnTo>
                  <a:pt x="3699" y="13425"/>
                </a:lnTo>
                <a:cubicBezTo>
                  <a:pt x="3720" y="13321"/>
                  <a:pt x="3744" y="13218"/>
                  <a:pt x="3765" y="13118"/>
                </a:cubicBezTo>
                <a:close/>
                <a:moveTo>
                  <a:pt x="3562" y="13574"/>
                </a:moveTo>
                <a:cubicBezTo>
                  <a:pt x="3570" y="13574"/>
                  <a:pt x="3577" y="13577"/>
                  <a:pt x="3582" y="13586"/>
                </a:cubicBezTo>
                <a:lnTo>
                  <a:pt x="3515" y="13603"/>
                </a:lnTo>
                <a:cubicBezTo>
                  <a:pt x="3534" y="13587"/>
                  <a:pt x="3548" y="13574"/>
                  <a:pt x="3562" y="13574"/>
                </a:cubicBezTo>
                <a:close/>
                <a:moveTo>
                  <a:pt x="3054" y="13656"/>
                </a:moveTo>
                <a:cubicBezTo>
                  <a:pt x="3054" y="13661"/>
                  <a:pt x="3054" y="13661"/>
                  <a:pt x="3054" y="13665"/>
                </a:cubicBezTo>
                <a:lnTo>
                  <a:pt x="3036" y="13665"/>
                </a:lnTo>
                <a:lnTo>
                  <a:pt x="3054" y="13656"/>
                </a:lnTo>
                <a:close/>
                <a:moveTo>
                  <a:pt x="3398" y="13470"/>
                </a:moveTo>
                <a:cubicBezTo>
                  <a:pt x="3377" y="13545"/>
                  <a:pt x="3353" y="13611"/>
                  <a:pt x="3348" y="13644"/>
                </a:cubicBezTo>
                <a:cubicBezTo>
                  <a:pt x="3372" y="13603"/>
                  <a:pt x="3428" y="13568"/>
                  <a:pt x="3458" y="13568"/>
                </a:cubicBezTo>
                <a:cubicBezTo>
                  <a:pt x="3469" y="13568"/>
                  <a:pt x="3476" y="13574"/>
                  <a:pt x="3476" y="13586"/>
                </a:cubicBezTo>
                <a:lnTo>
                  <a:pt x="3448" y="13624"/>
                </a:lnTo>
                <a:cubicBezTo>
                  <a:pt x="3415" y="13632"/>
                  <a:pt x="3381" y="13637"/>
                  <a:pt x="3348" y="13644"/>
                </a:cubicBezTo>
                <a:lnTo>
                  <a:pt x="3304" y="13653"/>
                </a:lnTo>
                <a:cubicBezTo>
                  <a:pt x="3325" y="13624"/>
                  <a:pt x="3337" y="13591"/>
                  <a:pt x="3337" y="13561"/>
                </a:cubicBezTo>
                <a:lnTo>
                  <a:pt x="3214" y="13670"/>
                </a:lnTo>
                <a:lnTo>
                  <a:pt x="3148" y="13670"/>
                </a:lnTo>
                <a:cubicBezTo>
                  <a:pt x="3153" y="13649"/>
                  <a:pt x="3158" y="13628"/>
                  <a:pt x="3165" y="13607"/>
                </a:cubicBezTo>
                <a:cubicBezTo>
                  <a:pt x="3243" y="13570"/>
                  <a:pt x="3309" y="13524"/>
                  <a:pt x="3398" y="13470"/>
                </a:cubicBezTo>
                <a:close/>
                <a:moveTo>
                  <a:pt x="3588" y="13729"/>
                </a:moveTo>
                <a:cubicBezTo>
                  <a:pt x="3611" y="13729"/>
                  <a:pt x="3601" y="13754"/>
                  <a:pt x="3570" y="13786"/>
                </a:cubicBezTo>
                <a:cubicBezTo>
                  <a:pt x="3553" y="13786"/>
                  <a:pt x="3544" y="13773"/>
                  <a:pt x="3565" y="13735"/>
                </a:cubicBezTo>
                <a:lnTo>
                  <a:pt x="3560" y="13735"/>
                </a:lnTo>
                <a:cubicBezTo>
                  <a:pt x="3572" y="13731"/>
                  <a:pt x="3582" y="13729"/>
                  <a:pt x="3588" y="13729"/>
                </a:cubicBezTo>
                <a:close/>
                <a:moveTo>
                  <a:pt x="5005" y="14327"/>
                </a:moveTo>
                <a:cubicBezTo>
                  <a:pt x="5020" y="14327"/>
                  <a:pt x="5023" y="14336"/>
                  <a:pt x="4995" y="14362"/>
                </a:cubicBezTo>
                <a:cubicBezTo>
                  <a:pt x="4934" y="14400"/>
                  <a:pt x="4906" y="14415"/>
                  <a:pt x="4894" y="14415"/>
                </a:cubicBezTo>
                <a:cubicBezTo>
                  <a:pt x="4876" y="14415"/>
                  <a:pt x="4901" y="14379"/>
                  <a:pt x="4913" y="14350"/>
                </a:cubicBezTo>
                <a:cubicBezTo>
                  <a:pt x="4934" y="14345"/>
                  <a:pt x="4982" y="14327"/>
                  <a:pt x="5005" y="14327"/>
                </a:cubicBezTo>
                <a:close/>
                <a:moveTo>
                  <a:pt x="5237" y="14544"/>
                </a:moveTo>
                <a:cubicBezTo>
                  <a:pt x="5237" y="14544"/>
                  <a:pt x="5237" y="14544"/>
                  <a:pt x="5235" y="14544"/>
                </a:cubicBezTo>
                <a:lnTo>
                  <a:pt x="5245" y="14548"/>
                </a:lnTo>
                <a:cubicBezTo>
                  <a:pt x="5243" y="14545"/>
                  <a:pt x="5242" y="14544"/>
                  <a:pt x="5237" y="14544"/>
                </a:cubicBezTo>
                <a:close/>
                <a:moveTo>
                  <a:pt x="6649" y="15119"/>
                </a:moveTo>
                <a:cubicBezTo>
                  <a:pt x="6647" y="15120"/>
                  <a:pt x="6645" y="15120"/>
                  <a:pt x="6644" y="15120"/>
                </a:cubicBezTo>
                <a:lnTo>
                  <a:pt x="6649" y="15119"/>
                </a:lnTo>
                <a:close/>
                <a:moveTo>
                  <a:pt x="7280" y="15489"/>
                </a:moveTo>
                <a:cubicBezTo>
                  <a:pt x="7279" y="15489"/>
                  <a:pt x="7279" y="15489"/>
                  <a:pt x="7277" y="15489"/>
                </a:cubicBezTo>
                <a:cubicBezTo>
                  <a:pt x="7280" y="15489"/>
                  <a:pt x="7282" y="15489"/>
                  <a:pt x="7285" y="15490"/>
                </a:cubicBezTo>
                <a:cubicBezTo>
                  <a:pt x="7284" y="15489"/>
                  <a:pt x="7282" y="15489"/>
                  <a:pt x="7280" y="15489"/>
                </a:cubicBezTo>
                <a:close/>
                <a:moveTo>
                  <a:pt x="7705" y="15832"/>
                </a:moveTo>
                <a:cubicBezTo>
                  <a:pt x="7700" y="15844"/>
                  <a:pt x="7689" y="15853"/>
                  <a:pt x="7677" y="15862"/>
                </a:cubicBezTo>
                <a:cubicBezTo>
                  <a:pt x="7684" y="15853"/>
                  <a:pt x="7689" y="15844"/>
                  <a:pt x="7700" y="15837"/>
                </a:cubicBezTo>
                <a:lnTo>
                  <a:pt x="7705" y="15832"/>
                </a:lnTo>
                <a:close/>
                <a:moveTo>
                  <a:pt x="7884" y="15787"/>
                </a:moveTo>
                <a:cubicBezTo>
                  <a:pt x="7799" y="15816"/>
                  <a:pt x="7766" y="15844"/>
                  <a:pt x="7750" y="15870"/>
                </a:cubicBezTo>
                <a:cubicBezTo>
                  <a:pt x="7745" y="15870"/>
                  <a:pt x="7733" y="15874"/>
                  <a:pt x="7727" y="15874"/>
                </a:cubicBezTo>
                <a:cubicBezTo>
                  <a:pt x="7761" y="15849"/>
                  <a:pt x="7677" y="15816"/>
                  <a:pt x="7884" y="15787"/>
                </a:cubicBezTo>
                <a:close/>
                <a:moveTo>
                  <a:pt x="7689" y="15837"/>
                </a:moveTo>
                <a:cubicBezTo>
                  <a:pt x="7644" y="15879"/>
                  <a:pt x="7617" y="15894"/>
                  <a:pt x="7601" y="15894"/>
                </a:cubicBezTo>
                <a:cubicBezTo>
                  <a:pt x="7588" y="15894"/>
                  <a:pt x="7579" y="15885"/>
                  <a:pt x="7571" y="15874"/>
                </a:cubicBezTo>
                <a:lnTo>
                  <a:pt x="7689" y="15837"/>
                </a:lnTo>
                <a:close/>
                <a:moveTo>
                  <a:pt x="4245" y="13193"/>
                </a:moveTo>
                <a:lnTo>
                  <a:pt x="4327" y="13209"/>
                </a:lnTo>
                <a:cubicBezTo>
                  <a:pt x="4327" y="13213"/>
                  <a:pt x="4327" y="13218"/>
                  <a:pt x="4327" y="13222"/>
                </a:cubicBezTo>
                <a:cubicBezTo>
                  <a:pt x="4445" y="13263"/>
                  <a:pt x="4483" y="13358"/>
                  <a:pt x="4595" y="13383"/>
                </a:cubicBezTo>
                <a:cubicBezTo>
                  <a:pt x="4588" y="13428"/>
                  <a:pt x="4623" y="13491"/>
                  <a:pt x="4567" y="13565"/>
                </a:cubicBezTo>
                <a:cubicBezTo>
                  <a:pt x="4593" y="13538"/>
                  <a:pt x="4631" y="13483"/>
                  <a:pt x="4668" y="13483"/>
                </a:cubicBezTo>
                <a:cubicBezTo>
                  <a:pt x="4669" y="13483"/>
                  <a:pt x="4671" y="13483"/>
                  <a:pt x="4673" y="13483"/>
                </a:cubicBezTo>
                <a:cubicBezTo>
                  <a:pt x="4673" y="13656"/>
                  <a:pt x="4584" y="13491"/>
                  <a:pt x="4555" y="13689"/>
                </a:cubicBezTo>
                <a:cubicBezTo>
                  <a:pt x="4605" y="13586"/>
                  <a:pt x="4701" y="13565"/>
                  <a:pt x="4779" y="13516"/>
                </a:cubicBezTo>
                <a:cubicBezTo>
                  <a:pt x="4803" y="13449"/>
                  <a:pt x="4792" y="13426"/>
                  <a:pt x="4764" y="13426"/>
                </a:cubicBezTo>
                <a:cubicBezTo>
                  <a:pt x="4724" y="13426"/>
                  <a:pt x="4650" y="13475"/>
                  <a:pt x="4605" y="13507"/>
                </a:cubicBezTo>
                <a:cubicBezTo>
                  <a:pt x="4640" y="13433"/>
                  <a:pt x="4678" y="13358"/>
                  <a:pt x="4734" y="13288"/>
                </a:cubicBezTo>
                <a:cubicBezTo>
                  <a:pt x="4861" y="13318"/>
                  <a:pt x="4990" y="13358"/>
                  <a:pt x="5118" y="13391"/>
                </a:cubicBezTo>
                <a:cubicBezTo>
                  <a:pt x="5184" y="13467"/>
                  <a:pt x="5390" y="13470"/>
                  <a:pt x="5440" y="13603"/>
                </a:cubicBezTo>
                <a:cubicBezTo>
                  <a:pt x="5473" y="13579"/>
                  <a:pt x="5508" y="13549"/>
                  <a:pt x="5541" y="13520"/>
                </a:cubicBezTo>
                <a:cubicBezTo>
                  <a:pt x="5607" y="13545"/>
                  <a:pt x="5680" y="13570"/>
                  <a:pt x="5746" y="13598"/>
                </a:cubicBezTo>
                <a:lnTo>
                  <a:pt x="5774" y="13649"/>
                </a:lnTo>
                <a:lnTo>
                  <a:pt x="5774" y="13616"/>
                </a:lnTo>
                <a:lnTo>
                  <a:pt x="5762" y="13607"/>
                </a:lnTo>
                <a:cubicBezTo>
                  <a:pt x="5842" y="13637"/>
                  <a:pt x="5919" y="13661"/>
                  <a:pt x="5991" y="13694"/>
                </a:cubicBezTo>
                <a:cubicBezTo>
                  <a:pt x="5974" y="13710"/>
                  <a:pt x="5957" y="13728"/>
                  <a:pt x="5948" y="13744"/>
                </a:cubicBezTo>
                <a:lnTo>
                  <a:pt x="6042" y="13715"/>
                </a:lnTo>
                <a:lnTo>
                  <a:pt x="6052" y="13715"/>
                </a:lnTo>
                <a:cubicBezTo>
                  <a:pt x="6025" y="13740"/>
                  <a:pt x="5981" y="13773"/>
                  <a:pt x="5981" y="13802"/>
                </a:cubicBezTo>
                <a:cubicBezTo>
                  <a:pt x="6002" y="13768"/>
                  <a:pt x="6035" y="13744"/>
                  <a:pt x="6075" y="13723"/>
                </a:cubicBezTo>
                <a:cubicBezTo>
                  <a:pt x="6103" y="13735"/>
                  <a:pt x="6131" y="13752"/>
                  <a:pt x="6158" y="13765"/>
                </a:cubicBezTo>
                <a:lnTo>
                  <a:pt x="6158" y="13773"/>
                </a:lnTo>
                <a:cubicBezTo>
                  <a:pt x="6158" y="13773"/>
                  <a:pt x="6158" y="13774"/>
                  <a:pt x="6158" y="13774"/>
                </a:cubicBezTo>
                <a:cubicBezTo>
                  <a:pt x="6159" y="13774"/>
                  <a:pt x="6159" y="13768"/>
                  <a:pt x="6164" y="13768"/>
                </a:cubicBezTo>
                <a:cubicBezTo>
                  <a:pt x="6192" y="13781"/>
                  <a:pt x="6219" y="13798"/>
                  <a:pt x="6247" y="13810"/>
                </a:cubicBezTo>
                <a:cubicBezTo>
                  <a:pt x="6247" y="13814"/>
                  <a:pt x="6242" y="13814"/>
                  <a:pt x="6242" y="13819"/>
                </a:cubicBezTo>
                <a:cubicBezTo>
                  <a:pt x="6242" y="13820"/>
                  <a:pt x="6244" y="13820"/>
                  <a:pt x="6245" y="13820"/>
                </a:cubicBezTo>
                <a:cubicBezTo>
                  <a:pt x="6248" y="13820"/>
                  <a:pt x="6255" y="13819"/>
                  <a:pt x="6258" y="13819"/>
                </a:cubicBezTo>
                <a:cubicBezTo>
                  <a:pt x="6877" y="14117"/>
                  <a:pt x="7404" y="14499"/>
                  <a:pt x="7827" y="14949"/>
                </a:cubicBezTo>
                <a:cubicBezTo>
                  <a:pt x="7856" y="14982"/>
                  <a:pt x="7877" y="15016"/>
                  <a:pt x="7905" y="15045"/>
                </a:cubicBezTo>
                <a:cubicBezTo>
                  <a:pt x="7794" y="15128"/>
                  <a:pt x="7672" y="15203"/>
                  <a:pt x="7538" y="15261"/>
                </a:cubicBezTo>
                <a:cubicBezTo>
                  <a:pt x="7568" y="15253"/>
                  <a:pt x="7589" y="15250"/>
                  <a:pt x="7603" y="15250"/>
                </a:cubicBezTo>
                <a:cubicBezTo>
                  <a:pt x="7715" y="15250"/>
                  <a:pt x="7374" y="15459"/>
                  <a:pt x="7543" y="15459"/>
                </a:cubicBezTo>
                <a:cubicBezTo>
                  <a:pt x="7570" y="15459"/>
                  <a:pt x="7608" y="15454"/>
                  <a:pt x="7660" y="15443"/>
                </a:cubicBezTo>
                <a:cubicBezTo>
                  <a:pt x="7604" y="15485"/>
                  <a:pt x="7550" y="15473"/>
                  <a:pt x="7477" y="15505"/>
                </a:cubicBezTo>
                <a:cubicBezTo>
                  <a:pt x="7532" y="15493"/>
                  <a:pt x="7573" y="15487"/>
                  <a:pt x="7599" y="15487"/>
                </a:cubicBezTo>
                <a:cubicBezTo>
                  <a:pt x="7649" y="15487"/>
                  <a:pt x="7657" y="15506"/>
                  <a:pt x="7632" y="15543"/>
                </a:cubicBezTo>
                <a:lnTo>
                  <a:pt x="7594" y="15550"/>
                </a:lnTo>
                <a:cubicBezTo>
                  <a:pt x="7689" y="15642"/>
                  <a:pt x="7604" y="15729"/>
                  <a:pt x="7555" y="15849"/>
                </a:cubicBezTo>
                <a:cubicBezTo>
                  <a:pt x="7548" y="15844"/>
                  <a:pt x="7540" y="15842"/>
                  <a:pt x="7528" y="15842"/>
                </a:cubicBezTo>
                <a:cubicBezTo>
                  <a:pt x="7508" y="15842"/>
                  <a:pt x="7479" y="15854"/>
                  <a:pt x="7427" y="15895"/>
                </a:cubicBezTo>
                <a:lnTo>
                  <a:pt x="7517" y="15783"/>
                </a:lnTo>
                <a:cubicBezTo>
                  <a:pt x="7492" y="15794"/>
                  <a:pt x="7441" y="15831"/>
                  <a:pt x="7417" y="15831"/>
                </a:cubicBezTo>
                <a:cubicBezTo>
                  <a:pt x="7414" y="15831"/>
                  <a:pt x="7412" y="15830"/>
                  <a:pt x="7411" y="15828"/>
                </a:cubicBezTo>
                <a:lnTo>
                  <a:pt x="7555" y="15695"/>
                </a:lnTo>
                <a:cubicBezTo>
                  <a:pt x="7530" y="15713"/>
                  <a:pt x="7513" y="15720"/>
                  <a:pt x="7500" y="15720"/>
                </a:cubicBezTo>
                <a:cubicBezTo>
                  <a:pt x="7446" y="15720"/>
                  <a:pt x="7497" y="15575"/>
                  <a:pt x="7442" y="15575"/>
                </a:cubicBezTo>
                <a:cubicBezTo>
                  <a:pt x="7437" y="15575"/>
                  <a:pt x="7429" y="15576"/>
                  <a:pt x="7421" y="15580"/>
                </a:cubicBezTo>
                <a:cubicBezTo>
                  <a:pt x="7538" y="15625"/>
                  <a:pt x="7343" y="15729"/>
                  <a:pt x="7326" y="15837"/>
                </a:cubicBezTo>
                <a:cubicBezTo>
                  <a:pt x="7302" y="15844"/>
                  <a:pt x="7284" y="15848"/>
                  <a:pt x="7270" y="15848"/>
                </a:cubicBezTo>
                <a:cubicBezTo>
                  <a:pt x="7138" y="15848"/>
                  <a:pt x="7442" y="15512"/>
                  <a:pt x="7285" y="15490"/>
                </a:cubicBezTo>
                <a:cubicBezTo>
                  <a:pt x="7307" y="15502"/>
                  <a:pt x="7292" y="15596"/>
                  <a:pt x="7227" y="15629"/>
                </a:cubicBezTo>
                <a:cubicBezTo>
                  <a:pt x="7209" y="15576"/>
                  <a:pt x="7216" y="15518"/>
                  <a:pt x="7237" y="15464"/>
                </a:cubicBezTo>
                <a:cubicBezTo>
                  <a:pt x="7229" y="15461"/>
                  <a:pt x="7221" y="15461"/>
                  <a:pt x="7212" y="15461"/>
                </a:cubicBezTo>
                <a:cubicBezTo>
                  <a:pt x="7121" y="15461"/>
                  <a:pt x="7153" y="15592"/>
                  <a:pt x="7060" y="15638"/>
                </a:cubicBezTo>
                <a:cubicBezTo>
                  <a:pt x="7082" y="15592"/>
                  <a:pt x="7083" y="15575"/>
                  <a:pt x="7072" y="15575"/>
                </a:cubicBezTo>
                <a:cubicBezTo>
                  <a:pt x="7042" y="15575"/>
                  <a:pt x="6935" y="15673"/>
                  <a:pt x="6877" y="15688"/>
                </a:cubicBezTo>
                <a:lnTo>
                  <a:pt x="6971" y="15576"/>
                </a:lnTo>
                <a:cubicBezTo>
                  <a:pt x="6961" y="15554"/>
                  <a:pt x="6950" y="15545"/>
                  <a:pt x="6935" y="15545"/>
                </a:cubicBezTo>
                <a:cubicBezTo>
                  <a:pt x="6877" y="15545"/>
                  <a:pt x="6786" y="15688"/>
                  <a:pt x="6738" y="15688"/>
                </a:cubicBezTo>
                <a:cubicBezTo>
                  <a:pt x="6725" y="15688"/>
                  <a:pt x="6715" y="15678"/>
                  <a:pt x="6710" y="15655"/>
                </a:cubicBezTo>
                <a:lnTo>
                  <a:pt x="6887" y="15522"/>
                </a:lnTo>
                <a:lnTo>
                  <a:pt x="6797" y="15534"/>
                </a:lnTo>
                <a:lnTo>
                  <a:pt x="6920" y="15413"/>
                </a:lnTo>
                <a:cubicBezTo>
                  <a:pt x="6869" y="15437"/>
                  <a:pt x="6835" y="15447"/>
                  <a:pt x="6814" y="15447"/>
                </a:cubicBezTo>
                <a:cubicBezTo>
                  <a:pt x="6776" y="15447"/>
                  <a:pt x="6769" y="15420"/>
                  <a:pt x="6748" y="15381"/>
                </a:cubicBezTo>
                <a:cubicBezTo>
                  <a:pt x="6698" y="15457"/>
                  <a:pt x="6582" y="15559"/>
                  <a:pt x="6521" y="15559"/>
                </a:cubicBezTo>
                <a:cubicBezTo>
                  <a:pt x="6515" y="15559"/>
                  <a:pt x="6508" y="15558"/>
                  <a:pt x="6503" y="15555"/>
                </a:cubicBezTo>
                <a:cubicBezTo>
                  <a:pt x="6531" y="15473"/>
                  <a:pt x="6620" y="15459"/>
                  <a:pt x="6531" y="15439"/>
                </a:cubicBezTo>
                <a:cubicBezTo>
                  <a:pt x="6582" y="15400"/>
                  <a:pt x="6639" y="15356"/>
                  <a:pt x="6659" y="15356"/>
                </a:cubicBezTo>
                <a:cubicBezTo>
                  <a:pt x="6672" y="15356"/>
                  <a:pt x="6672" y="15373"/>
                  <a:pt x="6649" y="15418"/>
                </a:cubicBezTo>
                <a:lnTo>
                  <a:pt x="6764" y="15322"/>
                </a:lnTo>
                <a:cubicBezTo>
                  <a:pt x="6792" y="15228"/>
                  <a:pt x="6687" y="15257"/>
                  <a:pt x="6659" y="15244"/>
                </a:cubicBezTo>
                <a:cubicBezTo>
                  <a:pt x="6665" y="15257"/>
                  <a:pt x="6670" y="15269"/>
                  <a:pt x="6665" y="15285"/>
                </a:cubicBezTo>
                <a:lnTo>
                  <a:pt x="6414" y="15385"/>
                </a:lnTo>
                <a:cubicBezTo>
                  <a:pt x="6437" y="15343"/>
                  <a:pt x="6475" y="15306"/>
                  <a:pt x="6526" y="15282"/>
                </a:cubicBezTo>
                <a:cubicBezTo>
                  <a:pt x="6495" y="15282"/>
                  <a:pt x="6440" y="15320"/>
                  <a:pt x="6397" y="15320"/>
                </a:cubicBezTo>
                <a:cubicBezTo>
                  <a:pt x="6394" y="15320"/>
                  <a:pt x="6391" y="15320"/>
                  <a:pt x="6386" y="15319"/>
                </a:cubicBezTo>
                <a:cubicBezTo>
                  <a:pt x="6480" y="15234"/>
                  <a:pt x="6561" y="15144"/>
                  <a:pt x="6644" y="15120"/>
                </a:cubicBezTo>
                <a:lnTo>
                  <a:pt x="6458" y="15170"/>
                </a:lnTo>
                <a:cubicBezTo>
                  <a:pt x="6487" y="15128"/>
                  <a:pt x="6508" y="15037"/>
                  <a:pt x="6553" y="15012"/>
                </a:cubicBezTo>
                <a:cubicBezTo>
                  <a:pt x="6553" y="14996"/>
                  <a:pt x="6539" y="14991"/>
                  <a:pt x="6521" y="14991"/>
                </a:cubicBezTo>
                <a:cubicBezTo>
                  <a:pt x="6467" y="14991"/>
                  <a:pt x="6358" y="15038"/>
                  <a:pt x="6295" y="15038"/>
                </a:cubicBezTo>
                <a:cubicBezTo>
                  <a:pt x="6267" y="15038"/>
                  <a:pt x="6248" y="15029"/>
                  <a:pt x="6247" y="15003"/>
                </a:cubicBezTo>
                <a:cubicBezTo>
                  <a:pt x="6230" y="15016"/>
                  <a:pt x="6202" y="15028"/>
                  <a:pt x="6181" y="15033"/>
                </a:cubicBezTo>
                <a:cubicBezTo>
                  <a:pt x="6141" y="14986"/>
                  <a:pt x="6164" y="14889"/>
                  <a:pt x="6072" y="14889"/>
                </a:cubicBezTo>
                <a:cubicBezTo>
                  <a:pt x="6050" y="14889"/>
                  <a:pt x="6020" y="14895"/>
                  <a:pt x="5981" y="14909"/>
                </a:cubicBezTo>
                <a:lnTo>
                  <a:pt x="6096" y="14730"/>
                </a:lnTo>
                <a:cubicBezTo>
                  <a:pt x="6096" y="14730"/>
                  <a:pt x="6095" y="14730"/>
                  <a:pt x="6095" y="14730"/>
                </a:cubicBezTo>
                <a:cubicBezTo>
                  <a:pt x="6004" y="14730"/>
                  <a:pt x="5953" y="14950"/>
                  <a:pt x="5799" y="14950"/>
                </a:cubicBezTo>
                <a:cubicBezTo>
                  <a:pt x="5797" y="14950"/>
                  <a:pt x="5794" y="14950"/>
                  <a:pt x="5790" y="14949"/>
                </a:cubicBezTo>
                <a:cubicBezTo>
                  <a:pt x="5789" y="14950"/>
                  <a:pt x="5787" y="14950"/>
                  <a:pt x="5786" y="14950"/>
                </a:cubicBezTo>
                <a:cubicBezTo>
                  <a:pt x="5670" y="14950"/>
                  <a:pt x="5903" y="14804"/>
                  <a:pt x="5924" y="14747"/>
                </a:cubicBezTo>
                <a:cubicBezTo>
                  <a:pt x="5852" y="14783"/>
                  <a:pt x="5734" y="14838"/>
                  <a:pt x="5670" y="14838"/>
                </a:cubicBezTo>
                <a:cubicBezTo>
                  <a:pt x="5632" y="14838"/>
                  <a:pt x="5614" y="14817"/>
                  <a:pt x="5640" y="14755"/>
                </a:cubicBezTo>
                <a:cubicBezTo>
                  <a:pt x="5650" y="14753"/>
                  <a:pt x="5658" y="14752"/>
                  <a:pt x="5665" y="14752"/>
                </a:cubicBezTo>
                <a:cubicBezTo>
                  <a:pt x="5695" y="14752"/>
                  <a:pt x="5691" y="14772"/>
                  <a:pt x="5719" y="14776"/>
                </a:cubicBezTo>
                <a:lnTo>
                  <a:pt x="5762" y="14660"/>
                </a:lnTo>
                <a:cubicBezTo>
                  <a:pt x="5974" y="14560"/>
                  <a:pt x="5964" y="14635"/>
                  <a:pt x="6052" y="14490"/>
                </a:cubicBezTo>
                <a:cubicBezTo>
                  <a:pt x="5948" y="14580"/>
                  <a:pt x="5886" y="14604"/>
                  <a:pt x="5842" y="14604"/>
                </a:cubicBezTo>
                <a:cubicBezTo>
                  <a:pt x="5789" y="14604"/>
                  <a:pt x="5759" y="14571"/>
                  <a:pt x="5705" y="14571"/>
                </a:cubicBezTo>
                <a:cubicBezTo>
                  <a:pt x="5660" y="14571"/>
                  <a:pt x="5600" y="14595"/>
                  <a:pt x="5496" y="14681"/>
                </a:cubicBezTo>
                <a:lnTo>
                  <a:pt x="5529" y="14602"/>
                </a:lnTo>
                <a:cubicBezTo>
                  <a:pt x="5531" y="14603"/>
                  <a:pt x="5533" y="14604"/>
                  <a:pt x="5534" y="14604"/>
                </a:cubicBezTo>
                <a:cubicBezTo>
                  <a:pt x="5541" y="14604"/>
                  <a:pt x="5551" y="14599"/>
                  <a:pt x="5557" y="14599"/>
                </a:cubicBezTo>
                <a:cubicBezTo>
                  <a:pt x="5559" y="14599"/>
                  <a:pt x="5562" y="14599"/>
                  <a:pt x="5562" y="14602"/>
                </a:cubicBezTo>
                <a:cubicBezTo>
                  <a:pt x="5584" y="14565"/>
                  <a:pt x="5584" y="14550"/>
                  <a:pt x="5571" y="14550"/>
                </a:cubicBezTo>
                <a:cubicBezTo>
                  <a:pt x="5526" y="14550"/>
                  <a:pt x="5342" y="14697"/>
                  <a:pt x="5268" y="14697"/>
                </a:cubicBezTo>
                <a:cubicBezTo>
                  <a:pt x="5255" y="14697"/>
                  <a:pt x="5245" y="14692"/>
                  <a:pt x="5240" y="14681"/>
                </a:cubicBezTo>
                <a:cubicBezTo>
                  <a:pt x="5240" y="14630"/>
                  <a:pt x="5273" y="14590"/>
                  <a:pt x="5329" y="14565"/>
                </a:cubicBezTo>
                <a:lnTo>
                  <a:pt x="5179" y="14593"/>
                </a:lnTo>
                <a:cubicBezTo>
                  <a:pt x="5170" y="14580"/>
                  <a:pt x="5213" y="14547"/>
                  <a:pt x="5235" y="14544"/>
                </a:cubicBezTo>
                <a:lnTo>
                  <a:pt x="5123" y="14506"/>
                </a:lnTo>
                <a:lnTo>
                  <a:pt x="5134" y="14499"/>
                </a:lnTo>
                <a:cubicBezTo>
                  <a:pt x="5056" y="14532"/>
                  <a:pt x="4979" y="14565"/>
                  <a:pt x="4901" y="14593"/>
                </a:cubicBezTo>
                <a:cubicBezTo>
                  <a:pt x="4929" y="14535"/>
                  <a:pt x="4951" y="14572"/>
                  <a:pt x="4984" y="14535"/>
                </a:cubicBezTo>
                <a:lnTo>
                  <a:pt x="4851" y="14565"/>
                </a:lnTo>
                <a:cubicBezTo>
                  <a:pt x="4906" y="14499"/>
                  <a:pt x="4992" y="14462"/>
                  <a:pt x="5040" y="14462"/>
                </a:cubicBezTo>
                <a:cubicBezTo>
                  <a:pt x="5056" y="14462"/>
                  <a:pt x="5068" y="14465"/>
                  <a:pt x="5073" y="14473"/>
                </a:cubicBezTo>
                <a:cubicBezTo>
                  <a:pt x="5177" y="14366"/>
                  <a:pt x="5190" y="14338"/>
                  <a:pt x="5170" y="14338"/>
                </a:cubicBezTo>
                <a:cubicBezTo>
                  <a:pt x="5151" y="14338"/>
                  <a:pt x="5093" y="14367"/>
                  <a:pt x="5056" y="14367"/>
                </a:cubicBezTo>
                <a:cubicBezTo>
                  <a:pt x="5027" y="14367"/>
                  <a:pt x="5010" y="14348"/>
                  <a:pt x="5040" y="14278"/>
                </a:cubicBezTo>
                <a:lnTo>
                  <a:pt x="5134" y="14278"/>
                </a:lnTo>
                <a:cubicBezTo>
                  <a:pt x="5301" y="14104"/>
                  <a:pt x="5190" y="14134"/>
                  <a:pt x="5263" y="14001"/>
                </a:cubicBezTo>
                <a:cubicBezTo>
                  <a:pt x="5212" y="14059"/>
                  <a:pt x="5056" y="14320"/>
                  <a:pt x="4917" y="14345"/>
                </a:cubicBezTo>
                <a:cubicBezTo>
                  <a:pt x="4924" y="14326"/>
                  <a:pt x="4922" y="14308"/>
                  <a:pt x="4891" y="14308"/>
                </a:cubicBezTo>
                <a:cubicBezTo>
                  <a:pt x="4875" y="14308"/>
                  <a:pt x="4851" y="14313"/>
                  <a:pt x="4817" y="14324"/>
                </a:cubicBezTo>
                <a:cubicBezTo>
                  <a:pt x="4946" y="14229"/>
                  <a:pt x="4878" y="14229"/>
                  <a:pt x="4840" y="14208"/>
                </a:cubicBezTo>
                <a:lnTo>
                  <a:pt x="5007" y="14084"/>
                </a:lnTo>
                <a:cubicBezTo>
                  <a:pt x="4922" y="14092"/>
                  <a:pt x="4840" y="14159"/>
                  <a:pt x="4739" y="14199"/>
                </a:cubicBezTo>
                <a:cubicBezTo>
                  <a:pt x="4717" y="14150"/>
                  <a:pt x="4840" y="14050"/>
                  <a:pt x="4939" y="13959"/>
                </a:cubicBezTo>
                <a:cubicBezTo>
                  <a:pt x="4936" y="13951"/>
                  <a:pt x="4929" y="13947"/>
                  <a:pt x="4922" y="13947"/>
                </a:cubicBezTo>
                <a:cubicBezTo>
                  <a:pt x="4875" y="13947"/>
                  <a:pt x="4775" y="14117"/>
                  <a:pt x="4684" y="14117"/>
                </a:cubicBezTo>
                <a:cubicBezTo>
                  <a:pt x="4676" y="14117"/>
                  <a:pt x="4669" y="14116"/>
                  <a:pt x="4661" y="14113"/>
                </a:cubicBezTo>
                <a:cubicBezTo>
                  <a:pt x="4665" y="14061"/>
                  <a:pt x="4631" y="14045"/>
                  <a:pt x="4570" y="14045"/>
                </a:cubicBezTo>
                <a:cubicBezTo>
                  <a:pt x="4526" y="14045"/>
                  <a:pt x="4463" y="14054"/>
                  <a:pt x="4388" y="14063"/>
                </a:cubicBezTo>
                <a:cubicBezTo>
                  <a:pt x="4405" y="13989"/>
                  <a:pt x="4501" y="13992"/>
                  <a:pt x="4534" y="13947"/>
                </a:cubicBezTo>
                <a:lnTo>
                  <a:pt x="4360" y="14013"/>
                </a:lnTo>
                <a:cubicBezTo>
                  <a:pt x="4355" y="14005"/>
                  <a:pt x="4405" y="13980"/>
                  <a:pt x="4428" y="13964"/>
                </a:cubicBezTo>
                <a:cubicBezTo>
                  <a:pt x="4347" y="13975"/>
                  <a:pt x="4256" y="14076"/>
                  <a:pt x="4165" y="14076"/>
                </a:cubicBezTo>
                <a:cubicBezTo>
                  <a:pt x="4162" y="14076"/>
                  <a:pt x="4159" y="14076"/>
                  <a:pt x="4155" y="14075"/>
                </a:cubicBezTo>
                <a:cubicBezTo>
                  <a:pt x="4127" y="14092"/>
                  <a:pt x="4111" y="14098"/>
                  <a:pt x="4101" y="14098"/>
                </a:cubicBezTo>
                <a:cubicBezTo>
                  <a:pt x="4053" y="14098"/>
                  <a:pt x="4240" y="13891"/>
                  <a:pt x="4139" y="13891"/>
                </a:cubicBezTo>
                <a:cubicBezTo>
                  <a:pt x="4122" y="13891"/>
                  <a:pt x="4099" y="13898"/>
                  <a:pt x="4066" y="13910"/>
                </a:cubicBezTo>
                <a:cubicBezTo>
                  <a:pt x="4106" y="13864"/>
                  <a:pt x="4183" y="13843"/>
                  <a:pt x="4250" y="13794"/>
                </a:cubicBezTo>
                <a:cubicBezTo>
                  <a:pt x="4099" y="13810"/>
                  <a:pt x="3955" y="13840"/>
                  <a:pt x="3816" y="13885"/>
                </a:cubicBezTo>
                <a:lnTo>
                  <a:pt x="3882" y="13761"/>
                </a:lnTo>
                <a:cubicBezTo>
                  <a:pt x="3782" y="13885"/>
                  <a:pt x="3577" y="13943"/>
                  <a:pt x="3393" y="13984"/>
                </a:cubicBezTo>
                <a:lnTo>
                  <a:pt x="3377" y="14005"/>
                </a:lnTo>
                <a:lnTo>
                  <a:pt x="3360" y="13992"/>
                </a:lnTo>
                <a:lnTo>
                  <a:pt x="3393" y="13984"/>
                </a:lnTo>
                <a:lnTo>
                  <a:pt x="3426" y="13955"/>
                </a:lnTo>
                <a:lnTo>
                  <a:pt x="3353" y="13984"/>
                </a:lnTo>
                <a:lnTo>
                  <a:pt x="3320" y="13955"/>
                </a:lnTo>
                <a:cubicBezTo>
                  <a:pt x="3381" y="13919"/>
                  <a:pt x="3443" y="13889"/>
                  <a:pt x="3515" y="13864"/>
                </a:cubicBezTo>
                <a:lnTo>
                  <a:pt x="3426" y="13955"/>
                </a:lnTo>
                <a:cubicBezTo>
                  <a:pt x="3560" y="13901"/>
                  <a:pt x="3682" y="13840"/>
                  <a:pt x="3793" y="13768"/>
                </a:cubicBezTo>
                <a:cubicBezTo>
                  <a:pt x="3777" y="13774"/>
                  <a:pt x="3760" y="13778"/>
                  <a:pt x="3745" y="13778"/>
                </a:cubicBezTo>
                <a:cubicBezTo>
                  <a:pt x="3739" y="13778"/>
                  <a:pt x="3732" y="13778"/>
                  <a:pt x="3727" y="13777"/>
                </a:cubicBezTo>
                <a:cubicBezTo>
                  <a:pt x="3755" y="13768"/>
                  <a:pt x="3782" y="13752"/>
                  <a:pt x="3805" y="13735"/>
                </a:cubicBezTo>
                <a:cubicBezTo>
                  <a:pt x="3808" y="13733"/>
                  <a:pt x="3810" y="13731"/>
                  <a:pt x="3806" y="13731"/>
                </a:cubicBezTo>
                <a:cubicBezTo>
                  <a:pt x="3800" y="13731"/>
                  <a:pt x="3762" y="13745"/>
                  <a:pt x="3715" y="13761"/>
                </a:cubicBezTo>
                <a:lnTo>
                  <a:pt x="3904" y="13619"/>
                </a:lnTo>
                <a:lnTo>
                  <a:pt x="3821" y="13665"/>
                </a:lnTo>
                <a:lnTo>
                  <a:pt x="3859" y="13512"/>
                </a:lnTo>
                <a:lnTo>
                  <a:pt x="3854" y="13512"/>
                </a:lnTo>
                <a:cubicBezTo>
                  <a:pt x="3866" y="13500"/>
                  <a:pt x="3878" y="13483"/>
                  <a:pt x="3878" y="13479"/>
                </a:cubicBezTo>
                <a:cubicBezTo>
                  <a:pt x="3892" y="13522"/>
                  <a:pt x="3835" y="13621"/>
                  <a:pt x="3884" y="13621"/>
                </a:cubicBezTo>
                <a:cubicBezTo>
                  <a:pt x="3887" y="13621"/>
                  <a:pt x="3891" y="13621"/>
                  <a:pt x="3894" y="13619"/>
                </a:cubicBezTo>
                <a:cubicBezTo>
                  <a:pt x="3914" y="13553"/>
                  <a:pt x="3934" y="13538"/>
                  <a:pt x="3949" y="13538"/>
                </a:cubicBezTo>
                <a:cubicBezTo>
                  <a:pt x="3960" y="13538"/>
                  <a:pt x="3970" y="13548"/>
                  <a:pt x="3973" y="13548"/>
                </a:cubicBezTo>
                <a:cubicBezTo>
                  <a:pt x="3980" y="13548"/>
                  <a:pt x="3977" y="13533"/>
                  <a:pt x="3960" y="13467"/>
                </a:cubicBezTo>
                <a:cubicBezTo>
                  <a:pt x="3973" y="13458"/>
                  <a:pt x="3983" y="13456"/>
                  <a:pt x="3992" y="13456"/>
                </a:cubicBezTo>
                <a:cubicBezTo>
                  <a:pt x="4028" y="13456"/>
                  <a:pt x="4023" y="13517"/>
                  <a:pt x="4083" y="13520"/>
                </a:cubicBezTo>
                <a:cubicBezTo>
                  <a:pt x="4111" y="13404"/>
                  <a:pt x="4167" y="13297"/>
                  <a:pt x="4245" y="13193"/>
                </a:cubicBezTo>
                <a:close/>
                <a:moveTo>
                  <a:pt x="7745" y="15916"/>
                </a:moveTo>
                <a:cubicBezTo>
                  <a:pt x="7745" y="15928"/>
                  <a:pt x="7745" y="15940"/>
                  <a:pt x="7750" y="15953"/>
                </a:cubicBezTo>
                <a:cubicBezTo>
                  <a:pt x="7713" y="15989"/>
                  <a:pt x="7697" y="15992"/>
                  <a:pt x="7684" y="15992"/>
                </a:cubicBezTo>
                <a:cubicBezTo>
                  <a:pt x="7682" y="15992"/>
                  <a:pt x="7679" y="15991"/>
                  <a:pt x="7677" y="15991"/>
                </a:cubicBezTo>
                <a:cubicBezTo>
                  <a:pt x="7660" y="15991"/>
                  <a:pt x="7644" y="15997"/>
                  <a:pt x="7583" y="16077"/>
                </a:cubicBezTo>
                <a:cubicBezTo>
                  <a:pt x="7571" y="16077"/>
                  <a:pt x="7571" y="16081"/>
                  <a:pt x="7560" y="16081"/>
                </a:cubicBezTo>
                <a:cubicBezTo>
                  <a:pt x="7555" y="16083"/>
                  <a:pt x="7558" y="16083"/>
                  <a:pt x="7561" y="16083"/>
                </a:cubicBezTo>
                <a:cubicBezTo>
                  <a:pt x="7566" y="16083"/>
                  <a:pt x="7571" y="16083"/>
                  <a:pt x="7571" y="16086"/>
                </a:cubicBezTo>
                <a:lnTo>
                  <a:pt x="7571" y="16089"/>
                </a:lnTo>
                <a:lnTo>
                  <a:pt x="7583" y="16089"/>
                </a:lnTo>
                <a:cubicBezTo>
                  <a:pt x="7591" y="16092"/>
                  <a:pt x="7598" y="16093"/>
                  <a:pt x="7604" y="16093"/>
                </a:cubicBezTo>
                <a:cubicBezTo>
                  <a:pt x="7613" y="16093"/>
                  <a:pt x="7619" y="16092"/>
                  <a:pt x="7627" y="16089"/>
                </a:cubicBezTo>
                <a:lnTo>
                  <a:pt x="7705" y="16086"/>
                </a:lnTo>
                <a:cubicBezTo>
                  <a:pt x="7649" y="16110"/>
                  <a:pt x="7599" y="16139"/>
                  <a:pt x="7555" y="16172"/>
                </a:cubicBezTo>
                <a:cubicBezTo>
                  <a:pt x="7555" y="16165"/>
                  <a:pt x="7527" y="16160"/>
                  <a:pt x="7522" y="16151"/>
                </a:cubicBezTo>
                <a:cubicBezTo>
                  <a:pt x="7472" y="16172"/>
                  <a:pt x="7477" y="16189"/>
                  <a:pt x="7493" y="16205"/>
                </a:cubicBezTo>
                <a:cubicBezTo>
                  <a:pt x="7469" y="16218"/>
                  <a:pt x="7446" y="16225"/>
                  <a:pt x="7426" y="16225"/>
                </a:cubicBezTo>
                <a:cubicBezTo>
                  <a:pt x="7401" y="16225"/>
                  <a:pt x="7383" y="16210"/>
                  <a:pt x="7376" y="16172"/>
                </a:cubicBezTo>
                <a:cubicBezTo>
                  <a:pt x="7416" y="16135"/>
                  <a:pt x="7465" y="16102"/>
                  <a:pt x="7517" y="16077"/>
                </a:cubicBezTo>
                <a:cubicBezTo>
                  <a:pt x="7520" y="16050"/>
                  <a:pt x="7512" y="16044"/>
                  <a:pt x="7498" y="16044"/>
                </a:cubicBezTo>
                <a:cubicBezTo>
                  <a:pt x="7489" y="16044"/>
                  <a:pt x="7475" y="16049"/>
                  <a:pt x="7465" y="16049"/>
                </a:cubicBezTo>
                <a:cubicBezTo>
                  <a:pt x="7454" y="16049"/>
                  <a:pt x="7446" y="16043"/>
                  <a:pt x="7449" y="16019"/>
                </a:cubicBezTo>
                <a:cubicBezTo>
                  <a:pt x="7505" y="15947"/>
                  <a:pt x="7541" y="15929"/>
                  <a:pt x="7573" y="15929"/>
                </a:cubicBezTo>
                <a:cubicBezTo>
                  <a:pt x="7601" y="15929"/>
                  <a:pt x="7627" y="15943"/>
                  <a:pt x="7660" y="15943"/>
                </a:cubicBezTo>
                <a:cubicBezTo>
                  <a:pt x="7684" y="15943"/>
                  <a:pt x="7710" y="15937"/>
                  <a:pt x="7745" y="15916"/>
                </a:cubicBezTo>
                <a:close/>
                <a:moveTo>
                  <a:pt x="6429" y="18726"/>
                </a:moveTo>
                <a:lnTo>
                  <a:pt x="6402" y="18751"/>
                </a:lnTo>
                <a:cubicBezTo>
                  <a:pt x="6411" y="18746"/>
                  <a:pt x="6419" y="18737"/>
                  <a:pt x="6429" y="18726"/>
                </a:cubicBezTo>
                <a:close/>
                <a:moveTo>
                  <a:pt x="13841" y="0"/>
                </a:moveTo>
                <a:cubicBezTo>
                  <a:pt x="13661" y="0"/>
                  <a:pt x="13475" y="37"/>
                  <a:pt x="13275" y="85"/>
                </a:cubicBezTo>
                <a:cubicBezTo>
                  <a:pt x="13274" y="85"/>
                  <a:pt x="13274" y="85"/>
                  <a:pt x="13272" y="85"/>
                </a:cubicBezTo>
                <a:cubicBezTo>
                  <a:pt x="13201" y="85"/>
                  <a:pt x="12687" y="255"/>
                  <a:pt x="12417" y="586"/>
                </a:cubicBezTo>
                <a:cubicBezTo>
                  <a:pt x="12135" y="922"/>
                  <a:pt x="12057" y="1332"/>
                  <a:pt x="12201" y="1718"/>
                </a:cubicBezTo>
                <a:cubicBezTo>
                  <a:pt x="12146" y="1506"/>
                  <a:pt x="12146" y="1291"/>
                  <a:pt x="12212" y="1084"/>
                </a:cubicBezTo>
                <a:cubicBezTo>
                  <a:pt x="12295" y="781"/>
                  <a:pt x="12636" y="449"/>
                  <a:pt x="12953" y="337"/>
                </a:cubicBezTo>
                <a:cubicBezTo>
                  <a:pt x="13080" y="289"/>
                  <a:pt x="13203" y="259"/>
                  <a:pt x="13259" y="259"/>
                </a:cubicBezTo>
                <a:cubicBezTo>
                  <a:pt x="13270" y="259"/>
                  <a:pt x="13280" y="260"/>
                  <a:pt x="13285" y="264"/>
                </a:cubicBezTo>
                <a:cubicBezTo>
                  <a:pt x="13330" y="264"/>
                  <a:pt x="13370" y="271"/>
                  <a:pt x="13408" y="292"/>
                </a:cubicBezTo>
                <a:cubicBezTo>
                  <a:pt x="13431" y="304"/>
                  <a:pt x="13431" y="325"/>
                  <a:pt x="13403" y="350"/>
                </a:cubicBezTo>
                <a:cubicBezTo>
                  <a:pt x="13375" y="374"/>
                  <a:pt x="13347" y="392"/>
                  <a:pt x="13163" y="499"/>
                </a:cubicBezTo>
                <a:cubicBezTo>
                  <a:pt x="12913" y="616"/>
                  <a:pt x="12735" y="805"/>
                  <a:pt x="12669" y="1021"/>
                </a:cubicBezTo>
                <a:cubicBezTo>
                  <a:pt x="12591" y="1291"/>
                  <a:pt x="12685" y="1572"/>
                  <a:pt x="12930" y="1776"/>
                </a:cubicBezTo>
                <a:cubicBezTo>
                  <a:pt x="12857" y="1809"/>
                  <a:pt x="12925" y="1970"/>
                  <a:pt x="13224" y="2132"/>
                </a:cubicBezTo>
                <a:cubicBezTo>
                  <a:pt x="13414" y="2223"/>
                  <a:pt x="13626" y="2277"/>
                  <a:pt x="13848" y="2289"/>
                </a:cubicBezTo>
                <a:lnTo>
                  <a:pt x="14071" y="2301"/>
                </a:lnTo>
                <a:lnTo>
                  <a:pt x="14026" y="2476"/>
                </a:lnTo>
                <a:cubicBezTo>
                  <a:pt x="14238" y="2438"/>
                  <a:pt x="14266" y="2380"/>
                  <a:pt x="14449" y="2331"/>
                </a:cubicBezTo>
                <a:cubicBezTo>
                  <a:pt x="14732" y="2455"/>
                  <a:pt x="14689" y="2608"/>
                  <a:pt x="14649" y="2732"/>
                </a:cubicBezTo>
                <a:cubicBezTo>
                  <a:pt x="14720" y="2777"/>
                  <a:pt x="14762" y="2794"/>
                  <a:pt x="14787" y="2794"/>
                </a:cubicBezTo>
                <a:cubicBezTo>
                  <a:pt x="14826" y="2794"/>
                  <a:pt x="14818" y="2746"/>
                  <a:pt x="14811" y="2692"/>
                </a:cubicBezTo>
                <a:cubicBezTo>
                  <a:pt x="14800" y="2644"/>
                  <a:pt x="14797" y="2581"/>
                  <a:pt x="14864" y="2581"/>
                </a:cubicBezTo>
                <a:cubicBezTo>
                  <a:pt x="14904" y="2581"/>
                  <a:pt x="14970" y="2603"/>
                  <a:pt x="15073" y="2662"/>
                </a:cubicBezTo>
                <a:cubicBezTo>
                  <a:pt x="15372" y="2965"/>
                  <a:pt x="15684" y="3130"/>
                  <a:pt x="16169" y="3512"/>
                </a:cubicBezTo>
                <a:cubicBezTo>
                  <a:pt x="16215" y="3619"/>
                  <a:pt x="16205" y="3649"/>
                  <a:pt x="16175" y="3649"/>
                </a:cubicBezTo>
                <a:cubicBezTo>
                  <a:pt x="16139" y="3649"/>
                  <a:pt x="16075" y="3609"/>
                  <a:pt x="16042" y="3609"/>
                </a:cubicBezTo>
                <a:cubicBezTo>
                  <a:pt x="16025" y="3609"/>
                  <a:pt x="16017" y="3617"/>
                  <a:pt x="16018" y="3640"/>
                </a:cubicBezTo>
                <a:lnTo>
                  <a:pt x="16364" y="3803"/>
                </a:lnTo>
                <a:cubicBezTo>
                  <a:pt x="16397" y="3860"/>
                  <a:pt x="16336" y="3860"/>
                  <a:pt x="16303" y="3864"/>
                </a:cubicBezTo>
                <a:cubicBezTo>
                  <a:pt x="16372" y="3924"/>
                  <a:pt x="16420" y="3934"/>
                  <a:pt x="16465" y="3934"/>
                </a:cubicBezTo>
                <a:cubicBezTo>
                  <a:pt x="16486" y="3934"/>
                  <a:pt x="16506" y="3933"/>
                  <a:pt x="16528" y="3933"/>
                </a:cubicBezTo>
                <a:cubicBezTo>
                  <a:pt x="16592" y="3933"/>
                  <a:pt x="16665" y="3952"/>
                  <a:pt x="16797" y="4101"/>
                </a:cubicBezTo>
                <a:cubicBezTo>
                  <a:pt x="17103" y="4113"/>
                  <a:pt x="16863" y="4892"/>
                  <a:pt x="17320" y="5240"/>
                </a:cubicBezTo>
                <a:cubicBezTo>
                  <a:pt x="17315" y="5278"/>
                  <a:pt x="17296" y="5290"/>
                  <a:pt x="17272" y="5290"/>
                </a:cubicBezTo>
                <a:cubicBezTo>
                  <a:pt x="17232" y="5290"/>
                  <a:pt x="17176" y="5261"/>
                  <a:pt x="17129" y="5261"/>
                </a:cubicBezTo>
                <a:cubicBezTo>
                  <a:pt x="17115" y="5261"/>
                  <a:pt x="17100" y="5264"/>
                  <a:pt x="17087" y="5273"/>
                </a:cubicBezTo>
                <a:cubicBezTo>
                  <a:pt x="17515" y="5816"/>
                  <a:pt x="17425" y="5733"/>
                  <a:pt x="17827" y="6193"/>
                </a:cubicBezTo>
                <a:cubicBezTo>
                  <a:pt x="17811" y="6343"/>
                  <a:pt x="17799" y="6492"/>
                  <a:pt x="17766" y="6641"/>
                </a:cubicBezTo>
                <a:cubicBezTo>
                  <a:pt x="17797" y="6549"/>
                  <a:pt x="17844" y="6510"/>
                  <a:pt x="17897" y="6510"/>
                </a:cubicBezTo>
                <a:cubicBezTo>
                  <a:pt x="18041" y="6510"/>
                  <a:pt x="18242" y="6781"/>
                  <a:pt x="18399" y="7042"/>
                </a:cubicBezTo>
                <a:cubicBezTo>
                  <a:pt x="18411" y="7026"/>
                  <a:pt x="18416" y="7009"/>
                  <a:pt x="18427" y="6993"/>
                </a:cubicBezTo>
                <a:cubicBezTo>
                  <a:pt x="18432" y="7035"/>
                  <a:pt x="18439" y="7081"/>
                  <a:pt x="18444" y="7126"/>
                </a:cubicBezTo>
                <a:lnTo>
                  <a:pt x="18399" y="7047"/>
                </a:lnTo>
                <a:lnTo>
                  <a:pt x="18361" y="7117"/>
                </a:lnTo>
                <a:lnTo>
                  <a:pt x="18456" y="7200"/>
                </a:lnTo>
                <a:cubicBezTo>
                  <a:pt x="18467" y="7296"/>
                  <a:pt x="18472" y="7395"/>
                  <a:pt x="18477" y="7491"/>
                </a:cubicBezTo>
                <a:cubicBezTo>
                  <a:pt x="18406" y="7491"/>
                  <a:pt x="18317" y="7420"/>
                  <a:pt x="18232" y="7337"/>
                </a:cubicBezTo>
                <a:lnTo>
                  <a:pt x="18361" y="7117"/>
                </a:lnTo>
                <a:cubicBezTo>
                  <a:pt x="18217" y="6999"/>
                  <a:pt x="18069" y="6893"/>
                  <a:pt x="17941" y="6893"/>
                </a:cubicBezTo>
                <a:cubicBezTo>
                  <a:pt x="17921" y="6893"/>
                  <a:pt x="17902" y="6896"/>
                  <a:pt x="17882" y="6902"/>
                </a:cubicBezTo>
                <a:cubicBezTo>
                  <a:pt x="17926" y="6960"/>
                  <a:pt x="17960" y="7021"/>
                  <a:pt x="17971" y="7084"/>
                </a:cubicBezTo>
                <a:cubicBezTo>
                  <a:pt x="17938" y="7060"/>
                  <a:pt x="17910" y="7041"/>
                  <a:pt x="17888" y="7041"/>
                </a:cubicBezTo>
                <a:cubicBezTo>
                  <a:pt x="17882" y="7041"/>
                  <a:pt x="17877" y="7042"/>
                  <a:pt x="17872" y="7047"/>
                </a:cubicBezTo>
                <a:cubicBezTo>
                  <a:pt x="17849" y="7068"/>
                  <a:pt x="17910" y="7126"/>
                  <a:pt x="17983" y="7212"/>
                </a:cubicBezTo>
                <a:lnTo>
                  <a:pt x="17726" y="7354"/>
                </a:lnTo>
                <a:lnTo>
                  <a:pt x="17832" y="7382"/>
                </a:lnTo>
                <a:cubicBezTo>
                  <a:pt x="17799" y="7627"/>
                  <a:pt x="17750" y="7867"/>
                  <a:pt x="17677" y="8108"/>
                </a:cubicBezTo>
                <a:cubicBezTo>
                  <a:pt x="17793" y="8365"/>
                  <a:pt x="17933" y="8617"/>
                  <a:pt x="17994" y="8915"/>
                </a:cubicBezTo>
                <a:cubicBezTo>
                  <a:pt x="18088" y="9272"/>
                  <a:pt x="18016" y="9641"/>
                  <a:pt x="17799" y="9964"/>
                </a:cubicBezTo>
                <a:cubicBezTo>
                  <a:pt x="17788" y="9712"/>
                  <a:pt x="17559" y="9811"/>
                  <a:pt x="17371" y="9707"/>
                </a:cubicBezTo>
                <a:cubicBezTo>
                  <a:pt x="17726" y="9616"/>
                  <a:pt x="17626" y="9160"/>
                  <a:pt x="17750" y="8775"/>
                </a:cubicBezTo>
                <a:cubicBezTo>
                  <a:pt x="17707" y="8881"/>
                  <a:pt x="17662" y="8914"/>
                  <a:pt x="17626" y="8914"/>
                </a:cubicBezTo>
                <a:cubicBezTo>
                  <a:pt x="17591" y="8914"/>
                  <a:pt x="17563" y="8885"/>
                  <a:pt x="17548" y="8857"/>
                </a:cubicBezTo>
                <a:cubicBezTo>
                  <a:pt x="17559" y="8974"/>
                  <a:pt x="17554" y="9094"/>
                  <a:pt x="17538" y="9215"/>
                </a:cubicBezTo>
                <a:cubicBezTo>
                  <a:pt x="17531" y="9330"/>
                  <a:pt x="17503" y="9446"/>
                  <a:pt x="17470" y="9562"/>
                </a:cubicBezTo>
                <a:cubicBezTo>
                  <a:pt x="17447" y="9548"/>
                  <a:pt x="17420" y="9542"/>
                  <a:pt x="17394" y="9542"/>
                </a:cubicBezTo>
                <a:cubicBezTo>
                  <a:pt x="17353" y="9542"/>
                  <a:pt x="17311" y="9559"/>
                  <a:pt x="17287" y="9588"/>
                </a:cubicBezTo>
                <a:cubicBezTo>
                  <a:pt x="17232" y="9628"/>
                  <a:pt x="17164" y="9683"/>
                  <a:pt x="17082" y="9732"/>
                </a:cubicBezTo>
                <a:cubicBezTo>
                  <a:pt x="17176" y="9749"/>
                  <a:pt x="17220" y="9786"/>
                  <a:pt x="17220" y="9840"/>
                </a:cubicBezTo>
                <a:cubicBezTo>
                  <a:pt x="17220" y="9898"/>
                  <a:pt x="17159" y="9961"/>
                  <a:pt x="17131" y="10006"/>
                </a:cubicBezTo>
                <a:cubicBezTo>
                  <a:pt x="17030" y="10117"/>
                  <a:pt x="16819" y="10217"/>
                  <a:pt x="16686" y="10301"/>
                </a:cubicBezTo>
                <a:cubicBezTo>
                  <a:pt x="16653" y="10192"/>
                  <a:pt x="16708" y="10101"/>
                  <a:pt x="16943" y="9993"/>
                </a:cubicBezTo>
                <a:cubicBezTo>
                  <a:pt x="16923" y="9990"/>
                  <a:pt x="16905" y="9989"/>
                  <a:pt x="16888" y="9989"/>
                </a:cubicBezTo>
                <a:cubicBezTo>
                  <a:pt x="16748" y="9989"/>
                  <a:pt x="16724" y="10081"/>
                  <a:pt x="16630" y="10201"/>
                </a:cubicBezTo>
                <a:cubicBezTo>
                  <a:pt x="16569" y="10308"/>
                  <a:pt x="16438" y="10400"/>
                  <a:pt x="16308" y="10400"/>
                </a:cubicBezTo>
                <a:cubicBezTo>
                  <a:pt x="16271" y="10400"/>
                  <a:pt x="16237" y="10394"/>
                  <a:pt x="16202" y="10378"/>
                </a:cubicBezTo>
                <a:cubicBezTo>
                  <a:pt x="16285" y="10362"/>
                  <a:pt x="16336" y="10371"/>
                  <a:pt x="16381" y="10308"/>
                </a:cubicBezTo>
                <a:cubicBezTo>
                  <a:pt x="16291" y="10362"/>
                  <a:pt x="16185" y="10387"/>
                  <a:pt x="16075" y="10387"/>
                </a:cubicBezTo>
                <a:cubicBezTo>
                  <a:pt x="16065" y="10387"/>
                  <a:pt x="16055" y="10386"/>
                  <a:pt x="16045" y="10386"/>
                </a:cubicBezTo>
                <a:cubicBezTo>
                  <a:pt x="16033" y="10386"/>
                  <a:pt x="16023" y="10387"/>
                  <a:pt x="16012" y="10387"/>
                </a:cubicBezTo>
                <a:cubicBezTo>
                  <a:pt x="15980" y="10387"/>
                  <a:pt x="15951" y="10384"/>
                  <a:pt x="15941" y="10366"/>
                </a:cubicBezTo>
                <a:cubicBezTo>
                  <a:pt x="15929" y="10329"/>
                  <a:pt x="15929" y="10292"/>
                  <a:pt x="15929" y="10255"/>
                </a:cubicBezTo>
                <a:cubicBezTo>
                  <a:pt x="15929" y="10205"/>
                  <a:pt x="15951" y="10168"/>
                  <a:pt x="15979" y="10163"/>
                </a:cubicBezTo>
                <a:lnTo>
                  <a:pt x="15990" y="10184"/>
                </a:lnTo>
                <a:lnTo>
                  <a:pt x="16002" y="10217"/>
                </a:lnTo>
                <a:lnTo>
                  <a:pt x="15990" y="10180"/>
                </a:lnTo>
                <a:cubicBezTo>
                  <a:pt x="15957" y="10068"/>
                  <a:pt x="15913" y="9961"/>
                  <a:pt x="15851" y="9852"/>
                </a:cubicBezTo>
                <a:lnTo>
                  <a:pt x="15802" y="9765"/>
                </a:lnTo>
                <a:lnTo>
                  <a:pt x="15729" y="9649"/>
                </a:lnTo>
                <a:cubicBezTo>
                  <a:pt x="15661" y="9546"/>
                  <a:pt x="15595" y="9442"/>
                  <a:pt x="15522" y="9346"/>
                </a:cubicBezTo>
                <a:cubicBezTo>
                  <a:pt x="15241" y="8977"/>
                  <a:pt x="14924" y="8708"/>
                  <a:pt x="14754" y="8708"/>
                </a:cubicBezTo>
                <a:cubicBezTo>
                  <a:pt x="14749" y="8708"/>
                  <a:pt x="14744" y="8708"/>
                  <a:pt x="14739" y="8708"/>
                </a:cubicBezTo>
                <a:cubicBezTo>
                  <a:pt x="14762" y="8691"/>
                  <a:pt x="15035" y="8652"/>
                  <a:pt x="15162" y="8652"/>
                </a:cubicBezTo>
                <a:cubicBezTo>
                  <a:pt x="15183" y="8652"/>
                  <a:pt x="15200" y="8653"/>
                  <a:pt x="15212" y="8654"/>
                </a:cubicBezTo>
                <a:cubicBezTo>
                  <a:pt x="14811" y="8502"/>
                  <a:pt x="14393" y="8369"/>
                  <a:pt x="13965" y="8261"/>
                </a:cubicBezTo>
                <a:cubicBezTo>
                  <a:pt x="13864" y="8162"/>
                  <a:pt x="13770" y="8058"/>
                  <a:pt x="13664" y="7967"/>
                </a:cubicBezTo>
                <a:cubicBezTo>
                  <a:pt x="13788" y="7848"/>
                  <a:pt x="13917" y="7704"/>
                  <a:pt x="14117" y="7704"/>
                </a:cubicBezTo>
                <a:cubicBezTo>
                  <a:pt x="14215" y="7704"/>
                  <a:pt x="14330" y="7738"/>
                  <a:pt x="14471" y="7826"/>
                </a:cubicBezTo>
                <a:cubicBezTo>
                  <a:pt x="14320" y="7603"/>
                  <a:pt x="14099" y="7415"/>
                  <a:pt x="13821" y="7275"/>
                </a:cubicBezTo>
                <a:cubicBezTo>
                  <a:pt x="13887" y="7364"/>
                  <a:pt x="13814" y="7598"/>
                  <a:pt x="13694" y="7598"/>
                </a:cubicBezTo>
                <a:cubicBezTo>
                  <a:pt x="13674" y="7598"/>
                  <a:pt x="13652" y="7592"/>
                  <a:pt x="13631" y="7577"/>
                </a:cubicBezTo>
                <a:cubicBezTo>
                  <a:pt x="13467" y="7129"/>
                  <a:pt x="13492" y="7279"/>
                  <a:pt x="13173" y="6807"/>
                </a:cubicBezTo>
                <a:cubicBezTo>
                  <a:pt x="13213" y="6890"/>
                  <a:pt x="13069" y="6952"/>
                  <a:pt x="12895" y="6952"/>
                </a:cubicBezTo>
                <a:cubicBezTo>
                  <a:pt x="12783" y="6952"/>
                  <a:pt x="12657" y="6925"/>
                  <a:pt x="12563" y="6860"/>
                </a:cubicBezTo>
                <a:cubicBezTo>
                  <a:pt x="12641" y="6853"/>
                  <a:pt x="12794" y="6645"/>
                  <a:pt x="12918" y="6645"/>
                </a:cubicBezTo>
                <a:cubicBezTo>
                  <a:pt x="12923" y="6645"/>
                  <a:pt x="12930" y="6646"/>
                  <a:pt x="12935" y="6646"/>
                </a:cubicBezTo>
                <a:cubicBezTo>
                  <a:pt x="12636" y="6581"/>
                  <a:pt x="12336" y="6525"/>
                  <a:pt x="12044" y="6481"/>
                </a:cubicBezTo>
                <a:cubicBezTo>
                  <a:pt x="12047" y="6482"/>
                  <a:pt x="12052" y="6482"/>
                  <a:pt x="12055" y="6482"/>
                </a:cubicBezTo>
                <a:cubicBezTo>
                  <a:pt x="12222" y="6482"/>
                  <a:pt x="12237" y="6270"/>
                  <a:pt x="12156" y="6123"/>
                </a:cubicBezTo>
                <a:cubicBezTo>
                  <a:pt x="12159" y="6131"/>
                  <a:pt x="12158" y="6135"/>
                  <a:pt x="12149" y="6135"/>
                </a:cubicBezTo>
                <a:cubicBezTo>
                  <a:pt x="12075" y="6135"/>
                  <a:pt x="11513" y="5769"/>
                  <a:pt x="11311" y="5716"/>
                </a:cubicBezTo>
                <a:lnTo>
                  <a:pt x="11567" y="5928"/>
                </a:lnTo>
                <a:cubicBezTo>
                  <a:pt x="10787" y="5493"/>
                  <a:pt x="10453" y="5886"/>
                  <a:pt x="9641" y="5522"/>
                </a:cubicBezTo>
                <a:cubicBezTo>
                  <a:pt x="9780" y="5506"/>
                  <a:pt x="10164" y="5281"/>
                  <a:pt x="9735" y="5066"/>
                </a:cubicBezTo>
                <a:lnTo>
                  <a:pt x="9397" y="5136"/>
                </a:lnTo>
                <a:cubicBezTo>
                  <a:pt x="9246" y="5166"/>
                  <a:pt x="9046" y="5194"/>
                  <a:pt x="8874" y="5240"/>
                </a:cubicBezTo>
                <a:cubicBezTo>
                  <a:pt x="8829" y="5252"/>
                  <a:pt x="8790" y="5265"/>
                  <a:pt x="8745" y="5278"/>
                </a:cubicBezTo>
                <a:cubicBezTo>
                  <a:pt x="8459" y="5198"/>
                  <a:pt x="8185" y="5147"/>
                  <a:pt x="7945" y="5147"/>
                </a:cubicBezTo>
                <a:cubicBezTo>
                  <a:pt x="7872" y="5147"/>
                  <a:pt x="7804" y="5152"/>
                  <a:pt x="7738" y="5161"/>
                </a:cubicBezTo>
                <a:cubicBezTo>
                  <a:pt x="7755" y="5141"/>
                  <a:pt x="7778" y="5120"/>
                  <a:pt x="7794" y="5103"/>
                </a:cubicBezTo>
                <a:cubicBezTo>
                  <a:pt x="7978" y="4987"/>
                  <a:pt x="8195" y="4908"/>
                  <a:pt x="8428" y="4866"/>
                </a:cubicBezTo>
                <a:cubicBezTo>
                  <a:pt x="8600" y="4841"/>
                  <a:pt x="8772" y="4827"/>
                  <a:pt x="8944" y="4827"/>
                </a:cubicBezTo>
                <a:cubicBezTo>
                  <a:pt x="9036" y="4827"/>
                  <a:pt x="9127" y="4831"/>
                  <a:pt x="9218" y="4838"/>
                </a:cubicBezTo>
                <a:cubicBezTo>
                  <a:pt x="9102" y="4784"/>
                  <a:pt x="8996" y="4726"/>
                  <a:pt x="8891" y="4660"/>
                </a:cubicBezTo>
                <a:cubicBezTo>
                  <a:pt x="8823" y="4626"/>
                  <a:pt x="8717" y="4586"/>
                  <a:pt x="8317" y="4535"/>
                </a:cubicBezTo>
                <a:cubicBezTo>
                  <a:pt x="8173" y="4481"/>
                  <a:pt x="8272" y="4453"/>
                  <a:pt x="8456" y="4453"/>
                </a:cubicBezTo>
                <a:cubicBezTo>
                  <a:pt x="8651" y="4461"/>
                  <a:pt x="8846" y="4486"/>
                  <a:pt x="9029" y="4532"/>
                </a:cubicBezTo>
                <a:cubicBezTo>
                  <a:pt x="8636" y="4416"/>
                  <a:pt x="8234" y="4349"/>
                  <a:pt x="7841" y="4349"/>
                </a:cubicBezTo>
                <a:cubicBezTo>
                  <a:pt x="7684" y="4349"/>
                  <a:pt x="7530" y="4359"/>
                  <a:pt x="7376" y="4383"/>
                </a:cubicBezTo>
                <a:cubicBezTo>
                  <a:pt x="7265" y="4407"/>
                  <a:pt x="7160" y="4440"/>
                  <a:pt x="7054" y="4474"/>
                </a:cubicBezTo>
                <a:cubicBezTo>
                  <a:pt x="7110" y="4507"/>
                  <a:pt x="7054" y="4565"/>
                  <a:pt x="6959" y="4631"/>
                </a:cubicBezTo>
                <a:lnTo>
                  <a:pt x="6797" y="4738"/>
                </a:lnTo>
                <a:cubicBezTo>
                  <a:pt x="6743" y="4789"/>
                  <a:pt x="6687" y="4838"/>
                  <a:pt x="6625" y="4887"/>
                </a:cubicBezTo>
                <a:cubicBezTo>
                  <a:pt x="6397" y="5091"/>
                  <a:pt x="6325" y="5357"/>
                  <a:pt x="6430" y="5373"/>
                </a:cubicBezTo>
                <a:cubicBezTo>
                  <a:pt x="6492" y="5182"/>
                  <a:pt x="6625" y="5012"/>
                  <a:pt x="6816" y="4875"/>
                </a:cubicBezTo>
                <a:cubicBezTo>
                  <a:pt x="6898" y="4793"/>
                  <a:pt x="7016" y="4751"/>
                  <a:pt x="7126" y="4693"/>
                </a:cubicBezTo>
                <a:cubicBezTo>
                  <a:pt x="7232" y="4635"/>
                  <a:pt x="7350" y="4586"/>
                  <a:pt x="7472" y="4544"/>
                </a:cubicBezTo>
                <a:cubicBezTo>
                  <a:pt x="7578" y="4519"/>
                  <a:pt x="7684" y="4495"/>
                  <a:pt x="7788" y="4477"/>
                </a:cubicBezTo>
                <a:cubicBezTo>
                  <a:pt x="7844" y="4535"/>
                  <a:pt x="7745" y="4626"/>
                  <a:pt x="7578" y="4722"/>
                </a:cubicBezTo>
                <a:cubicBezTo>
                  <a:pt x="7505" y="4775"/>
                  <a:pt x="7416" y="4834"/>
                  <a:pt x="7326" y="4908"/>
                </a:cubicBezTo>
                <a:cubicBezTo>
                  <a:pt x="7237" y="4983"/>
                  <a:pt x="7126" y="5041"/>
                  <a:pt x="7042" y="5136"/>
                </a:cubicBezTo>
                <a:cubicBezTo>
                  <a:pt x="6849" y="5306"/>
                  <a:pt x="6736" y="5551"/>
                  <a:pt x="6698" y="5788"/>
                </a:cubicBezTo>
                <a:cubicBezTo>
                  <a:pt x="6677" y="5815"/>
                  <a:pt x="6652" y="5827"/>
                  <a:pt x="6625" y="5827"/>
                </a:cubicBezTo>
                <a:cubicBezTo>
                  <a:pt x="6487" y="5827"/>
                  <a:pt x="6291" y="5501"/>
                  <a:pt x="6237" y="5476"/>
                </a:cubicBezTo>
                <a:cubicBezTo>
                  <a:pt x="6270" y="5551"/>
                  <a:pt x="6219" y="5770"/>
                  <a:pt x="6270" y="5986"/>
                </a:cubicBezTo>
                <a:cubicBezTo>
                  <a:pt x="6298" y="6201"/>
                  <a:pt x="6381" y="6405"/>
                  <a:pt x="6353" y="6450"/>
                </a:cubicBezTo>
                <a:cubicBezTo>
                  <a:pt x="6270" y="6317"/>
                  <a:pt x="6197" y="6180"/>
                  <a:pt x="6131" y="6040"/>
                </a:cubicBezTo>
                <a:cubicBezTo>
                  <a:pt x="6131" y="6168"/>
                  <a:pt x="6158" y="6297"/>
                  <a:pt x="6219" y="6417"/>
                </a:cubicBezTo>
                <a:cubicBezTo>
                  <a:pt x="6287" y="6533"/>
                  <a:pt x="6359" y="6641"/>
                  <a:pt x="6447" y="6748"/>
                </a:cubicBezTo>
                <a:cubicBezTo>
                  <a:pt x="6625" y="6981"/>
                  <a:pt x="6753" y="7100"/>
                  <a:pt x="6792" y="7361"/>
                </a:cubicBezTo>
                <a:cubicBezTo>
                  <a:pt x="6873" y="7505"/>
                  <a:pt x="6835" y="7877"/>
                  <a:pt x="6959" y="7877"/>
                </a:cubicBezTo>
                <a:cubicBezTo>
                  <a:pt x="6964" y="7877"/>
                  <a:pt x="6971" y="7877"/>
                  <a:pt x="6976" y="7876"/>
                </a:cubicBezTo>
                <a:cubicBezTo>
                  <a:pt x="7016" y="7668"/>
                  <a:pt x="7298" y="7466"/>
                  <a:pt x="7583" y="7345"/>
                </a:cubicBezTo>
                <a:cubicBezTo>
                  <a:pt x="7705" y="7503"/>
                  <a:pt x="7827" y="7656"/>
                  <a:pt x="7938" y="7789"/>
                </a:cubicBezTo>
                <a:lnTo>
                  <a:pt x="7844" y="7810"/>
                </a:lnTo>
                <a:lnTo>
                  <a:pt x="7917" y="7892"/>
                </a:lnTo>
                <a:lnTo>
                  <a:pt x="7994" y="7851"/>
                </a:lnTo>
                <a:cubicBezTo>
                  <a:pt x="8145" y="8025"/>
                  <a:pt x="8279" y="8170"/>
                  <a:pt x="8366" y="8269"/>
                </a:cubicBezTo>
                <a:cubicBezTo>
                  <a:pt x="8373" y="8277"/>
                  <a:pt x="8385" y="8286"/>
                  <a:pt x="8390" y="8295"/>
                </a:cubicBezTo>
                <a:cubicBezTo>
                  <a:pt x="8362" y="8322"/>
                  <a:pt x="8314" y="8332"/>
                  <a:pt x="8257" y="8332"/>
                </a:cubicBezTo>
                <a:cubicBezTo>
                  <a:pt x="8128" y="8332"/>
                  <a:pt x="7951" y="8284"/>
                  <a:pt x="7831" y="8284"/>
                </a:cubicBezTo>
                <a:cubicBezTo>
                  <a:pt x="7750" y="8284"/>
                  <a:pt x="7694" y="8306"/>
                  <a:pt x="7694" y="8377"/>
                </a:cubicBezTo>
                <a:cubicBezTo>
                  <a:pt x="7700" y="8375"/>
                  <a:pt x="7708" y="8374"/>
                  <a:pt x="7718" y="8374"/>
                </a:cubicBezTo>
                <a:cubicBezTo>
                  <a:pt x="7793" y="8374"/>
                  <a:pt x="7935" y="8440"/>
                  <a:pt x="7994" y="8472"/>
                </a:cubicBezTo>
                <a:cubicBezTo>
                  <a:pt x="8072" y="8635"/>
                  <a:pt x="7766" y="8505"/>
                  <a:pt x="8067" y="8792"/>
                </a:cubicBezTo>
                <a:cubicBezTo>
                  <a:pt x="8079" y="8789"/>
                  <a:pt x="8090" y="8787"/>
                  <a:pt x="8102" y="8787"/>
                </a:cubicBezTo>
                <a:cubicBezTo>
                  <a:pt x="8272" y="8787"/>
                  <a:pt x="8452" y="9057"/>
                  <a:pt x="8472" y="9057"/>
                </a:cubicBezTo>
                <a:cubicBezTo>
                  <a:pt x="8481" y="9057"/>
                  <a:pt x="8456" y="9000"/>
                  <a:pt x="8378" y="8833"/>
                </a:cubicBezTo>
                <a:cubicBezTo>
                  <a:pt x="8712" y="9082"/>
                  <a:pt x="8634" y="9157"/>
                  <a:pt x="8996" y="9467"/>
                </a:cubicBezTo>
                <a:cubicBezTo>
                  <a:pt x="9001" y="9419"/>
                  <a:pt x="9059" y="9399"/>
                  <a:pt x="9150" y="9399"/>
                </a:cubicBezTo>
                <a:cubicBezTo>
                  <a:pt x="9279" y="9399"/>
                  <a:pt x="9471" y="9440"/>
                  <a:pt x="9664" y="9500"/>
                </a:cubicBezTo>
                <a:cubicBezTo>
                  <a:pt x="9792" y="9604"/>
                  <a:pt x="9919" y="9707"/>
                  <a:pt x="10053" y="9811"/>
                </a:cubicBezTo>
                <a:cubicBezTo>
                  <a:pt x="10053" y="9819"/>
                  <a:pt x="10053" y="9832"/>
                  <a:pt x="10060" y="9840"/>
                </a:cubicBezTo>
                <a:cubicBezTo>
                  <a:pt x="10215" y="9956"/>
                  <a:pt x="10359" y="10064"/>
                  <a:pt x="10488" y="10168"/>
                </a:cubicBezTo>
                <a:cubicBezTo>
                  <a:pt x="10488" y="10171"/>
                  <a:pt x="10488" y="10180"/>
                  <a:pt x="10476" y="10184"/>
                </a:cubicBezTo>
                <a:cubicBezTo>
                  <a:pt x="10488" y="10184"/>
                  <a:pt x="10493" y="10176"/>
                  <a:pt x="10504" y="10176"/>
                </a:cubicBezTo>
                <a:cubicBezTo>
                  <a:pt x="10660" y="10296"/>
                  <a:pt x="10804" y="10404"/>
                  <a:pt x="10954" y="10508"/>
                </a:cubicBezTo>
                <a:cubicBezTo>
                  <a:pt x="11010" y="10544"/>
                  <a:pt x="11060" y="10581"/>
                  <a:pt x="11116" y="10620"/>
                </a:cubicBezTo>
                <a:cubicBezTo>
                  <a:pt x="11111" y="10644"/>
                  <a:pt x="11088" y="10665"/>
                  <a:pt x="11060" y="10681"/>
                </a:cubicBezTo>
                <a:cubicBezTo>
                  <a:pt x="11100" y="10681"/>
                  <a:pt x="11144" y="10673"/>
                  <a:pt x="11177" y="10657"/>
                </a:cubicBezTo>
                <a:cubicBezTo>
                  <a:pt x="11372" y="10781"/>
                  <a:pt x="11577" y="10893"/>
                  <a:pt x="11796" y="10993"/>
                </a:cubicBezTo>
                <a:cubicBezTo>
                  <a:pt x="11829" y="11063"/>
                  <a:pt x="12168" y="11273"/>
                  <a:pt x="11956" y="11278"/>
                </a:cubicBezTo>
                <a:cubicBezTo>
                  <a:pt x="12090" y="11299"/>
                  <a:pt x="12240" y="11278"/>
                  <a:pt x="12485" y="11370"/>
                </a:cubicBezTo>
                <a:cubicBezTo>
                  <a:pt x="12589" y="11456"/>
                  <a:pt x="12599" y="11483"/>
                  <a:pt x="12561" y="11483"/>
                </a:cubicBezTo>
                <a:cubicBezTo>
                  <a:pt x="12492" y="11483"/>
                  <a:pt x="12264" y="11390"/>
                  <a:pt x="12166" y="11390"/>
                </a:cubicBezTo>
                <a:cubicBezTo>
                  <a:pt x="12113" y="11390"/>
                  <a:pt x="12098" y="11418"/>
                  <a:pt x="12163" y="11498"/>
                </a:cubicBezTo>
                <a:cubicBezTo>
                  <a:pt x="12179" y="11483"/>
                  <a:pt x="12214" y="11477"/>
                  <a:pt x="12262" y="11477"/>
                </a:cubicBezTo>
                <a:cubicBezTo>
                  <a:pt x="12482" y="11477"/>
                  <a:pt x="12979" y="11611"/>
                  <a:pt x="13320" y="11639"/>
                </a:cubicBezTo>
                <a:cubicBezTo>
                  <a:pt x="13280" y="11452"/>
                  <a:pt x="12497" y="11357"/>
                  <a:pt x="12102" y="11266"/>
                </a:cubicBezTo>
                <a:cubicBezTo>
                  <a:pt x="12156" y="11191"/>
                  <a:pt x="12290" y="11149"/>
                  <a:pt x="12469" y="11129"/>
                </a:cubicBezTo>
                <a:cubicBezTo>
                  <a:pt x="12925" y="11312"/>
                  <a:pt x="13408" y="11456"/>
                  <a:pt x="13904" y="11564"/>
                </a:cubicBezTo>
                <a:cubicBezTo>
                  <a:pt x="13948" y="11576"/>
                  <a:pt x="13993" y="11576"/>
                  <a:pt x="14043" y="11589"/>
                </a:cubicBezTo>
                <a:cubicBezTo>
                  <a:pt x="14071" y="11601"/>
                  <a:pt x="14110" y="11606"/>
                  <a:pt x="14148" y="11606"/>
                </a:cubicBezTo>
                <a:cubicBezTo>
                  <a:pt x="14388" y="11652"/>
                  <a:pt x="14633" y="11692"/>
                  <a:pt x="14878" y="11717"/>
                </a:cubicBezTo>
                <a:cubicBezTo>
                  <a:pt x="14894" y="11788"/>
                  <a:pt x="14906" y="11855"/>
                  <a:pt x="14917" y="11920"/>
                </a:cubicBezTo>
                <a:cubicBezTo>
                  <a:pt x="14922" y="12140"/>
                  <a:pt x="14967" y="12438"/>
                  <a:pt x="14955" y="12794"/>
                </a:cubicBezTo>
                <a:cubicBezTo>
                  <a:pt x="14950" y="13279"/>
                  <a:pt x="14816" y="13831"/>
                  <a:pt x="14583" y="14175"/>
                </a:cubicBezTo>
                <a:cubicBezTo>
                  <a:pt x="14593" y="14271"/>
                  <a:pt x="14577" y="14411"/>
                  <a:pt x="14605" y="14465"/>
                </a:cubicBezTo>
                <a:cubicBezTo>
                  <a:pt x="14421" y="14838"/>
                  <a:pt x="14181" y="15191"/>
                  <a:pt x="13892" y="15522"/>
                </a:cubicBezTo>
                <a:cubicBezTo>
                  <a:pt x="13798" y="15604"/>
                  <a:pt x="13704" y="15692"/>
                  <a:pt x="13598" y="15771"/>
                </a:cubicBezTo>
                <a:lnTo>
                  <a:pt x="13715" y="15700"/>
                </a:lnTo>
                <a:lnTo>
                  <a:pt x="13864" y="15550"/>
                </a:lnTo>
                <a:cubicBezTo>
                  <a:pt x="13821" y="15601"/>
                  <a:pt x="13786" y="15650"/>
                  <a:pt x="13737" y="15700"/>
                </a:cubicBezTo>
                <a:cubicBezTo>
                  <a:pt x="13408" y="16048"/>
                  <a:pt x="12996" y="16351"/>
                  <a:pt x="12513" y="16582"/>
                </a:cubicBezTo>
                <a:cubicBezTo>
                  <a:pt x="12513" y="16562"/>
                  <a:pt x="12497" y="16545"/>
                  <a:pt x="12469" y="16533"/>
                </a:cubicBezTo>
                <a:cubicBezTo>
                  <a:pt x="12356" y="16608"/>
                  <a:pt x="12240" y="16682"/>
                  <a:pt x="12111" y="16748"/>
                </a:cubicBezTo>
                <a:cubicBezTo>
                  <a:pt x="12095" y="16752"/>
                  <a:pt x="12085" y="16761"/>
                  <a:pt x="12067" y="16766"/>
                </a:cubicBezTo>
                <a:cubicBezTo>
                  <a:pt x="12067" y="16734"/>
                  <a:pt x="12149" y="16660"/>
                  <a:pt x="12062" y="16660"/>
                </a:cubicBezTo>
                <a:cubicBezTo>
                  <a:pt x="12055" y="16660"/>
                  <a:pt x="12049" y="16661"/>
                  <a:pt x="12040" y="16661"/>
                </a:cubicBezTo>
                <a:cubicBezTo>
                  <a:pt x="12050" y="16699"/>
                  <a:pt x="12012" y="16752"/>
                  <a:pt x="11928" y="16806"/>
                </a:cubicBezTo>
                <a:cubicBezTo>
                  <a:pt x="11690" y="16881"/>
                  <a:pt x="11445" y="16935"/>
                  <a:pt x="11189" y="16972"/>
                </a:cubicBezTo>
                <a:lnTo>
                  <a:pt x="11166" y="16972"/>
                </a:lnTo>
                <a:cubicBezTo>
                  <a:pt x="11156" y="16976"/>
                  <a:pt x="11144" y="16981"/>
                  <a:pt x="11133" y="16985"/>
                </a:cubicBezTo>
                <a:cubicBezTo>
                  <a:pt x="10928" y="17009"/>
                  <a:pt x="10721" y="17027"/>
                  <a:pt x="10509" y="17030"/>
                </a:cubicBezTo>
                <a:cubicBezTo>
                  <a:pt x="10488" y="17027"/>
                  <a:pt x="10460" y="17022"/>
                  <a:pt x="10432" y="17018"/>
                </a:cubicBezTo>
                <a:cubicBezTo>
                  <a:pt x="10403" y="17027"/>
                  <a:pt x="10370" y="17030"/>
                  <a:pt x="10337" y="17030"/>
                </a:cubicBezTo>
                <a:cubicBezTo>
                  <a:pt x="10236" y="17030"/>
                  <a:pt x="10142" y="17030"/>
                  <a:pt x="10041" y="17027"/>
                </a:cubicBezTo>
                <a:cubicBezTo>
                  <a:pt x="10281" y="16177"/>
                  <a:pt x="10109" y="15289"/>
                  <a:pt x="9552" y="14523"/>
                </a:cubicBezTo>
                <a:cubicBezTo>
                  <a:pt x="8285" y="12711"/>
                  <a:pt x="5366" y="11512"/>
                  <a:pt x="2583" y="11512"/>
                </a:cubicBezTo>
                <a:cubicBezTo>
                  <a:pt x="1931" y="11512"/>
                  <a:pt x="1287" y="11578"/>
                  <a:pt x="672" y="11717"/>
                </a:cubicBezTo>
                <a:cubicBezTo>
                  <a:pt x="154" y="11837"/>
                  <a:pt x="-213" y="12344"/>
                  <a:pt x="138" y="12720"/>
                </a:cubicBezTo>
                <a:cubicBezTo>
                  <a:pt x="344" y="12948"/>
                  <a:pt x="561" y="13172"/>
                  <a:pt x="777" y="13388"/>
                </a:cubicBezTo>
                <a:cubicBezTo>
                  <a:pt x="777" y="13574"/>
                  <a:pt x="777" y="13773"/>
                  <a:pt x="634" y="13826"/>
                </a:cubicBezTo>
                <a:cubicBezTo>
                  <a:pt x="1201" y="13992"/>
                  <a:pt x="1151" y="14888"/>
                  <a:pt x="2107" y="15149"/>
                </a:cubicBezTo>
                <a:cubicBezTo>
                  <a:pt x="2133" y="15195"/>
                  <a:pt x="2123" y="15208"/>
                  <a:pt x="2097" y="15208"/>
                </a:cubicBezTo>
                <a:cubicBezTo>
                  <a:pt x="2060" y="15208"/>
                  <a:pt x="1994" y="15183"/>
                  <a:pt x="1953" y="15183"/>
                </a:cubicBezTo>
                <a:cubicBezTo>
                  <a:pt x="1930" y="15183"/>
                  <a:pt x="1915" y="15191"/>
                  <a:pt x="1918" y="15215"/>
                </a:cubicBezTo>
                <a:cubicBezTo>
                  <a:pt x="2191" y="15261"/>
                  <a:pt x="2396" y="15389"/>
                  <a:pt x="2720" y="15688"/>
                </a:cubicBezTo>
                <a:lnTo>
                  <a:pt x="2647" y="15679"/>
                </a:lnTo>
                <a:lnTo>
                  <a:pt x="3972" y="16562"/>
                </a:lnTo>
                <a:cubicBezTo>
                  <a:pt x="4445" y="16885"/>
                  <a:pt x="4962" y="17176"/>
                  <a:pt x="5513" y="17432"/>
                </a:cubicBezTo>
                <a:lnTo>
                  <a:pt x="5491" y="17274"/>
                </a:lnTo>
                <a:cubicBezTo>
                  <a:pt x="5658" y="17353"/>
                  <a:pt x="5814" y="17449"/>
                  <a:pt x="5948" y="17556"/>
                </a:cubicBezTo>
                <a:cubicBezTo>
                  <a:pt x="6420" y="17523"/>
                  <a:pt x="5089" y="17209"/>
                  <a:pt x="5552" y="17142"/>
                </a:cubicBezTo>
                <a:cubicBezTo>
                  <a:pt x="5647" y="17325"/>
                  <a:pt x="6136" y="17528"/>
                  <a:pt x="6581" y="17685"/>
                </a:cubicBezTo>
                <a:cubicBezTo>
                  <a:pt x="6837" y="17780"/>
                  <a:pt x="7138" y="17863"/>
                  <a:pt x="7077" y="17942"/>
                </a:cubicBezTo>
                <a:cubicBezTo>
                  <a:pt x="7060" y="17967"/>
                  <a:pt x="7032" y="17983"/>
                  <a:pt x="6999" y="17996"/>
                </a:cubicBezTo>
                <a:cubicBezTo>
                  <a:pt x="6981" y="18031"/>
                  <a:pt x="6988" y="18044"/>
                  <a:pt x="7007" y="18044"/>
                </a:cubicBezTo>
                <a:cubicBezTo>
                  <a:pt x="7050" y="18044"/>
                  <a:pt x="7155" y="17986"/>
                  <a:pt x="7199" y="17986"/>
                </a:cubicBezTo>
                <a:cubicBezTo>
                  <a:pt x="7224" y="17986"/>
                  <a:pt x="7231" y="18002"/>
                  <a:pt x="7204" y="18050"/>
                </a:cubicBezTo>
                <a:lnTo>
                  <a:pt x="7037" y="18116"/>
                </a:lnTo>
                <a:cubicBezTo>
                  <a:pt x="7087" y="18124"/>
                  <a:pt x="7138" y="18132"/>
                  <a:pt x="7188" y="18145"/>
                </a:cubicBezTo>
                <a:cubicBezTo>
                  <a:pt x="7117" y="18240"/>
                  <a:pt x="6979" y="18300"/>
                  <a:pt x="6834" y="18300"/>
                </a:cubicBezTo>
                <a:cubicBezTo>
                  <a:pt x="6821" y="18300"/>
                  <a:pt x="6806" y="18300"/>
                  <a:pt x="6792" y="18299"/>
                </a:cubicBezTo>
                <a:cubicBezTo>
                  <a:pt x="6821" y="18281"/>
                  <a:pt x="6809" y="18241"/>
                  <a:pt x="6809" y="18220"/>
                </a:cubicBezTo>
                <a:cubicBezTo>
                  <a:pt x="6726" y="18257"/>
                  <a:pt x="6670" y="18323"/>
                  <a:pt x="6649" y="18393"/>
                </a:cubicBezTo>
                <a:cubicBezTo>
                  <a:pt x="6568" y="18528"/>
                  <a:pt x="6483" y="18667"/>
                  <a:pt x="6429" y="18726"/>
                </a:cubicBezTo>
                <a:lnTo>
                  <a:pt x="6703" y="18476"/>
                </a:lnTo>
                <a:cubicBezTo>
                  <a:pt x="6414" y="18920"/>
                  <a:pt x="5974" y="19380"/>
                  <a:pt x="5541" y="19856"/>
                </a:cubicBezTo>
                <a:lnTo>
                  <a:pt x="5218" y="20217"/>
                </a:lnTo>
                <a:lnTo>
                  <a:pt x="5141" y="20308"/>
                </a:lnTo>
                <a:lnTo>
                  <a:pt x="5089" y="20366"/>
                </a:lnTo>
                <a:cubicBezTo>
                  <a:pt x="5040" y="20429"/>
                  <a:pt x="5000" y="20494"/>
                  <a:pt x="4974" y="20561"/>
                </a:cubicBezTo>
                <a:cubicBezTo>
                  <a:pt x="4878" y="20801"/>
                  <a:pt x="4946" y="21062"/>
                  <a:pt x="5146" y="21265"/>
                </a:cubicBezTo>
                <a:cubicBezTo>
                  <a:pt x="5329" y="21452"/>
                  <a:pt x="5614" y="21572"/>
                  <a:pt x="5919" y="21598"/>
                </a:cubicBezTo>
                <a:cubicBezTo>
                  <a:pt x="5951" y="21599"/>
                  <a:pt x="5982" y="21600"/>
                  <a:pt x="6014" y="21600"/>
                </a:cubicBezTo>
                <a:cubicBezTo>
                  <a:pt x="6169" y="21600"/>
                  <a:pt x="6320" y="21575"/>
                  <a:pt x="6458" y="21526"/>
                </a:cubicBezTo>
                <a:cubicBezTo>
                  <a:pt x="6526" y="21498"/>
                  <a:pt x="6587" y="21468"/>
                  <a:pt x="6649" y="21435"/>
                </a:cubicBezTo>
                <a:lnTo>
                  <a:pt x="6698" y="21398"/>
                </a:lnTo>
                <a:cubicBezTo>
                  <a:pt x="6832" y="21307"/>
                  <a:pt x="6964" y="21207"/>
                  <a:pt x="7087" y="21104"/>
                </a:cubicBezTo>
                <a:lnTo>
                  <a:pt x="6948" y="21104"/>
                </a:lnTo>
                <a:cubicBezTo>
                  <a:pt x="7665" y="20503"/>
                  <a:pt x="7677" y="20752"/>
                  <a:pt x="8456" y="20076"/>
                </a:cubicBezTo>
                <a:lnTo>
                  <a:pt x="8439" y="20109"/>
                </a:lnTo>
                <a:cubicBezTo>
                  <a:pt x="8568" y="19907"/>
                  <a:pt x="8735" y="19720"/>
                  <a:pt x="8929" y="19553"/>
                </a:cubicBezTo>
                <a:cubicBezTo>
                  <a:pt x="8907" y="19599"/>
                  <a:pt x="8914" y="19616"/>
                  <a:pt x="8937" y="19616"/>
                </a:cubicBezTo>
                <a:cubicBezTo>
                  <a:pt x="9003" y="19616"/>
                  <a:pt x="9196" y="19493"/>
                  <a:pt x="9268" y="19493"/>
                </a:cubicBezTo>
                <a:cubicBezTo>
                  <a:pt x="9299" y="19493"/>
                  <a:pt x="9307" y="19516"/>
                  <a:pt x="9269" y="19587"/>
                </a:cubicBezTo>
                <a:cubicBezTo>
                  <a:pt x="9564" y="19194"/>
                  <a:pt x="9608" y="19082"/>
                  <a:pt x="9620" y="18998"/>
                </a:cubicBezTo>
                <a:cubicBezTo>
                  <a:pt x="9620" y="18924"/>
                  <a:pt x="9620" y="18845"/>
                  <a:pt x="9646" y="18572"/>
                </a:cubicBezTo>
                <a:cubicBezTo>
                  <a:pt x="9702" y="18563"/>
                  <a:pt x="9759" y="18560"/>
                  <a:pt x="9813" y="18555"/>
                </a:cubicBezTo>
                <a:cubicBezTo>
                  <a:pt x="9803" y="18414"/>
                  <a:pt x="9770" y="18344"/>
                  <a:pt x="9869" y="18136"/>
                </a:cubicBezTo>
                <a:cubicBezTo>
                  <a:pt x="9881" y="18135"/>
                  <a:pt x="9894" y="18135"/>
                  <a:pt x="9912" y="18135"/>
                </a:cubicBezTo>
                <a:cubicBezTo>
                  <a:pt x="9945" y="18135"/>
                  <a:pt x="9988" y="18136"/>
                  <a:pt x="10036" y="18136"/>
                </a:cubicBezTo>
                <a:cubicBezTo>
                  <a:pt x="9881" y="18166"/>
                  <a:pt x="9992" y="18211"/>
                  <a:pt x="10069" y="18260"/>
                </a:cubicBezTo>
                <a:cubicBezTo>
                  <a:pt x="10154" y="18311"/>
                  <a:pt x="10215" y="18360"/>
                  <a:pt x="10109" y="18406"/>
                </a:cubicBezTo>
                <a:cubicBezTo>
                  <a:pt x="10301" y="18470"/>
                  <a:pt x="10397" y="18489"/>
                  <a:pt x="10516" y="18489"/>
                </a:cubicBezTo>
                <a:cubicBezTo>
                  <a:pt x="10529" y="18489"/>
                  <a:pt x="10541" y="18489"/>
                  <a:pt x="10554" y="18489"/>
                </a:cubicBezTo>
                <a:cubicBezTo>
                  <a:pt x="10787" y="18476"/>
                  <a:pt x="11015" y="18448"/>
                  <a:pt x="11238" y="18398"/>
                </a:cubicBezTo>
                <a:cubicBezTo>
                  <a:pt x="11533" y="18334"/>
                  <a:pt x="11764" y="18270"/>
                  <a:pt x="12012" y="18270"/>
                </a:cubicBezTo>
                <a:cubicBezTo>
                  <a:pt x="12103" y="18270"/>
                  <a:pt x="12196" y="18279"/>
                  <a:pt x="12295" y="18299"/>
                </a:cubicBezTo>
                <a:cubicBezTo>
                  <a:pt x="12426" y="18177"/>
                  <a:pt x="12391" y="18139"/>
                  <a:pt x="12280" y="18139"/>
                </a:cubicBezTo>
                <a:cubicBezTo>
                  <a:pt x="12194" y="18139"/>
                  <a:pt x="12059" y="18162"/>
                  <a:pt x="11923" y="18187"/>
                </a:cubicBezTo>
                <a:cubicBezTo>
                  <a:pt x="11698" y="18225"/>
                  <a:pt x="11453" y="18264"/>
                  <a:pt x="11394" y="18264"/>
                </a:cubicBezTo>
                <a:cubicBezTo>
                  <a:pt x="11372" y="18264"/>
                  <a:pt x="11377" y="18258"/>
                  <a:pt x="11422" y="18244"/>
                </a:cubicBezTo>
                <a:cubicBezTo>
                  <a:pt x="11133" y="18190"/>
                  <a:pt x="11850" y="17987"/>
                  <a:pt x="12217" y="17892"/>
                </a:cubicBezTo>
                <a:cubicBezTo>
                  <a:pt x="12308" y="17866"/>
                  <a:pt x="12409" y="17863"/>
                  <a:pt x="12523" y="17863"/>
                </a:cubicBezTo>
                <a:cubicBezTo>
                  <a:pt x="12579" y="17863"/>
                  <a:pt x="12637" y="17864"/>
                  <a:pt x="12700" y="17864"/>
                </a:cubicBezTo>
                <a:cubicBezTo>
                  <a:pt x="13014" y="17864"/>
                  <a:pt x="13414" y="17839"/>
                  <a:pt x="13947" y="17541"/>
                </a:cubicBezTo>
                <a:cubicBezTo>
                  <a:pt x="13859" y="17589"/>
                  <a:pt x="13869" y="17610"/>
                  <a:pt x="13786" y="17656"/>
                </a:cubicBezTo>
                <a:cubicBezTo>
                  <a:pt x="14172" y="17531"/>
                  <a:pt x="14310" y="17221"/>
                  <a:pt x="14755" y="17043"/>
                </a:cubicBezTo>
                <a:cubicBezTo>
                  <a:pt x="14772" y="16778"/>
                  <a:pt x="15188" y="16690"/>
                  <a:pt x="14995" y="16504"/>
                </a:cubicBezTo>
                <a:cubicBezTo>
                  <a:pt x="14821" y="16703"/>
                  <a:pt x="14633" y="16894"/>
                  <a:pt x="14421" y="17072"/>
                </a:cubicBezTo>
                <a:cubicBezTo>
                  <a:pt x="14750" y="16732"/>
                  <a:pt x="14811" y="16317"/>
                  <a:pt x="15367" y="15832"/>
                </a:cubicBezTo>
                <a:cubicBezTo>
                  <a:pt x="15390" y="15899"/>
                  <a:pt x="15317" y="16089"/>
                  <a:pt x="15261" y="16222"/>
                </a:cubicBezTo>
                <a:cubicBezTo>
                  <a:pt x="15468" y="16093"/>
                  <a:pt x="15478" y="15890"/>
                  <a:pt x="15668" y="15741"/>
                </a:cubicBezTo>
                <a:cubicBezTo>
                  <a:pt x="15913" y="15907"/>
                  <a:pt x="15162" y="16520"/>
                  <a:pt x="14917" y="16943"/>
                </a:cubicBezTo>
                <a:cubicBezTo>
                  <a:pt x="15169" y="16866"/>
                  <a:pt x="15350" y="16416"/>
                  <a:pt x="15458" y="16416"/>
                </a:cubicBezTo>
                <a:cubicBezTo>
                  <a:pt x="15484" y="16416"/>
                  <a:pt x="15506" y="16442"/>
                  <a:pt x="15522" y="16504"/>
                </a:cubicBezTo>
                <a:cubicBezTo>
                  <a:pt x="15473" y="16280"/>
                  <a:pt x="15628" y="16126"/>
                  <a:pt x="15790" y="15940"/>
                </a:cubicBezTo>
                <a:cubicBezTo>
                  <a:pt x="15951" y="15750"/>
                  <a:pt x="16136" y="15534"/>
                  <a:pt x="16118" y="15244"/>
                </a:cubicBezTo>
                <a:lnTo>
                  <a:pt x="16263" y="15327"/>
                </a:lnTo>
                <a:cubicBezTo>
                  <a:pt x="16285" y="15240"/>
                  <a:pt x="16275" y="15054"/>
                  <a:pt x="16346" y="14909"/>
                </a:cubicBezTo>
                <a:lnTo>
                  <a:pt x="16442" y="15231"/>
                </a:lnTo>
                <a:cubicBezTo>
                  <a:pt x="16452" y="14776"/>
                  <a:pt x="16936" y="14457"/>
                  <a:pt x="16924" y="14017"/>
                </a:cubicBezTo>
                <a:cubicBezTo>
                  <a:pt x="16835" y="14386"/>
                  <a:pt x="16774" y="14469"/>
                  <a:pt x="16718" y="14469"/>
                </a:cubicBezTo>
                <a:cubicBezTo>
                  <a:pt x="16672" y="14469"/>
                  <a:pt x="16629" y="14416"/>
                  <a:pt x="16572" y="14416"/>
                </a:cubicBezTo>
                <a:cubicBezTo>
                  <a:pt x="16534" y="14416"/>
                  <a:pt x="16493" y="14438"/>
                  <a:pt x="16442" y="14515"/>
                </a:cubicBezTo>
                <a:cubicBezTo>
                  <a:pt x="16480" y="13989"/>
                  <a:pt x="16602" y="13859"/>
                  <a:pt x="16764" y="13703"/>
                </a:cubicBezTo>
                <a:cubicBezTo>
                  <a:pt x="16915" y="13558"/>
                  <a:pt x="17091" y="13383"/>
                  <a:pt x="17075" y="12857"/>
                </a:cubicBezTo>
                <a:cubicBezTo>
                  <a:pt x="17063" y="13000"/>
                  <a:pt x="16992" y="13194"/>
                  <a:pt x="16933" y="13194"/>
                </a:cubicBezTo>
                <a:cubicBezTo>
                  <a:pt x="16913" y="13194"/>
                  <a:pt x="16895" y="13172"/>
                  <a:pt x="16881" y="13118"/>
                </a:cubicBezTo>
                <a:lnTo>
                  <a:pt x="16959" y="12754"/>
                </a:lnTo>
                <a:cubicBezTo>
                  <a:pt x="16969" y="12734"/>
                  <a:pt x="16974" y="12682"/>
                  <a:pt x="16986" y="12682"/>
                </a:cubicBezTo>
                <a:cubicBezTo>
                  <a:pt x="16986" y="12682"/>
                  <a:pt x="16986" y="12683"/>
                  <a:pt x="16986" y="12683"/>
                </a:cubicBezTo>
                <a:cubicBezTo>
                  <a:pt x="16997" y="12683"/>
                  <a:pt x="17004" y="12671"/>
                  <a:pt x="17014" y="12666"/>
                </a:cubicBezTo>
                <a:cubicBezTo>
                  <a:pt x="17030" y="12654"/>
                  <a:pt x="17053" y="12645"/>
                  <a:pt x="17075" y="12638"/>
                </a:cubicBezTo>
                <a:cubicBezTo>
                  <a:pt x="17052" y="12558"/>
                  <a:pt x="17019" y="12532"/>
                  <a:pt x="16971" y="12532"/>
                </a:cubicBezTo>
                <a:cubicBezTo>
                  <a:pt x="16963" y="12532"/>
                  <a:pt x="16956" y="12533"/>
                  <a:pt x="16948" y="12533"/>
                </a:cubicBezTo>
                <a:cubicBezTo>
                  <a:pt x="16916" y="12538"/>
                  <a:pt x="16886" y="12554"/>
                  <a:pt x="16853" y="12554"/>
                </a:cubicBezTo>
                <a:cubicBezTo>
                  <a:pt x="16829" y="12554"/>
                  <a:pt x="16802" y="12544"/>
                  <a:pt x="16776" y="12509"/>
                </a:cubicBezTo>
                <a:cubicBezTo>
                  <a:pt x="16870" y="12484"/>
                  <a:pt x="16858" y="12459"/>
                  <a:pt x="16809" y="12405"/>
                </a:cubicBezTo>
                <a:cubicBezTo>
                  <a:pt x="16776" y="12356"/>
                  <a:pt x="16647" y="12248"/>
                  <a:pt x="16635" y="12186"/>
                </a:cubicBezTo>
                <a:cubicBezTo>
                  <a:pt x="16647" y="12174"/>
                  <a:pt x="16658" y="12165"/>
                  <a:pt x="16680" y="12161"/>
                </a:cubicBezTo>
                <a:lnTo>
                  <a:pt x="16847" y="12277"/>
                </a:lnTo>
                <a:cubicBezTo>
                  <a:pt x="16886" y="12281"/>
                  <a:pt x="16921" y="12282"/>
                  <a:pt x="16949" y="12282"/>
                </a:cubicBezTo>
                <a:cubicBezTo>
                  <a:pt x="17121" y="12282"/>
                  <a:pt x="17091" y="12222"/>
                  <a:pt x="17087" y="12165"/>
                </a:cubicBezTo>
                <a:cubicBezTo>
                  <a:pt x="17082" y="12132"/>
                  <a:pt x="17075" y="12099"/>
                  <a:pt x="17115" y="12074"/>
                </a:cubicBezTo>
                <a:cubicBezTo>
                  <a:pt x="17143" y="12057"/>
                  <a:pt x="17176" y="12049"/>
                  <a:pt x="17209" y="12044"/>
                </a:cubicBezTo>
                <a:lnTo>
                  <a:pt x="17521" y="11995"/>
                </a:lnTo>
                <a:cubicBezTo>
                  <a:pt x="17409" y="12090"/>
                  <a:pt x="17225" y="12186"/>
                  <a:pt x="17232" y="12248"/>
                </a:cubicBezTo>
                <a:cubicBezTo>
                  <a:pt x="17287" y="12223"/>
                  <a:pt x="17348" y="12207"/>
                  <a:pt x="17409" y="12190"/>
                </a:cubicBezTo>
                <a:lnTo>
                  <a:pt x="17687" y="12099"/>
                </a:lnTo>
                <a:lnTo>
                  <a:pt x="17632" y="12272"/>
                </a:lnTo>
                <a:cubicBezTo>
                  <a:pt x="18222" y="11999"/>
                  <a:pt x="18422" y="11958"/>
                  <a:pt x="19018" y="11688"/>
                </a:cubicBezTo>
                <a:cubicBezTo>
                  <a:pt x="18811" y="11680"/>
                  <a:pt x="18917" y="11473"/>
                  <a:pt x="19295" y="11166"/>
                </a:cubicBezTo>
                <a:cubicBezTo>
                  <a:pt x="19365" y="11129"/>
                  <a:pt x="19406" y="11118"/>
                  <a:pt x="19431" y="11118"/>
                </a:cubicBezTo>
                <a:cubicBezTo>
                  <a:pt x="19474" y="11118"/>
                  <a:pt x="19471" y="11152"/>
                  <a:pt x="19491" y="11152"/>
                </a:cubicBezTo>
                <a:cubicBezTo>
                  <a:pt x="19514" y="11152"/>
                  <a:pt x="19568" y="11102"/>
                  <a:pt x="19780" y="10881"/>
                </a:cubicBezTo>
                <a:cubicBezTo>
                  <a:pt x="19768" y="11038"/>
                  <a:pt x="19747" y="11249"/>
                  <a:pt x="19362" y="11365"/>
                </a:cubicBezTo>
                <a:cubicBezTo>
                  <a:pt x="19380" y="11419"/>
                  <a:pt x="19300" y="11527"/>
                  <a:pt x="19312" y="11576"/>
                </a:cubicBezTo>
                <a:cubicBezTo>
                  <a:pt x="19752" y="11419"/>
                  <a:pt x="20107" y="10934"/>
                  <a:pt x="20236" y="10727"/>
                </a:cubicBezTo>
                <a:cubicBezTo>
                  <a:pt x="20180" y="10802"/>
                  <a:pt x="20107" y="10872"/>
                  <a:pt x="20030" y="10934"/>
                </a:cubicBezTo>
                <a:cubicBezTo>
                  <a:pt x="20168" y="10653"/>
                  <a:pt x="20264" y="10366"/>
                  <a:pt x="20319" y="10072"/>
                </a:cubicBezTo>
                <a:cubicBezTo>
                  <a:pt x="20354" y="10042"/>
                  <a:pt x="20378" y="10030"/>
                  <a:pt x="20397" y="10030"/>
                </a:cubicBezTo>
                <a:cubicBezTo>
                  <a:pt x="20441" y="10030"/>
                  <a:pt x="20441" y="10109"/>
                  <a:pt x="20441" y="10189"/>
                </a:cubicBezTo>
                <a:cubicBezTo>
                  <a:pt x="20497" y="10022"/>
                  <a:pt x="20497" y="9894"/>
                  <a:pt x="20564" y="9654"/>
                </a:cubicBezTo>
                <a:cubicBezTo>
                  <a:pt x="20676" y="9745"/>
                  <a:pt x="20848" y="9761"/>
                  <a:pt x="20737" y="10126"/>
                </a:cubicBezTo>
                <a:cubicBezTo>
                  <a:pt x="20820" y="9856"/>
                  <a:pt x="20869" y="9583"/>
                  <a:pt x="20893" y="9309"/>
                </a:cubicBezTo>
                <a:cubicBezTo>
                  <a:pt x="20960" y="9274"/>
                  <a:pt x="21119" y="9015"/>
                  <a:pt x="21179" y="9015"/>
                </a:cubicBezTo>
                <a:cubicBezTo>
                  <a:pt x="21189" y="9015"/>
                  <a:pt x="21195" y="9021"/>
                  <a:pt x="21199" y="9036"/>
                </a:cubicBezTo>
                <a:cubicBezTo>
                  <a:pt x="21387" y="8593"/>
                  <a:pt x="21076" y="7938"/>
                  <a:pt x="21142" y="7375"/>
                </a:cubicBezTo>
                <a:cubicBezTo>
                  <a:pt x="21109" y="7345"/>
                  <a:pt x="21081" y="7287"/>
                  <a:pt x="21048" y="7167"/>
                </a:cubicBezTo>
                <a:cubicBezTo>
                  <a:pt x="21027" y="6641"/>
                  <a:pt x="21098" y="6143"/>
                  <a:pt x="20709" y="5572"/>
                </a:cubicBezTo>
                <a:cubicBezTo>
                  <a:pt x="20759" y="5439"/>
                  <a:pt x="20798" y="5311"/>
                  <a:pt x="20836" y="5178"/>
                </a:cubicBezTo>
                <a:cubicBezTo>
                  <a:pt x="20787" y="5083"/>
                  <a:pt x="20752" y="5050"/>
                  <a:pt x="20724" y="5050"/>
                </a:cubicBezTo>
                <a:cubicBezTo>
                  <a:pt x="20658" y="5050"/>
                  <a:pt x="20631" y="5243"/>
                  <a:pt x="20544" y="5243"/>
                </a:cubicBezTo>
                <a:cubicBezTo>
                  <a:pt x="20491" y="5243"/>
                  <a:pt x="20416" y="5173"/>
                  <a:pt x="20297" y="4950"/>
                </a:cubicBezTo>
                <a:cubicBezTo>
                  <a:pt x="19985" y="4432"/>
                  <a:pt x="20420" y="4697"/>
                  <a:pt x="20403" y="4481"/>
                </a:cubicBezTo>
                <a:cubicBezTo>
                  <a:pt x="20147" y="4241"/>
                  <a:pt x="19651" y="3868"/>
                  <a:pt x="19529" y="3338"/>
                </a:cubicBezTo>
                <a:cubicBezTo>
                  <a:pt x="19674" y="3479"/>
                  <a:pt x="19724" y="3612"/>
                  <a:pt x="19829" y="3752"/>
                </a:cubicBezTo>
                <a:cubicBezTo>
                  <a:pt x="19801" y="3619"/>
                  <a:pt x="19763" y="3482"/>
                  <a:pt x="19730" y="3346"/>
                </a:cubicBezTo>
                <a:cubicBezTo>
                  <a:pt x="20073" y="3590"/>
                  <a:pt x="20233" y="3837"/>
                  <a:pt x="20292" y="3837"/>
                </a:cubicBezTo>
                <a:cubicBezTo>
                  <a:pt x="20321" y="3837"/>
                  <a:pt x="20327" y="3784"/>
                  <a:pt x="20319" y="3652"/>
                </a:cubicBezTo>
                <a:cubicBezTo>
                  <a:pt x="20304" y="3656"/>
                  <a:pt x="20289" y="3657"/>
                  <a:pt x="20273" y="3657"/>
                </a:cubicBezTo>
                <a:cubicBezTo>
                  <a:pt x="20046" y="3657"/>
                  <a:pt x="19829" y="3325"/>
                  <a:pt x="19585" y="3011"/>
                </a:cubicBezTo>
                <a:cubicBezTo>
                  <a:pt x="19350" y="2704"/>
                  <a:pt x="19092" y="2402"/>
                  <a:pt x="18872" y="2402"/>
                </a:cubicBezTo>
                <a:cubicBezTo>
                  <a:pt x="18847" y="2402"/>
                  <a:pt x="18824" y="2406"/>
                  <a:pt x="18801" y="2414"/>
                </a:cubicBezTo>
                <a:cubicBezTo>
                  <a:pt x="18773" y="2326"/>
                  <a:pt x="18740" y="2235"/>
                  <a:pt x="18695" y="2149"/>
                </a:cubicBezTo>
                <a:cubicBezTo>
                  <a:pt x="18750" y="2215"/>
                  <a:pt x="18790" y="2210"/>
                  <a:pt x="18834" y="2277"/>
                </a:cubicBezTo>
                <a:cubicBezTo>
                  <a:pt x="18639" y="1742"/>
                  <a:pt x="18260" y="2103"/>
                  <a:pt x="17759" y="1556"/>
                </a:cubicBezTo>
                <a:cubicBezTo>
                  <a:pt x="17621" y="1396"/>
                  <a:pt x="17526" y="1261"/>
                  <a:pt x="17594" y="1261"/>
                </a:cubicBezTo>
                <a:cubicBezTo>
                  <a:pt x="17611" y="1261"/>
                  <a:pt x="17639" y="1268"/>
                  <a:pt x="17677" y="1287"/>
                </a:cubicBezTo>
                <a:cubicBezTo>
                  <a:pt x="17477" y="1178"/>
                  <a:pt x="17282" y="1071"/>
                  <a:pt x="17070" y="972"/>
                </a:cubicBezTo>
                <a:cubicBezTo>
                  <a:pt x="16981" y="912"/>
                  <a:pt x="16969" y="878"/>
                  <a:pt x="17004" y="878"/>
                </a:cubicBezTo>
                <a:cubicBezTo>
                  <a:pt x="17025" y="878"/>
                  <a:pt x="17062" y="889"/>
                  <a:pt x="17106" y="915"/>
                </a:cubicBezTo>
                <a:cubicBezTo>
                  <a:pt x="16822" y="740"/>
                  <a:pt x="16513" y="590"/>
                  <a:pt x="16179" y="462"/>
                </a:cubicBezTo>
                <a:lnTo>
                  <a:pt x="16197" y="453"/>
                </a:lnTo>
                <a:cubicBezTo>
                  <a:pt x="16028" y="447"/>
                  <a:pt x="15721" y="416"/>
                  <a:pt x="15501" y="416"/>
                </a:cubicBezTo>
                <a:cubicBezTo>
                  <a:pt x="15458" y="416"/>
                  <a:pt x="15418" y="417"/>
                  <a:pt x="15384" y="420"/>
                </a:cubicBezTo>
                <a:cubicBezTo>
                  <a:pt x="15269" y="376"/>
                  <a:pt x="15274" y="366"/>
                  <a:pt x="15317" y="366"/>
                </a:cubicBezTo>
                <a:cubicBezTo>
                  <a:pt x="15352" y="366"/>
                  <a:pt x="15412" y="372"/>
                  <a:pt x="15453" y="372"/>
                </a:cubicBezTo>
                <a:cubicBezTo>
                  <a:pt x="15488" y="372"/>
                  <a:pt x="15511" y="367"/>
                  <a:pt x="15496" y="350"/>
                </a:cubicBezTo>
                <a:lnTo>
                  <a:pt x="15139" y="329"/>
                </a:lnTo>
                <a:lnTo>
                  <a:pt x="14783" y="358"/>
                </a:lnTo>
                <a:cubicBezTo>
                  <a:pt x="14582" y="294"/>
                  <a:pt x="14803" y="217"/>
                  <a:pt x="15117" y="217"/>
                </a:cubicBezTo>
                <a:cubicBezTo>
                  <a:pt x="15271" y="217"/>
                  <a:pt x="15446" y="236"/>
                  <a:pt x="15607" y="283"/>
                </a:cubicBezTo>
                <a:cubicBezTo>
                  <a:pt x="15413" y="97"/>
                  <a:pt x="15256" y="43"/>
                  <a:pt x="15076" y="43"/>
                </a:cubicBezTo>
                <a:cubicBezTo>
                  <a:pt x="15011" y="43"/>
                  <a:pt x="14944" y="50"/>
                  <a:pt x="14873" y="60"/>
                </a:cubicBezTo>
                <a:cubicBezTo>
                  <a:pt x="14732" y="80"/>
                  <a:pt x="14572" y="89"/>
                  <a:pt x="14348" y="131"/>
                </a:cubicBezTo>
                <a:cubicBezTo>
                  <a:pt x="14238" y="147"/>
                  <a:pt x="14110" y="159"/>
                  <a:pt x="13960" y="171"/>
                </a:cubicBezTo>
                <a:lnTo>
                  <a:pt x="13459" y="255"/>
                </a:lnTo>
                <a:cubicBezTo>
                  <a:pt x="13676" y="171"/>
                  <a:pt x="13892" y="85"/>
                  <a:pt x="14153" y="43"/>
                </a:cubicBezTo>
                <a:cubicBezTo>
                  <a:pt x="14049" y="12"/>
                  <a:pt x="13947" y="0"/>
                  <a:pt x="13841" y="0"/>
                </a:cubicBezTo>
                <a:close/>
              </a:path>
            </a:pathLst>
          </a:custGeom>
          <a:solidFill>
            <a:srgbClr val="FFC1BE"/>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grpSp>
        <p:nvGrpSpPr>
          <p:cNvPr id="1103" name="Google Shape;590;p24"/>
          <p:cNvGrpSpPr/>
          <p:nvPr/>
        </p:nvGrpSpPr>
        <p:grpSpPr>
          <a:xfrm>
            <a:off x="-1195810" y="6853245"/>
            <a:ext cx="7773378" cy="3045355"/>
            <a:chOff x="-1" y="-1"/>
            <a:chExt cx="7773376" cy="3045354"/>
          </a:xfrm>
        </p:grpSpPr>
        <p:sp>
          <p:nvSpPr>
            <p:cNvPr id="1086" name="Google Shape;591;p24"/>
            <p:cNvSpPr/>
            <p:nvPr/>
          </p:nvSpPr>
          <p:spPr>
            <a:xfrm>
              <a:off x="6583140" y="2553705"/>
              <a:ext cx="513551" cy="188074"/>
            </a:xfrm>
            <a:custGeom>
              <a:avLst/>
              <a:gdLst/>
              <a:ahLst/>
              <a:cxnLst>
                <a:cxn ang="0">
                  <a:pos x="wd2" y="hd2"/>
                </a:cxn>
                <a:cxn ang="5400000">
                  <a:pos x="wd2" y="hd2"/>
                </a:cxn>
                <a:cxn ang="10800000">
                  <a:pos x="wd2" y="hd2"/>
                </a:cxn>
                <a:cxn ang="16200000">
                  <a:pos x="wd2" y="hd2"/>
                </a:cxn>
              </a:cxnLst>
              <a:rect l="0" t="0" r="r" b="b"/>
              <a:pathLst>
                <a:path w="20859" h="21600" extrusionOk="0">
                  <a:moveTo>
                    <a:pt x="3787" y="0"/>
                  </a:moveTo>
                  <a:cubicBezTo>
                    <a:pt x="2919" y="0"/>
                    <a:pt x="2067" y="225"/>
                    <a:pt x="1246" y="721"/>
                  </a:cubicBezTo>
                  <a:cubicBezTo>
                    <a:pt x="195" y="1464"/>
                    <a:pt x="-474" y="5946"/>
                    <a:pt x="410" y="8063"/>
                  </a:cubicBezTo>
                  <a:cubicBezTo>
                    <a:pt x="2505" y="13064"/>
                    <a:pt x="4759" y="13987"/>
                    <a:pt x="7379" y="15654"/>
                  </a:cubicBezTo>
                  <a:lnTo>
                    <a:pt x="16873" y="21487"/>
                  </a:lnTo>
                  <a:cubicBezTo>
                    <a:pt x="17016" y="21555"/>
                    <a:pt x="17160" y="21600"/>
                    <a:pt x="17303" y="21600"/>
                  </a:cubicBezTo>
                  <a:cubicBezTo>
                    <a:pt x="18123" y="21600"/>
                    <a:pt x="18904" y="20361"/>
                    <a:pt x="19334" y="18289"/>
                  </a:cubicBezTo>
                  <a:lnTo>
                    <a:pt x="20274" y="18672"/>
                  </a:lnTo>
                  <a:cubicBezTo>
                    <a:pt x="20282" y="18672"/>
                    <a:pt x="20290" y="18672"/>
                    <a:pt x="20298" y="18672"/>
                  </a:cubicBezTo>
                  <a:cubicBezTo>
                    <a:pt x="20696" y="18672"/>
                    <a:pt x="21126" y="17005"/>
                    <a:pt x="20648" y="16397"/>
                  </a:cubicBezTo>
                  <a:lnTo>
                    <a:pt x="19661" y="15271"/>
                  </a:lnTo>
                  <a:cubicBezTo>
                    <a:pt x="19764" y="12613"/>
                    <a:pt x="19015" y="10271"/>
                    <a:pt x="18155" y="9572"/>
                  </a:cubicBezTo>
                  <a:cubicBezTo>
                    <a:pt x="13783" y="6442"/>
                    <a:pt x="8518" y="0"/>
                    <a:pt x="378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87" name="Google Shape;592;p24"/>
            <p:cNvSpPr/>
            <p:nvPr/>
          </p:nvSpPr>
          <p:spPr>
            <a:xfrm>
              <a:off x="5501382" y="2381327"/>
              <a:ext cx="509534" cy="205331"/>
            </a:xfrm>
            <a:custGeom>
              <a:avLst/>
              <a:gdLst/>
              <a:ahLst/>
              <a:cxnLst>
                <a:cxn ang="0">
                  <a:pos x="wd2" y="hd2"/>
                </a:cxn>
                <a:cxn ang="5400000">
                  <a:pos x="wd2" y="hd2"/>
                </a:cxn>
                <a:cxn ang="10800000">
                  <a:pos x="wd2" y="hd2"/>
                </a:cxn>
                <a:cxn ang="16200000">
                  <a:pos x="wd2" y="hd2"/>
                </a:cxn>
              </a:cxnLst>
              <a:rect l="0" t="0" r="r" b="b"/>
              <a:pathLst>
                <a:path w="20433" h="21600" extrusionOk="0">
                  <a:moveTo>
                    <a:pt x="18753" y="0"/>
                  </a:moveTo>
                  <a:cubicBezTo>
                    <a:pt x="18313" y="0"/>
                    <a:pt x="17833" y="433"/>
                    <a:pt x="17377" y="1423"/>
                  </a:cubicBezTo>
                  <a:cubicBezTo>
                    <a:pt x="15175" y="6086"/>
                    <a:pt x="12455" y="8727"/>
                    <a:pt x="9624" y="8933"/>
                  </a:cubicBezTo>
                  <a:cubicBezTo>
                    <a:pt x="9561" y="8933"/>
                    <a:pt x="9506" y="8933"/>
                    <a:pt x="9451" y="8933"/>
                  </a:cubicBezTo>
                  <a:cubicBezTo>
                    <a:pt x="6848" y="8933"/>
                    <a:pt x="4615" y="5859"/>
                    <a:pt x="2107" y="5116"/>
                  </a:cubicBezTo>
                  <a:cubicBezTo>
                    <a:pt x="2036" y="5075"/>
                    <a:pt x="1965" y="5075"/>
                    <a:pt x="1902" y="5075"/>
                  </a:cubicBezTo>
                  <a:cubicBezTo>
                    <a:pt x="739" y="5075"/>
                    <a:pt x="-496" y="8273"/>
                    <a:pt x="204" y="11429"/>
                  </a:cubicBezTo>
                  <a:cubicBezTo>
                    <a:pt x="1831" y="18732"/>
                    <a:pt x="4670" y="21600"/>
                    <a:pt x="7745" y="21600"/>
                  </a:cubicBezTo>
                  <a:cubicBezTo>
                    <a:pt x="12305" y="21600"/>
                    <a:pt x="17385" y="15328"/>
                    <a:pt x="19862" y="7963"/>
                  </a:cubicBezTo>
                  <a:cubicBezTo>
                    <a:pt x="21104" y="4209"/>
                    <a:pt x="20129" y="0"/>
                    <a:pt x="1875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88" name="Google Shape;593;p24"/>
            <p:cNvSpPr/>
            <p:nvPr/>
          </p:nvSpPr>
          <p:spPr>
            <a:xfrm>
              <a:off x="5775406" y="1938518"/>
              <a:ext cx="548223" cy="126496"/>
            </a:xfrm>
            <a:custGeom>
              <a:avLst/>
              <a:gdLst/>
              <a:ahLst/>
              <a:cxnLst>
                <a:cxn ang="0">
                  <a:pos x="wd2" y="hd2"/>
                </a:cxn>
                <a:cxn ang="5400000">
                  <a:pos x="wd2" y="hd2"/>
                </a:cxn>
                <a:cxn ang="10800000">
                  <a:pos x="wd2" y="hd2"/>
                </a:cxn>
                <a:cxn ang="16200000">
                  <a:pos x="wd2" y="hd2"/>
                </a:cxn>
              </a:cxnLst>
              <a:rect l="0" t="0" r="r" b="b"/>
              <a:pathLst>
                <a:path w="20672" h="21600" extrusionOk="0">
                  <a:moveTo>
                    <a:pt x="6069" y="0"/>
                  </a:moveTo>
                  <a:cubicBezTo>
                    <a:pt x="4480" y="0"/>
                    <a:pt x="2912" y="603"/>
                    <a:pt x="1403" y="2880"/>
                  </a:cubicBezTo>
                  <a:cubicBezTo>
                    <a:pt x="-334" y="5459"/>
                    <a:pt x="-534" y="15940"/>
                    <a:pt x="1233" y="18753"/>
                  </a:cubicBezTo>
                  <a:cubicBezTo>
                    <a:pt x="2624" y="20964"/>
                    <a:pt x="4102" y="21600"/>
                    <a:pt x="5604" y="21600"/>
                  </a:cubicBezTo>
                  <a:cubicBezTo>
                    <a:pt x="7245" y="21600"/>
                    <a:pt x="8902" y="20863"/>
                    <a:pt x="10492" y="20696"/>
                  </a:cubicBezTo>
                  <a:cubicBezTo>
                    <a:pt x="13701" y="20227"/>
                    <a:pt x="16585" y="19658"/>
                    <a:pt x="19698" y="16175"/>
                  </a:cubicBezTo>
                  <a:cubicBezTo>
                    <a:pt x="20889" y="14701"/>
                    <a:pt x="21066" y="6597"/>
                    <a:pt x="19794" y="5124"/>
                  </a:cubicBezTo>
                  <a:cubicBezTo>
                    <a:pt x="16733" y="1407"/>
                    <a:pt x="13871" y="1072"/>
                    <a:pt x="10713" y="737"/>
                  </a:cubicBezTo>
                  <a:cubicBezTo>
                    <a:pt x="9175" y="569"/>
                    <a:pt x="7615" y="0"/>
                    <a:pt x="60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89" name="Google Shape;594;p24"/>
            <p:cNvSpPr/>
            <p:nvPr/>
          </p:nvSpPr>
          <p:spPr>
            <a:xfrm>
              <a:off x="6976263" y="2077362"/>
              <a:ext cx="356928" cy="158461"/>
            </a:xfrm>
            <a:custGeom>
              <a:avLst/>
              <a:gdLst/>
              <a:ahLst/>
              <a:cxnLst>
                <a:cxn ang="0">
                  <a:pos x="wd2" y="hd2"/>
                </a:cxn>
                <a:cxn ang="5400000">
                  <a:pos x="wd2" y="hd2"/>
                </a:cxn>
                <a:cxn ang="10800000">
                  <a:pos x="wd2" y="hd2"/>
                </a:cxn>
                <a:cxn ang="16200000">
                  <a:pos x="wd2" y="hd2"/>
                </a:cxn>
              </a:cxnLst>
              <a:rect l="0" t="0" r="r" b="b"/>
              <a:pathLst>
                <a:path w="21124" h="21600" extrusionOk="0">
                  <a:moveTo>
                    <a:pt x="1032" y="0"/>
                  </a:moveTo>
                  <a:cubicBezTo>
                    <a:pt x="347" y="0"/>
                    <a:pt x="-245" y="2165"/>
                    <a:pt x="103" y="3529"/>
                  </a:cubicBezTo>
                  <a:cubicBezTo>
                    <a:pt x="2332" y="12965"/>
                    <a:pt x="4757" y="17029"/>
                    <a:pt x="9284" y="19729"/>
                  </a:cubicBezTo>
                  <a:cubicBezTo>
                    <a:pt x="11280" y="20878"/>
                    <a:pt x="13312" y="21520"/>
                    <a:pt x="15378" y="21600"/>
                  </a:cubicBezTo>
                  <a:cubicBezTo>
                    <a:pt x="18233" y="21600"/>
                    <a:pt x="18627" y="20531"/>
                    <a:pt x="20728" y="16654"/>
                  </a:cubicBezTo>
                  <a:cubicBezTo>
                    <a:pt x="21123" y="15933"/>
                    <a:pt x="21355" y="14409"/>
                    <a:pt x="20775" y="13687"/>
                  </a:cubicBezTo>
                  <a:cubicBezTo>
                    <a:pt x="19289" y="11896"/>
                    <a:pt x="18941" y="10640"/>
                    <a:pt x="17142" y="10078"/>
                  </a:cubicBezTo>
                  <a:cubicBezTo>
                    <a:pt x="15227" y="9731"/>
                    <a:pt x="13346" y="9009"/>
                    <a:pt x="11478" y="7940"/>
                  </a:cubicBezTo>
                  <a:cubicBezTo>
                    <a:pt x="9714" y="6763"/>
                    <a:pt x="8193" y="4518"/>
                    <a:pt x="6475" y="3154"/>
                  </a:cubicBezTo>
                  <a:cubicBezTo>
                    <a:pt x="4757" y="1818"/>
                    <a:pt x="2993" y="1363"/>
                    <a:pt x="1275" y="107"/>
                  </a:cubicBezTo>
                  <a:cubicBezTo>
                    <a:pt x="1194" y="27"/>
                    <a:pt x="1113" y="0"/>
                    <a:pt x="1032"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90" name="Google Shape;595;p24"/>
            <p:cNvSpPr/>
            <p:nvPr/>
          </p:nvSpPr>
          <p:spPr>
            <a:xfrm>
              <a:off x="7333731" y="2815507"/>
              <a:ext cx="439645" cy="229847"/>
            </a:xfrm>
            <a:custGeom>
              <a:avLst/>
              <a:gdLst/>
              <a:ahLst/>
              <a:cxnLst>
                <a:cxn ang="0">
                  <a:pos x="wd2" y="hd2"/>
                </a:cxn>
                <a:cxn ang="5400000">
                  <a:pos x="wd2" y="hd2"/>
                </a:cxn>
                <a:cxn ang="10800000">
                  <a:pos x="wd2" y="hd2"/>
                </a:cxn>
                <a:cxn ang="16200000">
                  <a:pos x="wd2" y="hd2"/>
                </a:cxn>
              </a:cxnLst>
              <a:rect l="0" t="0" r="r" b="b"/>
              <a:pathLst>
                <a:path w="20426" h="21600" extrusionOk="0">
                  <a:moveTo>
                    <a:pt x="1760" y="0"/>
                  </a:moveTo>
                  <a:cubicBezTo>
                    <a:pt x="394" y="0"/>
                    <a:pt x="-836" y="4442"/>
                    <a:pt x="740" y="5621"/>
                  </a:cubicBezTo>
                  <a:cubicBezTo>
                    <a:pt x="6908" y="10284"/>
                    <a:pt x="12547" y="17785"/>
                    <a:pt x="18951" y="21508"/>
                  </a:cubicBezTo>
                  <a:cubicBezTo>
                    <a:pt x="19070" y="21563"/>
                    <a:pt x="19179" y="21600"/>
                    <a:pt x="19279" y="21600"/>
                  </a:cubicBezTo>
                  <a:cubicBezTo>
                    <a:pt x="20245" y="21600"/>
                    <a:pt x="20764" y="18983"/>
                    <a:pt x="20181" y="17472"/>
                  </a:cubicBezTo>
                  <a:cubicBezTo>
                    <a:pt x="17876" y="11703"/>
                    <a:pt x="15271" y="8533"/>
                    <a:pt x="12027" y="5308"/>
                  </a:cubicBezTo>
                  <a:cubicBezTo>
                    <a:pt x="8648" y="1972"/>
                    <a:pt x="5559" y="1345"/>
                    <a:pt x="1970" y="37"/>
                  </a:cubicBezTo>
                  <a:cubicBezTo>
                    <a:pt x="1897" y="18"/>
                    <a:pt x="1824" y="0"/>
                    <a:pt x="1760"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91" name="Google Shape;596;p24"/>
            <p:cNvSpPr/>
            <p:nvPr/>
          </p:nvSpPr>
          <p:spPr>
            <a:xfrm>
              <a:off x="4622758" y="2074224"/>
              <a:ext cx="531780" cy="163952"/>
            </a:xfrm>
            <a:custGeom>
              <a:avLst/>
              <a:gdLst/>
              <a:ahLst/>
              <a:cxnLst>
                <a:cxn ang="0">
                  <a:pos x="wd2" y="hd2"/>
                </a:cxn>
                <a:cxn ang="5400000">
                  <a:pos x="wd2" y="hd2"/>
                </a:cxn>
                <a:cxn ang="10800000">
                  <a:pos x="wd2" y="hd2"/>
                </a:cxn>
                <a:cxn ang="16200000">
                  <a:pos x="wd2" y="hd2"/>
                </a:cxn>
              </a:cxnLst>
              <a:rect l="0" t="0" r="r" b="b"/>
              <a:pathLst>
                <a:path w="20865" h="21600" extrusionOk="0">
                  <a:moveTo>
                    <a:pt x="6468" y="0"/>
                  </a:moveTo>
                  <a:cubicBezTo>
                    <a:pt x="4352" y="0"/>
                    <a:pt x="2236" y="1214"/>
                    <a:pt x="643" y="5297"/>
                  </a:cubicBezTo>
                  <a:cubicBezTo>
                    <a:pt x="105" y="6692"/>
                    <a:pt x="-311" y="9560"/>
                    <a:pt x="312" y="11394"/>
                  </a:cubicBezTo>
                  <a:cubicBezTo>
                    <a:pt x="2644" y="18500"/>
                    <a:pt x="6576" y="18241"/>
                    <a:pt x="9554" y="19300"/>
                  </a:cubicBezTo>
                  <a:cubicBezTo>
                    <a:pt x="11947" y="20076"/>
                    <a:pt x="14317" y="21600"/>
                    <a:pt x="16695" y="21600"/>
                  </a:cubicBezTo>
                  <a:cubicBezTo>
                    <a:pt x="17703" y="21600"/>
                    <a:pt x="18719" y="21316"/>
                    <a:pt x="19735" y="20592"/>
                  </a:cubicBezTo>
                  <a:cubicBezTo>
                    <a:pt x="20720" y="19895"/>
                    <a:pt x="21289" y="14960"/>
                    <a:pt x="20481" y="12609"/>
                  </a:cubicBezTo>
                  <a:cubicBezTo>
                    <a:pt x="17765" y="4522"/>
                    <a:pt x="14033" y="2687"/>
                    <a:pt x="10539" y="1111"/>
                  </a:cubicBezTo>
                  <a:cubicBezTo>
                    <a:pt x="9277" y="543"/>
                    <a:pt x="7877" y="0"/>
                    <a:pt x="646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92" name="Google Shape;597;p24"/>
            <p:cNvSpPr/>
            <p:nvPr/>
          </p:nvSpPr>
          <p:spPr>
            <a:xfrm>
              <a:off x="4138319" y="2372698"/>
              <a:ext cx="483423" cy="299855"/>
            </a:xfrm>
            <a:custGeom>
              <a:avLst/>
              <a:gdLst/>
              <a:ahLst/>
              <a:cxnLst>
                <a:cxn ang="0">
                  <a:pos x="wd2" y="hd2"/>
                </a:cxn>
                <a:cxn ang="5400000">
                  <a:pos x="wd2" y="hd2"/>
                </a:cxn>
                <a:cxn ang="10800000">
                  <a:pos x="wd2" y="hd2"/>
                </a:cxn>
                <a:cxn ang="16200000">
                  <a:pos x="wd2" y="hd2"/>
                </a:cxn>
              </a:cxnLst>
              <a:rect l="0" t="0" r="r" b="b"/>
              <a:pathLst>
                <a:path w="20056" h="21600" extrusionOk="0">
                  <a:moveTo>
                    <a:pt x="2618" y="0"/>
                  </a:moveTo>
                  <a:cubicBezTo>
                    <a:pt x="2414" y="0"/>
                    <a:pt x="2219" y="14"/>
                    <a:pt x="2024" y="28"/>
                  </a:cubicBezTo>
                  <a:cubicBezTo>
                    <a:pt x="738" y="170"/>
                    <a:pt x="-547" y="2981"/>
                    <a:pt x="242" y="5170"/>
                  </a:cubicBezTo>
                  <a:cubicBezTo>
                    <a:pt x="1967" y="9875"/>
                    <a:pt x="4570" y="12290"/>
                    <a:pt x="7418" y="14678"/>
                  </a:cubicBezTo>
                  <a:cubicBezTo>
                    <a:pt x="10404" y="17291"/>
                    <a:pt x="13528" y="19523"/>
                    <a:pt x="16700" y="21374"/>
                  </a:cubicBezTo>
                  <a:cubicBezTo>
                    <a:pt x="16985" y="21529"/>
                    <a:pt x="17254" y="21600"/>
                    <a:pt x="17506" y="21600"/>
                  </a:cubicBezTo>
                  <a:cubicBezTo>
                    <a:pt x="19930" y="21600"/>
                    <a:pt x="21053" y="15215"/>
                    <a:pt x="18946" y="12629"/>
                  </a:cubicBezTo>
                  <a:cubicBezTo>
                    <a:pt x="14528" y="7162"/>
                    <a:pt x="8313" y="0"/>
                    <a:pt x="261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93" name="Google Shape;598;p24"/>
            <p:cNvSpPr/>
            <p:nvPr/>
          </p:nvSpPr>
          <p:spPr>
            <a:xfrm>
              <a:off x="3934504" y="1411577"/>
              <a:ext cx="501747" cy="285541"/>
            </a:xfrm>
            <a:custGeom>
              <a:avLst/>
              <a:gdLst/>
              <a:ahLst/>
              <a:cxnLst>
                <a:cxn ang="0">
                  <a:pos x="wd2" y="hd2"/>
                </a:cxn>
                <a:cxn ang="5400000">
                  <a:pos x="wd2" y="hd2"/>
                </a:cxn>
                <a:cxn ang="10800000">
                  <a:pos x="wd2" y="hd2"/>
                </a:cxn>
                <a:cxn ang="16200000">
                  <a:pos x="wd2" y="hd2"/>
                </a:cxn>
              </a:cxnLst>
              <a:rect l="0" t="0" r="r" b="b"/>
              <a:pathLst>
                <a:path w="20818" h="21600" extrusionOk="0">
                  <a:moveTo>
                    <a:pt x="1129" y="0"/>
                  </a:moveTo>
                  <a:cubicBezTo>
                    <a:pt x="592" y="0"/>
                    <a:pt x="120" y="727"/>
                    <a:pt x="71" y="1795"/>
                  </a:cubicBezTo>
                  <a:cubicBezTo>
                    <a:pt x="-612" y="10325"/>
                    <a:pt x="3741" y="15874"/>
                    <a:pt x="7524" y="19063"/>
                  </a:cubicBezTo>
                  <a:cubicBezTo>
                    <a:pt x="9598" y="20843"/>
                    <a:pt x="11575" y="21600"/>
                    <a:pt x="13544" y="21600"/>
                  </a:cubicBezTo>
                  <a:cubicBezTo>
                    <a:pt x="15781" y="21600"/>
                    <a:pt x="18019" y="20636"/>
                    <a:pt x="20419" y="19063"/>
                  </a:cubicBezTo>
                  <a:cubicBezTo>
                    <a:pt x="20931" y="18722"/>
                    <a:pt x="20988" y="17164"/>
                    <a:pt x="20362" y="17164"/>
                  </a:cubicBezTo>
                  <a:cubicBezTo>
                    <a:pt x="20353" y="17164"/>
                    <a:pt x="20345" y="17164"/>
                    <a:pt x="20337" y="17164"/>
                  </a:cubicBezTo>
                  <a:cubicBezTo>
                    <a:pt x="20109" y="17194"/>
                    <a:pt x="19882" y="17209"/>
                    <a:pt x="19654" y="17209"/>
                  </a:cubicBezTo>
                  <a:cubicBezTo>
                    <a:pt x="16204" y="17209"/>
                    <a:pt x="12340" y="14464"/>
                    <a:pt x="9411" y="11379"/>
                  </a:cubicBezTo>
                  <a:cubicBezTo>
                    <a:pt x="6401" y="8189"/>
                    <a:pt x="4757" y="2641"/>
                    <a:pt x="1552" y="148"/>
                  </a:cubicBezTo>
                  <a:cubicBezTo>
                    <a:pt x="1414" y="45"/>
                    <a:pt x="1267" y="0"/>
                    <a:pt x="112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94" name="Google Shape;599;p24"/>
            <p:cNvSpPr/>
            <p:nvPr/>
          </p:nvSpPr>
          <p:spPr>
            <a:xfrm>
              <a:off x="2741904" y="1083490"/>
              <a:ext cx="469679" cy="374964"/>
            </a:xfrm>
            <a:custGeom>
              <a:avLst/>
              <a:gdLst/>
              <a:ahLst/>
              <a:cxnLst>
                <a:cxn ang="0">
                  <a:pos x="wd2" y="hd2"/>
                </a:cxn>
                <a:cxn ang="5400000">
                  <a:pos x="wd2" y="hd2"/>
                </a:cxn>
                <a:cxn ang="10800000">
                  <a:pos x="wd2" y="hd2"/>
                </a:cxn>
                <a:cxn ang="16200000">
                  <a:pos x="wd2" y="hd2"/>
                </a:cxn>
              </a:cxnLst>
              <a:rect l="0" t="0" r="r" b="b"/>
              <a:pathLst>
                <a:path w="21084" h="21600" extrusionOk="0">
                  <a:moveTo>
                    <a:pt x="1653" y="0"/>
                  </a:moveTo>
                  <a:cubicBezTo>
                    <a:pt x="562" y="0"/>
                    <a:pt x="-371" y="1649"/>
                    <a:pt x="148" y="3005"/>
                  </a:cubicBezTo>
                  <a:cubicBezTo>
                    <a:pt x="2076" y="7874"/>
                    <a:pt x="5746" y="10382"/>
                    <a:pt x="9126" y="13500"/>
                  </a:cubicBezTo>
                  <a:cubicBezTo>
                    <a:pt x="12621" y="16765"/>
                    <a:pt x="15965" y="20233"/>
                    <a:pt x="20261" y="21600"/>
                  </a:cubicBezTo>
                  <a:cubicBezTo>
                    <a:pt x="20287" y="21600"/>
                    <a:pt x="20314" y="21600"/>
                    <a:pt x="20349" y="21600"/>
                  </a:cubicBezTo>
                  <a:cubicBezTo>
                    <a:pt x="20868" y="21600"/>
                    <a:pt x="21229" y="20956"/>
                    <a:pt x="21027" y="20301"/>
                  </a:cubicBezTo>
                  <a:cubicBezTo>
                    <a:pt x="18958" y="15319"/>
                    <a:pt x="15490" y="12020"/>
                    <a:pt x="12145" y="8518"/>
                  </a:cubicBezTo>
                  <a:cubicBezTo>
                    <a:pt x="8941" y="5095"/>
                    <a:pt x="6098" y="1254"/>
                    <a:pt x="1953" y="45"/>
                  </a:cubicBezTo>
                  <a:cubicBezTo>
                    <a:pt x="1856" y="11"/>
                    <a:pt x="1750" y="0"/>
                    <a:pt x="165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95" name="Google Shape;600;p24"/>
            <p:cNvSpPr/>
            <p:nvPr/>
          </p:nvSpPr>
          <p:spPr>
            <a:xfrm>
              <a:off x="3387905" y="1915378"/>
              <a:ext cx="391521" cy="254749"/>
            </a:xfrm>
            <a:custGeom>
              <a:avLst/>
              <a:gdLst/>
              <a:ahLst/>
              <a:cxnLst>
                <a:cxn ang="0">
                  <a:pos x="wd2" y="hd2"/>
                </a:cxn>
                <a:cxn ang="5400000">
                  <a:pos x="wd2" y="hd2"/>
                </a:cxn>
                <a:cxn ang="10800000">
                  <a:pos x="wd2" y="hd2"/>
                </a:cxn>
                <a:cxn ang="16200000">
                  <a:pos x="wd2" y="hd2"/>
                </a:cxn>
              </a:cxnLst>
              <a:rect l="0" t="0" r="r" b="b"/>
              <a:pathLst>
                <a:path w="19327" h="21600" extrusionOk="0">
                  <a:moveTo>
                    <a:pt x="2886" y="0"/>
                  </a:moveTo>
                  <a:cubicBezTo>
                    <a:pt x="2692" y="0"/>
                    <a:pt x="2498" y="17"/>
                    <a:pt x="2315" y="33"/>
                  </a:cubicBezTo>
                  <a:cubicBezTo>
                    <a:pt x="775" y="150"/>
                    <a:pt x="-590" y="3276"/>
                    <a:pt x="262" y="5737"/>
                  </a:cubicBezTo>
                  <a:cubicBezTo>
                    <a:pt x="2934" y="13402"/>
                    <a:pt x="9769" y="17160"/>
                    <a:pt x="14204" y="21018"/>
                  </a:cubicBezTo>
                  <a:cubicBezTo>
                    <a:pt x="14678" y="21417"/>
                    <a:pt x="15162" y="21600"/>
                    <a:pt x="15627" y="21600"/>
                  </a:cubicBezTo>
                  <a:cubicBezTo>
                    <a:pt x="18667" y="21600"/>
                    <a:pt x="21010" y="13801"/>
                    <a:pt x="17757" y="10825"/>
                  </a:cubicBezTo>
                  <a:cubicBezTo>
                    <a:pt x="13420" y="6951"/>
                    <a:pt x="7969" y="0"/>
                    <a:pt x="2886"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96" name="Google Shape;601;p24"/>
            <p:cNvSpPr/>
            <p:nvPr/>
          </p:nvSpPr>
          <p:spPr>
            <a:xfrm>
              <a:off x="1521152" y="1002890"/>
              <a:ext cx="525328" cy="204546"/>
            </a:xfrm>
            <a:custGeom>
              <a:avLst/>
              <a:gdLst/>
              <a:ahLst/>
              <a:cxnLst>
                <a:cxn ang="0">
                  <a:pos x="wd2" y="hd2"/>
                </a:cxn>
                <a:cxn ang="5400000">
                  <a:pos x="wd2" y="hd2"/>
                </a:cxn>
                <a:cxn ang="10800000">
                  <a:pos x="wd2" y="hd2"/>
                </a:cxn>
                <a:cxn ang="16200000">
                  <a:pos x="wd2" y="hd2"/>
                </a:cxn>
              </a:cxnLst>
              <a:rect l="0" t="0" r="r" b="b"/>
              <a:pathLst>
                <a:path w="20790" h="21600" extrusionOk="0">
                  <a:moveTo>
                    <a:pt x="5677" y="0"/>
                  </a:moveTo>
                  <a:cubicBezTo>
                    <a:pt x="4225" y="0"/>
                    <a:pt x="2766" y="642"/>
                    <a:pt x="1292" y="2174"/>
                  </a:cubicBezTo>
                  <a:cubicBezTo>
                    <a:pt x="96" y="3438"/>
                    <a:pt x="-641" y="8305"/>
                    <a:pt x="772" y="10334"/>
                  </a:cubicBezTo>
                  <a:cubicBezTo>
                    <a:pt x="3799" y="14787"/>
                    <a:pt x="7198" y="15284"/>
                    <a:pt x="10512" y="17375"/>
                  </a:cubicBezTo>
                  <a:cubicBezTo>
                    <a:pt x="12212" y="18473"/>
                    <a:pt x="13857" y="20357"/>
                    <a:pt x="15580" y="21124"/>
                  </a:cubicBezTo>
                  <a:cubicBezTo>
                    <a:pt x="15860" y="21248"/>
                    <a:pt x="16155" y="21289"/>
                    <a:pt x="16457" y="21289"/>
                  </a:cubicBezTo>
                  <a:cubicBezTo>
                    <a:pt x="17210" y="21289"/>
                    <a:pt x="18010" y="21020"/>
                    <a:pt x="18770" y="21020"/>
                  </a:cubicBezTo>
                  <a:cubicBezTo>
                    <a:pt x="19283" y="21020"/>
                    <a:pt x="19772" y="21144"/>
                    <a:pt x="20229" y="21559"/>
                  </a:cubicBezTo>
                  <a:cubicBezTo>
                    <a:pt x="20268" y="21579"/>
                    <a:pt x="20307" y="21600"/>
                    <a:pt x="20338" y="21600"/>
                  </a:cubicBezTo>
                  <a:cubicBezTo>
                    <a:pt x="20672" y="21600"/>
                    <a:pt x="20959" y="20295"/>
                    <a:pt x="20672" y="19674"/>
                  </a:cubicBezTo>
                  <a:cubicBezTo>
                    <a:pt x="19345" y="16733"/>
                    <a:pt x="19003" y="12219"/>
                    <a:pt x="17513" y="9361"/>
                  </a:cubicBezTo>
                  <a:cubicBezTo>
                    <a:pt x="16186" y="6772"/>
                    <a:pt x="14354" y="5302"/>
                    <a:pt x="12763" y="3852"/>
                  </a:cubicBezTo>
                  <a:cubicBezTo>
                    <a:pt x="10411" y="1677"/>
                    <a:pt x="8052" y="0"/>
                    <a:pt x="567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97" name="Google Shape;602;p24"/>
            <p:cNvSpPr/>
            <p:nvPr/>
          </p:nvSpPr>
          <p:spPr>
            <a:xfrm>
              <a:off x="2099141" y="1583564"/>
              <a:ext cx="474314" cy="173170"/>
            </a:xfrm>
            <a:custGeom>
              <a:avLst/>
              <a:gdLst/>
              <a:ahLst/>
              <a:cxnLst>
                <a:cxn ang="0">
                  <a:pos x="wd2" y="hd2"/>
                </a:cxn>
                <a:cxn ang="5400000">
                  <a:pos x="wd2" y="hd2"/>
                </a:cxn>
                <a:cxn ang="10800000">
                  <a:pos x="wd2" y="hd2"/>
                </a:cxn>
                <a:cxn ang="16200000">
                  <a:pos x="wd2" y="hd2"/>
                </a:cxn>
              </a:cxnLst>
              <a:rect l="0" t="0" r="r" b="b"/>
              <a:pathLst>
                <a:path w="20782" h="21600" extrusionOk="0">
                  <a:moveTo>
                    <a:pt x="3905" y="0"/>
                  </a:moveTo>
                  <a:cubicBezTo>
                    <a:pt x="2952" y="0"/>
                    <a:pt x="1972" y="416"/>
                    <a:pt x="924" y="1419"/>
                  </a:cubicBezTo>
                  <a:cubicBezTo>
                    <a:pt x="56" y="2177"/>
                    <a:pt x="-296" y="5210"/>
                    <a:pt x="288" y="7192"/>
                  </a:cubicBezTo>
                  <a:cubicBezTo>
                    <a:pt x="2574" y="14922"/>
                    <a:pt x="5581" y="15411"/>
                    <a:pt x="8906" y="17564"/>
                  </a:cubicBezTo>
                  <a:cubicBezTo>
                    <a:pt x="11956" y="19619"/>
                    <a:pt x="14817" y="21600"/>
                    <a:pt x="17910" y="21600"/>
                  </a:cubicBezTo>
                  <a:cubicBezTo>
                    <a:pt x="18417" y="21600"/>
                    <a:pt x="18933" y="21551"/>
                    <a:pt x="19457" y="21429"/>
                  </a:cubicBezTo>
                  <a:cubicBezTo>
                    <a:pt x="20703" y="21111"/>
                    <a:pt x="21304" y="16585"/>
                    <a:pt x="20213" y="14433"/>
                  </a:cubicBezTo>
                  <a:cubicBezTo>
                    <a:pt x="17171" y="8684"/>
                    <a:pt x="13846" y="6458"/>
                    <a:pt x="10375" y="3816"/>
                  </a:cubicBezTo>
                  <a:cubicBezTo>
                    <a:pt x="8038" y="2055"/>
                    <a:pt x="6045" y="0"/>
                    <a:pt x="3905"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98" name="Google Shape;603;p24"/>
            <p:cNvSpPr/>
            <p:nvPr/>
          </p:nvSpPr>
          <p:spPr>
            <a:xfrm>
              <a:off x="3273294" y="823256"/>
              <a:ext cx="389834" cy="262594"/>
            </a:xfrm>
            <a:custGeom>
              <a:avLst/>
              <a:gdLst/>
              <a:ahLst/>
              <a:cxnLst>
                <a:cxn ang="0">
                  <a:pos x="wd2" y="hd2"/>
                </a:cxn>
                <a:cxn ang="5400000">
                  <a:pos x="wd2" y="hd2"/>
                </a:cxn>
                <a:cxn ang="10800000">
                  <a:pos x="wd2" y="hd2"/>
                </a:cxn>
                <a:cxn ang="16200000">
                  <a:pos x="wd2" y="hd2"/>
                </a:cxn>
              </a:cxnLst>
              <a:rect l="0" t="0" r="r" b="b"/>
              <a:pathLst>
                <a:path w="20503" h="21600" extrusionOk="0">
                  <a:moveTo>
                    <a:pt x="938" y="0"/>
                  </a:moveTo>
                  <a:cubicBezTo>
                    <a:pt x="195" y="0"/>
                    <a:pt x="-290" y="1339"/>
                    <a:pt x="195" y="2355"/>
                  </a:cubicBezTo>
                  <a:cubicBezTo>
                    <a:pt x="4403" y="11098"/>
                    <a:pt x="11892" y="15922"/>
                    <a:pt x="17865" y="21245"/>
                  </a:cubicBezTo>
                  <a:cubicBezTo>
                    <a:pt x="18143" y="21503"/>
                    <a:pt x="18422" y="21600"/>
                    <a:pt x="18690" y="21600"/>
                  </a:cubicBezTo>
                  <a:cubicBezTo>
                    <a:pt x="20206" y="21600"/>
                    <a:pt x="21310" y="17970"/>
                    <a:pt x="19742" y="16309"/>
                  </a:cubicBezTo>
                  <a:cubicBezTo>
                    <a:pt x="14048" y="10276"/>
                    <a:pt x="8045" y="2081"/>
                    <a:pt x="1103" y="16"/>
                  </a:cubicBezTo>
                  <a:cubicBezTo>
                    <a:pt x="1041" y="0"/>
                    <a:pt x="989" y="0"/>
                    <a:pt x="93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99" name="Google Shape;604;p24"/>
            <p:cNvSpPr/>
            <p:nvPr/>
          </p:nvSpPr>
          <p:spPr>
            <a:xfrm>
              <a:off x="1629577" y="489091"/>
              <a:ext cx="766999" cy="192583"/>
            </a:xfrm>
            <a:custGeom>
              <a:avLst/>
              <a:gdLst/>
              <a:ahLst/>
              <a:cxnLst>
                <a:cxn ang="0">
                  <a:pos x="wd2" y="hd2"/>
                </a:cxn>
                <a:cxn ang="5400000">
                  <a:pos x="wd2" y="hd2"/>
                </a:cxn>
                <a:cxn ang="10800000">
                  <a:pos x="wd2" y="hd2"/>
                </a:cxn>
                <a:cxn ang="16200000">
                  <a:pos x="wd2" y="hd2"/>
                </a:cxn>
              </a:cxnLst>
              <a:rect l="0" t="0" r="r" b="b"/>
              <a:pathLst>
                <a:path w="20841" h="21600" extrusionOk="0">
                  <a:moveTo>
                    <a:pt x="7384" y="0"/>
                  </a:moveTo>
                  <a:cubicBezTo>
                    <a:pt x="5161" y="0"/>
                    <a:pt x="2902" y="1298"/>
                    <a:pt x="578" y="4113"/>
                  </a:cubicBezTo>
                  <a:cubicBezTo>
                    <a:pt x="-264" y="4861"/>
                    <a:pt x="-157" y="9898"/>
                    <a:pt x="706" y="10118"/>
                  </a:cubicBezTo>
                  <a:cubicBezTo>
                    <a:pt x="6963" y="12186"/>
                    <a:pt x="13438" y="14033"/>
                    <a:pt x="19503" y="21446"/>
                  </a:cubicBezTo>
                  <a:cubicBezTo>
                    <a:pt x="19583" y="21556"/>
                    <a:pt x="19668" y="21600"/>
                    <a:pt x="19748" y="21600"/>
                  </a:cubicBezTo>
                  <a:cubicBezTo>
                    <a:pt x="20670" y="21600"/>
                    <a:pt x="21336" y="15419"/>
                    <a:pt x="20361" y="13527"/>
                  </a:cubicBezTo>
                  <a:cubicBezTo>
                    <a:pt x="16044" y="5103"/>
                    <a:pt x="11791" y="0"/>
                    <a:pt x="7384"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00" name="Google Shape;605;p24"/>
            <p:cNvSpPr/>
            <p:nvPr/>
          </p:nvSpPr>
          <p:spPr>
            <a:xfrm>
              <a:off x="-2" y="721085"/>
              <a:ext cx="542224" cy="140027"/>
            </a:xfrm>
            <a:custGeom>
              <a:avLst/>
              <a:gdLst/>
              <a:ahLst/>
              <a:cxnLst>
                <a:cxn ang="0">
                  <a:pos x="wd2" y="hd2"/>
                </a:cxn>
                <a:cxn ang="5400000">
                  <a:pos x="wd2" y="hd2"/>
                </a:cxn>
                <a:cxn ang="10800000">
                  <a:pos x="wd2" y="hd2"/>
                </a:cxn>
                <a:cxn ang="16200000">
                  <a:pos x="wd2" y="hd2"/>
                </a:cxn>
              </a:cxnLst>
              <a:rect l="0" t="0" r="r" b="b"/>
              <a:pathLst>
                <a:path w="21180" h="21600" extrusionOk="0">
                  <a:moveTo>
                    <a:pt x="20863" y="0"/>
                  </a:moveTo>
                  <a:cubicBezTo>
                    <a:pt x="20840" y="0"/>
                    <a:pt x="20817" y="0"/>
                    <a:pt x="20794" y="30"/>
                  </a:cubicBezTo>
                  <a:cubicBezTo>
                    <a:pt x="14038" y="3479"/>
                    <a:pt x="7030" y="5506"/>
                    <a:pt x="611" y="15277"/>
                  </a:cubicBezTo>
                  <a:cubicBezTo>
                    <a:pt x="-155" y="16397"/>
                    <a:pt x="-293" y="21600"/>
                    <a:pt x="733" y="21600"/>
                  </a:cubicBezTo>
                  <a:cubicBezTo>
                    <a:pt x="741" y="21600"/>
                    <a:pt x="749" y="21600"/>
                    <a:pt x="764" y="21600"/>
                  </a:cubicBezTo>
                  <a:cubicBezTo>
                    <a:pt x="7642" y="20390"/>
                    <a:pt x="14298" y="10800"/>
                    <a:pt x="20870" y="3176"/>
                  </a:cubicBezTo>
                  <a:cubicBezTo>
                    <a:pt x="21261" y="2692"/>
                    <a:pt x="21307" y="0"/>
                    <a:pt x="2086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01" name="Google Shape;606;p24"/>
            <p:cNvSpPr/>
            <p:nvPr/>
          </p:nvSpPr>
          <p:spPr>
            <a:xfrm>
              <a:off x="606318" y="1103885"/>
              <a:ext cx="611808" cy="170816"/>
            </a:xfrm>
            <a:custGeom>
              <a:avLst/>
              <a:gdLst/>
              <a:ahLst/>
              <a:cxnLst>
                <a:cxn ang="0">
                  <a:pos x="wd2" y="hd2"/>
                </a:cxn>
                <a:cxn ang="5400000">
                  <a:pos x="wd2" y="hd2"/>
                </a:cxn>
                <a:cxn ang="10800000">
                  <a:pos x="wd2" y="hd2"/>
                </a:cxn>
                <a:cxn ang="16200000">
                  <a:pos x="wd2" y="hd2"/>
                </a:cxn>
              </a:cxnLst>
              <a:rect l="0" t="0" r="r" b="b"/>
              <a:pathLst>
                <a:path w="20779" h="21600" extrusionOk="0">
                  <a:moveTo>
                    <a:pt x="11820" y="0"/>
                  </a:moveTo>
                  <a:cubicBezTo>
                    <a:pt x="7737" y="0"/>
                    <a:pt x="3654" y="6522"/>
                    <a:pt x="218" y="17111"/>
                  </a:cubicBezTo>
                  <a:cubicBezTo>
                    <a:pt x="-242" y="18599"/>
                    <a:pt x="84" y="21600"/>
                    <a:pt x="651" y="21600"/>
                  </a:cubicBezTo>
                  <a:cubicBezTo>
                    <a:pt x="717" y="21600"/>
                    <a:pt x="790" y="21575"/>
                    <a:pt x="870" y="21451"/>
                  </a:cubicBezTo>
                  <a:cubicBezTo>
                    <a:pt x="3881" y="17087"/>
                    <a:pt x="7151" y="15499"/>
                    <a:pt x="10441" y="15499"/>
                  </a:cubicBezTo>
                  <a:cubicBezTo>
                    <a:pt x="13412" y="15499"/>
                    <a:pt x="16409" y="16789"/>
                    <a:pt x="19247" y="18451"/>
                  </a:cubicBezTo>
                  <a:cubicBezTo>
                    <a:pt x="19293" y="18475"/>
                    <a:pt x="19340" y="18500"/>
                    <a:pt x="19380" y="18500"/>
                  </a:cubicBezTo>
                  <a:cubicBezTo>
                    <a:pt x="20279" y="18500"/>
                    <a:pt x="21358" y="13813"/>
                    <a:pt x="20412" y="11110"/>
                  </a:cubicBezTo>
                  <a:cubicBezTo>
                    <a:pt x="17715" y="3397"/>
                    <a:pt x="14771" y="0"/>
                    <a:pt x="11820"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02" name="Google Shape;607;p24"/>
            <p:cNvSpPr/>
            <p:nvPr/>
          </p:nvSpPr>
          <p:spPr>
            <a:xfrm>
              <a:off x="772288" y="-2"/>
              <a:ext cx="673568" cy="335548"/>
            </a:xfrm>
            <a:custGeom>
              <a:avLst/>
              <a:gdLst/>
              <a:ahLst/>
              <a:cxnLst>
                <a:cxn ang="0">
                  <a:pos x="wd2" y="hd2"/>
                </a:cxn>
                <a:cxn ang="5400000">
                  <a:pos x="wd2" y="hd2"/>
                </a:cxn>
                <a:cxn ang="10800000">
                  <a:pos x="wd2" y="hd2"/>
                </a:cxn>
                <a:cxn ang="16200000">
                  <a:pos x="wd2" y="hd2"/>
                </a:cxn>
              </a:cxnLst>
              <a:rect l="0" t="0" r="r" b="b"/>
              <a:pathLst>
                <a:path w="21107" h="21600" extrusionOk="0">
                  <a:moveTo>
                    <a:pt x="20769" y="0"/>
                  </a:moveTo>
                  <a:cubicBezTo>
                    <a:pt x="20732" y="0"/>
                    <a:pt x="20689" y="13"/>
                    <a:pt x="20646" y="38"/>
                  </a:cubicBezTo>
                  <a:cubicBezTo>
                    <a:pt x="18581" y="1225"/>
                    <a:pt x="16701" y="846"/>
                    <a:pt x="14691" y="2323"/>
                  </a:cubicBezTo>
                  <a:cubicBezTo>
                    <a:pt x="13020" y="3560"/>
                    <a:pt x="11404" y="5264"/>
                    <a:pt x="9769" y="6703"/>
                  </a:cubicBezTo>
                  <a:cubicBezTo>
                    <a:pt x="6463" y="9683"/>
                    <a:pt x="3606" y="13369"/>
                    <a:pt x="570" y="17320"/>
                  </a:cubicBezTo>
                  <a:cubicBezTo>
                    <a:pt x="-364" y="18545"/>
                    <a:pt x="-87" y="21600"/>
                    <a:pt x="945" y="21600"/>
                  </a:cubicBezTo>
                  <a:cubicBezTo>
                    <a:pt x="1062" y="21600"/>
                    <a:pt x="1178" y="21562"/>
                    <a:pt x="1314" y="21486"/>
                  </a:cubicBezTo>
                  <a:cubicBezTo>
                    <a:pt x="4724" y="19366"/>
                    <a:pt x="7889" y="17447"/>
                    <a:pt x="11133" y="14265"/>
                  </a:cubicBezTo>
                  <a:cubicBezTo>
                    <a:pt x="12750" y="12649"/>
                    <a:pt x="14421" y="11248"/>
                    <a:pt x="15994" y="9468"/>
                  </a:cubicBezTo>
                  <a:cubicBezTo>
                    <a:pt x="17899" y="7297"/>
                    <a:pt x="19098" y="4027"/>
                    <a:pt x="20898" y="1515"/>
                  </a:cubicBezTo>
                  <a:cubicBezTo>
                    <a:pt x="21236" y="1060"/>
                    <a:pt x="21144" y="0"/>
                    <a:pt x="207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grpSp>
        <p:nvGrpSpPr>
          <p:cNvPr id="1121" name="Google Shape;608;p24"/>
          <p:cNvGrpSpPr/>
          <p:nvPr/>
        </p:nvGrpSpPr>
        <p:grpSpPr>
          <a:xfrm>
            <a:off x="20378526" y="6358713"/>
            <a:ext cx="7773374" cy="3045354"/>
            <a:chOff x="-1" y="-1"/>
            <a:chExt cx="7773372" cy="3045352"/>
          </a:xfrm>
        </p:grpSpPr>
        <p:sp>
          <p:nvSpPr>
            <p:cNvPr id="1104" name="Google Shape;609;p24"/>
            <p:cNvSpPr/>
            <p:nvPr/>
          </p:nvSpPr>
          <p:spPr>
            <a:xfrm rot="10800000" flipH="1">
              <a:off x="6583137" y="303574"/>
              <a:ext cx="513551" cy="188073"/>
            </a:xfrm>
            <a:custGeom>
              <a:avLst/>
              <a:gdLst/>
              <a:ahLst/>
              <a:cxnLst>
                <a:cxn ang="0">
                  <a:pos x="wd2" y="hd2"/>
                </a:cxn>
                <a:cxn ang="5400000">
                  <a:pos x="wd2" y="hd2"/>
                </a:cxn>
                <a:cxn ang="10800000">
                  <a:pos x="wd2" y="hd2"/>
                </a:cxn>
                <a:cxn ang="16200000">
                  <a:pos x="wd2" y="hd2"/>
                </a:cxn>
              </a:cxnLst>
              <a:rect l="0" t="0" r="r" b="b"/>
              <a:pathLst>
                <a:path w="20859" h="21600" extrusionOk="0">
                  <a:moveTo>
                    <a:pt x="3787" y="0"/>
                  </a:moveTo>
                  <a:cubicBezTo>
                    <a:pt x="2919" y="0"/>
                    <a:pt x="2067" y="225"/>
                    <a:pt x="1246" y="721"/>
                  </a:cubicBezTo>
                  <a:cubicBezTo>
                    <a:pt x="195" y="1464"/>
                    <a:pt x="-474" y="5946"/>
                    <a:pt x="410" y="8063"/>
                  </a:cubicBezTo>
                  <a:cubicBezTo>
                    <a:pt x="2505" y="13064"/>
                    <a:pt x="4759" y="13987"/>
                    <a:pt x="7379" y="15654"/>
                  </a:cubicBezTo>
                  <a:lnTo>
                    <a:pt x="16873" y="21487"/>
                  </a:lnTo>
                  <a:cubicBezTo>
                    <a:pt x="17016" y="21555"/>
                    <a:pt x="17160" y="21600"/>
                    <a:pt x="17303" y="21600"/>
                  </a:cubicBezTo>
                  <a:cubicBezTo>
                    <a:pt x="18123" y="21600"/>
                    <a:pt x="18904" y="20361"/>
                    <a:pt x="19334" y="18289"/>
                  </a:cubicBezTo>
                  <a:lnTo>
                    <a:pt x="20274" y="18672"/>
                  </a:lnTo>
                  <a:cubicBezTo>
                    <a:pt x="20282" y="18672"/>
                    <a:pt x="20290" y="18672"/>
                    <a:pt x="20298" y="18672"/>
                  </a:cubicBezTo>
                  <a:cubicBezTo>
                    <a:pt x="20696" y="18672"/>
                    <a:pt x="21126" y="17005"/>
                    <a:pt x="20648" y="16397"/>
                  </a:cubicBezTo>
                  <a:lnTo>
                    <a:pt x="19661" y="15271"/>
                  </a:lnTo>
                  <a:cubicBezTo>
                    <a:pt x="19764" y="12613"/>
                    <a:pt x="19015" y="10271"/>
                    <a:pt x="18155" y="9572"/>
                  </a:cubicBezTo>
                  <a:cubicBezTo>
                    <a:pt x="13783" y="6442"/>
                    <a:pt x="8518" y="0"/>
                    <a:pt x="378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05" name="Google Shape;610;p24"/>
            <p:cNvSpPr/>
            <p:nvPr/>
          </p:nvSpPr>
          <p:spPr>
            <a:xfrm rot="10800000" flipH="1">
              <a:off x="5501379" y="458694"/>
              <a:ext cx="509534" cy="205331"/>
            </a:xfrm>
            <a:custGeom>
              <a:avLst/>
              <a:gdLst/>
              <a:ahLst/>
              <a:cxnLst>
                <a:cxn ang="0">
                  <a:pos x="wd2" y="hd2"/>
                </a:cxn>
                <a:cxn ang="5400000">
                  <a:pos x="wd2" y="hd2"/>
                </a:cxn>
                <a:cxn ang="10800000">
                  <a:pos x="wd2" y="hd2"/>
                </a:cxn>
                <a:cxn ang="16200000">
                  <a:pos x="wd2" y="hd2"/>
                </a:cxn>
              </a:cxnLst>
              <a:rect l="0" t="0" r="r" b="b"/>
              <a:pathLst>
                <a:path w="20433" h="21600" extrusionOk="0">
                  <a:moveTo>
                    <a:pt x="18753" y="0"/>
                  </a:moveTo>
                  <a:cubicBezTo>
                    <a:pt x="18313" y="0"/>
                    <a:pt x="17833" y="433"/>
                    <a:pt x="17377" y="1423"/>
                  </a:cubicBezTo>
                  <a:cubicBezTo>
                    <a:pt x="15175" y="6086"/>
                    <a:pt x="12455" y="8727"/>
                    <a:pt x="9624" y="8933"/>
                  </a:cubicBezTo>
                  <a:cubicBezTo>
                    <a:pt x="9561" y="8933"/>
                    <a:pt x="9506" y="8933"/>
                    <a:pt x="9451" y="8933"/>
                  </a:cubicBezTo>
                  <a:cubicBezTo>
                    <a:pt x="6848" y="8933"/>
                    <a:pt x="4615" y="5859"/>
                    <a:pt x="2107" y="5116"/>
                  </a:cubicBezTo>
                  <a:cubicBezTo>
                    <a:pt x="2036" y="5075"/>
                    <a:pt x="1965" y="5075"/>
                    <a:pt x="1902" y="5075"/>
                  </a:cubicBezTo>
                  <a:cubicBezTo>
                    <a:pt x="739" y="5075"/>
                    <a:pt x="-496" y="8273"/>
                    <a:pt x="204" y="11429"/>
                  </a:cubicBezTo>
                  <a:cubicBezTo>
                    <a:pt x="1831" y="18732"/>
                    <a:pt x="4670" y="21600"/>
                    <a:pt x="7745" y="21600"/>
                  </a:cubicBezTo>
                  <a:cubicBezTo>
                    <a:pt x="12305" y="21600"/>
                    <a:pt x="17385" y="15328"/>
                    <a:pt x="19862" y="7963"/>
                  </a:cubicBezTo>
                  <a:cubicBezTo>
                    <a:pt x="21104" y="4209"/>
                    <a:pt x="20129" y="0"/>
                    <a:pt x="1875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06" name="Google Shape;611;p24"/>
            <p:cNvSpPr/>
            <p:nvPr/>
          </p:nvSpPr>
          <p:spPr>
            <a:xfrm rot="10800000" flipH="1">
              <a:off x="5775404" y="980338"/>
              <a:ext cx="548222" cy="126496"/>
            </a:xfrm>
            <a:custGeom>
              <a:avLst/>
              <a:gdLst/>
              <a:ahLst/>
              <a:cxnLst>
                <a:cxn ang="0">
                  <a:pos x="wd2" y="hd2"/>
                </a:cxn>
                <a:cxn ang="5400000">
                  <a:pos x="wd2" y="hd2"/>
                </a:cxn>
                <a:cxn ang="10800000">
                  <a:pos x="wd2" y="hd2"/>
                </a:cxn>
                <a:cxn ang="16200000">
                  <a:pos x="wd2" y="hd2"/>
                </a:cxn>
              </a:cxnLst>
              <a:rect l="0" t="0" r="r" b="b"/>
              <a:pathLst>
                <a:path w="20672" h="21600" extrusionOk="0">
                  <a:moveTo>
                    <a:pt x="6069" y="0"/>
                  </a:moveTo>
                  <a:cubicBezTo>
                    <a:pt x="4480" y="0"/>
                    <a:pt x="2912" y="603"/>
                    <a:pt x="1403" y="2880"/>
                  </a:cubicBezTo>
                  <a:cubicBezTo>
                    <a:pt x="-334" y="5459"/>
                    <a:pt x="-534" y="15940"/>
                    <a:pt x="1233" y="18753"/>
                  </a:cubicBezTo>
                  <a:cubicBezTo>
                    <a:pt x="2624" y="20964"/>
                    <a:pt x="4102" y="21600"/>
                    <a:pt x="5604" y="21600"/>
                  </a:cubicBezTo>
                  <a:cubicBezTo>
                    <a:pt x="7245" y="21600"/>
                    <a:pt x="8902" y="20863"/>
                    <a:pt x="10492" y="20696"/>
                  </a:cubicBezTo>
                  <a:cubicBezTo>
                    <a:pt x="13701" y="20227"/>
                    <a:pt x="16585" y="19658"/>
                    <a:pt x="19698" y="16175"/>
                  </a:cubicBezTo>
                  <a:cubicBezTo>
                    <a:pt x="20889" y="14701"/>
                    <a:pt x="21066" y="6597"/>
                    <a:pt x="19794" y="5124"/>
                  </a:cubicBezTo>
                  <a:cubicBezTo>
                    <a:pt x="16733" y="1407"/>
                    <a:pt x="13871" y="1072"/>
                    <a:pt x="10713" y="737"/>
                  </a:cubicBezTo>
                  <a:cubicBezTo>
                    <a:pt x="9175" y="569"/>
                    <a:pt x="7615" y="0"/>
                    <a:pt x="60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07" name="Google Shape;612;p24"/>
            <p:cNvSpPr/>
            <p:nvPr/>
          </p:nvSpPr>
          <p:spPr>
            <a:xfrm rot="10800000" flipH="1">
              <a:off x="6976261" y="809529"/>
              <a:ext cx="356928" cy="158461"/>
            </a:xfrm>
            <a:custGeom>
              <a:avLst/>
              <a:gdLst/>
              <a:ahLst/>
              <a:cxnLst>
                <a:cxn ang="0">
                  <a:pos x="wd2" y="hd2"/>
                </a:cxn>
                <a:cxn ang="5400000">
                  <a:pos x="wd2" y="hd2"/>
                </a:cxn>
                <a:cxn ang="10800000">
                  <a:pos x="wd2" y="hd2"/>
                </a:cxn>
                <a:cxn ang="16200000">
                  <a:pos x="wd2" y="hd2"/>
                </a:cxn>
              </a:cxnLst>
              <a:rect l="0" t="0" r="r" b="b"/>
              <a:pathLst>
                <a:path w="21124" h="21600" extrusionOk="0">
                  <a:moveTo>
                    <a:pt x="1032" y="0"/>
                  </a:moveTo>
                  <a:cubicBezTo>
                    <a:pt x="347" y="0"/>
                    <a:pt x="-245" y="2165"/>
                    <a:pt x="103" y="3529"/>
                  </a:cubicBezTo>
                  <a:cubicBezTo>
                    <a:pt x="2332" y="12965"/>
                    <a:pt x="4757" y="17029"/>
                    <a:pt x="9284" y="19729"/>
                  </a:cubicBezTo>
                  <a:cubicBezTo>
                    <a:pt x="11280" y="20878"/>
                    <a:pt x="13312" y="21520"/>
                    <a:pt x="15378" y="21600"/>
                  </a:cubicBezTo>
                  <a:cubicBezTo>
                    <a:pt x="18233" y="21600"/>
                    <a:pt x="18627" y="20531"/>
                    <a:pt x="20728" y="16654"/>
                  </a:cubicBezTo>
                  <a:cubicBezTo>
                    <a:pt x="21123" y="15933"/>
                    <a:pt x="21355" y="14409"/>
                    <a:pt x="20775" y="13687"/>
                  </a:cubicBezTo>
                  <a:cubicBezTo>
                    <a:pt x="19289" y="11896"/>
                    <a:pt x="18941" y="10640"/>
                    <a:pt x="17142" y="10078"/>
                  </a:cubicBezTo>
                  <a:cubicBezTo>
                    <a:pt x="15227" y="9731"/>
                    <a:pt x="13346" y="9009"/>
                    <a:pt x="11478" y="7940"/>
                  </a:cubicBezTo>
                  <a:cubicBezTo>
                    <a:pt x="9714" y="6763"/>
                    <a:pt x="8193" y="4518"/>
                    <a:pt x="6475" y="3154"/>
                  </a:cubicBezTo>
                  <a:cubicBezTo>
                    <a:pt x="4757" y="1818"/>
                    <a:pt x="2993" y="1363"/>
                    <a:pt x="1275" y="107"/>
                  </a:cubicBezTo>
                  <a:cubicBezTo>
                    <a:pt x="1194" y="27"/>
                    <a:pt x="1113" y="0"/>
                    <a:pt x="1032"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08" name="Google Shape;613;p24"/>
            <p:cNvSpPr/>
            <p:nvPr/>
          </p:nvSpPr>
          <p:spPr>
            <a:xfrm rot="10800000" flipH="1">
              <a:off x="7333726" y="-1"/>
              <a:ext cx="439646" cy="229846"/>
            </a:xfrm>
            <a:custGeom>
              <a:avLst/>
              <a:gdLst/>
              <a:ahLst/>
              <a:cxnLst>
                <a:cxn ang="0">
                  <a:pos x="wd2" y="hd2"/>
                </a:cxn>
                <a:cxn ang="5400000">
                  <a:pos x="wd2" y="hd2"/>
                </a:cxn>
                <a:cxn ang="10800000">
                  <a:pos x="wd2" y="hd2"/>
                </a:cxn>
                <a:cxn ang="16200000">
                  <a:pos x="wd2" y="hd2"/>
                </a:cxn>
              </a:cxnLst>
              <a:rect l="0" t="0" r="r" b="b"/>
              <a:pathLst>
                <a:path w="20426" h="21600" extrusionOk="0">
                  <a:moveTo>
                    <a:pt x="1760" y="0"/>
                  </a:moveTo>
                  <a:cubicBezTo>
                    <a:pt x="394" y="0"/>
                    <a:pt x="-836" y="4442"/>
                    <a:pt x="740" y="5621"/>
                  </a:cubicBezTo>
                  <a:cubicBezTo>
                    <a:pt x="6908" y="10284"/>
                    <a:pt x="12547" y="17785"/>
                    <a:pt x="18951" y="21508"/>
                  </a:cubicBezTo>
                  <a:cubicBezTo>
                    <a:pt x="19070" y="21563"/>
                    <a:pt x="19179" y="21600"/>
                    <a:pt x="19279" y="21600"/>
                  </a:cubicBezTo>
                  <a:cubicBezTo>
                    <a:pt x="20245" y="21600"/>
                    <a:pt x="20764" y="18983"/>
                    <a:pt x="20181" y="17472"/>
                  </a:cubicBezTo>
                  <a:cubicBezTo>
                    <a:pt x="17876" y="11703"/>
                    <a:pt x="15271" y="8533"/>
                    <a:pt x="12027" y="5308"/>
                  </a:cubicBezTo>
                  <a:cubicBezTo>
                    <a:pt x="8648" y="1972"/>
                    <a:pt x="5559" y="1345"/>
                    <a:pt x="1970" y="37"/>
                  </a:cubicBezTo>
                  <a:cubicBezTo>
                    <a:pt x="1897" y="18"/>
                    <a:pt x="1824" y="0"/>
                    <a:pt x="1760"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09" name="Google Shape;614;p24"/>
            <p:cNvSpPr/>
            <p:nvPr/>
          </p:nvSpPr>
          <p:spPr>
            <a:xfrm rot="10800000" flipH="1">
              <a:off x="4622757" y="807176"/>
              <a:ext cx="531781" cy="163952"/>
            </a:xfrm>
            <a:custGeom>
              <a:avLst/>
              <a:gdLst/>
              <a:ahLst/>
              <a:cxnLst>
                <a:cxn ang="0">
                  <a:pos x="wd2" y="hd2"/>
                </a:cxn>
                <a:cxn ang="5400000">
                  <a:pos x="wd2" y="hd2"/>
                </a:cxn>
                <a:cxn ang="10800000">
                  <a:pos x="wd2" y="hd2"/>
                </a:cxn>
                <a:cxn ang="16200000">
                  <a:pos x="wd2" y="hd2"/>
                </a:cxn>
              </a:cxnLst>
              <a:rect l="0" t="0" r="r" b="b"/>
              <a:pathLst>
                <a:path w="20865" h="21600" extrusionOk="0">
                  <a:moveTo>
                    <a:pt x="6468" y="0"/>
                  </a:moveTo>
                  <a:cubicBezTo>
                    <a:pt x="4352" y="0"/>
                    <a:pt x="2236" y="1214"/>
                    <a:pt x="643" y="5297"/>
                  </a:cubicBezTo>
                  <a:cubicBezTo>
                    <a:pt x="105" y="6692"/>
                    <a:pt x="-311" y="9560"/>
                    <a:pt x="312" y="11394"/>
                  </a:cubicBezTo>
                  <a:cubicBezTo>
                    <a:pt x="2644" y="18500"/>
                    <a:pt x="6576" y="18241"/>
                    <a:pt x="9554" y="19300"/>
                  </a:cubicBezTo>
                  <a:cubicBezTo>
                    <a:pt x="11947" y="20076"/>
                    <a:pt x="14317" y="21600"/>
                    <a:pt x="16695" y="21600"/>
                  </a:cubicBezTo>
                  <a:cubicBezTo>
                    <a:pt x="17703" y="21600"/>
                    <a:pt x="18719" y="21316"/>
                    <a:pt x="19735" y="20592"/>
                  </a:cubicBezTo>
                  <a:cubicBezTo>
                    <a:pt x="20720" y="19895"/>
                    <a:pt x="21289" y="14960"/>
                    <a:pt x="20481" y="12609"/>
                  </a:cubicBezTo>
                  <a:cubicBezTo>
                    <a:pt x="17765" y="4522"/>
                    <a:pt x="14033" y="2687"/>
                    <a:pt x="10539" y="1111"/>
                  </a:cubicBezTo>
                  <a:cubicBezTo>
                    <a:pt x="9277" y="543"/>
                    <a:pt x="7877" y="0"/>
                    <a:pt x="646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10" name="Google Shape;615;p24"/>
            <p:cNvSpPr/>
            <p:nvPr/>
          </p:nvSpPr>
          <p:spPr>
            <a:xfrm rot="10800000" flipH="1">
              <a:off x="4138317" y="372799"/>
              <a:ext cx="483425" cy="299854"/>
            </a:xfrm>
            <a:custGeom>
              <a:avLst/>
              <a:gdLst/>
              <a:ahLst/>
              <a:cxnLst>
                <a:cxn ang="0">
                  <a:pos x="wd2" y="hd2"/>
                </a:cxn>
                <a:cxn ang="5400000">
                  <a:pos x="wd2" y="hd2"/>
                </a:cxn>
                <a:cxn ang="10800000">
                  <a:pos x="wd2" y="hd2"/>
                </a:cxn>
                <a:cxn ang="16200000">
                  <a:pos x="wd2" y="hd2"/>
                </a:cxn>
              </a:cxnLst>
              <a:rect l="0" t="0" r="r" b="b"/>
              <a:pathLst>
                <a:path w="20056" h="21600" extrusionOk="0">
                  <a:moveTo>
                    <a:pt x="2618" y="0"/>
                  </a:moveTo>
                  <a:cubicBezTo>
                    <a:pt x="2414" y="0"/>
                    <a:pt x="2219" y="14"/>
                    <a:pt x="2024" y="28"/>
                  </a:cubicBezTo>
                  <a:cubicBezTo>
                    <a:pt x="738" y="170"/>
                    <a:pt x="-547" y="2981"/>
                    <a:pt x="242" y="5170"/>
                  </a:cubicBezTo>
                  <a:cubicBezTo>
                    <a:pt x="1967" y="9875"/>
                    <a:pt x="4570" y="12290"/>
                    <a:pt x="7418" y="14678"/>
                  </a:cubicBezTo>
                  <a:cubicBezTo>
                    <a:pt x="10404" y="17291"/>
                    <a:pt x="13528" y="19523"/>
                    <a:pt x="16700" y="21374"/>
                  </a:cubicBezTo>
                  <a:cubicBezTo>
                    <a:pt x="16985" y="21529"/>
                    <a:pt x="17254" y="21600"/>
                    <a:pt x="17506" y="21600"/>
                  </a:cubicBezTo>
                  <a:cubicBezTo>
                    <a:pt x="19930" y="21600"/>
                    <a:pt x="21053" y="15215"/>
                    <a:pt x="18946" y="12629"/>
                  </a:cubicBezTo>
                  <a:cubicBezTo>
                    <a:pt x="14528" y="7162"/>
                    <a:pt x="8313" y="0"/>
                    <a:pt x="261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11" name="Google Shape;616;p24"/>
            <p:cNvSpPr/>
            <p:nvPr/>
          </p:nvSpPr>
          <p:spPr>
            <a:xfrm rot="10800000" flipH="1">
              <a:off x="3934501" y="1348234"/>
              <a:ext cx="501748" cy="285540"/>
            </a:xfrm>
            <a:custGeom>
              <a:avLst/>
              <a:gdLst/>
              <a:ahLst/>
              <a:cxnLst>
                <a:cxn ang="0">
                  <a:pos x="wd2" y="hd2"/>
                </a:cxn>
                <a:cxn ang="5400000">
                  <a:pos x="wd2" y="hd2"/>
                </a:cxn>
                <a:cxn ang="10800000">
                  <a:pos x="wd2" y="hd2"/>
                </a:cxn>
                <a:cxn ang="16200000">
                  <a:pos x="wd2" y="hd2"/>
                </a:cxn>
              </a:cxnLst>
              <a:rect l="0" t="0" r="r" b="b"/>
              <a:pathLst>
                <a:path w="20818" h="21600" extrusionOk="0">
                  <a:moveTo>
                    <a:pt x="1129" y="0"/>
                  </a:moveTo>
                  <a:cubicBezTo>
                    <a:pt x="592" y="0"/>
                    <a:pt x="120" y="727"/>
                    <a:pt x="71" y="1795"/>
                  </a:cubicBezTo>
                  <a:cubicBezTo>
                    <a:pt x="-612" y="10325"/>
                    <a:pt x="3741" y="15874"/>
                    <a:pt x="7524" y="19063"/>
                  </a:cubicBezTo>
                  <a:cubicBezTo>
                    <a:pt x="9598" y="20843"/>
                    <a:pt x="11575" y="21600"/>
                    <a:pt x="13544" y="21600"/>
                  </a:cubicBezTo>
                  <a:cubicBezTo>
                    <a:pt x="15781" y="21600"/>
                    <a:pt x="18019" y="20636"/>
                    <a:pt x="20419" y="19063"/>
                  </a:cubicBezTo>
                  <a:cubicBezTo>
                    <a:pt x="20931" y="18722"/>
                    <a:pt x="20988" y="17164"/>
                    <a:pt x="20362" y="17164"/>
                  </a:cubicBezTo>
                  <a:cubicBezTo>
                    <a:pt x="20353" y="17164"/>
                    <a:pt x="20345" y="17164"/>
                    <a:pt x="20337" y="17164"/>
                  </a:cubicBezTo>
                  <a:cubicBezTo>
                    <a:pt x="20109" y="17194"/>
                    <a:pt x="19882" y="17209"/>
                    <a:pt x="19654" y="17209"/>
                  </a:cubicBezTo>
                  <a:cubicBezTo>
                    <a:pt x="16204" y="17209"/>
                    <a:pt x="12340" y="14464"/>
                    <a:pt x="9411" y="11379"/>
                  </a:cubicBezTo>
                  <a:cubicBezTo>
                    <a:pt x="6401" y="8189"/>
                    <a:pt x="4757" y="2641"/>
                    <a:pt x="1552" y="148"/>
                  </a:cubicBezTo>
                  <a:cubicBezTo>
                    <a:pt x="1414" y="45"/>
                    <a:pt x="1267" y="0"/>
                    <a:pt x="112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12" name="Google Shape;617;p24"/>
            <p:cNvSpPr/>
            <p:nvPr/>
          </p:nvSpPr>
          <p:spPr>
            <a:xfrm rot="10800000" flipH="1">
              <a:off x="2741900" y="1586898"/>
              <a:ext cx="469683" cy="374963"/>
            </a:xfrm>
            <a:custGeom>
              <a:avLst/>
              <a:gdLst/>
              <a:ahLst/>
              <a:cxnLst>
                <a:cxn ang="0">
                  <a:pos x="wd2" y="hd2"/>
                </a:cxn>
                <a:cxn ang="5400000">
                  <a:pos x="wd2" y="hd2"/>
                </a:cxn>
                <a:cxn ang="10800000">
                  <a:pos x="wd2" y="hd2"/>
                </a:cxn>
                <a:cxn ang="16200000">
                  <a:pos x="wd2" y="hd2"/>
                </a:cxn>
              </a:cxnLst>
              <a:rect l="0" t="0" r="r" b="b"/>
              <a:pathLst>
                <a:path w="21084" h="21600" extrusionOk="0">
                  <a:moveTo>
                    <a:pt x="1653" y="0"/>
                  </a:moveTo>
                  <a:cubicBezTo>
                    <a:pt x="562" y="0"/>
                    <a:pt x="-371" y="1649"/>
                    <a:pt x="148" y="3005"/>
                  </a:cubicBezTo>
                  <a:cubicBezTo>
                    <a:pt x="2076" y="7874"/>
                    <a:pt x="5746" y="10382"/>
                    <a:pt x="9126" y="13500"/>
                  </a:cubicBezTo>
                  <a:cubicBezTo>
                    <a:pt x="12621" y="16765"/>
                    <a:pt x="15965" y="20233"/>
                    <a:pt x="20261" y="21600"/>
                  </a:cubicBezTo>
                  <a:cubicBezTo>
                    <a:pt x="20287" y="21600"/>
                    <a:pt x="20314" y="21600"/>
                    <a:pt x="20349" y="21600"/>
                  </a:cubicBezTo>
                  <a:cubicBezTo>
                    <a:pt x="20868" y="21600"/>
                    <a:pt x="21229" y="20956"/>
                    <a:pt x="21027" y="20301"/>
                  </a:cubicBezTo>
                  <a:cubicBezTo>
                    <a:pt x="18958" y="15319"/>
                    <a:pt x="15490" y="12020"/>
                    <a:pt x="12145" y="8518"/>
                  </a:cubicBezTo>
                  <a:cubicBezTo>
                    <a:pt x="8941" y="5095"/>
                    <a:pt x="6098" y="1254"/>
                    <a:pt x="1953" y="45"/>
                  </a:cubicBezTo>
                  <a:cubicBezTo>
                    <a:pt x="1856" y="11"/>
                    <a:pt x="1750" y="0"/>
                    <a:pt x="165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13" name="Google Shape;618;p24"/>
            <p:cNvSpPr/>
            <p:nvPr/>
          </p:nvSpPr>
          <p:spPr>
            <a:xfrm rot="10800000" flipH="1">
              <a:off x="3387905" y="875225"/>
              <a:ext cx="391518" cy="254749"/>
            </a:xfrm>
            <a:custGeom>
              <a:avLst/>
              <a:gdLst/>
              <a:ahLst/>
              <a:cxnLst>
                <a:cxn ang="0">
                  <a:pos x="wd2" y="hd2"/>
                </a:cxn>
                <a:cxn ang="5400000">
                  <a:pos x="wd2" y="hd2"/>
                </a:cxn>
                <a:cxn ang="10800000">
                  <a:pos x="wd2" y="hd2"/>
                </a:cxn>
                <a:cxn ang="16200000">
                  <a:pos x="wd2" y="hd2"/>
                </a:cxn>
              </a:cxnLst>
              <a:rect l="0" t="0" r="r" b="b"/>
              <a:pathLst>
                <a:path w="19327" h="21600" extrusionOk="0">
                  <a:moveTo>
                    <a:pt x="2886" y="0"/>
                  </a:moveTo>
                  <a:cubicBezTo>
                    <a:pt x="2692" y="0"/>
                    <a:pt x="2498" y="17"/>
                    <a:pt x="2315" y="33"/>
                  </a:cubicBezTo>
                  <a:cubicBezTo>
                    <a:pt x="775" y="150"/>
                    <a:pt x="-590" y="3276"/>
                    <a:pt x="262" y="5737"/>
                  </a:cubicBezTo>
                  <a:cubicBezTo>
                    <a:pt x="2934" y="13402"/>
                    <a:pt x="9769" y="17160"/>
                    <a:pt x="14204" y="21018"/>
                  </a:cubicBezTo>
                  <a:cubicBezTo>
                    <a:pt x="14678" y="21417"/>
                    <a:pt x="15162" y="21600"/>
                    <a:pt x="15627" y="21600"/>
                  </a:cubicBezTo>
                  <a:cubicBezTo>
                    <a:pt x="18667" y="21600"/>
                    <a:pt x="21010" y="13801"/>
                    <a:pt x="17757" y="10825"/>
                  </a:cubicBezTo>
                  <a:cubicBezTo>
                    <a:pt x="13420" y="6951"/>
                    <a:pt x="7969" y="0"/>
                    <a:pt x="2886"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14" name="Google Shape;619;p24"/>
            <p:cNvSpPr/>
            <p:nvPr/>
          </p:nvSpPr>
          <p:spPr>
            <a:xfrm rot="10800000" flipH="1">
              <a:off x="1521152" y="1837914"/>
              <a:ext cx="525328" cy="204547"/>
            </a:xfrm>
            <a:custGeom>
              <a:avLst/>
              <a:gdLst/>
              <a:ahLst/>
              <a:cxnLst>
                <a:cxn ang="0">
                  <a:pos x="wd2" y="hd2"/>
                </a:cxn>
                <a:cxn ang="5400000">
                  <a:pos x="wd2" y="hd2"/>
                </a:cxn>
                <a:cxn ang="10800000">
                  <a:pos x="wd2" y="hd2"/>
                </a:cxn>
                <a:cxn ang="16200000">
                  <a:pos x="wd2" y="hd2"/>
                </a:cxn>
              </a:cxnLst>
              <a:rect l="0" t="0" r="r" b="b"/>
              <a:pathLst>
                <a:path w="20790" h="21600" extrusionOk="0">
                  <a:moveTo>
                    <a:pt x="5677" y="0"/>
                  </a:moveTo>
                  <a:cubicBezTo>
                    <a:pt x="4225" y="0"/>
                    <a:pt x="2766" y="642"/>
                    <a:pt x="1292" y="2174"/>
                  </a:cubicBezTo>
                  <a:cubicBezTo>
                    <a:pt x="96" y="3438"/>
                    <a:pt x="-641" y="8305"/>
                    <a:pt x="772" y="10334"/>
                  </a:cubicBezTo>
                  <a:cubicBezTo>
                    <a:pt x="3799" y="14787"/>
                    <a:pt x="7198" y="15284"/>
                    <a:pt x="10512" y="17375"/>
                  </a:cubicBezTo>
                  <a:cubicBezTo>
                    <a:pt x="12212" y="18473"/>
                    <a:pt x="13857" y="20357"/>
                    <a:pt x="15580" y="21124"/>
                  </a:cubicBezTo>
                  <a:cubicBezTo>
                    <a:pt x="15860" y="21248"/>
                    <a:pt x="16155" y="21289"/>
                    <a:pt x="16457" y="21289"/>
                  </a:cubicBezTo>
                  <a:cubicBezTo>
                    <a:pt x="17210" y="21289"/>
                    <a:pt x="18010" y="21020"/>
                    <a:pt x="18770" y="21020"/>
                  </a:cubicBezTo>
                  <a:cubicBezTo>
                    <a:pt x="19283" y="21020"/>
                    <a:pt x="19772" y="21144"/>
                    <a:pt x="20229" y="21559"/>
                  </a:cubicBezTo>
                  <a:cubicBezTo>
                    <a:pt x="20268" y="21579"/>
                    <a:pt x="20307" y="21600"/>
                    <a:pt x="20338" y="21600"/>
                  </a:cubicBezTo>
                  <a:cubicBezTo>
                    <a:pt x="20672" y="21600"/>
                    <a:pt x="20959" y="20295"/>
                    <a:pt x="20672" y="19674"/>
                  </a:cubicBezTo>
                  <a:cubicBezTo>
                    <a:pt x="19345" y="16733"/>
                    <a:pt x="19003" y="12219"/>
                    <a:pt x="17513" y="9361"/>
                  </a:cubicBezTo>
                  <a:cubicBezTo>
                    <a:pt x="16186" y="6772"/>
                    <a:pt x="14354" y="5302"/>
                    <a:pt x="12763" y="3852"/>
                  </a:cubicBezTo>
                  <a:cubicBezTo>
                    <a:pt x="10411" y="1677"/>
                    <a:pt x="8052" y="0"/>
                    <a:pt x="5677"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15" name="Google Shape;620;p24"/>
            <p:cNvSpPr/>
            <p:nvPr/>
          </p:nvSpPr>
          <p:spPr>
            <a:xfrm rot="10800000" flipH="1">
              <a:off x="2099141" y="1288618"/>
              <a:ext cx="474312" cy="173169"/>
            </a:xfrm>
            <a:custGeom>
              <a:avLst/>
              <a:gdLst/>
              <a:ahLst/>
              <a:cxnLst>
                <a:cxn ang="0">
                  <a:pos x="wd2" y="hd2"/>
                </a:cxn>
                <a:cxn ang="5400000">
                  <a:pos x="wd2" y="hd2"/>
                </a:cxn>
                <a:cxn ang="10800000">
                  <a:pos x="wd2" y="hd2"/>
                </a:cxn>
                <a:cxn ang="16200000">
                  <a:pos x="wd2" y="hd2"/>
                </a:cxn>
              </a:cxnLst>
              <a:rect l="0" t="0" r="r" b="b"/>
              <a:pathLst>
                <a:path w="20782" h="21600" extrusionOk="0">
                  <a:moveTo>
                    <a:pt x="3905" y="0"/>
                  </a:moveTo>
                  <a:cubicBezTo>
                    <a:pt x="2952" y="0"/>
                    <a:pt x="1972" y="416"/>
                    <a:pt x="924" y="1419"/>
                  </a:cubicBezTo>
                  <a:cubicBezTo>
                    <a:pt x="56" y="2177"/>
                    <a:pt x="-296" y="5210"/>
                    <a:pt x="288" y="7192"/>
                  </a:cubicBezTo>
                  <a:cubicBezTo>
                    <a:pt x="2574" y="14922"/>
                    <a:pt x="5581" y="15411"/>
                    <a:pt x="8906" y="17564"/>
                  </a:cubicBezTo>
                  <a:cubicBezTo>
                    <a:pt x="11956" y="19619"/>
                    <a:pt x="14817" y="21600"/>
                    <a:pt x="17910" y="21600"/>
                  </a:cubicBezTo>
                  <a:cubicBezTo>
                    <a:pt x="18417" y="21600"/>
                    <a:pt x="18933" y="21551"/>
                    <a:pt x="19457" y="21429"/>
                  </a:cubicBezTo>
                  <a:cubicBezTo>
                    <a:pt x="20703" y="21111"/>
                    <a:pt x="21304" y="16585"/>
                    <a:pt x="20213" y="14433"/>
                  </a:cubicBezTo>
                  <a:cubicBezTo>
                    <a:pt x="17171" y="8684"/>
                    <a:pt x="13846" y="6458"/>
                    <a:pt x="10375" y="3816"/>
                  </a:cubicBezTo>
                  <a:cubicBezTo>
                    <a:pt x="8038" y="2055"/>
                    <a:pt x="6045" y="0"/>
                    <a:pt x="3905"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16" name="Google Shape;621;p24"/>
            <p:cNvSpPr/>
            <p:nvPr/>
          </p:nvSpPr>
          <p:spPr>
            <a:xfrm rot="10800000" flipH="1">
              <a:off x="3273291" y="1959501"/>
              <a:ext cx="389834" cy="262593"/>
            </a:xfrm>
            <a:custGeom>
              <a:avLst/>
              <a:gdLst/>
              <a:ahLst/>
              <a:cxnLst>
                <a:cxn ang="0">
                  <a:pos x="wd2" y="hd2"/>
                </a:cxn>
                <a:cxn ang="5400000">
                  <a:pos x="wd2" y="hd2"/>
                </a:cxn>
                <a:cxn ang="10800000">
                  <a:pos x="wd2" y="hd2"/>
                </a:cxn>
                <a:cxn ang="16200000">
                  <a:pos x="wd2" y="hd2"/>
                </a:cxn>
              </a:cxnLst>
              <a:rect l="0" t="0" r="r" b="b"/>
              <a:pathLst>
                <a:path w="20503" h="21600" extrusionOk="0">
                  <a:moveTo>
                    <a:pt x="938" y="0"/>
                  </a:moveTo>
                  <a:cubicBezTo>
                    <a:pt x="195" y="0"/>
                    <a:pt x="-290" y="1339"/>
                    <a:pt x="195" y="2355"/>
                  </a:cubicBezTo>
                  <a:cubicBezTo>
                    <a:pt x="4403" y="11098"/>
                    <a:pt x="11892" y="15922"/>
                    <a:pt x="17865" y="21245"/>
                  </a:cubicBezTo>
                  <a:cubicBezTo>
                    <a:pt x="18143" y="21503"/>
                    <a:pt x="18422" y="21600"/>
                    <a:pt x="18690" y="21600"/>
                  </a:cubicBezTo>
                  <a:cubicBezTo>
                    <a:pt x="20206" y="21600"/>
                    <a:pt x="21310" y="17970"/>
                    <a:pt x="19742" y="16309"/>
                  </a:cubicBezTo>
                  <a:cubicBezTo>
                    <a:pt x="14048" y="10276"/>
                    <a:pt x="8045" y="2081"/>
                    <a:pt x="1103" y="16"/>
                  </a:cubicBezTo>
                  <a:cubicBezTo>
                    <a:pt x="1041" y="0"/>
                    <a:pt x="989" y="0"/>
                    <a:pt x="938"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17" name="Google Shape;622;p24"/>
            <p:cNvSpPr/>
            <p:nvPr/>
          </p:nvSpPr>
          <p:spPr>
            <a:xfrm rot="10800000" flipH="1">
              <a:off x="1629577" y="2363677"/>
              <a:ext cx="766998" cy="192583"/>
            </a:xfrm>
            <a:custGeom>
              <a:avLst/>
              <a:gdLst/>
              <a:ahLst/>
              <a:cxnLst>
                <a:cxn ang="0">
                  <a:pos x="wd2" y="hd2"/>
                </a:cxn>
                <a:cxn ang="5400000">
                  <a:pos x="wd2" y="hd2"/>
                </a:cxn>
                <a:cxn ang="10800000">
                  <a:pos x="wd2" y="hd2"/>
                </a:cxn>
                <a:cxn ang="16200000">
                  <a:pos x="wd2" y="hd2"/>
                </a:cxn>
              </a:cxnLst>
              <a:rect l="0" t="0" r="r" b="b"/>
              <a:pathLst>
                <a:path w="20841" h="21600" extrusionOk="0">
                  <a:moveTo>
                    <a:pt x="7384" y="0"/>
                  </a:moveTo>
                  <a:cubicBezTo>
                    <a:pt x="5161" y="0"/>
                    <a:pt x="2902" y="1298"/>
                    <a:pt x="578" y="4113"/>
                  </a:cubicBezTo>
                  <a:cubicBezTo>
                    <a:pt x="-264" y="4861"/>
                    <a:pt x="-157" y="9898"/>
                    <a:pt x="706" y="10118"/>
                  </a:cubicBezTo>
                  <a:cubicBezTo>
                    <a:pt x="6963" y="12186"/>
                    <a:pt x="13438" y="14033"/>
                    <a:pt x="19503" y="21446"/>
                  </a:cubicBezTo>
                  <a:cubicBezTo>
                    <a:pt x="19583" y="21556"/>
                    <a:pt x="19668" y="21600"/>
                    <a:pt x="19748" y="21600"/>
                  </a:cubicBezTo>
                  <a:cubicBezTo>
                    <a:pt x="20670" y="21600"/>
                    <a:pt x="21336" y="15419"/>
                    <a:pt x="20361" y="13527"/>
                  </a:cubicBezTo>
                  <a:cubicBezTo>
                    <a:pt x="16044" y="5103"/>
                    <a:pt x="11791" y="0"/>
                    <a:pt x="7384"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18" name="Google Shape;623;p24"/>
            <p:cNvSpPr/>
            <p:nvPr/>
          </p:nvSpPr>
          <p:spPr>
            <a:xfrm rot="10800000" flipH="1">
              <a:off x="-2" y="2184239"/>
              <a:ext cx="542222" cy="140027"/>
            </a:xfrm>
            <a:custGeom>
              <a:avLst/>
              <a:gdLst/>
              <a:ahLst/>
              <a:cxnLst>
                <a:cxn ang="0">
                  <a:pos x="wd2" y="hd2"/>
                </a:cxn>
                <a:cxn ang="5400000">
                  <a:pos x="wd2" y="hd2"/>
                </a:cxn>
                <a:cxn ang="10800000">
                  <a:pos x="wd2" y="hd2"/>
                </a:cxn>
                <a:cxn ang="16200000">
                  <a:pos x="wd2" y="hd2"/>
                </a:cxn>
              </a:cxnLst>
              <a:rect l="0" t="0" r="r" b="b"/>
              <a:pathLst>
                <a:path w="21180" h="21600" extrusionOk="0">
                  <a:moveTo>
                    <a:pt x="20863" y="0"/>
                  </a:moveTo>
                  <a:cubicBezTo>
                    <a:pt x="20840" y="0"/>
                    <a:pt x="20817" y="0"/>
                    <a:pt x="20794" y="30"/>
                  </a:cubicBezTo>
                  <a:cubicBezTo>
                    <a:pt x="14038" y="3479"/>
                    <a:pt x="7030" y="5506"/>
                    <a:pt x="611" y="15277"/>
                  </a:cubicBezTo>
                  <a:cubicBezTo>
                    <a:pt x="-155" y="16397"/>
                    <a:pt x="-293" y="21600"/>
                    <a:pt x="733" y="21600"/>
                  </a:cubicBezTo>
                  <a:cubicBezTo>
                    <a:pt x="741" y="21600"/>
                    <a:pt x="749" y="21600"/>
                    <a:pt x="764" y="21600"/>
                  </a:cubicBezTo>
                  <a:cubicBezTo>
                    <a:pt x="7642" y="20390"/>
                    <a:pt x="14298" y="10800"/>
                    <a:pt x="20870" y="3176"/>
                  </a:cubicBezTo>
                  <a:cubicBezTo>
                    <a:pt x="21261" y="2692"/>
                    <a:pt x="21307" y="0"/>
                    <a:pt x="20863"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19" name="Google Shape;624;p24"/>
            <p:cNvSpPr/>
            <p:nvPr/>
          </p:nvSpPr>
          <p:spPr>
            <a:xfrm rot="10800000" flipH="1">
              <a:off x="606318" y="1770650"/>
              <a:ext cx="611806" cy="170816"/>
            </a:xfrm>
            <a:custGeom>
              <a:avLst/>
              <a:gdLst/>
              <a:ahLst/>
              <a:cxnLst>
                <a:cxn ang="0">
                  <a:pos x="wd2" y="hd2"/>
                </a:cxn>
                <a:cxn ang="5400000">
                  <a:pos x="wd2" y="hd2"/>
                </a:cxn>
                <a:cxn ang="10800000">
                  <a:pos x="wd2" y="hd2"/>
                </a:cxn>
                <a:cxn ang="16200000">
                  <a:pos x="wd2" y="hd2"/>
                </a:cxn>
              </a:cxnLst>
              <a:rect l="0" t="0" r="r" b="b"/>
              <a:pathLst>
                <a:path w="20779" h="21600" extrusionOk="0">
                  <a:moveTo>
                    <a:pt x="11820" y="0"/>
                  </a:moveTo>
                  <a:cubicBezTo>
                    <a:pt x="7737" y="0"/>
                    <a:pt x="3654" y="6522"/>
                    <a:pt x="218" y="17111"/>
                  </a:cubicBezTo>
                  <a:cubicBezTo>
                    <a:pt x="-242" y="18599"/>
                    <a:pt x="84" y="21600"/>
                    <a:pt x="651" y="21600"/>
                  </a:cubicBezTo>
                  <a:cubicBezTo>
                    <a:pt x="717" y="21600"/>
                    <a:pt x="790" y="21575"/>
                    <a:pt x="870" y="21451"/>
                  </a:cubicBezTo>
                  <a:cubicBezTo>
                    <a:pt x="3881" y="17087"/>
                    <a:pt x="7151" y="15499"/>
                    <a:pt x="10441" y="15499"/>
                  </a:cubicBezTo>
                  <a:cubicBezTo>
                    <a:pt x="13412" y="15499"/>
                    <a:pt x="16409" y="16789"/>
                    <a:pt x="19247" y="18451"/>
                  </a:cubicBezTo>
                  <a:cubicBezTo>
                    <a:pt x="19293" y="18475"/>
                    <a:pt x="19340" y="18500"/>
                    <a:pt x="19380" y="18500"/>
                  </a:cubicBezTo>
                  <a:cubicBezTo>
                    <a:pt x="20279" y="18500"/>
                    <a:pt x="21358" y="13813"/>
                    <a:pt x="20412" y="11110"/>
                  </a:cubicBezTo>
                  <a:cubicBezTo>
                    <a:pt x="17715" y="3397"/>
                    <a:pt x="14771" y="0"/>
                    <a:pt x="11820"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20" name="Google Shape;625;p24"/>
            <p:cNvSpPr/>
            <p:nvPr/>
          </p:nvSpPr>
          <p:spPr>
            <a:xfrm rot="10800000" flipH="1">
              <a:off x="772288" y="2709805"/>
              <a:ext cx="673568" cy="335547"/>
            </a:xfrm>
            <a:custGeom>
              <a:avLst/>
              <a:gdLst/>
              <a:ahLst/>
              <a:cxnLst>
                <a:cxn ang="0">
                  <a:pos x="wd2" y="hd2"/>
                </a:cxn>
                <a:cxn ang="5400000">
                  <a:pos x="wd2" y="hd2"/>
                </a:cxn>
                <a:cxn ang="10800000">
                  <a:pos x="wd2" y="hd2"/>
                </a:cxn>
                <a:cxn ang="16200000">
                  <a:pos x="wd2" y="hd2"/>
                </a:cxn>
              </a:cxnLst>
              <a:rect l="0" t="0" r="r" b="b"/>
              <a:pathLst>
                <a:path w="21107" h="21600" extrusionOk="0">
                  <a:moveTo>
                    <a:pt x="20769" y="0"/>
                  </a:moveTo>
                  <a:cubicBezTo>
                    <a:pt x="20732" y="0"/>
                    <a:pt x="20689" y="13"/>
                    <a:pt x="20646" y="38"/>
                  </a:cubicBezTo>
                  <a:cubicBezTo>
                    <a:pt x="18581" y="1225"/>
                    <a:pt x="16701" y="846"/>
                    <a:pt x="14691" y="2323"/>
                  </a:cubicBezTo>
                  <a:cubicBezTo>
                    <a:pt x="13020" y="3560"/>
                    <a:pt x="11404" y="5264"/>
                    <a:pt x="9769" y="6703"/>
                  </a:cubicBezTo>
                  <a:cubicBezTo>
                    <a:pt x="6463" y="9683"/>
                    <a:pt x="3606" y="13369"/>
                    <a:pt x="570" y="17320"/>
                  </a:cubicBezTo>
                  <a:cubicBezTo>
                    <a:pt x="-364" y="18545"/>
                    <a:pt x="-87" y="21600"/>
                    <a:pt x="945" y="21600"/>
                  </a:cubicBezTo>
                  <a:cubicBezTo>
                    <a:pt x="1062" y="21600"/>
                    <a:pt x="1178" y="21562"/>
                    <a:pt x="1314" y="21486"/>
                  </a:cubicBezTo>
                  <a:cubicBezTo>
                    <a:pt x="4724" y="19366"/>
                    <a:pt x="7889" y="17447"/>
                    <a:pt x="11133" y="14265"/>
                  </a:cubicBezTo>
                  <a:cubicBezTo>
                    <a:pt x="12750" y="12649"/>
                    <a:pt x="14421" y="11248"/>
                    <a:pt x="15994" y="9468"/>
                  </a:cubicBezTo>
                  <a:cubicBezTo>
                    <a:pt x="17899" y="7297"/>
                    <a:pt x="19098" y="4027"/>
                    <a:pt x="20898" y="1515"/>
                  </a:cubicBezTo>
                  <a:cubicBezTo>
                    <a:pt x="21236" y="1060"/>
                    <a:pt x="21144" y="0"/>
                    <a:pt x="20769" y="0"/>
                  </a:cubicBezTo>
                  <a:close/>
                </a:path>
              </a:pathLst>
            </a:custGeom>
            <a:solidFill>
              <a:srgbClr val="3043A1"/>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grpSp>
        <p:nvGrpSpPr>
          <p:cNvPr id="1127" name="Google Shape;626;p24"/>
          <p:cNvGrpSpPr/>
          <p:nvPr/>
        </p:nvGrpSpPr>
        <p:grpSpPr>
          <a:xfrm>
            <a:off x="22129175" y="8867053"/>
            <a:ext cx="6658594" cy="5461672"/>
            <a:chOff x="-40" y="-1"/>
            <a:chExt cx="6658593" cy="5461671"/>
          </a:xfrm>
        </p:grpSpPr>
        <p:sp>
          <p:nvSpPr>
            <p:cNvPr id="1122" name="Google Shape;627;p24"/>
            <p:cNvSpPr/>
            <p:nvPr/>
          </p:nvSpPr>
          <p:spPr>
            <a:xfrm>
              <a:off x="-41" y="2880246"/>
              <a:ext cx="1892776" cy="1540160"/>
            </a:xfrm>
            <a:custGeom>
              <a:avLst/>
              <a:gdLst/>
              <a:ahLst/>
              <a:cxnLst>
                <a:cxn ang="0">
                  <a:pos x="wd2" y="hd2"/>
                </a:cxn>
                <a:cxn ang="5400000">
                  <a:pos x="wd2" y="hd2"/>
                </a:cxn>
                <a:cxn ang="10800000">
                  <a:pos x="wd2" y="hd2"/>
                </a:cxn>
                <a:cxn ang="16200000">
                  <a:pos x="wd2" y="hd2"/>
                </a:cxn>
              </a:cxnLst>
              <a:rect l="0" t="0" r="r" b="b"/>
              <a:pathLst>
                <a:path w="18118" h="21600" extrusionOk="0">
                  <a:moveTo>
                    <a:pt x="5852" y="6758"/>
                  </a:moveTo>
                  <a:cubicBezTo>
                    <a:pt x="6506" y="6963"/>
                    <a:pt x="7204" y="7003"/>
                    <a:pt x="7910" y="7003"/>
                  </a:cubicBezTo>
                  <a:cubicBezTo>
                    <a:pt x="8369" y="7003"/>
                    <a:pt x="8831" y="6986"/>
                    <a:pt x="9289" y="6986"/>
                  </a:cubicBezTo>
                  <a:cubicBezTo>
                    <a:pt x="9952" y="6986"/>
                    <a:pt x="10604" y="7022"/>
                    <a:pt x="11218" y="7196"/>
                  </a:cubicBezTo>
                  <a:cubicBezTo>
                    <a:pt x="13133" y="7745"/>
                    <a:pt x="13918" y="8746"/>
                    <a:pt x="13355" y="11483"/>
                  </a:cubicBezTo>
                  <a:cubicBezTo>
                    <a:pt x="12941" y="13493"/>
                    <a:pt x="12243" y="15079"/>
                    <a:pt x="11126" y="16412"/>
                  </a:cubicBezTo>
                  <a:cubicBezTo>
                    <a:pt x="9972" y="17782"/>
                    <a:pt x="8402" y="18614"/>
                    <a:pt x="6883" y="18614"/>
                  </a:cubicBezTo>
                  <a:cubicBezTo>
                    <a:pt x="5236" y="18614"/>
                    <a:pt x="3648" y="17635"/>
                    <a:pt x="2713" y="15305"/>
                  </a:cubicBezTo>
                  <a:cubicBezTo>
                    <a:pt x="1207" y="11531"/>
                    <a:pt x="3579" y="8964"/>
                    <a:pt x="5852" y="6773"/>
                  </a:cubicBezTo>
                  <a:lnTo>
                    <a:pt x="5852" y="6758"/>
                  </a:lnTo>
                  <a:close/>
                  <a:moveTo>
                    <a:pt x="7385" y="0"/>
                  </a:moveTo>
                  <a:cubicBezTo>
                    <a:pt x="7248" y="0"/>
                    <a:pt x="7109" y="29"/>
                    <a:pt x="6973" y="86"/>
                  </a:cubicBezTo>
                  <a:cubicBezTo>
                    <a:pt x="3132" y="1681"/>
                    <a:pt x="-1512" y="9888"/>
                    <a:pt x="475" y="15925"/>
                  </a:cubicBezTo>
                  <a:cubicBezTo>
                    <a:pt x="1789" y="19938"/>
                    <a:pt x="4638" y="21600"/>
                    <a:pt x="7514" y="21600"/>
                  </a:cubicBezTo>
                  <a:cubicBezTo>
                    <a:pt x="9020" y="21600"/>
                    <a:pt x="10534" y="21145"/>
                    <a:pt x="11839" y="20332"/>
                  </a:cubicBezTo>
                  <a:cubicBezTo>
                    <a:pt x="15483" y="18063"/>
                    <a:pt x="20088" y="10517"/>
                    <a:pt x="17220" y="4453"/>
                  </a:cubicBezTo>
                  <a:cubicBezTo>
                    <a:pt x="16065" y="2026"/>
                    <a:pt x="13050" y="511"/>
                    <a:pt x="10217" y="511"/>
                  </a:cubicBezTo>
                  <a:cubicBezTo>
                    <a:pt x="9625" y="511"/>
                    <a:pt x="9041" y="576"/>
                    <a:pt x="8484" y="715"/>
                  </a:cubicBezTo>
                  <a:cubicBezTo>
                    <a:pt x="8199" y="254"/>
                    <a:pt x="7797" y="0"/>
                    <a:pt x="7385"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23" name="Google Shape;628;p24"/>
            <p:cNvSpPr/>
            <p:nvPr/>
          </p:nvSpPr>
          <p:spPr>
            <a:xfrm>
              <a:off x="2177949" y="3764474"/>
              <a:ext cx="2044111" cy="1697197"/>
            </a:xfrm>
            <a:custGeom>
              <a:avLst/>
              <a:gdLst/>
              <a:ahLst/>
              <a:cxnLst>
                <a:cxn ang="0">
                  <a:pos x="wd2" y="hd2"/>
                </a:cxn>
                <a:cxn ang="5400000">
                  <a:pos x="wd2" y="hd2"/>
                </a:cxn>
                <a:cxn ang="10800000">
                  <a:pos x="wd2" y="hd2"/>
                </a:cxn>
                <a:cxn ang="16200000">
                  <a:pos x="wd2" y="hd2"/>
                </a:cxn>
              </a:cxnLst>
              <a:rect l="0" t="0" r="r" b="b"/>
              <a:pathLst>
                <a:path w="20084" h="21600" extrusionOk="0">
                  <a:moveTo>
                    <a:pt x="10965" y="4320"/>
                  </a:moveTo>
                  <a:cubicBezTo>
                    <a:pt x="11050" y="4320"/>
                    <a:pt x="11137" y="4322"/>
                    <a:pt x="11225" y="4324"/>
                  </a:cubicBezTo>
                  <a:cubicBezTo>
                    <a:pt x="14684" y="4465"/>
                    <a:pt x="18437" y="8087"/>
                    <a:pt x="17608" y="13157"/>
                  </a:cubicBezTo>
                  <a:cubicBezTo>
                    <a:pt x="17120" y="16139"/>
                    <a:pt x="15372" y="16875"/>
                    <a:pt x="13335" y="16875"/>
                  </a:cubicBezTo>
                  <a:cubicBezTo>
                    <a:pt x="12457" y="16875"/>
                    <a:pt x="11524" y="16740"/>
                    <a:pt x="10617" y="16587"/>
                  </a:cubicBezTo>
                  <a:cubicBezTo>
                    <a:pt x="9491" y="14577"/>
                    <a:pt x="7554" y="13130"/>
                    <a:pt x="6409" y="11160"/>
                  </a:cubicBezTo>
                  <a:cubicBezTo>
                    <a:pt x="5103" y="8926"/>
                    <a:pt x="4976" y="7429"/>
                    <a:pt x="6847" y="5906"/>
                  </a:cubicBezTo>
                  <a:cubicBezTo>
                    <a:pt x="8147" y="4847"/>
                    <a:pt x="9468" y="4320"/>
                    <a:pt x="10965" y="4320"/>
                  </a:cubicBezTo>
                  <a:close/>
                  <a:moveTo>
                    <a:pt x="8913" y="0"/>
                  </a:moveTo>
                  <a:cubicBezTo>
                    <a:pt x="4979" y="0"/>
                    <a:pt x="589" y="2099"/>
                    <a:pt x="35" y="7511"/>
                  </a:cubicBezTo>
                  <a:cubicBezTo>
                    <a:pt x="-331" y="11044"/>
                    <a:pt x="2253" y="16158"/>
                    <a:pt x="5327" y="18628"/>
                  </a:cubicBezTo>
                  <a:cubicBezTo>
                    <a:pt x="5335" y="19396"/>
                    <a:pt x="5623" y="20151"/>
                    <a:pt x="6254" y="20535"/>
                  </a:cubicBezTo>
                  <a:cubicBezTo>
                    <a:pt x="7402" y="21241"/>
                    <a:pt x="8885" y="21600"/>
                    <a:pt x="10453" y="21600"/>
                  </a:cubicBezTo>
                  <a:cubicBezTo>
                    <a:pt x="14339" y="21600"/>
                    <a:pt x="18735" y="19394"/>
                    <a:pt x="19782" y="14821"/>
                  </a:cubicBezTo>
                  <a:cubicBezTo>
                    <a:pt x="21269" y="8317"/>
                    <a:pt x="17010" y="2539"/>
                    <a:pt x="12652" y="704"/>
                  </a:cubicBezTo>
                  <a:cubicBezTo>
                    <a:pt x="11579" y="251"/>
                    <a:pt x="10274" y="0"/>
                    <a:pt x="8913"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24" name="Google Shape;629;p24"/>
            <p:cNvSpPr/>
            <p:nvPr/>
          </p:nvSpPr>
          <p:spPr>
            <a:xfrm>
              <a:off x="4364084" y="2485643"/>
              <a:ext cx="1424572" cy="1534933"/>
            </a:xfrm>
            <a:custGeom>
              <a:avLst/>
              <a:gdLst/>
              <a:ahLst/>
              <a:cxnLst>
                <a:cxn ang="0">
                  <a:pos x="wd2" y="hd2"/>
                </a:cxn>
                <a:cxn ang="5400000">
                  <a:pos x="wd2" y="hd2"/>
                </a:cxn>
                <a:cxn ang="10800000">
                  <a:pos x="wd2" y="hd2"/>
                </a:cxn>
                <a:cxn ang="16200000">
                  <a:pos x="wd2" y="hd2"/>
                </a:cxn>
              </a:cxnLst>
              <a:rect l="0" t="0" r="r" b="b"/>
              <a:pathLst>
                <a:path w="18751" h="21600" extrusionOk="0">
                  <a:moveTo>
                    <a:pt x="8112" y="4992"/>
                  </a:moveTo>
                  <a:cubicBezTo>
                    <a:pt x="11138" y="4992"/>
                    <a:pt x="13900" y="7830"/>
                    <a:pt x="13262" y="11428"/>
                  </a:cubicBezTo>
                  <a:cubicBezTo>
                    <a:pt x="12700" y="14577"/>
                    <a:pt x="10263" y="16629"/>
                    <a:pt x="7748" y="18194"/>
                  </a:cubicBezTo>
                  <a:cubicBezTo>
                    <a:pt x="7583" y="18164"/>
                    <a:pt x="7417" y="18122"/>
                    <a:pt x="7252" y="18072"/>
                  </a:cubicBezTo>
                  <a:cubicBezTo>
                    <a:pt x="2540" y="16438"/>
                    <a:pt x="945" y="8562"/>
                    <a:pt x="5518" y="5746"/>
                  </a:cubicBezTo>
                  <a:lnTo>
                    <a:pt x="5518" y="5740"/>
                  </a:lnTo>
                  <a:cubicBezTo>
                    <a:pt x="6355" y="5223"/>
                    <a:pt x="7244" y="4992"/>
                    <a:pt x="8112" y="4992"/>
                  </a:cubicBezTo>
                  <a:close/>
                  <a:moveTo>
                    <a:pt x="9105" y="0"/>
                  </a:moveTo>
                  <a:cubicBezTo>
                    <a:pt x="6886" y="0"/>
                    <a:pt x="4660" y="889"/>
                    <a:pt x="2884" y="2887"/>
                  </a:cubicBezTo>
                  <a:cubicBezTo>
                    <a:pt x="-1702" y="8032"/>
                    <a:pt x="-742" y="16701"/>
                    <a:pt x="5213" y="20246"/>
                  </a:cubicBezTo>
                  <a:cubicBezTo>
                    <a:pt x="5313" y="20309"/>
                    <a:pt x="5419" y="20357"/>
                    <a:pt x="5526" y="20414"/>
                  </a:cubicBezTo>
                  <a:cubicBezTo>
                    <a:pt x="5630" y="20671"/>
                    <a:pt x="5823" y="20875"/>
                    <a:pt x="6068" y="20988"/>
                  </a:cubicBezTo>
                  <a:cubicBezTo>
                    <a:pt x="7034" y="21409"/>
                    <a:pt x="8000" y="21600"/>
                    <a:pt x="8948" y="21600"/>
                  </a:cubicBezTo>
                  <a:cubicBezTo>
                    <a:pt x="14836" y="21600"/>
                    <a:pt x="19898" y="14161"/>
                    <a:pt x="18523" y="8011"/>
                  </a:cubicBezTo>
                  <a:cubicBezTo>
                    <a:pt x="17438" y="3156"/>
                    <a:pt x="13284" y="0"/>
                    <a:pt x="9105"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25" name="Google Shape;630;p24"/>
            <p:cNvSpPr/>
            <p:nvPr/>
          </p:nvSpPr>
          <p:spPr>
            <a:xfrm>
              <a:off x="4804436" y="-2"/>
              <a:ext cx="1854117" cy="1997219"/>
            </a:xfrm>
            <a:custGeom>
              <a:avLst/>
              <a:gdLst/>
              <a:ahLst/>
              <a:cxnLst>
                <a:cxn ang="0">
                  <a:pos x="wd2" y="hd2"/>
                </a:cxn>
                <a:cxn ang="5400000">
                  <a:pos x="wd2" y="hd2"/>
                </a:cxn>
                <a:cxn ang="10800000">
                  <a:pos x="wd2" y="hd2"/>
                </a:cxn>
                <a:cxn ang="16200000">
                  <a:pos x="wd2" y="hd2"/>
                </a:cxn>
              </a:cxnLst>
              <a:rect l="0" t="0" r="r" b="b"/>
              <a:pathLst>
                <a:path w="18756" h="21600" extrusionOk="0">
                  <a:moveTo>
                    <a:pt x="8110" y="4995"/>
                  </a:moveTo>
                  <a:cubicBezTo>
                    <a:pt x="11137" y="4995"/>
                    <a:pt x="13898" y="7840"/>
                    <a:pt x="13261" y="11437"/>
                  </a:cubicBezTo>
                  <a:cubicBezTo>
                    <a:pt x="12702" y="14587"/>
                    <a:pt x="10265" y="16638"/>
                    <a:pt x="7751" y="18198"/>
                  </a:cubicBezTo>
                  <a:cubicBezTo>
                    <a:pt x="7584" y="18165"/>
                    <a:pt x="7416" y="18127"/>
                    <a:pt x="7248" y="18079"/>
                  </a:cubicBezTo>
                  <a:cubicBezTo>
                    <a:pt x="2542" y="16436"/>
                    <a:pt x="949" y="8561"/>
                    <a:pt x="5519" y="5745"/>
                  </a:cubicBezTo>
                  <a:cubicBezTo>
                    <a:pt x="6355" y="5229"/>
                    <a:pt x="7243" y="4995"/>
                    <a:pt x="8110" y="4995"/>
                  </a:cubicBezTo>
                  <a:close/>
                  <a:moveTo>
                    <a:pt x="9109" y="0"/>
                  </a:moveTo>
                  <a:cubicBezTo>
                    <a:pt x="6890" y="0"/>
                    <a:pt x="4665" y="889"/>
                    <a:pt x="2888" y="2884"/>
                  </a:cubicBezTo>
                  <a:cubicBezTo>
                    <a:pt x="-1701" y="8034"/>
                    <a:pt x="-744" y="16702"/>
                    <a:pt x="5213" y="20247"/>
                  </a:cubicBezTo>
                  <a:cubicBezTo>
                    <a:pt x="5315" y="20307"/>
                    <a:pt x="5422" y="20357"/>
                    <a:pt x="5523" y="20411"/>
                  </a:cubicBezTo>
                  <a:cubicBezTo>
                    <a:pt x="5631" y="20672"/>
                    <a:pt x="5824" y="20879"/>
                    <a:pt x="6067" y="20988"/>
                  </a:cubicBezTo>
                  <a:cubicBezTo>
                    <a:pt x="7033" y="21408"/>
                    <a:pt x="8002" y="21600"/>
                    <a:pt x="8949" y="21600"/>
                  </a:cubicBezTo>
                  <a:cubicBezTo>
                    <a:pt x="14839" y="21600"/>
                    <a:pt x="19899" y="14164"/>
                    <a:pt x="18531" y="8007"/>
                  </a:cubicBezTo>
                  <a:cubicBezTo>
                    <a:pt x="17444" y="3154"/>
                    <a:pt x="13289" y="0"/>
                    <a:pt x="9109"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26" name="Google Shape;631;p24"/>
            <p:cNvSpPr/>
            <p:nvPr/>
          </p:nvSpPr>
          <p:spPr>
            <a:xfrm>
              <a:off x="2076150" y="1037080"/>
              <a:ext cx="1855048" cy="1630706"/>
            </a:xfrm>
            <a:custGeom>
              <a:avLst/>
              <a:gdLst/>
              <a:ahLst/>
              <a:cxnLst>
                <a:cxn ang="0">
                  <a:pos x="wd2" y="hd2"/>
                </a:cxn>
                <a:cxn ang="5400000">
                  <a:pos x="wd2" y="hd2"/>
                </a:cxn>
                <a:cxn ang="10800000">
                  <a:pos x="wd2" y="hd2"/>
                </a:cxn>
                <a:cxn ang="16200000">
                  <a:pos x="wd2" y="hd2"/>
                </a:cxn>
              </a:cxnLst>
              <a:rect l="0" t="0" r="r" b="b"/>
              <a:pathLst>
                <a:path w="20760" h="21600" extrusionOk="0">
                  <a:moveTo>
                    <a:pt x="10213" y="5708"/>
                  </a:moveTo>
                  <a:cubicBezTo>
                    <a:pt x="10427" y="5708"/>
                    <a:pt x="10645" y="5720"/>
                    <a:pt x="10864" y="5747"/>
                  </a:cubicBezTo>
                  <a:cubicBezTo>
                    <a:pt x="12636" y="5959"/>
                    <a:pt x="14679" y="7158"/>
                    <a:pt x="15214" y="9349"/>
                  </a:cubicBezTo>
                  <a:cubicBezTo>
                    <a:pt x="15624" y="11049"/>
                    <a:pt x="15146" y="13167"/>
                    <a:pt x="13633" y="13699"/>
                  </a:cubicBezTo>
                  <a:cubicBezTo>
                    <a:pt x="12338" y="14159"/>
                    <a:pt x="12422" y="15924"/>
                    <a:pt x="13345" y="16617"/>
                  </a:cubicBezTo>
                  <a:cubicBezTo>
                    <a:pt x="12501" y="17276"/>
                    <a:pt x="11651" y="17763"/>
                    <a:pt x="10959" y="17976"/>
                  </a:cubicBezTo>
                  <a:cubicBezTo>
                    <a:pt x="10208" y="18206"/>
                    <a:pt x="9334" y="18336"/>
                    <a:pt x="8446" y="18336"/>
                  </a:cubicBezTo>
                  <a:cubicBezTo>
                    <a:pt x="5436" y="18336"/>
                    <a:pt x="2282" y="16828"/>
                    <a:pt x="3296" y="12573"/>
                  </a:cubicBezTo>
                  <a:cubicBezTo>
                    <a:pt x="4174" y="8876"/>
                    <a:pt x="6882" y="5708"/>
                    <a:pt x="10213" y="5708"/>
                  </a:cubicBezTo>
                  <a:close/>
                  <a:moveTo>
                    <a:pt x="11317" y="0"/>
                  </a:moveTo>
                  <a:cubicBezTo>
                    <a:pt x="5650" y="0"/>
                    <a:pt x="411" y="5714"/>
                    <a:pt x="20" y="12680"/>
                  </a:cubicBezTo>
                  <a:cubicBezTo>
                    <a:pt x="-331" y="18885"/>
                    <a:pt x="4077" y="21600"/>
                    <a:pt x="8588" y="21600"/>
                  </a:cubicBezTo>
                  <a:cubicBezTo>
                    <a:pt x="10436" y="21600"/>
                    <a:pt x="12300" y="21145"/>
                    <a:pt x="13863" y="20286"/>
                  </a:cubicBezTo>
                  <a:cubicBezTo>
                    <a:pt x="15793" y="19235"/>
                    <a:pt x="17768" y="17430"/>
                    <a:pt x="18843" y="15132"/>
                  </a:cubicBezTo>
                  <a:cubicBezTo>
                    <a:pt x="19828" y="14139"/>
                    <a:pt x="20481" y="12767"/>
                    <a:pt x="20684" y="11261"/>
                  </a:cubicBezTo>
                  <a:cubicBezTo>
                    <a:pt x="21269" y="6812"/>
                    <a:pt x="18405" y="2504"/>
                    <a:pt x="15091" y="885"/>
                  </a:cubicBezTo>
                  <a:cubicBezTo>
                    <a:pt x="13843" y="279"/>
                    <a:pt x="12569" y="0"/>
                    <a:pt x="11317" y="0"/>
                  </a:cubicBezTo>
                  <a:close/>
                </a:path>
              </a:pathLst>
            </a:custGeom>
            <a:solidFill>
              <a:srgbClr val="FFEAEA"/>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1128" name="Title Text"/>
          <p:cNvSpPr txBox="1">
            <a:spLocks noGrp="1"/>
          </p:cNvSpPr>
          <p:nvPr>
            <p:ph type="title"/>
          </p:nvPr>
        </p:nvSpPr>
        <p:spPr>
          <a:xfrm>
            <a:off x="6335202" y="3254299"/>
            <a:ext cx="11713603" cy="3231204"/>
          </a:xfrm>
          <a:prstGeom prst="rect">
            <a:avLst/>
          </a:prstGeom>
        </p:spPr>
        <p:txBody>
          <a:bodyPr lIns="243794" tIns="243794" rIns="243794" bIns="243794" anchor="b"/>
          <a:lstStyle>
            <a:lvl1pPr>
              <a:defRPr sz="25600">
                <a:solidFill>
                  <a:srgbClr val="3043A1"/>
                </a:solidFill>
                <a:latin typeface="Mansalva"/>
                <a:ea typeface="Mansalva"/>
                <a:cs typeface="Mansalva"/>
                <a:sym typeface="Mansalva"/>
              </a:defRPr>
            </a:lvl1pPr>
          </a:lstStyle>
          <a:p>
            <a:r>
              <a:t>Title Text</a:t>
            </a:r>
          </a:p>
        </p:txBody>
      </p:sp>
      <p:sp>
        <p:nvSpPr>
          <p:cNvPr id="1129" name="Body Level One…"/>
          <p:cNvSpPr txBox="1">
            <a:spLocks noGrp="1"/>
          </p:cNvSpPr>
          <p:nvPr>
            <p:ph type="body" sz="quarter" idx="1"/>
          </p:nvPr>
        </p:nvSpPr>
        <p:spPr>
          <a:xfrm>
            <a:off x="6584801" y="6442533"/>
            <a:ext cx="11214405" cy="3231207"/>
          </a:xfrm>
          <a:prstGeom prst="rect">
            <a:avLst/>
          </a:prstGeom>
        </p:spPr>
        <p:txBody>
          <a:bodyPr lIns="243794" tIns="243794" rIns="243794" bIns="243794" anchor="t"/>
          <a:lstStyle>
            <a:lvl1pPr indent="139700" algn="ctr">
              <a:spcBef>
                <a:spcPts val="0"/>
              </a:spcBef>
              <a:defRPr sz="3700">
                <a:solidFill>
                  <a:srgbClr val="0E1F77"/>
                </a:solidFill>
                <a:latin typeface="Livvic"/>
                <a:ea typeface="Livvic"/>
                <a:cs typeface="Livvic"/>
                <a:sym typeface="Livvic"/>
              </a:defRPr>
            </a:lvl1pPr>
            <a:lvl2pPr indent="139700" algn="ctr">
              <a:spcBef>
                <a:spcPts val="0"/>
              </a:spcBef>
              <a:defRPr sz="3700">
                <a:solidFill>
                  <a:srgbClr val="0E1F77"/>
                </a:solidFill>
                <a:latin typeface="Livvic"/>
                <a:ea typeface="Livvic"/>
                <a:cs typeface="Livvic"/>
                <a:sym typeface="Livvic"/>
              </a:defRPr>
            </a:lvl2pPr>
            <a:lvl3pPr indent="139700" algn="ctr">
              <a:spcBef>
                <a:spcPts val="0"/>
              </a:spcBef>
              <a:defRPr sz="3700">
                <a:solidFill>
                  <a:srgbClr val="0E1F77"/>
                </a:solidFill>
                <a:latin typeface="Livvic"/>
                <a:ea typeface="Livvic"/>
                <a:cs typeface="Livvic"/>
                <a:sym typeface="Livvic"/>
              </a:defRPr>
            </a:lvl3pPr>
            <a:lvl4pPr indent="139700" algn="ctr">
              <a:spcBef>
                <a:spcPts val="0"/>
              </a:spcBef>
              <a:defRPr sz="3700">
                <a:solidFill>
                  <a:srgbClr val="0E1F77"/>
                </a:solidFill>
                <a:latin typeface="Livvic"/>
                <a:ea typeface="Livvic"/>
                <a:cs typeface="Livvic"/>
                <a:sym typeface="Livvic"/>
              </a:defRPr>
            </a:lvl4pPr>
            <a:lvl5pPr indent="139700" algn="ctr">
              <a:spcBef>
                <a:spcPts val="0"/>
              </a:spcBef>
              <a:defRPr sz="3700">
                <a:solidFill>
                  <a:srgbClr val="0E1F77"/>
                </a:solidFill>
                <a:latin typeface="Livvic"/>
                <a:ea typeface="Livvic"/>
                <a:cs typeface="Livvic"/>
                <a:sym typeface="Livvic"/>
              </a:defRPr>
            </a:lvl5pPr>
          </a:lstStyle>
          <a:p>
            <a:r>
              <a:t>Body Level One</a:t>
            </a:r>
          </a:p>
          <a:p>
            <a:pPr lvl="1"/>
            <a:r>
              <a:t>Body Level Two</a:t>
            </a:r>
          </a:p>
          <a:p>
            <a:pPr lvl="2"/>
            <a:r>
              <a:t>Body Level Three</a:t>
            </a:r>
          </a:p>
          <a:p>
            <a:pPr lvl="3"/>
            <a:r>
              <a:t>Body Level Four</a:t>
            </a:r>
          </a:p>
          <a:p>
            <a:pPr lvl="4"/>
            <a:r>
              <a:t>Body Level Five</a:t>
            </a:r>
          </a:p>
        </p:txBody>
      </p:sp>
      <p:sp>
        <p:nvSpPr>
          <p:cNvPr id="1130" name="Google Shape;634;p24"/>
          <p:cNvSpPr txBox="1"/>
          <p:nvPr/>
        </p:nvSpPr>
        <p:spPr>
          <a:xfrm>
            <a:off x="7114068" y="10243332"/>
            <a:ext cx="9989602" cy="1821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43794" tIns="243794" rIns="243794" bIns="243794">
            <a:spAutoFit/>
          </a:bodyPr>
          <a:lstStyle/>
          <a:p>
            <a:pPr>
              <a:spcBef>
                <a:spcPts val="800"/>
              </a:spcBef>
              <a:defRPr sz="2900">
                <a:solidFill>
                  <a:srgbClr val="0E1F77"/>
                </a:solidFill>
                <a:latin typeface="Livvic"/>
                <a:ea typeface="Livvic"/>
                <a:cs typeface="Livvic"/>
                <a:sym typeface="Livvic"/>
              </a:defRPr>
            </a:pPr>
            <a:r>
              <a:t>CREDITS: This presentation template was created by </a:t>
            </a:r>
            <a:r>
              <a:rPr b="1" u="sng">
                <a:solidFill>
                  <a:srgbClr val="0000FF"/>
                </a:solidFill>
                <a:uFill>
                  <a:solidFill>
                    <a:srgbClr val="0000FF"/>
                  </a:solidFill>
                </a:uFill>
                <a:hlinkClick r:id="rId2"/>
              </a:rPr>
              <a:t>Slidesgo</a:t>
            </a:r>
            <a:r>
              <a:rPr>
                <a:latin typeface="Livvic Light"/>
                <a:ea typeface="Livvic Light"/>
                <a:cs typeface="Livvic Light"/>
                <a:sym typeface="Livvic Light"/>
              </a:rPr>
              <a:t>, </a:t>
            </a:r>
            <a:r>
              <a:t>including icons by </a:t>
            </a:r>
            <a:r>
              <a:rPr b="1" u="sng">
                <a:solidFill>
                  <a:srgbClr val="0000FF"/>
                </a:solidFill>
                <a:uFill>
                  <a:solidFill>
                    <a:srgbClr val="0000FF"/>
                  </a:solidFill>
                </a:uFill>
                <a:hlinkClick r:id="rId3"/>
              </a:rPr>
              <a:t>Flaticon</a:t>
            </a:r>
            <a:r>
              <a:rPr>
                <a:latin typeface="Livvic Light"/>
                <a:ea typeface="Livvic Light"/>
                <a:cs typeface="Livvic Light"/>
                <a:sym typeface="Livvic Light"/>
              </a:rPr>
              <a:t>, </a:t>
            </a:r>
            <a:r>
              <a:t>and infographics &amp; images by </a:t>
            </a:r>
            <a:r>
              <a:rPr b="1" u="sng">
                <a:solidFill>
                  <a:srgbClr val="0000FF"/>
                </a:solidFill>
                <a:uFill>
                  <a:solidFill>
                    <a:srgbClr val="0000FF"/>
                  </a:solidFill>
                </a:uFill>
                <a:hlinkClick r:id="rId4"/>
              </a:rPr>
              <a:t>Freepik</a:t>
            </a:r>
            <a:r>
              <a:rPr>
                <a:latin typeface="Livvic Light"/>
                <a:ea typeface="Livvic Light"/>
                <a:cs typeface="Livvic Light"/>
                <a:sym typeface="Livvic Light"/>
              </a:rPr>
              <a:t>. </a:t>
            </a:r>
          </a:p>
        </p:txBody>
      </p:sp>
      <p:sp>
        <p:nvSpPr>
          <p:cNvPr id="1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Background">
    <p:bg>
      <p:bgPr>
        <a:solidFill>
          <a:srgbClr val="FFC1BE"/>
        </a:solidFill>
        <a:effectLst/>
      </p:bgPr>
    </p:bg>
    <p:spTree>
      <p:nvGrpSpPr>
        <p:cNvPr id="1" name=""/>
        <p:cNvGrpSpPr/>
        <p:nvPr/>
      </p:nvGrpSpPr>
      <p:grpSpPr>
        <a:xfrm>
          <a:off x="0" y="0"/>
          <a:ext cx="0" cy="0"/>
          <a:chOff x="0" y="0"/>
          <a:chExt cx="0" cy="0"/>
        </a:xfrm>
      </p:grpSpPr>
      <p:sp>
        <p:nvSpPr>
          <p:cNvPr id="113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p:bg>
      <p:bgPr>
        <a:solidFill>
          <a:srgbClr val="FFC1BE"/>
        </a:solidFill>
        <a:effectLst/>
      </p:bgPr>
    </p:bg>
    <p:spTree>
      <p:nvGrpSpPr>
        <p:cNvPr id="1" name=""/>
        <p:cNvGrpSpPr/>
        <p:nvPr/>
      </p:nvGrpSpPr>
      <p:grpSpPr>
        <a:xfrm>
          <a:off x="0" y="0"/>
          <a:ext cx="0" cy="0"/>
          <a:chOff x="0" y="0"/>
          <a:chExt cx="0" cy="0"/>
        </a:xfrm>
      </p:grpSpPr>
      <p:sp>
        <p:nvSpPr>
          <p:cNvPr id="1145" name="Body Level One…"/>
          <p:cNvSpPr txBox="1">
            <a:spLocks noGrp="1"/>
          </p:cNvSpPr>
          <p:nvPr>
            <p:ph type="body" sz="quarter" idx="1" hasCustomPrompt="1"/>
          </p:nvPr>
        </p:nvSpPr>
        <p:spPr>
          <a:xfrm>
            <a:off x="1201341" y="11859862"/>
            <a:ext cx="21971005" cy="636987"/>
          </a:xfrm>
          <a:prstGeom prst="rect">
            <a:avLst/>
          </a:prstGeom>
        </p:spPr>
        <p:txBody>
          <a:bodyPr lIns="45718" tIns="45718" rIns="45718" bIns="45718" anchor="t"/>
          <a:lstStyle>
            <a:lvl1pPr indent="0" defTabSz="825481">
              <a:spcBef>
                <a:spcPts val="0"/>
              </a:spcBef>
              <a:defRPr sz="3600" b="1">
                <a:solidFill>
                  <a:srgbClr val="0E1F77"/>
                </a:solidFill>
                <a:latin typeface="Livvic"/>
                <a:ea typeface="Livvic"/>
                <a:cs typeface="Livvic"/>
                <a:sym typeface="Livvic"/>
              </a:defRPr>
            </a:lvl1pPr>
            <a:lvl2pPr marL="905816" indent="-308916" defTabSz="825481">
              <a:spcBef>
                <a:spcPts val="0"/>
              </a:spcBef>
              <a:buSzPts val="3600"/>
              <a:buChar char="○"/>
              <a:defRPr sz="3600" b="1">
                <a:solidFill>
                  <a:srgbClr val="0E1F77"/>
                </a:solidFill>
                <a:latin typeface="Livvic"/>
                <a:ea typeface="Livvic"/>
                <a:cs typeface="Livvic"/>
                <a:sym typeface="Livvic"/>
              </a:defRPr>
            </a:lvl2pPr>
            <a:lvl3pPr marL="1363016" indent="-308916" defTabSz="825481">
              <a:spcBef>
                <a:spcPts val="0"/>
              </a:spcBef>
              <a:buSzPts val="3600"/>
              <a:buChar char="■"/>
              <a:defRPr sz="3600" b="1">
                <a:solidFill>
                  <a:srgbClr val="0E1F77"/>
                </a:solidFill>
                <a:latin typeface="Livvic"/>
                <a:ea typeface="Livvic"/>
                <a:cs typeface="Livvic"/>
                <a:sym typeface="Livvic"/>
              </a:defRPr>
            </a:lvl3pPr>
            <a:lvl4pPr marL="1820216" indent="-308916" defTabSz="825481">
              <a:spcBef>
                <a:spcPts val="0"/>
              </a:spcBef>
              <a:buSzPts val="3600"/>
              <a:buChar char="●"/>
              <a:defRPr sz="3600" b="1">
                <a:solidFill>
                  <a:srgbClr val="0E1F77"/>
                </a:solidFill>
                <a:latin typeface="Livvic"/>
                <a:ea typeface="Livvic"/>
                <a:cs typeface="Livvic"/>
                <a:sym typeface="Livvic"/>
              </a:defRPr>
            </a:lvl4pPr>
            <a:lvl5pPr marL="2277416" indent="-308916" defTabSz="825481">
              <a:spcBef>
                <a:spcPts val="0"/>
              </a:spcBef>
              <a:buSzPts val="3600"/>
              <a:buChar char="○"/>
              <a:defRPr sz="3600" b="1">
                <a:solidFill>
                  <a:srgbClr val="0E1F77"/>
                </a:solidFill>
                <a:latin typeface="Livvic"/>
                <a:ea typeface="Livvic"/>
                <a:cs typeface="Livvic"/>
                <a:sym typeface="Livvic"/>
              </a:defRPr>
            </a:lvl5pPr>
          </a:lstStyle>
          <a:p>
            <a:r>
              <a:t>Author and Date</a:t>
            </a:r>
          </a:p>
          <a:p>
            <a:pPr lvl="1"/>
            <a:endParaRPr/>
          </a:p>
          <a:p>
            <a:pPr lvl="2"/>
            <a:endParaRPr/>
          </a:p>
          <a:p>
            <a:pPr lvl="3"/>
            <a:endParaRPr/>
          </a:p>
          <a:p>
            <a:pPr lvl="4"/>
            <a:endParaRPr/>
          </a:p>
        </p:txBody>
      </p:sp>
      <p:sp>
        <p:nvSpPr>
          <p:cNvPr id="1146" name="Presentation Title"/>
          <p:cNvSpPr txBox="1">
            <a:spLocks noGrp="1"/>
          </p:cNvSpPr>
          <p:nvPr>
            <p:ph type="title" hasCustomPrompt="1"/>
          </p:nvPr>
        </p:nvSpPr>
        <p:spPr>
          <a:xfrm>
            <a:off x="1206496" y="2574993"/>
            <a:ext cx="21971008" cy="4648202"/>
          </a:xfrm>
          <a:prstGeom prst="rect">
            <a:avLst/>
          </a:prstGeom>
        </p:spPr>
        <p:txBody>
          <a:bodyPr lIns="243794" tIns="243794" rIns="243794" bIns="243794" anchor="b"/>
          <a:lstStyle>
            <a:lvl1pPr algn="l">
              <a:defRPr sz="11700" spc="-231">
                <a:solidFill>
                  <a:srgbClr val="3043A1"/>
                </a:solidFill>
                <a:latin typeface="Mansalva"/>
                <a:ea typeface="Mansalva"/>
                <a:cs typeface="Mansalva"/>
                <a:sym typeface="Mansalva"/>
              </a:defRPr>
            </a:lvl1pPr>
          </a:lstStyle>
          <a:p>
            <a:r>
              <a:t>Presentation Title</a:t>
            </a:r>
          </a:p>
        </p:txBody>
      </p:sp>
      <p:sp>
        <p:nvSpPr>
          <p:cNvPr id="1147" name="Body Level One…"/>
          <p:cNvSpPr txBox="1">
            <a:spLocks noGrp="1"/>
          </p:cNvSpPr>
          <p:nvPr>
            <p:ph type="body" sz="quarter" idx="21" hasCustomPrompt="1"/>
          </p:nvPr>
        </p:nvSpPr>
        <p:spPr>
          <a:xfrm>
            <a:off x="1201344" y="7223190"/>
            <a:ext cx="21971002" cy="1905003"/>
          </a:xfrm>
          <a:prstGeom prst="rect">
            <a:avLst/>
          </a:prstGeom>
        </p:spPr>
        <p:txBody>
          <a:bodyPr lIns="243794" tIns="243794" rIns="243794" bIns="243794" anchor="t"/>
          <a:lstStyle>
            <a:lvl1pPr indent="0" defTabSz="825481">
              <a:spcBef>
                <a:spcPts val="0"/>
              </a:spcBef>
              <a:defRPr sz="5500" b="1">
                <a:solidFill>
                  <a:srgbClr val="0E1F77"/>
                </a:solidFill>
                <a:latin typeface="Livvic"/>
                <a:ea typeface="Livvic"/>
                <a:cs typeface="Livvic"/>
                <a:sym typeface="Livvic"/>
              </a:defRPr>
            </a:lvl1pPr>
          </a:lstStyle>
          <a:p>
            <a:r>
              <a:t>Presentation Subtitle</a:t>
            </a:r>
          </a:p>
        </p:txBody>
      </p:sp>
      <p:sp>
        <p:nvSpPr>
          <p:cNvPr id="1148" name="Slide Number"/>
          <p:cNvSpPr txBox="1">
            <a:spLocks noGrp="1"/>
          </p:cNvSpPr>
          <p:nvPr>
            <p:ph type="sldNum" sz="quarter" idx="2"/>
          </p:nvPr>
        </p:nvSpPr>
        <p:spPr>
          <a:xfrm>
            <a:off x="2116555" y="11903619"/>
            <a:ext cx="443167" cy="437065"/>
          </a:xfrm>
          <a:prstGeom prst="rect">
            <a:avLst/>
          </a:prstGeom>
        </p:spPr>
        <p:txBody>
          <a:bodyPr anchor="t"/>
          <a:lstStyle>
            <a:lvl1pPr algn="ctr">
              <a:defRPr sz="2400"/>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FFC1BE"/>
        </a:solidFill>
        <a:effectLst/>
      </p:bgPr>
    </p:bg>
    <p:spTree>
      <p:nvGrpSpPr>
        <p:cNvPr id="1" name=""/>
        <p:cNvGrpSpPr/>
        <p:nvPr/>
      </p:nvGrpSpPr>
      <p:grpSpPr>
        <a:xfrm>
          <a:off x="0" y="0"/>
          <a:ext cx="0" cy="0"/>
          <a:chOff x="0" y="0"/>
          <a:chExt cx="0" cy="0"/>
        </a:xfrm>
      </p:grpSpPr>
      <p:sp>
        <p:nvSpPr>
          <p:cNvPr id="1155" name="Slide Title"/>
          <p:cNvSpPr txBox="1">
            <a:spLocks noGrp="1"/>
          </p:cNvSpPr>
          <p:nvPr>
            <p:ph type="title" hasCustomPrompt="1"/>
          </p:nvPr>
        </p:nvSpPr>
        <p:spPr>
          <a:xfrm>
            <a:off x="831200" y="1186732"/>
            <a:ext cx="22721601" cy="1527201"/>
          </a:xfrm>
          <a:prstGeom prst="rect">
            <a:avLst/>
          </a:prstGeom>
        </p:spPr>
        <p:txBody>
          <a:bodyPr lIns="243794" tIns="243794" rIns="243794" bIns="243794"/>
          <a:lstStyle>
            <a:lvl1pPr algn="l">
              <a:defRPr sz="3000">
                <a:solidFill>
                  <a:srgbClr val="3043A1"/>
                </a:solidFill>
                <a:latin typeface="Mansalva"/>
                <a:ea typeface="Mansalva"/>
                <a:cs typeface="Mansalva"/>
                <a:sym typeface="Mansalva"/>
              </a:defRPr>
            </a:lvl1pPr>
          </a:lstStyle>
          <a:p>
            <a:r>
              <a:t>Slide Title</a:t>
            </a:r>
          </a:p>
        </p:txBody>
      </p:sp>
      <p:sp>
        <p:nvSpPr>
          <p:cNvPr id="1156" name="Body Level One…"/>
          <p:cNvSpPr txBox="1">
            <a:spLocks noGrp="1"/>
          </p:cNvSpPr>
          <p:nvPr>
            <p:ph type="body" sz="quarter" idx="1" hasCustomPrompt="1"/>
          </p:nvPr>
        </p:nvSpPr>
        <p:spPr>
          <a:xfrm>
            <a:off x="1206503" y="2372960"/>
            <a:ext cx="21971002" cy="934782"/>
          </a:xfrm>
          <a:prstGeom prst="rect">
            <a:avLst/>
          </a:prstGeom>
        </p:spPr>
        <p:txBody>
          <a:bodyPr lIns="45718" tIns="45718" rIns="45718" bIns="45718" anchor="t"/>
          <a:lstStyle>
            <a:lvl1pPr indent="0" defTabSz="825481">
              <a:spcBef>
                <a:spcPts val="0"/>
              </a:spcBef>
              <a:defRPr sz="5500" b="1">
                <a:solidFill>
                  <a:srgbClr val="0E1F77"/>
                </a:solidFill>
                <a:latin typeface="Livvic"/>
                <a:ea typeface="Livvic"/>
                <a:cs typeface="Livvic"/>
                <a:sym typeface="Livvic"/>
              </a:defRPr>
            </a:lvl1pPr>
            <a:lvl2pPr marL="1068858" indent="-471958" defTabSz="825481">
              <a:spcBef>
                <a:spcPts val="0"/>
              </a:spcBef>
              <a:buSzPts val="5500"/>
              <a:buChar char="○"/>
              <a:defRPr sz="5500" b="1">
                <a:solidFill>
                  <a:srgbClr val="0E1F77"/>
                </a:solidFill>
                <a:latin typeface="Livvic"/>
                <a:ea typeface="Livvic"/>
                <a:cs typeface="Livvic"/>
                <a:sym typeface="Livvic"/>
              </a:defRPr>
            </a:lvl2pPr>
            <a:lvl3pPr marL="1526058" indent="-471958" defTabSz="825481">
              <a:spcBef>
                <a:spcPts val="0"/>
              </a:spcBef>
              <a:buSzPts val="5500"/>
              <a:buChar char="■"/>
              <a:defRPr sz="5500" b="1">
                <a:solidFill>
                  <a:srgbClr val="0E1F77"/>
                </a:solidFill>
                <a:latin typeface="Livvic"/>
                <a:ea typeface="Livvic"/>
                <a:cs typeface="Livvic"/>
                <a:sym typeface="Livvic"/>
              </a:defRPr>
            </a:lvl3pPr>
            <a:lvl4pPr marL="1983258" indent="-471958" defTabSz="825481">
              <a:spcBef>
                <a:spcPts val="0"/>
              </a:spcBef>
              <a:buSzPts val="5500"/>
              <a:buChar char="●"/>
              <a:defRPr sz="5500" b="1">
                <a:solidFill>
                  <a:srgbClr val="0E1F77"/>
                </a:solidFill>
                <a:latin typeface="Livvic"/>
                <a:ea typeface="Livvic"/>
                <a:cs typeface="Livvic"/>
                <a:sym typeface="Livvic"/>
              </a:defRPr>
            </a:lvl4pPr>
            <a:lvl5pPr marL="2440458" indent="-471958" defTabSz="825481">
              <a:spcBef>
                <a:spcPts val="0"/>
              </a:spcBef>
              <a:buSzPts val="5500"/>
              <a:buChar char="○"/>
              <a:defRPr sz="5500" b="1">
                <a:solidFill>
                  <a:srgbClr val="0E1F77"/>
                </a:solidFill>
                <a:latin typeface="Livvic"/>
                <a:ea typeface="Livvic"/>
                <a:cs typeface="Livvic"/>
                <a:sym typeface="Livvic"/>
              </a:defRPr>
            </a:lvl5pPr>
          </a:lstStyle>
          <a:p>
            <a:r>
              <a:t>Slide Subtitle</a:t>
            </a:r>
          </a:p>
          <a:p>
            <a:pPr lvl="1"/>
            <a:endParaRPr/>
          </a:p>
          <a:p>
            <a:pPr lvl="2"/>
            <a:endParaRPr/>
          </a:p>
          <a:p>
            <a:pPr lvl="3"/>
            <a:endParaRPr/>
          </a:p>
          <a:p>
            <a:pPr lvl="4"/>
            <a:endParaRPr/>
          </a:p>
        </p:txBody>
      </p:sp>
      <p:sp>
        <p:nvSpPr>
          <p:cNvPr id="1157" name="Body Level One…"/>
          <p:cNvSpPr txBox="1">
            <a:spLocks noGrp="1"/>
          </p:cNvSpPr>
          <p:nvPr>
            <p:ph type="body" idx="21" hasCustomPrompt="1"/>
          </p:nvPr>
        </p:nvSpPr>
        <p:spPr>
          <a:xfrm>
            <a:off x="831198" y="3073266"/>
            <a:ext cx="22721604" cy="9110403"/>
          </a:xfrm>
          <a:prstGeom prst="rect">
            <a:avLst/>
          </a:prstGeom>
        </p:spPr>
        <p:txBody>
          <a:bodyPr lIns="243794" tIns="243794" rIns="243794" bIns="243794" anchor="t"/>
          <a:lstStyle>
            <a:lvl1pPr marL="457200" indent="-317500">
              <a:spcBef>
                <a:spcPts val="0"/>
              </a:spcBef>
              <a:buClr>
                <a:srgbClr val="0E1F77"/>
              </a:buClr>
              <a:buSzPts val="3700"/>
              <a:buFont typeface="Helvetica"/>
              <a:buChar char="●"/>
              <a:defRPr sz="3700">
                <a:solidFill>
                  <a:srgbClr val="0E1F77"/>
                </a:solidFill>
                <a:latin typeface="Livvic"/>
                <a:ea typeface="Livvic"/>
                <a:cs typeface="Livvic"/>
                <a:sym typeface="Livvic"/>
              </a:defRPr>
            </a:lvl1pPr>
          </a:lstStyle>
          <a:p>
            <a:r>
              <a:t>Slide bullet text</a:t>
            </a:r>
          </a:p>
        </p:txBody>
      </p:sp>
      <p:sp>
        <p:nvSpPr>
          <p:cNvPr id="1158" name="Slide Number"/>
          <p:cNvSpPr txBox="1">
            <a:spLocks noGrp="1"/>
          </p:cNvSpPr>
          <p:nvPr>
            <p:ph type="sldNum" sz="quarter" idx="2"/>
          </p:nvPr>
        </p:nvSpPr>
        <p:spPr>
          <a:xfrm>
            <a:off x="2116555" y="11903619"/>
            <a:ext cx="443167" cy="437065"/>
          </a:xfrm>
          <a:prstGeom prst="rect">
            <a:avLst/>
          </a:prstGeom>
        </p:spPr>
        <p:txBody>
          <a:bodyPr anchor="t"/>
          <a:lstStyle>
            <a:lvl1pPr algn="ctr">
              <a:defRPr sz="2400"/>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Statement">
    <p:bg>
      <p:bgPr>
        <a:solidFill>
          <a:srgbClr val="FFC1BE"/>
        </a:solidFill>
        <a:effectLst/>
      </p:bgPr>
    </p:bg>
    <p:spTree>
      <p:nvGrpSpPr>
        <p:cNvPr id="1" name=""/>
        <p:cNvGrpSpPr/>
        <p:nvPr/>
      </p:nvGrpSpPr>
      <p:grpSpPr>
        <a:xfrm>
          <a:off x="0" y="0"/>
          <a:ext cx="0" cy="0"/>
          <a:chOff x="0" y="0"/>
          <a:chExt cx="0" cy="0"/>
        </a:xfrm>
      </p:grpSpPr>
      <p:sp>
        <p:nvSpPr>
          <p:cNvPr id="1165" name="Body Level One…"/>
          <p:cNvSpPr txBox="1">
            <a:spLocks noGrp="1"/>
          </p:cNvSpPr>
          <p:nvPr>
            <p:ph type="body" sz="half" idx="1" hasCustomPrompt="1"/>
          </p:nvPr>
        </p:nvSpPr>
        <p:spPr>
          <a:xfrm>
            <a:off x="1206503" y="4920843"/>
            <a:ext cx="21971002" cy="3874316"/>
          </a:xfrm>
          <a:prstGeom prst="rect">
            <a:avLst/>
          </a:prstGeom>
        </p:spPr>
        <p:txBody>
          <a:bodyPr lIns="243794" tIns="243794" rIns="243794" bIns="243794"/>
          <a:lstStyle>
            <a:lvl1pPr indent="0" algn="ctr">
              <a:lnSpc>
                <a:spcPct val="80000"/>
              </a:lnSpc>
              <a:spcBef>
                <a:spcPts val="0"/>
              </a:spcBef>
              <a:defRPr sz="11700" spc="-231">
                <a:solidFill>
                  <a:srgbClr val="0E1F77"/>
                </a:solidFill>
                <a:latin typeface="Helvetica Neue Medium"/>
                <a:ea typeface="Helvetica Neue Medium"/>
                <a:cs typeface="Helvetica Neue Medium"/>
                <a:sym typeface="Helvetica Neue Medium"/>
              </a:defRPr>
            </a:lvl1pPr>
            <a:lvl2pPr indent="0" algn="ctr">
              <a:lnSpc>
                <a:spcPct val="80000"/>
              </a:lnSpc>
              <a:spcBef>
                <a:spcPts val="0"/>
              </a:spcBef>
              <a:defRPr sz="11700" spc="-231">
                <a:solidFill>
                  <a:srgbClr val="0E1F77"/>
                </a:solidFill>
                <a:latin typeface="Helvetica Neue Medium"/>
                <a:ea typeface="Helvetica Neue Medium"/>
                <a:cs typeface="Helvetica Neue Medium"/>
                <a:sym typeface="Helvetica Neue Medium"/>
              </a:defRPr>
            </a:lvl2pPr>
            <a:lvl3pPr indent="0" algn="ctr">
              <a:lnSpc>
                <a:spcPct val="80000"/>
              </a:lnSpc>
              <a:spcBef>
                <a:spcPts val="0"/>
              </a:spcBef>
              <a:defRPr sz="11700" spc="-231">
                <a:solidFill>
                  <a:srgbClr val="0E1F77"/>
                </a:solidFill>
                <a:latin typeface="Helvetica Neue Medium"/>
                <a:ea typeface="Helvetica Neue Medium"/>
                <a:cs typeface="Helvetica Neue Medium"/>
                <a:sym typeface="Helvetica Neue Medium"/>
              </a:defRPr>
            </a:lvl3pPr>
            <a:lvl4pPr indent="0" algn="ctr">
              <a:lnSpc>
                <a:spcPct val="80000"/>
              </a:lnSpc>
              <a:spcBef>
                <a:spcPts val="0"/>
              </a:spcBef>
              <a:defRPr sz="11700" spc="-231">
                <a:solidFill>
                  <a:srgbClr val="0E1F77"/>
                </a:solidFill>
                <a:latin typeface="Helvetica Neue Medium"/>
                <a:ea typeface="Helvetica Neue Medium"/>
                <a:cs typeface="Helvetica Neue Medium"/>
                <a:sym typeface="Helvetica Neue Medium"/>
              </a:defRPr>
            </a:lvl4pPr>
            <a:lvl5pPr indent="0" algn="ctr">
              <a:lnSpc>
                <a:spcPct val="80000"/>
              </a:lnSpc>
              <a:spcBef>
                <a:spcPts val="0"/>
              </a:spcBef>
              <a:defRPr sz="11700" spc="-231">
                <a:solidFill>
                  <a:srgbClr val="0E1F77"/>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66" name="Slide Number"/>
          <p:cNvSpPr txBox="1">
            <a:spLocks noGrp="1"/>
          </p:cNvSpPr>
          <p:nvPr>
            <p:ph type="sldNum" sz="quarter" idx="2"/>
          </p:nvPr>
        </p:nvSpPr>
        <p:spPr>
          <a:xfrm>
            <a:off x="2116555" y="11903619"/>
            <a:ext cx="443167" cy="437065"/>
          </a:xfrm>
          <a:prstGeom prst="rect">
            <a:avLst/>
          </a:prstGeom>
        </p:spPr>
        <p:txBody>
          <a:bodyPr anchor="t"/>
          <a:lstStyle>
            <a:lvl1pPr algn="ctr">
              <a:defRPr sz="2400"/>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OPENING SLIDE">
    <p:spTree>
      <p:nvGrpSpPr>
        <p:cNvPr id="1" name=""/>
        <p:cNvGrpSpPr/>
        <p:nvPr/>
      </p:nvGrpSpPr>
      <p:grpSpPr>
        <a:xfrm>
          <a:off x="0" y="0"/>
          <a:ext cx="0" cy="0"/>
          <a:chOff x="0" y="0"/>
          <a:chExt cx="0" cy="0"/>
        </a:xfrm>
      </p:grpSpPr>
      <p:sp>
        <p:nvSpPr>
          <p:cNvPr id="1173" name="Title Text"/>
          <p:cNvSpPr txBox="1">
            <a:spLocks noGrp="1"/>
          </p:cNvSpPr>
          <p:nvPr>
            <p:ph type="title"/>
          </p:nvPr>
        </p:nvSpPr>
        <p:spPr>
          <a:xfrm>
            <a:off x="5906799" y="4663035"/>
            <a:ext cx="12570402" cy="3266400"/>
          </a:xfrm>
          <a:prstGeom prst="rect">
            <a:avLst/>
          </a:prstGeom>
        </p:spPr>
        <p:txBody>
          <a:bodyPr anchor="b"/>
          <a:lstStyle>
            <a:lvl1pPr>
              <a:defRPr sz="16800">
                <a:solidFill>
                  <a:srgbClr val="FF5059"/>
                </a:solidFill>
                <a:latin typeface="Mansalva"/>
                <a:ea typeface="Mansalva"/>
                <a:cs typeface="Mansalva"/>
                <a:sym typeface="Mansalva"/>
              </a:defRPr>
            </a:lvl1pPr>
          </a:lstStyle>
          <a:p>
            <a:r>
              <a:t>Title Text</a:t>
            </a:r>
          </a:p>
        </p:txBody>
      </p:sp>
      <p:sp>
        <p:nvSpPr>
          <p:cNvPr id="1174" name="Body Level One…"/>
          <p:cNvSpPr txBox="1">
            <a:spLocks noGrp="1"/>
          </p:cNvSpPr>
          <p:nvPr>
            <p:ph type="body" sz="quarter" idx="1"/>
          </p:nvPr>
        </p:nvSpPr>
        <p:spPr>
          <a:xfrm>
            <a:off x="7345998" y="8076700"/>
            <a:ext cx="9692004" cy="771207"/>
          </a:xfrm>
          <a:prstGeom prst="rect">
            <a:avLst/>
          </a:prstGeom>
        </p:spPr>
        <p:txBody>
          <a:bodyPr anchor="t"/>
          <a:lstStyle>
            <a:lvl1pPr indent="139700" algn="ctr">
              <a:spcBef>
                <a:spcPts val="0"/>
              </a:spcBef>
              <a:defRPr sz="3700">
                <a:solidFill>
                  <a:srgbClr val="0E1F77"/>
                </a:solidFill>
                <a:latin typeface="Livvic"/>
                <a:ea typeface="Livvic"/>
                <a:cs typeface="Livvic"/>
                <a:sym typeface="Livvic"/>
              </a:defRPr>
            </a:lvl1pPr>
            <a:lvl2pPr indent="139700" algn="ctr">
              <a:spcBef>
                <a:spcPts val="0"/>
              </a:spcBef>
              <a:defRPr sz="3700">
                <a:solidFill>
                  <a:srgbClr val="0E1F77"/>
                </a:solidFill>
                <a:latin typeface="Livvic"/>
                <a:ea typeface="Livvic"/>
                <a:cs typeface="Livvic"/>
                <a:sym typeface="Livvic"/>
              </a:defRPr>
            </a:lvl2pPr>
            <a:lvl3pPr indent="139700" algn="ctr">
              <a:spcBef>
                <a:spcPts val="0"/>
              </a:spcBef>
              <a:defRPr sz="3700">
                <a:solidFill>
                  <a:srgbClr val="0E1F77"/>
                </a:solidFill>
                <a:latin typeface="Livvic"/>
                <a:ea typeface="Livvic"/>
                <a:cs typeface="Livvic"/>
                <a:sym typeface="Livvic"/>
              </a:defRPr>
            </a:lvl3pPr>
            <a:lvl4pPr indent="139700" algn="ctr">
              <a:spcBef>
                <a:spcPts val="0"/>
              </a:spcBef>
              <a:defRPr sz="3700">
                <a:solidFill>
                  <a:srgbClr val="0E1F77"/>
                </a:solidFill>
                <a:latin typeface="Livvic"/>
                <a:ea typeface="Livvic"/>
                <a:cs typeface="Livvic"/>
                <a:sym typeface="Livvic"/>
              </a:defRPr>
            </a:lvl4pPr>
            <a:lvl5pPr indent="139700" algn="ctr">
              <a:spcBef>
                <a:spcPts val="0"/>
              </a:spcBef>
              <a:defRPr sz="3700">
                <a:solidFill>
                  <a:srgbClr val="0E1F77"/>
                </a:solidFill>
                <a:latin typeface="Livvic"/>
                <a:ea typeface="Livvic"/>
                <a:cs typeface="Livvic"/>
                <a:sym typeface="Livvic"/>
              </a:defRPr>
            </a:lvl5pPr>
          </a:lstStyle>
          <a:p>
            <a:r>
              <a:t>Body Level One</a:t>
            </a:r>
          </a:p>
          <a:p>
            <a:pPr lvl="1"/>
            <a:r>
              <a:t>Body Level Two</a:t>
            </a:r>
          </a:p>
          <a:p>
            <a:pPr lvl="2"/>
            <a:r>
              <a:t>Body Level Three</a:t>
            </a:r>
          </a:p>
          <a:p>
            <a:pPr lvl="3"/>
            <a:r>
              <a:t>Body Level Four</a:t>
            </a:r>
          </a:p>
          <a:p>
            <a:pPr lvl="4"/>
            <a:r>
              <a:t>Body Level Five</a:t>
            </a:r>
          </a:p>
        </p:txBody>
      </p:sp>
      <p:sp>
        <p:nvSpPr>
          <p:cNvPr id="11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FFC1BE"/>
        </a:solidFill>
        <a:effectLst/>
      </p:bgPr>
    </p:bg>
    <p:spTree>
      <p:nvGrpSpPr>
        <p:cNvPr id="1" name=""/>
        <p:cNvGrpSpPr/>
        <p:nvPr/>
      </p:nvGrpSpPr>
      <p:grpSpPr>
        <a:xfrm>
          <a:off x="0" y="0"/>
          <a:ext cx="0" cy="0"/>
          <a:chOff x="0" y="0"/>
          <a:chExt cx="0" cy="0"/>
        </a:xfrm>
      </p:grpSpPr>
      <p:sp>
        <p:nvSpPr>
          <p:cNvPr id="1182" name="Slide Number"/>
          <p:cNvSpPr txBox="1">
            <a:spLocks noGrp="1"/>
          </p:cNvSpPr>
          <p:nvPr>
            <p:ph type="sldNum" sz="quarter" idx="2"/>
          </p:nvPr>
        </p:nvSpPr>
        <p:spPr>
          <a:xfrm>
            <a:off x="2116555" y="11903619"/>
            <a:ext cx="443167" cy="437065"/>
          </a:xfrm>
          <a:prstGeom prst="rect">
            <a:avLst/>
          </a:prstGeom>
        </p:spPr>
        <p:txBody>
          <a:bodyPr anchor="t"/>
          <a:lstStyle>
            <a:lvl1pPr algn="ctr">
              <a:defRPr sz="2400"/>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Blank slide">
    <p:bg>
      <p:bgPr>
        <a:solidFill>
          <a:srgbClr val="0E2A47"/>
        </a:solidFill>
        <a:effectLst/>
      </p:bgPr>
    </p:bg>
    <p:spTree>
      <p:nvGrpSpPr>
        <p:cNvPr id="1" name=""/>
        <p:cNvGrpSpPr/>
        <p:nvPr/>
      </p:nvGrpSpPr>
      <p:grpSpPr>
        <a:xfrm>
          <a:off x="0" y="0"/>
          <a:ext cx="0" cy="0"/>
          <a:chOff x="0" y="0"/>
          <a:chExt cx="0" cy="0"/>
        </a:xfrm>
      </p:grpSpPr>
      <p:sp>
        <p:nvSpPr>
          <p:cNvPr id="11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HEADLINE DESIGN ">
    <p:spTree>
      <p:nvGrpSpPr>
        <p:cNvPr id="1" name=""/>
        <p:cNvGrpSpPr/>
        <p:nvPr/>
      </p:nvGrpSpPr>
      <p:grpSpPr>
        <a:xfrm>
          <a:off x="0" y="0"/>
          <a:ext cx="0" cy="0"/>
          <a:chOff x="0" y="0"/>
          <a:chExt cx="0" cy="0"/>
        </a:xfrm>
      </p:grpSpPr>
      <p:sp>
        <p:nvSpPr>
          <p:cNvPr id="91" name="Title Text"/>
          <p:cNvSpPr txBox="1">
            <a:spLocks noGrp="1"/>
          </p:cNvSpPr>
          <p:nvPr>
            <p:ph type="title"/>
          </p:nvPr>
        </p:nvSpPr>
        <p:spPr>
          <a:xfrm>
            <a:off x="7698802" y="3552599"/>
            <a:ext cx="8986403" cy="5980801"/>
          </a:xfrm>
          <a:prstGeom prst="rect">
            <a:avLst/>
          </a:prstGeom>
        </p:spPr>
        <p:txBody>
          <a:bodyPr anchor="b"/>
          <a:lstStyle>
            <a:lvl1pPr>
              <a:defRPr sz="12800"/>
            </a:lvl1pPr>
          </a:lstStyle>
          <a:p>
            <a:r>
              <a:t>Title Text</a:t>
            </a:r>
          </a:p>
        </p:txBody>
      </p:sp>
      <p:sp>
        <p:nvSpPr>
          <p:cNvPr id="92" name="Body Level One…"/>
          <p:cNvSpPr txBox="1">
            <a:spLocks noGrp="1"/>
          </p:cNvSpPr>
          <p:nvPr>
            <p:ph type="body" sz="quarter" idx="1"/>
          </p:nvPr>
        </p:nvSpPr>
        <p:spPr>
          <a:xfrm>
            <a:off x="6613603" y="10354136"/>
            <a:ext cx="11156800" cy="947207"/>
          </a:xfrm>
          <a:prstGeom prst="rect">
            <a:avLst/>
          </a:prstGeom>
        </p:spPr>
        <p:txBody>
          <a:bodyPr anchor="t"/>
          <a:lstStyle>
            <a:lvl1pPr algn="ctr">
              <a:spcBef>
                <a:spcPts val="0"/>
              </a:spcBef>
              <a:defRPr sz="4800"/>
            </a:lvl1pPr>
            <a:lvl2pPr algn="ctr">
              <a:spcBef>
                <a:spcPts val="0"/>
              </a:spcBef>
              <a:defRPr sz="4800"/>
            </a:lvl2pPr>
            <a:lvl3pPr algn="ctr">
              <a:spcBef>
                <a:spcPts val="0"/>
              </a:spcBef>
              <a:defRPr sz="4800"/>
            </a:lvl3pPr>
            <a:lvl4pPr algn="ctr">
              <a:spcBef>
                <a:spcPts val="0"/>
              </a:spcBef>
              <a:defRPr sz="4800"/>
            </a:lvl4pPr>
            <a:lvl5pPr algn="ctr">
              <a:spcBef>
                <a:spcPts val="0"/>
              </a:spcBef>
              <a:defRPr sz="4800"/>
            </a:lvl5pPr>
          </a:lstStyle>
          <a:p>
            <a:r>
              <a:t>Body Level One</a:t>
            </a:r>
          </a:p>
          <a:p>
            <a:pPr lvl="1"/>
            <a:r>
              <a:t>Body Level Two</a:t>
            </a:r>
          </a:p>
          <a:p>
            <a:pPr lvl="2"/>
            <a:r>
              <a:t>Body Level Three</a:t>
            </a:r>
          </a:p>
          <a:p>
            <a:pPr lvl="3"/>
            <a:r>
              <a:t>Body Level Four</a:t>
            </a:r>
          </a:p>
          <a:p>
            <a:pPr lvl="4"/>
            <a:r>
              <a:t>Body Level Five</a:t>
            </a:r>
          </a:p>
        </p:txBody>
      </p:sp>
      <p:grpSp>
        <p:nvGrpSpPr>
          <p:cNvPr id="95" name="Google Shape;78;p7"/>
          <p:cNvGrpSpPr/>
          <p:nvPr/>
        </p:nvGrpSpPr>
        <p:grpSpPr>
          <a:xfrm>
            <a:off x="6438295" y="2323511"/>
            <a:ext cx="11645326" cy="9450630"/>
            <a:chOff x="0" y="0"/>
            <a:chExt cx="11645324" cy="9450628"/>
          </a:xfrm>
        </p:grpSpPr>
        <p:sp>
          <p:nvSpPr>
            <p:cNvPr id="93" name="Google Shape;79;p7"/>
            <p:cNvSpPr/>
            <p:nvPr/>
          </p:nvSpPr>
          <p:spPr>
            <a:xfrm rot="10800000">
              <a:off x="0" y="-1"/>
              <a:ext cx="11645324" cy="9450629"/>
            </a:xfrm>
            <a:custGeom>
              <a:avLst/>
              <a:gdLst/>
              <a:ahLst/>
              <a:cxnLst>
                <a:cxn ang="0">
                  <a:pos x="wd2" y="hd2"/>
                </a:cxn>
                <a:cxn ang="5400000">
                  <a:pos x="wd2" y="hd2"/>
                </a:cxn>
                <a:cxn ang="10800000">
                  <a:pos x="wd2" y="hd2"/>
                </a:cxn>
                <a:cxn ang="16200000">
                  <a:pos x="wd2" y="hd2"/>
                </a:cxn>
              </a:cxnLst>
              <a:rect l="0" t="0" r="r" b="b"/>
              <a:pathLst>
                <a:path w="21005" h="21600" extrusionOk="0">
                  <a:moveTo>
                    <a:pt x="12104" y="1446"/>
                  </a:moveTo>
                  <a:cubicBezTo>
                    <a:pt x="12171" y="1446"/>
                    <a:pt x="12238" y="1448"/>
                    <a:pt x="12306" y="1451"/>
                  </a:cubicBezTo>
                  <a:cubicBezTo>
                    <a:pt x="12754" y="1467"/>
                    <a:pt x="12996" y="1627"/>
                    <a:pt x="13103" y="1868"/>
                  </a:cubicBezTo>
                  <a:cubicBezTo>
                    <a:pt x="12231" y="2188"/>
                    <a:pt x="11375" y="2813"/>
                    <a:pt x="10873" y="3236"/>
                  </a:cubicBezTo>
                  <a:cubicBezTo>
                    <a:pt x="10850" y="3257"/>
                    <a:pt x="10826" y="3278"/>
                    <a:pt x="10802" y="3297"/>
                  </a:cubicBezTo>
                  <a:cubicBezTo>
                    <a:pt x="10737" y="3145"/>
                    <a:pt x="10617" y="3019"/>
                    <a:pt x="10458" y="2950"/>
                  </a:cubicBezTo>
                  <a:cubicBezTo>
                    <a:pt x="10880" y="2508"/>
                    <a:pt x="10483" y="1876"/>
                    <a:pt x="9972" y="1876"/>
                  </a:cubicBezTo>
                  <a:cubicBezTo>
                    <a:pt x="9946" y="1876"/>
                    <a:pt x="9919" y="1879"/>
                    <a:pt x="9893" y="1881"/>
                  </a:cubicBezTo>
                  <a:cubicBezTo>
                    <a:pt x="10598" y="1609"/>
                    <a:pt x="11337" y="1446"/>
                    <a:pt x="12104" y="1446"/>
                  </a:cubicBezTo>
                  <a:close/>
                  <a:moveTo>
                    <a:pt x="12654" y="3755"/>
                  </a:moveTo>
                  <a:cubicBezTo>
                    <a:pt x="12598" y="3859"/>
                    <a:pt x="12541" y="3959"/>
                    <a:pt x="12486" y="4051"/>
                  </a:cubicBezTo>
                  <a:cubicBezTo>
                    <a:pt x="12420" y="4035"/>
                    <a:pt x="12356" y="4022"/>
                    <a:pt x="12290" y="4011"/>
                  </a:cubicBezTo>
                  <a:cubicBezTo>
                    <a:pt x="12413" y="3920"/>
                    <a:pt x="12534" y="3834"/>
                    <a:pt x="12654" y="3755"/>
                  </a:cubicBezTo>
                  <a:close/>
                  <a:moveTo>
                    <a:pt x="14306" y="3187"/>
                  </a:moveTo>
                  <a:cubicBezTo>
                    <a:pt x="14363" y="3219"/>
                    <a:pt x="14405" y="3269"/>
                    <a:pt x="14431" y="3338"/>
                  </a:cubicBezTo>
                  <a:cubicBezTo>
                    <a:pt x="14578" y="3736"/>
                    <a:pt x="14351" y="4205"/>
                    <a:pt x="14066" y="4617"/>
                  </a:cubicBezTo>
                  <a:cubicBezTo>
                    <a:pt x="13862" y="4732"/>
                    <a:pt x="13663" y="4861"/>
                    <a:pt x="13470" y="4997"/>
                  </a:cubicBezTo>
                  <a:cubicBezTo>
                    <a:pt x="13479" y="4983"/>
                    <a:pt x="13489" y="4968"/>
                    <a:pt x="13497" y="4955"/>
                  </a:cubicBezTo>
                  <a:cubicBezTo>
                    <a:pt x="13805" y="4473"/>
                    <a:pt x="14121" y="3839"/>
                    <a:pt x="14306" y="3187"/>
                  </a:cubicBezTo>
                  <a:close/>
                  <a:moveTo>
                    <a:pt x="11426" y="5446"/>
                  </a:moveTo>
                  <a:cubicBezTo>
                    <a:pt x="11247" y="5666"/>
                    <a:pt x="11057" y="5872"/>
                    <a:pt x="10854" y="6066"/>
                  </a:cubicBezTo>
                  <a:cubicBezTo>
                    <a:pt x="10832" y="5931"/>
                    <a:pt x="10777" y="5803"/>
                    <a:pt x="10699" y="5696"/>
                  </a:cubicBezTo>
                  <a:cubicBezTo>
                    <a:pt x="10937" y="5579"/>
                    <a:pt x="11180" y="5493"/>
                    <a:pt x="11426" y="5446"/>
                  </a:cubicBezTo>
                  <a:close/>
                  <a:moveTo>
                    <a:pt x="3229" y="5735"/>
                  </a:moveTo>
                  <a:cubicBezTo>
                    <a:pt x="2679" y="6413"/>
                    <a:pt x="2152" y="7114"/>
                    <a:pt x="1643" y="7827"/>
                  </a:cubicBezTo>
                  <a:cubicBezTo>
                    <a:pt x="1961" y="7030"/>
                    <a:pt x="2570" y="6335"/>
                    <a:pt x="3229" y="5735"/>
                  </a:cubicBezTo>
                  <a:close/>
                  <a:moveTo>
                    <a:pt x="8257" y="7572"/>
                  </a:moveTo>
                  <a:cubicBezTo>
                    <a:pt x="8257" y="7592"/>
                    <a:pt x="8258" y="7613"/>
                    <a:pt x="8259" y="7634"/>
                  </a:cubicBezTo>
                  <a:cubicBezTo>
                    <a:pt x="8130" y="7809"/>
                    <a:pt x="8003" y="7983"/>
                    <a:pt x="7875" y="8158"/>
                  </a:cubicBezTo>
                  <a:cubicBezTo>
                    <a:pt x="7533" y="8366"/>
                    <a:pt x="7196" y="8575"/>
                    <a:pt x="6871" y="8790"/>
                  </a:cubicBezTo>
                  <a:cubicBezTo>
                    <a:pt x="7326" y="8377"/>
                    <a:pt x="7792" y="7975"/>
                    <a:pt x="8257" y="7572"/>
                  </a:cubicBezTo>
                  <a:close/>
                  <a:moveTo>
                    <a:pt x="19478" y="9334"/>
                  </a:moveTo>
                  <a:cubicBezTo>
                    <a:pt x="19749" y="9713"/>
                    <a:pt x="19374" y="10769"/>
                    <a:pt x="19115" y="11447"/>
                  </a:cubicBezTo>
                  <a:cubicBezTo>
                    <a:pt x="19073" y="11439"/>
                    <a:pt x="19032" y="11437"/>
                    <a:pt x="18990" y="11436"/>
                  </a:cubicBezTo>
                  <a:cubicBezTo>
                    <a:pt x="19138" y="10978"/>
                    <a:pt x="19238" y="10512"/>
                    <a:pt x="19251" y="10053"/>
                  </a:cubicBezTo>
                  <a:cubicBezTo>
                    <a:pt x="19284" y="10006"/>
                    <a:pt x="19318" y="9964"/>
                    <a:pt x="19350" y="9918"/>
                  </a:cubicBezTo>
                  <a:cubicBezTo>
                    <a:pt x="19462" y="9761"/>
                    <a:pt x="19489" y="9598"/>
                    <a:pt x="19464" y="9449"/>
                  </a:cubicBezTo>
                  <a:cubicBezTo>
                    <a:pt x="19493" y="9408"/>
                    <a:pt x="19501" y="9368"/>
                    <a:pt x="19478" y="9334"/>
                  </a:cubicBezTo>
                  <a:close/>
                  <a:moveTo>
                    <a:pt x="5584" y="11300"/>
                  </a:moveTo>
                  <a:cubicBezTo>
                    <a:pt x="5057" y="12020"/>
                    <a:pt x="4528" y="12739"/>
                    <a:pt x="3993" y="13452"/>
                  </a:cubicBezTo>
                  <a:cubicBezTo>
                    <a:pt x="3987" y="13455"/>
                    <a:pt x="3983" y="13458"/>
                    <a:pt x="3977" y="13461"/>
                  </a:cubicBezTo>
                  <a:cubicBezTo>
                    <a:pt x="4181" y="13168"/>
                    <a:pt x="4378" y="12883"/>
                    <a:pt x="4552" y="12611"/>
                  </a:cubicBezTo>
                  <a:cubicBezTo>
                    <a:pt x="4769" y="12275"/>
                    <a:pt x="4967" y="11924"/>
                    <a:pt x="5159" y="11568"/>
                  </a:cubicBezTo>
                  <a:cubicBezTo>
                    <a:pt x="5303" y="11480"/>
                    <a:pt x="5445" y="11390"/>
                    <a:pt x="5584" y="11300"/>
                  </a:cubicBezTo>
                  <a:close/>
                  <a:moveTo>
                    <a:pt x="11301" y="13888"/>
                  </a:moveTo>
                  <a:cubicBezTo>
                    <a:pt x="11265" y="14048"/>
                    <a:pt x="11230" y="14210"/>
                    <a:pt x="11200" y="14371"/>
                  </a:cubicBezTo>
                  <a:cubicBezTo>
                    <a:pt x="10773" y="14977"/>
                    <a:pt x="10320" y="15561"/>
                    <a:pt x="9842" y="16130"/>
                  </a:cubicBezTo>
                  <a:cubicBezTo>
                    <a:pt x="9848" y="16083"/>
                    <a:pt x="9854" y="16038"/>
                    <a:pt x="9861" y="15993"/>
                  </a:cubicBezTo>
                  <a:cubicBezTo>
                    <a:pt x="9883" y="15842"/>
                    <a:pt x="9912" y="15692"/>
                    <a:pt x="9940" y="15542"/>
                  </a:cubicBezTo>
                  <a:cubicBezTo>
                    <a:pt x="10078" y="15324"/>
                    <a:pt x="10216" y="15108"/>
                    <a:pt x="10355" y="14892"/>
                  </a:cubicBezTo>
                  <a:cubicBezTo>
                    <a:pt x="10674" y="14560"/>
                    <a:pt x="10990" y="14226"/>
                    <a:pt x="11301" y="13888"/>
                  </a:cubicBezTo>
                  <a:close/>
                  <a:moveTo>
                    <a:pt x="10036" y="11113"/>
                  </a:moveTo>
                  <a:cubicBezTo>
                    <a:pt x="9908" y="11393"/>
                    <a:pt x="9784" y="11680"/>
                    <a:pt x="9664" y="11970"/>
                  </a:cubicBezTo>
                  <a:cubicBezTo>
                    <a:pt x="8986" y="12865"/>
                    <a:pt x="8341" y="13782"/>
                    <a:pt x="7743" y="14685"/>
                  </a:cubicBezTo>
                  <a:cubicBezTo>
                    <a:pt x="7600" y="14900"/>
                    <a:pt x="7383" y="15265"/>
                    <a:pt x="7161" y="15697"/>
                  </a:cubicBezTo>
                  <a:cubicBezTo>
                    <a:pt x="6820" y="16028"/>
                    <a:pt x="6427" y="16389"/>
                    <a:pt x="5984" y="16561"/>
                  </a:cubicBezTo>
                  <a:cubicBezTo>
                    <a:pt x="6027" y="16288"/>
                    <a:pt x="6116" y="16022"/>
                    <a:pt x="6228" y="15760"/>
                  </a:cubicBezTo>
                  <a:cubicBezTo>
                    <a:pt x="7080" y="14421"/>
                    <a:pt x="8102" y="13183"/>
                    <a:pt x="9107" y="11935"/>
                  </a:cubicBezTo>
                  <a:cubicBezTo>
                    <a:pt x="9427" y="11679"/>
                    <a:pt x="9735" y="11403"/>
                    <a:pt x="10036" y="11113"/>
                  </a:cubicBezTo>
                  <a:close/>
                  <a:moveTo>
                    <a:pt x="15198" y="16256"/>
                  </a:moveTo>
                  <a:cubicBezTo>
                    <a:pt x="14936" y="16807"/>
                    <a:pt x="14616" y="17507"/>
                    <a:pt x="14212" y="18104"/>
                  </a:cubicBezTo>
                  <a:cubicBezTo>
                    <a:pt x="14263" y="17821"/>
                    <a:pt x="14329" y="17536"/>
                    <a:pt x="14409" y="17250"/>
                  </a:cubicBezTo>
                  <a:cubicBezTo>
                    <a:pt x="14425" y="17211"/>
                    <a:pt x="14442" y="17173"/>
                    <a:pt x="14460" y="17134"/>
                  </a:cubicBezTo>
                  <a:cubicBezTo>
                    <a:pt x="14709" y="16846"/>
                    <a:pt x="14956" y="16552"/>
                    <a:pt x="15198" y="16256"/>
                  </a:cubicBezTo>
                  <a:close/>
                  <a:moveTo>
                    <a:pt x="17278" y="15689"/>
                  </a:moveTo>
                  <a:cubicBezTo>
                    <a:pt x="16956" y="16341"/>
                    <a:pt x="16622" y="16959"/>
                    <a:pt x="16232" y="17573"/>
                  </a:cubicBezTo>
                  <a:cubicBezTo>
                    <a:pt x="15926" y="18058"/>
                    <a:pt x="15617" y="18540"/>
                    <a:pt x="15279" y="18999"/>
                  </a:cubicBezTo>
                  <a:cubicBezTo>
                    <a:pt x="15588" y="18550"/>
                    <a:pt x="15859" y="18065"/>
                    <a:pt x="16106" y="17607"/>
                  </a:cubicBezTo>
                  <a:cubicBezTo>
                    <a:pt x="16429" y="17010"/>
                    <a:pt x="16726" y="16395"/>
                    <a:pt x="17015" y="15777"/>
                  </a:cubicBezTo>
                  <a:cubicBezTo>
                    <a:pt x="17106" y="15753"/>
                    <a:pt x="17192" y="15723"/>
                    <a:pt x="17278" y="15689"/>
                  </a:cubicBezTo>
                  <a:close/>
                  <a:moveTo>
                    <a:pt x="9537" y="19057"/>
                  </a:moveTo>
                  <a:cubicBezTo>
                    <a:pt x="9530" y="19139"/>
                    <a:pt x="9537" y="19219"/>
                    <a:pt x="9554" y="19296"/>
                  </a:cubicBezTo>
                  <a:cubicBezTo>
                    <a:pt x="9324" y="19376"/>
                    <a:pt x="9092" y="19427"/>
                    <a:pt x="8860" y="19445"/>
                  </a:cubicBezTo>
                  <a:cubicBezTo>
                    <a:pt x="9089" y="19332"/>
                    <a:pt x="9316" y="19202"/>
                    <a:pt x="9537" y="19057"/>
                  </a:cubicBezTo>
                  <a:close/>
                  <a:moveTo>
                    <a:pt x="11846" y="0"/>
                  </a:moveTo>
                  <a:cubicBezTo>
                    <a:pt x="10768" y="0"/>
                    <a:pt x="9628" y="409"/>
                    <a:pt x="8597" y="965"/>
                  </a:cubicBezTo>
                  <a:cubicBezTo>
                    <a:pt x="8491" y="717"/>
                    <a:pt x="8246" y="525"/>
                    <a:pt x="7988" y="525"/>
                  </a:cubicBezTo>
                  <a:cubicBezTo>
                    <a:pt x="7928" y="525"/>
                    <a:pt x="7868" y="535"/>
                    <a:pt x="7808" y="557"/>
                  </a:cubicBezTo>
                  <a:cubicBezTo>
                    <a:pt x="6525" y="1035"/>
                    <a:pt x="5643" y="2322"/>
                    <a:pt x="4878" y="3513"/>
                  </a:cubicBezTo>
                  <a:cubicBezTo>
                    <a:pt x="4452" y="3792"/>
                    <a:pt x="4041" y="4089"/>
                    <a:pt x="3648" y="4388"/>
                  </a:cubicBezTo>
                  <a:cubicBezTo>
                    <a:pt x="2441" y="5304"/>
                    <a:pt x="1037" y="6554"/>
                    <a:pt x="684" y="8152"/>
                  </a:cubicBezTo>
                  <a:cubicBezTo>
                    <a:pt x="636" y="8371"/>
                    <a:pt x="745" y="8632"/>
                    <a:pt x="970" y="8683"/>
                  </a:cubicBezTo>
                  <a:cubicBezTo>
                    <a:pt x="991" y="8688"/>
                    <a:pt x="1013" y="8689"/>
                    <a:pt x="1035" y="8692"/>
                  </a:cubicBezTo>
                  <a:cubicBezTo>
                    <a:pt x="721" y="9146"/>
                    <a:pt x="413" y="9600"/>
                    <a:pt x="107" y="10054"/>
                  </a:cubicBezTo>
                  <a:cubicBezTo>
                    <a:pt x="-173" y="10468"/>
                    <a:pt x="143" y="10944"/>
                    <a:pt x="530" y="11066"/>
                  </a:cubicBezTo>
                  <a:cubicBezTo>
                    <a:pt x="456" y="11333"/>
                    <a:pt x="409" y="11608"/>
                    <a:pt x="395" y="11895"/>
                  </a:cubicBezTo>
                  <a:cubicBezTo>
                    <a:pt x="385" y="12127"/>
                    <a:pt x="529" y="12415"/>
                    <a:pt x="734" y="12515"/>
                  </a:cubicBezTo>
                  <a:cubicBezTo>
                    <a:pt x="800" y="12547"/>
                    <a:pt x="867" y="12576"/>
                    <a:pt x="934" y="12602"/>
                  </a:cubicBezTo>
                  <a:cubicBezTo>
                    <a:pt x="533" y="13397"/>
                    <a:pt x="210" y="14228"/>
                    <a:pt x="30" y="15123"/>
                  </a:cubicBezTo>
                  <a:cubicBezTo>
                    <a:pt x="-57" y="15559"/>
                    <a:pt x="276" y="16024"/>
                    <a:pt x="676" y="16024"/>
                  </a:cubicBezTo>
                  <a:cubicBezTo>
                    <a:pt x="740" y="16024"/>
                    <a:pt x="806" y="16012"/>
                    <a:pt x="873" y="15985"/>
                  </a:cubicBezTo>
                  <a:cubicBezTo>
                    <a:pt x="500" y="16794"/>
                    <a:pt x="239" y="17635"/>
                    <a:pt x="203" y="18508"/>
                  </a:cubicBezTo>
                  <a:cubicBezTo>
                    <a:pt x="185" y="18919"/>
                    <a:pt x="549" y="19217"/>
                    <a:pt x="904" y="19217"/>
                  </a:cubicBezTo>
                  <a:cubicBezTo>
                    <a:pt x="1068" y="19217"/>
                    <a:pt x="1230" y="19153"/>
                    <a:pt x="1353" y="19009"/>
                  </a:cubicBezTo>
                  <a:cubicBezTo>
                    <a:pt x="1710" y="18583"/>
                    <a:pt x="2061" y="18152"/>
                    <a:pt x="2411" y="17719"/>
                  </a:cubicBezTo>
                  <a:cubicBezTo>
                    <a:pt x="2430" y="18084"/>
                    <a:pt x="2796" y="18364"/>
                    <a:pt x="3145" y="18364"/>
                  </a:cubicBezTo>
                  <a:cubicBezTo>
                    <a:pt x="3262" y="18364"/>
                    <a:pt x="3377" y="18334"/>
                    <a:pt x="3477" y="18263"/>
                  </a:cubicBezTo>
                  <a:cubicBezTo>
                    <a:pt x="3398" y="18491"/>
                    <a:pt x="3325" y="18721"/>
                    <a:pt x="3259" y="18957"/>
                  </a:cubicBezTo>
                  <a:cubicBezTo>
                    <a:pt x="3145" y="19372"/>
                    <a:pt x="3485" y="19888"/>
                    <a:pt x="3899" y="19888"/>
                  </a:cubicBezTo>
                  <a:cubicBezTo>
                    <a:pt x="3966" y="19888"/>
                    <a:pt x="4036" y="19875"/>
                    <a:pt x="4105" y="19844"/>
                  </a:cubicBezTo>
                  <a:cubicBezTo>
                    <a:pt x="4926" y="19490"/>
                    <a:pt x="5664" y="19016"/>
                    <a:pt x="6348" y="18471"/>
                  </a:cubicBezTo>
                  <a:cubicBezTo>
                    <a:pt x="6312" y="18693"/>
                    <a:pt x="6284" y="18919"/>
                    <a:pt x="6274" y="19148"/>
                  </a:cubicBezTo>
                  <a:cubicBezTo>
                    <a:pt x="6257" y="19563"/>
                    <a:pt x="6604" y="19858"/>
                    <a:pt x="6969" y="19878"/>
                  </a:cubicBezTo>
                  <a:lnTo>
                    <a:pt x="6986" y="19878"/>
                  </a:lnTo>
                  <a:cubicBezTo>
                    <a:pt x="7135" y="20300"/>
                    <a:pt x="7426" y="20647"/>
                    <a:pt x="7917" y="20824"/>
                  </a:cubicBezTo>
                  <a:cubicBezTo>
                    <a:pt x="8199" y="20926"/>
                    <a:pt x="8487" y="20971"/>
                    <a:pt x="8773" y="20971"/>
                  </a:cubicBezTo>
                  <a:cubicBezTo>
                    <a:pt x="9859" y="20971"/>
                    <a:pt x="10949" y="20320"/>
                    <a:pt x="11864" y="19615"/>
                  </a:cubicBezTo>
                  <a:cubicBezTo>
                    <a:pt x="12055" y="19520"/>
                    <a:pt x="12238" y="19406"/>
                    <a:pt x="12411" y="19275"/>
                  </a:cubicBezTo>
                  <a:cubicBezTo>
                    <a:pt x="12381" y="19512"/>
                    <a:pt x="12362" y="19754"/>
                    <a:pt x="12355" y="20002"/>
                  </a:cubicBezTo>
                  <a:cubicBezTo>
                    <a:pt x="12346" y="20371"/>
                    <a:pt x="12635" y="20687"/>
                    <a:pt x="12968" y="20738"/>
                  </a:cubicBezTo>
                  <a:cubicBezTo>
                    <a:pt x="13215" y="21219"/>
                    <a:pt x="13678" y="21600"/>
                    <a:pt x="14191" y="21600"/>
                  </a:cubicBezTo>
                  <a:cubicBezTo>
                    <a:pt x="14237" y="21600"/>
                    <a:pt x="14284" y="21597"/>
                    <a:pt x="14331" y="21591"/>
                  </a:cubicBezTo>
                  <a:cubicBezTo>
                    <a:pt x="15169" y="21476"/>
                    <a:pt x="15781" y="20718"/>
                    <a:pt x="16283" y="20069"/>
                  </a:cubicBezTo>
                  <a:cubicBezTo>
                    <a:pt x="17127" y="18977"/>
                    <a:pt x="17857" y="17794"/>
                    <a:pt x="18476" y="16552"/>
                  </a:cubicBezTo>
                  <a:cubicBezTo>
                    <a:pt x="19227" y="15048"/>
                    <a:pt x="19936" y="13514"/>
                    <a:pt x="20492" y="11918"/>
                  </a:cubicBezTo>
                  <a:cubicBezTo>
                    <a:pt x="20852" y="10886"/>
                    <a:pt x="21427" y="9171"/>
                    <a:pt x="20516" y="8265"/>
                  </a:cubicBezTo>
                  <a:cubicBezTo>
                    <a:pt x="20228" y="7979"/>
                    <a:pt x="19922" y="7861"/>
                    <a:pt x="19613" y="7861"/>
                  </a:cubicBezTo>
                  <a:cubicBezTo>
                    <a:pt x="19365" y="7861"/>
                    <a:pt x="19116" y="7937"/>
                    <a:pt x="18876" y="8064"/>
                  </a:cubicBezTo>
                  <a:cubicBezTo>
                    <a:pt x="19219" y="7459"/>
                    <a:pt x="19574" y="6863"/>
                    <a:pt x="19956" y="6289"/>
                  </a:cubicBezTo>
                  <a:cubicBezTo>
                    <a:pt x="20312" y="5755"/>
                    <a:pt x="19826" y="5216"/>
                    <a:pt x="19326" y="5216"/>
                  </a:cubicBezTo>
                  <a:cubicBezTo>
                    <a:pt x="19164" y="5216"/>
                    <a:pt x="19002" y="5273"/>
                    <a:pt x="18866" y="5404"/>
                  </a:cubicBezTo>
                  <a:cubicBezTo>
                    <a:pt x="18532" y="5727"/>
                    <a:pt x="18224" y="6067"/>
                    <a:pt x="17933" y="6419"/>
                  </a:cubicBezTo>
                  <a:cubicBezTo>
                    <a:pt x="17803" y="6173"/>
                    <a:pt x="17564" y="6054"/>
                    <a:pt x="17298" y="6054"/>
                  </a:cubicBezTo>
                  <a:cubicBezTo>
                    <a:pt x="17246" y="6054"/>
                    <a:pt x="17193" y="6058"/>
                    <a:pt x="17141" y="6067"/>
                  </a:cubicBezTo>
                  <a:cubicBezTo>
                    <a:pt x="17122" y="6071"/>
                    <a:pt x="17102" y="6076"/>
                    <a:pt x="17083" y="6079"/>
                  </a:cubicBezTo>
                  <a:cubicBezTo>
                    <a:pt x="17131" y="5872"/>
                    <a:pt x="17158" y="5662"/>
                    <a:pt x="17154" y="5450"/>
                  </a:cubicBezTo>
                  <a:cubicBezTo>
                    <a:pt x="17141" y="4795"/>
                    <a:pt x="16730" y="4377"/>
                    <a:pt x="16212" y="4204"/>
                  </a:cubicBezTo>
                  <a:cubicBezTo>
                    <a:pt x="16118" y="4067"/>
                    <a:pt x="15980" y="3970"/>
                    <a:pt x="15810" y="3948"/>
                  </a:cubicBezTo>
                  <a:cubicBezTo>
                    <a:pt x="15908" y="3352"/>
                    <a:pt x="15795" y="2756"/>
                    <a:pt x="15331" y="2206"/>
                  </a:cubicBezTo>
                  <a:cubicBezTo>
                    <a:pt x="15078" y="1903"/>
                    <a:pt x="14768" y="1743"/>
                    <a:pt x="14430" y="1685"/>
                  </a:cubicBezTo>
                  <a:cubicBezTo>
                    <a:pt x="14331" y="1138"/>
                    <a:pt x="14032" y="661"/>
                    <a:pt x="13424" y="355"/>
                  </a:cubicBezTo>
                  <a:cubicBezTo>
                    <a:pt x="12929" y="107"/>
                    <a:pt x="12395" y="0"/>
                    <a:pt x="11846" y="0"/>
                  </a:cubicBezTo>
                  <a:close/>
                </a:path>
              </a:pathLst>
            </a:custGeom>
            <a:solidFill>
              <a:srgbClr val="FFFFFF">
                <a:alpha val="8039"/>
              </a:srgbClr>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4" name="Google Shape;80;p7"/>
            <p:cNvSpPr/>
            <p:nvPr/>
          </p:nvSpPr>
          <p:spPr>
            <a:xfrm rot="10800000">
              <a:off x="1933293" y="1370846"/>
              <a:ext cx="8389746" cy="7106514"/>
            </a:xfrm>
            <a:custGeom>
              <a:avLst/>
              <a:gdLst/>
              <a:ahLst/>
              <a:cxnLst>
                <a:cxn ang="0">
                  <a:pos x="wd2" y="hd2"/>
                </a:cxn>
                <a:cxn ang="5400000">
                  <a:pos x="wd2" y="hd2"/>
                </a:cxn>
                <a:cxn ang="10800000">
                  <a:pos x="wd2" y="hd2"/>
                </a:cxn>
                <a:cxn ang="16200000">
                  <a:pos x="wd2" y="hd2"/>
                </a:cxn>
              </a:cxnLst>
              <a:rect l="0" t="0" r="r" b="b"/>
              <a:pathLst>
                <a:path w="21162" h="21600" extrusionOk="0">
                  <a:moveTo>
                    <a:pt x="9521" y="1474"/>
                  </a:moveTo>
                  <a:cubicBezTo>
                    <a:pt x="10000" y="1474"/>
                    <a:pt x="10713" y="1743"/>
                    <a:pt x="11214" y="1944"/>
                  </a:cubicBezTo>
                  <a:cubicBezTo>
                    <a:pt x="11207" y="1986"/>
                    <a:pt x="11204" y="2029"/>
                    <a:pt x="11204" y="2071"/>
                  </a:cubicBezTo>
                  <a:cubicBezTo>
                    <a:pt x="10755" y="1920"/>
                    <a:pt x="10299" y="1816"/>
                    <a:pt x="9848" y="1804"/>
                  </a:cubicBezTo>
                  <a:cubicBezTo>
                    <a:pt x="9803" y="1770"/>
                    <a:pt x="9761" y="1735"/>
                    <a:pt x="9716" y="1702"/>
                  </a:cubicBezTo>
                  <a:cubicBezTo>
                    <a:pt x="9596" y="1613"/>
                    <a:pt x="9474" y="1576"/>
                    <a:pt x="9356" y="1576"/>
                  </a:cubicBezTo>
                  <a:cubicBezTo>
                    <a:pt x="9323" y="1576"/>
                    <a:pt x="9289" y="1578"/>
                    <a:pt x="9256" y="1584"/>
                  </a:cubicBezTo>
                  <a:cubicBezTo>
                    <a:pt x="9232" y="1566"/>
                    <a:pt x="9208" y="1556"/>
                    <a:pt x="9185" y="1556"/>
                  </a:cubicBezTo>
                  <a:cubicBezTo>
                    <a:pt x="9170" y="1556"/>
                    <a:pt x="9155" y="1562"/>
                    <a:pt x="9141" y="1572"/>
                  </a:cubicBezTo>
                  <a:cubicBezTo>
                    <a:pt x="9232" y="1502"/>
                    <a:pt x="9364" y="1474"/>
                    <a:pt x="9521" y="1474"/>
                  </a:cubicBezTo>
                  <a:close/>
                  <a:moveTo>
                    <a:pt x="15369" y="3834"/>
                  </a:moveTo>
                  <a:cubicBezTo>
                    <a:pt x="16008" y="4165"/>
                    <a:pt x="16613" y="4507"/>
                    <a:pt x="17216" y="4907"/>
                  </a:cubicBezTo>
                  <a:cubicBezTo>
                    <a:pt x="17691" y="5223"/>
                    <a:pt x="18163" y="5541"/>
                    <a:pt x="18613" y="5889"/>
                  </a:cubicBezTo>
                  <a:cubicBezTo>
                    <a:pt x="18172" y="5570"/>
                    <a:pt x="17698" y="5293"/>
                    <a:pt x="17250" y="5038"/>
                  </a:cubicBezTo>
                  <a:cubicBezTo>
                    <a:pt x="16664" y="4705"/>
                    <a:pt x="16062" y="4401"/>
                    <a:pt x="15456" y="4104"/>
                  </a:cubicBezTo>
                  <a:cubicBezTo>
                    <a:pt x="15433" y="4010"/>
                    <a:pt x="15403" y="3920"/>
                    <a:pt x="15369" y="3834"/>
                  </a:cubicBezTo>
                  <a:close/>
                  <a:moveTo>
                    <a:pt x="15925" y="5972"/>
                  </a:moveTo>
                  <a:cubicBezTo>
                    <a:pt x="16465" y="6241"/>
                    <a:pt x="17151" y="6570"/>
                    <a:pt x="17736" y="6986"/>
                  </a:cubicBezTo>
                  <a:cubicBezTo>
                    <a:pt x="17459" y="6933"/>
                    <a:pt x="17179" y="6865"/>
                    <a:pt x="16900" y="6784"/>
                  </a:cubicBezTo>
                  <a:cubicBezTo>
                    <a:pt x="16862" y="6767"/>
                    <a:pt x="16824" y="6749"/>
                    <a:pt x="16786" y="6731"/>
                  </a:cubicBezTo>
                  <a:cubicBezTo>
                    <a:pt x="16503" y="6474"/>
                    <a:pt x="16215" y="6221"/>
                    <a:pt x="15925" y="5972"/>
                  </a:cubicBezTo>
                  <a:close/>
                  <a:moveTo>
                    <a:pt x="3531" y="6713"/>
                  </a:moveTo>
                  <a:cubicBezTo>
                    <a:pt x="3856" y="6713"/>
                    <a:pt x="4207" y="6906"/>
                    <a:pt x="4523" y="7136"/>
                  </a:cubicBezTo>
                  <a:cubicBezTo>
                    <a:pt x="4636" y="7345"/>
                    <a:pt x="4762" y="7550"/>
                    <a:pt x="4895" y="7748"/>
                  </a:cubicBezTo>
                  <a:cubicBezTo>
                    <a:pt x="4882" y="7740"/>
                    <a:pt x="4867" y="7730"/>
                    <a:pt x="4853" y="7720"/>
                  </a:cubicBezTo>
                  <a:cubicBezTo>
                    <a:pt x="4382" y="7404"/>
                    <a:pt x="3761" y="7079"/>
                    <a:pt x="3121" y="6889"/>
                  </a:cubicBezTo>
                  <a:cubicBezTo>
                    <a:pt x="3154" y="6831"/>
                    <a:pt x="3203" y="6787"/>
                    <a:pt x="3270" y="6760"/>
                  </a:cubicBezTo>
                  <a:cubicBezTo>
                    <a:pt x="3355" y="6728"/>
                    <a:pt x="3442" y="6713"/>
                    <a:pt x="3531" y="6713"/>
                  </a:cubicBezTo>
                  <a:close/>
                  <a:moveTo>
                    <a:pt x="3678" y="8588"/>
                  </a:moveTo>
                  <a:cubicBezTo>
                    <a:pt x="3780" y="8646"/>
                    <a:pt x="3878" y="8705"/>
                    <a:pt x="3968" y="8761"/>
                  </a:cubicBezTo>
                  <a:cubicBezTo>
                    <a:pt x="3953" y="8828"/>
                    <a:pt x="3940" y="8894"/>
                    <a:pt x="3929" y="8961"/>
                  </a:cubicBezTo>
                  <a:cubicBezTo>
                    <a:pt x="3840" y="8835"/>
                    <a:pt x="3756" y="8711"/>
                    <a:pt x="3678" y="8588"/>
                  </a:cubicBezTo>
                  <a:close/>
                  <a:moveTo>
                    <a:pt x="5336" y="9852"/>
                  </a:moveTo>
                  <a:cubicBezTo>
                    <a:pt x="5550" y="10034"/>
                    <a:pt x="5752" y="10230"/>
                    <a:pt x="5942" y="10439"/>
                  </a:cubicBezTo>
                  <a:cubicBezTo>
                    <a:pt x="5810" y="10462"/>
                    <a:pt x="5685" y="10518"/>
                    <a:pt x="5579" y="10598"/>
                  </a:cubicBezTo>
                  <a:cubicBezTo>
                    <a:pt x="5466" y="10353"/>
                    <a:pt x="5380" y="10103"/>
                    <a:pt x="5336" y="9852"/>
                  </a:cubicBezTo>
                  <a:close/>
                  <a:moveTo>
                    <a:pt x="1829" y="8126"/>
                  </a:moveTo>
                  <a:cubicBezTo>
                    <a:pt x="2144" y="9022"/>
                    <a:pt x="2756" y="9903"/>
                    <a:pt x="3171" y="10420"/>
                  </a:cubicBezTo>
                  <a:cubicBezTo>
                    <a:pt x="3190" y="10444"/>
                    <a:pt x="3210" y="10468"/>
                    <a:pt x="3230" y="10493"/>
                  </a:cubicBezTo>
                  <a:cubicBezTo>
                    <a:pt x="3081" y="10559"/>
                    <a:pt x="2958" y="10682"/>
                    <a:pt x="2890" y="10847"/>
                  </a:cubicBezTo>
                  <a:cubicBezTo>
                    <a:pt x="2762" y="10718"/>
                    <a:pt x="2618" y="10664"/>
                    <a:pt x="2479" y="10664"/>
                  </a:cubicBezTo>
                  <a:cubicBezTo>
                    <a:pt x="2121" y="10664"/>
                    <a:pt x="1794" y="11022"/>
                    <a:pt x="1843" y="11427"/>
                  </a:cubicBezTo>
                  <a:cubicBezTo>
                    <a:pt x="1553" y="10639"/>
                    <a:pt x="1390" y="9810"/>
                    <a:pt x="1421" y="8945"/>
                  </a:cubicBezTo>
                  <a:cubicBezTo>
                    <a:pt x="1437" y="8484"/>
                    <a:pt x="1595" y="8235"/>
                    <a:pt x="1829" y="8126"/>
                  </a:cubicBezTo>
                  <a:close/>
                  <a:moveTo>
                    <a:pt x="13605" y="9978"/>
                  </a:moveTo>
                  <a:cubicBezTo>
                    <a:pt x="13762" y="10017"/>
                    <a:pt x="13921" y="10052"/>
                    <a:pt x="14079" y="10084"/>
                  </a:cubicBezTo>
                  <a:cubicBezTo>
                    <a:pt x="14672" y="10522"/>
                    <a:pt x="15245" y="10988"/>
                    <a:pt x="15801" y="11480"/>
                  </a:cubicBezTo>
                  <a:cubicBezTo>
                    <a:pt x="15757" y="11473"/>
                    <a:pt x="15712" y="11467"/>
                    <a:pt x="15668" y="11460"/>
                  </a:cubicBezTo>
                  <a:cubicBezTo>
                    <a:pt x="15520" y="11437"/>
                    <a:pt x="15373" y="11408"/>
                    <a:pt x="15226" y="11378"/>
                  </a:cubicBezTo>
                  <a:cubicBezTo>
                    <a:pt x="15012" y="11238"/>
                    <a:pt x="14800" y="11095"/>
                    <a:pt x="14589" y="10951"/>
                  </a:cubicBezTo>
                  <a:cubicBezTo>
                    <a:pt x="14265" y="10624"/>
                    <a:pt x="13937" y="10299"/>
                    <a:pt x="13605" y="9978"/>
                  </a:cubicBezTo>
                  <a:close/>
                  <a:moveTo>
                    <a:pt x="18904" y="11776"/>
                  </a:moveTo>
                  <a:cubicBezTo>
                    <a:pt x="18981" y="12012"/>
                    <a:pt x="19032" y="12251"/>
                    <a:pt x="19049" y="12489"/>
                  </a:cubicBezTo>
                  <a:cubicBezTo>
                    <a:pt x="18939" y="12254"/>
                    <a:pt x="18811" y="12021"/>
                    <a:pt x="18670" y="11793"/>
                  </a:cubicBezTo>
                  <a:cubicBezTo>
                    <a:pt x="18691" y="11794"/>
                    <a:pt x="18712" y="11795"/>
                    <a:pt x="18733" y="11795"/>
                  </a:cubicBezTo>
                  <a:cubicBezTo>
                    <a:pt x="18792" y="11795"/>
                    <a:pt x="18849" y="11789"/>
                    <a:pt x="18904" y="11776"/>
                  </a:cubicBezTo>
                  <a:close/>
                  <a:moveTo>
                    <a:pt x="7479" y="13108"/>
                  </a:moveTo>
                  <a:cubicBezTo>
                    <a:pt x="7649" y="13239"/>
                    <a:pt x="7821" y="13370"/>
                    <a:pt x="7993" y="13502"/>
                  </a:cubicBezTo>
                  <a:cubicBezTo>
                    <a:pt x="8196" y="13853"/>
                    <a:pt x="8400" y="14200"/>
                    <a:pt x="8611" y="14534"/>
                  </a:cubicBezTo>
                  <a:cubicBezTo>
                    <a:pt x="8206" y="14066"/>
                    <a:pt x="7813" y="13587"/>
                    <a:pt x="7418" y="13110"/>
                  </a:cubicBezTo>
                  <a:cubicBezTo>
                    <a:pt x="7438" y="13110"/>
                    <a:pt x="7458" y="13109"/>
                    <a:pt x="7479" y="13108"/>
                  </a:cubicBezTo>
                  <a:close/>
                  <a:moveTo>
                    <a:pt x="10888" y="11279"/>
                  </a:moveTo>
                  <a:cubicBezTo>
                    <a:pt x="11162" y="11411"/>
                    <a:pt x="11443" y="11539"/>
                    <a:pt x="11726" y="11663"/>
                  </a:cubicBezTo>
                  <a:cubicBezTo>
                    <a:pt x="12604" y="12360"/>
                    <a:pt x="13502" y="13023"/>
                    <a:pt x="14386" y="13638"/>
                  </a:cubicBezTo>
                  <a:cubicBezTo>
                    <a:pt x="14598" y="13785"/>
                    <a:pt x="14954" y="14009"/>
                    <a:pt x="15378" y="14235"/>
                  </a:cubicBezTo>
                  <a:cubicBezTo>
                    <a:pt x="15702" y="14587"/>
                    <a:pt x="16056" y="14991"/>
                    <a:pt x="16224" y="15447"/>
                  </a:cubicBezTo>
                  <a:cubicBezTo>
                    <a:pt x="15957" y="15403"/>
                    <a:pt x="15696" y="15312"/>
                    <a:pt x="15439" y="15195"/>
                  </a:cubicBezTo>
                  <a:cubicBezTo>
                    <a:pt x="14127" y="14320"/>
                    <a:pt x="12916" y="13269"/>
                    <a:pt x="11692" y="12235"/>
                  </a:cubicBezTo>
                  <a:cubicBezTo>
                    <a:pt x="11441" y="11907"/>
                    <a:pt x="11171" y="11589"/>
                    <a:pt x="10888" y="11279"/>
                  </a:cubicBezTo>
                  <a:close/>
                  <a:moveTo>
                    <a:pt x="11070" y="15859"/>
                  </a:moveTo>
                  <a:cubicBezTo>
                    <a:pt x="11776" y="16400"/>
                    <a:pt x="12480" y="16944"/>
                    <a:pt x="13179" y="17494"/>
                  </a:cubicBezTo>
                  <a:cubicBezTo>
                    <a:pt x="13182" y="17499"/>
                    <a:pt x="13184" y="17505"/>
                    <a:pt x="13187" y="17511"/>
                  </a:cubicBezTo>
                  <a:cubicBezTo>
                    <a:pt x="12900" y="17300"/>
                    <a:pt x="12622" y="17099"/>
                    <a:pt x="12356" y="16919"/>
                  </a:cubicBezTo>
                  <a:cubicBezTo>
                    <a:pt x="12025" y="16696"/>
                    <a:pt x="11682" y="16492"/>
                    <a:pt x="11333" y="16295"/>
                  </a:cubicBezTo>
                  <a:cubicBezTo>
                    <a:pt x="11246" y="16146"/>
                    <a:pt x="11158" y="16001"/>
                    <a:pt x="11070" y="15859"/>
                  </a:cubicBezTo>
                  <a:close/>
                  <a:moveTo>
                    <a:pt x="5619" y="18280"/>
                  </a:moveTo>
                  <a:cubicBezTo>
                    <a:pt x="6283" y="18845"/>
                    <a:pt x="6969" y="19387"/>
                    <a:pt x="7668" y="19911"/>
                  </a:cubicBezTo>
                  <a:cubicBezTo>
                    <a:pt x="6887" y="19583"/>
                    <a:pt x="6207" y="18956"/>
                    <a:pt x="5619" y="18280"/>
                  </a:cubicBezTo>
                  <a:close/>
                  <a:moveTo>
                    <a:pt x="9434" y="0"/>
                  </a:moveTo>
                  <a:cubicBezTo>
                    <a:pt x="8925" y="0"/>
                    <a:pt x="8449" y="131"/>
                    <a:pt x="8097" y="502"/>
                  </a:cubicBezTo>
                  <a:cubicBezTo>
                    <a:pt x="7589" y="1038"/>
                    <a:pt x="7622" y="1637"/>
                    <a:pt x="7899" y="2189"/>
                  </a:cubicBezTo>
                  <a:cubicBezTo>
                    <a:pt x="7306" y="1837"/>
                    <a:pt x="6723" y="1471"/>
                    <a:pt x="6160" y="1078"/>
                  </a:cubicBezTo>
                  <a:cubicBezTo>
                    <a:pt x="6036" y="991"/>
                    <a:pt x="5910" y="953"/>
                    <a:pt x="5791" y="953"/>
                  </a:cubicBezTo>
                  <a:cubicBezTo>
                    <a:pt x="5255" y="953"/>
                    <a:pt x="4862" y="1731"/>
                    <a:pt x="5295" y="2200"/>
                  </a:cubicBezTo>
                  <a:cubicBezTo>
                    <a:pt x="5611" y="2543"/>
                    <a:pt x="5944" y="2860"/>
                    <a:pt x="6288" y="3159"/>
                  </a:cubicBezTo>
                  <a:cubicBezTo>
                    <a:pt x="6000" y="3320"/>
                    <a:pt x="5891" y="3637"/>
                    <a:pt x="5944" y="3975"/>
                  </a:cubicBezTo>
                  <a:cubicBezTo>
                    <a:pt x="5947" y="3995"/>
                    <a:pt x="5952" y="4013"/>
                    <a:pt x="5955" y="4033"/>
                  </a:cubicBezTo>
                  <a:cubicBezTo>
                    <a:pt x="5766" y="3987"/>
                    <a:pt x="5574" y="3960"/>
                    <a:pt x="5381" y="3960"/>
                  </a:cubicBezTo>
                  <a:cubicBezTo>
                    <a:pt x="5367" y="3960"/>
                    <a:pt x="5353" y="3960"/>
                    <a:pt x="5339" y="3961"/>
                  </a:cubicBezTo>
                  <a:cubicBezTo>
                    <a:pt x="4696" y="3974"/>
                    <a:pt x="4288" y="4397"/>
                    <a:pt x="4118" y="4928"/>
                  </a:cubicBezTo>
                  <a:cubicBezTo>
                    <a:pt x="3985" y="5026"/>
                    <a:pt x="3889" y="5168"/>
                    <a:pt x="3868" y="5342"/>
                  </a:cubicBezTo>
                  <a:cubicBezTo>
                    <a:pt x="3741" y="5320"/>
                    <a:pt x="3614" y="5309"/>
                    <a:pt x="3487" y="5308"/>
                  </a:cubicBezTo>
                  <a:cubicBezTo>
                    <a:pt x="3032" y="5308"/>
                    <a:pt x="2582" y="5461"/>
                    <a:pt x="2160" y="5834"/>
                  </a:cubicBezTo>
                  <a:cubicBezTo>
                    <a:pt x="1865" y="6096"/>
                    <a:pt x="1708" y="6413"/>
                    <a:pt x="1652" y="6762"/>
                  </a:cubicBezTo>
                  <a:cubicBezTo>
                    <a:pt x="1115" y="6863"/>
                    <a:pt x="647" y="7170"/>
                    <a:pt x="347" y="7796"/>
                  </a:cubicBezTo>
                  <a:cubicBezTo>
                    <a:pt x="-372" y="9301"/>
                    <a:pt x="123" y="11158"/>
                    <a:pt x="946" y="12759"/>
                  </a:cubicBezTo>
                  <a:cubicBezTo>
                    <a:pt x="646" y="12893"/>
                    <a:pt x="431" y="13244"/>
                    <a:pt x="546" y="13571"/>
                  </a:cubicBezTo>
                  <a:cubicBezTo>
                    <a:pt x="1014" y="14890"/>
                    <a:pt x="2274" y="15798"/>
                    <a:pt x="3442" y="16584"/>
                  </a:cubicBezTo>
                  <a:cubicBezTo>
                    <a:pt x="3716" y="17022"/>
                    <a:pt x="4006" y="17445"/>
                    <a:pt x="4298" y="17848"/>
                  </a:cubicBezTo>
                  <a:cubicBezTo>
                    <a:pt x="5196" y="19090"/>
                    <a:pt x="6421" y="20534"/>
                    <a:pt x="7987" y="20898"/>
                  </a:cubicBezTo>
                  <a:cubicBezTo>
                    <a:pt x="8020" y="20905"/>
                    <a:pt x="8054" y="20909"/>
                    <a:pt x="8089" y="20909"/>
                  </a:cubicBezTo>
                  <a:cubicBezTo>
                    <a:pt x="8275" y="20909"/>
                    <a:pt x="8464" y="20798"/>
                    <a:pt x="8506" y="20603"/>
                  </a:cubicBezTo>
                  <a:cubicBezTo>
                    <a:pt x="8511" y="20581"/>
                    <a:pt x="8512" y="20558"/>
                    <a:pt x="8516" y="20537"/>
                  </a:cubicBezTo>
                  <a:cubicBezTo>
                    <a:pt x="8959" y="20858"/>
                    <a:pt x="9404" y="21176"/>
                    <a:pt x="9849" y="21490"/>
                  </a:cubicBezTo>
                  <a:cubicBezTo>
                    <a:pt x="9957" y="21567"/>
                    <a:pt x="10069" y="21600"/>
                    <a:pt x="10179" y="21600"/>
                  </a:cubicBezTo>
                  <a:cubicBezTo>
                    <a:pt x="10479" y="21600"/>
                    <a:pt x="10753" y="21347"/>
                    <a:pt x="10841" y="21055"/>
                  </a:cubicBezTo>
                  <a:cubicBezTo>
                    <a:pt x="11102" y="21132"/>
                    <a:pt x="11373" y="21181"/>
                    <a:pt x="11653" y="21194"/>
                  </a:cubicBezTo>
                  <a:cubicBezTo>
                    <a:pt x="11661" y="21194"/>
                    <a:pt x="11669" y="21195"/>
                    <a:pt x="11676" y="21195"/>
                  </a:cubicBezTo>
                  <a:cubicBezTo>
                    <a:pt x="11899" y="21195"/>
                    <a:pt x="12165" y="21049"/>
                    <a:pt x="12260" y="20846"/>
                  </a:cubicBezTo>
                  <a:cubicBezTo>
                    <a:pt x="12292" y="20778"/>
                    <a:pt x="12320" y="20710"/>
                    <a:pt x="12346" y="20640"/>
                  </a:cubicBezTo>
                  <a:cubicBezTo>
                    <a:pt x="13124" y="21052"/>
                    <a:pt x="13938" y="21385"/>
                    <a:pt x="14814" y="21569"/>
                  </a:cubicBezTo>
                  <a:cubicBezTo>
                    <a:pt x="14861" y="21579"/>
                    <a:pt x="14908" y="21584"/>
                    <a:pt x="14955" y="21584"/>
                  </a:cubicBezTo>
                  <a:cubicBezTo>
                    <a:pt x="15406" y="21584"/>
                    <a:pt x="15828" y="21148"/>
                    <a:pt x="15660" y="20703"/>
                  </a:cubicBezTo>
                  <a:cubicBezTo>
                    <a:pt x="16452" y="21087"/>
                    <a:pt x="17277" y="21354"/>
                    <a:pt x="18132" y="21392"/>
                  </a:cubicBezTo>
                  <a:cubicBezTo>
                    <a:pt x="18141" y="21392"/>
                    <a:pt x="18151" y="21393"/>
                    <a:pt x="18160" y="21393"/>
                  </a:cubicBezTo>
                  <a:cubicBezTo>
                    <a:pt x="18731" y="21393"/>
                    <a:pt x="19065" y="20600"/>
                    <a:pt x="18622" y="20210"/>
                  </a:cubicBezTo>
                  <a:cubicBezTo>
                    <a:pt x="18206" y="19842"/>
                    <a:pt x="17783" y="19480"/>
                    <a:pt x="17359" y="19121"/>
                  </a:cubicBezTo>
                  <a:cubicBezTo>
                    <a:pt x="17836" y="19096"/>
                    <a:pt x="18165" y="18434"/>
                    <a:pt x="17893" y="18025"/>
                  </a:cubicBezTo>
                  <a:cubicBezTo>
                    <a:pt x="18115" y="18105"/>
                    <a:pt x="18340" y="18181"/>
                    <a:pt x="18571" y="18248"/>
                  </a:cubicBezTo>
                  <a:cubicBezTo>
                    <a:pt x="18626" y="18264"/>
                    <a:pt x="18682" y="18271"/>
                    <a:pt x="18738" y="18271"/>
                  </a:cubicBezTo>
                  <a:cubicBezTo>
                    <a:pt x="19173" y="18271"/>
                    <a:pt x="19627" y="17832"/>
                    <a:pt x="19441" y="17379"/>
                  </a:cubicBezTo>
                  <a:cubicBezTo>
                    <a:pt x="19094" y="16535"/>
                    <a:pt x="18630" y="15777"/>
                    <a:pt x="18095" y="15073"/>
                  </a:cubicBezTo>
                  <a:cubicBezTo>
                    <a:pt x="18313" y="15110"/>
                    <a:pt x="18534" y="15139"/>
                    <a:pt x="18759" y="15149"/>
                  </a:cubicBezTo>
                  <a:lnTo>
                    <a:pt x="18788" y="15149"/>
                  </a:lnTo>
                  <a:cubicBezTo>
                    <a:pt x="19178" y="15149"/>
                    <a:pt x="19454" y="14801"/>
                    <a:pt x="19474" y="14434"/>
                  </a:cubicBezTo>
                  <a:cubicBezTo>
                    <a:pt x="19475" y="14428"/>
                    <a:pt x="19474" y="14422"/>
                    <a:pt x="19475" y="14417"/>
                  </a:cubicBezTo>
                  <a:cubicBezTo>
                    <a:pt x="19886" y="14263"/>
                    <a:pt x="20227" y="13964"/>
                    <a:pt x="20401" y="13459"/>
                  </a:cubicBezTo>
                  <a:cubicBezTo>
                    <a:pt x="20879" y="12068"/>
                    <a:pt x="20090" y="10590"/>
                    <a:pt x="19215" y="9400"/>
                  </a:cubicBezTo>
                  <a:cubicBezTo>
                    <a:pt x="19123" y="9204"/>
                    <a:pt x="19011" y="9016"/>
                    <a:pt x="18882" y="8837"/>
                  </a:cubicBezTo>
                  <a:cubicBezTo>
                    <a:pt x="19115" y="8868"/>
                    <a:pt x="19353" y="8888"/>
                    <a:pt x="19596" y="8894"/>
                  </a:cubicBezTo>
                  <a:cubicBezTo>
                    <a:pt x="19602" y="8894"/>
                    <a:pt x="19607" y="8895"/>
                    <a:pt x="19613" y="8895"/>
                  </a:cubicBezTo>
                  <a:cubicBezTo>
                    <a:pt x="19968" y="8895"/>
                    <a:pt x="20267" y="8601"/>
                    <a:pt x="20317" y="8264"/>
                  </a:cubicBezTo>
                  <a:cubicBezTo>
                    <a:pt x="20830" y="7988"/>
                    <a:pt x="21228" y="7448"/>
                    <a:pt x="21152" y="6863"/>
                  </a:cubicBezTo>
                  <a:cubicBezTo>
                    <a:pt x="21039" y="6001"/>
                    <a:pt x="20298" y="5372"/>
                    <a:pt x="19661" y="4856"/>
                  </a:cubicBezTo>
                  <a:cubicBezTo>
                    <a:pt x="18592" y="3987"/>
                    <a:pt x="17433" y="3238"/>
                    <a:pt x="16215" y="2600"/>
                  </a:cubicBezTo>
                  <a:cubicBezTo>
                    <a:pt x="14742" y="1828"/>
                    <a:pt x="13240" y="1099"/>
                    <a:pt x="11675" y="527"/>
                  </a:cubicBezTo>
                  <a:cubicBezTo>
                    <a:pt x="11066" y="304"/>
                    <a:pt x="10210" y="0"/>
                    <a:pt x="9434" y="0"/>
                  </a:cubicBezTo>
                  <a:close/>
                </a:path>
              </a:pathLst>
            </a:custGeom>
            <a:solidFill>
              <a:srgbClr val="FFFFFF">
                <a:alpha val="8039"/>
              </a:srgbClr>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grpSp>
        <p:nvGrpSpPr>
          <p:cNvPr id="103" name="Google Shape;81;p7"/>
          <p:cNvGrpSpPr/>
          <p:nvPr/>
        </p:nvGrpSpPr>
        <p:grpSpPr>
          <a:xfrm>
            <a:off x="879413" y="1324063"/>
            <a:ext cx="22834051" cy="11592787"/>
            <a:chOff x="0" y="0"/>
            <a:chExt cx="22834049" cy="11592786"/>
          </a:xfrm>
        </p:grpSpPr>
        <p:sp>
          <p:nvSpPr>
            <p:cNvPr id="96" name="Google Shape;82;p7"/>
            <p:cNvSpPr/>
            <p:nvPr/>
          </p:nvSpPr>
          <p:spPr>
            <a:xfrm>
              <a:off x="4553856" y="10445343"/>
              <a:ext cx="275454" cy="262993"/>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7" name="Google Shape;83;p7"/>
            <p:cNvSpPr/>
            <p:nvPr/>
          </p:nvSpPr>
          <p:spPr>
            <a:xfrm>
              <a:off x="11606894" y="249317"/>
              <a:ext cx="449631" cy="429256"/>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8" name="Google Shape;84;p7"/>
            <p:cNvSpPr/>
            <p:nvPr/>
          </p:nvSpPr>
          <p:spPr>
            <a:xfrm>
              <a:off x="-1" y="8747886"/>
              <a:ext cx="449630" cy="429255"/>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99" name="Google Shape;85;p7"/>
            <p:cNvSpPr/>
            <p:nvPr/>
          </p:nvSpPr>
          <p:spPr>
            <a:xfrm>
              <a:off x="15971631" y="3872326"/>
              <a:ext cx="449631" cy="429255"/>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0" name="Google Shape;86;p7"/>
            <p:cNvSpPr/>
            <p:nvPr/>
          </p:nvSpPr>
          <p:spPr>
            <a:xfrm>
              <a:off x="18886366" y="11163532"/>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1" name="Google Shape;87;p7"/>
            <p:cNvSpPr/>
            <p:nvPr/>
          </p:nvSpPr>
          <p:spPr>
            <a:xfrm>
              <a:off x="843794" y="-1"/>
              <a:ext cx="260987" cy="249181"/>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02" name="Google Shape;88;p7"/>
            <p:cNvSpPr/>
            <p:nvPr/>
          </p:nvSpPr>
          <p:spPr>
            <a:xfrm>
              <a:off x="22558595" y="549436"/>
              <a:ext cx="275454" cy="262993"/>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D6251B"/>
            </a:gs>
            <a:gs pos="92000">
              <a:srgbClr val="850D00"/>
            </a:gs>
          </a:gsLst>
          <a:lin ang="5400000" scaled="0"/>
        </a:gradFill>
        <a:effectLst/>
      </p:bgPr>
    </p:bg>
    <p:spTree>
      <p:nvGrpSpPr>
        <p:cNvPr id="1" name=""/>
        <p:cNvGrpSpPr/>
        <p:nvPr/>
      </p:nvGrpSpPr>
      <p:grpSpPr>
        <a:xfrm>
          <a:off x="0" y="0"/>
          <a:ext cx="0" cy="0"/>
          <a:chOff x="0" y="0"/>
          <a:chExt cx="0" cy="0"/>
        </a:xfrm>
      </p:grpSpPr>
      <p:grpSp>
        <p:nvGrpSpPr>
          <p:cNvPr id="1226" name="Group 60"/>
          <p:cNvGrpSpPr/>
          <p:nvPr/>
        </p:nvGrpSpPr>
        <p:grpSpPr>
          <a:xfrm>
            <a:off x="-410498" y="-14"/>
            <a:ext cx="25332062" cy="14280535"/>
            <a:chOff x="-3" y="-2"/>
            <a:chExt cx="25332061" cy="14280535"/>
          </a:xfrm>
        </p:grpSpPr>
        <p:grpSp>
          <p:nvGrpSpPr>
            <p:cNvPr id="1202" name="Group 182"/>
            <p:cNvGrpSpPr/>
            <p:nvPr/>
          </p:nvGrpSpPr>
          <p:grpSpPr>
            <a:xfrm>
              <a:off x="-4" y="1226"/>
              <a:ext cx="24702284" cy="14279307"/>
              <a:chOff x="-1" y="-1"/>
              <a:chExt cx="24702282" cy="14279306"/>
            </a:xfrm>
          </p:grpSpPr>
          <p:sp>
            <p:nvSpPr>
              <p:cNvPr id="1196" name="Freeform 12"/>
              <p:cNvSpPr/>
              <p:nvPr/>
            </p:nvSpPr>
            <p:spPr>
              <a:xfrm rot="8051039">
                <a:off x="730603" y="7199502"/>
                <a:ext cx="2109774" cy="2929200"/>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197" name="Freeform 28"/>
              <p:cNvSpPr/>
              <p:nvPr/>
            </p:nvSpPr>
            <p:spPr>
              <a:xfrm rot="7569598">
                <a:off x="2178568" y="-45691"/>
                <a:ext cx="1665346" cy="350263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198" name="Freeform 36"/>
              <p:cNvSpPr/>
              <p:nvPr/>
            </p:nvSpPr>
            <p:spPr>
              <a:xfrm rot="11849821">
                <a:off x="21077787" y="1194321"/>
                <a:ext cx="2838072" cy="2126294"/>
              </a:xfrm>
              <a:custGeom>
                <a:avLst/>
                <a:gdLst/>
                <a:ahLst/>
                <a:cxnLst>
                  <a:cxn ang="0">
                    <a:pos x="wd2" y="hd2"/>
                  </a:cxn>
                  <a:cxn ang="5400000">
                    <a:pos x="wd2" y="hd2"/>
                  </a:cxn>
                  <a:cxn ang="10800000">
                    <a:pos x="wd2" y="hd2"/>
                  </a:cxn>
                  <a:cxn ang="16200000">
                    <a:pos x="wd2" y="hd2"/>
                  </a:cxn>
                </a:cxnLst>
                <a:rect l="0" t="0" r="r" b="b"/>
                <a:pathLst>
                  <a:path w="21600" h="21600" extrusionOk="0">
                    <a:moveTo>
                      <a:pt x="15822" y="9480"/>
                    </a:moveTo>
                    <a:lnTo>
                      <a:pt x="15638" y="9526"/>
                    </a:lnTo>
                    <a:lnTo>
                      <a:pt x="15455" y="9595"/>
                    </a:lnTo>
                    <a:lnTo>
                      <a:pt x="15065" y="9779"/>
                    </a:lnTo>
                    <a:lnTo>
                      <a:pt x="14675" y="10031"/>
                    </a:lnTo>
                    <a:lnTo>
                      <a:pt x="14308" y="10284"/>
                    </a:lnTo>
                    <a:lnTo>
                      <a:pt x="13643" y="10789"/>
                    </a:lnTo>
                    <a:lnTo>
                      <a:pt x="13254" y="11110"/>
                    </a:lnTo>
                    <a:lnTo>
                      <a:pt x="13162" y="11156"/>
                    </a:lnTo>
                    <a:lnTo>
                      <a:pt x="13093" y="11179"/>
                    </a:lnTo>
                    <a:lnTo>
                      <a:pt x="13070" y="11156"/>
                    </a:lnTo>
                    <a:lnTo>
                      <a:pt x="13047" y="11110"/>
                    </a:lnTo>
                    <a:lnTo>
                      <a:pt x="13047" y="10972"/>
                    </a:lnTo>
                    <a:lnTo>
                      <a:pt x="13185" y="10834"/>
                    </a:lnTo>
                    <a:lnTo>
                      <a:pt x="13299" y="10674"/>
                    </a:lnTo>
                    <a:lnTo>
                      <a:pt x="13391" y="10513"/>
                    </a:lnTo>
                    <a:lnTo>
                      <a:pt x="13483" y="10329"/>
                    </a:lnTo>
                    <a:lnTo>
                      <a:pt x="13620" y="9962"/>
                    </a:lnTo>
                    <a:lnTo>
                      <a:pt x="13712" y="9549"/>
                    </a:lnTo>
                    <a:lnTo>
                      <a:pt x="13781" y="9113"/>
                    </a:lnTo>
                    <a:lnTo>
                      <a:pt x="13804" y="8654"/>
                    </a:lnTo>
                    <a:lnTo>
                      <a:pt x="13804" y="8172"/>
                    </a:lnTo>
                    <a:lnTo>
                      <a:pt x="13781" y="7713"/>
                    </a:lnTo>
                    <a:lnTo>
                      <a:pt x="13735" y="7231"/>
                    </a:lnTo>
                    <a:lnTo>
                      <a:pt x="13689" y="6772"/>
                    </a:lnTo>
                    <a:lnTo>
                      <a:pt x="13552" y="5922"/>
                    </a:lnTo>
                    <a:lnTo>
                      <a:pt x="13414" y="5211"/>
                    </a:lnTo>
                    <a:lnTo>
                      <a:pt x="13322" y="4683"/>
                    </a:lnTo>
                    <a:lnTo>
                      <a:pt x="13299" y="4453"/>
                    </a:lnTo>
                    <a:lnTo>
                      <a:pt x="13208" y="4224"/>
                    </a:lnTo>
                    <a:lnTo>
                      <a:pt x="13116" y="3971"/>
                    </a:lnTo>
                    <a:lnTo>
                      <a:pt x="13001" y="3719"/>
                    </a:lnTo>
                    <a:lnTo>
                      <a:pt x="12703" y="3168"/>
                    </a:lnTo>
                    <a:lnTo>
                      <a:pt x="12359" y="2640"/>
                    </a:lnTo>
                    <a:lnTo>
                      <a:pt x="12015" y="2135"/>
                    </a:lnTo>
                    <a:lnTo>
                      <a:pt x="11694" y="1699"/>
                    </a:lnTo>
                    <a:lnTo>
                      <a:pt x="11442" y="1377"/>
                    </a:lnTo>
                    <a:lnTo>
                      <a:pt x="11282" y="1194"/>
                    </a:lnTo>
                    <a:lnTo>
                      <a:pt x="11167" y="1079"/>
                    </a:lnTo>
                    <a:lnTo>
                      <a:pt x="10983" y="712"/>
                    </a:lnTo>
                    <a:lnTo>
                      <a:pt x="10915" y="505"/>
                    </a:lnTo>
                    <a:lnTo>
                      <a:pt x="10823" y="161"/>
                    </a:lnTo>
                    <a:lnTo>
                      <a:pt x="10800" y="0"/>
                    </a:lnTo>
                    <a:lnTo>
                      <a:pt x="10754" y="161"/>
                    </a:lnTo>
                    <a:lnTo>
                      <a:pt x="10662" y="505"/>
                    </a:lnTo>
                    <a:lnTo>
                      <a:pt x="10594" y="712"/>
                    </a:lnTo>
                    <a:lnTo>
                      <a:pt x="10525" y="895"/>
                    </a:lnTo>
                    <a:lnTo>
                      <a:pt x="10433" y="1079"/>
                    </a:lnTo>
                    <a:lnTo>
                      <a:pt x="10135" y="1377"/>
                    </a:lnTo>
                    <a:lnTo>
                      <a:pt x="9883" y="1699"/>
                    </a:lnTo>
                    <a:lnTo>
                      <a:pt x="9562" y="2135"/>
                    </a:lnTo>
                    <a:lnTo>
                      <a:pt x="9218" y="2640"/>
                    </a:lnTo>
                    <a:lnTo>
                      <a:pt x="8897" y="3168"/>
                    </a:lnTo>
                    <a:lnTo>
                      <a:pt x="8599" y="3719"/>
                    </a:lnTo>
                    <a:lnTo>
                      <a:pt x="8461" y="3971"/>
                    </a:lnTo>
                    <a:lnTo>
                      <a:pt x="8369" y="4224"/>
                    </a:lnTo>
                    <a:lnTo>
                      <a:pt x="8301" y="4453"/>
                    </a:lnTo>
                    <a:lnTo>
                      <a:pt x="8255" y="4683"/>
                    </a:lnTo>
                    <a:lnTo>
                      <a:pt x="8163" y="5211"/>
                    </a:lnTo>
                    <a:lnTo>
                      <a:pt x="8048" y="5922"/>
                    </a:lnTo>
                    <a:lnTo>
                      <a:pt x="7911" y="6772"/>
                    </a:lnTo>
                    <a:lnTo>
                      <a:pt x="7842" y="7231"/>
                    </a:lnTo>
                    <a:lnTo>
                      <a:pt x="7796" y="7713"/>
                    </a:lnTo>
                    <a:lnTo>
                      <a:pt x="7773" y="8172"/>
                    </a:lnTo>
                    <a:lnTo>
                      <a:pt x="7773" y="8654"/>
                    </a:lnTo>
                    <a:lnTo>
                      <a:pt x="7796" y="9113"/>
                    </a:lnTo>
                    <a:lnTo>
                      <a:pt x="7865" y="9549"/>
                    </a:lnTo>
                    <a:lnTo>
                      <a:pt x="7957" y="9962"/>
                    </a:lnTo>
                    <a:lnTo>
                      <a:pt x="8025" y="10146"/>
                    </a:lnTo>
                    <a:lnTo>
                      <a:pt x="8117" y="10329"/>
                    </a:lnTo>
                    <a:lnTo>
                      <a:pt x="8186" y="10513"/>
                    </a:lnTo>
                    <a:lnTo>
                      <a:pt x="8415" y="10834"/>
                    </a:lnTo>
                    <a:lnTo>
                      <a:pt x="8530" y="10972"/>
                    </a:lnTo>
                    <a:lnTo>
                      <a:pt x="8553" y="11018"/>
                    </a:lnTo>
                    <a:lnTo>
                      <a:pt x="8553" y="11110"/>
                    </a:lnTo>
                    <a:lnTo>
                      <a:pt x="8530" y="11156"/>
                    </a:lnTo>
                    <a:lnTo>
                      <a:pt x="8484" y="11179"/>
                    </a:lnTo>
                    <a:lnTo>
                      <a:pt x="8346" y="11110"/>
                    </a:lnTo>
                    <a:lnTo>
                      <a:pt x="7957" y="10789"/>
                    </a:lnTo>
                    <a:lnTo>
                      <a:pt x="7292" y="10284"/>
                    </a:lnTo>
                    <a:lnTo>
                      <a:pt x="6512" y="9779"/>
                    </a:lnTo>
                    <a:lnTo>
                      <a:pt x="6122" y="9595"/>
                    </a:lnTo>
                    <a:lnTo>
                      <a:pt x="5939" y="9526"/>
                    </a:lnTo>
                    <a:lnTo>
                      <a:pt x="5778" y="9480"/>
                    </a:lnTo>
                    <a:lnTo>
                      <a:pt x="5068" y="9319"/>
                    </a:lnTo>
                    <a:lnTo>
                      <a:pt x="4609" y="9228"/>
                    </a:lnTo>
                    <a:lnTo>
                      <a:pt x="4059" y="9159"/>
                    </a:lnTo>
                    <a:lnTo>
                      <a:pt x="3348" y="9113"/>
                    </a:lnTo>
                    <a:lnTo>
                      <a:pt x="2476" y="9090"/>
                    </a:lnTo>
                    <a:lnTo>
                      <a:pt x="1353" y="9113"/>
                    </a:lnTo>
                    <a:lnTo>
                      <a:pt x="0" y="9182"/>
                    </a:lnTo>
                    <a:lnTo>
                      <a:pt x="46" y="9205"/>
                    </a:lnTo>
                    <a:lnTo>
                      <a:pt x="206" y="9251"/>
                    </a:lnTo>
                    <a:lnTo>
                      <a:pt x="459" y="9365"/>
                    </a:lnTo>
                    <a:lnTo>
                      <a:pt x="825" y="9595"/>
                    </a:lnTo>
                    <a:lnTo>
                      <a:pt x="1055" y="9756"/>
                    </a:lnTo>
                    <a:lnTo>
                      <a:pt x="1307" y="9985"/>
                    </a:lnTo>
                    <a:lnTo>
                      <a:pt x="1605" y="10238"/>
                    </a:lnTo>
                    <a:lnTo>
                      <a:pt x="1926" y="10536"/>
                    </a:lnTo>
                    <a:lnTo>
                      <a:pt x="2270" y="10903"/>
                    </a:lnTo>
                    <a:lnTo>
                      <a:pt x="2660" y="11316"/>
                    </a:lnTo>
                    <a:lnTo>
                      <a:pt x="3073" y="11799"/>
                    </a:lnTo>
                    <a:lnTo>
                      <a:pt x="3508" y="12349"/>
                    </a:lnTo>
                    <a:lnTo>
                      <a:pt x="3990" y="12900"/>
                    </a:lnTo>
                    <a:lnTo>
                      <a:pt x="4425" y="13336"/>
                    </a:lnTo>
                    <a:lnTo>
                      <a:pt x="4861" y="13704"/>
                    </a:lnTo>
                    <a:lnTo>
                      <a:pt x="5274" y="13979"/>
                    </a:lnTo>
                    <a:lnTo>
                      <a:pt x="5664" y="14209"/>
                    </a:lnTo>
                    <a:lnTo>
                      <a:pt x="6031" y="14346"/>
                    </a:lnTo>
                    <a:lnTo>
                      <a:pt x="6375" y="14461"/>
                    </a:lnTo>
                    <a:lnTo>
                      <a:pt x="6696" y="14507"/>
                    </a:lnTo>
                    <a:lnTo>
                      <a:pt x="6971" y="14530"/>
                    </a:lnTo>
                    <a:lnTo>
                      <a:pt x="7246" y="14530"/>
                    </a:lnTo>
                    <a:lnTo>
                      <a:pt x="7452" y="14507"/>
                    </a:lnTo>
                    <a:lnTo>
                      <a:pt x="7659" y="14461"/>
                    </a:lnTo>
                    <a:lnTo>
                      <a:pt x="7911" y="14369"/>
                    </a:lnTo>
                    <a:lnTo>
                      <a:pt x="8003" y="14323"/>
                    </a:lnTo>
                    <a:lnTo>
                      <a:pt x="8071" y="14323"/>
                    </a:lnTo>
                    <a:lnTo>
                      <a:pt x="8209" y="14346"/>
                    </a:lnTo>
                    <a:lnTo>
                      <a:pt x="8255" y="14369"/>
                    </a:lnTo>
                    <a:lnTo>
                      <a:pt x="8255" y="14415"/>
                    </a:lnTo>
                    <a:lnTo>
                      <a:pt x="8232" y="14461"/>
                    </a:lnTo>
                    <a:lnTo>
                      <a:pt x="8117" y="14553"/>
                    </a:lnTo>
                    <a:lnTo>
                      <a:pt x="7865" y="14714"/>
                    </a:lnTo>
                    <a:lnTo>
                      <a:pt x="7475" y="14989"/>
                    </a:lnTo>
                    <a:lnTo>
                      <a:pt x="6971" y="15356"/>
                    </a:lnTo>
                    <a:lnTo>
                      <a:pt x="6696" y="15609"/>
                    </a:lnTo>
                    <a:lnTo>
                      <a:pt x="6397" y="15861"/>
                    </a:lnTo>
                    <a:lnTo>
                      <a:pt x="6099" y="16137"/>
                    </a:lnTo>
                    <a:lnTo>
                      <a:pt x="5801" y="16458"/>
                    </a:lnTo>
                    <a:lnTo>
                      <a:pt x="5526" y="16780"/>
                    </a:lnTo>
                    <a:lnTo>
                      <a:pt x="5251" y="17147"/>
                    </a:lnTo>
                    <a:lnTo>
                      <a:pt x="4999" y="17514"/>
                    </a:lnTo>
                    <a:lnTo>
                      <a:pt x="4769" y="17927"/>
                    </a:lnTo>
                    <a:lnTo>
                      <a:pt x="4586" y="18340"/>
                    </a:lnTo>
                    <a:lnTo>
                      <a:pt x="4425" y="18800"/>
                    </a:lnTo>
                    <a:lnTo>
                      <a:pt x="4838" y="18800"/>
                    </a:lnTo>
                    <a:lnTo>
                      <a:pt x="5274" y="18754"/>
                    </a:lnTo>
                    <a:lnTo>
                      <a:pt x="5549" y="18731"/>
                    </a:lnTo>
                    <a:lnTo>
                      <a:pt x="5847" y="18662"/>
                    </a:lnTo>
                    <a:lnTo>
                      <a:pt x="6168" y="18593"/>
                    </a:lnTo>
                    <a:lnTo>
                      <a:pt x="6512" y="18501"/>
                    </a:lnTo>
                    <a:lnTo>
                      <a:pt x="6856" y="18386"/>
                    </a:lnTo>
                    <a:lnTo>
                      <a:pt x="7200" y="18226"/>
                    </a:lnTo>
                    <a:lnTo>
                      <a:pt x="7567" y="18042"/>
                    </a:lnTo>
                    <a:lnTo>
                      <a:pt x="7911" y="17813"/>
                    </a:lnTo>
                    <a:lnTo>
                      <a:pt x="8255" y="17560"/>
                    </a:lnTo>
                    <a:lnTo>
                      <a:pt x="8599" y="17262"/>
                    </a:lnTo>
                    <a:lnTo>
                      <a:pt x="8622" y="17399"/>
                    </a:lnTo>
                    <a:lnTo>
                      <a:pt x="8690" y="17698"/>
                    </a:lnTo>
                    <a:lnTo>
                      <a:pt x="8759" y="17858"/>
                    </a:lnTo>
                    <a:lnTo>
                      <a:pt x="8828" y="17973"/>
                    </a:lnTo>
                    <a:lnTo>
                      <a:pt x="8920" y="18065"/>
                    </a:lnTo>
                    <a:lnTo>
                      <a:pt x="8989" y="18088"/>
                    </a:lnTo>
                    <a:lnTo>
                      <a:pt x="9057" y="18088"/>
                    </a:lnTo>
                    <a:lnTo>
                      <a:pt x="9149" y="18042"/>
                    </a:lnTo>
                    <a:lnTo>
                      <a:pt x="9241" y="18019"/>
                    </a:lnTo>
                    <a:lnTo>
                      <a:pt x="9355" y="17904"/>
                    </a:lnTo>
                    <a:lnTo>
                      <a:pt x="9401" y="17813"/>
                    </a:lnTo>
                    <a:lnTo>
                      <a:pt x="9401" y="17767"/>
                    </a:lnTo>
                    <a:lnTo>
                      <a:pt x="9493" y="17468"/>
                    </a:lnTo>
                    <a:lnTo>
                      <a:pt x="9699" y="16734"/>
                    </a:lnTo>
                    <a:lnTo>
                      <a:pt x="9837" y="16321"/>
                    </a:lnTo>
                    <a:lnTo>
                      <a:pt x="9997" y="15907"/>
                    </a:lnTo>
                    <a:lnTo>
                      <a:pt x="10181" y="15540"/>
                    </a:lnTo>
                    <a:lnTo>
                      <a:pt x="10273" y="15379"/>
                    </a:lnTo>
                    <a:lnTo>
                      <a:pt x="10364" y="15265"/>
                    </a:lnTo>
                    <a:lnTo>
                      <a:pt x="10364" y="16389"/>
                    </a:lnTo>
                    <a:lnTo>
                      <a:pt x="10318" y="17216"/>
                    </a:lnTo>
                    <a:lnTo>
                      <a:pt x="10273" y="17675"/>
                    </a:lnTo>
                    <a:lnTo>
                      <a:pt x="10227" y="18157"/>
                    </a:lnTo>
                    <a:lnTo>
                      <a:pt x="10158" y="18616"/>
                    </a:lnTo>
                    <a:lnTo>
                      <a:pt x="10066" y="19098"/>
                    </a:lnTo>
                    <a:lnTo>
                      <a:pt x="9975" y="19534"/>
                    </a:lnTo>
                    <a:lnTo>
                      <a:pt x="9837" y="19947"/>
                    </a:lnTo>
                    <a:lnTo>
                      <a:pt x="9676" y="20338"/>
                    </a:lnTo>
                    <a:lnTo>
                      <a:pt x="9401" y="20820"/>
                    </a:lnTo>
                    <a:lnTo>
                      <a:pt x="9172" y="21049"/>
                    </a:lnTo>
                    <a:lnTo>
                      <a:pt x="9034" y="21141"/>
                    </a:lnTo>
                    <a:lnTo>
                      <a:pt x="8943" y="21233"/>
                    </a:lnTo>
                    <a:lnTo>
                      <a:pt x="8943" y="21325"/>
                    </a:lnTo>
                    <a:lnTo>
                      <a:pt x="9034" y="21416"/>
                    </a:lnTo>
                    <a:lnTo>
                      <a:pt x="9126" y="21485"/>
                    </a:lnTo>
                    <a:lnTo>
                      <a:pt x="9355" y="21577"/>
                    </a:lnTo>
                    <a:lnTo>
                      <a:pt x="9493" y="21600"/>
                    </a:lnTo>
                    <a:lnTo>
                      <a:pt x="9654" y="21600"/>
                    </a:lnTo>
                    <a:lnTo>
                      <a:pt x="9837" y="21554"/>
                    </a:lnTo>
                    <a:lnTo>
                      <a:pt x="10020" y="21439"/>
                    </a:lnTo>
                    <a:lnTo>
                      <a:pt x="10066" y="21416"/>
                    </a:lnTo>
                    <a:lnTo>
                      <a:pt x="10135" y="21393"/>
                    </a:lnTo>
                    <a:lnTo>
                      <a:pt x="10227" y="21393"/>
                    </a:lnTo>
                    <a:lnTo>
                      <a:pt x="10318" y="21348"/>
                    </a:lnTo>
                    <a:lnTo>
                      <a:pt x="10364" y="21302"/>
                    </a:lnTo>
                    <a:lnTo>
                      <a:pt x="10410" y="21233"/>
                    </a:lnTo>
                    <a:lnTo>
                      <a:pt x="10548" y="20911"/>
                    </a:lnTo>
                    <a:lnTo>
                      <a:pt x="10685" y="20475"/>
                    </a:lnTo>
                    <a:lnTo>
                      <a:pt x="10800" y="19947"/>
                    </a:lnTo>
                    <a:lnTo>
                      <a:pt x="10915" y="19282"/>
                    </a:lnTo>
                    <a:lnTo>
                      <a:pt x="11006" y="18478"/>
                    </a:lnTo>
                    <a:lnTo>
                      <a:pt x="11098" y="17560"/>
                    </a:lnTo>
                    <a:lnTo>
                      <a:pt x="11167" y="16481"/>
                    </a:lnTo>
                    <a:lnTo>
                      <a:pt x="11236" y="15265"/>
                    </a:lnTo>
                    <a:lnTo>
                      <a:pt x="11327" y="15402"/>
                    </a:lnTo>
                    <a:lnTo>
                      <a:pt x="11419" y="15563"/>
                    </a:lnTo>
                    <a:lnTo>
                      <a:pt x="11603" y="15930"/>
                    </a:lnTo>
                    <a:lnTo>
                      <a:pt x="11763" y="16343"/>
                    </a:lnTo>
                    <a:lnTo>
                      <a:pt x="11901" y="16757"/>
                    </a:lnTo>
                    <a:lnTo>
                      <a:pt x="12107" y="17468"/>
                    </a:lnTo>
                    <a:lnTo>
                      <a:pt x="12176" y="17767"/>
                    </a:lnTo>
                    <a:lnTo>
                      <a:pt x="12176" y="17813"/>
                    </a:lnTo>
                    <a:lnTo>
                      <a:pt x="12222" y="17904"/>
                    </a:lnTo>
                    <a:lnTo>
                      <a:pt x="12336" y="18019"/>
                    </a:lnTo>
                    <a:lnTo>
                      <a:pt x="12428" y="18042"/>
                    </a:lnTo>
                    <a:lnTo>
                      <a:pt x="12543" y="18088"/>
                    </a:lnTo>
                    <a:lnTo>
                      <a:pt x="12611" y="18088"/>
                    </a:lnTo>
                    <a:lnTo>
                      <a:pt x="12657" y="18065"/>
                    </a:lnTo>
                    <a:lnTo>
                      <a:pt x="12749" y="17973"/>
                    </a:lnTo>
                    <a:lnTo>
                      <a:pt x="12841" y="17858"/>
                    </a:lnTo>
                    <a:lnTo>
                      <a:pt x="12887" y="17698"/>
                    </a:lnTo>
                    <a:lnTo>
                      <a:pt x="12978" y="17399"/>
                    </a:lnTo>
                    <a:lnTo>
                      <a:pt x="13001" y="17262"/>
                    </a:lnTo>
                    <a:lnTo>
                      <a:pt x="13322" y="17560"/>
                    </a:lnTo>
                    <a:lnTo>
                      <a:pt x="13666" y="17813"/>
                    </a:lnTo>
                    <a:lnTo>
                      <a:pt x="14033" y="18042"/>
                    </a:lnTo>
                    <a:lnTo>
                      <a:pt x="14377" y="18226"/>
                    </a:lnTo>
                    <a:lnTo>
                      <a:pt x="14744" y="18386"/>
                    </a:lnTo>
                    <a:lnTo>
                      <a:pt x="15088" y="18501"/>
                    </a:lnTo>
                    <a:lnTo>
                      <a:pt x="15409" y="18593"/>
                    </a:lnTo>
                    <a:lnTo>
                      <a:pt x="15730" y="18662"/>
                    </a:lnTo>
                    <a:lnTo>
                      <a:pt x="16028" y="18731"/>
                    </a:lnTo>
                    <a:lnTo>
                      <a:pt x="16303" y="18754"/>
                    </a:lnTo>
                    <a:lnTo>
                      <a:pt x="16762" y="18800"/>
                    </a:lnTo>
                    <a:lnTo>
                      <a:pt x="17175" y="18800"/>
                    </a:lnTo>
                    <a:lnTo>
                      <a:pt x="17014" y="18340"/>
                    </a:lnTo>
                    <a:lnTo>
                      <a:pt x="16808" y="17927"/>
                    </a:lnTo>
                    <a:lnTo>
                      <a:pt x="16578" y="17514"/>
                    </a:lnTo>
                    <a:lnTo>
                      <a:pt x="16074" y="16780"/>
                    </a:lnTo>
                    <a:lnTo>
                      <a:pt x="15478" y="16137"/>
                    </a:lnTo>
                    <a:lnTo>
                      <a:pt x="15203" y="15861"/>
                    </a:lnTo>
                    <a:lnTo>
                      <a:pt x="14904" y="15609"/>
                    </a:lnTo>
                    <a:lnTo>
                      <a:pt x="14629" y="15356"/>
                    </a:lnTo>
                    <a:lnTo>
                      <a:pt x="14102" y="14989"/>
                    </a:lnTo>
                    <a:lnTo>
                      <a:pt x="13712" y="14714"/>
                    </a:lnTo>
                    <a:lnTo>
                      <a:pt x="13483" y="14553"/>
                    </a:lnTo>
                    <a:lnTo>
                      <a:pt x="13368" y="14461"/>
                    </a:lnTo>
                    <a:lnTo>
                      <a:pt x="13322" y="14415"/>
                    </a:lnTo>
                    <a:lnTo>
                      <a:pt x="13345" y="14369"/>
                    </a:lnTo>
                    <a:lnTo>
                      <a:pt x="13391" y="14346"/>
                    </a:lnTo>
                    <a:lnTo>
                      <a:pt x="13506" y="14323"/>
                    </a:lnTo>
                    <a:lnTo>
                      <a:pt x="13575" y="14323"/>
                    </a:lnTo>
                    <a:lnTo>
                      <a:pt x="13666" y="14369"/>
                    </a:lnTo>
                    <a:lnTo>
                      <a:pt x="13941" y="14461"/>
                    </a:lnTo>
                    <a:lnTo>
                      <a:pt x="14125" y="14507"/>
                    </a:lnTo>
                    <a:lnTo>
                      <a:pt x="14354" y="14530"/>
                    </a:lnTo>
                    <a:lnTo>
                      <a:pt x="14606" y="14530"/>
                    </a:lnTo>
                    <a:lnTo>
                      <a:pt x="14904" y="14507"/>
                    </a:lnTo>
                    <a:lnTo>
                      <a:pt x="15225" y="14461"/>
                    </a:lnTo>
                    <a:lnTo>
                      <a:pt x="15569" y="14346"/>
                    </a:lnTo>
                    <a:lnTo>
                      <a:pt x="15936" y="14209"/>
                    </a:lnTo>
                    <a:lnTo>
                      <a:pt x="16326" y="13979"/>
                    </a:lnTo>
                    <a:lnTo>
                      <a:pt x="16739" y="13704"/>
                    </a:lnTo>
                    <a:lnTo>
                      <a:pt x="17175" y="13336"/>
                    </a:lnTo>
                    <a:lnTo>
                      <a:pt x="17610" y="12900"/>
                    </a:lnTo>
                    <a:lnTo>
                      <a:pt x="18527" y="11799"/>
                    </a:lnTo>
                    <a:lnTo>
                      <a:pt x="18940" y="11316"/>
                    </a:lnTo>
                    <a:lnTo>
                      <a:pt x="19307" y="10903"/>
                    </a:lnTo>
                    <a:lnTo>
                      <a:pt x="19674" y="10536"/>
                    </a:lnTo>
                    <a:lnTo>
                      <a:pt x="19995" y="10238"/>
                    </a:lnTo>
                    <a:lnTo>
                      <a:pt x="20270" y="9985"/>
                    </a:lnTo>
                    <a:lnTo>
                      <a:pt x="20522" y="9756"/>
                    </a:lnTo>
                    <a:lnTo>
                      <a:pt x="20752" y="9595"/>
                    </a:lnTo>
                    <a:lnTo>
                      <a:pt x="21141" y="9365"/>
                    </a:lnTo>
                    <a:lnTo>
                      <a:pt x="21394" y="9251"/>
                    </a:lnTo>
                    <a:lnTo>
                      <a:pt x="21554" y="9205"/>
                    </a:lnTo>
                    <a:lnTo>
                      <a:pt x="21600" y="9182"/>
                    </a:lnTo>
                    <a:lnTo>
                      <a:pt x="20224" y="9113"/>
                    </a:lnTo>
                    <a:lnTo>
                      <a:pt x="19124" y="9090"/>
                    </a:lnTo>
                    <a:lnTo>
                      <a:pt x="18229" y="9113"/>
                    </a:lnTo>
                    <a:lnTo>
                      <a:pt x="17518" y="9159"/>
                    </a:lnTo>
                    <a:lnTo>
                      <a:pt x="16968" y="9228"/>
                    </a:lnTo>
                    <a:lnTo>
                      <a:pt x="16532" y="9319"/>
                    </a:lnTo>
                    <a:lnTo>
                      <a:pt x="15822" y="948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199" name="Freeform 32"/>
              <p:cNvSpPr/>
              <p:nvPr/>
            </p:nvSpPr>
            <p:spPr>
              <a:xfrm rot="6220444">
                <a:off x="20044409" y="2665166"/>
                <a:ext cx="1141019" cy="3599298"/>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00" name="Freeform 16"/>
              <p:cNvSpPr/>
              <p:nvPr/>
            </p:nvSpPr>
            <p:spPr>
              <a:xfrm rot="6533397">
                <a:off x="21921688" y="9391293"/>
                <a:ext cx="1709320" cy="3486236"/>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01" name="Freeform 20"/>
              <p:cNvSpPr/>
              <p:nvPr/>
            </p:nvSpPr>
            <p:spPr>
              <a:xfrm rot="7604268">
                <a:off x="20480070" y="10392730"/>
                <a:ext cx="1591955" cy="4065560"/>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213" name="Group 189"/>
            <p:cNvGrpSpPr/>
            <p:nvPr/>
          </p:nvGrpSpPr>
          <p:grpSpPr>
            <a:xfrm>
              <a:off x="410484" y="41190"/>
              <a:ext cx="24384026" cy="13674833"/>
              <a:chOff x="0" y="-1"/>
              <a:chExt cx="24384024" cy="13674832"/>
            </a:xfrm>
          </p:grpSpPr>
          <p:sp>
            <p:nvSpPr>
              <p:cNvPr id="1203" name="Freeform 12"/>
              <p:cNvSpPr/>
              <p:nvPr/>
            </p:nvSpPr>
            <p:spPr>
              <a:xfrm rot="19954067">
                <a:off x="20594411" y="7411706"/>
                <a:ext cx="2491633" cy="1945901"/>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04" name="Freeform 20"/>
              <p:cNvSpPr/>
              <p:nvPr/>
            </p:nvSpPr>
            <p:spPr>
              <a:xfrm rot="12859877">
                <a:off x="18431152" y="10344805"/>
                <a:ext cx="1756280" cy="2522946"/>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05" name="Freeform 12"/>
              <p:cNvSpPr/>
              <p:nvPr/>
            </p:nvSpPr>
            <p:spPr>
              <a:xfrm rot="1886122">
                <a:off x="19360415" y="4874929"/>
                <a:ext cx="2185051" cy="1706473"/>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06" name="Freeform 16"/>
              <p:cNvSpPr/>
              <p:nvPr/>
            </p:nvSpPr>
            <p:spPr>
              <a:xfrm rot="19458545">
                <a:off x="21721928" y="337576"/>
                <a:ext cx="1718344" cy="1971365"/>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07" name="Freeform 32"/>
              <p:cNvSpPr/>
              <p:nvPr/>
            </p:nvSpPr>
            <p:spPr>
              <a:xfrm rot="16200000">
                <a:off x="19323849" y="1415223"/>
                <a:ext cx="718054" cy="2265049"/>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08" name="Freeform 28"/>
              <p:cNvSpPr/>
              <p:nvPr/>
            </p:nvSpPr>
            <p:spPr>
              <a:xfrm rot="2065345">
                <a:off x="2086525" y="359788"/>
                <a:ext cx="2009313" cy="237718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09" name="Freeform 39"/>
              <p:cNvSpPr/>
              <p:nvPr/>
            </p:nvSpPr>
            <p:spPr>
              <a:xfrm>
                <a:off x="23543600" y="2499741"/>
                <a:ext cx="840420" cy="1553272"/>
              </a:xfrm>
              <a:custGeom>
                <a:avLst/>
                <a:gdLst/>
                <a:ahLst/>
                <a:cxnLst>
                  <a:cxn ang="0">
                    <a:pos x="wd2" y="hd2"/>
                  </a:cxn>
                  <a:cxn ang="5400000">
                    <a:pos x="wd2" y="hd2"/>
                  </a:cxn>
                  <a:cxn ang="10800000">
                    <a:pos x="wd2" y="hd2"/>
                  </a:cxn>
                  <a:cxn ang="16200000">
                    <a:pos x="wd2" y="hd2"/>
                  </a:cxn>
                </a:cxnLst>
                <a:rect l="0" t="0" r="r" b="b"/>
                <a:pathLst>
                  <a:path w="21600" h="21600" extrusionOk="0">
                    <a:moveTo>
                      <a:pt x="4629" y="15652"/>
                    </a:moveTo>
                    <a:lnTo>
                      <a:pt x="5091" y="15840"/>
                    </a:lnTo>
                    <a:lnTo>
                      <a:pt x="5709" y="16466"/>
                    </a:lnTo>
                    <a:lnTo>
                      <a:pt x="6017" y="16842"/>
                    </a:lnTo>
                    <a:lnTo>
                      <a:pt x="6326" y="17718"/>
                    </a:lnTo>
                    <a:lnTo>
                      <a:pt x="6326" y="20285"/>
                    </a:lnTo>
                    <a:lnTo>
                      <a:pt x="6017" y="21412"/>
                    </a:lnTo>
                    <a:lnTo>
                      <a:pt x="5863" y="21600"/>
                    </a:lnTo>
                    <a:lnTo>
                      <a:pt x="6017" y="21600"/>
                    </a:lnTo>
                    <a:lnTo>
                      <a:pt x="8486" y="21037"/>
                    </a:lnTo>
                    <a:lnTo>
                      <a:pt x="10183" y="20598"/>
                    </a:lnTo>
                    <a:lnTo>
                      <a:pt x="12189" y="20223"/>
                    </a:lnTo>
                    <a:lnTo>
                      <a:pt x="14194" y="19910"/>
                    </a:lnTo>
                    <a:lnTo>
                      <a:pt x="16200" y="19659"/>
                    </a:lnTo>
                    <a:lnTo>
                      <a:pt x="18051" y="19534"/>
                    </a:lnTo>
                    <a:lnTo>
                      <a:pt x="18823" y="19534"/>
                    </a:lnTo>
                    <a:lnTo>
                      <a:pt x="19440" y="19597"/>
                    </a:lnTo>
                    <a:lnTo>
                      <a:pt x="20057" y="19158"/>
                    </a:lnTo>
                    <a:lnTo>
                      <a:pt x="21600" y="18219"/>
                    </a:lnTo>
                    <a:lnTo>
                      <a:pt x="21600" y="0"/>
                    </a:lnTo>
                    <a:lnTo>
                      <a:pt x="19286" y="63"/>
                    </a:lnTo>
                    <a:lnTo>
                      <a:pt x="17897" y="125"/>
                    </a:lnTo>
                    <a:lnTo>
                      <a:pt x="16663" y="250"/>
                    </a:lnTo>
                    <a:lnTo>
                      <a:pt x="15737" y="376"/>
                    </a:lnTo>
                    <a:lnTo>
                      <a:pt x="14811" y="563"/>
                    </a:lnTo>
                    <a:lnTo>
                      <a:pt x="14040" y="751"/>
                    </a:lnTo>
                    <a:lnTo>
                      <a:pt x="12343" y="1440"/>
                    </a:lnTo>
                    <a:lnTo>
                      <a:pt x="11726" y="1878"/>
                    </a:lnTo>
                    <a:lnTo>
                      <a:pt x="11417" y="2254"/>
                    </a:lnTo>
                    <a:lnTo>
                      <a:pt x="11263" y="2630"/>
                    </a:lnTo>
                    <a:lnTo>
                      <a:pt x="12960" y="2755"/>
                    </a:lnTo>
                    <a:lnTo>
                      <a:pt x="14349" y="2943"/>
                    </a:lnTo>
                    <a:lnTo>
                      <a:pt x="15583" y="3068"/>
                    </a:lnTo>
                    <a:lnTo>
                      <a:pt x="16509" y="3256"/>
                    </a:lnTo>
                    <a:lnTo>
                      <a:pt x="17126" y="3443"/>
                    </a:lnTo>
                    <a:lnTo>
                      <a:pt x="17589" y="3631"/>
                    </a:lnTo>
                    <a:lnTo>
                      <a:pt x="17743" y="3882"/>
                    </a:lnTo>
                    <a:lnTo>
                      <a:pt x="17743" y="4320"/>
                    </a:lnTo>
                    <a:lnTo>
                      <a:pt x="17434" y="4570"/>
                    </a:lnTo>
                    <a:lnTo>
                      <a:pt x="16354" y="5009"/>
                    </a:lnTo>
                    <a:lnTo>
                      <a:pt x="14811" y="5510"/>
                    </a:lnTo>
                    <a:lnTo>
                      <a:pt x="12960" y="5948"/>
                    </a:lnTo>
                    <a:lnTo>
                      <a:pt x="10954" y="6449"/>
                    </a:lnTo>
                    <a:lnTo>
                      <a:pt x="4474" y="7576"/>
                    </a:lnTo>
                    <a:lnTo>
                      <a:pt x="1234" y="8077"/>
                    </a:lnTo>
                    <a:lnTo>
                      <a:pt x="0" y="8264"/>
                    </a:lnTo>
                    <a:lnTo>
                      <a:pt x="1543" y="8327"/>
                    </a:lnTo>
                    <a:lnTo>
                      <a:pt x="2931" y="8452"/>
                    </a:lnTo>
                    <a:lnTo>
                      <a:pt x="5091" y="8703"/>
                    </a:lnTo>
                    <a:lnTo>
                      <a:pt x="6017" y="8890"/>
                    </a:lnTo>
                    <a:lnTo>
                      <a:pt x="6789" y="9078"/>
                    </a:lnTo>
                    <a:lnTo>
                      <a:pt x="8023" y="9579"/>
                    </a:lnTo>
                    <a:lnTo>
                      <a:pt x="8331" y="9892"/>
                    </a:lnTo>
                    <a:lnTo>
                      <a:pt x="8640" y="10143"/>
                    </a:lnTo>
                    <a:lnTo>
                      <a:pt x="8949" y="10456"/>
                    </a:lnTo>
                    <a:lnTo>
                      <a:pt x="8949" y="11457"/>
                    </a:lnTo>
                    <a:lnTo>
                      <a:pt x="8794" y="12083"/>
                    </a:lnTo>
                    <a:lnTo>
                      <a:pt x="8331" y="12772"/>
                    </a:lnTo>
                    <a:lnTo>
                      <a:pt x="7714" y="13398"/>
                    </a:lnTo>
                    <a:lnTo>
                      <a:pt x="6326" y="14525"/>
                    </a:lnTo>
                    <a:lnTo>
                      <a:pt x="5091" y="15339"/>
                    </a:lnTo>
                    <a:lnTo>
                      <a:pt x="4629" y="15652"/>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10" name="Freeform 88"/>
              <p:cNvSpPr/>
              <p:nvPr/>
            </p:nvSpPr>
            <p:spPr>
              <a:xfrm>
                <a:off x="28849" y="10193126"/>
                <a:ext cx="1847226" cy="1806306"/>
              </a:xfrm>
              <a:custGeom>
                <a:avLst/>
                <a:gdLst/>
                <a:ahLst/>
                <a:cxnLst>
                  <a:cxn ang="0">
                    <a:pos x="wd2" y="hd2"/>
                  </a:cxn>
                  <a:cxn ang="5400000">
                    <a:pos x="wd2" y="hd2"/>
                  </a:cxn>
                  <a:cxn ang="10800000">
                    <a:pos x="wd2" y="hd2"/>
                  </a:cxn>
                  <a:cxn ang="16200000">
                    <a:pos x="wd2" y="hd2"/>
                  </a:cxn>
                </a:cxnLst>
                <a:rect l="0" t="0" r="r" b="b"/>
                <a:pathLst>
                  <a:path w="21600" h="21600" extrusionOk="0">
                    <a:moveTo>
                      <a:pt x="21600" y="20551"/>
                    </a:moveTo>
                    <a:lnTo>
                      <a:pt x="21463" y="20237"/>
                    </a:lnTo>
                    <a:lnTo>
                      <a:pt x="21258" y="19922"/>
                    </a:lnTo>
                    <a:lnTo>
                      <a:pt x="20575" y="19031"/>
                    </a:lnTo>
                    <a:lnTo>
                      <a:pt x="19549" y="17930"/>
                    </a:lnTo>
                    <a:lnTo>
                      <a:pt x="18114" y="16567"/>
                    </a:lnTo>
                    <a:lnTo>
                      <a:pt x="17772" y="16148"/>
                    </a:lnTo>
                    <a:lnTo>
                      <a:pt x="17225" y="15204"/>
                    </a:lnTo>
                    <a:lnTo>
                      <a:pt x="16815" y="13631"/>
                    </a:lnTo>
                    <a:lnTo>
                      <a:pt x="16610" y="12478"/>
                    </a:lnTo>
                    <a:lnTo>
                      <a:pt x="16610" y="11324"/>
                    </a:lnTo>
                    <a:lnTo>
                      <a:pt x="16678" y="10171"/>
                    </a:lnTo>
                    <a:lnTo>
                      <a:pt x="16747" y="9070"/>
                    </a:lnTo>
                    <a:lnTo>
                      <a:pt x="16952" y="8021"/>
                    </a:lnTo>
                    <a:lnTo>
                      <a:pt x="16952" y="7130"/>
                    </a:lnTo>
                    <a:lnTo>
                      <a:pt x="16884" y="6711"/>
                    </a:lnTo>
                    <a:lnTo>
                      <a:pt x="16815" y="6396"/>
                    </a:lnTo>
                    <a:lnTo>
                      <a:pt x="16610" y="6082"/>
                    </a:lnTo>
                    <a:lnTo>
                      <a:pt x="16473" y="5819"/>
                    </a:lnTo>
                    <a:lnTo>
                      <a:pt x="16063" y="5400"/>
                    </a:lnTo>
                    <a:lnTo>
                      <a:pt x="15585" y="5138"/>
                    </a:lnTo>
                    <a:lnTo>
                      <a:pt x="15243" y="4928"/>
                    </a:lnTo>
                    <a:lnTo>
                      <a:pt x="14833" y="4823"/>
                    </a:lnTo>
                    <a:lnTo>
                      <a:pt x="14491" y="5400"/>
                    </a:lnTo>
                    <a:lnTo>
                      <a:pt x="14218" y="5819"/>
                    </a:lnTo>
                    <a:lnTo>
                      <a:pt x="13944" y="6186"/>
                    </a:lnTo>
                    <a:lnTo>
                      <a:pt x="13671" y="6501"/>
                    </a:lnTo>
                    <a:lnTo>
                      <a:pt x="13124" y="6816"/>
                    </a:lnTo>
                    <a:lnTo>
                      <a:pt x="12646" y="6816"/>
                    </a:lnTo>
                    <a:lnTo>
                      <a:pt x="12372" y="6711"/>
                    </a:lnTo>
                    <a:lnTo>
                      <a:pt x="11962" y="6396"/>
                    </a:lnTo>
                    <a:lnTo>
                      <a:pt x="11757" y="6134"/>
                    </a:lnTo>
                    <a:lnTo>
                      <a:pt x="11347" y="5557"/>
                    </a:lnTo>
                    <a:lnTo>
                      <a:pt x="11005" y="4823"/>
                    </a:lnTo>
                    <a:lnTo>
                      <a:pt x="10663" y="4037"/>
                    </a:lnTo>
                    <a:lnTo>
                      <a:pt x="10390" y="3198"/>
                    </a:lnTo>
                    <a:lnTo>
                      <a:pt x="9980" y="1625"/>
                    </a:lnTo>
                    <a:lnTo>
                      <a:pt x="9706" y="472"/>
                    </a:lnTo>
                    <a:lnTo>
                      <a:pt x="9638" y="0"/>
                    </a:lnTo>
                    <a:lnTo>
                      <a:pt x="9228" y="944"/>
                    </a:lnTo>
                    <a:lnTo>
                      <a:pt x="8681" y="1678"/>
                    </a:lnTo>
                    <a:lnTo>
                      <a:pt x="8408" y="1940"/>
                    </a:lnTo>
                    <a:lnTo>
                      <a:pt x="8134" y="2150"/>
                    </a:lnTo>
                    <a:lnTo>
                      <a:pt x="7792" y="2359"/>
                    </a:lnTo>
                    <a:lnTo>
                      <a:pt x="7109" y="2569"/>
                    </a:lnTo>
                    <a:lnTo>
                      <a:pt x="6767" y="2621"/>
                    </a:lnTo>
                    <a:lnTo>
                      <a:pt x="6084" y="2621"/>
                    </a:lnTo>
                    <a:lnTo>
                      <a:pt x="5332" y="2517"/>
                    </a:lnTo>
                    <a:lnTo>
                      <a:pt x="4648" y="2307"/>
                    </a:lnTo>
                    <a:lnTo>
                      <a:pt x="3965" y="2045"/>
                    </a:lnTo>
                    <a:lnTo>
                      <a:pt x="3281" y="1730"/>
                    </a:lnTo>
                    <a:lnTo>
                      <a:pt x="2734" y="1363"/>
                    </a:lnTo>
                    <a:lnTo>
                      <a:pt x="2187" y="1049"/>
                    </a:lnTo>
                    <a:lnTo>
                      <a:pt x="1162" y="262"/>
                    </a:lnTo>
                    <a:lnTo>
                      <a:pt x="889" y="367"/>
                    </a:lnTo>
                    <a:lnTo>
                      <a:pt x="615" y="419"/>
                    </a:lnTo>
                    <a:lnTo>
                      <a:pt x="0" y="524"/>
                    </a:lnTo>
                    <a:lnTo>
                      <a:pt x="0" y="11953"/>
                    </a:lnTo>
                    <a:lnTo>
                      <a:pt x="1435" y="12268"/>
                    </a:lnTo>
                    <a:lnTo>
                      <a:pt x="2734" y="12635"/>
                    </a:lnTo>
                    <a:lnTo>
                      <a:pt x="3828" y="13054"/>
                    </a:lnTo>
                    <a:lnTo>
                      <a:pt x="4238" y="13264"/>
                    </a:lnTo>
                    <a:lnTo>
                      <a:pt x="4648" y="13526"/>
                    </a:lnTo>
                    <a:lnTo>
                      <a:pt x="4853" y="13788"/>
                    </a:lnTo>
                    <a:lnTo>
                      <a:pt x="4990" y="14050"/>
                    </a:lnTo>
                    <a:lnTo>
                      <a:pt x="4990" y="14313"/>
                    </a:lnTo>
                    <a:lnTo>
                      <a:pt x="4853" y="14575"/>
                    </a:lnTo>
                    <a:lnTo>
                      <a:pt x="4580" y="14889"/>
                    </a:lnTo>
                    <a:lnTo>
                      <a:pt x="4101" y="15204"/>
                    </a:lnTo>
                    <a:lnTo>
                      <a:pt x="3418" y="15518"/>
                    </a:lnTo>
                    <a:lnTo>
                      <a:pt x="2597" y="15833"/>
                    </a:lnTo>
                    <a:lnTo>
                      <a:pt x="2666" y="15990"/>
                    </a:lnTo>
                    <a:lnTo>
                      <a:pt x="2803" y="16148"/>
                    </a:lnTo>
                    <a:lnTo>
                      <a:pt x="3076" y="16305"/>
                    </a:lnTo>
                    <a:lnTo>
                      <a:pt x="3554" y="16410"/>
                    </a:lnTo>
                    <a:lnTo>
                      <a:pt x="4170" y="16515"/>
                    </a:lnTo>
                    <a:lnTo>
                      <a:pt x="5058" y="16515"/>
                    </a:lnTo>
                    <a:lnTo>
                      <a:pt x="6220" y="16410"/>
                    </a:lnTo>
                    <a:lnTo>
                      <a:pt x="7519" y="16252"/>
                    </a:lnTo>
                    <a:lnTo>
                      <a:pt x="8886" y="16095"/>
                    </a:lnTo>
                    <a:lnTo>
                      <a:pt x="10253" y="15990"/>
                    </a:lnTo>
                    <a:lnTo>
                      <a:pt x="13056" y="15990"/>
                    </a:lnTo>
                    <a:lnTo>
                      <a:pt x="14423" y="16148"/>
                    </a:lnTo>
                    <a:lnTo>
                      <a:pt x="15653" y="16357"/>
                    </a:lnTo>
                    <a:lnTo>
                      <a:pt x="16268" y="16515"/>
                    </a:lnTo>
                    <a:lnTo>
                      <a:pt x="16815" y="16672"/>
                    </a:lnTo>
                    <a:lnTo>
                      <a:pt x="17977" y="17668"/>
                    </a:lnTo>
                    <a:lnTo>
                      <a:pt x="19208" y="18926"/>
                    </a:lnTo>
                    <a:lnTo>
                      <a:pt x="19686" y="19608"/>
                    </a:lnTo>
                    <a:lnTo>
                      <a:pt x="20096" y="20237"/>
                    </a:lnTo>
                    <a:lnTo>
                      <a:pt x="20165" y="20551"/>
                    </a:lnTo>
                    <a:lnTo>
                      <a:pt x="20301" y="20866"/>
                    </a:lnTo>
                    <a:lnTo>
                      <a:pt x="20301" y="21128"/>
                    </a:lnTo>
                    <a:lnTo>
                      <a:pt x="20233" y="21443"/>
                    </a:lnTo>
                    <a:lnTo>
                      <a:pt x="20233" y="21548"/>
                    </a:lnTo>
                    <a:lnTo>
                      <a:pt x="20301" y="21600"/>
                    </a:lnTo>
                    <a:lnTo>
                      <a:pt x="20575" y="21600"/>
                    </a:lnTo>
                    <a:lnTo>
                      <a:pt x="20916" y="21548"/>
                    </a:lnTo>
                    <a:lnTo>
                      <a:pt x="21190" y="21338"/>
                    </a:lnTo>
                    <a:lnTo>
                      <a:pt x="21327" y="21181"/>
                    </a:lnTo>
                    <a:lnTo>
                      <a:pt x="21395" y="20971"/>
                    </a:lnTo>
                    <a:lnTo>
                      <a:pt x="21532" y="20866"/>
                    </a:lnTo>
                    <a:lnTo>
                      <a:pt x="21600" y="20761"/>
                    </a:lnTo>
                    <a:lnTo>
                      <a:pt x="21600" y="20551"/>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11" name="Freeform 47"/>
              <p:cNvSpPr/>
              <p:nvPr/>
            </p:nvSpPr>
            <p:spPr>
              <a:xfrm>
                <a:off x="-1" y="4835612"/>
                <a:ext cx="1209539" cy="1705067"/>
              </a:xfrm>
              <a:custGeom>
                <a:avLst/>
                <a:gdLst/>
                <a:ahLst/>
                <a:cxnLst>
                  <a:cxn ang="0">
                    <a:pos x="wd2" y="hd2"/>
                  </a:cxn>
                  <a:cxn ang="5400000">
                    <a:pos x="wd2" y="hd2"/>
                  </a:cxn>
                  <a:cxn ang="10800000">
                    <a:pos x="wd2" y="hd2"/>
                  </a:cxn>
                  <a:cxn ang="16200000">
                    <a:pos x="wd2" y="hd2"/>
                  </a:cxn>
                </a:cxnLst>
                <a:rect l="0" t="0" r="r" b="b"/>
                <a:pathLst>
                  <a:path w="21600" h="21600" extrusionOk="0">
                    <a:moveTo>
                      <a:pt x="9613" y="13598"/>
                    </a:moveTo>
                    <a:lnTo>
                      <a:pt x="10970" y="13297"/>
                    </a:lnTo>
                    <a:lnTo>
                      <a:pt x="11761" y="13056"/>
                    </a:lnTo>
                    <a:lnTo>
                      <a:pt x="12666" y="12755"/>
                    </a:lnTo>
                    <a:lnTo>
                      <a:pt x="13458" y="12334"/>
                    </a:lnTo>
                    <a:lnTo>
                      <a:pt x="14136" y="11913"/>
                    </a:lnTo>
                    <a:lnTo>
                      <a:pt x="14702" y="11372"/>
                    </a:lnTo>
                    <a:lnTo>
                      <a:pt x="14928" y="11071"/>
                    </a:lnTo>
                    <a:lnTo>
                      <a:pt x="15041" y="10770"/>
                    </a:lnTo>
                    <a:lnTo>
                      <a:pt x="15267" y="10048"/>
                    </a:lnTo>
                    <a:lnTo>
                      <a:pt x="15606" y="9386"/>
                    </a:lnTo>
                    <a:lnTo>
                      <a:pt x="16059" y="8845"/>
                    </a:lnTo>
                    <a:lnTo>
                      <a:pt x="16511" y="8363"/>
                    </a:lnTo>
                    <a:lnTo>
                      <a:pt x="17190" y="7701"/>
                    </a:lnTo>
                    <a:lnTo>
                      <a:pt x="17529" y="7521"/>
                    </a:lnTo>
                    <a:lnTo>
                      <a:pt x="16172" y="7701"/>
                    </a:lnTo>
                    <a:lnTo>
                      <a:pt x="15041" y="7762"/>
                    </a:lnTo>
                    <a:lnTo>
                      <a:pt x="14023" y="7762"/>
                    </a:lnTo>
                    <a:lnTo>
                      <a:pt x="12440" y="7521"/>
                    </a:lnTo>
                    <a:lnTo>
                      <a:pt x="11535" y="7040"/>
                    </a:lnTo>
                    <a:lnTo>
                      <a:pt x="11196" y="6739"/>
                    </a:lnTo>
                    <a:lnTo>
                      <a:pt x="10970" y="6378"/>
                    </a:lnTo>
                    <a:lnTo>
                      <a:pt x="10857" y="6077"/>
                    </a:lnTo>
                    <a:lnTo>
                      <a:pt x="10743" y="5415"/>
                    </a:lnTo>
                    <a:lnTo>
                      <a:pt x="10970" y="4813"/>
                    </a:lnTo>
                    <a:lnTo>
                      <a:pt x="11196" y="4452"/>
                    </a:lnTo>
                    <a:lnTo>
                      <a:pt x="11309" y="4212"/>
                    </a:lnTo>
                    <a:lnTo>
                      <a:pt x="11422" y="3911"/>
                    </a:lnTo>
                    <a:lnTo>
                      <a:pt x="11422" y="3610"/>
                    </a:lnTo>
                    <a:lnTo>
                      <a:pt x="11309" y="3309"/>
                    </a:lnTo>
                    <a:lnTo>
                      <a:pt x="10970" y="2708"/>
                    </a:lnTo>
                    <a:lnTo>
                      <a:pt x="10630" y="2407"/>
                    </a:lnTo>
                    <a:lnTo>
                      <a:pt x="10404" y="2166"/>
                    </a:lnTo>
                    <a:lnTo>
                      <a:pt x="9839" y="1925"/>
                    </a:lnTo>
                    <a:lnTo>
                      <a:pt x="8934" y="1504"/>
                    </a:lnTo>
                    <a:lnTo>
                      <a:pt x="6785" y="662"/>
                    </a:lnTo>
                    <a:lnTo>
                      <a:pt x="4976" y="120"/>
                    </a:lnTo>
                    <a:lnTo>
                      <a:pt x="4524" y="0"/>
                    </a:lnTo>
                    <a:lnTo>
                      <a:pt x="4524" y="60"/>
                    </a:lnTo>
                    <a:lnTo>
                      <a:pt x="4750" y="181"/>
                    </a:lnTo>
                    <a:lnTo>
                      <a:pt x="5089" y="481"/>
                    </a:lnTo>
                    <a:lnTo>
                      <a:pt x="5315" y="842"/>
                    </a:lnTo>
                    <a:lnTo>
                      <a:pt x="5541" y="1444"/>
                    </a:lnTo>
                    <a:lnTo>
                      <a:pt x="5428" y="1925"/>
                    </a:lnTo>
                    <a:lnTo>
                      <a:pt x="5315" y="2106"/>
                    </a:lnTo>
                    <a:lnTo>
                      <a:pt x="4976" y="2046"/>
                    </a:lnTo>
                    <a:lnTo>
                      <a:pt x="4524" y="1986"/>
                    </a:lnTo>
                    <a:lnTo>
                      <a:pt x="3958" y="2046"/>
                    </a:lnTo>
                    <a:lnTo>
                      <a:pt x="3280" y="2166"/>
                    </a:lnTo>
                    <a:lnTo>
                      <a:pt x="2714" y="2467"/>
                    </a:lnTo>
                    <a:lnTo>
                      <a:pt x="2488" y="2647"/>
                    </a:lnTo>
                    <a:lnTo>
                      <a:pt x="2149" y="2888"/>
                    </a:lnTo>
                    <a:lnTo>
                      <a:pt x="1923" y="3189"/>
                    </a:lnTo>
                    <a:lnTo>
                      <a:pt x="1696" y="3550"/>
                    </a:lnTo>
                    <a:lnTo>
                      <a:pt x="1470" y="4152"/>
                    </a:lnTo>
                    <a:lnTo>
                      <a:pt x="1357" y="4633"/>
                    </a:lnTo>
                    <a:lnTo>
                      <a:pt x="1357" y="6077"/>
                    </a:lnTo>
                    <a:lnTo>
                      <a:pt x="1244" y="6137"/>
                    </a:lnTo>
                    <a:lnTo>
                      <a:pt x="1131" y="6137"/>
                    </a:lnTo>
                    <a:lnTo>
                      <a:pt x="1131" y="6077"/>
                    </a:lnTo>
                    <a:lnTo>
                      <a:pt x="905" y="5836"/>
                    </a:lnTo>
                    <a:lnTo>
                      <a:pt x="0" y="4392"/>
                    </a:lnTo>
                    <a:lnTo>
                      <a:pt x="0" y="19915"/>
                    </a:lnTo>
                    <a:lnTo>
                      <a:pt x="679" y="19554"/>
                    </a:lnTo>
                    <a:lnTo>
                      <a:pt x="1696" y="19133"/>
                    </a:lnTo>
                    <a:lnTo>
                      <a:pt x="2940" y="18652"/>
                    </a:lnTo>
                    <a:lnTo>
                      <a:pt x="4524" y="18231"/>
                    </a:lnTo>
                    <a:lnTo>
                      <a:pt x="5654" y="17870"/>
                    </a:lnTo>
                    <a:lnTo>
                      <a:pt x="6107" y="17629"/>
                    </a:lnTo>
                    <a:lnTo>
                      <a:pt x="6446" y="17388"/>
                    </a:lnTo>
                    <a:lnTo>
                      <a:pt x="7125" y="16847"/>
                    </a:lnTo>
                    <a:lnTo>
                      <a:pt x="7803" y="15764"/>
                    </a:lnTo>
                    <a:lnTo>
                      <a:pt x="8029" y="15282"/>
                    </a:lnTo>
                    <a:lnTo>
                      <a:pt x="8142" y="14560"/>
                    </a:lnTo>
                    <a:lnTo>
                      <a:pt x="10630" y="15583"/>
                    </a:lnTo>
                    <a:lnTo>
                      <a:pt x="12440" y="16365"/>
                    </a:lnTo>
                    <a:lnTo>
                      <a:pt x="14362" y="17328"/>
                    </a:lnTo>
                    <a:lnTo>
                      <a:pt x="16172" y="18351"/>
                    </a:lnTo>
                    <a:lnTo>
                      <a:pt x="16963" y="18832"/>
                    </a:lnTo>
                    <a:lnTo>
                      <a:pt x="17642" y="19374"/>
                    </a:lnTo>
                    <a:lnTo>
                      <a:pt x="18207" y="19915"/>
                    </a:lnTo>
                    <a:lnTo>
                      <a:pt x="18660" y="20397"/>
                    </a:lnTo>
                    <a:lnTo>
                      <a:pt x="18999" y="20878"/>
                    </a:lnTo>
                    <a:lnTo>
                      <a:pt x="18999" y="21540"/>
                    </a:lnTo>
                    <a:lnTo>
                      <a:pt x="19225" y="21600"/>
                    </a:lnTo>
                    <a:lnTo>
                      <a:pt x="19564" y="21600"/>
                    </a:lnTo>
                    <a:lnTo>
                      <a:pt x="19904" y="21540"/>
                    </a:lnTo>
                    <a:lnTo>
                      <a:pt x="20469" y="21359"/>
                    </a:lnTo>
                    <a:lnTo>
                      <a:pt x="20808" y="21239"/>
                    </a:lnTo>
                    <a:lnTo>
                      <a:pt x="21261" y="20758"/>
                    </a:lnTo>
                    <a:lnTo>
                      <a:pt x="21261" y="20457"/>
                    </a:lnTo>
                    <a:lnTo>
                      <a:pt x="21374" y="20276"/>
                    </a:lnTo>
                    <a:lnTo>
                      <a:pt x="21600" y="20036"/>
                    </a:lnTo>
                    <a:lnTo>
                      <a:pt x="21487" y="19795"/>
                    </a:lnTo>
                    <a:lnTo>
                      <a:pt x="21035" y="19374"/>
                    </a:lnTo>
                    <a:lnTo>
                      <a:pt x="20243" y="18832"/>
                    </a:lnTo>
                    <a:lnTo>
                      <a:pt x="19225" y="18231"/>
                    </a:lnTo>
                    <a:lnTo>
                      <a:pt x="17981" y="17509"/>
                    </a:lnTo>
                    <a:lnTo>
                      <a:pt x="16398" y="16666"/>
                    </a:lnTo>
                    <a:lnTo>
                      <a:pt x="14475" y="15764"/>
                    </a:lnTo>
                    <a:lnTo>
                      <a:pt x="9613" y="1359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12" name="Freeform 23"/>
              <p:cNvSpPr/>
              <p:nvPr/>
            </p:nvSpPr>
            <p:spPr>
              <a:xfrm>
                <a:off x="22803573" y="12320156"/>
                <a:ext cx="1580452" cy="1354675"/>
              </a:xfrm>
              <a:custGeom>
                <a:avLst/>
                <a:gdLst/>
                <a:ahLst/>
                <a:cxnLst>
                  <a:cxn ang="0">
                    <a:pos x="wd2" y="hd2"/>
                  </a:cxn>
                  <a:cxn ang="5400000">
                    <a:pos x="wd2" y="hd2"/>
                  </a:cxn>
                  <a:cxn ang="10800000">
                    <a:pos x="wd2" y="hd2"/>
                  </a:cxn>
                  <a:cxn ang="16200000">
                    <a:pos x="wd2" y="hd2"/>
                  </a:cxn>
                </a:cxnLst>
                <a:rect l="0" t="0" r="r" b="b"/>
                <a:pathLst>
                  <a:path w="21600" h="21600" extrusionOk="0">
                    <a:moveTo>
                      <a:pt x="21600" y="3375"/>
                    </a:moveTo>
                    <a:lnTo>
                      <a:pt x="20674" y="3375"/>
                    </a:lnTo>
                    <a:lnTo>
                      <a:pt x="19749" y="3308"/>
                    </a:lnTo>
                    <a:lnTo>
                      <a:pt x="18514" y="3848"/>
                    </a:lnTo>
                    <a:lnTo>
                      <a:pt x="17897" y="3983"/>
                    </a:lnTo>
                    <a:lnTo>
                      <a:pt x="17280" y="3983"/>
                    </a:lnTo>
                    <a:lnTo>
                      <a:pt x="17049" y="3915"/>
                    </a:lnTo>
                    <a:lnTo>
                      <a:pt x="16894" y="3713"/>
                    </a:lnTo>
                    <a:lnTo>
                      <a:pt x="16817" y="3510"/>
                    </a:lnTo>
                    <a:lnTo>
                      <a:pt x="16740" y="3173"/>
                    </a:lnTo>
                    <a:lnTo>
                      <a:pt x="16817" y="2768"/>
                    </a:lnTo>
                    <a:lnTo>
                      <a:pt x="17049" y="2228"/>
                    </a:lnTo>
                    <a:lnTo>
                      <a:pt x="16509" y="2565"/>
                    </a:lnTo>
                    <a:lnTo>
                      <a:pt x="15274" y="3578"/>
                    </a:lnTo>
                    <a:lnTo>
                      <a:pt x="13886" y="4928"/>
                    </a:lnTo>
                    <a:lnTo>
                      <a:pt x="13191" y="5738"/>
                    </a:lnTo>
                    <a:lnTo>
                      <a:pt x="12651" y="6480"/>
                    </a:lnTo>
                    <a:lnTo>
                      <a:pt x="12034" y="5400"/>
                    </a:lnTo>
                    <a:lnTo>
                      <a:pt x="11571" y="4523"/>
                    </a:lnTo>
                    <a:lnTo>
                      <a:pt x="11186" y="3645"/>
                    </a:lnTo>
                    <a:lnTo>
                      <a:pt x="10800" y="2700"/>
                    </a:lnTo>
                    <a:lnTo>
                      <a:pt x="10569" y="1283"/>
                    </a:lnTo>
                    <a:lnTo>
                      <a:pt x="10569" y="878"/>
                    </a:lnTo>
                    <a:lnTo>
                      <a:pt x="10646" y="540"/>
                    </a:lnTo>
                    <a:lnTo>
                      <a:pt x="10800" y="203"/>
                    </a:lnTo>
                    <a:lnTo>
                      <a:pt x="10877" y="135"/>
                    </a:lnTo>
                    <a:lnTo>
                      <a:pt x="10800" y="68"/>
                    </a:lnTo>
                    <a:lnTo>
                      <a:pt x="10800" y="0"/>
                    </a:lnTo>
                    <a:lnTo>
                      <a:pt x="10106" y="0"/>
                    </a:lnTo>
                    <a:lnTo>
                      <a:pt x="9797" y="135"/>
                    </a:lnTo>
                    <a:lnTo>
                      <a:pt x="9720" y="270"/>
                    </a:lnTo>
                    <a:lnTo>
                      <a:pt x="9566" y="473"/>
                    </a:lnTo>
                    <a:lnTo>
                      <a:pt x="9334" y="675"/>
                    </a:lnTo>
                    <a:lnTo>
                      <a:pt x="9257" y="878"/>
                    </a:lnTo>
                    <a:lnTo>
                      <a:pt x="9257" y="1215"/>
                    </a:lnTo>
                    <a:lnTo>
                      <a:pt x="9411" y="1688"/>
                    </a:lnTo>
                    <a:lnTo>
                      <a:pt x="9797" y="2970"/>
                    </a:lnTo>
                    <a:lnTo>
                      <a:pt x="10569" y="4658"/>
                    </a:lnTo>
                    <a:lnTo>
                      <a:pt x="11726" y="6885"/>
                    </a:lnTo>
                    <a:lnTo>
                      <a:pt x="10723" y="6818"/>
                    </a:lnTo>
                    <a:lnTo>
                      <a:pt x="8563" y="6953"/>
                    </a:lnTo>
                    <a:lnTo>
                      <a:pt x="7560" y="7088"/>
                    </a:lnTo>
                    <a:lnTo>
                      <a:pt x="5940" y="7425"/>
                    </a:lnTo>
                    <a:lnTo>
                      <a:pt x="5246" y="7560"/>
                    </a:lnTo>
                    <a:lnTo>
                      <a:pt x="5863" y="7763"/>
                    </a:lnTo>
                    <a:lnTo>
                      <a:pt x="6326" y="7898"/>
                    </a:lnTo>
                    <a:lnTo>
                      <a:pt x="6634" y="8168"/>
                    </a:lnTo>
                    <a:lnTo>
                      <a:pt x="6789" y="8370"/>
                    </a:lnTo>
                    <a:lnTo>
                      <a:pt x="6866" y="8573"/>
                    </a:lnTo>
                    <a:lnTo>
                      <a:pt x="6789" y="8775"/>
                    </a:lnTo>
                    <a:lnTo>
                      <a:pt x="6634" y="8978"/>
                    </a:lnTo>
                    <a:lnTo>
                      <a:pt x="5940" y="9585"/>
                    </a:lnTo>
                    <a:lnTo>
                      <a:pt x="4706" y="10125"/>
                    </a:lnTo>
                    <a:lnTo>
                      <a:pt x="4166" y="11002"/>
                    </a:lnTo>
                    <a:lnTo>
                      <a:pt x="3471" y="11745"/>
                    </a:lnTo>
                    <a:lnTo>
                      <a:pt x="2777" y="12420"/>
                    </a:lnTo>
                    <a:lnTo>
                      <a:pt x="2083" y="13027"/>
                    </a:lnTo>
                    <a:lnTo>
                      <a:pt x="849" y="13972"/>
                    </a:lnTo>
                    <a:lnTo>
                      <a:pt x="0" y="14445"/>
                    </a:lnTo>
                    <a:lnTo>
                      <a:pt x="0" y="14512"/>
                    </a:lnTo>
                    <a:lnTo>
                      <a:pt x="1851" y="13972"/>
                    </a:lnTo>
                    <a:lnTo>
                      <a:pt x="3317" y="13702"/>
                    </a:lnTo>
                    <a:lnTo>
                      <a:pt x="3934" y="13635"/>
                    </a:lnTo>
                    <a:lnTo>
                      <a:pt x="4860" y="13635"/>
                    </a:lnTo>
                    <a:lnTo>
                      <a:pt x="5246" y="13702"/>
                    </a:lnTo>
                    <a:lnTo>
                      <a:pt x="5554" y="13837"/>
                    </a:lnTo>
                    <a:lnTo>
                      <a:pt x="5863" y="14107"/>
                    </a:lnTo>
                    <a:lnTo>
                      <a:pt x="6017" y="14310"/>
                    </a:lnTo>
                    <a:lnTo>
                      <a:pt x="6017" y="14782"/>
                    </a:lnTo>
                    <a:lnTo>
                      <a:pt x="5940" y="15322"/>
                    </a:lnTo>
                    <a:lnTo>
                      <a:pt x="5323" y="16402"/>
                    </a:lnTo>
                    <a:lnTo>
                      <a:pt x="4474" y="17482"/>
                    </a:lnTo>
                    <a:lnTo>
                      <a:pt x="3780" y="18225"/>
                    </a:lnTo>
                    <a:lnTo>
                      <a:pt x="3471" y="18562"/>
                    </a:lnTo>
                    <a:lnTo>
                      <a:pt x="4243" y="18360"/>
                    </a:lnTo>
                    <a:lnTo>
                      <a:pt x="4860" y="18292"/>
                    </a:lnTo>
                    <a:lnTo>
                      <a:pt x="5323" y="18292"/>
                    </a:lnTo>
                    <a:lnTo>
                      <a:pt x="5709" y="18360"/>
                    </a:lnTo>
                    <a:lnTo>
                      <a:pt x="6094" y="18562"/>
                    </a:lnTo>
                    <a:lnTo>
                      <a:pt x="6326" y="18765"/>
                    </a:lnTo>
                    <a:lnTo>
                      <a:pt x="6480" y="19035"/>
                    </a:lnTo>
                    <a:lnTo>
                      <a:pt x="6557" y="19305"/>
                    </a:lnTo>
                    <a:lnTo>
                      <a:pt x="6634" y="19980"/>
                    </a:lnTo>
                    <a:lnTo>
                      <a:pt x="6634" y="20520"/>
                    </a:lnTo>
                    <a:lnTo>
                      <a:pt x="6480" y="21127"/>
                    </a:lnTo>
                    <a:lnTo>
                      <a:pt x="6866" y="21060"/>
                    </a:lnTo>
                    <a:lnTo>
                      <a:pt x="7174" y="21127"/>
                    </a:lnTo>
                    <a:lnTo>
                      <a:pt x="7406" y="21330"/>
                    </a:lnTo>
                    <a:lnTo>
                      <a:pt x="7637" y="21600"/>
                    </a:lnTo>
                    <a:lnTo>
                      <a:pt x="10800" y="21600"/>
                    </a:lnTo>
                    <a:lnTo>
                      <a:pt x="11417" y="21330"/>
                    </a:lnTo>
                    <a:lnTo>
                      <a:pt x="11957" y="21195"/>
                    </a:lnTo>
                    <a:lnTo>
                      <a:pt x="12420" y="21195"/>
                    </a:lnTo>
                    <a:lnTo>
                      <a:pt x="12420" y="20925"/>
                    </a:lnTo>
                    <a:lnTo>
                      <a:pt x="12497" y="20520"/>
                    </a:lnTo>
                    <a:lnTo>
                      <a:pt x="12729" y="19575"/>
                    </a:lnTo>
                    <a:lnTo>
                      <a:pt x="13269" y="17887"/>
                    </a:lnTo>
                    <a:lnTo>
                      <a:pt x="13423" y="17617"/>
                    </a:lnTo>
                    <a:lnTo>
                      <a:pt x="13577" y="17685"/>
                    </a:lnTo>
                    <a:lnTo>
                      <a:pt x="13654" y="17752"/>
                    </a:lnTo>
                    <a:lnTo>
                      <a:pt x="13809" y="18022"/>
                    </a:lnTo>
                    <a:lnTo>
                      <a:pt x="13809" y="18765"/>
                    </a:lnTo>
                    <a:lnTo>
                      <a:pt x="14040" y="19710"/>
                    </a:lnTo>
                    <a:lnTo>
                      <a:pt x="14349" y="20655"/>
                    </a:lnTo>
                    <a:lnTo>
                      <a:pt x="14734" y="21600"/>
                    </a:lnTo>
                    <a:lnTo>
                      <a:pt x="16354" y="21600"/>
                    </a:lnTo>
                    <a:lnTo>
                      <a:pt x="16663" y="21262"/>
                    </a:lnTo>
                    <a:lnTo>
                      <a:pt x="16894" y="21060"/>
                    </a:lnTo>
                    <a:lnTo>
                      <a:pt x="17203" y="20925"/>
                    </a:lnTo>
                    <a:lnTo>
                      <a:pt x="17434" y="20925"/>
                    </a:lnTo>
                    <a:lnTo>
                      <a:pt x="17666" y="20992"/>
                    </a:lnTo>
                    <a:lnTo>
                      <a:pt x="17897" y="21195"/>
                    </a:lnTo>
                    <a:lnTo>
                      <a:pt x="18129" y="21330"/>
                    </a:lnTo>
                    <a:lnTo>
                      <a:pt x="18283" y="21600"/>
                    </a:lnTo>
                    <a:lnTo>
                      <a:pt x="21600" y="21600"/>
                    </a:lnTo>
                    <a:lnTo>
                      <a:pt x="21600" y="3375"/>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225" name="Group 200"/>
            <p:cNvGrpSpPr/>
            <p:nvPr/>
          </p:nvGrpSpPr>
          <p:grpSpPr>
            <a:xfrm>
              <a:off x="364223" y="-3"/>
              <a:ext cx="24967836" cy="13716011"/>
              <a:chOff x="-1" y="-1"/>
              <a:chExt cx="24967836" cy="13716008"/>
            </a:xfrm>
          </p:grpSpPr>
          <p:sp>
            <p:nvSpPr>
              <p:cNvPr id="1214" name="Freeform 16"/>
              <p:cNvSpPr/>
              <p:nvPr/>
            </p:nvSpPr>
            <p:spPr>
              <a:xfrm rot="9111631">
                <a:off x="20815427" y="2931165"/>
                <a:ext cx="3427684" cy="3932394"/>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15" name="Freeform 24"/>
              <p:cNvSpPr/>
              <p:nvPr/>
            </p:nvSpPr>
            <p:spPr>
              <a:xfrm rot="4324834">
                <a:off x="22185881" y="10215821"/>
                <a:ext cx="948722" cy="3077887"/>
              </a:xfrm>
              <a:custGeom>
                <a:avLst/>
                <a:gdLst/>
                <a:ahLst/>
                <a:cxnLst>
                  <a:cxn ang="0">
                    <a:pos x="wd2" y="hd2"/>
                  </a:cxn>
                  <a:cxn ang="5400000">
                    <a:pos x="wd2" y="hd2"/>
                  </a:cxn>
                  <a:cxn ang="10800000">
                    <a:pos x="wd2" y="hd2"/>
                  </a:cxn>
                  <a:cxn ang="16200000">
                    <a:pos x="wd2" y="hd2"/>
                  </a:cxn>
                </a:cxnLst>
                <a:rect l="0" t="0" r="r" b="b"/>
                <a:pathLst>
                  <a:path w="21600" h="21600" extrusionOk="0">
                    <a:moveTo>
                      <a:pt x="6646" y="0"/>
                    </a:moveTo>
                    <a:lnTo>
                      <a:pt x="6996" y="467"/>
                    </a:lnTo>
                    <a:lnTo>
                      <a:pt x="7171" y="899"/>
                    </a:lnTo>
                    <a:lnTo>
                      <a:pt x="7258" y="1366"/>
                    </a:lnTo>
                    <a:lnTo>
                      <a:pt x="7171" y="1833"/>
                    </a:lnTo>
                    <a:lnTo>
                      <a:pt x="6996" y="2300"/>
                    </a:lnTo>
                    <a:lnTo>
                      <a:pt x="6471" y="3235"/>
                    </a:lnTo>
                    <a:lnTo>
                      <a:pt x="6034" y="3702"/>
                    </a:lnTo>
                    <a:lnTo>
                      <a:pt x="5072" y="4636"/>
                    </a:lnTo>
                    <a:lnTo>
                      <a:pt x="4023" y="5571"/>
                    </a:lnTo>
                    <a:lnTo>
                      <a:pt x="3061" y="6433"/>
                    </a:lnTo>
                    <a:lnTo>
                      <a:pt x="2099" y="7260"/>
                    </a:lnTo>
                    <a:lnTo>
                      <a:pt x="1399" y="8015"/>
                    </a:lnTo>
                    <a:lnTo>
                      <a:pt x="787" y="8769"/>
                    </a:lnTo>
                    <a:lnTo>
                      <a:pt x="437" y="9488"/>
                    </a:lnTo>
                    <a:lnTo>
                      <a:pt x="175" y="10099"/>
                    </a:lnTo>
                    <a:lnTo>
                      <a:pt x="87" y="10638"/>
                    </a:lnTo>
                    <a:lnTo>
                      <a:pt x="0" y="11034"/>
                    </a:lnTo>
                    <a:lnTo>
                      <a:pt x="0" y="11393"/>
                    </a:lnTo>
                    <a:lnTo>
                      <a:pt x="262" y="12256"/>
                    </a:lnTo>
                    <a:lnTo>
                      <a:pt x="612" y="13010"/>
                    </a:lnTo>
                    <a:lnTo>
                      <a:pt x="1049" y="13693"/>
                    </a:lnTo>
                    <a:lnTo>
                      <a:pt x="1574" y="14304"/>
                    </a:lnTo>
                    <a:lnTo>
                      <a:pt x="2099" y="14807"/>
                    </a:lnTo>
                    <a:lnTo>
                      <a:pt x="2798" y="15275"/>
                    </a:lnTo>
                    <a:lnTo>
                      <a:pt x="3498" y="15670"/>
                    </a:lnTo>
                    <a:lnTo>
                      <a:pt x="4198" y="15993"/>
                    </a:lnTo>
                    <a:lnTo>
                      <a:pt x="4985" y="16281"/>
                    </a:lnTo>
                    <a:lnTo>
                      <a:pt x="5772" y="16497"/>
                    </a:lnTo>
                    <a:lnTo>
                      <a:pt x="6646" y="16676"/>
                    </a:lnTo>
                    <a:lnTo>
                      <a:pt x="7433" y="16820"/>
                    </a:lnTo>
                    <a:lnTo>
                      <a:pt x="8220" y="16928"/>
                    </a:lnTo>
                    <a:lnTo>
                      <a:pt x="8920" y="17000"/>
                    </a:lnTo>
                    <a:lnTo>
                      <a:pt x="10319" y="17072"/>
                    </a:lnTo>
                    <a:lnTo>
                      <a:pt x="10057" y="17647"/>
                    </a:lnTo>
                    <a:lnTo>
                      <a:pt x="9182" y="18869"/>
                    </a:lnTo>
                    <a:lnTo>
                      <a:pt x="8745" y="19444"/>
                    </a:lnTo>
                    <a:lnTo>
                      <a:pt x="8133" y="20019"/>
                    </a:lnTo>
                    <a:lnTo>
                      <a:pt x="7433" y="20486"/>
                    </a:lnTo>
                    <a:lnTo>
                      <a:pt x="7083" y="20666"/>
                    </a:lnTo>
                    <a:lnTo>
                      <a:pt x="6646" y="20845"/>
                    </a:lnTo>
                    <a:lnTo>
                      <a:pt x="6209" y="20989"/>
                    </a:lnTo>
                    <a:lnTo>
                      <a:pt x="5772" y="21097"/>
                    </a:lnTo>
                    <a:lnTo>
                      <a:pt x="5684" y="21133"/>
                    </a:lnTo>
                    <a:lnTo>
                      <a:pt x="5509" y="21169"/>
                    </a:lnTo>
                    <a:lnTo>
                      <a:pt x="5509" y="21241"/>
                    </a:lnTo>
                    <a:lnTo>
                      <a:pt x="5684" y="21348"/>
                    </a:lnTo>
                    <a:lnTo>
                      <a:pt x="5859" y="21420"/>
                    </a:lnTo>
                    <a:lnTo>
                      <a:pt x="6384" y="21564"/>
                    </a:lnTo>
                    <a:lnTo>
                      <a:pt x="6734" y="21600"/>
                    </a:lnTo>
                    <a:lnTo>
                      <a:pt x="7521" y="21600"/>
                    </a:lnTo>
                    <a:lnTo>
                      <a:pt x="8308" y="21492"/>
                    </a:lnTo>
                    <a:lnTo>
                      <a:pt x="8483" y="21492"/>
                    </a:lnTo>
                    <a:lnTo>
                      <a:pt x="8745" y="21456"/>
                    </a:lnTo>
                    <a:lnTo>
                      <a:pt x="9007" y="21348"/>
                    </a:lnTo>
                    <a:lnTo>
                      <a:pt x="9357" y="21097"/>
                    </a:lnTo>
                    <a:lnTo>
                      <a:pt x="9794" y="20773"/>
                    </a:lnTo>
                    <a:lnTo>
                      <a:pt x="10144" y="20378"/>
                    </a:lnTo>
                    <a:lnTo>
                      <a:pt x="10581" y="19911"/>
                    </a:lnTo>
                    <a:lnTo>
                      <a:pt x="11456" y="18653"/>
                    </a:lnTo>
                    <a:lnTo>
                      <a:pt x="12330" y="17000"/>
                    </a:lnTo>
                    <a:lnTo>
                      <a:pt x="12593" y="17000"/>
                    </a:lnTo>
                    <a:lnTo>
                      <a:pt x="13642" y="16676"/>
                    </a:lnTo>
                    <a:lnTo>
                      <a:pt x="14604" y="16389"/>
                    </a:lnTo>
                    <a:lnTo>
                      <a:pt x="16353" y="15742"/>
                    </a:lnTo>
                    <a:lnTo>
                      <a:pt x="17140" y="15418"/>
                    </a:lnTo>
                    <a:lnTo>
                      <a:pt x="17840" y="15095"/>
                    </a:lnTo>
                    <a:lnTo>
                      <a:pt x="18452" y="14771"/>
                    </a:lnTo>
                    <a:lnTo>
                      <a:pt x="18977" y="14412"/>
                    </a:lnTo>
                    <a:lnTo>
                      <a:pt x="19501" y="14089"/>
                    </a:lnTo>
                    <a:lnTo>
                      <a:pt x="19938" y="13729"/>
                    </a:lnTo>
                    <a:lnTo>
                      <a:pt x="20376" y="13406"/>
                    </a:lnTo>
                    <a:lnTo>
                      <a:pt x="20638" y="13046"/>
                    </a:lnTo>
                    <a:lnTo>
                      <a:pt x="21163" y="12363"/>
                    </a:lnTo>
                    <a:lnTo>
                      <a:pt x="21425" y="11645"/>
                    </a:lnTo>
                    <a:lnTo>
                      <a:pt x="21600" y="10926"/>
                    </a:lnTo>
                    <a:lnTo>
                      <a:pt x="21513" y="10207"/>
                    </a:lnTo>
                    <a:lnTo>
                      <a:pt x="21250" y="9524"/>
                    </a:lnTo>
                    <a:lnTo>
                      <a:pt x="20900" y="8805"/>
                    </a:lnTo>
                    <a:lnTo>
                      <a:pt x="20463" y="8122"/>
                    </a:lnTo>
                    <a:lnTo>
                      <a:pt x="19851" y="7440"/>
                    </a:lnTo>
                    <a:lnTo>
                      <a:pt x="19151" y="6757"/>
                    </a:lnTo>
                    <a:lnTo>
                      <a:pt x="18364" y="6110"/>
                    </a:lnTo>
                    <a:lnTo>
                      <a:pt x="17490" y="5463"/>
                    </a:lnTo>
                    <a:lnTo>
                      <a:pt x="16615" y="4852"/>
                    </a:lnTo>
                    <a:lnTo>
                      <a:pt x="14691" y="3702"/>
                    </a:lnTo>
                    <a:lnTo>
                      <a:pt x="12680" y="2660"/>
                    </a:lnTo>
                    <a:lnTo>
                      <a:pt x="10844" y="1761"/>
                    </a:lnTo>
                    <a:lnTo>
                      <a:pt x="9182" y="1042"/>
                    </a:lnTo>
                    <a:lnTo>
                      <a:pt x="7870" y="467"/>
                    </a:lnTo>
                    <a:lnTo>
                      <a:pt x="6646" y="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16" name="Freeform 28"/>
              <p:cNvSpPr/>
              <p:nvPr/>
            </p:nvSpPr>
            <p:spPr>
              <a:xfrm rot="19659348">
                <a:off x="19211796" y="7987915"/>
                <a:ext cx="2513443" cy="2973605"/>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17" name="Freeform 32"/>
              <p:cNvSpPr/>
              <p:nvPr/>
            </p:nvSpPr>
            <p:spPr>
              <a:xfrm rot="1177916">
                <a:off x="20909280" y="763450"/>
                <a:ext cx="1363504" cy="2419385"/>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18" name="Freeform 12"/>
              <p:cNvSpPr/>
              <p:nvPr/>
            </p:nvSpPr>
            <p:spPr>
              <a:xfrm rot="7111237">
                <a:off x="21911250" y="6558207"/>
                <a:ext cx="1938222" cy="2691018"/>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19" name="Freeform 15"/>
              <p:cNvSpPr/>
              <p:nvPr/>
            </p:nvSpPr>
            <p:spPr>
              <a:xfrm>
                <a:off x="82491" y="12209844"/>
                <a:ext cx="1286940" cy="1506164"/>
              </a:xfrm>
              <a:custGeom>
                <a:avLst/>
                <a:gdLst/>
                <a:ahLst/>
                <a:cxnLst>
                  <a:cxn ang="0">
                    <a:pos x="wd2" y="hd2"/>
                  </a:cxn>
                  <a:cxn ang="5400000">
                    <a:pos x="wd2" y="hd2"/>
                  </a:cxn>
                  <a:cxn ang="10800000">
                    <a:pos x="wd2" y="hd2"/>
                  </a:cxn>
                  <a:cxn ang="16200000">
                    <a:pos x="wd2" y="hd2"/>
                  </a:cxn>
                </a:cxnLst>
                <a:rect l="0" t="0" r="r" b="b"/>
                <a:pathLst>
                  <a:path w="21600" h="21600" extrusionOk="0">
                    <a:moveTo>
                      <a:pt x="21600" y="810"/>
                    </a:moveTo>
                    <a:lnTo>
                      <a:pt x="21396" y="608"/>
                    </a:lnTo>
                    <a:lnTo>
                      <a:pt x="21091" y="338"/>
                    </a:lnTo>
                    <a:lnTo>
                      <a:pt x="20785" y="203"/>
                    </a:lnTo>
                    <a:lnTo>
                      <a:pt x="20479" y="135"/>
                    </a:lnTo>
                    <a:lnTo>
                      <a:pt x="20072" y="68"/>
                    </a:lnTo>
                    <a:lnTo>
                      <a:pt x="19358" y="68"/>
                    </a:lnTo>
                    <a:lnTo>
                      <a:pt x="19155" y="0"/>
                    </a:lnTo>
                    <a:lnTo>
                      <a:pt x="18951" y="0"/>
                    </a:lnTo>
                    <a:lnTo>
                      <a:pt x="18543" y="68"/>
                    </a:lnTo>
                    <a:lnTo>
                      <a:pt x="16709" y="1283"/>
                    </a:lnTo>
                    <a:lnTo>
                      <a:pt x="15894" y="1958"/>
                    </a:lnTo>
                    <a:lnTo>
                      <a:pt x="14060" y="3713"/>
                    </a:lnTo>
                    <a:lnTo>
                      <a:pt x="11819" y="6008"/>
                    </a:lnTo>
                    <a:lnTo>
                      <a:pt x="10698" y="6818"/>
                    </a:lnTo>
                    <a:lnTo>
                      <a:pt x="9475" y="7493"/>
                    </a:lnTo>
                    <a:lnTo>
                      <a:pt x="8151" y="8168"/>
                    </a:lnTo>
                    <a:lnTo>
                      <a:pt x="6725" y="8708"/>
                    </a:lnTo>
                    <a:lnTo>
                      <a:pt x="5094" y="9248"/>
                    </a:lnTo>
                    <a:lnTo>
                      <a:pt x="3464" y="9720"/>
                    </a:lnTo>
                    <a:lnTo>
                      <a:pt x="0" y="10530"/>
                    </a:lnTo>
                    <a:lnTo>
                      <a:pt x="0" y="21600"/>
                    </a:lnTo>
                    <a:lnTo>
                      <a:pt x="19664" y="21600"/>
                    </a:lnTo>
                    <a:lnTo>
                      <a:pt x="19155" y="20655"/>
                    </a:lnTo>
                    <a:lnTo>
                      <a:pt x="18238" y="19440"/>
                    </a:lnTo>
                    <a:lnTo>
                      <a:pt x="17117" y="18090"/>
                    </a:lnTo>
                    <a:lnTo>
                      <a:pt x="15079" y="15120"/>
                    </a:lnTo>
                    <a:lnTo>
                      <a:pt x="14162" y="13500"/>
                    </a:lnTo>
                    <a:lnTo>
                      <a:pt x="13449" y="11947"/>
                    </a:lnTo>
                    <a:lnTo>
                      <a:pt x="12940" y="10395"/>
                    </a:lnTo>
                    <a:lnTo>
                      <a:pt x="12838" y="9585"/>
                    </a:lnTo>
                    <a:lnTo>
                      <a:pt x="12736" y="8843"/>
                    </a:lnTo>
                    <a:lnTo>
                      <a:pt x="12736" y="8100"/>
                    </a:lnTo>
                    <a:lnTo>
                      <a:pt x="12838" y="7358"/>
                    </a:lnTo>
                    <a:lnTo>
                      <a:pt x="14366" y="5603"/>
                    </a:lnTo>
                    <a:lnTo>
                      <a:pt x="15385" y="4590"/>
                    </a:lnTo>
                    <a:lnTo>
                      <a:pt x="16404" y="3645"/>
                    </a:lnTo>
                    <a:lnTo>
                      <a:pt x="17626" y="2700"/>
                    </a:lnTo>
                    <a:lnTo>
                      <a:pt x="18849" y="1958"/>
                    </a:lnTo>
                    <a:lnTo>
                      <a:pt x="20072" y="1418"/>
                    </a:lnTo>
                    <a:lnTo>
                      <a:pt x="20683" y="1283"/>
                    </a:lnTo>
                    <a:lnTo>
                      <a:pt x="21294" y="1215"/>
                    </a:lnTo>
                    <a:lnTo>
                      <a:pt x="21396" y="1215"/>
                    </a:lnTo>
                    <a:lnTo>
                      <a:pt x="21600" y="1148"/>
                    </a:lnTo>
                    <a:lnTo>
                      <a:pt x="21600" y="810"/>
                    </a:lnTo>
                    <a:close/>
                  </a:path>
                </a:pathLst>
              </a:custGeom>
              <a:solidFill>
                <a:srgbClr val="0000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20" name="Freeform 27"/>
              <p:cNvSpPr/>
              <p:nvPr/>
            </p:nvSpPr>
            <p:spPr>
              <a:xfrm>
                <a:off x="-2" y="6701923"/>
                <a:ext cx="2434194" cy="2228014"/>
              </a:xfrm>
              <a:custGeom>
                <a:avLst/>
                <a:gdLst/>
                <a:ahLst/>
                <a:cxnLst>
                  <a:cxn ang="0">
                    <a:pos x="wd2" y="hd2"/>
                  </a:cxn>
                  <a:cxn ang="5400000">
                    <a:pos x="wd2" y="hd2"/>
                  </a:cxn>
                  <a:cxn ang="10800000">
                    <a:pos x="wd2" y="hd2"/>
                  </a:cxn>
                  <a:cxn ang="16200000">
                    <a:pos x="wd2" y="hd2"/>
                  </a:cxn>
                </a:cxnLst>
                <a:rect l="0" t="0" r="r" b="b"/>
                <a:pathLst>
                  <a:path w="21600" h="21600" extrusionOk="0">
                    <a:moveTo>
                      <a:pt x="21600" y="20144"/>
                    </a:moveTo>
                    <a:lnTo>
                      <a:pt x="21174" y="19853"/>
                    </a:lnTo>
                    <a:lnTo>
                      <a:pt x="20534" y="19388"/>
                    </a:lnTo>
                    <a:lnTo>
                      <a:pt x="19824" y="18689"/>
                    </a:lnTo>
                    <a:lnTo>
                      <a:pt x="19468" y="18281"/>
                    </a:lnTo>
                    <a:lnTo>
                      <a:pt x="19184" y="17757"/>
                    </a:lnTo>
                    <a:lnTo>
                      <a:pt x="18900" y="17292"/>
                    </a:lnTo>
                    <a:lnTo>
                      <a:pt x="18616" y="16709"/>
                    </a:lnTo>
                    <a:lnTo>
                      <a:pt x="18474" y="16069"/>
                    </a:lnTo>
                    <a:lnTo>
                      <a:pt x="18403" y="15429"/>
                    </a:lnTo>
                    <a:lnTo>
                      <a:pt x="18403" y="14730"/>
                    </a:lnTo>
                    <a:lnTo>
                      <a:pt x="18545" y="13973"/>
                    </a:lnTo>
                    <a:lnTo>
                      <a:pt x="18758" y="13158"/>
                    </a:lnTo>
                    <a:lnTo>
                      <a:pt x="19184" y="12285"/>
                    </a:lnTo>
                    <a:lnTo>
                      <a:pt x="18687" y="11644"/>
                    </a:lnTo>
                    <a:lnTo>
                      <a:pt x="18047" y="10946"/>
                    </a:lnTo>
                    <a:lnTo>
                      <a:pt x="17266" y="10189"/>
                    </a:lnTo>
                    <a:lnTo>
                      <a:pt x="16342" y="9432"/>
                    </a:lnTo>
                    <a:lnTo>
                      <a:pt x="15845" y="9082"/>
                    </a:lnTo>
                    <a:lnTo>
                      <a:pt x="14708" y="8500"/>
                    </a:lnTo>
                    <a:lnTo>
                      <a:pt x="14068" y="8326"/>
                    </a:lnTo>
                    <a:lnTo>
                      <a:pt x="13500" y="8209"/>
                    </a:lnTo>
                    <a:lnTo>
                      <a:pt x="12789" y="8151"/>
                    </a:lnTo>
                    <a:lnTo>
                      <a:pt x="9663" y="8209"/>
                    </a:lnTo>
                    <a:lnTo>
                      <a:pt x="9024" y="8209"/>
                    </a:lnTo>
                    <a:lnTo>
                      <a:pt x="9024" y="8035"/>
                    </a:lnTo>
                    <a:lnTo>
                      <a:pt x="9308" y="7976"/>
                    </a:lnTo>
                    <a:lnTo>
                      <a:pt x="9947" y="7860"/>
                    </a:lnTo>
                    <a:lnTo>
                      <a:pt x="10374" y="7743"/>
                    </a:lnTo>
                    <a:lnTo>
                      <a:pt x="10871" y="7569"/>
                    </a:lnTo>
                    <a:lnTo>
                      <a:pt x="11439" y="7336"/>
                    </a:lnTo>
                    <a:lnTo>
                      <a:pt x="12505" y="6754"/>
                    </a:lnTo>
                    <a:lnTo>
                      <a:pt x="13074" y="6288"/>
                    </a:lnTo>
                    <a:lnTo>
                      <a:pt x="13216" y="6055"/>
                    </a:lnTo>
                    <a:lnTo>
                      <a:pt x="13358" y="5880"/>
                    </a:lnTo>
                    <a:lnTo>
                      <a:pt x="13429" y="5647"/>
                    </a:lnTo>
                    <a:lnTo>
                      <a:pt x="13429" y="5298"/>
                    </a:lnTo>
                    <a:lnTo>
                      <a:pt x="13358" y="5007"/>
                    </a:lnTo>
                    <a:lnTo>
                      <a:pt x="13216" y="4774"/>
                    </a:lnTo>
                    <a:lnTo>
                      <a:pt x="13003" y="4541"/>
                    </a:lnTo>
                    <a:lnTo>
                      <a:pt x="13216" y="4483"/>
                    </a:lnTo>
                    <a:lnTo>
                      <a:pt x="13784" y="4250"/>
                    </a:lnTo>
                    <a:lnTo>
                      <a:pt x="14637" y="4134"/>
                    </a:lnTo>
                    <a:lnTo>
                      <a:pt x="15063" y="4134"/>
                    </a:lnTo>
                    <a:lnTo>
                      <a:pt x="15561" y="4250"/>
                    </a:lnTo>
                    <a:lnTo>
                      <a:pt x="15703" y="4308"/>
                    </a:lnTo>
                    <a:lnTo>
                      <a:pt x="15774" y="4250"/>
                    </a:lnTo>
                    <a:lnTo>
                      <a:pt x="15561" y="4075"/>
                    </a:lnTo>
                    <a:lnTo>
                      <a:pt x="14495" y="3319"/>
                    </a:lnTo>
                    <a:lnTo>
                      <a:pt x="12932" y="2445"/>
                    </a:lnTo>
                    <a:lnTo>
                      <a:pt x="12292" y="2096"/>
                    </a:lnTo>
                    <a:lnTo>
                      <a:pt x="11795" y="1921"/>
                    </a:lnTo>
                    <a:lnTo>
                      <a:pt x="11084" y="1805"/>
                    </a:lnTo>
                    <a:lnTo>
                      <a:pt x="10232" y="1805"/>
                    </a:lnTo>
                    <a:lnTo>
                      <a:pt x="9876" y="1863"/>
                    </a:lnTo>
                    <a:lnTo>
                      <a:pt x="9450" y="1980"/>
                    </a:lnTo>
                    <a:lnTo>
                      <a:pt x="9166" y="2096"/>
                    </a:lnTo>
                    <a:lnTo>
                      <a:pt x="8882" y="2329"/>
                    </a:lnTo>
                    <a:lnTo>
                      <a:pt x="8455" y="2562"/>
                    </a:lnTo>
                    <a:lnTo>
                      <a:pt x="7816" y="2795"/>
                    </a:lnTo>
                    <a:lnTo>
                      <a:pt x="6963" y="3027"/>
                    </a:lnTo>
                    <a:lnTo>
                      <a:pt x="6111" y="3027"/>
                    </a:lnTo>
                    <a:lnTo>
                      <a:pt x="5684" y="2969"/>
                    </a:lnTo>
                    <a:lnTo>
                      <a:pt x="5258" y="2853"/>
                    </a:lnTo>
                    <a:lnTo>
                      <a:pt x="4832" y="2620"/>
                    </a:lnTo>
                    <a:lnTo>
                      <a:pt x="4476" y="2329"/>
                    </a:lnTo>
                    <a:lnTo>
                      <a:pt x="4192" y="1921"/>
                    </a:lnTo>
                    <a:lnTo>
                      <a:pt x="3979" y="1397"/>
                    </a:lnTo>
                    <a:lnTo>
                      <a:pt x="3837" y="757"/>
                    </a:lnTo>
                    <a:lnTo>
                      <a:pt x="3766" y="0"/>
                    </a:lnTo>
                    <a:lnTo>
                      <a:pt x="3553" y="233"/>
                    </a:lnTo>
                    <a:lnTo>
                      <a:pt x="2913" y="815"/>
                    </a:lnTo>
                    <a:lnTo>
                      <a:pt x="2416" y="1223"/>
                    </a:lnTo>
                    <a:lnTo>
                      <a:pt x="1847" y="1630"/>
                    </a:lnTo>
                    <a:lnTo>
                      <a:pt x="1137" y="2038"/>
                    </a:lnTo>
                    <a:lnTo>
                      <a:pt x="284" y="2387"/>
                    </a:lnTo>
                    <a:lnTo>
                      <a:pt x="0" y="2562"/>
                    </a:lnTo>
                    <a:lnTo>
                      <a:pt x="0" y="21076"/>
                    </a:lnTo>
                    <a:lnTo>
                      <a:pt x="711" y="21367"/>
                    </a:lnTo>
                    <a:lnTo>
                      <a:pt x="1208" y="21600"/>
                    </a:lnTo>
                    <a:lnTo>
                      <a:pt x="1421" y="21600"/>
                    </a:lnTo>
                    <a:lnTo>
                      <a:pt x="1350" y="21484"/>
                    </a:lnTo>
                    <a:lnTo>
                      <a:pt x="995" y="21192"/>
                    </a:lnTo>
                    <a:lnTo>
                      <a:pt x="711" y="20494"/>
                    </a:lnTo>
                    <a:lnTo>
                      <a:pt x="711" y="19679"/>
                    </a:lnTo>
                    <a:lnTo>
                      <a:pt x="782" y="19446"/>
                    </a:lnTo>
                    <a:lnTo>
                      <a:pt x="1350" y="19562"/>
                    </a:lnTo>
                    <a:lnTo>
                      <a:pt x="1705" y="19504"/>
                    </a:lnTo>
                    <a:lnTo>
                      <a:pt x="2132" y="19329"/>
                    </a:lnTo>
                    <a:lnTo>
                      <a:pt x="2345" y="19213"/>
                    </a:lnTo>
                    <a:lnTo>
                      <a:pt x="2558" y="19038"/>
                    </a:lnTo>
                    <a:lnTo>
                      <a:pt x="2700" y="18805"/>
                    </a:lnTo>
                    <a:lnTo>
                      <a:pt x="2913" y="18573"/>
                    </a:lnTo>
                    <a:lnTo>
                      <a:pt x="3055" y="18223"/>
                    </a:lnTo>
                    <a:lnTo>
                      <a:pt x="3126" y="17816"/>
                    </a:lnTo>
                    <a:lnTo>
                      <a:pt x="3268" y="17233"/>
                    </a:lnTo>
                    <a:lnTo>
                      <a:pt x="3339" y="16709"/>
                    </a:lnTo>
                    <a:lnTo>
                      <a:pt x="3339" y="15894"/>
                    </a:lnTo>
                    <a:lnTo>
                      <a:pt x="3197" y="15370"/>
                    </a:lnTo>
                    <a:lnTo>
                      <a:pt x="3197" y="15137"/>
                    </a:lnTo>
                    <a:lnTo>
                      <a:pt x="3268" y="15079"/>
                    </a:lnTo>
                    <a:lnTo>
                      <a:pt x="3339" y="15079"/>
                    </a:lnTo>
                    <a:lnTo>
                      <a:pt x="3411" y="15137"/>
                    </a:lnTo>
                    <a:lnTo>
                      <a:pt x="3624" y="15545"/>
                    </a:lnTo>
                    <a:lnTo>
                      <a:pt x="4761" y="17932"/>
                    </a:lnTo>
                    <a:lnTo>
                      <a:pt x="5045" y="18456"/>
                    </a:lnTo>
                    <a:lnTo>
                      <a:pt x="5400" y="18864"/>
                    </a:lnTo>
                    <a:lnTo>
                      <a:pt x="5826" y="19271"/>
                    </a:lnTo>
                    <a:lnTo>
                      <a:pt x="6395" y="19620"/>
                    </a:lnTo>
                    <a:lnTo>
                      <a:pt x="6892" y="19912"/>
                    </a:lnTo>
                    <a:lnTo>
                      <a:pt x="7532" y="20144"/>
                    </a:lnTo>
                    <a:lnTo>
                      <a:pt x="8739" y="20610"/>
                    </a:lnTo>
                    <a:lnTo>
                      <a:pt x="9876" y="20901"/>
                    </a:lnTo>
                    <a:lnTo>
                      <a:pt x="10871" y="21076"/>
                    </a:lnTo>
                    <a:lnTo>
                      <a:pt x="11795" y="21251"/>
                    </a:lnTo>
                    <a:lnTo>
                      <a:pt x="12576" y="20610"/>
                    </a:lnTo>
                    <a:lnTo>
                      <a:pt x="13429" y="20144"/>
                    </a:lnTo>
                    <a:lnTo>
                      <a:pt x="14211" y="19737"/>
                    </a:lnTo>
                    <a:lnTo>
                      <a:pt x="15063" y="19504"/>
                    </a:lnTo>
                    <a:lnTo>
                      <a:pt x="15845" y="19271"/>
                    </a:lnTo>
                    <a:lnTo>
                      <a:pt x="16555" y="19213"/>
                    </a:lnTo>
                    <a:lnTo>
                      <a:pt x="17337" y="19155"/>
                    </a:lnTo>
                    <a:lnTo>
                      <a:pt x="17976" y="19155"/>
                    </a:lnTo>
                    <a:lnTo>
                      <a:pt x="18687" y="19271"/>
                    </a:lnTo>
                    <a:lnTo>
                      <a:pt x="19255" y="19329"/>
                    </a:lnTo>
                    <a:lnTo>
                      <a:pt x="20321" y="19620"/>
                    </a:lnTo>
                    <a:lnTo>
                      <a:pt x="21103" y="19912"/>
                    </a:lnTo>
                    <a:lnTo>
                      <a:pt x="21600" y="201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21" name="Freeform 51"/>
              <p:cNvSpPr/>
              <p:nvPr/>
            </p:nvSpPr>
            <p:spPr>
              <a:xfrm>
                <a:off x="-2" y="2827875"/>
                <a:ext cx="1333198" cy="2642926"/>
              </a:xfrm>
              <a:custGeom>
                <a:avLst/>
                <a:gdLst/>
                <a:ahLst/>
                <a:cxnLst>
                  <a:cxn ang="0">
                    <a:pos x="wd2" y="hd2"/>
                  </a:cxn>
                  <a:cxn ang="5400000">
                    <a:pos x="wd2" y="hd2"/>
                  </a:cxn>
                  <a:cxn ang="10800000">
                    <a:pos x="wd2" y="hd2"/>
                  </a:cxn>
                  <a:cxn ang="16200000">
                    <a:pos x="wd2" y="hd2"/>
                  </a:cxn>
                </a:cxnLst>
                <a:rect l="0" t="0" r="r" b="b"/>
                <a:pathLst>
                  <a:path w="21600" h="21600" extrusionOk="0">
                    <a:moveTo>
                      <a:pt x="18862" y="7903"/>
                    </a:moveTo>
                    <a:lnTo>
                      <a:pt x="19369" y="7750"/>
                    </a:lnTo>
                    <a:lnTo>
                      <a:pt x="19775" y="7520"/>
                    </a:lnTo>
                    <a:lnTo>
                      <a:pt x="20079" y="7328"/>
                    </a:lnTo>
                    <a:lnTo>
                      <a:pt x="20383" y="7098"/>
                    </a:lnTo>
                    <a:lnTo>
                      <a:pt x="20586" y="6561"/>
                    </a:lnTo>
                    <a:lnTo>
                      <a:pt x="20687" y="6254"/>
                    </a:lnTo>
                    <a:lnTo>
                      <a:pt x="20586" y="5755"/>
                    </a:lnTo>
                    <a:lnTo>
                      <a:pt x="20383" y="5256"/>
                    </a:lnTo>
                    <a:lnTo>
                      <a:pt x="19572" y="4335"/>
                    </a:lnTo>
                    <a:lnTo>
                      <a:pt x="19065" y="3952"/>
                    </a:lnTo>
                    <a:lnTo>
                      <a:pt x="18558" y="3645"/>
                    </a:lnTo>
                    <a:lnTo>
                      <a:pt x="18051" y="3453"/>
                    </a:lnTo>
                    <a:lnTo>
                      <a:pt x="17746" y="3376"/>
                    </a:lnTo>
                    <a:lnTo>
                      <a:pt x="17138" y="3376"/>
                    </a:lnTo>
                    <a:lnTo>
                      <a:pt x="16732" y="3415"/>
                    </a:lnTo>
                    <a:lnTo>
                      <a:pt x="15921" y="3568"/>
                    </a:lnTo>
                    <a:lnTo>
                      <a:pt x="14907" y="3798"/>
                    </a:lnTo>
                    <a:lnTo>
                      <a:pt x="13994" y="4067"/>
                    </a:lnTo>
                    <a:lnTo>
                      <a:pt x="12068" y="4681"/>
                    </a:lnTo>
                    <a:lnTo>
                      <a:pt x="10749" y="5141"/>
                    </a:lnTo>
                    <a:lnTo>
                      <a:pt x="10749" y="5179"/>
                    </a:lnTo>
                    <a:lnTo>
                      <a:pt x="9837" y="5525"/>
                    </a:lnTo>
                    <a:lnTo>
                      <a:pt x="9228" y="5832"/>
                    </a:lnTo>
                    <a:lnTo>
                      <a:pt x="8721" y="6100"/>
                    </a:lnTo>
                    <a:lnTo>
                      <a:pt x="8315" y="6330"/>
                    </a:lnTo>
                    <a:lnTo>
                      <a:pt x="7910" y="6676"/>
                    </a:lnTo>
                    <a:lnTo>
                      <a:pt x="7707" y="6791"/>
                    </a:lnTo>
                    <a:lnTo>
                      <a:pt x="7606" y="6829"/>
                    </a:lnTo>
                    <a:lnTo>
                      <a:pt x="7403" y="6867"/>
                    </a:lnTo>
                    <a:lnTo>
                      <a:pt x="7301" y="6829"/>
                    </a:lnTo>
                    <a:lnTo>
                      <a:pt x="7301" y="6791"/>
                    </a:lnTo>
                    <a:lnTo>
                      <a:pt x="7504" y="6445"/>
                    </a:lnTo>
                    <a:lnTo>
                      <a:pt x="8721" y="4527"/>
                    </a:lnTo>
                    <a:lnTo>
                      <a:pt x="8823" y="4144"/>
                    </a:lnTo>
                    <a:lnTo>
                      <a:pt x="8823" y="3721"/>
                    </a:lnTo>
                    <a:lnTo>
                      <a:pt x="8721" y="3338"/>
                    </a:lnTo>
                    <a:lnTo>
                      <a:pt x="8417" y="2916"/>
                    </a:lnTo>
                    <a:lnTo>
                      <a:pt x="8011" y="2532"/>
                    </a:lnTo>
                    <a:lnTo>
                      <a:pt x="7504" y="2187"/>
                    </a:lnTo>
                    <a:lnTo>
                      <a:pt x="6896" y="1803"/>
                    </a:lnTo>
                    <a:lnTo>
                      <a:pt x="6287" y="1458"/>
                    </a:lnTo>
                    <a:lnTo>
                      <a:pt x="5070" y="882"/>
                    </a:lnTo>
                    <a:lnTo>
                      <a:pt x="3955" y="422"/>
                    </a:lnTo>
                    <a:lnTo>
                      <a:pt x="2839" y="0"/>
                    </a:lnTo>
                    <a:lnTo>
                      <a:pt x="1420" y="77"/>
                    </a:lnTo>
                    <a:lnTo>
                      <a:pt x="0" y="115"/>
                    </a:lnTo>
                    <a:lnTo>
                      <a:pt x="0" y="15730"/>
                    </a:lnTo>
                    <a:lnTo>
                      <a:pt x="913" y="15538"/>
                    </a:lnTo>
                    <a:lnTo>
                      <a:pt x="1724" y="15346"/>
                    </a:lnTo>
                    <a:lnTo>
                      <a:pt x="2434" y="15116"/>
                    </a:lnTo>
                    <a:lnTo>
                      <a:pt x="3042" y="14886"/>
                    </a:lnTo>
                    <a:lnTo>
                      <a:pt x="4056" y="14464"/>
                    </a:lnTo>
                    <a:lnTo>
                      <a:pt x="4665" y="14157"/>
                    </a:lnTo>
                    <a:lnTo>
                      <a:pt x="5172" y="14656"/>
                    </a:lnTo>
                    <a:lnTo>
                      <a:pt x="5983" y="15423"/>
                    </a:lnTo>
                    <a:lnTo>
                      <a:pt x="6896" y="16382"/>
                    </a:lnTo>
                    <a:lnTo>
                      <a:pt x="7707" y="17418"/>
                    </a:lnTo>
                    <a:lnTo>
                      <a:pt x="8011" y="17994"/>
                    </a:lnTo>
                    <a:lnTo>
                      <a:pt x="8315" y="18531"/>
                    </a:lnTo>
                    <a:lnTo>
                      <a:pt x="8518" y="19068"/>
                    </a:lnTo>
                    <a:lnTo>
                      <a:pt x="8620" y="19567"/>
                    </a:lnTo>
                    <a:lnTo>
                      <a:pt x="8518" y="20065"/>
                    </a:lnTo>
                    <a:lnTo>
                      <a:pt x="8417" y="20526"/>
                    </a:lnTo>
                    <a:lnTo>
                      <a:pt x="8113" y="20909"/>
                    </a:lnTo>
                    <a:lnTo>
                      <a:pt x="7606" y="21255"/>
                    </a:lnTo>
                    <a:lnTo>
                      <a:pt x="7504" y="21293"/>
                    </a:lnTo>
                    <a:lnTo>
                      <a:pt x="7504" y="21408"/>
                    </a:lnTo>
                    <a:lnTo>
                      <a:pt x="7606" y="21485"/>
                    </a:lnTo>
                    <a:lnTo>
                      <a:pt x="7707" y="21523"/>
                    </a:lnTo>
                    <a:lnTo>
                      <a:pt x="7910" y="21562"/>
                    </a:lnTo>
                    <a:lnTo>
                      <a:pt x="8315" y="21600"/>
                    </a:lnTo>
                    <a:lnTo>
                      <a:pt x="9127" y="21600"/>
                    </a:lnTo>
                    <a:lnTo>
                      <a:pt x="9532" y="21562"/>
                    </a:lnTo>
                    <a:lnTo>
                      <a:pt x="10039" y="21485"/>
                    </a:lnTo>
                    <a:lnTo>
                      <a:pt x="10445" y="21331"/>
                    </a:lnTo>
                    <a:lnTo>
                      <a:pt x="10851" y="21140"/>
                    </a:lnTo>
                    <a:lnTo>
                      <a:pt x="11054" y="21063"/>
                    </a:lnTo>
                    <a:lnTo>
                      <a:pt x="11662" y="20909"/>
                    </a:lnTo>
                    <a:lnTo>
                      <a:pt x="11763" y="20718"/>
                    </a:lnTo>
                    <a:lnTo>
                      <a:pt x="11763" y="20296"/>
                    </a:lnTo>
                    <a:lnTo>
                      <a:pt x="11662" y="19797"/>
                    </a:lnTo>
                    <a:lnTo>
                      <a:pt x="11358" y="19145"/>
                    </a:lnTo>
                    <a:lnTo>
                      <a:pt x="10952" y="18377"/>
                    </a:lnTo>
                    <a:lnTo>
                      <a:pt x="10344" y="17456"/>
                    </a:lnTo>
                    <a:lnTo>
                      <a:pt x="9532" y="16382"/>
                    </a:lnTo>
                    <a:lnTo>
                      <a:pt x="8518" y="15193"/>
                    </a:lnTo>
                    <a:lnTo>
                      <a:pt x="7301" y="13812"/>
                    </a:lnTo>
                    <a:lnTo>
                      <a:pt x="8823" y="13927"/>
                    </a:lnTo>
                    <a:lnTo>
                      <a:pt x="11054" y="13927"/>
                    </a:lnTo>
                    <a:lnTo>
                      <a:pt x="12270" y="13850"/>
                    </a:lnTo>
                    <a:lnTo>
                      <a:pt x="13487" y="13697"/>
                    </a:lnTo>
                    <a:lnTo>
                      <a:pt x="14096" y="13582"/>
                    </a:lnTo>
                    <a:lnTo>
                      <a:pt x="14603" y="13466"/>
                    </a:lnTo>
                    <a:lnTo>
                      <a:pt x="15617" y="13083"/>
                    </a:lnTo>
                    <a:lnTo>
                      <a:pt x="16631" y="12661"/>
                    </a:lnTo>
                    <a:lnTo>
                      <a:pt x="17746" y="12277"/>
                    </a:lnTo>
                    <a:lnTo>
                      <a:pt x="18761" y="11970"/>
                    </a:lnTo>
                    <a:lnTo>
                      <a:pt x="19673" y="11740"/>
                    </a:lnTo>
                    <a:lnTo>
                      <a:pt x="21093" y="11471"/>
                    </a:lnTo>
                    <a:lnTo>
                      <a:pt x="21600" y="11395"/>
                    </a:lnTo>
                    <a:lnTo>
                      <a:pt x="20079" y="11241"/>
                    </a:lnTo>
                    <a:lnTo>
                      <a:pt x="18862" y="11011"/>
                    </a:lnTo>
                    <a:lnTo>
                      <a:pt x="17949" y="10781"/>
                    </a:lnTo>
                    <a:lnTo>
                      <a:pt x="17239" y="10551"/>
                    </a:lnTo>
                    <a:lnTo>
                      <a:pt x="16732" y="10282"/>
                    </a:lnTo>
                    <a:lnTo>
                      <a:pt x="16428" y="10013"/>
                    </a:lnTo>
                    <a:lnTo>
                      <a:pt x="16327" y="9745"/>
                    </a:lnTo>
                    <a:lnTo>
                      <a:pt x="16428" y="9476"/>
                    </a:lnTo>
                    <a:lnTo>
                      <a:pt x="16530" y="9169"/>
                    </a:lnTo>
                    <a:lnTo>
                      <a:pt x="16732" y="8939"/>
                    </a:lnTo>
                    <a:lnTo>
                      <a:pt x="17138" y="8671"/>
                    </a:lnTo>
                    <a:lnTo>
                      <a:pt x="17442" y="8479"/>
                    </a:lnTo>
                    <a:lnTo>
                      <a:pt x="18152" y="8095"/>
                    </a:lnTo>
                    <a:lnTo>
                      <a:pt x="18862" y="7903"/>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22" name="Freeform 43"/>
              <p:cNvSpPr/>
              <p:nvPr/>
            </p:nvSpPr>
            <p:spPr>
              <a:xfrm>
                <a:off x="46255" y="-2"/>
                <a:ext cx="2798806" cy="1500679"/>
              </a:xfrm>
              <a:custGeom>
                <a:avLst/>
                <a:gdLst/>
                <a:ahLst/>
                <a:cxnLst>
                  <a:cxn ang="0">
                    <a:pos x="wd2" y="hd2"/>
                  </a:cxn>
                  <a:cxn ang="5400000">
                    <a:pos x="wd2" y="hd2"/>
                  </a:cxn>
                  <a:cxn ang="10800000">
                    <a:pos x="wd2" y="hd2"/>
                  </a:cxn>
                  <a:cxn ang="16200000">
                    <a:pos x="wd2" y="hd2"/>
                  </a:cxn>
                </a:cxnLst>
                <a:rect l="0" t="0" r="r" b="b"/>
                <a:pathLst>
                  <a:path w="21600" h="21600" extrusionOk="0">
                    <a:moveTo>
                      <a:pt x="19516" y="2385"/>
                    </a:moveTo>
                    <a:lnTo>
                      <a:pt x="18947" y="1988"/>
                    </a:lnTo>
                    <a:lnTo>
                      <a:pt x="18616" y="1723"/>
                    </a:lnTo>
                    <a:lnTo>
                      <a:pt x="18284" y="1391"/>
                    </a:lnTo>
                    <a:lnTo>
                      <a:pt x="18000" y="994"/>
                    </a:lnTo>
                    <a:lnTo>
                      <a:pt x="17763" y="530"/>
                    </a:lnTo>
                    <a:lnTo>
                      <a:pt x="17668" y="0"/>
                    </a:lnTo>
                    <a:lnTo>
                      <a:pt x="616" y="0"/>
                    </a:lnTo>
                    <a:lnTo>
                      <a:pt x="332" y="398"/>
                    </a:lnTo>
                    <a:lnTo>
                      <a:pt x="0" y="795"/>
                    </a:lnTo>
                    <a:lnTo>
                      <a:pt x="0" y="6891"/>
                    </a:lnTo>
                    <a:lnTo>
                      <a:pt x="95" y="7288"/>
                    </a:lnTo>
                    <a:lnTo>
                      <a:pt x="142" y="7686"/>
                    </a:lnTo>
                    <a:lnTo>
                      <a:pt x="95" y="8150"/>
                    </a:lnTo>
                    <a:lnTo>
                      <a:pt x="0" y="8680"/>
                    </a:lnTo>
                    <a:lnTo>
                      <a:pt x="0" y="12721"/>
                    </a:lnTo>
                    <a:lnTo>
                      <a:pt x="189" y="12854"/>
                    </a:lnTo>
                    <a:lnTo>
                      <a:pt x="332" y="13119"/>
                    </a:lnTo>
                    <a:lnTo>
                      <a:pt x="474" y="13318"/>
                    </a:lnTo>
                    <a:lnTo>
                      <a:pt x="521" y="13649"/>
                    </a:lnTo>
                    <a:lnTo>
                      <a:pt x="663" y="14245"/>
                    </a:lnTo>
                    <a:lnTo>
                      <a:pt x="663" y="15438"/>
                    </a:lnTo>
                    <a:lnTo>
                      <a:pt x="616" y="15902"/>
                    </a:lnTo>
                    <a:lnTo>
                      <a:pt x="521" y="16366"/>
                    </a:lnTo>
                    <a:lnTo>
                      <a:pt x="805" y="16233"/>
                    </a:lnTo>
                    <a:lnTo>
                      <a:pt x="1042" y="16299"/>
                    </a:lnTo>
                    <a:lnTo>
                      <a:pt x="1232" y="16432"/>
                    </a:lnTo>
                    <a:lnTo>
                      <a:pt x="1421" y="16697"/>
                    </a:lnTo>
                    <a:lnTo>
                      <a:pt x="1563" y="17094"/>
                    </a:lnTo>
                    <a:lnTo>
                      <a:pt x="1658" y="17492"/>
                    </a:lnTo>
                    <a:lnTo>
                      <a:pt x="1895" y="18552"/>
                    </a:lnTo>
                    <a:lnTo>
                      <a:pt x="1989" y="19612"/>
                    </a:lnTo>
                    <a:lnTo>
                      <a:pt x="2084" y="20540"/>
                    </a:lnTo>
                    <a:lnTo>
                      <a:pt x="2132" y="21534"/>
                    </a:lnTo>
                    <a:lnTo>
                      <a:pt x="2368" y="20540"/>
                    </a:lnTo>
                    <a:lnTo>
                      <a:pt x="2605" y="19745"/>
                    </a:lnTo>
                    <a:lnTo>
                      <a:pt x="2889" y="19016"/>
                    </a:lnTo>
                    <a:lnTo>
                      <a:pt x="3174" y="18420"/>
                    </a:lnTo>
                    <a:lnTo>
                      <a:pt x="3458" y="17890"/>
                    </a:lnTo>
                    <a:lnTo>
                      <a:pt x="3742" y="17492"/>
                    </a:lnTo>
                    <a:lnTo>
                      <a:pt x="4026" y="17161"/>
                    </a:lnTo>
                    <a:lnTo>
                      <a:pt x="4263" y="16896"/>
                    </a:lnTo>
                    <a:lnTo>
                      <a:pt x="4547" y="16697"/>
                    </a:lnTo>
                    <a:lnTo>
                      <a:pt x="4784" y="16564"/>
                    </a:lnTo>
                    <a:lnTo>
                      <a:pt x="5211" y="16432"/>
                    </a:lnTo>
                    <a:lnTo>
                      <a:pt x="5447" y="16366"/>
                    </a:lnTo>
                    <a:lnTo>
                      <a:pt x="5542" y="16366"/>
                    </a:lnTo>
                    <a:lnTo>
                      <a:pt x="5542" y="16034"/>
                    </a:lnTo>
                    <a:lnTo>
                      <a:pt x="5589" y="15504"/>
                    </a:lnTo>
                    <a:lnTo>
                      <a:pt x="5779" y="14245"/>
                    </a:lnTo>
                    <a:lnTo>
                      <a:pt x="6063" y="12920"/>
                    </a:lnTo>
                    <a:lnTo>
                      <a:pt x="6253" y="11993"/>
                    </a:lnTo>
                    <a:lnTo>
                      <a:pt x="6347" y="11728"/>
                    </a:lnTo>
                    <a:lnTo>
                      <a:pt x="6395" y="11661"/>
                    </a:lnTo>
                    <a:lnTo>
                      <a:pt x="6489" y="11661"/>
                    </a:lnTo>
                    <a:lnTo>
                      <a:pt x="6537" y="11728"/>
                    </a:lnTo>
                    <a:lnTo>
                      <a:pt x="6679" y="11993"/>
                    </a:lnTo>
                    <a:lnTo>
                      <a:pt x="6726" y="12125"/>
                    </a:lnTo>
                    <a:lnTo>
                      <a:pt x="6679" y="12523"/>
                    </a:lnTo>
                    <a:lnTo>
                      <a:pt x="6726" y="12987"/>
                    </a:lnTo>
                    <a:lnTo>
                      <a:pt x="6868" y="14047"/>
                    </a:lnTo>
                    <a:lnTo>
                      <a:pt x="7058" y="15173"/>
                    </a:lnTo>
                    <a:lnTo>
                      <a:pt x="7342" y="16299"/>
                    </a:lnTo>
                    <a:lnTo>
                      <a:pt x="7863" y="18221"/>
                    </a:lnTo>
                    <a:lnTo>
                      <a:pt x="8100" y="19016"/>
                    </a:lnTo>
                    <a:lnTo>
                      <a:pt x="8432" y="17956"/>
                    </a:lnTo>
                    <a:lnTo>
                      <a:pt x="8763" y="17094"/>
                    </a:lnTo>
                    <a:lnTo>
                      <a:pt x="9047" y="16498"/>
                    </a:lnTo>
                    <a:lnTo>
                      <a:pt x="9332" y="16167"/>
                    </a:lnTo>
                    <a:lnTo>
                      <a:pt x="9616" y="16034"/>
                    </a:lnTo>
                    <a:lnTo>
                      <a:pt x="9853" y="16034"/>
                    </a:lnTo>
                    <a:lnTo>
                      <a:pt x="10089" y="16233"/>
                    </a:lnTo>
                    <a:lnTo>
                      <a:pt x="10279" y="16498"/>
                    </a:lnTo>
                    <a:lnTo>
                      <a:pt x="10468" y="16829"/>
                    </a:lnTo>
                    <a:lnTo>
                      <a:pt x="10611" y="17227"/>
                    </a:lnTo>
                    <a:lnTo>
                      <a:pt x="10847" y="18088"/>
                    </a:lnTo>
                    <a:lnTo>
                      <a:pt x="10989" y="18751"/>
                    </a:lnTo>
                    <a:lnTo>
                      <a:pt x="11037" y="19016"/>
                    </a:lnTo>
                    <a:lnTo>
                      <a:pt x="11321" y="18221"/>
                    </a:lnTo>
                    <a:lnTo>
                      <a:pt x="11463" y="18088"/>
                    </a:lnTo>
                    <a:lnTo>
                      <a:pt x="11558" y="18022"/>
                    </a:lnTo>
                    <a:lnTo>
                      <a:pt x="11700" y="17956"/>
                    </a:lnTo>
                    <a:lnTo>
                      <a:pt x="11984" y="17890"/>
                    </a:lnTo>
                    <a:lnTo>
                      <a:pt x="12268" y="18022"/>
                    </a:lnTo>
                    <a:lnTo>
                      <a:pt x="12553" y="18287"/>
                    </a:lnTo>
                    <a:lnTo>
                      <a:pt x="12884" y="18618"/>
                    </a:lnTo>
                    <a:lnTo>
                      <a:pt x="13168" y="18950"/>
                    </a:lnTo>
                    <a:lnTo>
                      <a:pt x="13737" y="19877"/>
                    </a:lnTo>
                    <a:lnTo>
                      <a:pt x="14211" y="20739"/>
                    </a:lnTo>
                    <a:lnTo>
                      <a:pt x="14637" y="21600"/>
                    </a:lnTo>
                    <a:lnTo>
                      <a:pt x="14589" y="21467"/>
                    </a:lnTo>
                    <a:lnTo>
                      <a:pt x="14637" y="21600"/>
                    </a:lnTo>
                    <a:lnTo>
                      <a:pt x="14353" y="20606"/>
                    </a:lnTo>
                    <a:lnTo>
                      <a:pt x="14116" y="19546"/>
                    </a:lnTo>
                    <a:lnTo>
                      <a:pt x="13926" y="18420"/>
                    </a:lnTo>
                    <a:lnTo>
                      <a:pt x="13879" y="17823"/>
                    </a:lnTo>
                    <a:lnTo>
                      <a:pt x="13832" y="17293"/>
                    </a:lnTo>
                    <a:lnTo>
                      <a:pt x="13879" y="16829"/>
                    </a:lnTo>
                    <a:lnTo>
                      <a:pt x="13974" y="16432"/>
                    </a:lnTo>
                    <a:lnTo>
                      <a:pt x="14116" y="16167"/>
                    </a:lnTo>
                    <a:lnTo>
                      <a:pt x="14258" y="16034"/>
                    </a:lnTo>
                    <a:lnTo>
                      <a:pt x="14353" y="15968"/>
                    </a:lnTo>
                    <a:lnTo>
                      <a:pt x="14542" y="15902"/>
                    </a:lnTo>
                    <a:lnTo>
                      <a:pt x="14684" y="15902"/>
                    </a:lnTo>
                    <a:lnTo>
                      <a:pt x="15158" y="16034"/>
                    </a:lnTo>
                    <a:lnTo>
                      <a:pt x="15016" y="15769"/>
                    </a:lnTo>
                    <a:lnTo>
                      <a:pt x="14684" y="15239"/>
                    </a:lnTo>
                    <a:lnTo>
                      <a:pt x="14353" y="14510"/>
                    </a:lnTo>
                    <a:lnTo>
                      <a:pt x="14068" y="13715"/>
                    </a:lnTo>
                    <a:lnTo>
                      <a:pt x="14021" y="13318"/>
                    </a:lnTo>
                    <a:lnTo>
                      <a:pt x="14068" y="12987"/>
                    </a:lnTo>
                    <a:lnTo>
                      <a:pt x="14116" y="12788"/>
                    </a:lnTo>
                    <a:lnTo>
                      <a:pt x="14305" y="12523"/>
                    </a:lnTo>
                    <a:lnTo>
                      <a:pt x="14447" y="12456"/>
                    </a:lnTo>
                    <a:lnTo>
                      <a:pt x="14779" y="12324"/>
                    </a:lnTo>
                    <a:lnTo>
                      <a:pt x="15300" y="12258"/>
                    </a:lnTo>
                    <a:lnTo>
                      <a:pt x="15963" y="12390"/>
                    </a:lnTo>
                    <a:lnTo>
                      <a:pt x="16816" y="12589"/>
                    </a:lnTo>
                    <a:lnTo>
                      <a:pt x="16484" y="11860"/>
                    </a:lnTo>
                    <a:lnTo>
                      <a:pt x="15632" y="10204"/>
                    </a:lnTo>
                    <a:lnTo>
                      <a:pt x="15111" y="9210"/>
                    </a:lnTo>
                    <a:lnTo>
                      <a:pt x="14589" y="8348"/>
                    </a:lnTo>
                    <a:lnTo>
                      <a:pt x="14021" y="7620"/>
                    </a:lnTo>
                    <a:lnTo>
                      <a:pt x="13784" y="7288"/>
                    </a:lnTo>
                    <a:lnTo>
                      <a:pt x="13547" y="7090"/>
                    </a:lnTo>
                    <a:lnTo>
                      <a:pt x="13453" y="6957"/>
                    </a:lnTo>
                    <a:lnTo>
                      <a:pt x="13358" y="6692"/>
                    </a:lnTo>
                    <a:lnTo>
                      <a:pt x="13358" y="6560"/>
                    </a:lnTo>
                    <a:lnTo>
                      <a:pt x="13405" y="6493"/>
                    </a:lnTo>
                    <a:lnTo>
                      <a:pt x="13500" y="6427"/>
                    </a:lnTo>
                    <a:lnTo>
                      <a:pt x="13689" y="6493"/>
                    </a:lnTo>
                    <a:lnTo>
                      <a:pt x="14353" y="6758"/>
                    </a:lnTo>
                    <a:lnTo>
                      <a:pt x="15300" y="7222"/>
                    </a:lnTo>
                    <a:lnTo>
                      <a:pt x="16153" y="7686"/>
                    </a:lnTo>
                    <a:lnTo>
                      <a:pt x="16484" y="7951"/>
                    </a:lnTo>
                    <a:lnTo>
                      <a:pt x="16674" y="8150"/>
                    </a:lnTo>
                    <a:lnTo>
                      <a:pt x="16721" y="8083"/>
                    </a:lnTo>
                    <a:lnTo>
                      <a:pt x="16911" y="7752"/>
                    </a:lnTo>
                    <a:lnTo>
                      <a:pt x="17195" y="7355"/>
                    </a:lnTo>
                    <a:lnTo>
                      <a:pt x="17432" y="7156"/>
                    </a:lnTo>
                    <a:lnTo>
                      <a:pt x="17668" y="7023"/>
                    </a:lnTo>
                    <a:lnTo>
                      <a:pt x="18000" y="6825"/>
                    </a:lnTo>
                    <a:lnTo>
                      <a:pt x="18332" y="6692"/>
                    </a:lnTo>
                    <a:lnTo>
                      <a:pt x="18758" y="6560"/>
                    </a:lnTo>
                    <a:lnTo>
                      <a:pt x="19705" y="6560"/>
                    </a:lnTo>
                    <a:lnTo>
                      <a:pt x="20274" y="6626"/>
                    </a:lnTo>
                    <a:lnTo>
                      <a:pt x="20889" y="6825"/>
                    </a:lnTo>
                    <a:lnTo>
                      <a:pt x="21600" y="7090"/>
                    </a:lnTo>
                    <a:lnTo>
                      <a:pt x="21600" y="7023"/>
                    </a:lnTo>
                    <a:lnTo>
                      <a:pt x="20889" y="6228"/>
                    </a:lnTo>
                    <a:lnTo>
                      <a:pt x="20368" y="5632"/>
                    </a:lnTo>
                    <a:lnTo>
                      <a:pt x="19847" y="4903"/>
                    </a:lnTo>
                    <a:lnTo>
                      <a:pt x="19468" y="4174"/>
                    </a:lnTo>
                    <a:lnTo>
                      <a:pt x="19326" y="3777"/>
                    </a:lnTo>
                    <a:lnTo>
                      <a:pt x="19184" y="3445"/>
                    </a:lnTo>
                    <a:lnTo>
                      <a:pt x="19184" y="2849"/>
                    </a:lnTo>
                    <a:lnTo>
                      <a:pt x="19326" y="2584"/>
                    </a:lnTo>
                    <a:lnTo>
                      <a:pt x="19516" y="2385"/>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23" name="Freeform 35"/>
              <p:cNvSpPr/>
              <p:nvPr/>
            </p:nvSpPr>
            <p:spPr>
              <a:xfrm>
                <a:off x="22313977" y="22931"/>
                <a:ext cx="2116306" cy="11087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44" y="0"/>
                    </a:lnTo>
                    <a:lnTo>
                      <a:pt x="3318" y="986"/>
                    </a:lnTo>
                    <a:lnTo>
                      <a:pt x="2630" y="1793"/>
                    </a:lnTo>
                    <a:lnTo>
                      <a:pt x="2003" y="2510"/>
                    </a:lnTo>
                    <a:lnTo>
                      <a:pt x="1377" y="3137"/>
                    </a:lnTo>
                    <a:lnTo>
                      <a:pt x="376" y="3944"/>
                    </a:lnTo>
                    <a:lnTo>
                      <a:pt x="0" y="4212"/>
                    </a:lnTo>
                    <a:lnTo>
                      <a:pt x="1565" y="3854"/>
                    </a:lnTo>
                    <a:lnTo>
                      <a:pt x="2817" y="3675"/>
                    </a:lnTo>
                    <a:lnTo>
                      <a:pt x="3318" y="3675"/>
                    </a:lnTo>
                    <a:lnTo>
                      <a:pt x="3757" y="3764"/>
                    </a:lnTo>
                    <a:lnTo>
                      <a:pt x="4383" y="3944"/>
                    </a:lnTo>
                    <a:lnTo>
                      <a:pt x="4758" y="4302"/>
                    </a:lnTo>
                    <a:lnTo>
                      <a:pt x="4883" y="4571"/>
                    </a:lnTo>
                    <a:lnTo>
                      <a:pt x="4946" y="4840"/>
                    </a:lnTo>
                    <a:lnTo>
                      <a:pt x="4946" y="5467"/>
                    </a:lnTo>
                    <a:lnTo>
                      <a:pt x="4758" y="6095"/>
                    </a:lnTo>
                    <a:lnTo>
                      <a:pt x="4508" y="6812"/>
                    </a:lnTo>
                    <a:lnTo>
                      <a:pt x="4132" y="7529"/>
                    </a:lnTo>
                    <a:lnTo>
                      <a:pt x="3381" y="8783"/>
                    </a:lnTo>
                    <a:lnTo>
                      <a:pt x="2692" y="9680"/>
                    </a:lnTo>
                    <a:lnTo>
                      <a:pt x="2442" y="10038"/>
                    </a:lnTo>
                    <a:lnTo>
                      <a:pt x="3569" y="9859"/>
                    </a:lnTo>
                    <a:lnTo>
                      <a:pt x="3944" y="9949"/>
                    </a:lnTo>
                    <a:lnTo>
                      <a:pt x="4257" y="10128"/>
                    </a:lnTo>
                    <a:lnTo>
                      <a:pt x="4508" y="10397"/>
                    </a:lnTo>
                    <a:lnTo>
                      <a:pt x="4758" y="11114"/>
                    </a:lnTo>
                    <a:lnTo>
                      <a:pt x="4821" y="11562"/>
                    </a:lnTo>
                    <a:lnTo>
                      <a:pt x="4821" y="12368"/>
                    </a:lnTo>
                    <a:lnTo>
                      <a:pt x="4696" y="13085"/>
                    </a:lnTo>
                    <a:lnTo>
                      <a:pt x="4508" y="13892"/>
                    </a:lnTo>
                    <a:lnTo>
                      <a:pt x="4758" y="13802"/>
                    </a:lnTo>
                    <a:lnTo>
                      <a:pt x="5009" y="13892"/>
                    </a:lnTo>
                    <a:lnTo>
                      <a:pt x="5197" y="14071"/>
                    </a:lnTo>
                    <a:lnTo>
                      <a:pt x="5322" y="14340"/>
                    </a:lnTo>
                    <a:lnTo>
                      <a:pt x="5447" y="14788"/>
                    </a:lnTo>
                    <a:lnTo>
                      <a:pt x="5510" y="15237"/>
                    </a:lnTo>
                    <a:lnTo>
                      <a:pt x="5635" y="16222"/>
                    </a:lnTo>
                    <a:lnTo>
                      <a:pt x="5635" y="18284"/>
                    </a:lnTo>
                    <a:lnTo>
                      <a:pt x="5572" y="19180"/>
                    </a:lnTo>
                    <a:lnTo>
                      <a:pt x="5885" y="18284"/>
                    </a:lnTo>
                    <a:lnTo>
                      <a:pt x="6511" y="16850"/>
                    </a:lnTo>
                    <a:lnTo>
                      <a:pt x="6824" y="16312"/>
                    </a:lnTo>
                    <a:lnTo>
                      <a:pt x="7137" y="15864"/>
                    </a:lnTo>
                    <a:lnTo>
                      <a:pt x="7450" y="15505"/>
                    </a:lnTo>
                    <a:lnTo>
                      <a:pt x="7763" y="15237"/>
                    </a:lnTo>
                    <a:lnTo>
                      <a:pt x="8077" y="15057"/>
                    </a:lnTo>
                    <a:lnTo>
                      <a:pt x="8577" y="14878"/>
                    </a:lnTo>
                    <a:lnTo>
                      <a:pt x="8953" y="14788"/>
                    </a:lnTo>
                    <a:lnTo>
                      <a:pt x="9329" y="14788"/>
                    </a:lnTo>
                    <a:lnTo>
                      <a:pt x="9329" y="14430"/>
                    </a:lnTo>
                    <a:lnTo>
                      <a:pt x="9391" y="13982"/>
                    </a:lnTo>
                    <a:lnTo>
                      <a:pt x="9704" y="12727"/>
                    </a:lnTo>
                    <a:lnTo>
                      <a:pt x="10393" y="10666"/>
                    </a:lnTo>
                    <a:lnTo>
                      <a:pt x="10456" y="10397"/>
                    </a:lnTo>
                    <a:lnTo>
                      <a:pt x="10518" y="10307"/>
                    </a:lnTo>
                    <a:lnTo>
                      <a:pt x="10643" y="10397"/>
                    </a:lnTo>
                    <a:lnTo>
                      <a:pt x="10706" y="10486"/>
                    </a:lnTo>
                    <a:lnTo>
                      <a:pt x="10769" y="10755"/>
                    </a:lnTo>
                    <a:lnTo>
                      <a:pt x="10769" y="10845"/>
                    </a:lnTo>
                    <a:lnTo>
                      <a:pt x="10706" y="11741"/>
                    </a:lnTo>
                    <a:lnTo>
                      <a:pt x="10769" y="12727"/>
                    </a:lnTo>
                    <a:lnTo>
                      <a:pt x="10831" y="13892"/>
                    </a:lnTo>
                    <a:lnTo>
                      <a:pt x="11019" y="15057"/>
                    </a:lnTo>
                    <a:lnTo>
                      <a:pt x="11332" y="17029"/>
                    </a:lnTo>
                    <a:lnTo>
                      <a:pt x="11457" y="17836"/>
                    </a:lnTo>
                    <a:lnTo>
                      <a:pt x="11896" y="16850"/>
                    </a:lnTo>
                    <a:lnTo>
                      <a:pt x="12271" y="16133"/>
                    </a:lnTo>
                    <a:lnTo>
                      <a:pt x="12647" y="15595"/>
                    </a:lnTo>
                    <a:lnTo>
                      <a:pt x="12960" y="15326"/>
                    </a:lnTo>
                    <a:lnTo>
                      <a:pt x="13210" y="15237"/>
                    </a:lnTo>
                    <a:lnTo>
                      <a:pt x="13461" y="15237"/>
                    </a:lnTo>
                    <a:lnTo>
                      <a:pt x="13649" y="15505"/>
                    </a:lnTo>
                    <a:lnTo>
                      <a:pt x="13774" y="15774"/>
                    </a:lnTo>
                    <a:lnTo>
                      <a:pt x="13962" y="16133"/>
                    </a:lnTo>
                    <a:lnTo>
                      <a:pt x="14024" y="16581"/>
                    </a:lnTo>
                    <a:lnTo>
                      <a:pt x="14212" y="17388"/>
                    </a:lnTo>
                    <a:lnTo>
                      <a:pt x="14337" y="18373"/>
                    </a:lnTo>
                    <a:lnTo>
                      <a:pt x="14525" y="17836"/>
                    </a:lnTo>
                    <a:lnTo>
                      <a:pt x="14776" y="17567"/>
                    </a:lnTo>
                    <a:lnTo>
                      <a:pt x="15026" y="17388"/>
                    </a:lnTo>
                    <a:lnTo>
                      <a:pt x="15277" y="17477"/>
                    </a:lnTo>
                    <a:lnTo>
                      <a:pt x="15527" y="17656"/>
                    </a:lnTo>
                    <a:lnTo>
                      <a:pt x="15840" y="17925"/>
                    </a:lnTo>
                    <a:lnTo>
                      <a:pt x="16090" y="18284"/>
                    </a:lnTo>
                    <a:lnTo>
                      <a:pt x="16341" y="18732"/>
                    </a:lnTo>
                    <a:lnTo>
                      <a:pt x="16779" y="19718"/>
                    </a:lnTo>
                    <a:lnTo>
                      <a:pt x="17155" y="20614"/>
                    </a:lnTo>
                    <a:lnTo>
                      <a:pt x="17468" y="21600"/>
                    </a:lnTo>
                    <a:lnTo>
                      <a:pt x="17468" y="21421"/>
                    </a:lnTo>
                    <a:lnTo>
                      <a:pt x="17530" y="21510"/>
                    </a:lnTo>
                    <a:lnTo>
                      <a:pt x="17343" y="20524"/>
                    </a:lnTo>
                    <a:lnTo>
                      <a:pt x="17155" y="19449"/>
                    </a:lnTo>
                    <a:lnTo>
                      <a:pt x="17092" y="18284"/>
                    </a:lnTo>
                    <a:lnTo>
                      <a:pt x="17092" y="17208"/>
                    </a:lnTo>
                    <a:lnTo>
                      <a:pt x="17217" y="16760"/>
                    </a:lnTo>
                    <a:lnTo>
                      <a:pt x="17343" y="16402"/>
                    </a:lnTo>
                    <a:lnTo>
                      <a:pt x="17468" y="16133"/>
                    </a:lnTo>
                    <a:lnTo>
                      <a:pt x="17718" y="15954"/>
                    </a:lnTo>
                    <a:lnTo>
                      <a:pt x="18094" y="15954"/>
                    </a:lnTo>
                    <a:lnTo>
                      <a:pt x="18470" y="16222"/>
                    </a:lnTo>
                    <a:lnTo>
                      <a:pt x="18094" y="15326"/>
                    </a:lnTo>
                    <a:lnTo>
                      <a:pt x="17843" y="14609"/>
                    </a:lnTo>
                    <a:lnTo>
                      <a:pt x="17718" y="14161"/>
                    </a:lnTo>
                    <a:lnTo>
                      <a:pt x="17656" y="13713"/>
                    </a:lnTo>
                    <a:lnTo>
                      <a:pt x="17656" y="13354"/>
                    </a:lnTo>
                    <a:lnTo>
                      <a:pt x="17718" y="12996"/>
                    </a:lnTo>
                    <a:lnTo>
                      <a:pt x="17843" y="12727"/>
                    </a:lnTo>
                    <a:lnTo>
                      <a:pt x="18094" y="12548"/>
                    </a:lnTo>
                    <a:lnTo>
                      <a:pt x="18970" y="12548"/>
                    </a:lnTo>
                    <a:lnTo>
                      <a:pt x="19597" y="12817"/>
                    </a:lnTo>
                    <a:lnTo>
                      <a:pt x="20410" y="13175"/>
                    </a:lnTo>
                    <a:lnTo>
                      <a:pt x="20160" y="12368"/>
                    </a:lnTo>
                    <a:lnTo>
                      <a:pt x="19471" y="10576"/>
                    </a:lnTo>
                    <a:lnTo>
                      <a:pt x="19096" y="9590"/>
                    </a:lnTo>
                    <a:lnTo>
                      <a:pt x="18657" y="8604"/>
                    </a:lnTo>
                    <a:lnTo>
                      <a:pt x="18157" y="7798"/>
                    </a:lnTo>
                    <a:lnTo>
                      <a:pt x="17718" y="7170"/>
                    </a:lnTo>
                    <a:lnTo>
                      <a:pt x="17718" y="7080"/>
                    </a:lnTo>
                    <a:lnTo>
                      <a:pt x="17656" y="6812"/>
                    </a:lnTo>
                    <a:lnTo>
                      <a:pt x="17656" y="6543"/>
                    </a:lnTo>
                    <a:lnTo>
                      <a:pt x="17781" y="6543"/>
                    </a:lnTo>
                    <a:lnTo>
                      <a:pt x="17969" y="6632"/>
                    </a:lnTo>
                    <a:lnTo>
                      <a:pt x="19409" y="7618"/>
                    </a:lnTo>
                    <a:lnTo>
                      <a:pt x="20160" y="8246"/>
                    </a:lnTo>
                    <a:lnTo>
                      <a:pt x="20473" y="8604"/>
                    </a:lnTo>
                    <a:lnTo>
                      <a:pt x="20661" y="8783"/>
                    </a:lnTo>
                    <a:lnTo>
                      <a:pt x="20849" y="8515"/>
                    </a:lnTo>
                    <a:lnTo>
                      <a:pt x="21162" y="8156"/>
                    </a:lnTo>
                    <a:lnTo>
                      <a:pt x="21600" y="7887"/>
                    </a:lnTo>
                    <a:lnTo>
                      <a:pt x="21600" y="0"/>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24" name="Freeform 31"/>
              <p:cNvSpPr/>
              <p:nvPr/>
            </p:nvSpPr>
            <p:spPr>
              <a:xfrm>
                <a:off x="18643314" y="12419118"/>
                <a:ext cx="3100208" cy="1295994"/>
              </a:xfrm>
              <a:custGeom>
                <a:avLst/>
                <a:gdLst/>
                <a:ahLst/>
                <a:cxnLst>
                  <a:cxn ang="0">
                    <a:pos x="wd2" y="hd2"/>
                  </a:cxn>
                  <a:cxn ang="5400000">
                    <a:pos x="wd2" y="hd2"/>
                  </a:cxn>
                  <a:cxn ang="10800000">
                    <a:pos x="wd2" y="hd2"/>
                  </a:cxn>
                  <a:cxn ang="16200000">
                    <a:pos x="wd2" y="hd2"/>
                  </a:cxn>
                </a:cxnLst>
                <a:rect l="0" t="0" r="r" b="b"/>
                <a:pathLst>
                  <a:path w="21600" h="21600" extrusionOk="0">
                    <a:moveTo>
                      <a:pt x="16554" y="10879"/>
                    </a:moveTo>
                    <a:lnTo>
                      <a:pt x="15846" y="10324"/>
                    </a:lnTo>
                    <a:lnTo>
                      <a:pt x="15182" y="9926"/>
                    </a:lnTo>
                    <a:lnTo>
                      <a:pt x="14607" y="9688"/>
                    </a:lnTo>
                    <a:lnTo>
                      <a:pt x="14031" y="9609"/>
                    </a:lnTo>
                    <a:lnTo>
                      <a:pt x="13544" y="9529"/>
                    </a:lnTo>
                    <a:lnTo>
                      <a:pt x="13102" y="9609"/>
                    </a:lnTo>
                    <a:lnTo>
                      <a:pt x="12703" y="9768"/>
                    </a:lnTo>
                    <a:lnTo>
                      <a:pt x="12393" y="9926"/>
                    </a:lnTo>
                    <a:lnTo>
                      <a:pt x="12084" y="10165"/>
                    </a:lnTo>
                    <a:lnTo>
                      <a:pt x="11862" y="10403"/>
                    </a:lnTo>
                    <a:lnTo>
                      <a:pt x="11464" y="10879"/>
                    </a:lnTo>
                    <a:lnTo>
                      <a:pt x="11287" y="11276"/>
                    </a:lnTo>
                    <a:lnTo>
                      <a:pt x="11198" y="11435"/>
                    </a:lnTo>
                    <a:lnTo>
                      <a:pt x="11110" y="11515"/>
                    </a:lnTo>
                    <a:lnTo>
                      <a:pt x="10977" y="11594"/>
                    </a:lnTo>
                    <a:lnTo>
                      <a:pt x="10889" y="11594"/>
                    </a:lnTo>
                    <a:lnTo>
                      <a:pt x="10933" y="11435"/>
                    </a:lnTo>
                    <a:lnTo>
                      <a:pt x="10977" y="11197"/>
                    </a:lnTo>
                    <a:lnTo>
                      <a:pt x="11375" y="9847"/>
                    </a:lnTo>
                    <a:lnTo>
                      <a:pt x="11685" y="8735"/>
                    </a:lnTo>
                    <a:lnTo>
                      <a:pt x="11995" y="7306"/>
                    </a:lnTo>
                    <a:lnTo>
                      <a:pt x="12261" y="5797"/>
                    </a:lnTo>
                    <a:lnTo>
                      <a:pt x="12393" y="4924"/>
                    </a:lnTo>
                    <a:lnTo>
                      <a:pt x="12482" y="4050"/>
                    </a:lnTo>
                    <a:lnTo>
                      <a:pt x="12526" y="3176"/>
                    </a:lnTo>
                    <a:lnTo>
                      <a:pt x="12526" y="1350"/>
                    </a:lnTo>
                    <a:lnTo>
                      <a:pt x="12438" y="397"/>
                    </a:lnTo>
                    <a:lnTo>
                      <a:pt x="12039" y="794"/>
                    </a:lnTo>
                    <a:lnTo>
                      <a:pt x="11597" y="1271"/>
                    </a:lnTo>
                    <a:lnTo>
                      <a:pt x="11110" y="1906"/>
                    </a:lnTo>
                    <a:lnTo>
                      <a:pt x="10534" y="2779"/>
                    </a:lnTo>
                    <a:lnTo>
                      <a:pt x="10003" y="3891"/>
                    </a:lnTo>
                    <a:lnTo>
                      <a:pt x="9738" y="4606"/>
                    </a:lnTo>
                    <a:lnTo>
                      <a:pt x="9516" y="5241"/>
                    </a:lnTo>
                    <a:lnTo>
                      <a:pt x="9295" y="6035"/>
                    </a:lnTo>
                    <a:lnTo>
                      <a:pt x="9118" y="6909"/>
                    </a:lnTo>
                    <a:lnTo>
                      <a:pt x="9030" y="6671"/>
                    </a:lnTo>
                    <a:lnTo>
                      <a:pt x="8808" y="6194"/>
                    </a:lnTo>
                    <a:lnTo>
                      <a:pt x="8543" y="5876"/>
                    </a:lnTo>
                    <a:lnTo>
                      <a:pt x="8410" y="5797"/>
                    </a:lnTo>
                    <a:lnTo>
                      <a:pt x="8277" y="5876"/>
                    </a:lnTo>
                    <a:lnTo>
                      <a:pt x="8144" y="6194"/>
                    </a:lnTo>
                    <a:lnTo>
                      <a:pt x="8056" y="6432"/>
                    </a:lnTo>
                    <a:lnTo>
                      <a:pt x="8056" y="6671"/>
                    </a:lnTo>
                    <a:lnTo>
                      <a:pt x="8100" y="6750"/>
                    </a:lnTo>
                    <a:lnTo>
                      <a:pt x="8189" y="7306"/>
                    </a:lnTo>
                    <a:lnTo>
                      <a:pt x="8321" y="8815"/>
                    </a:lnTo>
                    <a:lnTo>
                      <a:pt x="8410" y="9609"/>
                    </a:lnTo>
                    <a:lnTo>
                      <a:pt x="8454" y="10482"/>
                    </a:lnTo>
                    <a:lnTo>
                      <a:pt x="8454" y="11276"/>
                    </a:lnTo>
                    <a:lnTo>
                      <a:pt x="8410" y="11991"/>
                    </a:lnTo>
                    <a:lnTo>
                      <a:pt x="7879" y="10006"/>
                    </a:lnTo>
                    <a:lnTo>
                      <a:pt x="7480" y="8497"/>
                    </a:lnTo>
                    <a:lnTo>
                      <a:pt x="7082" y="6829"/>
                    </a:lnTo>
                    <a:lnTo>
                      <a:pt x="6772" y="5003"/>
                    </a:lnTo>
                    <a:lnTo>
                      <a:pt x="6639" y="4129"/>
                    </a:lnTo>
                    <a:lnTo>
                      <a:pt x="6551" y="3335"/>
                    </a:lnTo>
                    <a:lnTo>
                      <a:pt x="6507" y="2541"/>
                    </a:lnTo>
                    <a:lnTo>
                      <a:pt x="6551" y="1747"/>
                    </a:lnTo>
                    <a:lnTo>
                      <a:pt x="6595" y="1112"/>
                    </a:lnTo>
                    <a:lnTo>
                      <a:pt x="6728" y="476"/>
                    </a:lnTo>
                    <a:lnTo>
                      <a:pt x="6772" y="397"/>
                    </a:lnTo>
                    <a:lnTo>
                      <a:pt x="6772" y="238"/>
                    </a:lnTo>
                    <a:lnTo>
                      <a:pt x="6728" y="79"/>
                    </a:lnTo>
                    <a:lnTo>
                      <a:pt x="6595" y="0"/>
                    </a:lnTo>
                    <a:lnTo>
                      <a:pt x="6197" y="0"/>
                    </a:lnTo>
                    <a:lnTo>
                      <a:pt x="6064" y="79"/>
                    </a:lnTo>
                    <a:lnTo>
                      <a:pt x="5887" y="318"/>
                    </a:lnTo>
                    <a:lnTo>
                      <a:pt x="5754" y="556"/>
                    </a:lnTo>
                    <a:lnTo>
                      <a:pt x="5621" y="874"/>
                    </a:lnTo>
                    <a:lnTo>
                      <a:pt x="5577" y="1032"/>
                    </a:lnTo>
                    <a:lnTo>
                      <a:pt x="5444" y="1191"/>
                    </a:lnTo>
                    <a:lnTo>
                      <a:pt x="5400" y="1350"/>
                    </a:lnTo>
                    <a:lnTo>
                      <a:pt x="5356" y="1588"/>
                    </a:lnTo>
                    <a:lnTo>
                      <a:pt x="5400" y="2303"/>
                    </a:lnTo>
                    <a:lnTo>
                      <a:pt x="5489" y="3176"/>
                    </a:lnTo>
                    <a:lnTo>
                      <a:pt x="5621" y="4209"/>
                    </a:lnTo>
                    <a:lnTo>
                      <a:pt x="5843" y="5479"/>
                    </a:lnTo>
                    <a:lnTo>
                      <a:pt x="6152" y="6909"/>
                    </a:lnTo>
                    <a:lnTo>
                      <a:pt x="6551" y="8656"/>
                    </a:lnTo>
                    <a:lnTo>
                      <a:pt x="7569" y="12785"/>
                    </a:lnTo>
                    <a:lnTo>
                      <a:pt x="7259" y="12468"/>
                    </a:lnTo>
                    <a:lnTo>
                      <a:pt x="6905" y="11912"/>
                    </a:lnTo>
                    <a:lnTo>
                      <a:pt x="6507" y="11356"/>
                    </a:lnTo>
                    <a:lnTo>
                      <a:pt x="6197" y="10800"/>
                    </a:lnTo>
                    <a:lnTo>
                      <a:pt x="5621" y="9688"/>
                    </a:lnTo>
                    <a:lnTo>
                      <a:pt x="5400" y="9212"/>
                    </a:lnTo>
                    <a:lnTo>
                      <a:pt x="5356" y="9212"/>
                    </a:lnTo>
                    <a:lnTo>
                      <a:pt x="5267" y="9053"/>
                    </a:lnTo>
                    <a:lnTo>
                      <a:pt x="5090" y="8974"/>
                    </a:lnTo>
                    <a:lnTo>
                      <a:pt x="4869" y="9053"/>
                    </a:lnTo>
                    <a:lnTo>
                      <a:pt x="4780" y="9212"/>
                    </a:lnTo>
                    <a:lnTo>
                      <a:pt x="4736" y="9371"/>
                    </a:lnTo>
                    <a:lnTo>
                      <a:pt x="4692" y="9688"/>
                    </a:lnTo>
                    <a:lnTo>
                      <a:pt x="4825" y="10641"/>
                    </a:lnTo>
                    <a:lnTo>
                      <a:pt x="4869" y="10879"/>
                    </a:lnTo>
                    <a:lnTo>
                      <a:pt x="4382" y="10641"/>
                    </a:lnTo>
                    <a:lnTo>
                      <a:pt x="3895" y="10482"/>
                    </a:lnTo>
                    <a:lnTo>
                      <a:pt x="2567" y="10482"/>
                    </a:lnTo>
                    <a:lnTo>
                      <a:pt x="2169" y="10641"/>
                    </a:lnTo>
                    <a:lnTo>
                      <a:pt x="1461" y="10879"/>
                    </a:lnTo>
                    <a:lnTo>
                      <a:pt x="885" y="11276"/>
                    </a:lnTo>
                    <a:lnTo>
                      <a:pt x="398" y="11594"/>
                    </a:lnTo>
                    <a:lnTo>
                      <a:pt x="0" y="11991"/>
                    </a:lnTo>
                    <a:lnTo>
                      <a:pt x="398" y="12626"/>
                    </a:lnTo>
                    <a:lnTo>
                      <a:pt x="797" y="13182"/>
                    </a:lnTo>
                    <a:lnTo>
                      <a:pt x="1239" y="13659"/>
                    </a:lnTo>
                    <a:lnTo>
                      <a:pt x="1638" y="14135"/>
                    </a:lnTo>
                    <a:lnTo>
                      <a:pt x="2125" y="14532"/>
                    </a:lnTo>
                    <a:lnTo>
                      <a:pt x="2567" y="14850"/>
                    </a:lnTo>
                    <a:lnTo>
                      <a:pt x="3408" y="15326"/>
                    </a:lnTo>
                    <a:lnTo>
                      <a:pt x="4205" y="15644"/>
                    </a:lnTo>
                    <a:lnTo>
                      <a:pt x="4913" y="15882"/>
                    </a:lnTo>
                    <a:lnTo>
                      <a:pt x="5754" y="16041"/>
                    </a:lnTo>
                    <a:lnTo>
                      <a:pt x="5887" y="16121"/>
                    </a:lnTo>
                    <a:lnTo>
                      <a:pt x="5975" y="16121"/>
                    </a:lnTo>
                    <a:lnTo>
                      <a:pt x="5975" y="16200"/>
                    </a:lnTo>
                    <a:lnTo>
                      <a:pt x="5931" y="16359"/>
                    </a:lnTo>
                    <a:lnTo>
                      <a:pt x="5754" y="16518"/>
                    </a:lnTo>
                    <a:lnTo>
                      <a:pt x="5444" y="16597"/>
                    </a:lnTo>
                    <a:lnTo>
                      <a:pt x="5090" y="16756"/>
                    </a:lnTo>
                    <a:lnTo>
                      <a:pt x="4648" y="17153"/>
                    </a:lnTo>
                    <a:lnTo>
                      <a:pt x="4426" y="17391"/>
                    </a:lnTo>
                    <a:lnTo>
                      <a:pt x="4161" y="17709"/>
                    </a:lnTo>
                    <a:lnTo>
                      <a:pt x="3895" y="18106"/>
                    </a:lnTo>
                    <a:lnTo>
                      <a:pt x="3674" y="18582"/>
                    </a:lnTo>
                    <a:lnTo>
                      <a:pt x="3408" y="19218"/>
                    </a:lnTo>
                    <a:lnTo>
                      <a:pt x="3187" y="19853"/>
                    </a:lnTo>
                    <a:lnTo>
                      <a:pt x="2966" y="20647"/>
                    </a:lnTo>
                    <a:lnTo>
                      <a:pt x="2744" y="21600"/>
                    </a:lnTo>
                    <a:lnTo>
                      <a:pt x="14430" y="21600"/>
                    </a:lnTo>
                    <a:lnTo>
                      <a:pt x="13987" y="20329"/>
                    </a:lnTo>
                    <a:lnTo>
                      <a:pt x="13544" y="19218"/>
                    </a:lnTo>
                    <a:lnTo>
                      <a:pt x="13279" y="18741"/>
                    </a:lnTo>
                    <a:lnTo>
                      <a:pt x="12969" y="18344"/>
                    </a:lnTo>
                    <a:lnTo>
                      <a:pt x="12703" y="18026"/>
                    </a:lnTo>
                    <a:lnTo>
                      <a:pt x="12393" y="17788"/>
                    </a:lnTo>
                    <a:lnTo>
                      <a:pt x="12349" y="17709"/>
                    </a:lnTo>
                    <a:lnTo>
                      <a:pt x="12305" y="17550"/>
                    </a:lnTo>
                    <a:lnTo>
                      <a:pt x="12305" y="17391"/>
                    </a:lnTo>
                    <a:lnTo>
                      <a:pt x="12482" y="17391"/>
                    </a:lnTo>
                    <a:lnTo>
                      <a:pt x="13057" y="17550"/>
                    </a:lnTo>
                    <a:lnTo>
                      <a:pt x="13943" y="17868"/>
                    </a:lnTo>
                    <a:lnTo>
                      <a:pt x="14430" y="18026"/>
                    </a:lnTo>
                    <a:lnTo>
                      <a:pt x="15403" y="18026"/>
                    </a:lnTo>
                    <a:lnTo>
                      <a:pt x="15846" y="17947"/>
                    </a:lnTo>
                    <a:lnTo>
                      <a:pt x="16598" y="17550"/>
                    </a:lnTo>
                    <a:lnTo>
                      <a:pt x="17085" y="17312"/>
                    </a:lnTo>
                    <a:lnTo>
                      <a:pt x="17661" y="16915"/>
                    </a:lnTo>
                    <a:lnTo>
                      <a:pt x="18369" y="16359"/>
                    </a:lnTo>
                    <a:lnTo>
                      <a:pt x="19254" y="15565"/>
                    </a:lnTo>
                    <a:lnTo>
                      <a:pt x="20316" y="14532"/>
                    </a:lnTo>
                    <a:lnTo>
                      <a:pt x="21600" y="13182"/>
                    </a:lnTo>
                    <a:lnTo>
                      <a:pt x="21379" y="13262"/>
                    </a:lnTo>
                    <a:lnTo>
                      <a:pt x="21069" y="13262"/>
                    </a:lnTo>
                    <a:lnTo>
                      <a:pt x="20582" y="13182"/>
                    </a:lnTo>
                    <a:lnTo>
                      <a:pt x="19918" y="13024"/>
                    </a:lnTo>
                    <a:lnTo>
                      <a:pt x="19033" y="12547"/>
                    </a:lnTo>
                    <a:lnTo>
                      <a:pt x="17926" y="11832"/>
                    </a:lnTo>
                    <a:lnTo>
                      <a:pt x="16554" y="10879"/>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sp>
        <p:nvSpPr>
          <p:cNvPr id="1227" name="Title Text"/>
          <p:cNvSpPr txBox="1">
            <a:spLocks noGrp="1"/>
          </p:cNvSpPr>
          <p:nvPr>
            <p:ph type="title"/>
          </p:nvPr>
        </p:nvSpPr>
        <p:spPr>
          <a:xfrm>
            <a:off x="2691844" y="6614710"/>
            <a:ext cx="18979149" cy="2940057"/>
          </a:xfrm>
          <a:prstGeom prst="rect">
            <a:avLst/>
          </a:prstGeom>
        </p:spPr>
        <p:txBody>
          <a:bodyPr lIns="108854" tIns="108854" rIns="108854" bIns="108854" anchor="b"/>
          <a:lstStyle>
            <a:lvl1pPr algn="l" defTabSz="1088547">
              <a:defRPr sz="9500">
                <a:latin typeface="Verdana"/>
                <a:ea typeface="Verdana"/>
                <a:cs typeface="Verdana"/>
                <a:sym typeface="Verdana"/>
              </a:defRPr>
            </a:lvl1pPr>
          </a:lstStyle>
          <a:p>
            <a:r>
              <a:t>Title Text</a:t>
            </a:r>
          </a:p>
        </p:txBody>
      </p:sp>
      <p:sp>
        <p:nvSpPr>
          <p:cNvPr id="1228" name="Body Level One…"/>
          <p:cNvSpPr txBox="1">
            <a:spLocks noGrp="1"/>
          </p:cNvSpPr>
          <p:nvPr>
            <p:ph type="body" sz="quarter" idx="1"/>
          </p:nvPr>
        </p:nvSpPr>
        <p:spPr>
          <a:xfrm>
            <a:off x="2691844" y="9554760"/>
            <a:ext cx="18979149" cy="1722847"/>
          </a:xfrm>
          <a:prstGeom prst="rect">
            <a:avLst/>
          </a:prstGeom>
        </p:spPr>
        <p:txBody>
          <a:bodyPr lIns="108854" tIns="108854" rIns="108854" bIns="108854" anchor="t"/>
          <a:lstStyle>
            <a:lvl1pPr indent="0" defTabSz="1088547">
              <a:spcBef>
                <a:spcPts val="1400"/>
              </a:spcBef>
              <a:defRPr sz="4800">
                <a:solidFill>
                  <a:srgbClr val="FF9000"/>
                </a:solidFill>
                <a:latin typeface="Verdana"/>
                <a:ea typeface="Verdana"/>
                <a:cs typeface="Verdana"/>
                <a:sym typeface="Verdana"/>
              </a:defRPr>
            </a:lvl1pPr>
            <a:lvl2pPr indent="0" defTabSz="1088547">
              <a:spcBef>
                <a:spcPts val="1400"/>
              </a:spcBef>
              <a:defRPr sz="4800">
                <a:solidFill>
                  <a:srgbClr val="FF9000"/>
                </a:solidFill>
                <a:latin typeface="Verdana"/>
                <a:ea typeface="Verdana"/>
                <a:cs typeface="Verdana"/>
                <a:sym typeface="Verdana"/>
              </a:defRPr>
            </a:lvl2pPr>
            <a:lvl3pPr indent="0" defTabSz="1088547">
              <a:spcBef>
                <a:spcPts val="1400"/>
              </a:spcBef>
              <a:defRPr sz="4800">
                <a:solidFill>
                  <a:srgbClr val="FF9000"/>
                </a:solidFill>
                <a:latin typeface="Verdana"/>
                <a:ea typeface="Verdana"/>
                <a:cs typeface="Verdana"/>
                <a:sym typeface="Verdana"/>
              </a:defRPr>
            </a:lvl3pPr>
            <a:lvl4pPr indent="0" defTabSz="1088547">
              <a:spcBef>
                <a:spcPts val="1400"/>
              </a:spcBef>
              <a:defRPr sz="4800">
                <a:solidFill>
                  <a:srgbClr val="FF9000"/>
                </a:solidFill>
                <a:latin typeface="Verdana"/>
                <a:ea typeface="Verdana"/>
                <a:cs typeface="Verdana"/>
                <a:sym typeface="Verdana"/>
              </a:defRPr>
            </a:lvl4pPr>
            <a:lvl5pPr indent="0" defTabSz="1088547">
              <a:spcBef>
                <a:spcPts val="1400"/>
              </a:spcBef>
              <a:defRPr sz="4800">
                <a:solidFill>
                  <a:srgbClr val="FF9000"/>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29" name="Slide Number"/>
          <p:cNvSpPr txBox="1">
            <a:spLocks noGrp="1"/>
          </p:cNvSpPr>
          <p:nvPr>
            <p:ph type="sldNum" sz="quarter" idx="2"/>
          </p:nvPr>
        </p:nvSpPr>
        <p:spPr>
          <a:xfrm>
            <a:off x="1527087" y="11755764"/>
            <a:ext cx="924766" cy="878109"/>
          </a:xfrm>
          <a:prstGeom prst="rect">
            <a:avLst/>
          </a:prstGeom>
        </p:spPr>
        <p:txBody>
          <a:bodyPr lIns="108854" tIns="108854" rIns="108854" bIns="108854" anchor="b"/>
          <a:lstStyle>
            <a:lvl1pPr algn="l">
              <a:defRPr sz="4300">
                <a:solidFill>
                  <a:srgbClr val="FF9000"/>
                </a:solidFill>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D6251B"/>
            </a:gs>
            <a:gs pos="92000">
              <a:srgbClr val="850D00"/>
            </a:gs>
          </a:gsLst>
          <a:lin ang="5400000" scaled="0"/>
        </a:gradFill>
        <a:effectLst/>
      </p:bgPr>
    </p:bg>
    <p:spTree>
      <p:nvGrpSpPr>
        <p:cNvPr id="1" name=""/>
        <p:cNvGrpSpPr/>
        <p:nvPr/>
      </p:nvGrpSpPr>
      <p:grpSpPr>
        <a:xfrm>
          <a:off x="0" y="0"/>
          <a:ext cx="0" cy="0"/>
          <a:chOff x="0" y="0"/>
          <a:chExt cx="0" cy="0"/>
        </a:xfrm>
      </p:grpSpPr>
      <p:grpSp>
        <p:nvGrpSpPr>
          <p:cNvPr id="1266" name="Group 60"/>
          <p:cNvGrpSpPr/>
          <p:nvPr/>
        </p:nvGrpSpPr>
        <p:grpSpPr>
          <a:xfrm>
            <a:off x="-410498" y="-14"/>
            <a:ext cx="25332062" cy="14280535"/>
            <a:chOff x="-3" y="-2"/>
            <a:chExt cx="25332061" cy="14280535"/>
          </a:xfrm>
        </p:grpSpPr>
        <p:grpSp>
          <p:nvGrpSpPr>
            <p:cNvPr id="1242" name="Group 182"/>
            <p:cNvGrpSpPr/>
            <p:nvPr/>
          </p:nvGrpSpPr>
          <p:grpSpPr>
            <a:xfrm>
              <a:off x="-4" y="1226"/>
              <a:ext cx="24702284" cy="14279307"/>
              <a:chOff x="-1" y="-1"/>
              <a:chExt cx="24702282" cy="14279306"/>
            </a:xfrm>
          </p:grpSpPr>
          <p:sp>
            <p:nvSpPr>
              <p:cNvPr id="1236" name="Freeform 12"/>
              <p:cNvSpPr/>
              <p:nvPr/>
            </p:nvSpPr>
            <p:spPr>
              <a:xfrm rot="8051039">
                <a:off x="730603" y="7199502"/>
                <a:ext cx="2109774" cy="2929200"/>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37" name="Freeform 28"/>
              <p:cNvSpPr/>
              <p:nvPr/>
            </p:nvSpPr>
            <p:spPr>
              <a:xfrm rot="7569598">
                <a:off x="2178568" y="-45691"/>
                <a:ext cx="1665346" cy="350263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38" name="Freeform 36"/>
              <p:cNvSpPr/>
              <p:nvPr/>
            </p:nvSpPr>
            <p:spPr>
              <a:xfrm rot="11849821">
                <a:off x="21077787" y="1194321"/>
                <a:ext cx="2838072" cy="2126294"/>
              </a:xfrm>
              <a:custGeom>
                <a:avLst/>
                <a:gdLst/>
                <a:ahLst/>
                <a:cxnLst>
                  <a:cxn ang="0">
                    <a:pos x="wd2" y="hd2"/>
                  </a:cxn>
                  <a:cxn ang="5400000">
                    <a:pos x="wd2" y="hd2"/>
                  </a:cxn>
                  <a:cxn ang="10800000">
                    <a:pos x="wd2" y="hd2"/>
                  </a:cxn>
                  <a:cxn ang="16200000">
                    <a:pos x="wd2" y="hd2"/>
                  </a:cxn>
                </a:cxnLst>
                <a:rect l="0" t="0" r="r" b="b"/>
                <a:pathLst>
                  <a:path w="21600" h="21600" extrusionOk="0">
                    <a:moveTo>
                      <a:pt x="15822" y="9480"/>
                    </a:moveTo>
                    <a:lnTo>
                      <a:pt x="15638" y="9526"/>
                    </a:lnTo>
                    <a:lnTo>
                      <a:pt x="15455" y="9595"/>
                    </a:lnTo>
                    <a:lnTo>
                      <a:pt x="15065" y="9779"/>
                    </a:lnTo>
                    <a:lnTo>
                      <a:pt x="14675" y="10031"/>
                    </a:lnTo>
                    <a:lnTo>
                      <a:pt x="14308" y="10284"/>
                    </a:lnTo>
                    <a:lnTo>
                      <a:pt x="13643" y="10789"/>
                    </a:lnTo>
                    <a:lnTo>
                      <a:pt x="13254" y="11110"/>
                    </a:lnTo>
                    <a:lnTo>
                      <a:pt x="13162" y="11156"/>
                    </a:lnTo>
                    <a:lnTo>
                      <a:pt x="13093" y="11179"/>
                    </a:lnTo>
                    <a:lnTo>
                      <a:pt x="13070" y="11156"/>
                    </a:lnTo>
                    <a:lnTo>
                      <a:pt x="13047" y="11110"/>
                    </a:lnTo>
                    <a:lnTo>
                      <a:pt x="13047" y="10972"/>
                    </a:lnTo>
                    <a:lnTo>
                      <a:pt x="13185" y="10834"/>
                    </a:lnTo>
                    <a:lnTo>
                      <a:pt x="13299" y="10674"/>
                    </a:lnTo>
                    <a:lnTo>
                      <a:pt x="13391" y="10513"/>
                    </a:lnTo>
                    <a:lnTo>
                      <a:pt x="13483" y="10329"/>
                    </a:lnTo>
                    <a:lnTo>
                      <a:pt x="13620" y="9962"/>
                    </a:lnTo>
                    <a:lnTo>
                      <a:pt x="13712" y="9549"/>
                    </a:lnTo>
                    <a:lnTo>
                      <a:pt x="13781" y="9113"/>
                    </a:lnTo>
                    <a:lnTo>
                      <a:pt x="13804" y="8654"/>
                    </a:lnTo>
                    <a:lnTo>
                      <a:pt x="13804" y="8172"/>
                    </a:lnTo>
                    <a:lnTo>
                      <a:pt x="13781" y="7713"/>
                    </a:lnTo>
                    <a:lnTo>
                      <a:pt x="13735" y="7231"/>
                    </a:lnTo>
                    <a:lnTo>
                      <a:pt x="13689" y="6772"/>
                    </a:lnTo>
                    <a:lnTo>
                      <a:pt x="13552" y="5922"/>
                    </a:lnTo>
                    <a:lnTo>
                      <a:pt x="13414" y="5211"/>
                    </a:lnTo>
                    <a:lnTo>
                      <a:pt x="13322" y="4683"/>
                    </a:lnTo>
                    <a:lnTo>
                      <a:pt x="13299" y="4453"/>
                    </a:lnTo>
                    <a:lnTo>
                      <a:pt x="13208" y="4224"/>
                    </a:lnTo>
                    <a:lnTo>
                      <a:pt x="13116" y="3971"/>
                    </a:lnTo>
                    <a:lnTo>
                      <a:pt x="13001" y="3719"/>
                    </a:lnTo>
                    <a:lnTo>
                      <a:pt x="12703" y="3168"/>
                    </a:lnTo>
                    <a:lnTo>
                      <a:pt x="12359" y="2640"/>
                    </a:lnTo>
                    <a:lnTo>
                      <a:pt x="12015" y="2135"/>
                    </a:lnTo>
                    <a:lnTo>
                      <a:pt x="11694" y="1699"/>
                    </a:lnTo>
                    <a:lnTo>
                      <a:pt x="11442" y="1377"/>
                    </a:lnTo>
                    <a:lnTo>
                      <a:pt x="11282" y="1194"/>
                    </a:lnTo>
                    <a:lnTo>
                      <a:pt x="11167" y="1079"/>
                    </a:lnTo>
                    <a:lnTo>
                      <a:pt x="10983" y="712"/>
                    </a:lnTo>
                    <a:lnTo>
                      <a:pt x="10915" y="505"/>
                    </a:lnTo>
                    <a:lnTo>
                      <a:pt x="10823" y="161"/>
                    </a:lnTo>
                    <a:lnTo>
                      <a:pt x="10800" y="0"/>
                    </a:lnTo>
                    <a:lnTo>
                      <a:pt x="10754" y="161"/>
                    </a:lnTo>
                    <a:lnTo>
                      <a:pt x="10662" y="505"/>
                    </a:lnTo>
                    <a:lnTo>
                      <a:pt x="10594" y="712"/>
                    </a:lnTo>
                    <a:lnTo>
                      <a:pt x="10525" y="895"/>
                    </a:lnTo>
                    <a:lnTo>
                      <a:pt x="10433" y="1079"/>
                    </a:lnTo>
                    <a:lnTo>
                      <a:pt x="10135" y="1377"/>
                    </a:lnTo>
                    <a:lnTo>
                      <a:pt x="9883" y="1699"/>
                    </a:lnTo>
                    <a:lnTo>
                      <a:pt x="9562" y="2135"/>
                    </a:lnTo>
                    <a:lnTo>
                      <a:pt x="9218" y="2640"/>
                    </a:lnTo>
                    <a:lnTo>
                      <a:pt x="8897" y="3168"/>
                    </a:lnTo>
                    <a:lnTo>
                      <a:pt x="8599" y="3719"/>
                    </a:lnTo>
                    <a:lnTo>
                      <a:pt x="8461" y="3971"/>
                    </a:lnTo>
                    <a:lnTo>
                      <a:pt x="8369" y="4224"/>
                    </a:lnTo>
                    <a:lnTo>
                      <a:pt x="8301" y="4453"/>
                    </a:lnTo>
                    <a:lnTo>
                      <a:pt x="8255" y="4683"/>
                    </a:lnTo>
                    <a:lnTo>
                      <a:pt x="8163" y="5211"/>
                    </a:lnTo>
                    <a:lnTo>
                      <a:pt x="8048" y="5922"/>
                    </a:lnTo>
                    <a:lnTo>
                      <a:pt x="7911" y="6772"/>
                    </a:lnTo>
                    <a:lnTo>
                      <a:pt x="7842" y="7231"/>
                    </a:lnTo>
                    <a:lnTo>
                      <a:pt x="7796" y="7713"/>
                    </a:lnTo>
                    <a:lnTo>
                      <a:pt x="7773" y="8172"/>
                    </a:lnTo>
                    <a:lnTo>
                      <a:pt x="7773" y="8654"/>
                    </a:lnTo>
                    <a:lnTo>
                      <a:pt x="7796" y="9113"/>
                    </a:lnTo>
                    <a:lnTo>
                      <a:pt x="7865" y="9549"/>
                    </a:lnTo>
                    <a:lnTo>
                      <a:pt x="7957" y="9962"/>
                    </a:lnTo>
                    <a:lnTo>
                      <a:pt x="8025" y="10146"/>
                    </a:lnTo>
                    <a:lnTo>
                      <a:pt x="8117" y="10329"/>
                    </a:lnTo>
                    <a:lnTo>
                      <a:pt x="8186" y="10513"/>
                    </a:lnTo>
                    <a:lnTo>
                      <a:pt x="8415" y="10834"/>
                    </a:lnTo>
                    <a:lnTo>
                      <a:pt x="8530" y="10972"/>
                    </a:lnTo>
                    <a:lnTo>
                      <a:pt x="8553" y="11018"/>
                    </a:lnTo>
                    <a:lnTo>
                      <a:pt x="8553" y="11110"/>
                    </a:lnTo>
                    <a:lnTo>
                      <a:pt x="8530" y="11156"/>
                    </a:lnTo>
                    <a:lnTo>
                      <a:pt x="8484" y="11179"/>
                    </a:lnTo>
                    <a:lnTo>
                      <a:pt x="8346" y="11110"/>
                    </a:lnTo>
                    <a:lnTo>
                      <a:pt x="7957" y="10789"/>
                    </a:lnTo>
                    <a:lnTo>
                      <a:pt x="7292" y="10284"/>
                    </a:lnTo>
                    <a:lnTo>
                      <a:pt x="6512" y="9779"/>
                    </a:lnTo>
                    <a:lnTo>
                      <a:pt x="6122" y="9595"/>
                    </a:lnTo>
                    <a:lnTo>
                      <a:pt x="5939" y="9526"/>
                    </a:lnTo>
                    <a:lnTo>
                      <a:pt x="5778" y="9480"/>
                    </a:lnTo>
                    <a:lnTo>
                      <a:pt x="5068" y="9319"/>
                    </a:lnTo>
                    <a:lnTo>
                      <a:pt x="4609" y="9228"/>
                    </a:lnTo>
                    <a:lnTo>
                      <a:pt x="4059" y="9159"/>
                    </a:lnTo>
                    <a:lnTo>
                      <a:pt x="3348" y="9113"/>
                    </a:lnTo>
                    <a:lnTo>
                      <a:pt x="2476" y="9090"/>
                    </a:lnTo>
                    <a:lnTo>
                      <a:pt x="1353" y="9113"/>
                    </a:lnTo>
                    <a:lnTo>
                      <a:pt x="0" y="9182"/>
                    </a:lnTo>
                    <a:lnTo>
                      <a:pt x="46" y="9205"/>
                    </a:lnTo>
                    <a:lnTo>
                      <a:pt x="206" y="9251"/>
                    </a:lnTo>
                    <a:lnTo>
                      <a:pt x="459" y="9365"/>
                    </a:lnTo>
                    <a:lnTo>
                      <a:pt x="825" y="9595"/>
                    </a:lnTo>
                    <a:lnTo>
                      <a:pt x="1055" y="9756"/>
                    </a:lnTo>
                    <a:lnTo>
                      <a:pt x="1307" y="9985"/>
                    </a:lnTo>
                    <a:lnTo>
                      <a:pt x="1605" y="10238"/>
                    </a:lnTo>
                    <a:lnTo>
                      <a:pt x="1926" y="10536"/>
                    </a:lnTo>
                    <a:lnTo>
                      <a:pt x="2270" y="10903"/>
                    </a:lnTo>
                    <a:lnTo>
                      <a:pt x="2660" y="11316"/>
                    </a:lnTo>
                    <a:lnTo>
                      <a:pt x="3073" y="11799"/>
                    </a:lnTo>
                    <a:lnTo>
                      <a:pt x="3508" y="12349"/>
                    </a:lnTo>
                    <a:lnTo>
                      <a:pt x="3990" y="12900"/>
                    </a:lnTo>
                    <a:lnTo>
                      <a:pt x="4425" y="13336"/>
                    </a:lnTo>
                    <a:lnTo>
                      <a:pt x="4861" y="13704"/>
                    </a:lnTo>
                    <a:lnTo>
                      <a:pt x="5274" y="13979"/>
                    </a:lnTo>
                    <a:lnTo>
                      <a:pt x="5664" y="14209"/>
                    </a:lnTo>
                    <a:lnTo>
                      <a:pt x="6031" y="14346"/>
                    </a:lnTo>
                    <a:lnTo>
                      <a:pt x="6375" y="14461"/>
                    </a:lnTo>
                    <a:lnTo>
                      <a:pt x="6696" y="14507"/>
                    </a:lnTo>
                    <a:lnTo>
                      <a:pt x="6971" y="14530"/>
                    </a:lnTo>
                    <a:lnTo>
                      <a:pt x="7246" y="14530"/>
                    </a:lnTo>
                    <a:lnTo>
                      <a:pt x="7452" y="14507"/>
                    </a:lnTo>
                    <a:lnTo>
                      <a:pt x="7659" y="14461"/>
                    </a:lnTo>
                    <a:lnTo>
                      <a:pt x="7911" y="14369"/>
                    </a:lnTo>
                    <a:lnTo>
                      <a:pt x="8003" y="14323"/>
                    </a:lnTo>
                    <a:lnTo>
                      <a:pt x="8071" y="14323"/>
                    </a:lnTo>
                    <a:lnTo>
                      <a:pt x="8209" y="14346"/>
                    </a:lnTo>
                    <a:lnTo>
                      <a:pt x="8255" y="14369"/>
                    </a:lnTo>
                    <a:lnTo>
                      <a:pt x="8255" y="14415"/>
                    </a:lnTo>
                    <a:lnTo>
                      <a:pt x="8232" y="14461"/>
                    </a:lnTo>
                    <a:lnTo>
                      <a:pt x="8117" y="14553"/>
                    </a:lnTo>
                    <a:lnTo>
                      <a:pt x="7865" y="14714"/>
                    </a:lnTo>
                    <a:lnTo>
                      <a:pt x="7475" y="14989"/>
                    </a:lnTo>
                    <a:lnTo>
                      <a:pt x="6971" y="15356"/>
                    </a:lnTo>
                    <a:lnTo>
                      <a:pt x="6696" y="15609"/>
                    </a:lnTo>
                    <a:lnTo>
                      <a:pt x="6397" y="15861"/>
                    </a:lnTo>
                    <a:lnTo>
                      <a:pt x="6099" y="16137"/>
                    </a:lnTo>
                    <a:lnTo>
                      <a:pt x="5801" y="16458"/>
                    </a:lnTo>
                    <a:lnTo>
                      <a:pt x="5526" y="16780"/>
                    </a:lnTo>
                    <a:lnTo>
                      <a:pt x="5251" y="17147"/>
                    </a:lnTo>
                    <a:lnTo>
                      <a:pt x="4999" y="17514"/>
                    </a:lnTo>
                    <a:lnTo>
                      <a:pt x="4769" y="17927"/>
                    </a:lnTo>
                    <a:lnTo>
                      <a:pt x="4586" y="18340"/>
                    </a:lnTo>
                    <a:lnTo>
                      <a:pt x="4425" y="18800"/>
                    </a:lnTo>
                    <a:lnTo>
                      <a:pt x="4838" y="18800"/>
                    </a:lnTo>
                    <a:lnTo>
                      <a:pt x="5274" y="18754"/>
                    </a:lnTo>
                    <a:lnTo>
                      <a:pt x="5549" y="18731"/>
                    </a:lnTo>
                    <a:lnTo>
                      <a:pt x="5847" y="18662"/>
                    </a:lnTo>
                    <a:lnTo>
                      <a:pt x="6168" y="18593"/>
                    </a:lnTo>
                    <a:lnTo>
                      <a:pt x="6512" y="18501"/>
                    </a:lnTo>
                    <a:lnTo>
                      <a:pt x="6856" y="18386"/>
                    </a:lnTo>
                    <a:lnTo>
                      <a:pt x="7200" y="18226"/>
                    </a:lnTo>
                    <a:lnTo>
                      <a:pt x="7567" y="18042"/>
                    </a:lnTo>
                    <a:lnTo>
                      <a:pt x="7911" y="17813"/>
                    </a:lnTo>
                    <a:lnTo>
                      <a:pt x="8255" y="17560"/>
                    </a:lnTo>
                    <a:lnTo>
                      <a:pt x="8599" y="17262"/>
                    </a:lnTo>
                    <a:lnTo>
                      <a:pt x="8622" y="17399"/>
                    </a:lnTo>
                    <a:lnTo>
                      <a:pt x="8690" y="17698"/>
                    </a:lnTo>
                    <a:lnTo>
                      <a:pt x="8759" y="17858"/>
                    </a:lnTo>
                    <a:lnTo>
                      <a:pt x="8828" y="17973"/>
                    </a:lnTo>
                    <a:lnTo>
                      <a:pt x="8920" y="18065"/>
                    </a:lnTo>
                    <a:lnTo>
                      <a:pt x="8989" y="18088"/>
                    </a:lnTo>
                    <a:lnTo>
                      <a:pt x="9057" y="18088"/>
                    </a:lnTo>
                    <a:lnTo>
                      <a:pt x="9149" y="18042"/>
                    </a:lnTo>
                    <a:lnTo>
                      <a:pt x="9241" y="18019"/>
                    </a:lnTo>
                    <a:lnTo>
                      <a:pt x="9355" y="17904"/>
                    </a:lnTo>
                    <a:lnTo>
                      <a:pt x="9401" y="17813"/>
                    </a:lnTo>
                    <a:lnTo>
                      <a:pt x="9401" y="17767"/>
                    </a:lnTo>
                    <a:lnTo>
                      <a:pt x="9493" y="17468"/>
                    </a:lnTo>
                    <a:lnTo>
                      <a:pt x="9699" y="16734"/>
                    </a:lnTo>
                    <a:lnTo>
                      <a:pt x="9837" y="16321"/>
                    </a:lnTo>
                    <a:lnTo>
                      <a:pt x="9997" y="15907"/>
                    </a:lnTo>
                    <a:lnTo>
                      <a:pt x="10181" y="15540"/>
                    </a:lnTo>
                    <a:lnTo>
                      <a:pt x="10273" y="15379"/>
                    </a:lnTo>
                    <a:lnTo>
                      <a:pt x="10364" y="15265"/>
                    </a:lnTo>
                    <a:lnTo>
                      <a:pt x="10364" y="16389"/>
                    </a:lnTo>
                    <a:lnTo>
                      <a:pt x="10318" y="17216"/>
                    </a:lnTo>
                    <a:lnTo>
                      <a:pt x="10273" y="17675"/>
                    </a:lnTo>
                    <a:lnTo>
                      <a:pt x="10227" y="18157"/>
                    </a:lnTo>
                    <a:lnTo>
                      <a:pt x="10158" y="18616"/>
                    </a:lnTo>
                    <a:lnTo>
                      <a:pt x="10066" y="19098"/>
                    </a:lnTo>
                    <a:lnTo>
                      <a:pt x="9975" y="19534"/>
                    </a:lnTo>
                    <a:lnTo>
                      <a:pt x="9837" y="19947"/>
                    </a:lnTo>
                    <a:lnTo>
                      <a:pt x="9676" y="20338"/>
                    </a:lnTo>
                    <a:lnTo>
                      <a:pt x="9401" y="20820"/>
                    </a:lnTo>
                    <a:lnTo>
                      <a:pt x="9172" y="21049"/>
                    </a:lnTo>
                    <a:lnTo>
                      <a:pt x="9034" y="21141"/>
                    </a:lnTo>
                    <a:lnTo>
                      <a:pt x="8943" y="21233"/>
                    </a:lnTo>
                    <a:lnTo>
                      <a:pt x="8943" y="21325"/>
                    </a:lnTo>
                    <a:lnTo>
                      <a:pt x="9034" y="21416"/>
                    </a:lnTo>
                    <a:lnTo>
                      <a:pt x="9126" y="21485"/>
                    </a:lnTo>
                    <a:lnTo>
                      <a:pt x="9355" y="21577"/>
                    </a:lnTo>
                    <a:lnTo>
                      <a:pt x="9493" y="21600"/>
                    </a:lnTo>
                    <a:lnTo>
                      <a:pt x="9654" y="21600"/>
                    </a:lnTo>
                    <a:lnTo>
                      <a:pt x="9837" y="21554"/>
                    </a:lnTo>
                    <a:lnTo>
                      <a:pt x="10020" y="21439"/>
                    </a:lnTo>
                    <a:lnTo>
                      <a:pt x="10066" y="21416"/>
                    </a:lnTo>
                    <a:lnTo>
                      <a:pt x="10135" y="21393"/>
                    </a:lnTo>
                    <a:lnTo>
                      <a:pt x="10227" y="21393"/>
                    </a:lnTo>
                    <a:lnTo>
                      <a:pt x="10318" y="21348"/>
                    </a:lnTo>
                    <a:lnTo>
                      <a:pt x="10364" y="21302"/>
                    </a:lnTo>
                    <a:lnTo>
                      <a:pt x="10410" y="21233"/>
                    </a:lnTo>
                    <a:lnTo>
                      <a:pt x="10548" y="20911"/>
                    </a:lnTo>
                    <a:lnTo>
                      <a:pt x="10685" y="20475"/>
                    </a:lnTo>
                    <a:lnTo>
                      <a:pt x="10800" y="19947"/>
                    </a:lnTo>
                    <a:lnTo>
                      <a:pt x="10915" y="19282"/>
                    </a:lnTo>
                    <a:lnTo>
                      <a:pt x="11006" y="18478"/>
                    </a:lnTo>
                    <a:lnTo>
                      <a:pt x="11098" y="17560"/>
                    </a:lnTo>
                    <a:lnTo>
                      <a:pt x="11167" y="16481"/>
                    </a:lnTo>
                    <a:lnTo>
                      <a:pt x="11236" y="15265"/>
                    </a:lnTo>
                    <a:lnTo>
                      <a:pt x="11327" y="15402"/>
                    </a:lnTo>
                    <a:lnTo>
                      <a:pt x="11419" y="15563"/>
                    </a:lnTo>
                    <a:lnTo>
                      <a:pt x="11603" y="15930"/>
                    </a:lnTo>
                    <a:lnTo>
                      <a:pt x="11763" y="16343"/>
                    </a:lnTo>
                    <a:lnTo>
                      <a:pt x="11901" y="16757"/>
                    </a:lnTo>
                    <a:lnTo>
                      <a:pt x="12107" y="17468"/>
                    </a:lnTo>
                    <a:lnTo>
                      <a:pt x="12176" y="17767"/>
                    </a:lnTo>
                    <a:lnTo>
                      <a:pt x="12176" y="17813"/>
                    </a:lnTo>
                    <a:lnTo>
                      <a:pt x="12222" y="17904"/>
                    </a:lnTo>
                    <a:lnTo>
                      <a:pt x="12336" y="18019"/>
                    </a:lnTo>
                    <a:lnTo>
                      <a:pt x="12428" y="18042"/>
                    </a:lnTo>
                    <a:lnTo>
                      <a:pt x="12543" y="18088"/>
                    </a:lnTo>
                    <a:lnTo>
                      <a:pt x="12611" y="18088"/>
                    </a:lnTo>
                    <a:lnTo>
                      <a:pt x="12657" y="18065"/>
                    </a:lnTo>
                    <a:lnTo>
                      <a:pt x="12749" y="17973"/>
                    </a:lnTo>
                    <a:lnTo>
                      <a:pt x="12841" y="17858"/>
                    </a:lnTo>
                    <a:lnTo>
                      <a:pt x="12887" y="17698"/>
                    </a:lnTo>
                    <a:lnTo>
                      <a:pt x="12978" y="17399"/>
                    </a:lnTo>
                    <a:lnTo>
                      <a:pt x="13001" y="17262"/>
                    </a:lnTo>
                    <a:lnTo>
                      <a:pt x="13322" y="17560"/>
                    </a:lnTo>
                    <a:lnTo>
                      <a:pt x="13666" y="17813"/>
                    </a:lnTo>
                    <a:lnTo>
                      <a:pt x="14033" y="18042"/>
                    </a:lnTo>
                    <a:lnTo>
                      <a:pt x="14377" y="18226"/>
                    </a:lnTo>
                    <a:lnTo>
                      <a:pt x="14744" y="18386"/>
                    </a:lnTo>
                    <a:lnTo>
                      <a:pt x="15088" y="18501"/>
                    </a:lnTo>
                    <a:lnTo>
                      <a:pt x="15409" y="18593"/>
                    </a:lnTo>
                    <a:lnTo>
                      <a:pt x="15730" y="18662"/>
                    </a:lnTo>
                    <a:lnTo>
                      <a:pt x="16028" y="18731"/>
                    </a:lnTo>
                    <a:lnTo>
                      <a:pt x="16303" y="18754"/>
                    </a:lnTo>
                    <a:lnTo>
                      <a:pt x="16762" y="18800"/>
                    </a:lnTo>
                    <a:lnTo>
                      <a:pt x="17175" y="18800"/>
                    </a:lnTo>
                    <a:lnTo>
                      <a:pt x="17014" y="18340"/>
                    </a:lnTo>
                    <a:lnTo>
                      <a:pt x="16808" y="17927"/>
                    </a:lnTo>
                    <a:lnTo>
                      <a:pt x="16578" y="17514"/>
                    </a:lnTo>
                    <a:lnTo>
                      <a:pt x="16074" y="16780"/>
                    </a:lnTo>
                    <a:lnTo>
                      <a:pt x="15478" y="16137"/>
                    </a:lnTo>
                    <a:lnTo>
                      <a:pt x="15203" y="15861"/>
                    </a:lnTo>
                    <a:lnTo>
                      <a:pt x="14904" y="15609"/>
                    </a:lnTo>
                    <a:lnTo>
                      <a:pt x="14629" y="15356"/>
                    </a:lnTo>
                    <a:lnTo>
                      <a:pt x="14102" y="14989"/>
                    </a:lnTo>
                    <a:lnTo>
                      <a:pt x="13712" y="14714"/>
                    </a:lnTo>
                    <a:lnTo>
                      <a:pt x="13483" y="14553"/>
                    </a:lnTo>
                    <a:lnTo>
                      <a:pt x="13368" y="14461"/>
                    </a:lnTo>
                    <a:lnTo>
                      <a:pt x="13322" y="14415"/>
                    </a:lnTo>
                    <a:lnTo>
                      <a:pt x="13345" y="14369"/>
                    </a:lnTo>
                    <a:lnTo>
                      <a:pt x="13391" y="14346"/>
                    </a:lnTo>
                    <a:lnTo>
                      <a:pt x="13506" y="14323"/>
                    </a:lnTo>
                    <a:lnTo>
                      <a:pt x="13575" y="14323"/>
                    </a:lnTo>
                    <a:lnTo>
                      <a:pt x="13666" y="14369"/>
                    </a:lnTo>
                    <a:lnTo>
                      <a:pt x="13941" y="14461"/>
                    </a:lnTo>
                    <a:lnTo>
                      <a:pt x="14125" y="14507"/>
                    </a:lnTo>
                    <a:lnTo>
                      <a:pt x="14354" y="14530"/>
                    </a:lnTo>
                    <a:lnTo>
                      <a:pt x="14606" y="14530"/>
                    </a:lnTo>
                    <a:lnTo>
                      <a:pt x="14904" y="14507"/>
                    </a:lnTo>
                    <a:lnTo>
                      <a:pt x="15225" y="14461"/>
                    </a:lnTo>
                    <a:lnTo>
                      <a:pt x="15569" y="14346"/>
                    </a:lnTo>
                    <a:lnTo>
                      <a:pt x="15936" y="14209"/>
                    </a:lnTo>
                    <a:lnTo>
                      <a:pt x="16326" y="13979"/>
                    </a:lnTo>
                    <a:lnTo>
                      <a:pt x="16739" y="13704"/>
                    </a:lnTo>
                    <a:lnTo>
                      <a:pt x="17175" y="13336"/>
                    </a:lnTo>
                    <a:lnTo>
                      <a:pt x="17610" y="12900"/>
                    </a:lnTo>
                    <a:lnTo>
                      <a:pt x="18527" y="11799"/>
                    </a:lnTo>
                    <a:lnTo>
                      <a:pt x="18940" y="11316"/>
                    </a:lnTo>
                    <a:lnTo>
                      <a:pt x="19307" y="10903"/>
                    </a:lnTo>
                    <a:lnTo>
                      <a:pt x="19674" y="10536"/>
                    </a:lnTo>
                    <a:lnTo>
                      <a:pt x="19995" y="10238"/>
                    </a:lnTo>
                    <a:lnTo>
                      <a:pt x="20270" y="9985"/>
                    </a:lnTo>
                    <a:lnTo>
                      <a:pt x="20522" y="9756"/>
                    </a:lnTo>
                    <a:lnTo>
                      <a:pt x="20752" y="9595"/>
                    </a:lnTo>
                    <a:lnTo>
                      <a:pt x="21141" y="9365"/>
                    </a:lnTo>
                    <a:lnTo>
                      <a:pt x="21394" y="9251"/>
                    </a:lnTo>
                    <a:lnTo>
                      <a:pt x="21554" y="9205"/>
                    </a:lnTo>
                    <a:lnTo>
                      <a:pt x="21600" y="9182"/>
                    </a:lnTo>
                    <a:lnTo>
                      <a:pt x="20224" y="9113"/>
                    </a:lnTo>
                    <a:lnTo>
                      <a:pt x="19124" y="9090"/>
                    </a:lnTo>
                    <a:lnTo>
                      <a:pt x="18229" y="9113"/>
                    </a:lnTo>
                    <a:lnTo>
                      <a:pt x="17518" y="9159"/>
                    </a:lnTo>
                    <a:lnTo>
                      <a:pt x="16968" y="9228"/>
                    </a:lnTo>
                    <a:lnTo>
                      <a:pt x="16532" y="9319"/>
                    </a:lnTo>
                    <a:lnTo>
                      <a:pt x="15822" y="948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39" name="Freeform 32"/>
              <p:cNvSpPr/>
              <p:nvPr/>
            </p:nvSpPr>
            <p:spPr>
              <a:xfrm rot="6220444">
                <a:off x="20044409" y="2665166"/>
                <a:ext cx="1141019" cy="3599298"/>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40" name="Freeform 16"/>
              <p:cNvSpPr/>
              <p:nvPr/>
            </p:nvSpPr>
            <p:spPr>
              <a:xfrm rot="6533397">
                <a:off x="21921688" y="9391293"/>
                <a:ext cx="1709320" cy="3486236"/>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41" name="Freeform 20"/>
              <p:cNvSpPr/>
              <p:nvPr/>
            </p:nvSpPr>
            <p:spPr>
              <a:xfrm rot="7604268">
                <a:off x="20480070" y="10392730"/>
                <a:ext cx="1591955" cy="4065560"/>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253" name="Group 189"/>
            <p:cNvGrpSpPr/>
            <p:nvPr/>
          </p:nvGrpSpPr>
          <p:grpSpPr>
            <a:xfrm>
              <a:off x="410484" y="41190"/>
              <a:ext cx="24384026" cy="13674833"/>
              <a:chOff x="0" y="-1"/>
              <a:chExt cx="24384024" cy="13674832"/>
            </a:xfrm>
          </p:grpSpPr>
          <p:sp>
            <p:nvSpPr>
              <p:cNvPr id="1243" name="Freeform 12"/>
              <p:cNvSpPr/>
              <p:nvPr/>
            </p:nvSpPr>
            <p:spPr>
              <a:xfrm rot="19954067">
                <a:off x="20594411" y="7411706"/>
                <a:ext cx="2491633" cy="1945901"/>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44" name="Freeform 20"/>
              <p:cNvSpPr/>
              <p:nvPr/>
            </p:nvSpPr>
            <p:spPr>
              <a:xfrm rot="12859877">
                <a:off x="18431152" y="10344805"/>
                <a:ext cx="1756280" cy="2522946"/>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45" name="Freeform 12"/>
              <p:cNvSpPr/>
              <p:nvPr/>
            </p:nvSpPr>
            <p:spPr>
              <a:xfrm rot="1886122">
                <a:off x="19360415" y="4874929"/>
                <a:ext cx="2185051" cy="1706473"/>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46" name="Freeform 16"/>
              <p:cNvSpPr/>
              <p:nvPr/>
            </p:nvSpPr>
            <p:spPr>
              <a:xfrm rot="19458545">
                <a:off x="21721928" y="337576"/>
                <a:ext cx="1718344" cy="1971365"/>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47" name="Freeform 32"/>
              <p:cNvSpPr/>
              <p:nvPr/>
            </p:nvSpPr>
            <p:spPr>
              <a:xfrm rot="16200000">
                <a:off x="19323849" y="1415223"/>
                <a:ext cx="718054" cy="2265049"/>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48" name="Freeform 28"/>
              <p:cNvSpPr/>
              <p:nvPr/>
            </p:nvSpPr>
            <p:spPr>
              <a:xfrm rot="2065345">
                <a:off x="2086525" y="359788"/>
                <a:ext cx="2009313" cy="237718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49" name="Freeform 39"/>
              <p:cNvSpPr/>
              <p:nvPr/>
            </p:nvSpPr>
            <p:spPr>
              <a:xfrm>
                <a:off x="23543600" y="2499741"/>
                <a:ext cx="840420" cy="1553272"/>
              </a:xfrm>
              <a:custGeom>
                <a:avLst/>
                <a:gdLst/>
                <a:ahLst/>
                <a:cxnLst>
                  <a:cxn ang="0">
                    <a:pos x="wd2" y="hd2"/>
                  </a:cxn>
                  <a:cxn ang="5400000">
                    <a:pos x="wd2" y="hd2"/>
                  </a:cxn>
                  <a:cxn ang="10800000">
                    <a:pos x="wd2" y="hd2"/>
                  </a:cxn>
                  <a:cxn ang="16200000">
                    <a:pos x="wd2" y="hd2"/>
                  </a:cxn>
                </a:cxnLst>
                <a:rect l="0" t="0" r="r" b="b"/>
                <a:pathLst>
                  <a:path w="21600" h="21600" extrusionOk="0">
                    <a:moveTo>
                      <a:pt x="4629" y="15652"/>
                    </a:moveTo>
                    <a:lnTo>
                      <a:pt x="5091" y="15840"/>
                    </a:lnTo>
                    <a:lnTo>
                      <a:pt x="5709" y="16466"/>
                    </a:lnTo>
                    <a:lnTo>
                      <a:pt x="6017" y="16842"/>
                    </a:lnTo>
                    <a:lnTo>
                      <a:pt x="6326" y="17718"/>
                    </a:lnTo>
                    <a:lnTo>
                      <a:pt x="6326" y="20285"/>
                    </a:lnTo>
                    <a:lnTo>
                      <a:pt x="6017" y="21412"/>
                    </a:lnTo>
                    <a:lnTo>
                      <a:pt x="5863" y="21600"/>
                    </a:lnTo>
                    <a:lnTo>
                      <a:pt x="6017" y="21600"/>
                    </a:lnTo>
                    <a:lnTo>
                      <a:pt x="8486" y="21037"/>
                    </a:lnTo>
                    <a:lnTo>
                      <a:pt x="10183" y="20598"/>
                    </a:lnTo>
                    <a:lnTo>
                      <a:pt x="12189" y="20223"/>
                    </a:lnTo>
                    <a:lnTo>
                      <a:pt x="14194" y="19910"/>
                    </a:lnTo>
                    <a:lnTo>
                      <a:pt x="16200" y="19659"/>
                    </a:lnTo>
                    <a:lnTo>
                      <a:pt x="18051" y="19534"/>
                    </a:lnTo>
                    <a:lnTo>
                      <a:pt x="18823" y="19534"/>
                    </a:lnTo>
                    <a:lnTo>
                      <a:pt x="19440" y="19597"/>
                    </a:lnTo>
                    <a:lnTo>
                      <a:pt x="20057" y="19158"/>
                    </a:lnTo>
                    <a:lnTo>
                      <a:pt x="21600" y="18219"/>
                    </a:lnTo>
                    <a:lnTo>
                      <a:pt x="21600" y="0"/>
                    </a:lnTo>
                    <a:lnTo>
                      <a:pt x="19286" y="63"/>
                    </a:lnTo>
                    <a:lnTo>
                      <a:pt x="17897" y="125"/>
                    </a:lnTo>
                    <a:lnTo>
                      <a:pt x="16663" y="250"/>
                    </a:lnTo>
                    <a:lnTo>
                      <a:pt x="15737" y="376"/>
                    </a:lnTo>
                    <a:lnTo>
                      <a:pt x="14811" y="563"/>
                    </a:lnTo>
                    <a:lnTo>
                      <a:pt x="14040" y="751"/>
                    </a:lnTo>
                    <a:lnTo>
                      <a:pt x="12343" y="1440"/>
                    </a:lnTo>
                    <a:lnTo>
                      <a:pt x="11726" y="1878"/>
                    </a:lnTo>
                    <a:lnTo>
                      <a:pt x="11417" y="2254"/>
                    </a:lnTo>
                    <a:lnTo>
                      <a:pt x="11263" y="2630"/>
                    </a:lnTo>
                    <a:lnTo>
                      <a:pt x="12960" y="2755"/>
                    </a:lnTo>
                    <a:lnTo>
                      <a:pt x="14349" y="2943"/>
                    </a:lnTo>
                    <a:lnTo>
                      <a:pt x="15583" y="3068"/>
                    </a:lnTo>
                    <a:lnTo>
                      <a:pt x="16509" y="3256"/>
                    </a:lnTo>
                    <a:lnTo>
                      <a:pt x="17126" y="3443"/>
                    </a:lnTo>
                    <a:lnTo>
                      <a:pt x="17589" y="3631"/>
                    </a:lnTo>
                    <a:lnTo>
                      <a:pt x="17743" y="3882"/>
                    </a:lnTo>
                    <a:lnTo>
                      <a:pt x="17743" y="4320"/>
                    </a:lnTo>
                    <a:lnTo>
                      <a:pt x="17434" y="4570"/>
                    </a:lnTo>
                    <a:lnTo>
                      <a:pt x="16354" y="5009"/>
                    </a:lnTo>
                    <a:lnTo>
                      <a:pt x="14811" y="5510"/>
                    </a:lnTo>
                    <a:lnTo>
                      <a:pt x="12960" y="5948"/>
                    </a:lnTo>
                    <a:lnTo>
                      <a:pt x="10954" y="6449"/>
                    </a:lnTo>
                    <a:lnTo>
                      <a:pt x="4474" y="7576"/>
                    </a:lnTo>
                    <a:lnTo>
                      <a:pt x="1234" y="8077"/>
                    </a:lnTo>
                    <a:lnTo>
                      <a:pt x="0" y="8264"/>
                    </a:lnTo>
                    <a:lnTo>
                      <a:pt x="1543" y="8327"/>
                    </a:lnTo>
                    <a:lnTo>
                      <a:pt x="2931" y="8452"/>
                    </a:lnTo>
                    <a:lnTo>
                      <a:pt x="5091" y="8703"/>
                    </a:lnTo>
                    <a:lnTo>
                      <a:pt x="6017" y="8890"/>
                    </a:lnTo>
                    <a:lnTo>
                      <a:pt x="6789" y="9078"/>
                    </a:lnTo>
                    <a:lnTo>
                      <a:pt x="8023" y="9579"/>
                    </a:lnTo>
                    <a:lnTo>
                      <a:pt x="8331" y="9892"/>
                    </a:lnTo>
                    <a:lnTo>
                      <a:pt x="8640" y="10143"/>
                    </a:lnTo>
                    <a:lnTo>
                      <a:pt x="8949" y="10456"/>
                    </a:lnTo>
                    <a:lnTo>
                      <a:pt x="8949" y="11457"/>
                    </a:lnTo>
                    <a:lnTo>
                      <a:pt x="8794" y="12083"/>
                    </a:lnTo>
                    <a:lnTo>
                      <a:pt x="8331" y="12772"/>
                    </a:lnTo>
                    <a:lnTo>
                      <a:pt x="7714" y="13398"/>
                    </a:lnTo>
                    <a:lnTo>
                      <a:pt x="6326" y="14525"/>
                    </a:lnTo>
                    <a:lnTo>
                      <a:pt x="5091" y="15339"/>
                    </a:lnTo>
                    <a:lnTo>
                      <a:pt x="4629" y="15652"/>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50" name="Freeform 88"/>
              <p:cNvSpPr/>
              <p:nvPr/>
            </p:nvSpPr>
            <p:spPr>
              <a:xfrm>
                <a:off x="28849" y="10193126"/>
                <a:ext cx="1847226" cy="1806306"/>
              </a:xfrm>
              <a:custGeom>
                <a:avLst/>
                <a:gdLst/>
                <a:ahLst/>
                <a:cxnLst>
                  <a:cxn ang="0">
                    <a:pos x="wd2" y="hd2"/>
                  </a:cxn>
                  <a:cxn ang="5400000">
                    <a:pos x="wd2" y="hd2"/>
                  </a:cxn>
                  <a:cxn ang="10800000">
                    <a:pos x="wd2" y="hd2"/>
                  </a:cxn>
                  <a:cxn ang="16200000">
                    <a:pos x="wd2" y="hd2"/>
                  </a:cxn>
                </a:cxnLst>
                <a:rect l="0" t="0" r="r" b="b"/>
                <a:pathLst>
                  <a:path w="21600" h="21600" extrusionOk="0">
                    <a:moveTo>
                      <a:pt x="21600" y="20551"/>
                    </a:moveTo>
                    <a:lnTo>
                      <a:pt x="21463" y="20237"/>
                    </a:lnTo>
                    <a:lnTo>
                      <a:pt x="21258" y="19922"/>
                    </a:lnTo>
                    <a:lnTo>
                      <a:pt x="20575" y="19031"/>
                    </a:lnTo>
                    <a:lnTo>
                      <a:pt x="19549" y="17930"/>
                    </a:lnTo>
                    <a:lnTo>
                      <a:pt x="18114" y="16567"/>
                    </a:lnTo>
                    <a:lnTo>
                      <a:pt x="17772" y="16148"/>
                    </a:lnTo>
                    <a:lnTo>
                      <a:pt x="17225" y="15204"/>
                    </a:lnTo>
                    <a:lnTo>
                      <a:pt x="16815" y="13631"/>
                    </a:lnTo>
                    <a:lnTo>
                      <a:pt x="16610" y="12478"/>
                    </a:lnTo>
                    <a:lnTo>
                      <a:pt x="16610" y="11324"/>
                    </a:lnTo>
                    <a:lnTo>
                      <a:pt x="16678" y="10171"/>
                    </a:lnTo>
                    <a:lnTo>
                      <a:pt x="16747" y="9070"/>
                    </a:lnTo>
                    <a:lnTo>
                      <a:pt x="16952" y="8021"/>
                    </a:lnTo>
                    <a:lnTo>
                      <a:pt x="16952" y="7130"/>
                    </a:lnTo>
                    <a:lnTo>
                      <a:pt x="16884" y="6711"/>
                    </a:lnTo>
                    <a:lnTo>
                      <a:pt x="16815" y="6396"/>
                    </a:lnTo>
                    <a:lnTo>
                      <a:pt x="16610" y="6082"/>
                    </a:lnTo>
                    <a:lnTo>
                      <a:pt x="16473" y="5819"/>
                    </a:lnTo>
                    <a:lnTo>
                      <a:pt x="16063" y="5400"/>
                    </a:lnTo>
                    <a:lnTo>
                      <a:pt x="15585" y="5138"/>
                    </a:lnTo>
                    <a:lnTo>
                      <a:pt x="15243" y="4928"/>
                    </a:lnTo>
                    <a:lnTo>
                      <a:pt x="14833" y="4823"/>
                    </a:lnTo>
                    <a:lnTo>
                      <a:pt x="14491" y="5400"/>
                    </a:lnTo>
                    <a:lnTo>
                      <a:pt x="14218" y="5819"/>
                    </a:lnTo>
                    <a:lnTo>
                      <a:pt x="13944" y="6186"/>
                    </a:lnTo>
                    <a:lnTo>
                      <a:pt x="13671" y="6501"/>
                    </a:lnTo>
                    <a:lnTo>
                      <a:pt x="13124" y="6816"/>
                    </a:lnTo>
                    <a:lnTo>
                      <a:pt x="12646" y="6816"/>
                    </a:lnTo>
                    <a:lnTo>
                      <a:pt x="12372" y="6711"/>
                    </a:lnTo>
                    <a:lnTo>
                      <a:pt x="11962" y="6396"/>
                    </a:lnTo>
                    <a:lnTo>
                      <a:pt x="11757" y="6134"/>
                    </a:lnTo>
                    <a:lnTo>
                      <a:pt x="11347" y="5557"/>
                    </a:lnTo>
                    <a:lnTo>
                      <a:pt x="11005" y="4823"/>
                    </a:lnTo>
                    <a:lnTo>
                      <a:pt x="10663" y="4037"/>
                    </a:lnTo>
                    <a:lnTo>
                      <a:pt x="10390" y="3198"/>
                    </a:lnTo>
                    <a:lnTo>
                      <a:pt x="9980" y="1625"/>
                    </a:lnTo>
                    <a:lnTo>
                      <a:pt x="9706" y="472"/>
                    </a:lnTo>
                    <a:lnTo>
                      <a:pt x="9638" y="0"/>
                    </a:lnTo>
                    <a:lnTo>
                      <a:pt x="9228" y="944"/>
                    </a:lnTo>
                    <a:lnTo>
                      <a:pt x="8681" y="1678"/>
                    </a:lnTo>
                    <a:lnTo>
                      <a:pt x="8408" y="1940"/>
                    </a:lnTo>
                    <a:lnTo>
                      <a:pt x="8134" y="2150"/>
                    </a:lnTo>
                    <a:lnTo>
                      <a:pt x="7792" y="2359"/>
                    </a:lnTo>
                    <a:lnTo>
                      <a:pt x="7109" y="2569"/>
                    </a:lnTo>
                    <a:lnTo>
                      <a:pt x="6767" y="2621"/>
                    </a:lnTo>
                    <a:lnTo>
                      <a:pt x="6084" y="2621"/>
                    </a:lnTo>
                    <a:lnTo>
                      <a:pt x="5332" y="2517"/>
                    </a:lnTo>
                    <a:lnTo>
                      <a:pt x="4648" y="2307"/>
                    </a:lnTo>
                    <a:lnTo>
                      <a:pt x="3965" y="2045"/>
                    </a:lnTo>
                    <a:lnTo>
                      <a:pt x="3281" y="1730"/>
                    </a:lnTo>
                    <a:lnTo>
                      <a:pt x="2734" y="1363"/>
                    </a:lnTo>
                    <a:lnTo>
                      <a:pt x="2187" y="1049"/>
                    </a:lnTo>
                    <a:lnTo>
                      <a:pt x="1162" y="262"/>
                    </a:lnTo>
                    <a:lnTo>
                      <a:pt x="889" y="367"/>
                    </a:lnTo>
                    <a:lnTo>
                      <a:pt x="615" y="419"/>
                    </a:lnTo>
                    <a:lnTo>
                      <a:pt x="0" y="524"/>
                    </a:lnTo>
                    <a:lnTo>
                      <a:pt x="0" y="11953"/>
                    </a:lnTo>
                    <a:lnTo>
                      <a:pt x="1435" y="12268"/>
                    </a:lnTo>
                    <a:lnTo>
                      <a:pt x="2734" y="12635"/>
                    </a:lnTo>
                    <a:lnTo>
                      <a:pt x="3828" y="13054"/>
                    </a:lnTo>
                    <a:lnTo>
                      <a:pt x="4238" y="13264"/>
                    </a:lnTo>
                    <a:lnTo>
                      <a:pt x="4648" y="13526"/>
                    </a:lnTo>
                    <a:lnTo>
                      <a:pt x="4853" y="13788"/>
                    </a:lnTo>
                    <a:lnTo>
                      <a:pt x="4990" y="14050"/>
                    </a:lnTo>
                    <a:lnTo>
                      <a:pt x="4990" y="14313"/>
                    </a:lnTo>
                    <a:lnTo>
                      <a:pt x="4853" y="14575"/>
                    </a:lnTo>
                    <a:lnTo>
                      <a:pt x="4580" y="14889"/>
                    </a:lnTo>
                    <a:lnTo>
                      <a:pt x="4101" y="15204"/>
                    </a:lnTo>
                    <a:lnTo>
                      <a:pt x="3418" y="15518"/>
                    </a:lnTo>
                    <a:lnTo>
                      <a:pt x="2597" y="15833"/>
                    </a:lnTo>
                    <a:lnTo>
                      <a:pt x="2666" y="15990"/>
                    </a:lnTo>
                    <a:lnTo>
                      <a:pt x="2803" y="16148"/>
                    </a:lnTo>
                    <a:lnTo>
                      <a:pt x="3076" y="16305"/>
                    </a:lnTo>
                    <a:lnTo>
                      <a:pt x="3554" y="16410"/>
                    </a:lnTo>
                    <a:lnTo>
                      <a:pt x="4170" y="16515"/>
                    </a:lnTo>
                    <a:lnTo>
                      <a:pt x="5058" y="16515"/>
                    </a:lnTo>
                    <a:lnTo>
                      <a:pt x="6220" y="16410"/>
                    </a:lnTo>
                    <a:lnTo>
                      <a:pt x="7519" y="16252"/>
                    </a:lnTo>
                    <a:lnTo>
                      <a:pt x="8886" y="16095"/>
                    </a:lnTo>
                    <a:lnTo>
                      <a:pt x="10253" y="15990"/>
                    </a:lnTo>
                    <a:lnTo>
                      <a:pt x="13056" y="15990"/>
                    </a:lnTo>
                    <a:lnTo>
                      <a:pt x="14423" y="16148"/>
                    </a:lnTo>
                    <a:lnTo>
                      <a:pt x="15653" y="16357"/>
                    </a:lnTo>
                    <a:lnTo>
                      <a:pt x="16268" y="16515"/>
                    </a:lnTo>
                    <a:lnTo>
                      <a:pt x="16815" y="16672"/>
                    </a:lnTo>
                    <a:lnTo>
                      <a:pt x="17977" y="17668"/>
                    </a:lnTo>
                    <a:lnTo>
                      <a:pt x="19208" y="18926"/>
                    </a:lnTo>
                    <a:lnTo>
                      <a:pt x="19686" y="19608"/>
                    </a:lnTo>
                    <a:lnTo>
                      <a:pt x="20096" y="20237"/>
                    </a:lnTo>
                    <a:lnTo>
                      <a:pt x="20165" y="20551"/>
                    </a:lnTo>
                    <a:lnTo>
                      <a:pt x="20301" y="20866"/>
                    </a:lnTo>
                    <a:lnTo>
                      <a:pt x="20301" y="21128"/>
                    </a:lnTo>
                    <a:lnTo>
                      <a:pt x="20233" y="21443"/>
                    </a:lnTo>
                    <a:lnTo>
                      <a:pt x="20233" y="21548"/>
                    </a:lnTo>
                    <a:lnTo>
                      <a:pt x="20301" y="21600"/>
                    </a:lnTo>
                    <a:lnTo>
                      <a:pt x="20575" y="21600"/>
                    </a:lnTo>
                    <a:lnTo>
                      <a:pt x="20916" y="21548"/>
                    </a:lnTo>
                    <a:lnTo>
                      <a:pt x="21190" y="21338"/>
                    </a:lnTo>
                    <a:lnTo>
                      <a:pt x="21327" y="21181"/>
                    </a:lnTo>
                    <a:lnTo>
                      <a:pt x="21395" y="20971"/>
                    </a:lnTo>
                    <a:lnTo>
                      <a:pt x="21532" y="20866"/>
                    </a:lnTo>
                    <a:lnTo>
                      <a:pt x="21600" y="20761"/>
                    </a:lnTo>
                    <a:lnTo>
                      <a:pt x="21600" y="20551"/>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51" name="Freeform 47"/>
              <p:cNvSpPr/>
              <p:nvPr/>
            </p:nvSpPr>
            <p:spPr>
              <a:xfrm>
                <a:off x="-1" y="4835612"/>
                <a:ext cx="1209539" cy="1705067"/>
              </a:xfrm>
              <a:custGeom>
                <a:avLst/>
                <a:gdLst/>
                <a:ahLst/>
                <a:cxnLst>
                  <a:cxn ang="0">
                    <a:pos x="wd2" y="hd2"/>
                  </a:cxn>
                  <a:cxn ang="5400000">
                    <a:pos x="wd2" y="hd2"/>
                  </a:cxn>
                  <a:cxn ang="10800000">
                    <a:pos x="wd2" y="hd2"/>
                  </a:cxn>
                  <a:cxn ang="16200000">
                    <a:pos x="wd2" y="hd2"/>
                  </a:cxn>
                </a:cxnLst>
                <a:rect l="0" t="0" r="r" b="b"/>
                <a:pathLst>
                  <a:path w="21600" h="21600" extrusionOk="0">
                    <a:moveTo>
                      <a:pt x="9613" y="13598"/>
                    </a:moveTo>
                    <a:lnTo>
                      <a:pt x="10970" y="13297"/>
                    </a:lnTo>
                    <a:lnTo>
                      <a:pt x="11761" y="13056"/>
                    </a:lnTo>
                    <a:lnTo>
                      <a:pt x="12666" y="12755"/>
                    </a:lnTo>
                    <a:lnTo>
                      <a:pt x="13458" y="12334"/>
                    </a:lnTo>
                    <a:lnTo>
                      <a:pt x="14136" y="11913"/>
                    </a:lnTo>
                    <a:lnTo>
                      <a:pt x="14702" y="11372"/>
                    </a:lnTo>
                    <a:lnTo>
                      <a:pt x="14928" y="11071"/>
                    </a:lnTo>
                    <a:lnTo>
                      <a:pt x="15041" y="10770"/>
                    </a:lnTo>
                    <a:lnTo>
                      <a:pt x="15267" y="10048"/>
                    </a:lnTo>
                    <a:lnTo>
                      <a:pt x="15606" y="9386"/>
                    </a:lnTo>
                    <a:lnTo>
                      <a:pt x="16059" y="8845"/>
                    </a:lnTo>
                    <a:lnTo>
                      <a:pt x="16511" y="8363"/>
                    </a:lnTo>
                    <a:lnTo>
                      <a:pt x="17190" y="7701"/>
                    </a:lnTo>
                    <a:lnTo>
                      <a:pt x="17529" y="7521"/>
                    </a:lnTo>
                    <a:lnTo>
                      <a:pt x="16172" y="7701"/>
                    </a:lnTo>
                    <a:lnTo>
                      <a:pt x="15041" y="7762"/>
                    </a:lnTo>
                    <a:lnTo>
                      <a:pt x="14023" y="7762"/>
                    </a:lnTo>
                    <a:lnTo>
                      <a:pt x="12440" y="7521"/>
                    </a:lnTo>
                    <a:lnTo>
                      <a:pt x="11535" y="7040"/>
                    </a:lnTo>
                    <a:lnTo>
                      <a:pt x="11196" y="6739"/>
                    </a:lnTo>
                    <a:lnTo>
                      <a:pt x="10970" y="6378"/>
                    </a:lnTo>
                    <a:lnTo>
                      <a:pt x="10857" y="6077"/>
                    </a:lnTo>
                    <a:lnTo>
                      <a:pt x="10743" y="5415"/>
                    </a:lnTo>
                    <a:lnTo>
                      <a:pt x="10970" y="4813"/>
                    </a:lnTo>
                    <a:lnTo>
                      <a:pt x="11196" y="4452"/>
                    </a:lnTo>
                    <a:lnTo>
                      <a:pt x="11309" y="4212"/>
                    </a:lnTo>
                    <a:lnTo>
                      <a:pt x="11422" y="3911"/>
                    </a:lnTo>
                    <a:lnTo>
                      <a:pt x="11422" y="3610"/>
                    </a:lnTo>
                    <a:lnTo>
                      <a:pt x="11309" y="3309"/>
                    </a:lnTo>
                    <a:lnTo>
                      <a:pt x="10970" y="2708"/>
                    </a:lnTo>
                    <a:lnTo>
                      <a:pt x="10630" y="2407"/>
                    </a:lnTo>
                    <a:lnTo>
                      <a:pt x="10404" y="2166"/>
                    </a:lnTo>
                    <a:lnTo>
                      <a:pt x="9839" y="1925"/>
                    </a:lnTo>
                    <a:lnTo>
                      <a:pt x="8934" y="1504"/>
                    </a:lnTo>
                    <a:lnTo>
                      <a:pt x="6785" y="662"/>
                    </a:lnTo>
                    <a:lnTo>
                      <a:pt x="4976" y="120"/>
                    </a:lnTo>
                    <a:lnTo>
                      <a:pt x="4524" y="0"/>
                    </a:lnTo>
                    <a:lnTo>
                      <a:pt x="4524" y="60"/>
                    </a:lnTo>
                    <a:lnTo>
                      <a:pt x="4750" y="181"/>
                    </a:lnTo>
                    <a:lnTo>
                      <a:pt x="5089" y="481"/>
                    </a:lnTo>
                    <a:lnTo>
                      <a:pt x="5315" y="842"/>
                    </a:lnTo>
                    <a:lnTo>
                      <a:pt x="5541" y="1444"/>
                    </a:lnTo>
                    <a:lnTo>
                      <a:pt x="5428" y="1925"/>
                    </a:lnTo>
                    <a:lnTo>
                      <a:pt x="5315" y="2106"/>
                    </a:lnTo>
                    <a:lnTo>
                      <a:pt x="4976" y="2046"/>
                    </a:lnTo>
                    <a:lnTo>
                      <a:pt x="4524" y="1986"/>
                    </a:lnTo>
                    <a:lnTo>
                      <a:pt x="3958" y="2046"/>
                    </a:lnTo>
                    <a:lnTo>
                      <a:pt x="3280" y="2166"/>
                    </a:lnTo>
                    <a:lnTo>
                      <a:pt x="2714" y="2467"/>
                    </a:lnTo>
                    <a:lnTo>
                      <a:pt x="2488" y="2647"/>
                    </a:lnTo>
                    <a:lnTo>
                      <a:pt x="2149" y="2888"/>
                    </a:lnTo>
                    <a:lnTo>
                      <a:pt x="1923" y="3189"/>
                    </a:lnTo>
                    <a:lnTo>
                      <a:pt x="1696" y="3550"/>
                    </a:lnTo>
                    <a:lnTo>
                      <a:pt x="1470" y="4152"/>
                    </a:lnTo>
                    <a:lnTo>
                      <a:pt x="1357" y="4633"/>
                    </a:lnTo>
                    <a:lnTo>
                      <a:pt x="1357" y="6077"/>
                    </a:lnTo>
                    <a:lnTo>
                      <a:pt x="1244" y="6137"/>
                    </a:lnTo>
                    <a:lnTo>
                      <a:pt x="1131" y="6137"/>
                    </a:lnTo>
                    <a:lnTo>
                      <a:pt x="1131" y="6077"/>
                    </a:lnTo>
                    <a:lnTo>
                      <a:pt x="905" y="5836"/>
                    </a:lnTo>
                    <a:lnTo>
                      <a:pt x="0" y="4392"/>
                    </a:lnTo>
                    <a:lnTo>
                      <a:pt x="0" y="19915"/>
                    </a:lnTo>
                    <a:lnTo>
                      <a:pt x="679" y="19554"/>
                    </a:lnTo>
                    <a:lnTo>
                      <a:pt x="1696" y="19133"/>
                    </a:lnTo>
                    <a:lnTo>
                      <a:pt x="2940" y="18652"/>
                    </a:lnTo>
                    <a:lnTo>
                      <a:pt x="4524" y="18231"/>
                    </a:lnTo>
                    <a:lnTo>
                      <a:pt x="5654" y="17870"/>
                    </a:lnTo>
                    <a:lnTo>
                      <a:pt x="6107" y="17629"/>
                    </a:lnTo>
                    <a:lnTo>
                      <a:pt x="6446" y="17388"/>
                    </a:lnTo>
                    <a:lnTo>
                      <a:pt x="7125" y="16847"/>
                    </a:lnTo>
                    <a:lnTo>
                      <a:pt x="7803" y="15764"/>
                    </a:lnTo>
                    <a:lnTo>
                      <a:pt x="8029" y="15282"/>
                    </a:lnTo>
                    <a:lnTo>
                      <a:pt x="8142" y="14560"/>
                    </a:lnTo>
                    <a:lnTo>
                      <a:pt x="10630" y="15583"/>
                    </a:lnTo>
                    <a:lnTo>
                      <a:pt x="12440" y="16365"/>
                    </a:lnTo>
                    <a:lnTo>
                      <a:pt x="14362" y="17328"/>
                    </a:lnTo>
                    <a:lnTo>
                      <a:pt x="16172" y="18351"/>
                    </a:lnTo>
                    <a:lnTo>
                      <a:pt x="16963" y="18832"/>
                    </a:lnTo>
                    <a:lnTo>
                      <a:pt x="17642" y="19374"/>
                    </a:lnTo>
                    <a:lnTo>
                      <a:pt x="18207" y="19915"/>
                    </a:lnTo>
                    <a:lnTo>
                      <a:pt x="18660" y="20397"/>
                    </a:lnTo>
                    <a:lnTo>
                      <a:pt x="18999" y="20878"/>
                    </a:lnTo>
                    <a:lnTo>
                      <a:pt x="18999" y="21540"/>
                    </a:lnTo>
                    <a:lnTo>
                      <a:pt x="19225" y="21600"/>
                    </a:lnTo>
                    <a:lnTo>
                      <a:pt x="19564" y="21600"/>
                    </a:lnTo>
                    <a:lnTo>
                      <a:pt x="19904" y="21540"/>
                    </a:lnTo>
                    <a:lnTo>
                      <a:pt x="20469" y="21359"/>
                    </a:lnTo>
                    <a:lnTo>
                      <a:pt x="20808" y="21239"/>
                    </a:lnTo>
                    <a:lnTo>
                      <a:pt x="21261" y="20758"/>
                    </a:lnTo>
                    <a:lnTo>
                      <a:pt x="21261" y="20457"/>
                    </a:lnTo>
                    <a:lnTo>
                      <a:pt x="21374" y="20276"/>
                    </a:lnTo>
                    <a:lnTo>
                      <a:pt x="21600" y="20036"/>
                    </a:lnTo>
                    <a:lnTo>
                      <a:pt x="21487" y="19795"/>
                    </a:lnTo>
                    <a:lnTo>
                      <a:pt x="21035" y="19374"/>
                    </a:lnTo>
                    <a:lnTo>
                      <a:pt x="20243" y="18832"/>
                    </a:lnTo>
                    <a:lnTo>
                      <a:pt x="19225" y="18231"/>
                    </a:lnTo>
                    <a:lnTo>
                      <a:pt x="17981" y="17509"/>
                    </a:lnTo>
                    <a:lnTo>
                      <a:pt x="16398" y="16666"/>
                    </a:lnTo>
                    <a:lnTo>
                      <a:pt x="14475" y="15764"/>
                    </a:lnTo>
                    <a:lnTo>
                      <a:pt x="9613" y="1359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52" name="Freeform 23"/>
              <p:cNvSpPr/>
              <p:nvPr/>
            </p:nvSpPr>
            <p:spPr>
              <a:xfrm>
                <a:off x="22803573" y="12320156"/>
                <a:ext cx="1580452" cy="1354675"/>
              </a:xfrm>
              <a:custGeom>
                <a:avLst/>
                <a:gdLst/>
                <a:ahLst/>
                <a:cxnLst>
                  <a:cxn ang="0">
                    <a:pos x="wd2" y="hd2"/>
                  </a:cxn>
                  <a:cxn ang="5400000">
                    <a:pos x="wd2" y="hd2"/>
                  </a:cxn>
                  <a:cxn ang="10800000">
                    <a:pos x="wd2" y="hd2"/>
                  </a:cxn>
                  <a:cxn ang="16200000">
                    <a:pos x="wd2" y="hd2"/>
                  </a:cxn>
                </a:cxnLst>
                <a:rect l="0" t="0" r="r" b="b"/>
                <a:pathLst>
                  <a:path w="21600" h="21600" extrusionOk="0">
                    <a:moveTo>
                      <a:pt x="21600" y="3375"/>
                    </a:moveTo>
                    <a:lnTo>
                      <a:pt x="20674" y="3375"/>
                    </a:lnTo>
                    <a:lnTo>
                      <a:pt x="19749" y="3308"/>
                    </a:lnTo>
                    <a:lnTo>
                      <a:pt x="18514" y="3848"/>
                    </a:lnTo>
                    <a:lnTo>
                      <a:pt x="17897" y="3983"/>
                    </a:lnTo>
                    <a:lnTo>
                      <a:pt x="17280" y="3983"/>
                    </a:lnTo>
                    <a:lnTo>
                      <a:pt x="17049" y="3915"/>
                    </a:lnTo>
                    <a:lnTo>
                      <a:pt x="16894" y="3713"/>
                    </a:lnTo>
                    <a:lnTo>
                      <a:pt x="16817" y="3510"/>
                    </a:lnTo>
                    <a:lnTo>
                      <a:pt x="16740" y="3173"/>
                    </a:lnTo>
                    <a:lnTo>
                      <a:pt x="16817" y="2768"/>
                    </a:lnTo>
                    <a:lnTo>
                      <a:pt x="17049" y="2228"/>
                    </a:lnTo>
                    <a:lnTo>
                      <a:pt x="16509" y="2565"/>
                    </a:lnTo>
                    <a:lnTo>
                      <a:pt x="15274" y="3578"/>
                    </a:lnTo>
                    <a:lnTo>
                      <a:pt x="13886" y="4928"/>
                    </a:lnTo>
                    <a:lnTo>
                      <a:pt x="13191" y="5738"/>
                    </a:lnTo>
                    <a:lnTo>
                      <a:pt x="12651" y="6480"/>
                    </a:lnTo>
                    <a:lnTo>
                      <a:pt x="12034" y="5400"/>
                    </a:lnTo>
                    <a:lnTo>
                      <a:pt x="11571" y="4523"/>
                    </a:lnTo>
                    <a:lnTo>
                      <a:pt x="11186" y="3645"/>
                    </a:lnTo>
                    <a:lnTo>
                      <a:pt x="10800" y="2700"/>
                    </a:lnTo>
                    <a:lnTo>
                      <a:pt x="10569" y="1283"/>
                    </a:lnTo>
                    <a:lnTo>
                      <a:pt x="10569" y="878"/>
                    </a:lnTo>
                    <a:lnTo>
                      <a:pt x="10646" y="540"/>
                    </a:lnTo>
                    <a:lnTo>
                      <a:pt x="10800" y="203"/>
                    </a:lnTo>
                    <a:lnTo>
                      <a:pt x="10877" y="135"/>
                    </a:lnTo>
                    <a:lnTo>
                      <a:pt x="10800" y="68"/>
                    </a:lnTo>
                    <a:lnTo>
                      <a:pt x="10800" y="0"/>
                    </a:lnTo>
                    <a:lnTo>
                      <a:pt x="10106" y="0"/>
                    </a:lnTo>
                    <a:lnTo>
                      <a:pt x="9797" y="135"/>
                    </a:lnTo>
                    <a:lnTo>
                      <a:pt x="9720" y="270"/>
                    </a:lnTo>
                    <a:lnTo>
                      <a:pt x="9566" y="473"/>
                    </a:lnTo>
                    <a:lnTo>
                      <a:pt x="9334" y="675"/>
                    </a:lnTo>
                    <a:lnTo>
                      <a:pt x="9257" y="878"/>
                    </a:lnTo>
                    <a:lnTo>
                      <a:pt x="9257" y="1215"/>
                    </a:lnTo>
                    <a:lnTo>
                      <a:pt x="9411" y="1688"/>
                    </a:lnTo>
                    <a:lnTo>
                      <a:pt x="9797" y="2970"/>
                    </a:lnTo>
                    <a:lnTo>
                      <a:pt x="10569" y="4658"/>
                    </a:lnTo>
                    <a:lnTo>
                      <a:pt x="11726" y="6885"/>
                    </a:lnTo>
                    <a:lnTo>
                      <a:pt x="10723" y="6818"/>
                    </a:lnTo>
                    <a:lnTo>
                      <a:pt x="8563" y="6953"/>
                    </a:lnTo>
                    <a:lnTo>
                      <a:pt x="7560" y="7088"/>
                    </a:lnTo>
                    <a:lnTo>
                      <a:pt x="5940" y="7425"/>
                    </a:lnTo>
                    <a:lnTo>
                      <a:pt x="5246" y="7560"/>
                    </a:lnTo>
                    <a:lnTo>
                      <a:pt x="5863" y="7763"/>
                    </a:lnTo>
                    <a:lnTo>
                      <a:pt x="6326" y="7898"/>
                    </a:lnTo>
                    <a:lnTo>
                      <a:pt x="6634" y="8168"/>
                    </a:lnTo>
                    <a:lnTo>
                      <a:pt x="6789" y="8370"/>
                    </a:lnTo>
                    <a:lnTo>
                      <a:pt x="6866" y="8573"/>
                    </a:lnTo>
                    <a:lnTo>
                      <a:pt x="6789" y="8775"/>
                    </a:lnTo>
                    <a:lnTo>
                      <a:pt x="6634" y="8978"/>
                    </a:lnTo>
                    <a:lnTo>
                      <a:pt x="5940" y="9585"/>
                    </a:lnTo>
                    <a:lnTo>
                      <a:pt x="4706" y="10125"/>
                    </a:lnTo>
                    <a:lnTo>
                      <a:pt x="4166" y="11002"/>
                    </a:lnTo>
                    <a:lnTo>
                      <a:pt x="3471" y="11745"/>
                    </a:lnTo>
                    <a:lnTo>
                      <a:pt x="2777" y="12420"/>
                    </a:lnTo>
                    <a:lnTo>
                      <a:pt x="2083" y="13027"/>
                    </a:lnTo>
                    <a:lnTo>
                      <a:pt x="849" y="13972"/>
                    </a:lnTo>
                    <a:lnTo>
                      <a:pt x="0" y="14445"/>
                    </a:lnTo>
                    <a:lnTo>
                      <a:pt x="0" y="14512"/>
                    </a:lnTo>
                    <a:lnTo>
                      <a:pt x="1851" y="13972"/>
                    </a:lnTo>
                    <a:lnTo>
                      <a:pt x="3317" y="13702"/>
                    </a:lnTo>
                    <a:lnTo>
                      <a:pt x="3934" y="13635"/>
                    </a:lnTo>
                    <a:lnTo>
                      <a:pt x="4860" y="13635"/>
                    </a:lnTo>
                    <a:lnTo>
                      <a:pt x="5246" y="13702"/>
                    </a:lnTo>
                    <a:lnTo>
                      <a:pt x="5554" y="13837"/>
                    </a:lnTo>
                    <a:lnTo>
                      <a:pt x="5863" y="14107"/>
                    </a:lnTo>
                    <a:lnTo>
                      <a:pt x="6017" y="14310"/>
                    </a:lnTo>
                    <a:lnTo>
                      <a:pt x="6017" y="14782"/>
                    </a:lnTo>
                    <a:lnTo>
                      <a:pt x="5940" y="15322"/>
                    </a:lnTo>
                    <a:lnTo>
                      <a:pt x="5323" y="16402"/>
                    </a:lnTo>
                    <a:lnTo>
                      <a:pt x="4474" y="17482"/>
                    </a:lnTo>
                    <a:lnTo>
                      <a:pt x="3780" y="18225"/>
                    </a:lnTo>
                    <a:lnTo>
                      <a:pt x="3471" y="18562"/>
                    </a:lnTo>
                    <a:lnTo>
                      <a:pt x="4243" y="18360"/>
                    </a:lnTo>
                    <a:lnTo>
                      <a:pt x="4860" y="18292"/>
                    </a:lnTo>
                    <a:lnTo>
                      <a:pt x="5323" y="18292"/>
                    </a:lnTo>
                    <a:lnTo>
                      <a:pt x="5709" y="18360"/>
                    </a:lnTo>
                    <a:lnTo>
                      <a:pt x="6094" y="18562"/>
                    </a:lnTo>
                    <a:lnTo>
                      <a:pt x="6326" y="18765"/>
                    </a:lnTo>
                    <a:lnTo>
                      <a:pt x="6480" y="19035"/>
                    </a:lnTo>
                    <a:lnTo>
                      <a:pt x="6557" y="19305"/>
                    </a:lnTo>
                    <a:lnTo>
                      <a:pt x="6634" y="19980"/>
                    </a:lnTo>
                    <a:lnTo>
                      <a:pt x="6634" y="20520"/>
                    </a:lnTo>
                    <a:lnTo>
                      <a:pt x="6480" y="21127"/>
                    </a:lnTo>
                    <a:lnTo>
                      <a:pt x="6866" y="21060"/>
                    </a:lnTo>
                    <a:lnTo>
                      <a:pt x="7174" y="21127"/>
                    </a:lnTo>
                    <a:lnTo>
                      <a:pt x="7406" y="21330"/>
                    </a:lnTo>
                    <a:lnTo>
                      <a:pt x="7637" y="21600"/>
                    </a:lnTo>
                    <a:lnTo>
                      <a:pt x="10800" y="21600"/>
                    </a:lnTo>
                    <a:lnTo>
                      <a:pt x="11417" y="21330"/>
                    </a:lnTo>
                    <a:lnTo>
                      <a:pt x="11957" y="21195"/>
                    </a:lnTo>
                    <a:lnTo>
                      <a:pt x="12420" y="21195"/>
                    </a:lnTo>
                    <a:lnTo>
                      <a:pt x="12420" y="20925"/>
                    </a:lnTo>
                    <a:lnTo>
                      <a:pt x="12497" y="20520"/>
                    </a:lnTo>
                    <a:lnTo>
                      <a:pt x="12729" y="19575"/>
                    </a:lnTo>
                    <a:lnTo>
                      <a:pt x="13269" y="17887"/>
                    </a:lnTo>
                    <a:lnTo>
                      <a:pt x="13423" y="17617"/>
                    </a:lnTo>
                    <a:lnTo>
                      <a:pt x="13577" y="17685"/>
                    </a:lnTo>
                    <a:lnTo>
                      <a:pt x="13654" y="17752"/>
                    </a:lnTo>
                    <a:lnTo>
                      <a:pt x="13809" y="18022"/>
                    </a:lnTo>
                    <a:lnTo>
                      <a:pt x="13809" y="18765"/>
                    </a:lnTo>
                    <a:lnTo>
                      <a:pt x="14040" y="19710"/>
                    </a:lnTo>
                    <a:lnTo>
                      <a:pt x="14349" y="20655"/>
                    </a:lnTo>
                    <a:lnTo>
                      <a:pt x="14734" y="21600"/>
                    </a:lnTo>
                    <a:lnTo>
                      <a:pt x="16354" y="21600"/>
                    </a:lnTo>
                    <a:lnTo>
                      <a:pt x="16663" y="21262"/>
                    </a:lnTo>
                    <a:lnTo>
                      <a:pt x="16894" y="21060"/>
                    </a:lnTo>
                    <a:lnTo>
                      <a:pt x="17203" y="20925"/>
                    </a:lnTo>
                    <a:lnTo>
                      <a:pt x="17434" y="20925"/>
                    </a:lnTo>
                    <a:lnTo>
                      <a:pt x="17666" y="20992"/>
                    </a:lnTo>
                    <a:lnTo>
                      <a:pt x="17897" y="21195"/>
                    </a:lnTo>
                    <a:lnTo>
                      <a:pt x="18129" y="21330"/>
                    </a:lnTo>
                    <a:lnTo>
                      <a:pt x="18283" y="21600"/>
                    </a:lnTo>
                    <a:lnTo>
                      <a:pt x="21600" y="21600"/>
                    </a:lnTo>
                    <a:lnTo>
                      <a:pt x="21600" y="3375"/>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265" name="Group 200"/>
            <p:cNvGrpSpPr/>
            <p:nvPr/>
          </p:nvGrpSpPr>
          <p:grpSpPr>
            <a:xfrm>
              <a:off x="364223" y="-3"/>
              <a:ext cx="24967836" cy="13716011"/>
              <a:chOff x="-1" y="-1"/>
              <a:chExt cx="24967836" cy="13716008"/>
            </a:xfrm>
          </p:grpSpPr>
          <p:sp>
            <p:nvSpPr>
              <p:cNvPr id="1254" name="Freeform 16"/>
              <p:cNvSpPr/>
              <p:nvPr/>
            </p:nvSpPr>
            <p:spPr>
              <a:xfrm rot="9111631">
                <a:off x="20815427" y="2931165"/>
                <a:ext cx="3427684" cy="3932394"/>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55" name="Freeform 24"/>
              <p:cNvSpPr/>
              <p:nvPr/>
            </p:nvSpPr>
            <p:spPr>
              <a:xfrm rot="4324834">
                <a:off x="22185881" y="10215821"/>
                <a:ext cx="948722" cy="3077887"/>
              </a:xfrm>
              <a:custGeom>
                <a:avLst/>
                <a:gdLst/>
                <a:ahLst/>
                <a:cxnLst>
                  <a:cxn ang="0">
                    <a:pos x="wd2" y="hd2"/>
                  </a:cxn>
                  <a:cxn ang="5400000">
                    <a:pos x="wd2" y="hd2"/>
                  </a:cxn>
                  <a:cxn ang="10800000">
                    <a:pos x="wd2" y="hd2"/>
                  </a:cxn>
                  <a:cxn ang="16200000">
                    <a:pos x="wd2" y="hd2"/>
                  </a:cxn>
                </a:cxnLst>
                <a:rect l="0" t="0" r="r" b="b"/>
                <a:pathLst>
                  <a:path w="21600" h="21600" extrusionOk="0">
                    <a:moveTo>
                      <a:pt x="6646" y="0"/>
                    </a:moveTo>
                    <a:lnTo>
                      <a:pt x="6996" y="467"/>
                    </a:lnTo>
                    <a:lnTo>
                      <a:pt x="7171" y="899"/>
                    </a:lnTo>
                    <a:lnTo>
                      <a:pt x="7258" y="1366"/>
                    </a:lnTo>
                    <a:lnTo>
                      <a:pt x="7171" y="1833"/>
                    </a:lnTo>
                    <a:lnTo>
                      <a:pt x="6996" y="2300"/>
                    </a:lnTo>
                    <a:lnTo>
                      <a:pt x="6471" y="3235"/>
                    </a:lnTo>
                    <a:lnTo>
                      <a:pt x="6034" y="3702"/>
                    </a:lnTo>
                    <a:lnTo>
                      <a:pt x="5072" y="4636"/>
                    </a:lnTo>
                    <a:lnTo>
                      <a:pt x="4023" y="5571"/>
                    </a:lnTo>
                    <a:lnTo>
                      <a:pt x="3061" y="6433"/>
                    </a:lnTo>
                    <a:lnTo>
                      <a:pt x="2099" y="7260"/>
                    </a:lnTo>
                    <a:lnTo>
                      <a:pt x="1399" y="8015"/>
                    </a:lnTo>
                    <a:lnTo>
                      <a:pt x="787" y="8769"/>
                    </a:lnTo>
                    <a:lnTo>
                      <a:pt x="437" y="9488"/>
                    </a:lnTo>
                    <a:lnTo>
                      <a:pt x="175" y="10099"/>
                    </a:lnTo>
                    <a:lnTo>
                      <a:pt x="87" y="10638"/>
                    </a:lnTo>
                    <a:lnTo>
                      <a:pt x="0" y="11034"/>
                    </a:lnTo>
                    <a:lnTo>
                      <a:pt x="0" y="11393"/>
                    </a:lnTo>
                    <a:lnTo>
                      <a:pt x="262" y="12256"/>
                    </a:lnTo>
                    <a:lnTo>
                      <a:pt x="612" y="13010"/>
                    </a:lnTo>
                    <a:lnTo>
                      <a:pt x="1049" y="13693"/>
                    </a:lnTo>
                    <a:lnTo>
                      <a:pt x="1574" y="14304"/>
                    </a:lnTo>
                    <a:lnTo>
                      <a:pt x="2099" y="14807"/>
                    </a:lnTo>
                    <a:lnTo>
                      <a:pt x="2798" y="15275"/>
                    </a:lnTo>
                    <a:lnTo>
                      <a:pt x="3498" y="15670"/>
                    </a:lnTo>
                    <a:lnTo>
                      <a:pt x="4198" y="15993"/>
                    </a:lnTo>
                    <a:lnTo>
                      <a:pt x="4985" y="16281"/>
                    </a:lnTo>
                    <a:lnTo>
                      <a:pt x="5772" y="16497"/>
                    </a:lnTo>
                    <a:lnTo>
                      <a:pt x="6646" y="16676"/>
                    </a:lnTo>
                    <a:lnTo>
                      <a:pt x="7433" y="16820"/>
                    </a:lnTo>
                    <a:lnTo>
                      <a:pt x="8220" y="16928"/>
                    </a:lnTo>
                    <a:lnTo>
                      <a:pt x="8920" y="17000"/>
                    </a:lnTo>
                    <a:lnTo>
                      <a:pt x="10319" y="17072"/>
                    </a:lnTo>
                    <a:lnTo>
                      <a:pt x="10057" y="17647"/>
                    </a:lnTo>
                    <a:lnTo>
                      <a:pt x="9182" y="18869"/>
                    </a:lnTo>
                    <a:lnTo>
                      <a:pt x="8745" y="19444"/>
                    </a:lnTo>
                    <a:lnTo>
                      <a:pt x="8133" y="20019"/>
                    </a:lnTo>
                    <a:lnTo>
                      <a:pt x="7433" y="20486"/>
                    </a:lnTo>
                    <a:lnTo>
                      <a:pt x="7083" y="20666"/>
                    </a:lnTo>
                    <a:lnTo>
                      <a:pt x="6646" y="20845"/>
                    </a:lnTo>
                    <a:lnTo>
                      <a:pt x="6209" y="20989"/>
                    </a:lnTo>
                    <a:lnTo>
                      <a:pt x="5772" y="21097"/>
                    </a:lnTo>
                    <a:lnTo>
                      <a:pt x="5684" y="21133"/>
                    </a:lnTo>
                    <a:lnTo>
                      <a:pt x="5509" y="21169"/>
                    </a:lnTo>
                    <a:lnTo>
                      <a:pt x="5509" y="21241"/>
                    </a:lnTo>
                    <a:lnTo>
                      <a:pt x="5684" y="21348"/>
                    </a:lnTo>
                    <a:lnTo>
                      <a:pt x="5859" y="21420"/>
                    </a:lnTo>
                    <a:lnTo>
                      <a:pt x="6384" y="21564"/>
                    </a:lnTo>
                    <a:lnTo>
                      <a:pt x="6734" y="21600"/>
                    </a:lnTo>
                    <a:lnTo>
                      <a:pt x="7521" y="21600"/>
                    </a:lnTo>
                    <a:lnTo>
                      <a:pt x="8308" y="21492"/>
                    </a:lnTo>
                    <a:lnTo>
                      <a:pt x="8483" y="21492"/>
                    </a:lnTo>
                    <a:lnTo>
                      <a:pt x="8745" y="21456"/>
                    </a:lnTo>
                    <a:lnTo>
                      <a:pt x="9007" y="21348"/>
                    </a:lnTo>
                    <a:lnTo>
                      <a:pt x="9357" y="21097"/>
                    </a:lnTo>
                    <a:lnTo>
                      <a:pt x="9794" y="20773"/>
                    </a:lnTo>
                    <a:lnTo>
                      <a:pt x="10144" y="20378"/>
                    </a:lnTo>
                    <a:lnTo>
                      <a:pt x="10581" y="19911"/>
                    </a:lnTo>
                    <a:lnTo>
                      <a:pt x="11456" y="18653"/>
                    </a:lnTo>
                    <a:lnTo>
                      <a:pt x="12330" y="17000"/>
                    </a:lnTo>
                    <a:lnTo>
                      <a:pt x="12593" y="17000"/>
                    </a:lnTo>
                    <a:lnTo>
                      <a:pt x="13642" y="16676"/>
                    </a:lnTo>
                    <a:lnTo>
                      <a:pt x="14604" y="16389"/>
                    </a:lnTo>
                    <a:lnTo>
                      <a:pt x="16353" y="15742"/>
                    </a:lnTo>
                    <a:lnTo>
                      <a:pt x="17140" y="15418"/>
                    </a:lnTo>
                    <a:lnTo>
                      <a:pt x="17840" y="15095"/>
                    </a:lnTo>
                    <a:lnTo>
                      <a:pt x="18452" y="14771"/>
                    </a:lnTo>
                    <a:lnTo>
                      <a:pt x="18977" y="14412"/>
                    </a:lnTo>
                    <a:lnTo>
                      <a:pt x="19501" y="14089"/>
                    </a:lnTo>
                    <a:lnTo>
                      <a:pt x="19938" y="13729"/>
                    </a:lnTo>
                    <a:lnTo>
                      <a:pt x="20376" y="13406"/>
                    </a:lnTo>
                    <a:lnTo>
                      <a:pt x="20638" y="13046"/>
                    </a:lnTo>
                    <a:lnTo>
                      <a:pt x="21163" y="12363"/>
                    </a:lnTo>
                    <a:lnTo>
                      <a:pt x="21425" y="11645"/>
                    </a:lnTo>
                    <a:lnTo>
                      <a:pt x="21600" y="10926"/>
                    </a:lnTo>
                    <a:lnTo>
                      <a:pt x="21513" y="10207"/>
                    </a:lnTo>
                    <a:lnTo>
                      <a:pt x="21250" y="9524"/>
                    </a:lnTo>
                    <a:lnTo>
                      <a:pt x="20900" y="8805"/>
                    </a:lnTo>
                    <a:lnTo>
                      <a:pt x="20463" y="8122"/>
                    </a:lnTo>
                    <a:lnTo>
                      <a:pt x="19851" y="7440"/>
                    </a:lnTo>
                    <a:lnTo>
                      <a:pt x="19151" y="6757"/>
                    </a:lnTo>
                    <a:lnTo>
                      <a:pt x="18364" y="6110"/>
                    </a:lnTo>
                    <a:lnTo>
                      <a:pt x="17490" y="5463"/>
                    </a:lnTo>
                    <a:lnTo>
                      <a:pt x="16615" y="4852"/>
                    </a:lnTo>
                    <a:lnTo>
                      <a:pt x="14691" y="3702"/>
                    </a:lnTo>
                    <a:lnTo>
                      <a:pt x="12680" y="2660"/>
                    </a:lnTo>
                    <a:lnTo>
                      <a:pt x="10844" y="1761"/>
                    </a:lnTo>
                    <a:lnTo>
                      <a:pt x="9182" y="1042"/>
                    </a:lnTo>
                    <a:lnTo>
                      <a:pt x="7870" y="467"/>
                    </a:lnTo>
                    <a:lnTo>
                      <a:pt x="6646" y="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56" name="Freeform 28"/>
              <p:cNvSpPr/>
              <p:nvPr/>
            </p:nvSpPr>
            <p:spPr>
              <a:xfrm rot="19659348">
                <a:off x="19211796" y="7987915"/>
                <a:ext cx="2513443" cy="2973605"/>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57" name="Freeform 32"/>
              <p:cNvSpPr/>
              <p:nvPr/>
            </p:nvSpPr>
            <p:spPr>
              <a:xfrm rot="1177916">
                <a:off x="20909280" y="763450"/>
                <a:ext cx="1363504" cy="2419385"/>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58" name="Freeform 12"/>
              <p:cNvSpPr/>
              <p:nvPr/>
            </p:nvSpPr>
            <p:spPr>
              <a:xfrm rot="7111237">
                <a:off x="21911250" y="6558207"/>
                <a:ext cx="1938222" cy="2691018"/>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59" name="Freeform 15"/>
              <p:cNvSpPr/>
              <p:nvPr/>
            </p:nvSpPr>
            <p:spPr>
              <a:xfrm>
                <a:off x="82491" y="12209844"/>
                <a:ext cx="1286940" cy="1506164"/>
              </a:xfrm>
              <a:custGeom>
                <a:avLst/>
                <a:gdLst/>
                <a:ahLst/>
                <a:cxnLst>
                  <a:cxn ang="0">
                    <a:pos x="wd2" y="hd2"/>
                  </a:cxn>
                  <a:cxn ang="5400000">
                    <a:pos x="wd2" y="hd2"/>
                  </a:cxn>
                  <a:cxn ang="10800000">
                    <a:pos x="wd2" y="hd2"/>
                  </a:cxn>
                  <a:cxn ang="16200000">
                    <a:pos x="wd2" y="hd2"/>
                  </a:cxn>
                </a:cxnLst>
                <a:rect l="0" t="0" r="r" b="b"/>
                <a:pathLst>
                  <a:path w="21600" h="21600" extrusionOk="0">
                    <a:moveTo>
                      <a:pt x="21600" y="810"/>
                    </a:moveTo>
                    <a:lnTo>
                      <a:pt x="21396" y="608"/>
                    </a:lnTo>
                    <a:lnTo>
                      <a:pt x="21091" y="338"/>
                    </a:lnTo>
                    <a:lnTo>
                      <a:pt x="20785" y="203"/>
                    </a:lnTo>
                    <a:lnTo>
                      <a:pt x="20479" y="135"/>
                    </a:lnTo>
                    <a:lnTo>
                      <a:pt x="20072" y="68"/>
                    </a:lnTo>
                    <a:lnTo>
                      <a:pt x="19358" y="68"/>
                    </a:lnTo>
                    <a:lnTo>
                      <a:pt x="19155" y="0"/>
                    </a:lnTo>
                    <a:lnTo>
                      <a:pt x="18951" y="0"/>
                    </a:lnTo>
                    <a:lnTo>
                      <a:pt x="18543" y="68"/>
                    </a:lnTo>
                    <a:lnTo>
                      <a:pt x="16709" y="1283"/>
                    </a:lnTo>
                    <a:lnTo>
                      <a:pt x="15894" y="1958"/>
                    </a:lnTo>
                    <a:lnTo>
                      <a:pt x="14060" y="3713"/>
                    </a:lnTo>
                    <a:lnTo>
                      <a:pt x="11819" y="6008"/>
                    </a:lnTo>
                    <a:lnTo>
                      <a:pt x="10698" y="6818"/>
                    </a:lnTo>
                    <a:lnTo>
                      <a:pt x="9475" y="7493"/>
                    </a:lnTo>
                    <a:lnTo>
                      <a:pt x="8151" y="8168"/>
                    </a:lnTo>
                    <a:lnTo>
                      <a:pt x="6725" y="8708"/>
                    </a:lnTo>
                    <a:lnTo>
                      <a:pt x="5094" y="9248"/>
                    </a:lnTo>
                    <a:lnTo>
                      <a:pt x="3464" y="9720"/>
                    </a:lnTo>
                    <a:lnTo>
                      <a:pt x="0" y="10530"/>
                    </a:lnTo>
                    <a:lnTo>
                      <a:pt x="0" y="21600"/>
                    </a:lnTo>
                    <a:lnTo>
                      <a:pt x="19664" y="21600"/>
                    </a:lnTo>
                    <a:lnTo>
                      <a:pt x="19155" y="20655"/>
                    </a:lnTo>
                    <a:lnTo>
                      <a:pt x="18238" y="19440"/>
                    </a:lnTo>
                    <a:lnTo>
                      <a:pt x="17117" y="18090"/>
                    </a:lnTo>
                    <a:lnTo>
                      <a:pt x="15079" y="15120"/>
                    </a:lnTo>
                    <a:lnTo>
                      <a:pt x="14162" y="13500"/>
                    </a:lnTo>
                    <a:lnTo>
                      <a:pt x="13449" y="11947"/>
                    </a:lnTo>
                    <a:lnTo>
                      <a:pt x="12940" y="10395"/>
                    </a:lnTo>
                    <a:lnTo>
                      <a:pt x="12838" y="9585"/>
                    </a:lnTo>
                    <a:lnTo>
                      <a:pt x="12736" y="8843"/>
                    </a:lnTo>
                    <a:lnTo>
                      <a:pt x="12736" y="8100"/>
                    </a:lnTo>
                    <a:lnTo>
                      <a:pt x="12838" y="7358"/>
                    </a:lnTo>
                    <a:lnTo>
                      <a:pt x="14366" y="5603"/>
                    </a:lnTo>
                    <a:lnTo>
                      <a:pt x="15385" y="4590"/>
                    </a:lnTo>
                    <a:lnTo>
                      <a:pt x="16404" y="3645"/>
                    </a:lnTo>
                    <a:lnTo>
                      <a:pt x="17626" y="2700"/>
                    </a:lnTo>
                    <a:lnTo>
                      <a:pt x="18849" y="1958"/>
                    </a:lnTo>
                    <a:lnTo>
                      <a:pt x="20072" y="1418"/>
                    </a:lnTo>
                    <a:lnTo>
                      <a:pt x="20683" y="1283"/>
                    </a:lnTo>
                    <a:lnTo>
                      <a:pt x="21294" y="1215"/>
                    </a:lnTo>
                    <a:lnTo>
                      <a:pt x="21396" y="1215"/>
                    </a:lnTo>
                    <a:lnTo>
                      <a:pt x="21600" y="1148"/>
                    </a:lnTo>
                    <a:lnTo>
                      <a:pt x="21600" y="810"/>
                    </a:lnTo>
                    <a:close/>
                  </a:path>
                </a:pathLst>
              </a:custGeom>
              <a:solidFill>
                <a:srgbClr val="0000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60" name="Freeform 27"/>
              <p:cNvSpPr/>
              <p:nvPr/>
            </p:nvSpPr>
            <p:spPr>
              <a:xfrm>
                <a:off x="-2" y="6701923"/>
                <a:ext cx="2434194" cy="2228014"/>
              </a:xfrm>
              <a:custGeom>
                <a:avLst/>
                <a:gdLst/>
                <a:ahLst/>
                <a:cxnLst>
                  <a:cxn ang="0">
                    <a:pos x="wd2" y="hd2"/>
                  </a:cxn>
                  <a:cxn ang="5400000">
                    <a:pos x="wd2" y="hd2"/>
                  </a:cxn>
                  <a:cxn ang="10800000">
                    <a:pos x="wd2" y="hd2"/>
                  </a:cxn>
                  <a:cxn ang="16200000">
                    <a:pos x="wd2" y="hd2"/>
                  </a:cxn>
                </a:cxnLst>
                <a:rect l="0" t="0" r="r" b="b"/>
                <a:pathLst>
                  <a:path w="21600" h="21600" extrusionOk="0">
                    <a:moveTo>
                      <a:pt x="21600" y="20144"/>
                    </a:moveTo>
                    <a:lnTo>
                      <a:pt x="21174" y="19853"/>
                    </a:lnTo>
                    <a:lnTo>
                      <a:pt x="20534" y="19388"/>
                    </a:lnTo>
                    <a:lnTo>
                      <a:pt x="19824" y="18689"/>
                    </a:lnTo>
                    <a:lnTo>
                      <a:pt x="19468" y="18281"/>
                    </a:lnTo>
                    <a:lnTo>
                      <a:pt x="19184" y="17757"/>
                    </a:lnTo>
                    <a:lnTo>
                      <a:pt x="18900" y="17292"/>
                    </a:lnTo>
                    <a:lnTo>
                      <a:pt x="18616" y="16709"/>
                    </a:lnTo>
                    <a:lnTo>
                      <a:pt x="18474" y="16069"/>
                    </a:lnTo>
                    <a:lnTo>
                      <a:pt x="18403" y="15429"/>
                    </a:lnTo>
                    <a:lnTo>
                      <a:pt x="18403" y="14730"/>
                    </a:lnTo>
                    <a:lnTo>
                      <a:pt x="18545" y="13973"/>
                    </a:lnTo>
                    <a:lnTo>
                      <a:pt x="18758" y="13158"/>
                    </a:lnTo>
                    <a:lnTo>
                      <a:pt x="19184" y="12285"/>
                    </a:lnTo>
                    <a:lnTo>
                      <a:pt x="18687" y="11644"/>
                    </a:lnTo>
                    <a:lnTo>
                      <a:pt x="18047" y="10946"/>
                    </a:lnTo>
                    <a:lnTo>
                      <a:pt x="17266" y="10189"/>
                    </a:lnTo>
                    <a:lnTo>
                      <a:pt x="16342" y="9432"/>
                    </a:lnTo>
                    <a:lnTo>
                      <a:pt x="15845" y="9082"/>
                    </a:lnTo>
                    <a:lnTo>
                      <a:pt x="14708" y="8500"/>
                    </a:lnTo>
                    <a:lnTo>
                      <a:pt x="14068" y="8326"/>
                    </a:lnTo>
                    <a:lnTo>
                      <a:pt x="13500" y="8209"/>
                    </a:lnTo>
                    <a:lnTo>
                      <a:pt x="12789" y="8151"/>
                    </a:lnTo>
                    <a:lnTo>
                      <a:pt x="9663" y="8209"/>
                    </a:lnTo>
                    <a:lnTo>
                      <a:pt x="9024" y="8209"/>
                    </a:lnTo>
                    <a:lnTo>
                      <a:pt x="9024" y="8035"/>
                    </a:lnTo>
                    <a:lnTo>
                      <a:pt x="9308" y="7976"/>
                    </a:lnTo>
                    <a:lnTo>
                      <a:pt x="9947" y="7860"/>
                    </a:lnTo>
                    <a:lnTo>
                      <a:pt x="10374" y="7743"/>
                    </a:lnTo>
                    <a:lnTo>
                      <a:pt x="10871" y="7569"/>
                    </a:lnTo>
                    <a:lnTo>
                      <a:pt x="11439" y="7336"/>
                    </a:lnTo>
                    <a:lnTo>
                      <a:pt x="12505" y="6754"/>
                    </a:lnTo>
                    <a:lnTo>
                      <a:pt x="13074" y="6288"/>
                    </a:lnTo>
                    <a:lnTo>
                      <a:pt x="13216" y="6055"/>
                    </a:lnTo>
                    <a:lnTo>
                      <a:pt x="13358" y="5880"/>
                    </a:lnTo>
                    <a:lnTo>
                      <a:pt x="13429" y="5647"/>
                    </a:lnTo>
                    <a:lnTo>
                      <a:pt x="13429" y="5298"/>
                    </a:lnTo>
                    <a:lnTo>
                      <a:pt x="13358" y="5007"/>
                    </a:lnTo>
                    <a:lnTo>
                      <a:pt x="13216" y="4774"/>
                    </a:lnTo>
                    <a:lnTo>
                      <a:pt x="13003" y="4541"/>
                    </a:lnTo>
                    <a:lnTo>
                      <a:pt x="13216" y="4483"/>
                    </a:lnTo>
                    <a:lnTo>
                      <a:pt x="13784" y="4250"/>
                    </a:lnTo>
                    <a:lnTo>
                      <a:pt x="14637" y="4134"/>
                    </a:lnTo>
                    <a:lnTo>
                      <a:pt x="15063" y="4134"/>
                    </a:lnTo>
                    <a:lnTo>
                      <a:pt x="15561" y="4250"/>
                    </a:lnTo>
                    <a:lnTo>
                      <a:pt x="15703" y="4308"/>
                    </a:lnTo>
                    <a:lnTo>
                      <a:pt x="15774" y="4250"/>
                    </a:lnTo>
                    <a:lnTo>
                      <a:pt x="15561" y="4075"/>
                    </a:lnTo>
                    <a:lnTo>
                      <a:pt x="14495" y="3319"/>
                    </a:lnTo>
                    <a:lnTo>
                      <a:pt x="12932" y="2445"/>
                    </a:lnTo>
                    <a:lnTo>
                      <a:pt x="12292" y="2096"/>
                    </a:lnTo>
                    <a:lnTo>
                      <a:pt x="11795" y="1921"/>
                    </a:lnTo>
                    <a:lnTo>
                      <a:pt x="11084" y="1805"/>
                    </a:lnTo>
                    <a:lnTo>
                      <a:pt x="10232" y="1805"/>
                    </a:lnTo>
                    <a:lnTo>
                      <a:pt x="9876" y="1863"/>
                    </a:lnTo>
                    <a:lnTo>
                      <a:pt x="9450" y="1980"/>
                    </a:lnTo>
                    <a:lnTo>
                      <a:pt x="9166" y="2096"/>
                    </a:lnTo>
                    <a:lnTo>
                      <a:pt x="8882" y="2329"/>
                    </a:lnTo>
                    <a:lnTo>
                      <a:pt x="8455" y="2562"/>
                    </a:lnTo>
                    <a:lnTo>
                      <a:pt x="7816" y="2795"/>
                    </a:lnTo>
                    <a:lnTo>
                      <a:pt x="6963" y="3027"/>
                    </a:lnTo>
                    <a:lnTo>
                      <a:pt x="6111" y="3027"/>
                    </a:lnTo>
                    <a:lnTo>
                      <a:pt x="5684" y="2969"/>
                    </a:lnTo>
                    <a:lnTo>
                      <a:pt x="5258" y="2853"/>
                    </a:lnTo>
                    <a:lnTo>
                      <a:pt x="4832" y="2620"/>
                    </a:lnTo>
                    <a:lnTo>
                      <a:pt x="4476" y="2329"/>
                    </a:lnTo>
                    <a:lnTo>
                      <a:pt x="4192" y="1921"/>
                    </a:lnTo>
                    <a:lnTo>
                      <a:pt x="3979" y="1397"/>
                    </a:lnTo>
                    <a:lnTo>
                      <a:pt x="3837" y="757"/>
                    </a:lnTo>
                    <a:lnTo>
                      <a:pt x="3766" y="0"/>
                    </a:lnTo>
                    <a:lnTo>
                      <a:pt x="3553" y="233"/>
                    </a:lnTo>
                    <a:lnTo>
                      <a:pt x="2913" y="815"/>
                    </a:lnTo>
                    <a:lnTo>
                      <a:pt x="2416" y="1223"/>
                    </a:lnTo>
                    <a:lnTo>
                      <a:pt x="1847" y="1630"/>
                    </a:lnTo>
                    <a:lnTo>
                      <a:pt x="1137" y="2038"/>
                    </a:lnTo>
                    <a:lnTo>
                      <a:pt x="284" y="2387"/>
                    </a:lnTo>
                    <a:lnTo>
                      <a:pt x="0" y="2562"/>
                    </a:lnTo>
                    <a:lnTo>
                      <a:pt x="0" y="21076"/>
                    </a:lnTo>
                    <a:lnTo>
                      <a:pt x="711" y="21367"/>
                    </a:lnTo>
                    <a:lnTo>
                      <a:pt x="1208" y="21600"/>
                    </a:lnTo>
                    <a:lnTo>
                      <a:pt x="1421" y="21600"/>
                    </a:lnTo>
                    <a:lnTo>
                      <a:pt x="1350" y="21484"/>
                    </a:lnTo>
                    <a:lnTo>
                      <a:pt x="995" y="21192"/>
                    </a:lnTo>
                    <a:lnTo>
                      <a:pt x="711" y="20494"/>
                    </a:lnTo>
                    <a:lnTo>
                      <a:pt x="711" y="19679"/>
                    </a:lnTo>
                    <a:lnTo>
                      <a:pt x="782" y="19446"/>
                    </a:lnTo>
                    <a:lnTo>
                      <a:pt x="1350" y="19562"/>
                    </a:lnTo>
                    <a:lnTo>
                      <a:pt x="1705" y="19504"/>
                    </a:lnTo>
                    <a:lnTo>
                      <a:pt x="2132" y="19329"/>
                    </a:lnTo>
                    <a:lnTo>
                      <a:pt x="2345" y="19213"/>
                    </a:lnTo>
                    <a:lnTo>
                      <a:pt x="2558" y="19038"/>
                    </a:lnTo>
                    <a:lnTo>
                      <a:pt x="2700" y="18805"/>
                    </a:lnTo>
                    <a:lnTo>
                      <a:pt x="2913" y="18573"/>
                    </a:lnTo>
                    <a:lnTo>
                      <a:pt x="3055" y="18223"/>
                    </a:lnTo>
                    <a:lnTo>
                      <a:pt x="3126" y="17816"/>
                    </a:lnTo>
                    <a:lnTo>
                      <a:pt x="3268" y="17233"/>
                    </a:lnTo>
                    <a:lnTo>
                      <a:pt x="3339" y="16709"/>
                    </a:lnTo>
                    <a:lnTo>
                      <a:pt x="3339" y="15894"/>
                    </a:lnTo>
                    <a:lnTo>
                      <a:pt x="3197" y="15370"/>
                    </a:lnTo>
                    <a:lnTo>
                      <a:pt x="3197" y="15137"/>
                    </a:lnTo>
                    <a:lnTo>
                      <a:pt x="3268" y="15079"/>
                    </a:lnTo>
                    <a:lnTo>
                      <a:pt x="3339" y="15079"/>
                    </a:lnTo>
                    <a:lnTo>
                      <a:pt x="3411" y="15137"/>
                    </a:lnTo>
                    <a:lnTo>
                      <a:pt x="3624" y="15545"/>
                    </a:lnTo>
                    <a:lnTo>
                      <a:pt x="4761" y="17932"/>
                    </a:lnTo>
                    <a:lnTo>
                      <a:pt x="5045" y="18456"/>
                    </a:lnTo>
                    <a:lnTo>
                      <a:pt x="5400" y="18864"/>
                    </a:lnTo>
                    <a:lnTo>
                      <a:pt x="5826" y="19271"/>
                    </a:lnTo>
                    <a:lnTo>
                      <a:pt x="6395" y="19620"/>
                    </a:lnTo>
                    <a:lnTo>
                      <a:pt x="6892" y="19912"/>
                    </a:lnTo>
                    <a:lnTo>
                      <a:pt x="7532" y="20144"/>
                    </a:lnTo>
                    <a:lnTo>
                      <a:pt x="8739" y="20610"/>
                    </a:lnTo>
                    <a:lnTo>
                      <a:pt x="9876" y="20901"/>
                    </a:lnTo>
                    <a:lnTo>
                      <a:pt x="10871" y="21076"/>
                    </a:lnTo>
                    <a:lnTo>
                      <a:pt x="11795" y="21251"/>
                    </a:lnTo>
                    <a:lnTo>
                      <a:pt x="12576" y="20610"/>
                    </a:lnTo>
                    <a:lnTo>
                      <a:pt x="13429" y="20144"/>
                    </a:lnTo>
                    <a:lnTo>
                      <a:pt x="14211" y="19737"/>
                    </a:lnTo>
                    <a:lnTo>
                      <a:pt x="15063" y="19504"/>
                    </a:lnTo>
                    <a:lnTo>
                      <a:pt x="15845" y="19271"/>
                    </a:lnTo>
                    <a:lnTo>
                      <a:pt x="16555" y="19213"/>
                    </a:lnTo>
                    <a:lnTo>
                      <a:pt x="17337" y="19155"/>
                    </a:lnTo>
                    <a:lnTo>
                      <a:pt x="17976" y="19155"/>
                    </a:lnTo>
                    <a:lnTo>
                      <a:pt x="18687" y="19271"/>
                    </a:lnTo>
                    <a:lnTo>
                      <a:pt x="19255" y="19329"/>
                    </a:lnTo>
                    <a:lnTo>
                      <a:pt x="20321" y="19620"/>
                    </a:lnTo>
                    <a:lnTo>
                      <a:pt x="21103" y="19912"/>
                    </a:lnTo>
                    <a:lnTo>
                      <a:pt x="21600" y="201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61" name="Freeform 51"/>
              <p:cNvSpPr/>
              <p:nvPr/>
            </p:nvSpPr>
            <p:spPr>
              <a:xfrm>
                <a:off x="-2" y="2827875"/>
                <a:ext cx="1333198" cy="2642926"/>
              </a:xfrm>
              <a:custGeom>
                <a:avLst/>
                <a:gdLst/>
                <a:ahLst/>
                <a:cxnLst>
                  <a:cxn ang="0">
                    <a:pos x="wd2" y="hd2"/>
                  </a:cxn>
                  <a:cxn ang="5400000">
                    <a:pos x="wd2" y="hd2"/>
                  </a:cxn>
                  <a:cxn ang="10800000">
                    <a:pos x="wd2" y="hd2"/>
                  </a:cxn>
                  <a:cxn ang="16200000">
                    <a:pos x="wd2" y="hd2"/>
                  </a:cxn>
                </a:cxnLst>
                <a:rect l="0" t="0" r="r" b="b"/>
                <a:pathLst>
                  <a:path w="21600" h="21600" extrusionOk="0">
                    <a:moveTo>
                      <a:pt x="18862" y="7903"/>
                    </a:moveTo>
                    <a:lnTo>
                      <a:pt x="19369" y="7750"/>
                    </a:lnTo>
                    <a:lnTo>
                      <a:pt x="19775" y="7520"/>
                    </a:lnTo>
                    <a:lnTo>
                      <a:pt x="20079" y="7328"/>
                    </a:lnTo>
                    <a:lnTo>
                      <a:pt x="20383" y="7098"/>
                    </a:lnTo>
                    <a:lnTo>
                      <a:pt x="20586" y="6561"/>
                    </a:lnTo>
                    <a:lnTo>
                      <a:pt x="20687" y="6254"/>
                    </a:lnTo>
                    <a:lnTo>
                      <a:pt x="20586" y="5755"/>
                    </a:lnTo>
                    <a:lnTo>
                      <a:pt x="20383" y="5256"/>
                    </a:lnTo>
                    <a:lnTo>
                      <a:pt x="19572" y="4335"/>
                    </a:lnTo>
                    <a:lnTo>
                      <a:pt x="19065" y="3952"/>
                    </a:lnTo>
                    <a:lnTo>
                      <a:pt x="18558" y="3645"/>
                    </a:lnTo>
                    <a:lnTo>
                      <a:pt x="18051" y="3453"/>
                    </a:lnTo>
                    <a:lnTo>
                      <a:pt x="17746" y="3376"/>
                    </a:lnTo>
                    <a:lnTo>
                      <a:pt x="17138" y="3376"/>
                    </a:lnTo>
                    <a:lnTo>
                      <a:pt x="16732" y="3415"/>
                    </a:lnTo>
                    <a:lnTo>
                      <a:pt x="15921" y="3568"/>
                    </a:lnTo>
                    <a:lnTo>
                      <a:pt x="14907" y="3798"/>
                    </a:lnTo>
                    <a:lnTo>
                      <a:pt x="13994" y="4067"/>
                    </a:lnTo>
                    <a:lnTo>
                      <a:pt x="12068" y="4681"/>
                    </a:lnTo>
                    <a:lnTo>
                      <a:pt x="10749" y="5141"/>
                    </a:lnTo>
                    <a:lnTo>
                      <a:pt x="10749" y="5179"/>
                    </a:lnTo>
                    <a:lnTo>
                      <a:pt x="9837" y="5525"/>
                    </a:lnTo>
                    <a:lnTo>
                      <a:pt x="9228" y="5832"/>
                    </a:lnTo>
                    <a:lnTo>
                      <a:pt x="8721" y="6100"/>
                    </a:lnTo>
                    <a:lnTo>
                      <a:pt x="8315" y="6330"/>
                    </a:lnTo>
                    <a:lnTo>
                      <a:pt x="7910" y="6676"/>
                    </a:lnTo>
                    <a:lnTo>
                      <a:pt x="7707" y="6791"/>
                    </a:lnTo>
                    <a:lnTo>
                      <a:pt x="7606" y="6829"/>
                    </a:lnTo>
                    <a:lnTo>
                      <a:pt x="7403" y="6867"/>
                    </a:lnTo>
                    <a:lnTo>
                      <a:pt x="7301" y="6829"/>
                    </a:lnTo>
                    <a:lnTo>
                      <a:pt x="7301" y="6791"/>
                    </a:lnTo>
                    <a:lnTo>
                      <a:pt x="7504" y="6445"/>
                    </a:lnTo>
                    <a:lnTo>
                      <a:pt x="8721" y="4527"/>
                    </a:lnTo>
                    <a:lnTo>
                      <a:pt x="8823" y="4144"/>
                    </a:lnTo>
                    <a:lnTo>
                      <a:pt x="8823" y="3721"/>
                    </a:lnTo>
                    <a:lnTo>
                      <a:pt x="8721" y="3338"/>
                    </a:lnTo>
                    <a:lnTo>
                      <a:pt x="8417" y="2916"/>
                    </a:lnTo>
                    <a:lnTo>
                      <a:pt x="8011" y="2532"/>
                    </a:lnTo>
                    <a:lnTo>
                      <a:pt x="7504" y="2187"/>
                    </a:lnTo>
                    <a:lnTo>
                      <a:pt x="6896" y="1803"/>
                    </a:lnTo>
                    <a:lnTo>
                      <a:pt x="6287" y="1458"/>
                    </a:lnTo>
                    <a:lnTo>
                      <a:pt x="5070" y="882"/>
                    </a:lnTo>
                    <a:lnTo>
                      <a:pt x="3955" y="422"/>
                    </a:lnTo>
                    <a:lnTo>
                      <a:pt x="2839" y="0"/>
                    </a:lnTo>
                    <a:lnTo>
                      <a:pt x="1420" y="77"/>
                    </a:lnTo>
                    <a:lnTo>
                      <a:pt x="0" y="115"/>
                    </a:lnTo>
                    <a:lnTo>
                      <a:pt x="0" y="15730"/>
                    </a:lnTo>
                    <a:lnTo>
                      <a:pt x="913" y="15538"/>
                    </a:lnTo>
                    <a:lnTo>
                      <a:pt x="1724" y="15346"/>
                    </a:lnTo>
                    <a:lnTo>
                      <a:pt x="2434" y="15116"/>
                    </a:lnTo>
                    <a:lnTo>
                      <a:pt x="3042" y="14886"/>
                    </a:lnTo>
                    <a:lnTo>
                      <a:pt x="4056" y="14464"/>
                    </a:lnTo>
                    <a:lnTo>
                      <a:pt x="4665" y="14157"/>
                    </a:lnTo>
                    <a:lnTo>
                      <a:pt x="5172" y="14656"/>
                    </a:lnTo>
                    <a:lnTo>
                      <a:pt x="5983" y="15423"/>
                    </a:lnTo>
                    <a:lnTo>
                      <a:pt x="6896" y="16382"/>
                    </a:lnTo>
                    <a:lnTo>
                      <a:pt x="7707" y="17418"/>
                    </a:lnTo>
                    <a:lnTo>
                      <a:pt x="8011" y="17994"/>
                    </a:lnTo>
                    <a:lnTo>
                      <a:pt x="8315" y="18531"/>
                    </a:lnTo>
                    <a:lnTo>
                      <a:pt x="8518" y="19068"/>
                    </a:lnTo>
                    <a:lnTo>
                      <a:pt x="8620" y="19567"/>
                    </a:lnTo>
                    <a:lnTo>
                      <a:pt x="8518" y="20065"/>
                    </a:lnTo>
                    <a:lnTo>
                      <a:pt x="8417" y="20526"/>
                    </a:lnTo>
                    <a:lnTo>
                      <a:pt x="8113" y="20909"/>
                    </a:lnTo>
                    <a:lnTo>
                      <a:pt x="7606" y="21255"/>
                    </a:lnTo>
                    <a:lnTo>
                      <a:pt x="7504" y="21293"/>
                    </a:lnTo>
                    <a:lnTo>
                      <a:pt x="7504" y="21408"/>
                    </a:lnTo>
                    <a:lnTo>
                      <a:pt x="7606" y="21485"/>
                    </a:lnTo>
                    <a:lnTo>
                      <a:pt x="7707" y="21523"/>
                    </a:lnTo>
                    <a:lnTo>
                      <a:pt x="7910" y="21562"/>
                    </a:lnTo>
                    <a:lnTo>
                      <a:pt x="8315" y="21600"/>
                    </a:lnTo>
                    <a:lnTo>
                      <a:pt x="9127" y="21600"/>
                    </a:lnTo>
                    <a:lnTo>
                      <a:pt x="9532" y="21562"/>
                    </a:lnTo>
                    <a:lnTo>
                      <a:pt x="10039" y="21485"/>
                    </a:lnTo>
                    <a:lnTo>
                      <a:pt x="10445" y="21331"/>
                    </a:lnTo>
                    <a:lnTo>
                      <a:pt x="10851" y="21140"/>
                    </a:lnTo>
                    <a:lnTo>
                      <a:pt x="11054" y="21063"/>
                    </a:lnTo>
                    <a:lnTo>
                      <a:pt x="11662" y="20909"/>
                    </a:lnTo>
                    <a:lnTo>
                      <a:pt x="11763" y="20718"/>
                    </a:lnTo>
                    <a:lnTo>
                      <a:pt x="11763" y="20296"/>
                    </a:lnTo>
                    <a:lnTo>
                      <a:pt x="11662" y="19797"/>
                    </a:lnTo>
                    <a:lnTo>
                      <a:pt x="11358" y="19145"/>
                    </a:lnTo>
                    <a:lnTo>
                      <a:pt x="10952" y="18377"/>
                    </a:lnTo>
                    <a:lnTo>
                      <a:pt x="10344" y="17456"/>
                    </a:lnTo>
                    <a:lnTo>
                      <a:pt x="9532" y="16382"/>
                    </a:lnTo>
                    <a:lnTo>
                      <a:pt x="8518" y="15193"/>
                    </a:lnTo>
                    <a:lnTo>
                      <a:pt x="7301" y="13812"/>
                    </a:lnTo>
                    <a:lnTo>
                      <a:pt x="8823" y="13927"/>
                    </a:lnTo>
                    <a:lnTo>
                      <a:pt x="11054" y="13927"/>
                    </a:lnTo>
                    <a:lnTo>
                      <a:pt x="12270" y="13850"/>
                    </a:lnTo>
                    <a:lnTo>
                      <a:pt x="13487" y="13697"/>
                    </a:lnTo>
                    <a:lnTo>
                      <a:pt x="14096" y="13582"/>
                    </a:lnTo>
                    <a:lnTo>
                      <a:pt x="14603" y="13466"/>
                    </a:lnTo>
                    <a:lnTo>
                      <a:pt x="15617" y="13083"/>
                    </a:lnTo>
                    <a:lnTo>
                      <a:pt x="16631" y="12661"/>
                    </a:lnTo>
                    <a:lnTo>
                      <a:pt x="17746" y="12277"/>
                    </a:lnTo>
                    <a:lnTo>
                      <a:pt x="18761" y="11970"/>
                    </a:lnTo>
                    <a:lnTo>
                      <a:pt x="19673" y="11740"/>
                    </a:lnTo>
                    <a:lnTo>
                      <a:pt x="21093" y="11471"/>
                    </a:lnTo>
                    <a:lnTo>
                      <a:pt x="21600" y="11395"/>
                    </a:lnTo>
                    <a:lnTo>
                      <a:pt x="20079" y="11241"/>
                    </a:lnTo>
                    <a:lnTo>
                      <a:pt x="18862" y="11011"/>
                    </a:lnTo>
                    <a:lnTo>
                      <a:pt x="17949" y="10781"/>
                    </a:lnTo>
                    <a:lnTo>
                      <a:pt x="17239" y="10551"/>
                    </a:lnTo>
                    <a:lnTo>
                      <a:pt x="16732" y="10282"/>
                    </a:lnTo>
                    <a:lnTo>
                      <a:pt x="16428" y="10013"/>
                    </a:lnTo>
                    <a:lnTo>
                      <a:pt x="16327" y="9745"/>
                    </a:lnTo>
                    <a:lnTo>
                      <a:pt x="16428" y="9476"/>
                    </a:lnTo>
                    <a:lnTo>
                      <a:pt x="16530" y="9169"/>
                    </a:lnTo>
                    <a:lnTo>
                      <a:pt x="16732" y="8939"/>
                    </a:lnTo>
                    <a:lnTo>
                      <a:pt x="17138" y="8671"/>
                    </a:lnTo>
                    <a:lnTo>
                      <a:pt x="17442" y="8479"/>
                    </a:lnTo>
                    <a:lnTo>
                      <a:pt x="18152" y="8095"/>
                    </a:lnTo>
                    <a:lnTo>
                      <a:pt x="18862" y="7903"/>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62" name="Freeform 43"/>
              <p:cNvSpPr/>
              <p:nvPr/>
            </p:nvSpPr>
            <p:spPr>
              <a:xfrm>
                <a:off x="46255" y="-2"/>
                <a:ext cx="2798806" cy="1500679"/>
              </a:xfrm>
              <a:custGeom>
                <a:avLst/>
                <a:gdLst/>
                <a:ahLst/>
                <a:cxnLst>
                  <a:cxn ang="0">
                    <a:pos x="wd2" y="hd2"/>
                  </a:cxn>
                  <a:cxn ang="5400000">
                    <a:pos x="wd2" y="hd2"/>
                  </a:cxn>
                  <a:cxn ang="10800000">
                    <a:pos x="wd2" y="hd2"/>
                  </a:cxn>
                  <a:cxn ang="16200000">
                    <a:pos x="wd2" y="hd2"/>
                  </a:cxn>
                </a:cxnLst>
                <a:rect l="0" t="0" r="r" b="b"/>
                <a:pathLst>
                  <a:path w="21600" h="21600" extrusionOk="0">
                    <a:moveTo>
                      <a:pt x="19516" y="2385"/>
                    </a:moveTo>
                    <a:lnTo>
                      <a:pt x="18947" y="1988"/>
                    </a:lnTo>
                    <a:lnTo>
                      <a:pt x="18616" y="1723"/>
                    </a:lnTo>
                    <a:lnTo>
                      <a:pt x="18284" y="1391"/>
                    </a:lnTo>
                    <a:lnTo>
                      <a:pt x="18000" y="994"/>
                    </a:lnTo>
                    <a:lnTo>
                      <a:pt x="17763" y="530"/>
                    </a:lnTo>
                    <a:lnTo>
                      <a:pt x="17668" y="0"/>
                    </a:lnTo>
                    <a:lnTo>
                      <a:pt x="616" y="0"/>
                    </a:lnTo>
                    <a:lnTo>
                      <a:pt x="332" y="398"/>
                    </a:lnTo>
                    <a:lnTo>
                      <a:pt x="0" y="795"/>
                    </a:lnTo>
                    <a:lnTo>
                      <a:pt x="0" y="6891"/>
                    </a:lnTo>
                    <a:lnTo>
                      <a:pt x="95" y="7288"/>
                    </a:lnTo>
                    <a:lnTo>
                      <a:pt x="142" y="7686"/>
                    </a:lnTo>
                    <a:lnTo>
                      <a:pt x="95" y="8150"/>
                    </a:lnTo>
                    <a:lnTo>
                      <a:pt x="0" y="8680"/>
                    </a:lnTo>
                    <a:lnTo>
                      <a:pt x="0" y="12721"/>
                    </a:lnTo>
                    <a:lnTo>
                      <a:pt x="189" y="12854"/>
                    </a:lnTo>
                    <a:lnTo>
                      <a:pt x="332" y="13119"/>
                    </a:lnTo>
                    <a:lnTo>
                      <a:pt x="474" y="13318"/>
                    </a:lnTo>
                    <a:lnTo>
                      <a:pt x="521" y="13649"/>
                    </a:lnTo>
                    <a:lnTo>
                      <a:pt x="663" y="14245"/>
                    </a:lnTo>
                    <a:lnTo>
                      <a:pt x="663" y="15438"/>
                    </a:lnTo>
                    <a:lnTo>
                      <a:pt x="616" y="15902"/>
                    </a:lnTo>
                    <a:lnTo>
                      <a:pt x="521" y="16366"/>
                    </a:lnTo>
                    <a:lnTo>
                      <a:pt x="805" y="16233"/>
                    </a:lnTo>
                    <a:lnTo>
                      <a:pt x="1042" y="16299"/>
                    </a:lnTo>
                    <a:lnTo>
                      <a:pt x="1232" y="16432"/>
                    </a:lnTo>
                    <a:lnTo>
                      <a:pt x="1421" y="16697"/>
                    </a:lnTo>
                    <a:lnTo>
                      <a:pt x="1563" y="17094"/>
                    </a:lnTo>
                    <a:lnTo>
                      <a:pt x="1658" y="17492"/>
                    </a:lnTo>
                    <a:lnTo>
                      <a:pt x="1895" y="18552"/>
                    </a:lnTo>
                    <a:lnTo>
                      <a:pt x="1989" y="19612"/>
                    </a:lnTo>
                    <a:lnTo>
                      <a:pt x="2084" y="20540"/>
                    </a:lnTo>
                    <a:lnTo>
                      <a:pt x="2132" y="21534"/>
                    </a:lnTo>
                    <a:lnTo>
                      <a:pt x="2368" y="20540"/>
                    </a:lnTo>
                    <a:lnTo>
                      <a:pt x="2605" y="19745"/>
                    </a:lnTo>
                    <a:lnTo>
                      <a:pt x="2889" y="19016"/>
                    </a:lnTo>
                    <a:lnTo>
                      <a:pt x="3174" y="18420"/>
                    </a:lnTo>
                    <a:lnTo>
                      <a:pt x="3458" y="17890"/>
                    </a:lnTo>
                    <a:lnTo>
                      <a:pt x="3742" y="17492"/>
                    </a:lnTo>
                    <a:lnTo>
                      <a:pt x="4026" y="17161"/>
                    </a:lnTo>
                    <a:lnTo>
                      <a:pt x="4263" y="16896"/>
                    </a:lnTo>
                    <a:lnTo>
                      <a:pt x="4547" y="16697"/>
                    </a:lnTo>
                    <a:lnTo>
                      <a:pt x="4784" y="16564"/>
                    </a:lnTo>
                    <a:lnTo>
                      <a:pt x="5211" y="16432"/>
                    </a:lnTo>
                    <a:lnTo>
                      <a:pt x="5447" y="16366"/>
                    </a:lnTo>
                    <a:lnTo>
                      <a:pt x="5542" y="16366"/>
                    </a:lnTo>
                    <a:lnTo>
                      <a:pt x="5542" y="16034"/>
                    </a:lnTo>
                    <a:lnTo>
                      <a:pt x="5589" y="15504"/>
                    </a:lnTo>
                    <a:lnTo>
                      <a:pt x="5779" y="14245"/>
                    </a:lnTo>
                    <a:lnTo>
                      <a:pt x="6063" y="12920"/>
                    </a:lnTo>
                    <a:lnTo>
                      <a:pt x="6253" y="11993"/>
                    </a:lnTo>
                    <a:lnTo>
                      <a:pt x="6347" y="11728"/>
                    </a:lnTo>
                    <a:lnTo>
                      <a:pt x="6395" y="11661"/>
                    </a:lnTo>
                    <a:lnTo>
                      <a:pt x="6489" y="11661"/>
                    </a:lnTo>
                    <a:lnTo>
                      <a:pt x="6537" y="11728"/>
                    </a:lnTo>
                    <a:lnTo>
                      <a:pt x="6679" y="11993"/>
                    </a:lnTo>
                    <a:lnTo>
                      <a:pt x="6726" y="12125"/>
                    </a:lnTo>
                    <a:lnTo>
                      <a:pt x="6679" y="12523"/>
                    </a:lnTo>
                    <a:lnTo>
                      <a:pt x="6726" y="12987"/>
                    </a:lnTo>
                    <a:lnTo>
                      <a:pt x="6868" y="14047"/>
                    </a:lnTo>
                    <a:lnTo>
                      <a:pt x="7058" y="15173"/>
                    </a:lnTo>
                    <a:lnTo>
                      <a:pt x="7342" y="16299"/>
                    </a:lnTo>
                    <a:lnTo>
                      <a:pt x="7863" y="18221"/>
                    </a:lnTo>
                    <a:lnTo>
                      <a:pt x="8100" y="19016"/>
                    </a:lnTo>
                    <a:lnTo>
                      <a:pt x="8432" y="17956"/>
                    </a:lnTo>
                    <a:lnTo>
                      <a:pt x="8763" y="17094"/>
                    </a:lnTo>
                    <a:lnTo>
                      <a:pt x="9047" y="16498"/>
                    </a:lnTo>
                    <a:lnTo>
                      <a:pt x="9332" y="16167"/>
                    </a:lnTo>
                    <a:lnTo>
                      <a:pt x="9616" y="16034"/>
                    </a:lnTo>
                    <a:lnTo>
                      <a:pt x="9853" y="16034"/>
                    </a:lnTo>
                    <a:lnTo>
                      <a:pt x="10089" y="16233"/>
                    </a:lnTo>
                    <a:lnTo>
                      <a:pt x="10279" y="16498"/>
                    </a:lnTo>
                    <a:lnTo>
                      <a:pt x="10468" y="16829"/>
                    </a:lnTo>
                    <a:lnTo>
                      <a:pt x="10611" y="17227"/>
                    </a:lnTo>
                    <a:lnTo>
                      <a:pt x="10847" y="18088"/>
                    </a:lnTo>
                    <a:lnTo>
                      <a:pt x="10989" y="18751"/>
                    </a:lnTo>
                    <a:lnTo>
                      <a:pt x="11037" y="19016"/>
                    </a:lnTo>
                    <a:lnTo>
                      <a:pt x="11321" y="18221"/>
                    </a:lnTo>
                    <a:lnTo>
                      <a:pt x="11463" y="18088"/>
                    </a:lnTo>
                    <a:lnTo>
                      <a:pt x="11558" y="18022"/>
                    </a:lnTo>
                    <a:lnTo>
                      <a:pt x="11700" y="17956"/>
                    </a:lnTo>
                    <a:lnTo>
                      <a:pt x="11984" y="17890"/>
                    </a:lnTo>
                    <a:lnTo>
                      <a:pt x="12268" y="18022"/>
                    </a:lnTo>
                    <a:lnTo>
                      <a:pt x="12553" y="18287"/>
                    </a:lnTo>
                    <a:lnTo>
                      <a:pt x="12884" y="18618"/>
                    </a:lnTo>
                    <a:lnTo>
                      <a:pt x="13168" y="18950"/>
                    </a:lnTo>
                    <a:lnTo>
                      <a:pt x="13737" y="19877"/>
                    </a:lnTo>
                    <a:lnTo>
                      <a:pt x="14211" y="20739"/>
                    </a:lnTo>
                    <a:lnTo>
                      <a:pt x="14637" y="21600"/>
                    </a:lnTo>
                    <a:lnTo>
                      <a:pt x="14589" y="21467"/>
                    </a:lnTo>
                    <a:lnTo>
                      <a:pt x="14637" y="21600"/>
                    </a:lnTo>
                    <a:lnTo>
                      <a:pt x="14353" y="20606"/>
                    </a:lnTo>
                    <a:lnTo>
                      <a:pt x="14116" y="19546"/>
                    </a:lnTo>
                    <a:lnTo>
                      <a:pt x="13926" y="18420"/>
                    </a:lnTo>
                    <a:lnTo>
                      <a:pt x="13879" y="17823"/>
                    </a:lnTo>
                    <a:lnTo>
                      <a:pt x="13832" y="17293"/>
                    </a:lnTo>
                    <a:lnTo>
                      <a:pt x="13879" y="16829"/>
                    </a:lnTo>
                    <a:lnTo>
                      <a:pt x="13974" y="16432"/>
                    </a:lnTo>
                    <a:lnTo>
                      <a:pt x="14116" y="16167"/>
                    </a:lnTo>
                    <a:lnTo>
                      <a:pt x="14258" y="16034"/>
                    </a:lnTo>
                    <a:lnTo>
                      <a:pt x="14353" y="15968"/>
                    </a:lnTo>
                    <a:lnTo>
                      <a:pt x="14542" y="15902"/>
                    </a:lnTo>
                    <a:lnTo>
                      <a:pt x="14684" y="15902"/>
                    </a:lnTo>
                    <a:lnTo>
                      <a:pt x="15158" y="16034"/>
                    </a:lnTo>
                    <a:lnTo>
                      <a:pt x="15016" y="15769"/>
                    </a:lnTo>
                    <a:lnTo>
                      <a:pt x="14684" y="15239"/>
                    </a:lnTo>
                    <a:lnTo>
                      <a:pt x="14353" y="14510"/>
                    </a:lnTo>
                    <a:lnTo>
                      <a:pt x="14068" y="13715"/>
                    </a:lnTo>
                    <a:lnTo>
                      <a:pt x="14021" y="13318"/>
                    </a:lnTo>
                    <a:lnTo>
                      <a:pt x="14068" y="12987"/>
                    </a:lnTo>
                    <a:lnTo>
                      <a:pt x="14116" y="12788"/>
                    </a:lnTo>
                    <a:lnTo>
                      <a:pt x="14305" y="12523"/>
                    </a:lnTo>
                    <a:lnTo>
                      <a:pt x="14447" y="12456"/>
                    </a:lnTo>
                    <a:lnTo>
                      <a:pt x="14779" y="12324"/>
                    </a:lnTo>
                    <a:lnTo>
                      <a:pt x="15300" y="12258"/>
                    </a:lnTo>
                    <a:lnTo>
                      <a:pt x="15963" y="12390"/>
                    </a:lnTo>
                    <a:lnTo>
                      <a:pt x="16816" y="12589"/>
                    </a:lnTo>
                    <a:lnTo>
                      <a:pt x="16484" y="11860"/>
                    </a:lnTo>
                    <a:lnTo>
                      <a:pt x="15632" y="10204"/>
                    </a:lnTo>
                    <a:lnTo>
                      <a:pt x="15111" y="9210"/>
                    </a:lnTo>
                    <a:lnTo>
                      <a:pt x="14589" y="8348"/>
                    </a:lnTo>
                    <a:lnTo>
                      <a:pt x="14021" y="7620"/>
                    </a:lnTo>
                    <a:lnTo>
                      <a:pt x="13784" y="7288"/>
                    </a:lnTo>
                    <a:lnTo>
                      <a:pt x="13547" y="7090"/>
                    </a:lnTo>
                    <a:lnTo>
                      <a:pt x="13453" y="6957"/>
                    </a:lnTo>
                    <a:lnTo>
                      <a:pt x="13358" y="6692"/>
                    </a:lnTo>
                    <a:lnTo>
                      <a:pt x="13358" y="6560"/>
                    </a:lnTo>
                    <a:lnTo>
                      <a:pt x="13405" y="6493"/>
                    </a:lnTo>
                    <a:lnTo>
                      <a:pt x="13500" y="6427"/>
                    </a:lnTo>
                    <a:lnTo>
                      <a:pt x="13689" y="6493"/>
                    </a:lnTo>
                    <a:lnTo>
                      <a:pt x="14353" y="6758"/>
                    </a:lnTo>
                    <a:lnTo>
                      <a:pt x="15300" y="7222"/>
                    </a:lnTo>
                    <a:lnTo>
                      <a:pt x="16153" y="7686"/>
                    </a:lnTo>
                    <a:lnTo>
                      <a:pt x="16484" y="7951"/>
                    </a:lnTo>
                    <a:lnTo>
                      <a:pt x="16674" y="8150"/>
                    </a:lnTo>
                    <a:lnTo>
                      <a:pt x="16721" y="8083"/>
                    </a:lnTo>
                    <a:lnTo>
                      <a:pt x="16911" y="7752"/>
                    </a:lnTo>
                    <a:lnTo>
                      <a:pt x="17195" y="7355"/>
                    </a:lnTo>
                    <a:lnTo>
                      <a:pt x="17432" y="7156"/>
                    </a:lnTo>
                    <a:lnTo>
                      <a:pt x="17668" y="7023"/>
                    </a:lnTo>
                    <a:lnTo>
                      <a:pt x="18000" y="6825"/>
                    </a:lnTo>
                    <a:lnTo>
                      <a:pt x="18332" y="6692"/>
                    </a:lnTo>
                    <a:lnTo>
                      <a:pt x="18758" y="6560"/>
                    </a:lnTo>
                    <a:lnTo>
                      <a:pt x="19705" y="6560"/>
                    </a:lnTo>
                    <a:lnTo>
                      <a:pt x="20274" y="6626"/>
                    </a:lnTo>
                    <a:lnTo>
                      <a:pt x="20889" y="6825"/>
                    </a:lnTo>
                    <a:lnTo>
                      <a:pt x="21600" y="7090"/>
                    </a:lnTo>
                    <a:lnTo>
                      <a:pt x="21600" y="7023"/>
                    </a:lnTo>
                    <a:lnTo>
                      <a:pt x="20889" y="6228"/>
                    </a:lnTo>
                    <a:lnTo>
                      <a:pt x="20368" y="5632"/>
                    </a:lnTo>
                    <a:lnTo>
                      <a:pt x="19847" y="4903"/>
                    </a:lnTo>
                    <a:lnTo>
                      <a:pt x="19468" y="4174"/>
                    </a:lnTo>
                    <a:lnTo>
                      <a:pt x="19326" y="3777"/>
                    </a:lnTo>
                    <a:lnTo>
                      <a:pt x="19184" y="3445"/>
                    </a:lnTo>
                    <a:lnTo>
                      <a:pt x="19184" y="2849"/>
                    </a:lnTo>
                    <a:lnTo>
                      <a:pt x="19326" y="2584"/>
                    </a:lnTo>
                    <a:lnTo>
                      <a:pt x="19516" y="2385"/>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63" name="Freeform 35"/>
              <p:cNvSpPr/>
              <p:nvPr/>
            </p:nvSpPr>
            <p:spPr>
              <a:xfrm>
                <a:off x="22313977" y="22931"/>
                <a:ext cx="2116306" cy="11087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44" y="0"/>
                    </a:lnTo>
                    <a:lnTo>
                      <a:pt x="3318" y="986"/>
                    </a:lnTo>
                    <a:lnTo>
                      <a:pt x="2630" y="1793"/>
                    </a:lnTo>
                    <a:lnTo>
                      <a:pt x="2003" y="2510"/>
                    </a:lnTo>
                    <a:lnTo>
                      <a:pt x="1377" y="3137"/>
                    </a:lnTo>
                    <a:lnTo>
                      <a:pt x="376" y="3944"/>
                    </a:lnTo>
                    <a:lnTo>
                      <a:pt x="0" y="4212"/>
                    </a:lnTo>
                    <a:lnTo>
                      <a:pt x="1565" y="3854"/>
                    </a:lnTo>
                    <a:lnTo>
                      <a:pt x="2817" y="3675"/>
                    </a:lnTo>
                    <a:lnTo>
                      <a:pt x="3318" y="3675"/>
                    </a:lnTo>
                    <a:lnTo>
                      <a:pt x="3757" y="3764"/>
                    </a:lnTo>
                    <a:lnTo>
                      <a:pt x="4383" y="3944"/>
                    </a:lnTo>
                    <a:lnTo>
                      <a:pt x="4758" y="4302"/>
                    </a:lnTo>
                    <a:lnTo>
                      <a:pt x="4883" y="4571"/>
                    </a:lnTo>
                    <a:lnTo>
                      <a:pt x="4946" y="4840"/>
                    </a:lnTo>
                    <a:lnTo>
                      <a:pt x="4946" y="5467"/>
                    </a:lnTo>
                    <a:lnTo>
                      <a:pt x="4758" y="6095"/>
                    </a:lnTo>
                    <a:lnTo>
                      <a:pt x="4508" y="6812"/>
                    </a:lnTo>
                    <a:lnTo>
                      <a:pt x="4132" y="7529"/>
                    </a:lnTo>
                    <a:lnTo>
                      <a:pt x="3381" y="8783"/>
                    </a:lnTo>
                    <a:lnTo>
                      <a:pt x="2692" y="9680"/>
                    </a:lnTo>
                    <a:lnTo>
                      <a:pt x="2442" y="10038"/>
                    </a:lnTo>
                    <a:lnTo>
                      <a:pt x="3569" y="9859"/>
                    </a:lnTo>
                    <a:lnTo>
                      <a:pt x="3944" y="9949"/>
                    </a:lnTo>
                    <a:lnTo>
                      <a:pt x="4257" y="10128"/>
                    </a:lnTo>
                    <a:lnTo>
                      <a:pt x="4508" y="10397"/>
                    </a:lnTo>
                    <a:lnTo>
                      <a:pt x="4758" y="11114"/>
                    </a:lnTo>
                    <a:lnTo>
                      <a:pt x="4821" y="11562"/>
                    </a:lnTo>
                    <a:lnTo>
                      <a:pt x="4821" y="12368"/>
                    </a:lnTo>
                    <a:lnTo>
                      <a:pt x="4696" y="13085"/>
                    </a:lnTo>
                    <a:lnTo>
                      <a:pt x="4508" y="13892"/>
                    </a:lnTo>
                    <a:lnTo>
                      <a:pt x="4758" y="13802"/>
                    </a:lnTo>
                    <a:lnTo>
                      <a:pt x="5009" y="13892"/>
                    </a:lnTo>
                    <a:lnTo>
                      <a:pt x="5197" y="14071"/>
                    </a:lnTo>
                    <a:lnTo>
                      <a:pt x="5322" y="14340"/>
                    </a:lnTo>
                    <a:lnTo>
                      <a:pt x="5447" y="14788"/>
                    </a:lnTo>
                    <a:lnTo>
                      <a:pt x="5510" y="15237"/>
                    </a:lnTo>
                    <a:lnTo>
                      <a:pt x="5635" y="16222"/>
                    </a:lnTo>
                    <a:lnTo>
                      <a:pt x="5635" y="18284"/>
                    </a:lnTo>
                    <a:lnTo>
                      <a:pt x="5572" y="19180"/>
                    </a:lnTo>
                    <a:lnTo>
                      <a:pt x="5885" y="18284"/>
                    </a:lnTo>
                    <a:lnTo>
                      <a:pt x="6511" y="16850"/>
                    </a:lnTo>
                    <a:lnTo>
                      <a:pt x="6824" y="16312"/>
                    </a:lnTo>
                    <a:lnTo>
                      <a:pt x="7137" y="15864"/>
                    </a:lnTo>
                    <a:lnTo>
                      <a:pt x="7450" y="15505"/>
                    </a:lnTo>
                    <a:lnTo>
                      <a:pt x="7763" y="15237"/>
                    </a:lnTo>
                    <a:lnTo>
                      <a:pt x="8077" y="15057"/>
                    </a:lnTo>
                    <a:lnTo>
                      <a:pt x="8577" y="14878"/>
                    </a:lnTo>
                    <a:lnTo>
                      <a:pt x="8953" y="14788"/>
                    </a:lnTo>
                    <a:lnTo>
                      <a:pt x="9329" y="14788"/>
                    </a:lnTo>
                    <a:lnTo>
                      <a:pt x="9329" y="14430"/>
                    </a:lnTo>
                    <a:lnTo>
                      <a:pt x="9391" y="13982"/>
                    </a:lnTo>
                    <a:lnTo>
                      <a:pt x="9704" y="12727"/>
                    </a:lnTo>
                    <a:lnTo>
                      <a:pt x="10393" y="10666"/>
                    </a:lnTo>
                    <a:lnTo>
                      <a:pt x="10456" y="10397"/>
                    </a:lnTo>
                    <a:lnTo>
                      <a:pt x="10518" y="10307"/>
                    </a:lnTo>
                    <a:lnTo>
                      <a:pt x="10643" y="10397"/>
                    </a:lnTo>
                    <a:lnTo>
                      <a:pt x="10706" y="10486"/>
                    </a:lnTo>
                    <a:lnTo>
                      <a:pt x="10769" y="10755"/>
                    </a:lnTo>
                    <a:lnTo>
                      <a:pt x="10769" y="10845"/>
                    </a:lnTo>
                    <a:lnTo>
                      <a:pt x="10706" y="11741"/>
                    </a:lnTo>
                    <a:lnTo>
                      <a:pt x="10769" y="12727"/>
                    </a:lnTo>
                    <a:lnTo>
                      <a:pt x="10831" y="13892"/>
                    </a:lnTo>
                    <a:lnTo>
                      <a:pt x="11019" y="15057"/>
                    </a:lnTo>
                    <a:lnTo>
                      <a:pt x="11332" y="17029"/>
                    </a:lnTo>
                    <a:lnTo>
                      <a:pt x="11457" y="17836"/>
                    </a:lnTo>
                    <a:lnTo>
                      <a:pt x="11896" y="16850"/>
                    </a:lnTo>
                    <a:lnTo>
                      <a:pt x="12271" y="16133"/>
                    </a:lnTo>
                    <a:lnTo>
                      <a:pt x="12647" y="15595"/>
                    </a:lnTo>
                    <a:lnTo>
                      <a:pt x="12960" y="15326"/>
                    </a:lnTo>
                    <a:lnTo>
                      <a:pt x="13210" y="15237"/>
                    </a:lnTo>
                    <a:lnTo>
                      <a:pt x="13461" y="15237"/>
                    </a:lnTo>
                    <a:lnTo>
                      <a:pt x="13649" y="15505"/>
                    </a:lnTo>
                    <a:lnTo>
                      <a:pt x="13774" y="15774"/>
                    </a:lnTo>
                    <a:lnTo>
                      <a:pt x="13962" y="16133"/>
                    </a:lnTo>
                    <a:lnTo>
                      <a:pt x="14024" y="16581"/>
                    </a:lnTo>
                    <a:lnTo>
                      <a:pt x="14212" y="17388"/>
                    </a:lnTo>
                    <a:lnTo>
                      <a:pt x="14337" y="18373"/>
                    </a:lnTo>
                    <a:lnTo>
                      <a:pt x="14525" y="17836"/>
                    </a:lnTo>
                    <a:lnTo>
                      <a:pt x="14776" y="17567"/>
                    </a:lnTo>
                    <a:lnTo>
                      <a:pt x="15026" y="17388"/>
                    </a:lnTo>
                    <a:lnTo>
                      <a:pt x="15277" y="17477"/>
                    </a:lnTo>
                    <a:lnTo>
                      <a:pt x="15527" y="17656"/>
                    </a:lnTo>
                    <a:lnTo>
                      <a:pt x="15840" y="17925"/>
                    </a:lnTo>
                    <a:lnTo>
                      <a:pt x="16090" y="18284"/>
                    </a:lnTo>
                    <a:lnTo>
                      <a:pt x="16341" y="18732"/>
                    </a:lnTo>
                    <a:lnTo>
                      <a:pt x="16779" y="19718"/>
                    </a:lnTo>
                    <a:lnTo>
                      <a:pt x="17155" y="20614"/>
                    </a:lnTo>
                    <a:lnTo>
                      <a:pt x="17468" y="21600"/>
                    </a:lnTo>
                    <a:lnTo>
                      <a:pt x="17468" y="21421"/>
                    </a:lnTo>
                    <a:lnTo>
                      <a:pt x="17530" y="21510"/>
                    </a:lnTo>
                    <a:lnTo>
                      <a:pt x="17343" y="20524"/>
                    </a:lnTo>
                    <a:lnTo>
                      <a:pt x="17155" y="19449"/>
                    </a:lnTo>
                    <a:lnTo>
                      <a:pt x="17092" y="18284"/>
                    </a:lnTo>
                    <a:lnTo>
                      <a:pt x="17092" y="17208"/>
                    </a:lnTo>
                    <a:lnTo>
                      <a:pt x="17217" y="16760"/>
                    </a:lnTo>
                    <a:lnTo>
                      <a:pt x="17343" y="16402"/>
                    </a:lnTo>
                    <a:lnTo>
                      <a:pt x="17468" y="16133"/>
                    </a:lnTo>
                    <a:lnTo>
                      <a:pt x="17718" y="15954"/>
                    </a:lnTo>
                    <a:lnTo>
                      <a:pt x="18094" y="15954"/>
                    </a:lnTo>
                    <a:lnTo>
                      <a:pt x="18470" y="16222"/>
                    </a:lnTo>
                    <a:lnTo>
                      <a:pt x="18094" y="15326"/>
                    </a:lnTo>
                    <a:lnTo>
                      <a:pt x="17843" y="14609"/>
                    </a:lnTo>
                    <a:lnTo>
                      <a:pt x="17718" y="14161"/>
                    </a:lnTo>
                    <a:lnTo>
                      <a:pt x="17656" y="13713"/>
                    </a:lnTo>
                    <a:lnTo>
                      <a:pt x="17656" y="13354"/>
                    </a:lnTo>
                    <a:lnTo>
                      <a:pt x="17718" y="12996"/>
                    </a:lnTo>
                    <a:lnTo>
                      <a:pt x="17843" y="12727"/>
                    </a:lnTo>
                    <a:lnTo>
                      <a:pt x="18094" y="12548"/>
                    </a:lnTo>
                    <a:lnTo>
                      <a:pt x="18970" y="12548"/>
                    </a:lnTo>
                    <a:lnTo>
                      <a:pt x="19597" y="12817"/>
                    </a:lnTo>
                    <a:lnTo>
                      <a:pt x="20410" y="13175"/>
                    </a:lnTo>
                    <a:lnTo>
                      <a:pt x="20160" y="12368"/>
                    </a:lnTo>
                    <a:lnTo>
                      <a:pt x="19471" y="10576"/>
                    </a:lnTo>
                    <a:lnTo>
                      <a:pt x="19096" y="9590"/>
                    </a:lnTo>
                    <a:lnTo>
                      <a:pt x="18657" y="8604"/>
                    </a:lnTo>
                    <a:lnTo>
                      <a:pt x="18157" y="7798"/>
                    </a:lnTo>
                    <a:lnTo>
                      <a:pt x="17718" y="7170"/>
                    </a:lnTo>
                    <a:lnTo>
                      <a:pt x="17718" y="7080"/>
                    </a:lnTo>
                    <a:lnTo>
                      <a:pt x="17656" y="6812"/>
                    </a:lnTo>
                    <a:lnTo>
                      <a:pt x="17656" y="6543"/>
                    </a:lnTo>
                    <a:lnTo>
                      <a:pt x="17781" y="6543"/>
                    </a:lnTo>
                    <a:lnTo>
                      <a:pt x="17969" y="6632"/>
                    </a:lnTo>
                    <a:lnTo>
                      <a:pt x="19409" y="7618"/>
                    </a:lnTo>
                    <a:lnTo>
                      <a:pt x="20160" y="8246"/>
                    </a:lnTo>
                    <a:lnTo>
                      <a:pt x="20473" y="8604"/>
                    </a:lnTo>
                    <a:lnTo>
                      <a:pt x="20661" y="8783"/>
                    </a:lnTo>
                    <a:lnTo>
                      <a:pt x="20849" y="8515"/>
                    </a:lnTo>
                    <a:lnTo>
                      <a:pt x="21162" y="8156"/>
                    </a:lnTo>
                    <a:lnTo>
                      <a:pt x="21600" y="7887"/>
                    </a:lnTo>
                    <a:lnTo>
                      <a:pt x="21600" y="0"/>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64" name="Freeform 31"/>
              <p:cNvSpPr/>
              <p:nvPr/>
            </p:nvSpPr>
            <p:spPr>
              <a:xfrm>
                <a:off x="18643314" y="12419118"/>
                <a:ext cx="3100208" cy="1295994"/>
              </a:xfrm>
              <a:custGeom>
                <a:avLst/>
                <a:gdLst/>
                <a:ahLst/>
                <a:cxnLst>
                  <a:cxn ang="0">
                    <a:pos x="wd2" y="hd2"/>
                  </a:cxn>
                  <a:cxn ang="5400000">
                    <a:pos x="wd2" y="hd2"/>
                  </a:cxn>
                  <a:cxn ang="10800000">
                    <a:pos x="wd2" y="hd2"/>
                  </a:cxn>
                  <a:cxn ang="16200000">
                    <a:pos x="wd2" y="hd2"/>
                  </a:cxn>
                </a:cxnLst>
                <a:rect l="0" t="0" r="r" b="b"/>
                <a:pathLst>
                  <a:path w="21600" h="21600" extrusionOk="0">
                    <a:moveTo>
                      <a:pt x="16554" y="10879"/>
                    </a:moveTo>
                    <a:lnTo>
                      <a:pt x="15846" y="10324"/>
                    </a:lnTo>
                    <a:lnTo>
                      <a:pt x="15182" y="9926"/>
                    </a:lnTo>
                    <a:lnTo>
                      <a:pt x="14607" y="9688"/>
                    </a:lnTo>
                    <a:lnTo>
                      <a:pt x="14031" y="9609"/>
                    </a:lnTo>
                    <a:lnTo>
                      <a:pt x="13544" y="9529"/>
                    </a:lnTo>
                    <a:lnTo>
                      <a:pt x="13102" y="9609"/>
                    </a:lnTo>
                    <a:lnTo>
                      <a:pt x="12703" y="9768"/>
                    </a:lnTo>
                    <a:lnTo>
                      <a:pt x="12393" y="9926"/>
                    </a:lnTo>
                    <a:lnTo>
                      <a:pt x="12084" y="10165"/>
                    </a:lnTo>
                    <a:lnTo>
                      <a:pt x="11862" y="10403"/>
                    </a:lnTo>
                    <a:lnTo>
                      <a:pt x="11464" y="10879"/>
                    </a:lnTo>
                    <a:lnTo>
                      <a:pt x="11287" y="11276"/>
                    </a:lnTo>
                    <a:lnTo>
                      <a:pt x="11198" y="11435"/>
                    </a:lnTo>
                    <a:lnTo>
                      <a:pt x="11110" y="11515"/>
                    </a:lnTo>
                    <a:lnTo>
                      <a:pt x="10977" y="11594"/>
                    </a:lnTo>
                    <a:lnTo>
                      <a:pt x="10889" y="11594"/>
                    </a:lnTo>
                    <a:lnTo>
                      <a:pt x="10933" y="11435"/>
                    </a:lnTo>
                    <a:lnTo>
                      <a:pt x="10977" y="11197"/>
                    </a:lnTo>
                    <a:lnTo>
                      <a:pt x="11375" y="9847"/>
                    </a:lnTo>
                    <a:lnTo>
                      <a:pt x="11685" y="8735"/>
                    </a:lnTo>
                    <a:lnTo>
                      <a:pt x="11995" y="7306"/>
                    </a:lnTo>
                    <a:lnTo>
                      <a:pt x="12261" y="5797"/>
                    </a:lnTo>
                    <a:lnTo>
                      <a:pt x="12393" y="4924"/>
                    </a:lnTo>
                    <a:lnTo>
                      <a:pt x="12482" y="4050"/>
                    </a:lnTo>
                    <a:lnTo>
                      <a:pt x="12526" y="3176"/>
                    </a:lnTo>
                    <a:lnTo>
                      <a:pt x="12526" y="1350"/>
                    </a:lnTo>
                    <a:lnTo>
                      <a:pt x="12438" y="397"/>
                    </a:lnTo>
                    <a:lnTo>
                      <a:pt x="12039" y="794"/>
                    </a:lnTo>
                    <a:lnTo>
                      <a:pt x="11597" y="1271"/>
                    </a:lnTo>
                    <a:lnTo>
                      <a:pt x="11110" y="1906"/>
                    </a:lnTo>
                    <a:lnTo>
                      <a:pt x="10534" y="2779"/>
                    </a:lnTo>
                    <a:lnTo>
                      <a:pt x="10003" y="3891"/>
                    </a:lnTo>
                    <a:lnTo>
                      <a:pt x="9738" y="4606"/>
                    </a:lnTo>
                    <a:lnTo>
                      <a:pt x="9516" y="5241"/>
                    </a:lnTo>
                    <a:lnTo>
                      <a:pt x="9295" y="6035"/>
                    </a:lnTo>
                    <a:lnTo>
                      <a:pt x="9118" y="6909"/>
                    </a:lnTo>
                    <a:lnTo>
                      <a:pt x="9030" y="6671"/>
                    </a:lnTo>
                    <a:lnTo>
                      <a:pt x="8808" y="6194"/>
                    </a:lnTo>
                    <a:lnTo>
                      <a:pt x="8543" y="5876"/>
                    </a:lnTo>
                    <a:lnTo>
                      <a:pt x="8410" y="5797"/>
                    </a:lnTo>
                    <a:lnTo>
                      <a:pt x="8277" y="5876"/>
                    </a:lnTo>
                    <a:lnTo>
                      <a:pt x="8144" y="6194"/>
                    </a:lnTo>
                    <a:lnTo>
                      <a:pt x="8056" y="6432"/>
                    </a:lnTo>
                    <a:lnTo>
                      <a:pt x="8056" y="6671"/>
                    </a:lnTo>
                    <a:lnTo>
                      <a:pt x="8100" y="6750"/>
                    </a:lnTo>
                    <a:lnTo>
                      <a:pt x="8189" y="7306"/>
                    </a:lnTo>
                    <a:lnTo>
                      <a:pt x="8321" y="8815"/>
                    </a:lnTo>
                    <a:lnTo>
                      <a:pt x="8410" y="9609"/>
                    </a:lnTo>
                    <a:lnTo>
                      <a:pt x="8454" y="10482"/>
                    </a:lnTo>
                    <a:lnTo>
                      <a:pt x="8454" y="11276"/>
                    </a:lnTo>
                    <a:lnTo>
                      <a:pt x="8410" y="11991"/>
                    </a:lnTo>
                    <a:lnTo>
                      <a:pt x="7879" y="10006"/>
                    </a:lnTo>
                    <a:lnTo>
                      <a:pt x="7480" y="8497"/>
                    </a:lnTo>
                    <a:lnTo>
                      <a:pt x="7082" y="6829"/>
                    </a:lnTo>
                    <a:lnTo>
                      <a:pt x="6772" y="5003"/>
                    </a:lnTo>
                    <a:lnTo>
                      <a:pt x="6639" y="4129"/>
                    </a:lnTo>
                    <a:lnTo>
                      <a:pt x="6551" y="3335"/>
                    </a:lnTo>
                    <a:lnTo>
                      <a:pt x="6507" y="2541"/>
                    </a:lnTo>
                    <a:lnTo>
                      <a:pt x="6551" y="1747"/>
                    </a:lnTo>
                    <a:lnTo>
                      <a:pt x="6595" y="1112"/>
                    </a:lnTo>
                    <a:lnTo>
                      <a:pt x="6728" y="476"/>
                    </a:lnTo>
                    <a:lnTo>
                      <a:pt x="6772" y="397"/>
                    </a:lnTo>
                    <a:lnTo>
                      <a:pt x="6772" y="238"/>
                    </a:lnTo>
                    <a:lnTo>
                      <a:pt x="6728" y="79"/>
                    </a:lnTo>
                    <a:lnTo>
                      <a:pt x="6595" y="0"/>
                    </a:lnTo>
                    <a:lnTo>
                      <a:pt x="6197" y="0"/>
                    </a:lnTo>
                    <a:lnTo>
                      <a:pt x="6064" y="79"/>
                    </a:lnTo>
                    <a:lnTo>
                      <a:pt x="5887" y="318"/>
                    </a:lnTo>
                    <a:lnTo>
                      <a:pt x="5754" y="556"/>
                    </a:lnTo>
                    <a:lnTo>
                      <a:pt x="5621" y="874"/>
                    </a:lnTo>
                    <a:lnTo>
                      <a:pt x="5577" y="1032"/>
                    </a:lnTo>
                    <a:lnTo>
                      <a:pt x="5444" y="1191"/>
                    </a:lnTo>
                    <a:lnTo>
                      <a:pt x="5400" y="1350"/>
                    </a:lnTo>
                    <a:lnTo>
                      <a:pt x="5356" y="1588"/>
                    </a:lnTo>
                    <a:lnTo>
                      <a:pt x="5400" y="2303"/>
                    </a:lnTo>
                    <a:lnTo>
                      <a:pt x="5489" y="3176"/>
                    </a:lnTo>
                    <a:lnTo>
                      <a:pt x="5621" y="4209"/>
                    </a:lnTo>
                    <a:lnTo>
                      <a:pt x="5843" y="5479"/>
                    </a:lnTo>
                    <a:lnTo>
                      <a:pt x="6152" y="6909"/>
                    </a:lnTo>
                    <a:lnTo>
                      <a:pt x="6551" y="8656"/>
                    </a:lnTo>
                    <a:lnTo>
                      <a:pt x="7569" y="12785"/>
                    </a:lnTo>
                    <a:lnTo>
                      <a:pt x="7259" y="12468"/>
                    </a:lnTo>
                    <a:lnTo>
                      <a:pt x="6905" y="11912"/>
                    </a:lnTo>
                    <a:lnTo>
                      <a:pt x="6507" y="11356"/>
                    </a:lnTo>
                    <a:lnTo>
                      <a:pt x="6197" y="10800"/>
                    </a:lnTo>
                    <a:lnTo>
                      <a:pt x="5621" y="9688"/>
                    </a:lnTo>
                    <a:lnTo>
                      <a:pt x="5400" y="9212"/>
                    </a:lnTo>
                    <a:lnTo>
                      <a:pt x="5356" y="9212"/>
                    </a:lnTo>
                    <a:lnTo>
                      <a:pt x="5267" y="9053"/>
                    </a:lnTo>
                    <a:lnTo>
                      <a:pt x="5090" y="8974"/>
                    </a:lnTo>
                    <a:lnTo>
                      <a:pt x="4869" y="9053"/>
                    </a:lnTo>
                    <a:lnTo>
                      <a:pt x="4780" y="9212"/>
                    </a:lnTo>
                    <a:lnTo>
                      <a:pt x="4736" y="9371"/>
                    </a:lnTo>
                    <a:lnTo>
                      <a:pt x="4692" y="9688"/>
                    </a:lnTo>
                    <a:lnTo>
                      <a:pt x="4825" y="10641"/>
                    </a:lnTo>
                    <a:lnTo>
                      <a:pt x="4869" y="10879"/>
                    </a:lnTo>
                    <a:lnTo>
                      <a:pt x="4382" y="10641"/>
                    </a:lnTo>
                    <a:lnTo>
                      <a:pt x="3895" y="10482"/>
                    </a:lnTo>
                    <a:lnTo>
                      <a:pt x="2567" y="10482"/>
                    </a:lnTo>
                    <a:lnTo>
                      <a:pt x="2169" y="10641"/>
                    </a:lnTo>
                    <a:lnTo>
                      <a:pt x="1461" y="10879"/>
                    </a:lnTo>
                    <a:lnTo>
                      <a:pt x="885" y="11276"/>
                    </a:lnTo>
                    <a:lnTo>
                      <a:pt x="398" y="11594"/>
                    </a:lnTo>
                    <a:lnTo>
                      <a:pt x="0" y="11991"/>
                    </a:lnTo>
                    <a:lnTo>
                      <a:pt x="398" y="12626"/>
                    </a:lnTo>
                    <a:lnTo>
                      <a:pt x="797" y="13182"/>
                    </a:lnTo>
                    <a:lnTo>
                      <a:pt x="1239" y="13659"/>
                    </a:lnTo>
                    <a:lnTo>
                      <a:pt x="1638" y="14135"/>
                    </a:lnTo>
                    <a:lnTo>
                      <a:pt x="2125" y="14532"/>
                    </a:lnTo>
                    <a:lnTo>
                      <a:pt x="2567" y="14850"/>
                    </a:lnTo>
                    <a:lnTo>
                      <a:pt x="3408" y="15326"/>
                    </a:lnTo>
                    <a:lnTo>
                      <a:pt x="4205" y="15644"/>
                    </a:lnTo>
                    <a:lnTo>
                      <a:pt x="4913" y="15882"/>
                    </a:lnTo>
                    <a:lnTo>
                      <a:pt x="5754" y="16041"/>
                    </a:lnTo>
                    <a:lnTo>
                      <a:pt x="5887" y="16121"/>
                    </a:lnTo>
                    <a:lnTo>
                      <a:pt x="5975" y="16121"/>
                    </a:lnTo>
                    <a:lnTo>
                      <a:pt x="5975" y="16200"/>
                    </a:lnTo>
                    <a:lnTo>
                      <a:pt x="5931" y="16359"/>
                    </a:lnTo>
                    <a:lnTo>
                      <a:pt x="5754" y="16518"/>
                    </a:lnTo>
                    <a:lnTo>
                      <a:pt x="5444" y="16597"/>
                    </a:lnTo>
                    <a:lnTo>
                      <a:pt x="5090" y="16756"/>
                    </a:lnTo>
                    <a:lnTo>
                      <a:pt x="4648" y="17153"/>
                    </a:lnTo>
                    <a:lnTo>
                      <a:pt x="4426" y="17391"/>
                    </a:lnTo>
                    <a:lnTo>
                      <a:pt x="4161" y="17709"/>
                    </a:lnTo>
                    <a:lnTo>
                      <a:pt x="3895" y="18106"/>
                    </a:lnTo>
                    <a:lnTo>
                      <a:pt x="3674" y="18582"/>
                    </a:lnTo>
                    <a:lnTo>
                      <a:pt x="3408" y="19218"/>
                    </a:lnTo>
                    <a:lnTo>
                      <a:pt x="3187" y="19853"/>
                    </a:lnTo>
                    <a:lnTo>
                      <a:pt x="2966" y="20647"/>
                    </a:lnTo>
                    <a:lnTo>
                      <a:pt x="2744" y="21600"/>
                    </a:lnTo>
                    <a:lnTo>
                      <a:pt x="14430" y="21600"/>
                    </a:lnTo>
                    <a:lnTo>
                      <a:pt x="13987" y="20329"/>
                    </a:lnTo>
                    <a:lnTo>
                      <a:pt x="13544" y="19218"/>
                    </a:lnTo>
                    <a:lnTo>
                      <a:pt x="13279" y="18741"/>
                    </a:lnTo>
                    <a:lnTo>
                      <a:pt x="12969" y="18344"/>
                    </a:lnTo>
                    <a:lnTo>
                      <a:pt x="12703" y="18026"/>
                    </a:lnTo>
                    <a:lnTo>
                      <a:pt x="12393" y="17788"/>
                    </a:lnTo>
                    <a:lnTo>
                      <a:pt x="12349" y="17709"/>
                    </a:lnTo>
                    <a:lnTo>
                      <a:pt x="12305" y="17550"/>
                    </a:lnTo>
                    <a:lnTo>
                      <a:pt x="12305" y="17391"/>
                    </a:lnTo>
                    <a:lnTo>
                      <a:pt x="12482" y="17391"/>
                    </a:lnTo>
                    <a:lnTo>
                      <a:pt x="13057" y="17550"/>
                    </a:lnTo>
                    <a:lnTo>
                      <a:pt x="13943" y="17868"/>
                    </a:lnTo>
                    <a:lnTo>
                      <a:pt x="14430" y="18026"/>
                    </a:lnTo>
                    <a:lnTo>
                      <a:pt x="15403" y="18026"/>
                    </a:lnTo>
                    <a:lnTo>
                      <a:pt x="15846" y="17947"/>
                    </a:lnTo>
                    <a:lnTo>
                      <a:pt x="16598" y="17550"/>
                    </a:lnTo>
                    <a:lnTo>
                      <a:pt x="17085" y="17312"/>
                    </a:lnTo>
                    <a:lnTo>
                      <a:pt x="17661" y="16915"/>
                    </a:lnTo>
                    <a:lnTo>
                      <a:pt x="18369" y="16359"/>
                    </a:lnTo>
                    <a:lnTo>
                      <a:pt x="19254" y="15565"/>
                    </a:lnTo>
                    <a:lnTo>
                      <a:pt x="20316" y="14532"/>
                    </a:lnTo>
                    <a:lnTo>
                      <a:pt x="21600" y="13182"/>
                    </a:lnTo>
                    <a:lnTo>
                      <a:pt x="21379" y="13262"/>
                    </a:lnTo>
                    <a:lnTo>
                      <a:pt x="21069" y="13262"/>
                    </a:lnTo>
                    <a:lnTo>
                      <a:pt x="20582" y="13182"/>
                    </a:lnTo>
                    <a:lnTo>
                      <a:pt x="19918" y="13024"/>
                    </a:lnTo>
                    <a:lnTo>
                      <a:pt x="19033" y="12547"/>
                    </a:lnTo>
                    <a:lnTo>
                      <a:pt x="17926" y="11832"/>
                    </a:lnTo>
                    <a:lnTo>
                      <a:pt x="16554" y="10879"/>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sp>
        <p:nvSpPr>
          <p:cNvPr id="1267" name="Title Text"/>
          <p:cNvSpPr txBox="1">
            <a:spLocks noGrp="1"/>
          </p:cNvSpPr>
          <p:nvPr>
            <p:ph type="title"/>
          </p:nvPr>
        </p:nvSpPr>
        <p:spPr>
          <a:xfrm>
            <a:off x="2691844" y="1351449"/>
            <a:ext cx="19000306" cy="1848950"/>
          </a:xfrm>
          <a:prstGeom prst="rect">
            <a:avLst/>
          </a:prstGeom>
        </p:spPr>
        <p:txBody>
          <a:bodyPr lIns="108854" tIns="108854" rIns="108854" bIns="108854" anchor="ctr"/>
          <a:lstStyle>
            <a:lvl1pPr algn="l" defTabSz="1088547">
              <a:defRPr sz="7600">
                <a:latin typeface="Verdana"/>
                <a:ea typeface="Verdana"/>
                <a:cs typeface="Verdana"/>
                <a:sym typeface="Verdana"/>
              </a:defRPr>
            </a:lvl1pPr>
          </a:lstStyle>
          <a:p>
            <a:r>
              <a:t>Title Text</a:t>
            </a:r>
          </a:p>
        </p:txBody>
      </p:sp>
      <p:sp>
        <p:nvSpPr>
          <p:cNvPr id="1268" name="Body Level One…"/>
          <p:cNvSpPr txBox="1">
            <a:spLocks noGrp="1"/>
          </p:cNvSpPr>
          <p:nvPr>
            <p:ph type="body" idx="1"/>
          </p:nvPr>
        </p:nvSpPr>
        <p:spPr>
          <a:xfrm>
            <a:off x="2691848" y="3614723"/>
            <a:ext cx="19000301" cy="8102874"/>
          </a:xfrm>
          <a:prstGeom prst="rect">
            <a:avLst/>
          </a:prstGeom>
        </p:spPr>
        <p:txBody>
          <a:bodyPr lIns="108854" tIns="108854" rIns="108854" bIns="108854"/>
          <a:lstStyle>
            <a:lvl1pPr marL="816411" indent="-816411" defTabSz="1088547">
              <a:spcBef>
                <a:spcPts val="1400"/>
              </a:spcBef>
              <a:buClr>
                <a:srgbClr val="FF9000"/>
              </a:buClr>
              <a:buSzPct val="100000"/>
              <a:buFont typeface="Verdana"/>
              <a:buChar char=""/>
              <a:defRPr sz="4300">
                <a:latin typeface="Verdana"/>
                <a:ea typeface="Verdana"/>
                <a:cs typeface="Verdana"/>
                <a:sym typeface="Verdana"/>
              </a:defRPr>
            </a:lvl1pPr>
            <a:lvl2pPr marL="1858408" indent="-769859" defTabSz="1088547">
              <a:spcBef>
                <a:spcPts val="1400"/>
              </a:spcBef>
              <a:buClr>
                <a:srgbClr val="FF9000"/>
              </a:buClr>
              <a:buSzPct val="100000"/>
              <a:buFont typeface="Verdana"/>
              <a:buChar char=""/>
              <a:defRPr sz="4300">
                <a:latin typeface="Verdana"/>
                <a:ea typeface="Verdana"/>
                <a:cs typeface="Verdana"/>
                <a:sym typeface="Verdana"/>
              </a:defRPr>
            </a:lvl2pPr>
            <a:lvl3pPr marL="2886299" indent="-709203" defTabSz="1088547">
              <a:spcBef>
                <a:spcPts val="1400"/>
              </a:spcBef>
              <a:buClr>
                <a:srgbClr val="FF9000"/>
              </a:buClr>
              <a:buSzPct val="100000"/>
              <a:buFont typeface="Verdana"/>
              <a:buChar char=""/>
              <a:defRPr sz="4300">
                <a:latin typeface="Verdana"/>
                <a:ea typeface="Verdana"/>
                <a:cs typeface="Verdana"/>
                <a:sym typeface="Verdana"/>
              </a:defRPr>
            </a:lvl3pPr>
            <a:lvl4pPr marL="4072668" indent="-807027" defTabSz="1088547">
              <a:spcBef>
                <a:spcPts val="1400"/>
              </a:spcBef>
              <a:buClr>
                <a:srgbClr val="FF9000"/>
              </a:buClr>
              <a:buSzPct val="100000"/>
              <a:buFont typeface="Verdana"/>
              <a:buChar char=""/>
              <a:defRPr sz="4300">
                <a:latin typeface="Verdana"/>
                <a:ea typeface="Verdana"/>
                <a:cs typeface="Verdana"/>
                <a:sym typeface="Verdana"/>
              </a:defRPr>
            </a:lvl4pPr>
            <a:lvl5pPr marL="5161217" indent="-807027" defTabSz="1088547">
              <a:spcBef>
                <a:spcPts val="1400"/>
              </a:spcBef>
              <a:buClr>
                <a:srgbClr val="FF9000"/>
              </a:buClr>
              <a:buSzPct val="100000"/>
              <a:buFont typeface="Verdana"/>
              <a:buChar char=""/>
              <a:defRPr sz="43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69" name="Slide Number"/>
          <p:cNvSpPr txBox="1">
            <a:spLocks noGrp="1"/>
          </p:cNvSpPr>
          <p:nvPr>
            <p:ph type="sldNum" sz="quarter" idx="2"/>
          </p:nvPr>
        </p:nvSpPr>
        <p:spPr>
          <a:xfrm>
            <a:off x="1527087" y="11755764"/>
            <a:ext cx="924766" cy="878109"/>
          </a:xfrm>
          <a:prstGeom prst="rect">
            <a:avLst/>
          </a:prstGeom>
        </p:spPr>
        <p:txBody>
          <a:bodyPr lIns="108854" tIns="108854" rIns="108854" bIns="108854" anchor="b"/>
          <a:lstStyle>
            <a:lvl1pPr algn="l">
              <a:defRPr sz="4300">
                <a:solidFill>
                  <a:srgbClr val="FF9000"/>
                </a:solidFill>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D6251B"/>
            </a:gs>
            <a:gs pos="92000">
              <a:srgbClr val="850D00"/>
            </a:gs>
          </a:gsLst>
          <a:lin ang="5400000" scaled="0"/>
        </a:gradFill>
        <a:effectLst/>
      </p:bgPr>
    </p:bg>
    <p:spTree>
      <p:nvGrpSpPr>
        <p:cNvPr id="1" name=""/>
        <p:cNvGrpSpPr/>
        <p:nvPr/>
      </p:nvGrpSpPr>
      <p:grpSpPr>
        <a:xfrm>
          <a:off x="0" y="0"/>
          <a:ext cx="0" cy="0"/>
          <a:chOff x="0" y="0"/>
          <a:chExt cx="0" cy="0"/>
        </a:xfrm>
      </p:grpSpPr>
      <p:grpSp>
        <p:nvGrpSpPr>
          <p:cNvPr id="1306" name="Group 60"/>
          <p:cNvGrpSpPr/>
          <p:nvPr/>
        </p:nvGrpSpPr>
        <p:grpSpPr>
          <a:xfrm>
            <a:off x="-410498" y="-14"/>
            <a:ext cx="25332062" cy="14280535"/>
            <a:chOff x="-3" y="-2"/>
            <a:chExt cx="25332061" cy="14280535"/>
          </a:xfrm>
        </p:grpSpPr>
        <p:grpSp>
          <p:nvGrpSpPr>
            <p:cNvPr id="1282" name="Group 182"/>
            <p:cNvGrpSpPr/>
            <p:nvPr/>
          </p:nvGrpSpPr>
          <p:grpSpPr>
            <a:xfrm>
              <a:off x="-4" y="1226"/>
              <a:ext cx="24702284" cy="14279307"/>
              <a:chOff x="-1" y="-1"/>
              <a:chExt cx="24702282" cy="14279306"/>
            </a:xfrm>
          </p:grpSpPr>
          <p:sp>
            <p:nvSpPr>
              <p:cNvPr id="1276" name="Freeform 12"/>
              <p:cNvSpPr/>
              <p:nvPr/>
            </p:nvSpPr>
            <p:spPr>
              <a:xfrm rot="8051039">
                <a:off x="730603" y="7199502"/>
                <a:ext cx="2109774" cy="2929200"/>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77" name="Freeform 28"/>
              <p:cNvSpPr/>
              <p:nvPr/>
            </p:nvSpPr>
            <p:spPr>
              <a:xfrm rot="7569598">
                <a:off x="2178568" y="-45691"/>
                <a:ext cx="1665346" cy="350263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78" name="Freeform 36"/>
              <p:cNvSpPr/>
              <p:nvPr/>
            </p:nvSpPr>
            <p:spPr>
              <a:xfrm rot="11849821">
                <a:off x="21077787" y="1194321"/>
                <a:ext cx="2838072" cy="2126294"/>
              </a:xfrm>
              <a:custGeom>
                <a:avLst/>
                <a:gdLst/>
                <a:ahLst/>
                <a:cxnLst>
                  <a:cxn ang="0">
                    <a:pos x="wd2" y="hd2"/>
                  </a:cxn>
                  <a:cxn ang="5400000">
                    <a:pos x="wd2" y="hd2"/>
                  </a:cxn>
                  <a:cxn ang="10800000">
                    <a:pos x="wd2" y="hd2"/>
                  </a:cxn>
                  <a:cxn ang="16200000">
                    <a:pos x="wd2" y="hd2"/>
                  </a:cxn>
                </a:cxnLst>
                <a:rect l="0" t="0" r="r" b="b"/>
                <a:pathLst>
                  <a:path w="21600" h="21600" extrusionOk="0">
                    <a:moveTo>
                      <a:pt x="15822" y="9480"/>
                    </a:moveTo>
                    <a:lnTo>
                      <a:pt x="15638" y="9526"/>
                    </a:lnTo>
                    <a:lnTo>
                      <a:pt x="15455" y="9595"/>
                    </a:lnTo>
                    <a:lnTo>
                      <a:pt x="15065" y="9779"/>
                    </a:lnTo>
                    <a:lnTo>
                      <a:pt x="14675" y="10031"/>
                    </a:lnTo>
                    <a:lnTo>
                      <a:pt x="14308" y="10284"/>
                    </a:lnTo>
                    <a:lnTo>
                      <a:pt x="13643" y="10789"/>
                    </a:lnTo>
                    <a:lnTo>
                      <a:pt x="13254" y="11110"/>
                    </a:lnTo>
                    <a:lnTo>
                      <a:pt x="13162" y="11156"/>
                    </a:lnTo>
                    <a:lnTo>
                      <a:pt x="13093" y="11179"/>
                    </a:lnTo>
                    <a:lnTo>
                      <a:pt x="13070" y="11156"/>
                    </a:lnTo>
                    <a:lnTo>
                      <a:pt x="13047" y="11110"/>
                    </a:lnTo>
                    <a:lnTo>
                      <a:pt x="13047" y="10972"/>
                    </a:lnTo>
                    <a:lnTo>
                      <a:pt x="13185" y="10834"/>
                    </a:lnTo>
                    <a:lnTo>
                      <a:pt x="13299" y="10674"/>
                    </a:lnTo>
                    <a:lnTo>
                      <a:pt x="13391" y="10513"/>
                    </a:lnTo>
                    <a:lnTo>
                      <a:pt x="13483" y="10329"/>
                    </a:lnTo>
                    <a:lnTo>
                      <a:pt x="13620" y="9962"/>
                    </a:lnTo>
                    <a:lnTo>
                      <a:pt x="13712" y="9549"/>
                    </a:lnTo>
                    <a:lnTo>
                      <a:pt x="13781" y="9113"/>
                    </a:lnTo>
                    <a:lnTo>
                      <a:pt x="13804" y="8654"/>
                    </a:lnTo>
                    <a:lnTo>
                      <a:pt x="13804" y="8172"/>
                    </a:lnTo>
                    <a:lnTo>
                      <a:pt x="13781" y="7713"/>
                    </a:lnTo>
                    <a:lnTo>
                      <a:pt x="13735" y="7231"/>
                    </a:lnTo>
                    <a:lnTo>
                      <a:pt x="13689" y="6772"/>
                    </a:lnTo>
                    <a:lnTo>
                      <a:pt x="13552" y="5922"/>
                    </a:lnTo>
                    <a:lnTo>
                      <a:pt x="13414" y="5211"/>
                    </a:lnTo>
                    <a:lnTo>
                      <a:pt x="13322" y="4683"/>
                    </a:lnTo>
                    <a:lnTo>
                      <a:pt x="13299" y="4453"/>
                    </a:lnTo>
                    <a:lnTo>
                      <a:pt x="13208" y="4224"/>
                    </a:lnTo>
                    <a:lnTo>
                      <a:pt x="13116" y="3971"/>
                    </a:lnTo>
                    <a:lnTo>
                      <a:pt x="13001" y="3719"/>
                    </a:lnTo>
                    <a:lnTo>
                      <a:pt x="12703" y="3168"/>
                    </a:lnTo>
                    <a:lnTo>
                      <a:pt x="12359" y="2640"/>
                    </a:lnTo>
                    <a:lnTo>
                      <a:pt x="12015" y="2135"/>
                    </a:lnTo>
                    <a:lnTo>
                      <a:pt x="11694" y="1699"/>
                    </a:lnTo>
                    <a:lnTo>
                      <a:pt x="11442" y="1377"/>
                    </a:lnTo>
                    <a:lnTo>
                      <a:pt x="11282" y="1194"/>
                    </a:lnTo>
                    <a:lnTo>
                      <a:pt x="11167" y="1079"/>
                    </a:lnTo>
                    <a:lnTo>
                      <a:pt x="10983" y="712"/>
                    </a:lnTo>
                    <a:lnTo>
                      <a:pt x="10915" y="505"/>
                    </a:lnTo>
                    <a:lnTo>
                      <a:pt x="10823" y="161"/>
                    </a:lnTo>
                    <a:lnTo>
                      <a:pt x="10800" y="0"/>
                    </a:lnTo>
                    <a:lnTo>
                      <a:pt x="10754" y="161"/>
                    </a:lnTo>
                    <a:lnTo>
                      <a:pt x="10662" y="505"/>
                    </a:lnTo>
                    <a:lnTo>
                      <a:pt x="10594" y="712"/>
                    </a:lnTo>
                    <a:lnTo>
                      <a:pt x="10525" y="895"/>
                    </a:lnTo>
                    <a:lnTo>
                      <a:pt x="10433" y="1079"/>
                    </a:lnTo>
                    <a:lnTo>
                      <a:pt x="10135" y="1377"/>
                    </a:lnTo>
                    <a:lnTo>
                      <a:pt x="9883" y="1699"/>
                    </a:lnTo>
                    <a:lnTo>
                      <a:pt x="9562" y="2135"/>
                    </a:lnTo>
                    <a:lnTo>
                      <a:pt x="9218" y="2640"/>
                    </a:lnTo>
                    <a:lnTo>
                      <a:pt x="8897" y="3168"/>
                    </a:lnTo>
                    <a:lnTo>
                      <a:pt x="8599" y="3719"/>
                    </a:lnTo>
                    <a:lnTo>
                      <a:pt x="8461" y="3971"/>
                    </a:lnTo>
                    <a:lnTo>
                      <a:pt x="8369" y="4224"/>
                    </a:lnTo>
                    <a:lnTo>
                      <a:pt x="8301" y="4453"/>
                    </a:lnTo>
                    <a:lnTo>
                      <a:pt x="8255" y="4683"/>
                    </a:lnTo>
                    <a:lnTo>
                      <a:pt x="8163" y="5211"/>
                    </a:lnTo>
                    <a:lnTo>
                      <a:pt x="8048" y="5922"/>
                    </a:lnTo>
                    <a:lnTo>
                      <a:pt x="7911" y="6772"/>
                    </a:lnTo>
                    <a:lnTo>
                      <a:pt x="7842" y="7231"/>
                    </a:lnTo>
                    <a:lnTo>
                      <a:pt x="7796" y="7713"/>
                    </a:lnTo>
                    <a:lnTo>
                      <a:pt x="7773" y="8172"/>
                    </a:lnTo>
                    <a:lnTo>
                      <a:pt x="7773" y="8654"/>
                    </a:lnTo>
                    <a:lnTo>
                      <a:pt x="7796" y="9113"/>
                    </a:lnTo>
                    <a:lnTo>
                      <a:pt x="7865" y="9549"/>
                    </a:lnTo>
                    <a:lnTo>
                      <a:pt x="7957" y="9962"/>
                    </a:lnTo>
                    <a:lnTo>
                      <a:pt x="8025" y="10146"/>
                    </a:lnTo>
                    <a:lnTo>
                      <a:pt x="8117" y="10329"/>
                    </a:lnTo>
                    <a:lnTo>
                      <a:pt x="8186" y="10513"/>
                    </a:lnTo>
                    <a:lnTo>
                      <a:pt x="8415" y="10834"/>
                    </a:lnTo>
                    <a:lnTo>
                      <a:pt x="8530" y="10972"/>
                    </a:lnTo>
                    <a:lnTo>
                      <a:pt x="8553" y="11018"/>
                    </a:lnTo>
                    <a:lnTo>
                      <a:pt x="8553" y="11110"/>
                    </a:lnTo>
                    <a:lnTo>
                      <a:pt x="8530" y="11156"/>
                    </a:lnTo>
                    <a:lnTo>
                      <a:pt x="8484" y="11179"/>
                    </a:lnTo>
                    <a:lnTo>
                      <a:pt x="8346" y="11110"/>
                    </a:lnTo>
                    <a:lnTo>
                      <a:pt x="7957" y="10789"/>
                    </a:lnTo>
                    <a:lnTo>
                      <a:pt x="7292" y="10284"/>
                    </a:lnTo>
                    <a:lnTo>
                      <a:pt x="6512" y="9779"/>
                    </a:lnTo>
                    <a:lnTo>
                      <a:pt x="6122" y="9595"/>
                    </a:lnTo>
                    <a:lnTo>
                      <a:pt x="5939" y="9526"/>
                    </a:lnTo>
                    <a:lnTo>
                      <a:pt x="5778" y="9480"/>
                    </a:lnTo>
                    <a:lnTo>
                      <a:pt x="5068" y="9319"/>
                    </a:lnTo>
                    <a:lnTo>
                      <a:pt x="4609" y="9228"/>
                    </a:lnTo>
                    <a:lnTo>
                      <a:pt x="4059" y="9159"/>
                    </a:lnTo>
                    <a:lnTo>
                      <a:pt x="3348" y="9113"/>
                    </a:lnTo>
                    <a:lnTo>
                      <a:pt x="2476" y="9090"/>
                    </a:lnTo>
                    <a:lnTo>
                      <a:pt x="1353" y="9113"/>
                    </a:lnTo>
                    <a:lnTo>
                      <a:pt x="0" y="9182"/>
                    </a:lnTo>
                    <a:lnTo>
                      <a:pt x="46" y="9205"/>
                    </a:lnTo>
                    <a:lnTo>
                      <a:pt x="206" y="9251"/>
                    </a:lnTo>
                    <a:lnTo>
                      <a:pt x="459" y="9365"/>
                    </a:lnTo>
                    <a:lnTo>
                      <a:pt x="825" y="9595"/>
                    </a:lnTo>
                    <a:lnTo>
                      <a:pt x="1055" y="9756"/>
                    </a:lnTo>
                    <a:lnTo>
                      <a:pt x="1307" y="9985"/>
                    </a:lnTo>
                    <a:lnTo>
                      <a:pt x="1605" y="10238"/>
                    </a:lnTo>
                    <a:lnTo>
                      <a:pt x="1926" y="10536"/>
                    </a:lnTo>
                    <a:lnTo>
                      <a:pt x="2270" y="10903"/>
                    </a:lnTo>
                    <a:lnTo>
                      <a:pt x="2660" y="11316"/>
                    </a:lnTo>
                    <a:lnTo>
                      <a:pt x="3073" y="11799"/>
                    </a:lnTo>
                    <a:lnTo>
                      <a:pt x="3508" y="12349"/>
                    </a:lnTo>
                    <a:lnTo>
                      <a:pt x="3990" y="12900"/>
                    </a:lnTo>
                    <a:lnTo>
                      <a:pt x="4425" y="13336"/>
                    </a:lnTo>
                    <a:lnTo>
                      <a:pt x="4861" y="13704"/>
                    </a:lnTo>
                    <a:lnTo>
                      <a:pt x="5274" y="13979"/>
                    </a:lnTo>
                    <a:lnTo>
                      <a:pt x="5664" y="14209"/>
                    </a:lnTo>
                    <a:lnTo>
                      <a:pt x="6031" y="14346"/>
                    </a:lnTo>
                    <a:lnTo>
                      <a:pt x="6375" y="14461"/>
                    </a:lnTo>
                    <a:lnTo>
                      <a:pt x="6696" y="14507"/>
                    </a:lnTo>
                    <a:lnTo>
                      <a:pt x="6971" y="14530"/>
                    </a:lnTo>
                    <a:lnTo>
                      <a:pt x="7246" y="14530"/>
                    </a:lnTo>
                    <a:lnTo>
                      <a:pt x="7452" y="14507"/>
                    </a:lnTo>
                    <a:lnTo>
                      <a:pt x="7659" y="14461"/>
                    </a:lnTo>
                    <a:lnTo>
                      <a:pt x="7911" y="14369"/>
                    </a:lnTo>
                    <a:lnTo>
                      <a:pt x="8003" y="14323"/>
                    </a:lnTo>
                    <a:lnTo>
                      <a:pt x="8071" y="14323"/>
                    </a:lnTo>
                    <a:lnTo>
                      <a:pt x="8209" y="14346"/>
                    </a:lnTo>
                    <a:lnTo>
                      <a:pt x="8255" y="14369"/>
                    </a:lnTo>
                    <a:lnTo>
                      <a:pt x="8255" y="14415"/>
                    </a:lnTo>
                    <a:lnTo>
                      <a:pt x="8232" y="14461"/>
                    </a:lnTo>
                    <a:lnTo>
                      <a:pt x="8117" y="14553"/>
                    </a:lnTo>
                    <a:lnTo>
                      <a:pt x="7865" y="14714"/>
                    </a:lnTo>
                    <a:lnTo>
                      <a:pt x="7475" y="14989"/>
                    </a:lnTo>
                    <a:lnTo>
                      <a:pt x="6971" y="15356"/>
                    </a:lnTo>
                    <a:lnTo>
                      <a:pt x="6696" y="15609"/>
                    </a:lnTo>
                    <a:lnTo>
                      <a:pt x="6397" y="15861"/>
                    </a:lnTo>
                    <a:lnTo>
                      <a:pt x="6099" y="16137"/>
                    </a:lnTo>
                    <a:lnTo>
                      <a:pt x="5801" y="16458"/>
                    </a:lnTo>
                    <a:lnTo>
                      <a:pt x="5526" y="16780"/>
                    </a:lnTo>
                    <a:lnTo>
                      <a:pt x="5251" y="17147"/>
                    </a:lnTo>
                    <a:lnTo>
                      <a:pt x="4999" y="17514"/>
                    </a:lnTo>
                    <a:lnTo>
                      <a:pt x="4769" y="17927"/>
                    </a:lnTo>
                    <a:lnTo>
                      <a:pt x="4586" y="18340"/>
                    </a:lnTo>
                    <a:lnTo>
                      <a:pt x="4425" y="18800"/>
                    </a:lnTo>
                    <a:lnTo>
                      <a:pt x="4838" y="18800"/>
                    </a:lnTo>
                    <a:lnTo>
                      <a:pt x="5274" y="18754"/>
                    </a:lnTo>
                    <a:lnTo>
                      <a:pt x="5549" y="18731"/>
                    </a:lnTo>
                    <a:lnTo>
                      <a:pt x="5847" y="18662"/>
                    </a:lnTo>
                    <a:lnTo>
                      <a:pt x="6168" y="18593"/>
                    </a:lnTo>
                    <a:lnTo>
                      <a:pt x="6512" y="18501"/>
                    </a:lnTo>
                    <a:lnTo>
                      <a:pt x="6856" y="18386"/>
                    </a:lnTo>
                    <a:lnTo>
                      <a:pt x="7200" y="18226"/>
                    </a:lnTo>
                    <a:lnTo>
                      <a:pt x="7567" y="18042"/>
                    </a:lnTo>
                    <a:lnTo>
                      <a:pt x="7911" y="17813"/>
                    </a:lnTo>
                    <a:lnTo>
                      <a:pt x="8255" y="17560"/>
                    </a:lnTo>
                    <a:lnTo>
                      <a:pt x="8599" y="17262"/>
                    </a:lnTo>
                    <a:lnTo>
                      <a:pt x="8622" y="17399"/>
                    </a:lnTo>
                    <a:lnTo>
                      <a:pt x="8690" y="17698"/>
                    </a:lnTo>
                    <a:lnTo>
                      <a:pt x="8759" y="17858"/>
                    </a:lnTo>
                    <a:lnTo>
                      <a:pt x="8828" y="17973"/>
                    </a:lnTo>
                    <a:lnTo>
                      <a:pt x="8920" y="18065"/>
                    </a:lnTo>
                    <a:lnTo>
                      <a:pt x="8989" y="18088"/>
                    </a:lnTo>
                    <a:lnTo>
                      <a:pt x="9057" y="18088"/>
                    </a:lnTo>
                    <a:lnTo>
                      <a:pt x="9149" y="18042"/>
                    </a:lnTo>
                    <a:lnTo>
                      <a:pt x="9241" y="18019"/>
                    </a:lnTo>
                    <a:lnTo>
                      <a:pt x="9355" y="17904"/>
                    </a:lnTo>
                    <a:lnTo>
                      <a:pt x="9401" y="17813"/>
                    </a:lnTo>
                    <a:lnTo>
                      <a:pt x="9401" y="17767"/>
                    </a:lnTo>
                    <a:lnTo>
                      <a:pt x="9493" y="17468"/>
                    </a:lnTo>
                    <a:lnTo>
                      <a:pt x="9699" y="16734"/>
                    </a:lnTo>
                    <a:lnTo>
                      <a:pt x="9837" y="16321"/>
                    </a:lnTo>
                    <a:lnTo>
                      <a:pt x="9997" y="15907"/>
                    </a:lnTo>
                    <a:lnTo>
                      <a:pt x="10181" y="15540"/>
                    </a:lnTo>
                    <a:lnTo>
                      <a:pt x="10273" y="15379"/>
                    </a:lnTo>
                    <a:lnTo>
                      <a:pt x="10364" y="15265"/>
                    </a:lnTo>
                    <a:lnTo>
                      <a:pt x="10364" y="16389"/>
                    </a:lnTo>
                    <a:lnTo>
                      <a:pt x="10318" y="17216"/>
                    </a:lnTo>
                    <a:lnTo>
                      <a:pt x="10273" y="17675"/>
                    </a:lnTo>
                    <a:lnTo>
                      <a:pt x="10227" y="18157"/>
                    </a:lnTo>
                    <a:lnTo>
                      <a:pt x="10158" y="18616"/>
                    </a:lnTo>
                    <a:lnTo>
                      <a:pt x="10066" y="19098"/>
                    </a:lnTo>
                    <a:lnTo>
                      <a:pt x="9975" y="19534"/>
                    </a:lnTo>
                    <a:lnTo>
                      <a:pt x="9837" y="19947"/>
                    </a:lnTo>
                    <a:lnTo>
                      <a:pt x="9676" y="20338"/>
                    </a:lnTo>
                    <a:lnTo>
                      <a:pt x="9401" y="20820"/>
                    </a:lnTo>
                    <a:lnTo>
                      <a:pt x="9172" y="21049"/>
                    </a:lnTo>
                    <a:lnTo>
                      <a:pt x="9034" y="21141"/>
                    </a:lnTo>
                    <a:lnTo>
                      <a:pt x="8943" y="21233"/>
                    </a:lnTo>
                    <a:lnTo>
                      <a:pt x="8943" y="21325"/>
                    </a:lnTo>
                    <a:lnTo>
                      <a:pt x="9034" y="21416"/>
                    </a:lnTo>
                    <a:lnTo>
                      <a:pt x="9126" y="21485"/>
                    </a:lnTo>
                    <a:lnTo>
                      <a:pt x="9355" y="21577"/>
                    </a:lnTo>
                    <a:lnTo>
                      <a:pt x="9493" y="21600"/>
                    </a:lnTo>
                    <a:lnTo>
                      <a:pt x="9654" y="21600"/>
                    </a:lnTo>
                    <a:lnTo>
                      <a:pt x="9837" y="21554"/>
                    </a:lnTo>
                    <a:lnTo>
                      <a:pt x="10020" y="21439"/>
                    </a:lnTo>
                    <a:lnTo>
                      <a:pt x="10066" y="21416"/>
                    </a:lnTo>
                    <a:lnTo>
                      <a:pt x="10135" y="21393"/>
                    </a:lnTo>
                    <a:lnTo>
                      <a:pt x="10227" y="21393"/>
                    </a:lnTo>
                    <a:lnTo>
                      <a:pt x="10318" y="21348"/>
                    </a:lnTo>
                    <a:lnTo>
                      <a:pt x="10364" y="21302"/>
                    </a:lnTo>
                    <a:lnTo>
                      <a:pt x="10410" y="21233"/>
                    </a:lnTo>
                    <a:lnTo>
                      <a:pt x="10548" y="20911"/>
                    </a:lnTo>
                    <a:lnTo>
                      <a:pt x="10685" y="20475"/>
                    </a:lnTo>
                    <a:lnTo>
                      <a:pt x="10800" y="19947"/>
                    </a:lnTo>
                    <a:lnTo>
                      <a:pt x="10915" y="19282"/>
                    </a:lnTo>
                    <a:lnTo>
                      <a:pt x="11006" y="18478"/>
                    </a:lnTo>
                    <a:lnTo>
                      <a:pt x="11098" y="17560"/>
                    </a:lnTo>
                    <a:lnTo>
                      <a:pt x="11167" y="16481"/>
                    </a:lnTo>
                    <a:lnTo>
                      <a:pt x="11236" y="15265"/>
                    </a:lnTo>
                    <a:lnTo>
                      <a:pt x="11327" y="15402"/>
                    </a:lnTo>
                    <a:lnTo>
                      <a:pt x="11419" y="15563"/>
                    </a:lnTo>
                    <a:lnTo>
                      <a:pt x="11603" y="15930"/>
                    </a:lnTo>
                    <a:lnTo>
                      <a:pt x="11763" y="16343"/>
                    </a:lnTo>
                    <a:lnTo>
                      <a:pt x="11901" y="16757"/>
                    </a:lnTo>
                    <a:lnTo>
                      <a:pt x="12107" y="17468"/>
                    </a:lnTo>
                    <a:lnTo>
                      <a:pt x="12176" y="17767"/>
                    </a:lnTo>
                    <a:lnTo>
                      <a:pt x="12176" y="17813"/>
                    </a:lnTo>
                    <a:lnTo>
                      <a:pt x="12222" y="17904"/>
                    </a:lnTo>
                    <a:lnTo>
                      <a:pt x="12336" y="18019"/>
                    </a:lnTo>
                    <a:lnTo>
                      <a:pt x="12428" y="18042"/>
                    </a:lnTo>
                    <a:lnTo>
                      <a:pt x="12543" y="18088"/>
                    </a:lnTo>
                    <a:lnTo>
                      <a:pt x="12611" y="18088"/>
                    </a:lnTo>
                    <a:lnTo>
                      <a:pt x="12657" y="18065"/>
                    </a:lnTo>
                    <a:lnTo>
                      <a:pt x="12749" y="17973"/>
                    </a:lnTo>
                    <a:lnTo>
                      <a:pt x="12841" y="17858"/>
                    </a:lnTo>
                    <a:lnTo>
                      <a:pt x="12887" y="17698"/>
                    </a:lnTo>
                    <a:lnTo>
                      <a:pt x="12978" y="17399"/>
                    </a:lnTo>
                    <a:lnTo>
                      <a:pt x="13001" y="17262"/>
                    </a:lnTo>
                    <a:lnTo>
                      <a:pt x="13322" y="17560"/>
                    </a:lnTo>
                    <a:lnTo>
                      <a:pt x="13666" y="17813"/>
                    </a:lnTo>
                    <a:lnTo>
                      <a:pt x="14033" y="18042"/>
                    </a:lnTo>
                    <a:lnTo>
                      <a:pt x="14377" y="18226"/>
                    </a:lnTo>
                    <a:lnTo>
                      <a:pt x="14744" y="18386"/>
                    </a:lnTo>
                    <a:lnTo>
                      <a:pt x="15088" y="18501"/>
                    </a:lnTo>
                    <a:lnTo>
                      <a:pt x="15409" y="18593"/>
                    </a:lnTo>
                    <a:lnTo>
                      <a:pt x="15730" y="18662"/>
                    </a:lnTo>
                    <a:lnTo>
                      <a:pt x="16028" y="18731"/>
                    </a:lnTo>
                    <a:lnTo>
                      <a:pt x="16303" y="18754"/>
                    </a:lnTo>
                    <a:lnTo>
                      <a:pt x="16762" y="18800"/>
                    </a:lnTo>
                    <a:lnTo>
                      <a:pt x="17175" y="18800"/>
                    </a:lnTo>
                    <a:lnTo>
                      <a:pt x="17014" y="18340"/>
                    </a:lnTo>
                    <a:lnTo>
                      <a:pt x="16808" y="17927"/>
                    </a:lnTo>
                    <a:lnTo>
                      <a:pt x="16578" y="17514"/>
                    </a:lnTo>
                    <a:lnTo>
                      <a:pt x="16074" y="16780"/>
                    </a:lnTo>
                    <a:lnTo>
                      <a:pt x="15478" y="16137"/>
                    </a:lnTo>
                    <a:lnTo>
                      <a:pt x="15203" y="15861"/>
                    </a:lnTo>
                    <a:lnTo>
                      <a:pt x="14904" y="15609"/>
                    </a:lnTo>
                    <a:lnTo>
                      <a:pt x="14629" y="15356"/>
                    </a:lnTo>
                    <a:lnTo>
                      <a:pt x="14102" y="14989"/>
                    </a:lnTo>
                    <a:lnTo>
                      <a:pt x="13712" y="14714"/>
                    </a:lnTo>
                    <a:lnTo>
                      <a:pt x="13483" y="14553"/>
                    </a:lnTo>
                    <a:lnTo>
                      <a:pt x="13368" y="14461"/>
                    </a:lnTo>
                    <a:lnTo>
                      <a:pt x="13322" y="14415"/>
                    </a:lnTo>
                    <a:lnTo>
                      <a:pt x="13345" y="14369"/>
                    </a:lnTo>
                    <a:lnTo>
                      <a:pt x="13391" y="14346"/>
                    </a:lnTo>
                    <a:lnTo>
                      <a:pt x="13506" y="14323"/>
                    </a:lnTo>
                    <a:lnTo>
                      <a:pt x="13575" y="14323"/>
                    </a:lnTo>
                    <a:lnTo>
                      <a:pt x="13666" y="14369"/>
                    </a:lnTo>
                    <a:lnTo>
                      <a:pt x="13941" y="14461"/>
                    </a:lnTo>
                    <a:lnTo>
                      <a:pt x="14125" y="14507"/>
                    </a:lnTo>
                    <a:lnTo>
                      <a:pt x="14354" y="14530"/>
                    </a:lnTo>
                    <a:lnTo>
                      <a:pt x="14606" y="14530"/>
                    </a:lnTo>
                    <a:lnTo>
                      <a:pt x="14904" y="14507"/>
                    </a:lnTo>
                    <a:lnTo>
                      <a:pt x="15225" y="14461"/>
                    </a:lnTo>
                    <a:lnTo>
                      <a:pt x="15569" y="14346"/>
                    </a:lnTo>
                    <a:lnTo>
                      <a:pt x="15936" y="14209"/>
                    </a:lnTo>
                    <a:lnTo>
                      <a:pt x="16326" y="13979"/>
                    </a:lnTo>
                    <a:lnTo>
                      <a:pt x="16739" y="13704"/>
                    </a:lnTo>
                    <a:lnTo>
                      <a:pt x="17175" y="13336"/>
                    </a:lnTo>
                    <a:lnTo>
                      <a:pt x="17610" y="12900"/>
                    </a:lnTo>
                    <a:lnTo>
                      <a:pt x="18527" y="11799"/>
                    </a:lnTo>
                    <a:lnTo>
                      <a:pt x="18940" y="11316"/>
                    </a:lnTo>
                    <a:lnTo>
                      <a:pt x="19307" y="10903"/>
                    </a:lnTo>
                    <a:lnTo>
                      <a:pt x="19674" y="10536"/>
                    </a:lnTo>
                    <a:lnTo>
                      <a:pt x="19995" y="10238"/>
                    </a:lnTo>
                    <a:lnTo>
                      <a:pt x="20270" y="9985"/>
                    </a:lnTo>
                    <a:lnTo>
                      <a:pt x="20522" y="9756"/>
                    </a:lnTo>
                    <a:lnTo>
                      <a:pt x="20752" y="9595"/>
                    </a:lnTo>
                    <a:lnTo>
                      <a:pt x="21141" y="9365"/>
                    </a:lnTo>
                    <a:lnTo>
                      <a:pt x="21394" y="9251"/>
                    </a:lnTo>
                    <a:lnTo>
                      <a:pt x="21554" y="9205"/>
                    </a:lnTo>
                    <a:lnTo>
                      <a:pt x="21600" y="9182"/>
                    </a:lnTo>
                    <a:lnTo>
                      <a:pt x="20224" y="9113"/>
                    </a:lnTo>
                    <a:lnTo>
                      <a:pt x="19124" y="9090"/>
                    </a:lnTo>
                    <a:lnTo>
                      <a:pt x="18229" y="9113"/>
                    </a:lnTo>
                    <a:lnTo>
                      <a:pt x="17518" y="9159"/>
                    </a:lnTo>
                    <a:lnTo>
                      <a:pt x="16968" y="9228"/>
                    </a:lnTo>
                    <a:lnTo>
                      <a:pt x="16532" y="9319"/>
                    </a:lnTo>
                    <a:lnTo>
                      <a:pt x="15822" y="948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79" name="Freeform 32"/>
              <p:cNvSpPr/>
              <p:nvPr/>
            </p:nvSpPr>
            <p:spPr>
              <a:xfrm rot="6220444">
                <a:off x="20044409" y="2665166"/>
                <a:ext cx="1141019" cy="3599298"/>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80" name="Freeform 16"/>
              <p:cNvSpPr/>
              <p:nvPr/>
            </p:nvSpPr>
            <p:spPr>
              <a:xfrm rot="6533397">
                <a:off x="21921688" y="9391293"/>
                <a:ext cx="1709320" cy="3486236"/>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81" name="Freeform 20"/>
              <p:cNvSpPr/>
              <p:nvPr/>
            </p:nvSpPr>
            <p:spPr>
              <a:xfrm rot="7604268">
                <a:off x="20480070" y="10392730"/>
                <a:ext cx="1591955" cy="4065560"/>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293" name="Group 189"/>
            <p:cNvGrpSpPr/>
            <p:nvPr/>
          </p:nvGrpSpPr>
          <p:grpSpPr>
            <a:xfrm>
              <a:off x="410484" y="41190"/>
              <a:ext cx="24384026" cy="13674833"/>
              <a:chOff x="0" y="-1"/>
              <a:chExt cx="24384024" cy="13674832"/>
            </a:xfrm>
          </p:grpSpPr>
          <p:sp>
            <p:nvSpPr>
              <p:cNvPr id="1283" name="Freeform 12"/>
              <p:cNvSpPr/>
              <p:nvPr/>
            </p:nvSpPr>
            <p:spPr>
              <a:xfrm rot="19954067">
                <a:off x="20594411" y="7411706"/>
                <a:ext cx="2491633" cy="1945901"/>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84" name="Freeform 20"/>
              <p:cNvSpPr/>
              <p:nvPr/>
            </p:nvSpPr>
            <p:spPr>
              <a:xfrm rot="12859877">
                <a:off x="18431152" y="10344805"/>
                <a:ext cx="1756280" cy="2522946"/>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85" name="Freeform 12"/>
              <p:cNvSpPr/>
              <p:nvPr/>
            </p:nvSpPr>
            <p:spPr>
              <a:xfrm rot="1886122">
                <a:off x="19360415" y="4874929"/>
                <a:ext cx="2185051" cy="1706473"/>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86" name="Freeform 16"/>
              <p:cNvSpPr/>
              <p:nvPr/>
            </p:nvSpPr>
            <p:spPr>
              <a:xfrm rot="19458545">
                <a:off x="21721928" y="337576"/>
                <a:ext cx="1718344" cy="1971365"/>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87" name="Freeform 32"/>
              <p:cNvSpPr/>
              <p:nvPr/>
            </p:nvSpPr>
            <p:spPr>
              <a:xfrm rot="16200000">
                <a:off x="19323849" y="1415223"/>
                <a:ext cx="718054" cy="2265049"/>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88" name="Freeform 28"/>
              <p:cNvSpPr/>
              <p:nvPr/>
            </p:nvSpPr>
            <p:spPr>
              <a:xfrm rot="2065345">
                <a:off x="2086525" y="359788"/>
                <a:ext cx="2009313" cy="237718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89" name="Freeform 39"/>
              <p:cNvSpPr/>
              <p:nvPr/>
            </p:nvSpPr>
            <p:spPr>
              <a:xfrm>
                <a:off x="23543600" y="2499741"/>
                <a:ext cx="840420" cy="1553272"/>
              </a:xfrm>
              <a:custGeom>
                <a:avLst/>
                <a:gdLst/>
                <a:ahLst/>
                <a:cxnLst>
                  <a:cxn ang="0">
                    <a:pos x="wd2" y="hd2"/>
                  </a:cxn>
                  <a:cxn ang="5400000">
                    <a:pos x="wd2" y="hd2"/>
                  </a:cxn>
                  <a:cxn ang="10800000">
                    <a:pos x="wd2" y="hd2"/>
                  </a:cxn>
                  <a:cxn ang="16200000">
                    <a:pos x="wd2" y="hd2"/>
                  </a:cxn>
                </a:cxnLst>
                <a:rect l="0" t="0" r="r" b="b"/>
                <a:pathLst>
                  <a:path w="21600" h="21600" extrusionOk="0">
                    <a:moveTo>
                      <a:pt x="4629" y="15652"/>
                    </a:moveTo>
                    <a:lnTo>
                      <a:pt x="5091" y="15840"/>
                    </a:lnTo>
                    <a:lnTo>
                      <a:pt x="5709" y="16466"/>
                    </a:lnTo>
                    <a:lnTo>
                      <a:pt x="6017" y="16842"/>
                    </a:lnTo>
                    <a:lnTo>
                      <a:pt x="6326" y="17718"/>
                    </a:lnTo>
                    <a:lnTo>
                      <a:pt x="6326" y="20285"/>
                    </a:lnTo>
                    <a:lnTo>
                      <a:pt x="6017" y="21412"/>
                    </a:lnTo>
                    <a:lnTo>
                      <a:pt x="5863" y="21600"/>
                    </a:lnTo>
                    <a:lnTo>
                      <a:pt x="6017" y="21600"/>
                    </a:lnTo>
                    <a:lnTo>
                      <a:pt x="8486" y="21037"/>
                    </a:lnTo>
                    <a:lnTo>
                      <a:pt x="10183" y="20598"/>
                    </a:lnTo>
                    <a:lnTo>
                      <a:pt x="12189" y="20223"/>
                    </a:lnTo>
                    <a:lnTo>
                      <a:pt x="14194" y="19910"/>
                    </a:lnTo>
                    <a:lnTo>
                      <a:pt x="16200" y="19659"/>
                    </a:lnTo>
                    <a:lnTo>
                      <a:pt x="18051" y="19534"/>
                    </a:lnTo>
                    <a:lnTo>
                      <a:pt x="18823" y="19534"/>
                    </a:lnTo>
                    <a:lnTo>
                      <a:pt x="19440" y="19597"/>
                    </a:lnTo>
                    <a:lnTo>
                      <a:pt x="20057" y="19158"/>
                    </a:lnTo>
                    <a:lnTo>
                      <a:pt x="21600" y="18219"/>
                    </a:lnTo>
                    <a:lnTo>
                      <a:pt x="21600" y="0"/>
                    </a:lnTo>
                    <a:lnTo>
                      <a:pt x="19286" y="63"/>
                    </a:lnTo>
                    <a:lnTo>
                      <a:pt x="17897" y="125"/>
                    </a:lnTo>
                    <a:lnTo>
                      <a:pt x="16663" y="250"/>
                    </a:lnTo>
                    <a:lnTo>
                      <a:pt x="15737" y="376"/>
                    </a:lnTo>
                    <a:lnTo>
                      <a:pt x="14811" y="563"/>
                    </a:lnTo>
                    <a:lnTo>
                      <a:pt x="14040" y="751"/>
                    </a:lnTo>
                    <a:lnTo>
                      <a:pt x="12343" y="1440"/>
                    </a:lnTo>
                    <a:lnTo>
                      <a:pt x="11726" y="1878"/>
                    </a:lnTo>
                    <a:lnTo>
                      <a:pt x="11417" y="2254"/>
                    </a:lnTo>
                    <a:lnTo>
                      <a:pt x="11263" y="2630"/>
                    </a:lnTo>
                    <a:lnTo>
                      <a:pt x="12960" y="2755"/>
                    </a:lnTo>
                    <a:lnTo>
                      <a:pt x="14349" y="2943"/>
                    </a:lnTo>
                    <a:lnTo>
                      <a:pt x="15583" y="3068"/>
                    </a:lnTo>
                    <a:lnTo>
                      <a:pt x="16509" y="3256"/>
                    </a:lnTo>
                    <a:lnTo>
                      <a:pt x="17126" y="3443"/>
                    </a:lnTo>
                    <a:lnTo>
                      <a:pt x="17589" y="3631"/>
                    </a:lnTo>
                    <a:lnTo>
                      <a:pt x="17743" y="3882"/>
                    </a:lnTo>
                    <a:lnTo>
                      <a:pt x="17743" y="4320"/>
                    </a:lnTo>
                    <a:lnTo>
                      <a:pt x="17434" y="4570"/>
                    </a:lnTo>
                    <a:lnTo>
                      <a:pt x="16354" y="5009"/>
                    </a:lnTo>
                    <a:lnTo>
                      <a:pt x="14811" y="5510"/>
                    </a:lnTo>
                    <a:lnTo>
                      <a:pt x="12960" y="5948"/>
                    </a:lnTo>
                    <a:lnTo>
                      <a:pt x="10954" y="6449"/>
                    </a:lnTo>
                    <a:lnTo>
                      <a:pt x="4474" y="7576"/>
                    </a:lnTo>
                    <a:lnTo>
                      <a:pt x="1234" y="8077"/>
                    </a:lnTo>
                    <a:lnTo>
                      <a:pt x="0" y="8264"/>
                    </a:lnTo>
                    <a:lnTo>
                      <a:pt x="1543" y="8327"/>
                    </a:lnTo>
                    <a:lnTo>
                      <a:pt x="2931" y="8452"/>
                    </a:lnTo>
                    <a:lnTo>
                      <a:pt x="5091" y="8703"/>
                    </a:lnTo>
                    <a:lnTo>
                      <a:pt x="6017" y="8890"/>
                    </a:lnTo>
                    <a:lnTo>
                      <a:pt x="6789" y="9078"/>
                    </a:lnTo>
                    <a:lnTo>
                      <a:pt x="8023" y="9579"/>
                    </a:lnTo>
                    <a:lnTo>
                      <a:pt x="8331" y="9892"/>
                    </a:lnTo>
                    <a:lnTo>
                      <a:pt x="8640" y="10143"/>
                    </a:lnTo>
                    <a:lnTo>
                      <a:pt x="8949" y="10456"/>
                    </a:lnTo>
                    <a:lnTo>
                      <a:pt x="8949" y="11457"/>
                    </a:lnTo>
                    <a:lnTo>
                      <a:pt x="8794" y="12083"/>
                    </a:lnTo>
                    <a:lnTo>
                      <a:pt x="8331" y="12772"/>
                    </a:lnTo>
                    <a:lnTo>
                      <a:pt x="7714" y="13398"/>
                    </a:lnTo>
                    <a:lnTo>
                      <a:pt x="6326" y="14525"/>
                    </a:lnTo>
                    <a:lnTo>
                      <a:pt x="5091" y="15339"/>
                    </a:lnTo>
                    <a:lnTo>
                      <a:pt x="4629" y="15652"/>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90" name="Freeform 88"/>
              <p:cNvSpPr/>
              <p:nvPr/>
            </p:nvSpPr>
            <p:spPr>
              <a:xfrm>
                <a:off x="28849" y="10193126"/>
                <a:ext cx="1847226" cy="1806306"/>
              </a:xfrm>
              <a:custGeom>
                <a:avLst/>
                <a:gdLst/>
                <a:ahLst/>
                <a:cxnLst>
                  <a:cxn ang="0">
                    <a:pos x="wd2" y="hd2"/>
                  </a:cxn>
                  <a:cxn ang="5400000">
                    <a:pos x="wd2" y="hd2"/>
                  </a:cxn>
                  <a:cxn ang="10800000">
                    <a:pos x="wd2" y="hd2"/>
                  </a:cxn>
                  <a:cxn ang="16200000">
                    <a:pos x="wd2" y="hd2"/>
                  </a:cxn>
                </a:cxnLst>
                <a:rect l="0" t="0" r="r" b="b"/>
                <a:pathLst>
                  <a:path w="21600" h="21600" extrusionOk="0">
                    <a:moveTo>
                      <a:pt x="21600" y="20551"/>
                    </a:moveTo>
                    <a:lnTo>
                      <a:pt x="21463" y="20237"/>
                    </a:lnTo>
                    <a:lnTo>
                      <a:pt x="21258" y="19922"/>
                    </a:lnTo>
                    <a:lnTo>
                      <a:pt x="20575" y="19031"/>
                    </a:lnTo>
                    <a:lnTo>
                      <a:pt x="19549" y="17930"/>
                    </a:lnTo>
                    <a:lnTo>
                      <a:pt x="18114" y="16567"/>
                    </a:lnTo>
                    <a:lnTo>
                      <a:pt x="17772" y="16148"/>
                    </a:lnTo>
                    <a:lnTo>
                      <a:pt x="17225" y="15204"/>
                    </a:lnTo>
                    <a:lnTo>
                      <a:pt x="16815" y="13631"/>
                    </a:lnTo>
                    <a:lnTo>
                      <a:pt x="16610" y="12478"/>
                    </a:lnTo>
                    <a:lnTo>
                      <a:pt x="16610" y="11324"/>
                    </a:lnTo>
                    <a:lnTo>
                      <a:pt x="16678" y="10171"/>
                    </a:lnTo>
                    <a:lnTo>
                      <a:pt x="16747" y="9070"/>
                    </a:lnTo>
                    <a:lnTo>
                      <a:pt x="16952" y="8021"/>
                    </a:lnTo>
                    <a:lnTo>
                      <a:pt x="16952" y="7130"/>
                    </a:lnTo>
                    <a:lnTo>
                      <a:pt x="16884" y="6711"/>
                    </a:lnTo>
                    <a:lnTo>
                      <a:pt x="16815" y="6396"/>
                    </a:lnTo>
                    <a:lnTo>
                      <a:pt x="16610" y="6082"/>
                    </a:lnTo>
                    <a:lnTo>
                      <a:pt x="16473" y="5819"/>
                    </a:lnTo>
                    <a:lnTo>
                      <a:pt x="16063" y="5400"/>
                    </a:lnTo>
                    <a:lnTo>
                      <a:pt x="15585" y="5138"/>
                    </a:lnTo>
                    <a:lnTo>
                      <a:pt x="15243" y="4928"/>
                    </a:lnTo>
                    <a:lnTo>
                      <a:pt x="14833" y="4823"/>
                    </a:lnTo>
                    <a:lnTo>
                      <a:pt x="14491" y="5400"/>
                    </a:lnTo>
                    <a:lnTo>
                      <a:pt x="14218" y="5819"/>
                    </a:lnTo>
                    <a:lnTo>
                      <a:pt x="13944" y="6186"/>
                    </a:lnTo>
                    <a:lnTo>
                      <a:pt x="13671" y="6501"/>
                    </a:lnTo>
                    <a:lnTo>
                      <a:pt x="13124" y="6816"/>
                    </a:lnTo>
                    <a:lnTo>
                      <a:pt x="12646" y="6816"/>
                    </a:lnTo>
                    <a:lnTo>
                      <a:pt x="12372" y="6711"/>
                    </a:lnTo>
                    <a:lnTo>
                      <a:pt x="11962" y="6396"/>
                    </a:lnTo>
                    <a:lnTo>
                      <a:pt x="11757" y="6134"/>
                    </a:lnTo>
                    <a:lnTo>
                      <a:pt x="11347" y="5557"/>
                    </a:lnTo>
                    <a:lnTo>
                      <a:pt x="11005" y="4823"/>
                    </a:lnTo>
                    <a:lnTo>
                      <a:pt x="10663" y="4037"/>
                    </a:lnTo>
                    <a:lnTo>
                      <a:pt x="10390" y="3198"/>
                    </a:lnTo>
                    <a:lnTo>
                      <a:pt x="9980" y="1625"/>
                    </a:lnTo>
                    <a:lnTo>
                      <a:pt x="9706" y="472"/>
                    </a:lnTo>
                    <a:lnTo>
                      <a:pt x="9638" y="0"/>
                    </a:lnTo>
                    <a:lnTo>
                      <a:pt x="9228" y="944"/>
                    </a:lnTo>
                    <a:lnTo>
                      <a:pt x="8681" y="1678"/>
                    </a:lnTo>
                    <a:lnTo>
                      <a:pt x="8408" y="1940"/>
                    </a:lnTo>
                    <a:lnTo>
                      <a:pt x="8134" y="2150"/>
                    </a:lnTo>
                    <a:lnTo>
                      <a:pt x="7792" y="2359"/>
                    </a:lnTo>
                    <a:lnTo>
                      <a:pt x="7109" y="2569"/>
                    </a:lnTo>
                    <a:lnTo>
                      <a:pt x="6767" y="2621"/>
                    </a:lnTo>
                    <a:lnTo>
                      <a:pt x="6084" y="2621"/>
                    </a:lnTo>
                    <a:lnTo>
                      <a:pt x="5332" y="2517"/>
                    </a:lnTo>
                    <a:lnTo>
                      <a:pt x="4648" y="2307"/>
                    </a:lnTo>
                    <a:lnTo>
                      <a:pt x="3965" y="2045"/>
                    </a:lnTo>
                    <a:lnTo>
                      <a:pt x="3281" y="1730"/>
                    </a:lnTo>
                    <a:lnTo>
                      <a:pt x="2734" y="1363"/>
                    </a:lnTo>
                    <a:lnTo>
                      <a:pt x="2187" y="1049"/>
                    </a:lnTo>
                    <a:lnTo>
                      <a:pt x="1162" y="262"/>
                    </a:lnTo>
                    <a:lnTo>
                      <a:pt x="889" y="367"/>
                    </a:lnTo>
                    <a:lnTo>
                      <a:pt x="615" y="419"/>
                    </a:lnTo>
                    <a:lnTo>
                      <a:pt x="0" y="524"/>
                    </a:lnTo>
                    <a:lnTo>
                      <a:pt x="0" y="11953"/>
                    </a:lnTo>
                    <a:lnTo>
                      <a:pt x="1435" y="12268"/>
                    </a:lnTo>
                    <a:lnTo>
                      <a:pt x="2734" y="12635"/>
                    </a:lnTo>
                    <a:lnTo>
                      <a:pt x="3828" y="13054"/>
                    </a:lnTo>
                    <a:lnTo>
                      <a:pt x="4238" y="13264"/>
                    </a:lnTo>
                    <a:lnTo>
                      <a:pt x="4648" y="13526"/>
                    </a:lnTo>
                    <a:lnTo>
                      <a:pt x="4853" y="13788"/>
                    </a:lnTo>
                    <a:lnTo>
                      <a:pt x="4990" y="14050"/>
                    </a:lnTo>
                    <a:lnTo>
                      <a:pt x="4990" y="14313"/>
                    </a:lnTo>
                    <a:lnTo>
                      <a:pt x="4853" y="14575"/>
                    </a:lnTo>
                    <a:lnTo>
                      <a:pt x="4580" y="14889"/>
                    </a:lnTo>
                    <a:lnTo>
                      <a:pt x="4101" y="15204"/>
                    </a:lnTo>
                    <a:lnTo>
                      <a:pt x="3418" y="15518"/>
                    </a:lnTo>
                    <a:lnTo>
                      <a:pt x="2597" y="15833"/>
                    </a:lnTo>
                    <a:lnTo>
                      <a:pt x="2666" y="15990"/>
                    </a:lnTo>
                    <a:lnTo>
                      <a:pt x="2803" y="16148"/>
                    </a:lnTo>
                    <a:lnTo>
                      <a:pt x="3076" y="16305"/>
                    </a:lnTo>
                    <a:lnTo>
                      <a:pt x="3554" y="16410"/>
                    </a:lnTo>
                    <a:lnTo>
                      <a:pt x="4170" y="16515"/>
                    </a:lnTo>
                    <a:lnTo>
                      <a:pt x="5058" y="16515"/>
                    </a:lnTo>
                    <a:lnTo>
                      <a:pt x="6220" y="16410"/>
                    </a:lnTo>
                    <a:lnTo>
                      <a:pt x="7519" y="16252"/>
                    </a:lnTo>
                    <a:lnTo>
                      <a:pt x="8886" y="16095"/>
                    </a:lnTo>
                    <a:lnTo>
                      <a:pt x="10253" y="15990"/>
                    </a:lnTo>
                    <a:lnTo>
                      <a:pt x="13056" y="15990"/>
                    </a:lnTo>
                    <a:lnTo>
                      <a:pt x="14423" y="16148"/>
                    </a:lnTo>
                    <a:lnTo>
                      <a:pt x="15653" y="16357"/>
                    </a:lnTo>
                    <a:lnTo>
                      <a:pt x="16268" y="16515"/>
                    </a:lnTo>
                    <a:lnTo>
                      <a:pt x="16815" y="16672"/>
                    </a:lnTo>
                    <a:lnTo>
                      <a:pt x="17977" y="17668"/>
                    </a:lnTo>
                    <a:lnTo>
                      <a:pt x="19208" y="18926"/>
                    </a:lnTo>
                    <a:lnTo>
                      <a:pt x="19686" y="19608"/>
                    </a:lnTo>
                    <a:lnTo>
                      <a:pt x="20096" y="20237"/>
                    </a:lnTo>
                    <a:lnTo>
                      <a:pt x="20165" y="20551"/>
                    </a:lnTo>
                    <a:lnTo>
                      <a:pt x="20301" y="20866"/>
                    </a:lnTo>
                    <a:lnTo>
                      <a:pt x="20301" y="21128"/>
                    </a:lnTo>
                    <a:lnTo>
                      <a:pt x="20233" y="21443"/>
                    </a:lnTo>
                    <a:lnTo>
                      <a:pt x="20233" y="21548"/>
                    </a:lnTo>
                    <a:lnTo>
                      <a:pt x="20301" y="21600"/>
                    </a:lnTo>
                    <a:lnTo>
                      <a:pt x="20575" y="21600"/>
                    </a:lnTo>
                    <a:lnTo>
                      <a:pt x="20916" y="21548"/>
                    </a:lnTo>
                    <a:lnTo>
                      <a:pt x="21190" y="21338"/>
                    </a:lnTo>
                    <a:lnTo>
                      <a:pt x="21327" y="21181"/>
                    </a:lnTo>
                    <a:lnTo>
                      <a:pt x="21395" y="20971"/>
                    </a:lnTo>
                    <a:lnTo>
                      <a:pt x="21532" y="20866"/>
                    </a:lnTo>
                    <a:lnTo>
                      <a:pt x="21600" y="20761"/>
                    </a:lnTo>
                    <a:lnTo>
                      <a:pt x="21600" y="20551"/>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91" name="Freeform 47"/>
              <p:cNvSpPr/>
              <p:nvPr/>
            </p:nvSpPr>
            <p:spPr>
              <a:xfrm>
                <a:off x="-1" y="4835612"/>
                <a:ext cx="1209539" cy="1705067"/>
              </a:xfrm>
              <a:custGeom>
                <a:avLst/>
                <a:gdLst/>
                <a:ahLst/>
                <a:cxnLst>
                  <a:cxn ang="0">
                    <a:pos x="wd2" y="hd2"/>
                  </a:cxn>
                  <a:cxn ang="5400000">
                    <a:pos x="wd2" y="hd2"/>
                  </a:cxn>
                  <a:cxn ang="10800000">
                    <a:pos x="wd2" y="hd2"/>
                  </a:cxn>
                  <a:cxn ang="16200000">
                    <a:pos x="wd2" y="hd2"/>
                  </a:cxn>
                </a:cxnLst>
                <a:rect l="0" t="0" r="r" b="b"/>
                <a:pathLst>
                  <a:path w="21600" h="21600" extrusionOk="0">
                    <a:moveTo>
                      <a:pt x="9613" y="13598"/>
                    </a:moveTo>
                    <a:lnTo>
                      <a:pt x="10970" y="13297"/>
                    </a:lnTo>
                    <a:lnTo>
                      <a:pt x="11761" y="13056"/>
                    </a:lnTo>
                    <a:lnTo>
                      <a:pt x="12666" y="12755"/>
                    </a:lnTo>
                    <a:lnTo>
                      <a:pt x="13458" y="12334"/>
                    </a:lnTo>
                    <a:lnTo>
                      <a:pt x="14136" y="11913"/>
                    </a:lnTo>
                    <a:lnTo>
                      <a:pt x="14702" y="11372"/>
                    </a:lnTo>
                    <a:lnTo>
                      <a:pt x="14928" y="11071"/>
                    </a:lnTo>
                    <a:lnTo>
                      <a:pt x="15041" y="10770"/>
                    </a:lnTo>
                    <a:lnTo>
                      <a:pt x="15267" y="10048"/>
                    </a:lnTo>
                    <a:lnTo>
                      <a:pt x="15606" y="9386"/>
                    </a:lnTo>
                    <a:lnTo>
                      <a:pt x="16059" y="8845"/>
                    </a:lnTo>
                    <a:lnTo>
                      <a:pt x="16511" y="8363"/>
                    </a:lnTo>
                    <a:lnTo>
                      <a:pt x="17190" y="7701"/>
                    </a:lnTo>
                    <a:lnTo>
                      <a:pt x="17529" y="7521"/>
                    </a:lnTo>
                    <a:lnTo>
                      <a:pt x="16172" y="7701"/>
                    </a:lnTo>
                    <a:lnTo>
                      <a:pt x="15041" y="7762"/>
                    </a:lnTo>
                    <a:lnTo>
                      <a:pt x="14023" y="7762"/>
                    </a:lnTo>
                    <a:lnTo>
                      <a:pt x="12440" y="7521"/>
                    </a:lnTo>
                    <a:lnTo>
                      <a:pt x="11535" y="7040"/>
                    </a:lnTo>
                    <a:lnTo>
                      <a:pt x="11196" y="6739"/>
                    </a:lnTo>
                    <a:lnTo>
                      <a:pt x="10970" y="6378"/>
                    </a:lnTo>
                    <a:lnTo>
                      <a:pt x="10857" y="6077"/>
                    </a:lnTo>
                    <a:lnTo>
                      <a:pt x="10743" y="5415"/>
                    </a:lnTo>
                    <a:lnTo>
                      <a:pt x="10970" y="4813"/>
                    </a:lnTo>
                    <a:lnTo>
                      <a:pt x="11196" y="4452"/>
                    </a:lnTo>
                    <a:lnTo>
                      <a:pt x="11309" y="4212"/>
                    </a:lnTo>
                    <a:lnTo>
                      <a:pt x="11422" y="3911"/>
                    </a:lnTo>
                    <a:lnTo>
                      <a:pt x="11422" y="3610"/>
                    </a:lnTo>
                    <a:lnTo>
                      <a:pt x="11309" y="3309"/>
                    </a:lnTo>
                    <a:lnTo>
                      <a:pt x="10970" y="2708"/>
                    </a:lnTo>
                    <a:lnTo>
                      <a:pt x="10630" y="2407"/>
                    </a:lnTo>
                    <a:lnTo>
                      <a:pt x="10404" y="2166"/>
                    </a:lnTo>
                    <a:lnTo>
                      <a:pt x="9839" y="1925"/>
                    </a:lnTo>
                    <a:lnTo>
                      <a:pt x="8934" y="1504"/>
                    </a:lnTo>
                    <a:lnTo>
                      <a:pt x="6785" y="662"/>
                    </a:lnTo>
                    <a:lnTo>
                      <a:pt x="4976" y="120"/>
                    </a:lnTo>
                    <a:lnTo>
                      <a:pt x="4524" y="0"/>
                    </a:lnTo>
                    <a:lnTo>
                      <a:pt x="4524" y="60"/>
                    </a:lnTo>
                    <a:lnTo>
                      <a:pt x="4750" y="181"/>
                    </a:lnTo>
                    <a:lnTo>
                      <a:pt x="5089" y="481"/>
                    </a:lnTo>
                    <a:lnTo>
                      <a:pt x="5315" y="842"/>
                    </a:lnTo>
                    <a:lnTo>
                      <a:pt x="5541" y="1444"/>
                    </a:lnTo>
                    <a:lnTo>
                      <a:pt x="5428" y="1925"/>
                    </a:lnTo>
                    <a:lnTo>
                      <a:pt x="5315" y="2106"/>
                    </a:lnTo>
                    <a:lnTo>
                      <a:pt x="4976" y="2046"/>
                    </a:lnTo>
                    <a:lnTo>
                      <a:pt x="4524" y="1986"/>
                    </a:lnTo>
                    <a:lnTo>
                      <a:pt x="3958" y="2046"/>
                    </a:lnTo>
                    <a:lnTo>
                      <a:pt x="3280" y="2166"/>
                    </a:lnTo>
                    <a:lnTo>
                      <a:pt x="2714" y="2467"/>
                    </a:lnTo>
                    <a:lnTo>
                      <a:pt x="2488" y="2647"/>
                    </a:lnTo>
                    <a:lnTo>
                      <a:pt x="2149" y="2888"/>
                    </a:lnTo>
                    <a:lnTo>
                      <a:pt x="1923" y="3189"/>
                    </a:lnTo>
                    <a:lnTo>
                      <a:pt x="1696" y="3550"/>
                    </a:lnTo>
                    <a:lnTo>
                      <a:pt x="1470" y="4152"/>
                    </a:lnTo>
                    <a:lnTo>
                      <a:pt x="1357" y="4633"/>
                    </a:lnTo>
                    <a:lnTo>
                      <a:pt x="1357" y="6077"/>
                    </a:lnTo>
                    <a:lnTo>
                      <a:pt x="1244" y="6137"/>
                    </a:lnTo>
                    <a:lnTo>
                      <a:pt x="1131" y="6137"/>
                    </a:lnTo>
                    <a:lnTo>
                      <a:pt x="1131" y="6077"/>
                    </a:lnTo>
                    <a:lnTo>
                      <a:pt x="905" y="5836"/>
                    </a:lnTo>
                    <a:lnTo>
                      <a:pt x="0" y="4392"/>
                    </a:lnTo>
                    <a:lnTo>
                      <a:pt x="0" y="19915"/>
                    </a:lnTo>
                    <a:lnTo>
                      <a:pt x="679" y="19554"/>
                    </a:lnTo>
                    <a:lnTo>
                      <a:pt x="1696" y="19133"/>
                    </a:lnTo>
                    <a:lnTo>
                      <a:pt x="2940" y="18652"/>
                    </a:lnTo>
                    <a:lnTo>
                      <a:pt x="4524" y="18231"/>
                    </a:lnTo>
                    <a:lnTo>
                      <a:pt x="5654" y="17870"/>
                    </a:lnTo>
                    <a:lnTo>
                      <a:pt x="6107" y="17629"/>
                    </a:lnTo>
                    <a:lnTo>
                      <a:pt x="6446" y="17388"/>
                    </a:lnTo>
                    <a:lnTo>
                      <a:pt x="7125" y="16847"/>
                    </a:lnTo>
                    <a:lnTo>
                      <a:pt x="7803" y="15764"/>
                    </a:lnTo>
                    <a:lnTo>
                      <a:pt x="8029" y="15282"/>
                    </a:lnTo>
                    <a:lnTo>
                      <a:pt x="8142" y="14560"/>
                    </a:lnTo>
                    <a:lnTo>
                      <a:pt x="10630" y="15583"/>
                    </a:lnTo>
                    <a:lnTo>
                      <a:pt x="12440" y="16365"/>
                    </a:lnTo>
                    <a:lnTo>
                      <a:pt x="14362" y="17328"/>
                    </a:lnTo>
                    <a:lnTo>
                      <a:pt x="16172" y="18351"/>
                    </a:lnTo>
                    <a:lnTo>
                      <a:pt x="16963" y="18832"/>
                    </a:lnTo>
                    <a:lnTo>
                      <a:pt x="17642" y="19374"/>
                    </a:lnTo>
                    <a:lnTo>
                      <a:pt x="18207" y="19915"/>
                    </a:lnTo>
                    <a:lnTo>
                      <a:pt x="18660" y="20397"/>
                    </a:lnTo>
                    <a:lnTo>
                      <a:pt x="18999" y="20878"/>
                    </a:lnTo>
                    <a:lnTo>
                      <a:pt x="18999" y="21540"/>
                    </a:lnTo>
                    <a:lnTo>
                      <a:pt x="19225" y="21600"/>
                    </a:lnTo>
                    <a:lnTo>
                      <a:pt x="19564" y="21600"/>
                    </a:lnTo>
                    <a:lnTo>
                      <a:pt x="19904" y="21540"/>
                    </a:lnTo>
                    <a:lnTo>
                      <a:pt x="20469" y="21359"/>
                    </a:lnTo>
                    <a:lnTo>
                      <a:pt x="20808" y="21239"/>
                    </a:lnTo>
                    <a:lnTo>
                      <a:pt x="21261" y="20758"/>
                    </a:lnTo>
                    <a:lnTo>
                      <a:pt x="21261" y="20457"/>
                    </a:lnTo>
                    <a:lnTo>
                      <a:pt x="21374" y="20276"/>
                    </a:lnTo>
                    <a:lnTo>
                      <a:pt x="21600" y="20036"/>
                    </a:lnTo>
                    <a:lnTo>
                      <a:pt x="21487" y="19795"/>
                    </a:lnTo>
                    <a:lnTo>
                      <a:pt x="21035" y="19374"/>
                    </a:lnTo>
                    <a:lnTo>
                      <a:pt x="20243" y="18832"/>
                    </a:lnTo>
                    <a:lnTo>
                      <a:pt x="19225" y="18231"/>
                    </a:lnTo>
                    <a:lnTo>
                      <a:pt x="17981" y="17509"/>
                    </a:lnTo>
                    <a:lnTo>
                      <a:pt x="16398" y="16666"/>
                    </a:lnTo>
                    <a:lnTo>
                      <a:pt x="14475" y="15764"/>
                    </a:lnTo>
                    <a:lnTo>
                      <a:pt x="9613" y="1359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92" name="Freeform 23"/>
              <p:cNvSpPr/>
              <p:nvPr/>
            </p:nvSpPr>
            <p:spPr>
              <a:xfrm>
                <a:off x="22803573" y="12320156"/>
                <a:ext cx="1580452" cy="1354675"/>
              </a:xfrm>
              <a:custGeom>
                <a:avLst/>
                <a:gdLst/>
                <a:ahLst/>
                <a:cxnLst>
                  <a:cxn ang="0">
                    <a:pos x="wd2" y="hd2"/>
                  </a:cxn>
                  <a:cxn ang="5400000">
                    <a:pos x="wd2" y="hd2"/>
                  </a:cxn>
                  <a:cxn ang="10800000">
                    <a:pos x="wd2" y="hd2"/>
                  </a:cxn>
                  <a:cxn ang="16200000">
                    <a:pos x="wd2" y="hd2"/>
                  </a:cxn>
                </a:cxnLst>
                <a:rect l="0" t="0" r="r" b="b"/>
                <a:pathLst>
                  <a:path w="21600" h="21600" extrusionOk="0">
                    <a:moveTo>
                      <a:pt x="21600" y="3375"/>
                    </a:moveTo>
                    <a:lnTo>
                      <a:pt x="20674" y="3375"/>
                    </a:lnTo>
                    <a:lnTo>
                      <a:pt x="19749" y="3308"/>
                    </a:lnTo>
                    <a:lnTo>
                      <a:pt x="18514" y="3848"/>
                    </a:lnTo>
                    <a:lnTo>
                      <a:pt x="17897" y="3983"/>
                    </a:lnTo>
                    <a:lnTo>
                      <a:pt x="17280" y="3983"/>
                    </a:lnTo>
                    <a:lnTo>
                      <a:pt x="17049" y="3915"/>
                    </a:lnTo>
                    <a:lnTo>
                      <a:pt x="16894" y="3713"/>
                    </a:lnTo>
                    <a:lnTo>
                      <a:pt x="16817" y="3510"/>
                    </a:lnTo>
                    <a:lnTo>
                      <a:pt x="16740" y="3173"/>
                    </a:lnTo>
                    <a:lnTo>
                      <a:pt x="16817" y="2768"/>
                    </a:lnTo>
                    <a:lnTo>
                      <a:pt x="17049" y="2228"/>
                    </a:lnTo>
                    <a:lnTo>
                      <a:pt x="16509" y="2565"/>
                    </a:lnTo>
                    <a:lnTo>
                      <a:pt x="15274" y="3578"/>
                    </a:lnTo>
                    <a:lnTo>
                      <a:pt x="13886" y="4928"/>
                    </a:lnTo>
                    <a:lnTo>
                      <a:pt x="13191" y="5738"/>
                    </a:lnTo>
                    <a:lnTo>
                      <a:pt x="12651" y="6480"/>
                    </a:lnTo>
                    <a:lnTo>
                      <a:pt x="12034" y="5400"/>
                    </a:lnTo>
                    <a:lnTo>
                      <a:pt x="11571" y="4523"/>
                    </a:lnTo>
                    <a:lnTo>
                      <a:pt x="11186" y="3645"/>
                    </a:lnTo>
                    <a:lnTo>
                      <a:pt x="10800" y="2700"/>
                    </a:lnTo>
                    <a:lnTo>
                      <a:pt x="10569" y="1283"/>
                    </a:lnTo>
                    <a:lnTo>
                      <a:pt x="10569" y="878"/>
                    </a:lnTo>
                    <a:lnTo>
                      <a:pt x="10646" y="540"/>
                    </a:lnTo>
                    <a:lnTo>
                      <a:pt x="10800" y="203"/>
                    </a:lnTo>
                    <a:lnTo>
                      <a:pt x="10877" y="135"/>
                    </a:lnTo>
                    <a:lnTo>
                      <a:pt x="10800" y="68"/>
                    </a:lnTo>
                    <a:lnTo>
                      <a:pt x="10800" y="0"/>
                    </a:lnTo>
                    <a:lnTo>
                      <a:pt x="10106" y="0"/>
                    </a:lnTo>
                    <a:lnTo>
                      <a:pt x="9797" y="135"/>
                    </a:lnTo>
                    <a:lnTo>
                      <a:pt x="9720" y="270"/>
                    </a:lnTo>
                    <a:lnTo>
                      <a:pt x="9566" y="473"/>
                    </a:lnTo>
                    <a:lnTo>
                      <a:pt x="9334" y="675"/>
                    </a:lnTo>
                    <a:lnTo>
                      <a:pt x="9257" y="878"/>
                    </a:lnTo>
                    <a:lnTo>
                      <a:pt x="9257" y="1215"/>
                    </a:lnTo>
                    <a:lnTo>
                      <a:pt x="9411" y="1688"/>
                    </a:lnTo>
                    <a:lnTo>
                      <a:pt x="9797" y="2970"/>
                    </a:lnTo>
                    <a:lnTo>
                      <a:pt x="10569" y="4658"/>
                    </a:lnTo>
                    <a:lnTo>
                      <a:pt x="11726" y="6885"/>
                    </a:lnTo>
                    <a:lnTo>
                      <a:pt x="10723" y="6818"/>
                    </a:lnTo>
                    <a:lnTo>
                      <a:pt x="8563" y="6953"/>
                    </a:lnTo>
                    <a:lnTo>
                      <a:pt x="7560" y="7088"/>
                    </a:lnTo>
                    <a:lnTo>
                      <a:pt x="5940" y="7425"/>
                    </a:lnTo>
                    <a:lnTo>
                      <a:pt x="5246" y="7560"/>
                    </a:lnTo>
                    <a:lnTo>
                      <a:pt x="5863" y="7763"/>
                    </a:lnTo>
                    <a:lnTo>
                      <a:pt x="6326" y="7898"/>
                    </a:lnTo>
                    <a:lnTo>
                      <a:pt x="6634" y="8168"/>
                    </a:lnTo>
                    <a:lnTo>
                      <a:pt x="6789" y="8370"/>
                    </a:lnTo>
                    <a:lnTo>
                      <a:pt x="6866" y="8573"/>
                    </a:lnTo>
                    <a:lnTo>
                      <a:pt x="6789" y="8775"/>
                    </a:lnTo>
                    <a:lnTo>
                      <a:pt x="6634" y="8978"/>
                    </a:lnTo>
                    <a:lnTo>
                      <a:pt x="5940" y="9585"/>
                    </a:lnTo>
                    <a:lnTo>
                      <a:pt x="4706" y="10125"/>
                    </a:lnTo>
                    <a:lnTo>
                      <a:pt x="4166" y="11002"/>
                    </a:lnTo>
                    <a:lnTo>
                      <a:pt x="3471" y="11745"/>
                    </a:lnTo>
                    <a:lnTo>
                      <a:pt x="2777" y="12420"/>
                    </a:lnTo>
                    <a:lnTo>
                      <a:pt x="2083" y="13027"/>
                    </a:lnTo>
                    <a:lnTo>
                      <a:pt x="849" y="13972"/>
                    </a:lnTo>
                    <a:lnTo>
                      <a:pt x="0" y="14445"/>
                    </a:lnTo>
                    <a:lnTo>
                      <a:pt x="0" y="14512"/>
                    </a:lnTo>
                    <a:lnTo>
                      <a:pt x="1851" y="13972"/>
                    </a:lnTo>
                    <a:lnTo>
                      <a:pt x="3317" y="13702"/>
                    </a:lnTo>
                    <a:lnTo>
                      <a:pt x="3934" y="13635"/>
                    </a:lnTo>
                    <a:lnTo>
                      <a:pt x="4860" y="13635"/>
                    </a:lnTo>
                    <a:lnTo>
                      <a:pt x="5246" y="13702"/>
                    </a:lnTo>
                    <a:lnTo>
                      <a:pt x="5554" y="13837"/>
                    </a:lnTo>
                    <a:lnTo>
                      <a:pt x="5863" y="14107"/>
                    </a:lnTo>
                    <a:lnTo>
                      <a:pt x="6017" y="14310"/>
                    </a:lnTo>
                    <a:lnTo>
                      <a:pt x="6017" y="14782"/>
                    </a:lnTo>
                    <a:lnTo>
                      <a:pt x="5940" y="15322"/>
                    </a:lnTo>
                    <a:lnTo>
                      <a:pt x="5323" y="16402"/>
                    </a:lnTo>
                    <a:lnTo>
                      <a:pt x="4474" y="17482"/>
                    </a:lnTo>
                    <a:lnTo>
                      <a:pt x="3780" y="18225"/>
                    </a:lnTo>
                    <a:lnTo>
                      <a:pt x="3471" y="18562"/>
                    </a:lnTo>
                    <a:lnTo>
                      <a:pt x="4243" y="18360"/>
                    </a:lnTo>
                    <a:lnTo>
                      <a:pt x="4860" y="18292"/>
                    </a:lnTo>
                    <a:lnTo>
                      <a:pt x="5323" y="18292"/>
                    </a:lnTo>
                    <a:lnTo>
                      <a:pt x="5709" y="18360"/>
                    </a:lnTo>
                    <a:lnTo>
                      <a:pt x="6094" y="18562"/>
                    </a:lnTo>
                    <a:lnTo>
                      <a:pt x="6326" y="18765"/>
                    </a:lnTo>
                    <a:lnTo>
                      <a:pt x="6480" y="19035"/>
                    </a:lnTo>
                    <a:lnTo>
                      <a:pt x="6557" y="19305"/>
                    </a:lnTo>
                    <a:lnTo>
                      <a:pt x="6634" y="19980"/>
                    </a:lnTo>
                    <a:lnTo>
                      <a:pt x="6634" y="20520"/>
                    </a:lnTo>
                    <a:lnTo>
                      <a:pt x="6480" y="21127"/>
                    </a:lnTo>
                    <a:lnTo>
                      <a:pt x="6866" y="21060"/>
                    </a:lnTo>
                    <a:lnTo>
                      <a:pt x="7174" y="21127"/>
                    </a:lnTo>
                    <a:lnTo>
                      <a:pt x="7406" y="21330"/>
                    </a:lnTo>
                    <a:lnTo>
                      <a:pt x="7637" y="21600"/>
                    </a:lnTo>
                    <a:lnTo>
                      <a:pt x="10800" y="21600"/>
                    </a:lnTo>
                    <a:lnTo>
                      <a:pt x="11417" y="21330"/>
                    </a:lnTo>
                    <a:lnTo>
                      <a:pt x="11957" y="21195"/>
                    </a:lnTo>
                    <a:lnTo>
                      <a:pt x="12420" y="21195"/>
                    </a:lnTo>
                    <a:lnTo>
                      <a:pt x="12420" y="20925"/>
                    </a:lnTo>
                    <a:lnTo>
                      <a:pt x="12497" y="20520"/>
                    </a:lnTo>
                    <a:lnTo>
                      <a:pt x="12729" y="19575"/>
                    </a:lnTo>
                    <a:lnTo>
                      <a:pt x="13269" y="17887"/>
                    </a:lnTo>
                    <a:lnTo>
                      <a:pt x="13423" y="17617"/>
                    </a:lnTo>
                    <a:lnTo>
                      <a:pt x="13577" y="17685"/>
                    </a:lnTo>
                    <a:lnTo>
                      <a:pt x="13654" y="17752"/>
                    </a:lnTo>
                    <a:lnTo>
                      <a:pt x="13809" y="18022"/>
                    </a:lnTo>
                    <a:lnTo>
                      <a:pt x="13809" y="18765"/>
                    </a:lnTo>
                    <a:lnTo>
                      <a:pt x="14040" y="19710"/>
                    </a:lnTo>
                    <a:lnTo>
                      <a:pt x="14349" y="20655"/>
                    </a:lnTo>
                    <a:lnTo>
                      <a:pt x="14734" y="21600"/>
                    </a:lnTo>
                    <a:lnTo>
                      <a:pt x="16354" y="21600"/>
                    </a:lnTo>
                    <a:lnTo>
                      <a:pt x="16663" y="21262"/>
                    </a:lnTo>
                    <a:lnTo>
                      <a:pt x="16894" y="21060"/>
                    </a:lnTo>
                    <a:lnTo>
                      <a:pt x="17203" y="20925"/>
                    </a:lnTo>
                    <a:lnTo>
                      <a:pt x="17434" y="20925"/>
                    </a:lnTo>
                    <a:lnTo>
                      <a:pt x="17666" y="20992"/>
                    </a:lnTo>
                    <a:lnTo>
                      <a:pt x="17897" y="21195"/>
                    </a:lnTo>
                    <a:lnTo>
                      <a:pt x="18129" y="21330"/>
                    </a:lnTo>
                    <a:lnTo>
                      <a:pt x="18283" y="21600"/>
                    </a:lnTo>
                    <a:lnTo>
                      <a:pt x="21600" y="21600"/>
                    </a:lnTo>
                    <a:lnTo>
                      <a:pt x="21600" y="3375"/>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305" name="Group 200"/>
            <p:cNvGrpSpPr/>
            <p:nvPr/>
          </p:nvGrpSpPr>
          <p:grpSpPr>
            <a:xfrm>
              <a:off x="364223" y="-3"/>
              <a:ext cx="24967836" cy="13716011"/>
              <a:chOff x="-1" y="-1"/>
              <a:chExt cx="24967836" cy="13716008"/>
            </a:xfrm>
          </p:grpSpPr>
          <p:sp>
            <p:nvSpPr>
              <p:cNvPr id="1294" name="Freeform 16"/>
              <p:cNvSpPr/>
              <p:nvPr/>
            </p:nvSpPr>
            <p:spPr>
              <a:xfrm rot="9111631">
                <a:off x="20815427" y="2931165"/>
                <a:ext cx="3427684" cy="3932394"/>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95" name="Freeform 24"/>
              <p:cNvSpPr/>
              <p:nvPr/>
            </p:nvSpPr>
            <p:spPr>
              <a:xfrm rot="4324834">
                <a:off x="22185881" y="10215821"/>
                <a:ext cx="948722" cy="3077887"/>
              </a:xfrm>
              <a:custGeom>
                <a:avLst/>
                <a:gdLst/>
                <a:ahLst/>
                <a:cxnLst>
                  <a:cxn ang="0">
                    <a:pos x="wd2" y="hd2"/>
                  </a:cxn>
                  <a:cxn ang="5400000">
                    <a:pos x="wd2" y="hd2"/>
                  </a:cxn>
                  <a:cxn ang="10800000">
                    <a:pos x="wd2" y="hd2"/>
                  </a:cxn>
                  <a:cxn ang="16200000">
                    <a:pos x="wd2" y="hd2"/>
                  </a:cxn>
                </a:cxnLst>
                <a:rect l="0" t="0" r="r" b="b"/>
                <a:pathLst>
                  <a:path w="21600" h="21600" extrusionOk="0">
                    <a:moveTo>
                      <a:pt x="6646" y="0"/>
                    </a:moveTo>
                    <a:lnTo>
                      <a:pt x="6996" y="467"/>
                    </a:lnTo>
                    <a:lnTo>
                      <a:pt x="7171" y="899"/>
                    </a:lnTo>
                    <a:lnTo>
                      <a:pt x="7258" y="1366"/>
                    </a:lnTo>
                    <a:lnTo>
                      <a:pt x="7171" y="1833"/>
                    </a:lnTo>
                    <a:lnTo>
                      <a:pt x="6996" y="2300"/>
                    </a:lnTo>
                    <a:lnTo>
                      <a:pt x="6471" y="3235"/>
                    </a:lnTo>
                    <a:lnTo>
                      <a:pt x="6034" y="3702"/>
                    </a:lnTo>
                    <a:lnTo>
                      <a:pt x="5072" y="4636"/>
                    </a:lnTo>
                    <a:lnTo>
                      <a:pt x="4023" y="5571"/>
                    </a:lnTo>
                    <a:lnTo>
                      <a:pt x="3061" y="6433"/>
                    </a:lnTo>
                    <a:lnTo>
                      <a:pt x="2099" y="7260"/>
                    </a:lnTo>
                    <a:lnTo>
                      <a:pt x="1399" y="8015"/>
                    </a:lnTo>
                    <a:lnTo>
                      <a:pt x="787" y="8769"/>
                    </a:lnTo>
                    <a:lnTo>
                      <a:pt x="437" y="9488"/>
                    </a:lnTo>
                    <a:lnTo>
                      <a:pt x="175" y="10099"/>
                    </a:lnTo>
                    <a:lnTo>
                      <a:pt x="87" y="10638"/>
                    </a:lnTo>
                    <a:lnTo>
                      <a:pt x="0" y="11034"/>
                    </a:lnTo>
                    <a:lnTo>
                      <a:pt x="0" y="11393"/>
                    </a:lnTo>
                    <a:lnTo>
                      <a:pt x="262" y="12256"/>
                    </a:lnTo>
                    <a:lnTo>
                      <a:pt x="612" y="13010"/>
                    </a:lnTo>
                    <a:lnTo>
                      <a:pt x="1049" y="13693"/>
                    </a:lnTo>
                    <a:lnTo>
                      <a:pt x="1574" y="14304"/>
                    </a:lnTo>
                    <a:lnTo>
                      <a:pt x="2099" y="14807"/>
                    </a:lnTo>
                    <a:lnTo>
                      <a:pt x="2798" y="15275"/>
                    </a:lnTo>
                    <a:lnTo>
                      <a:pt x="3498" y="15670"/>
                    </a:lnTo>
                    <a:lnTo>
                      <a:pt x="4198" y="15993"/>
                    </a:lnTo>
                    <a:lnTo>
                      <a:pt x="4985" y="16281"/>
                    </a:lnTo>
                    <a:lnTo>
                      <a:pt x="5772" y="16497"/>
                    </a:lnTo>
                    <a:lnTo>
                      <a:pt x="6646" y="16676"/>
                    </a:lnTo>
                    <a:lnTo>
                      <a:pt x="7433" y="16820"/>
                    </a:lnTo>
                    <a:lnTo>
                      <a:pt x="8220" y="16928"/>
                    </a:lnTo>
                    <a:lnTo>
                      <a:pt x="8920" y="17000"/>
                    </a:lnTo>
                    <a:lnTo>
                      <a:pt x="10319" y="17072"/>
                    </a:lnTo>
                    <a:lnTo>
                      <a:pt x="10057" y="17647"/>
                    </a:lnTo>
                    <a:lnTo>
                      <a:pt x="9182" y="18869"/>
                    </a:lnTo>
                    <a:lnTo>
                      <a:pt x="8745" y="19444"/>
                    </a:lnTo>
                    <a:lnTo>
                      <a:pt x="8133" y="20019"/>
                    </a:lnTo>
                    <a:lnTo>
                      <a:pt x="7433" y="20486"/>
                    </a:lnTo>
                    <a:lnTo>
                      <a:pt x="7083" y="20666"/>
                    </a:lnTo>
                    <a:lnTo>
                      <a:pt x="6646" y="20845"/>
                    </a:lnTo>
                    <a:lnTo>
                      <a:pt x="6209" y="20989"/>
                    </a:lnTo>
                    <a:lnTo>
                      <a:pt x="5772" y="21097"/>
                    </a:lnTo>
                    <a:lnTo>
                      <a:pt x="5684" y="21133"/>
                    </a:lnTo>
                    <a:lnTo>
                      <a:pt x="5509" y="21169"/>
                    </a:lnTo>
                    <a:lnTo>
                      <a:pt x="5509" y="21241"/>
                    </a:lnTo>
                    <a:lnTo>
                      <a:pt x="5684" y="21348"/>
                    </a:lnTo>
                    <a:lnTo>
                      <a:pt x="5859" y="21420"/>
                    </a:lnTo>
                    <a:lnTo>
                      <a:pt x="6384" y="21564"/>
                    </a:lnTo>
                    <a:lnTo>
                      <a:pt x="6734" y="21600"/>
                    </a:lnTo>
                    <a:lnTo>
                      <a:pt x="7521" y="21600"/>
                    </a:lnTo>
                    <a:lnTo>
                      <a:pt x="8308" y="21492"/>
                    </a:lnTo>
                    <a:lnTo>
                      <a:pt x="8483" y="21492"/>
                    </a:lnTo>
                    <a:lnTo>
                      <a:pt x="8745" y="21456"/>
                    </a:lnTo>
                    <a:lnTo>
                      <a:pt x="9007" y="21348"/>
                    </a:lnTo>
                    <a:lnTo>
                      <a:pt x="9357" y="21097"/>
                    </a:lnTo>
                    <a:lnTo>
                      <a:pt x="9794" y="20773"/>
                    </a:lnTo>
                    <a:lnTo>
                      <a:pt x="10144" y="20378"/>
                    </a:lnTo>
                    <a:lnTo>
                      <a:pt x="10581" y="19911"/>
                    </a:lnTo>
                    <a:lnTo>
                      <a:pt x="11456" y="18653"/>
                    </a:lnTo>
                    <a:lnTo>
                      <a:pt x="12330" y="17000"/>
                    </a:lnTo>
                    <a:lnTo>
                      <a:pt x="12593" y="17000"/>
                    </a:lnTo>
                    <a:lnTo>
                      <a:pt x="13642" y="16676"/>
                    </a:lnTo>
                    <a:lnTo>
                      <a:pt x="14604" y="16389"/>
                    </a:lnTo>
                    <a:lnTo>
                      <a:pt x="16353" y="15742"/>
                    </a:lnTo>
                    <a:lnTo>
                      <a:pt x="17140" y="15418"/>
                    </a:lnTo>
                    <a:lnTo>
                      <a:pt x="17840" y="15095"/>
                    </a:lnTo>
                    <a:lnTo>
                      <a:pt x="18452" y="14771"/>
                    </a:lnTo>
                    <a:lnTo>
                      <a:pt x="18977" y="14412"/>
                    </a:lnTo>
                    <a:lnTo>
                      <a:pt x="19501" y="14089"/>
                    </a:lnTo>
                    <a:lnTo>
                      <a:pt x="19938" y="13729"/>
                    </a:lnTo>
                    <a:lnTo>
                      <a:pt x="20376" y="13406"/>
                    </a:lnTo>
                    <a:lnTo>
                      <a:pt x="20638" y="13046"/>
                    </a:lnTo>
                    <a:lnTo>
                      <a:pt x="21163" y="12363"/>
                    </a:lnTo>
                    <a:lnTo>
                      <a:pt x="21425" y="11645"/>
                    </a:lnTo>
                    <a:lnTo>
                      <a:pt x="21600" y="10926"/>
                    </a:lnTo>
                    <a:lnTo>
                      <a:pt x="21513" y="10207"/>
                    </a:lnTo>
                    <a:lnTo>
                      <a:pt x="21250" y="9524"/>
                    </a:lnTo>
                    <a:lnTo>
                      <a:pt x="20900" y="8805"/>
                    </a:lnTo>
                    <a:lnTo>
                      <a:pt x="20463" y="8122"/>
                    </a:lnTo>
                    <a:lnTo>
                      <a:pt x="19851" y="7440"/>
                    </a:lnTo>
                    <a:lnTo>
                      <a:pt x="19151" y="6757"/>
                    </a:lnTo>
                    <a:lnTo>
                      <a:pt x="18364" y="6110"/>
                    </a:lnTo>
                    <a:lnTo>
                      <a:pt x="17490" y="5463"/>
                    </a:lnTo>
                    <a:lnTo>
                      <a:pt x="16615" y="4852"/>
                    </a:lnTo>
                    <a:lnTo>
                      <a:pt x="14691" y="3702"/>
                    </a:lnTo>
                    <a:lnTo>
                      <a:pt x="12680" y="2660"/>
                    </a:lnTo>
                    <a:lnTo>
                      <a:pt x="10844" y="1761"/>
                    </a:lnTo>
                    <a:lnTo>
                      <a:pt x="9182" y="1042"/>
                    </a:lnTo>
                    <a:lnTo>
                      <a:pt x="7870" y="467"/>
                    </a:lnTo>
                    <a:lnTo>
                      <a:pt x="6646" y="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96" name="Freeform 28"/>
              <p:cNvSpPr/>
              <p:nvPr/>
            </p:nvSpPr>
            <p:spPr>
              <a:xfrm rot="19659348">
                <a:off x="19211796" y="7987915"/>
                <a:ext cx="2513443" cy="2973605"/>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97" name="Freeform 32"/>
              <p:cNvSpPr/>
              <p:nvPr/>
            </p:nvSpPr>
            <p:spPr>
              <a:xfrm rot="1177916">
                <a:off x="20909280" y="763450"/>
                <a:ext cx="1363504" cy="2419385"/>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98" name="Freeform 12"/>
              <p:cNvSpPr/>
              <p:nvPr/>
            </p:nvSpPr>
            <p:spPr>
              <a:xfrm rot="7111237">
                <a:off x="21911250" y="6558207"/>
                <a:ext cx="1938222" cy="2691018"/>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299" name="Freeform 15"/>
              <p:cNvSpPr/>
              <p:nvPr/>
            </p:nvSpPr>
            <p:spPr>
              <a:xfrm>
                <a:off x="82491" y="12209844"/>
                <a:ext cx="1286940" cy="1506164"/>
              </a:xfrm>
              <a:custGeom>
                <a:avLst/>
                <a:gdLst/>
                <a:ahLst/>
                <a:cxnLst>
                  <a:cxn ang="0">
                    <a:pos x="wd2" y="hd2"/>
                  </a:cxn>
                  <a:cxn ang="5400000">
                    <a:pos x="wd2" y="hd2"/>
                  </a:cxn>
                  <a:cxn ang="10800000">
                    <a:pos x="wd2" y="hd2"/>
                  </a:cxn>
                  <a:cxn ang="16200000">
                    <a:pos x="wd2" y="hd2"/>
                  </a:cxn>
                </a:cxnLst>
                <a:rect l="0" t="0" r="r" b="b"/>
                <a:pathLst>
                  <a:path w="21600" h="21600" extrusionOk="0">
                    <a:moveTo>
                      <a:pt x="21600" y="810"/>
                    </a:moveTo>
                    <a:lnTo>
                      <a:pt x="21396" y="608"/>
                    </a:lnTo>
                    <a:lnTo>
                      <a:pt x="21091" y="338"/>
                    </a:lnTo>
                    <a:lnTo>
                      <a:pt x="20785" y="203"/>
                    </a:lnTo>
                    <a:lnTo>
                      <a:pt x="20479" y="135"/>
                    </a:lnTo>
                    <a:lnTo>
                      <a:pt x="20072" y="68"/>
                    </a:lnTo>
                    <a:lnTo>
                      <a:pt x="19358" y="68"/>
                    </a:lnTo>
                    <a:lnTo>
                      <a:pt x="19155" y="0"/>
                    </a:lnTo>
                    <a:lnTo>
                      <a:pt x="18951" y="0"/>
                    </a:lnTo>
                    <a:lnTo>
                      <a:pt x="18543" y="68"/>
                    </a:lnTo>
                    <a:lnTo>
                      <a:pt x="16709" y="1283"/>
                    </a:lnTo>
                    <a:lnTo>
                      <a:pt x="15894" y="1958"/>
                    </a:lnTo>
                    <a:lnTo>
                      <a:pt x="14060" y="3713"/>
                    </a:lnTo>
                    <a:lnTo>
                      <a:pt x="11819" y="6008"/>
                    </a:lnTo>
                    <a:lnTo>
                      <a:pt x="10698" y="6818"/>
                    </a:lnTo>
                    <a:lnTo>
                      <a:pt x="9475" y="7493"/>
                    </a:lnTo>
                    <a:lnTo>
                      <a:pt x="8151" y="8168"/>
                    </a:lnTo>
                    <a:lnTo>
                      <a:pt x="6725" y="8708"/>
                    </a:lnTo>
                    <a:lnTo>
                      <a:pt x="5094" y="9248"/>
                    </a:lnTo>
                    <a:lnTo>
                      <a:pt x="3464" y="9720"/>
                    </a:lnTo>
                    <a:lnTo>
                      <a:pt x="0" y="10530"/>
                    </a:lnTo>
                    <a:lnTo>
                      <a:pt x="0" y="21600"/>
                    </a:lnTo>
                    <a:lnTo>
                      <a:pt x="19664" y="21600"/>
                    </a:lnTo>
                    <a:lnTo>
                      <a:pt x="19155" y="20655"/>
                    </a:lnTo>
                    <a:lnTo>
                      <a:pt x="18238" y="19440"/>
                    </a:lnTo>
                    <a:lnTo>
                      <a:pt x="17117" y="18090"/>
                    </a:lnTo>
                    <a:lnTo>
                      <a:pt x="15079" y="15120"/>
                    </a:lnTo>
                    <a:lnTo>
                      <a:pt x="14162" y="13500"/>
                    </a:lnTo>
                    <a:lnTo>
                      <a:pt x="13449" y="11947"/>
                    </a:lnTo>
                    <a:lnTo>
                      <a:pt x="12940" y="10395"/>
                    </a:lnTo>
                    <a:lnTo>
                      <a:pt x="12838" y="9585"/>
                    </a:lnTo>
                    <a:lnTo>
                      <a:pt x="12736" y="8843"/>
                    </a:lnTo>
                    <a:lnTo>
                      <a:pt x="12736" y="8100"/>
                    </a:lnTo>
                    <a:lnTo>
                      <a:pt x="12838" y="7358"/>
                    </a:lnTo>
                    <a:lnTo>
                      <a:pt x="14366" y="5603"/>
                    </a:lnTo>
                    <a:lnTo>
                      <a:pt x="15385" y="4590"/>
                    </a:lnTo>
                    <a:lnTo>
                      <a:pt x="16404" y="3645"/>
                    </a:lnTo>
                    <a:lnTo>
                      <a:pt x="17626" y="2700"/>
                    </a:lnTo>
                    <a:lnTo>
                      <a:pt x="18849" y="1958"/>
                    </a:lnTo>
                    <a:lnTo>
                      <a:pt x="20072" y="1418"/>
                    </a:lnTo>
                    <a:lnTo>
                      <a:pt x="20683" y="1283"/>
                    </a:lnTo>
                    <a:lnTo>
                      <a:pt x="21294" y="1215"/>
                    </a:lnTo>
                    <a:lnTo>
                      <a:pt x="21396" y="1215"/>
                    </a:lnTo>
                    <a:lnTo>
                      <a:pt x="21600" y="1148"/>
                    </a:lnTo>
                    <a:lnTo>
                      <a:pt x="21600" y="810"/>
                    </a:lnTo>
                    <a:close/>
                  </a:path>
                </a:pathLst>
              </a:custGeom>
              <a:solidFill>
                <a:srgbClr val="0000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00" name="Freeform 27"/>
              <p:cNvSpPr/>
              <p:nvPr/>
            </p:nvSpPr>
            <p:spPr>
              <a:xfrm>
                <a:off x="-2" y="6701923"/>
                <a:ext cx="2434194" cy="2228014"/>
              </a:xfrm>
              <a:custGeom>
                <a:avLst/>
                <a:gdLst/>
                <a:ahLst/>
                <a:cxnLst>
                  <a:cxn ang="0">
                    <a:pos x="wd2" y="hd2"/>
                  </a:cxn>
                  <a:cxn ang="5400000">
                    <a:pos x="wd2" y="hd2"/>
                  </a:cxn>
                  <a:cxn ang="10800000">
                    <a:pos x="wd2" y="hd2"/>
                  </a:cxn>
                  <a:cxn ang="16200000">
                    <a:pos x="wd2" y="hd2"/>
                  </a:cxn>
                </a:cxnLst>
                <a:rect l="0" t="0" r="r" b="b"/>
                <a:pathLst>
                  <a:path w="21600" h="21600" extrusionOk="0">
                    <a:moveTo>
                      <a:pt x="21600" y="20144"/>
                    </a:moveTo>
                    <a:lnTo>
                      <a:pt x="21174" y="19853"/>
                    </a:lnTo>
                    <a:lnTo>
                      <a:pt x="20534" y="19388"/>
                    </a:lnTo>
                    <a:lnTo>
                      <a:pt x="19824" y="18689"/>
                    </a:lnTo>
                    <a:lnTo>
                      <a:pt x="19468" y="18281"/>
                    </a:lnTo>
                    <a:lnTo>
                      <a:pt x="19184" y="17757"/>
                    </a:lnTo>
                    <a:lnTo>
                      <a:pt x="18900" y="17292"/>
                    </a:lnTo>
                    <a:lnTo>
                      <a:pt x="18616" y="16709"/>
                    </a:lnTo>
                    <a:lnTo>
                      <a:pt x="18474" y="16069"/>
                    </a:lnTo>
                    <a:lnTo>
                      <a:pt x="18403" y="15429"/>
                    </a:lnTo>
                    <a:lnTo>
                      <a:pt x="18403" y="14730"/>
                    </a:lnTo>
                    <a:lnTo>
                      <a:pt x="18545" y="13973"/>
                    </a:lnTo>
                    <a:lnTo>
                      <a:pt x="18758" y="13158"/>
                    </a:lnTo>
                    <a:lnTo>
                      <a:pt x="19184" y="12285"/>
                    </a:lnTo>
                    <a:lnTo>
                      <a:pt x="18687" y="11644"/>
                    </a:lnTo>
                    <a:lnTo>
                      <a:pt x="18047" y="10946"/>
                    </a:lnTo>
                    <a:lnTo>
                      <a:pt x="17266" y="10189"/>
                    </a:lnTo>
                    <a:lnTo>
                      <a:pt x="16342" y="9432"/>
                    </a:lnTo>
                    <a:lnTo>
                      <a:pt x="15845" y="9082"/>
                    </a:lnTo>
                    <a:lnTo>
                      <a:pt x="14708" y="8500"/>
                    </a:lnTo>
                    <a:lnTo>
                      <a:pt x="14068" y="8326"/>
                    </a:lnTo>
                    <a:lnTo>
                      <a:pt x="13500" y="8209"/>
                    </a:lnTo>
                    <a:lnTo>
                      <a:pt x="12789" y="8151"/>
                    </a:lnTo>
                    <a:lnTo>
                      <a:pt x="9663" y="8209"/>
                    </a:lnTo>
                    <a:lnTo>
                      <a:pt x="9024" y="8209"/>
                    </a:lnTo>
                    <a:lnTo>
                      <a:pt x="9024" y="8035"/>
                    </a:lnTo>
                    <a:lnTo>
                      <a:pt x="9308" y="7976"/>
                    </a:lnTo>
                    <a:lnTo>
                      <a:pt x="9947" y="7860"/>
                    </a:lnTo>
                    <a:lnTo>
                      <a:pt x="10374" y="7743"/>
                    </a:lnTo>
                    <a:lnTo>
                      <a:pt x="10871" y="7569"/>
                    </a:lnTo>
                    <a:lnTo>
                      <a:pt x="11439" y="7336"/>
                    </a:lnTo>
                    <a:lnTo>
                      <a:pt x="12505" y="6754"/>
                    </a:lnTo>
                    <a:lnTo>
                      <a:pt x="13074" y="6288"/>
                    </a:lnTo>
                    <a:lnTo>
                      <a:pt x="13216" y="6055"/>
                    </a:lnTo>
                    <a:lnTo>
                      <a:pt x="13358" y="5880"/>
                    </a:lnTo>
                    <a:lnTo>
                      <a:pt x="13429" y="5647"/>
                    </a:lnTo>
                    <a:lnTo>
                      <a:pt x="13429" y="5298"/>
                    </a:lnTo>
                    <a:lnTo>
                      <a:pt x="13358" y="5007"/>
                    </a:lnTo>
                    <a:lnTo>
                      <a:pt x="13216" y="4774"/>
                    </a:lnTo>
                    <a:lnTo>
                      <a:pt x="13003" y="4541"/>
                    </a:lnTo>
                    <a:lnTo>
                      <a:pt x="13216" y="4483"/>
                    </a:lnTo>
                    <a:lnTo>
                      <a:pt x="13784" y="4250"/>
                    </a:lnTo>
                    <a:lnTo>
                      <a:pt x="14637" y="4134"/>
                    </a:lnTo>
                    <a:lnTo>
                      <a:pt x="15063" y="4134"/>
                    </a:lnTo>
                    <a:lnTo>
                      <a:pt x="15561" y="4250"/>
                    </a:lnTo>
                    <a:lnTo>
                      <a:pt x="15703" y="4308"/>
                    </a:lnTo>
                    <a:lnTo>
                      <a:pt x="15774" y="4250"/>
                    </a:lnTo>
                    <a:lnTo>
                      <a:pt x="15561" y="4075"/>
                    </a:lnTo>
                    <a:lnTo>
                      <a:pt x="14495" y="3319"/>
                    </a:lnTo>
                    <a:lnTo>
                      <a:pt x="12932" y="2445"/>
                    </a:lnTo>
                    <a:lnTo>
                      <a:pt x="12292" y="2096"/>
                    </a:lnTo>
                    <a:lnTo>
                      <a:pt x="11795" y="1921"/>
                    </a:lnTo>
                    <a:lnTo>
                      <a:pt x="11084" y="1805"/>
                    </a:lnTo>
                    <a:lnTo>
                      <a:pt x="10232" y="1805"/>
                    </a:lnTo>
                    <a:lnTo>
                      <a:pt x="9876" y="1863"/>
                    </a:lnTo>
                    <a:lnTo>
                      <a:pt x="9450" y="1980"/>
                    </a:lnTo>
                    <a:lnTo>
                      <a:pt x="9166" y="2096"/>
                    </a:lnTo>
                    <a:lnTo>
                      <a:pt x="8882" y="2329"/>
                    </a:lnTo>
                    <a:lnTo>
                      <a:pt x="8455" y="2562"/>
                    </a:lnTo>
                    <a:lnTo>
                      <a:pt x="7816" y="2795"/>
                    </a:lnTo>
                    <a:lnTo>
                      <a:pt x="6963" y="3027"/>
                    </a:lnTo>
                    <a:lnTo>
                      <a:pt x="6111" y="3027"/>
                    </a:lnTo>
                    <a:lnTo>
                      <a:pt x="5684" y="2969"/>
                    </a:lnTo>
                    <a:lnTo>
                      <a:pt x="5258" y="2853"/>
                    </a:lnTo>
                    <a:lnTo>
                      <a:pt x="4832" y="2620"/>
                    </a:lnTo>
                    <a:lnTo>
                      <a:pt x="4476" y="2329"/>
                    </a:lnTo>
                    <a:lnTo>
                      <a:pt x="4192" y="1921"/>
                    </a:lnTo>
                    <a:lnTo>
                      <a:pt x="3979" y="1397"/>
                    </a:lnTo>
                    <a:lnTo>
                      <a:pt x="3837" y="757"/>
                    </a:lnTo>
                    <a:lnTo>
                      <a:pt x="3766" y="0"/>
                    </a:lnTo>
                    <a:lnTo>
                      <a:pt x="3553" y="233"/>
                    </a:lnTo>
                    <a:lnTo>
                      <a:pt x="2913" y="815"/>
                    </a:lnTo>
                    <a:lnTo>
                      <a:pt x="2416" y="1223"/>
                    </a:lnTo>
                    <a:lnTo>
                      <a:pt x="1847" y="1630"/>
                    </a:lnTo>
                    <a:lnTo>
                      <a:pt x="1137" y="2038"/>
                    </a:lnTo>
                    <a:lnTo>
                      <a:pt x="284" y="2387"/>
                    </a:lnTo>
                    <a:lnTo>
                      <a:pt x="0" y="2562"/>
                    </a:lnTo>
                    <a:lnTo>
                      <a:pt x="0" y="21076"/>
                    </a:lnTo>
                    <a:lnTo>
                      <a:pt x="711" y="21367"/>
                    </a:lnTo>
                    <a:lnTo>
                      <a:pt x="1208" y="21600"/>
                    </a:lnTo>
                    <a:lnTo>
                      <a:pt x="1421" y="21600"/>
                    </a:lnTo>
                    <a:lnTo>
                      <a:pt x="1350" y="21484"/>
                    </a:lnTo>
                    <a:lnTo>
                      <a:pt x="995" y="21192"/>
                    </a:lnTo>
                    <a:lnTo>
                      <a:pt x="711" y="20494"/>
                    </a:lnTo>
                    <a:lnTo>
                      <a:pt x="711" y="19679"/>
                    </a:lnTo>
                    <a:lnTo>
                      <a:pt x="782" y="19446"/>
                    </a:lnTo>
                    <a:lnTo>
                      <a:pt x="1350" y="19562"/>
                    </a:lnTo>
                    <a:lnTo>
                      <a:pt x="1705" y="19504"/>
                    </a:lnTo>
                    <a:lnTo>
                      <a:pt x="2132" y="19329"/>
                    </a:lnTo>
                    <a:lnTo>
                      <a:pt x="2345" y="19213"/>
                    </a:lnTo>
                    <a:lnTo>
                      <a:pt x="2558" y="19038"/>
                    </a:lnTo>
                    <a:lnTo>
                      <a:pt x="2700" y="18805"/>
                    </a:lnTo>
                    <a:lnTo>
                      <a:pt x="2913" y="18573"/>
                    </a:lnTo>
                    <a:lnTo>
                      <a:pt x="3055" y="18223"/>
                    </a:lnTo>
                    <a:lnTo>
                      <a:pt x="3126" y="17816"/>
                    </a:lnTo>
                    <a:lnTo>
                      <a:pt x="3268" y="17233"/>
                    </a:lnTo>
                    <a:lnTo>
                      <a:pt x="3339" y="16709"/>
                    </a:lnTo>
                    <a:lnTo>
                      <a:pt x="3339" y="15894"/>
                    </a:lnTo>
                    <a:lnTo>
                      <a:pt x="3197" y="15370"/>
                    </a:lnTo>
                    <a:lnTo>
                      <a:pt x="3197" y="15137"/>
                    </a:lnTo>
                    <a:lnTo>
                      <a:pt x="3268" y="15079"/>
                    </a:lnTo>
                    <a:lnTo>
                      <a:pt x="3339" y="15079"/>
                    </a:lnTo>
                    <a:lnTo>
                      <a:pt x="3411" y="15137"/>
                    </a:lnTo>
                    <a:lnTo>
                      <a:pt x="3624" y="15545"/>
                    </a:lnTo>
                    <a:lnTo>
                      <a:pt x="4761" y="17932"/>
                    </a:lnTo>
                    <a:lnTo>
                      <a:pt x="5045" y="18456"/>
                    </a:lnTo>
                    <a:lnTo>
                      <a:pt x="5400" y="18864"/>
                    </a:lnTo>
                    <a:lnTo>
                      <a:pt x="5826" y="19271"/>
                    </a:lnTo>
                    <a:lnTo>
                      <a:pt x="6395" y="19620"/>
                    </a:lnTo>
                    <a:lnTo>
                      <a:pt x="6892" y="19912"/>
                    </a:lnTo>
                    <a:lnTo>
                      <a:pt x="7532" y="20144"/>
                    </a:lnTo>
                    <a:lnTo>
                      <a:pt x="8739" y="20610"/>
                    </a:lnTo>
                    <a:lnTo>
                      <a:pt x="9876" y="20901"/>
                    </a:lnTo>
                    <a:lnTo>
                      <a:pt x="10871" y="21076"/>
                    </a:lnTo>
                    <a:lnTo>
                      <a:pt x="11795" y="21251"/>
                    </a:lnTo>
                    <a:lnTo>
                      <a:pt x="12576" y="20610"/>
                    </a:lnTo>
                    <a:lnTo>
                      <a:pt x="13429" y="20144"/>
                    </a:lnTo>
                    <a:lnTo>
                      <a:pt x="14211" y="19737"/>
                    </a:lnTo>
                    <a:lnTo>
                      <a:pt x="15063" y="19504"/>
                    </a:lnTo>
                    <a:lnTo>
                      <a:pt x="15845" y="19271"/>
                    </a:lnTo>
                    <a:lnTo>
                      <a:pt x="16555" y="19213"/>
                    </a:lnTo>
                    <a:lnTo>
                      <a:pt x="17337" y="19155"/>
                    </a:lnTo>
                    <a:lnTo>
                      <a:pt x="17976" y="19155"/>
                    </a:lnTo>
                    <a:lnTo>
                      <a:pt x="18687" y="19271"/>
                    </a:lnTo>
                    <a:lnTo>
                      <a:pt x="19255" y="19329"/>
                    </a:lnTo>
                    <a:lnTo>
                      <a:pt x="20321" y="19620"/>
                    </a:lnTo>
                    <a:lnTo>
                      <a:pt x="21103" y="19912"/>
                    </a:lnTo>
                    <a:lnTo>
                      <a:pt x="21600" y="201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01" name="Freeform 51"/>
              <p:cNvSpPr/>
              <p:nvPr/>
            </p:nvSpPr>
            <p:spPr>
              <a:xfrm>
                <a:off x="-2" y="2827875"/>
                <a:ext cx="1333198" cy="2642926"/>
              </a:xfrm>
              <a:custGeom>
                <a:avLst/>
                <a:gdLst/>
                <a:ahLst/>
                <a:cxnLst>
                  <a:cxn ang="0">
                    <a:pos x="wd2" y="hd2"/>
                  </a:cxn>
                  <a:cxn ang="5400000">
                    <a:pos x="wd2" y="hd2"/>
                  </a:cxn>
                  <a:cxn ang="10800000">
                    <a:pos x="wd2" y="hd2"/>
                  </a:cxn>
                  <a:cxn ang="16200000">
                    <a:pos x="wd2" y="hd2"/>
                  </a:cxn>
                </a:cxnLst>
                <a:rect l="0" t="0" r="r" b="b"/>
                <a:pathLst>
                  <a:path w="21600" h="21600" extrusionOk="0">
                    <a:moveTo>
                      <a:pt x="18862" y="7903"/>
                    </a:moveTo>
                    <a:lnTo>
                      <a:pt x="19369" y="7750"/>
                    </a:lnTo>
                    <a:lnTo>
                      <a:pt x="19775" y="7520"/>
                    </a:lnTo>
                    <a:lnTo>
                      <a:pt x="20079" y="7328"/>
                    </a:lnTo>
                    <a:lnTo>
                      <a:pt x="20383" y="7098"/>
                    </a:lnTo>
                    <a:lnTo>
                      <a:pt x="20586" y="6561"/>
                    </a:lnTo>
                    <a:lnTo>
                      <a:pt x="20687" y="6254"/>
                    </a:lnTo>
                    <a:lnTo>
                      <a:pt x="20586" y="5755"/>
                    </a:lnTo>
                    <a:lnTo>
                      <a:pt x="20383" y="5256"/>
                    </a:lnTo>
                    <a:lnTo>
                      <a:pt x="19572" y="4335"/>
                    </a:lnTo>
                    <a:lnTo>
                      <a:pt x="19065" y="3952"/>
                    </a:lnTo>
                    <a:lnTo>
                      <a:pt x="18558" y="3645"/>
                    </a:lnTo>
                    <a:lnTo>
                      <a:pt x="18051" y="3453"/>
                    </a:lnTo>
                    <a:lnTo>
                      <a:pt x="17746" y="3376"/>
                    </a:lnTo>
                    <a:lnTo>
                      <a:pt x="17138" y="3376"/>
                    </a:lnTo>
                    <a:lnTo>
                      <a:pt x="16732" y="3415"/>
                    </a:lnTo>
                    <a:lnTo>
                      <a:pt x="15921" y="3568"/>
                    </a:lnTo>
                    <a:lnTo>
                      <a:pt x="14907" y="3798"/>
                    </a:lnTo>
                    <a:lnTo>
                      <a:pt x="13994" y="4067"/>
                    </a:lnTo>
                    <a:lnTo>
                      <a:pt x="12068" y="4681"/>
                    </a:lnTo>
                    <a:lnTo>
                      <a:pt x="10749" y="5141"/>
                    </a:lnTo>
                    <a:lnTo>
                      <a:pt x="10749" y="5179"/>
                    </a:lnTo>
                    <a:lnTo>
                      <a:pt x="9837" y="5525"/>
                    </a:lnTo>
                    <a:lnTo>
                      <a:pt x="9228" y="5832"/>
                    </a:lnTo>
                    <a:lnTo>
                      <a:pt x="8721" y="6100"/>
                    </a:lnTo>
                    <a:lnTo>
                      <a:pt x="8315" y="6330"/>
                    </a:lnTo>
                    <a:lnTo>
                      <a:pt x="7910" y="6676"/>
                    </a:lnTo>
                    <a:lnTo>
                      <a:pt x="7707" y="6791"/>
                    </a:lnTo>
                    <a:lnTo>
                      <a:pt x="7606" y="6829"/>
                    </a:lnTo>
                    <a:lnTo>
                      <a:pt x="7403" y="6867"/>
                    </a:lnTo>
                    <a:lnTo>
                      <a:pt x="7301" y="6829"/>
                    </a:lnTo>
                    <a:lnTo>
                      <a:pt x="7301" y="6791"/>
                    </a:lnTo>
                    <a:lnTo>
                      <a:pt x="7504" y="6445"/>
                    </a:lnTo>
                    <a:lnTo>
                      <a:pt x="8721" y="4527"/>
                    </a:lnTo>
                    <a:lnTo>
                      <a:pt x="8823" y="4144"/>
                    </a:lnTo>
                    <a:lnTo>
                      <a:pt x="8823" y="3721"/>
                    </a:lnTo>
                    <a:lnTo>
                      <a:pt x="8721" y="3338"/>
                    </a:lnTo>
                    <a:lnTo>
                      <a:pt x="8417" y="2916"/>
                    </a:lnTo>
                    <a:lnTo>
                      <a:pt x="8011" y="2532"/>
                    </a:lnTo>
                    <a:lnTo>
                      <a:pt x="7504" y="2187"/>
                    </a:lnTo>
                    <a:lnTo>
                      <a:pt x="6896" y="1803"/>
                    </a:lnTo>
                    <a:lnTo>
                      <a:pt x="6287" y="1458"/>
                    </a:lnTo>
                    <a:lnTo>
                      <a:pt x="5070" y="882"/>
                    </a:lnTo>
                    <a:lnTo>
                      <a:pt x="3955" y="422"/>
                    </a:lnTo>
                    <a:lnTo>
                      <a:pt x="2839" y="0"/>
                    </a:lnTo>
                    <a:lnTo>
                      <a:pt x="1420" y="77"/>
                    </a:lnTo>
                    <a:lnTo>
                      <a:pt x="0" y="115"/>
                    </a:lnTo>
                    <a:lnTo>
                      <a:pt x="0" y="15730"/>
                    </a:lnTo>
                    <a:lnTo>
                      <a:pt x="913" y="15538"/>
                    </a:lnTo>
                    <a:lnTo>
                      <a:pt x="1724" y="15346"/>
                    </a:lnTo>
                    <a:lnTo>
                      <a:pt x="2434" y="15116"/>
                    </a:lnTo>
                    <a:lnTo>
                      <a:pt x="3042" y="14886"/>
                    </a:lnTo>
                    <a:lnTo>
                      <a:pt x="4056" y="14464"/>
                    </a:lnTo>
                    <a:lnTo>
                      <a:pt x="4665" y="14157"/>
                    </a:lnTo>
                    <a:lnTo>
                      <a:pt x="5172" y="14656"/>
                    </a:lnTo>
                    <a:lnTo>
                      <a:pt x="5983" y="15423"/>
                    </a:lnTo>
                    <a:lnTo>
                      <a:pt x="6896" y="16382"/>
                    </a:lnTo>
                    <a:lnTo>
                      <a:pt x="7707" y="17418"/>
                    </a:lnTo>
                    <a:lnTo>
                      <a:pt x="8011" y="17994"/>
                    </a:lnTo>
                    <a:lnTo>
                      <a:pt x="8315" y="18531"/>
                    </a:lnTo>
                    <a:lnTo>
                      <a:pt x="8518" y="19068"/>
                    </a:lnTo>
                    <a:lnTo>
                      <a:pt x="8620" y="19567"/>
                    </a:lnTo>
                    <a:lnTo>
                      <a:pt x="8518" y="20065"/>
                    </a:lnTo>
                    <a:lnTo>
                      <a:pt x="8417" y="20526"/>
                    </a:lnTo>
                    <a:lnTo>
                      <a:pt x="8113" y="20909"/>
                    </a:lnTo>
                    <a:lnTo>
                      <a:pt x="7606" y="21255"/>
                    </a:lnTo>
                    <a:lnTo>
                      <a:pt x="7504" y="21293"/>
                    </a:lnTo>
                    <a:lnTo>
                      <a:pt x="7504" y="21408"/>
                    </a:lnTo>
                    <a:lnTo>
                      <a:pt x="7606" y="21485"/>
                    </a:lnTo>
                    <a:lnTo>
                      <a:pt x="7707" y="21523"/>
                    </a:lnTo>
                    <a:lnTo>
                      <a:pt x="7910" y="21562"/>
                    </a:lnTo>
                    <a:lnTo>
                      <a:pt x="8315" y="21600"/>
                    </a:lnTo>
                    <a:lnTo>
                      <a:pt x="9127" y="21600"/>
                    </a:lnTo>
                    <a:lnTo>
                      <a:pt x="9532" y="21562"/>
                    </a:lnTo>
                    <a:lnTo>
                      <a:pt x="10039" y="21485"/>
                    </a:lnTo>
                    <a:lnTo>
                      <a:pt x="10445" y="21331"/>
                    </a:lnTo>
                    <a:lnTo>
                      <a:pt x="10851" y="21140"/>
                    </a:lnTo>
                    <a:lnTo>
                      <a:pt x="11054" y="21063"/>
                    </a:lnTo>
                    <a:lnTo>
                      <a:pt x="11662" y="20909"/>
                    </a:lnTo>
                    <a:lnTo>
                      <a:pt x="11763" y="20718"/>
                    </a:lnTo>
                    <a:lnTo>
                      <a:pt x="11763" y="20296"/>
                    </a:lnTo>
                    <a:lnTo>
                      <a:pt x="11662" y="19797"/>
                    </a:lnTo>
                    <a:lnTo>
                      <a:pt x="11358" y="19145"/>
                    </a:lnTo>
                    <a:lnTo>
                      <a:pt x="10952" y="18377"/>
                    </a:lnTo>
                    <a:lnTo>
                      <a:pt x="10344" y="17456"/>
                    </a:lnTo>
                    <a:lnTo>
                      <a:pt x="9532" y="16382"/>
                    </a:lnTo>
                    <a:lnTo>
                      <a:pt x="8518" y="15193"/>
                    </a:lnTo>
                    <a:lnTo>
                      <a:pt x="7301" y="13812"/>
                    </a:lnTo>
                    <a:lnTo>
                      <a:pt x="8823" y="13927"/>
                    </a:lnTo>
                    <a:lnTo>
                      <a:pt x="11054" y="13927"/>
                    </a:lnTo>
                    <a:lnTo>
                      <a:pt x="12270" y="13850"/>
                    </a:lnTo>
                    <a:lnTo>
                      <a:pt x="13487" y="13697"/>
                    </a:lnTo>
                    <a:lnTo>
                      <a:pt x="14096" y="13582"/>
                    </a:lnTo>
                    <a:lnTo>
                      <a:pt x="14603" y="13466"/>
                    </a:lnTo>
                    <a:lnTo>
                      <a:pt x="15617" y="13083"/>
                    </a:lnTo>
                    <a:lnTo>
                      <a:pt x="16631" y="12661"/>
                    </a:lnTo>
                    <a:lnTo>
                      <a:pt x="17746" y="12277"/>
                    </a:lnTo>
                    <a:lnTo>
                      <a:pt x="18761" y="11970"/>
                    </a:lnTo>
                    <a:lnTo>
                      <a:pt x="19673" y="11740"/>
                    </a:lnTo>
                    <a:lnTo>
                      <a:pt x="21093" y="11471"/>
                    </a:lnTo>
                    <a:lnTo>
                      <a:pt x="21600" y="11395"/>
                    </a:lnTo>
                    <a:lnTo>
                      <a:pt x="20079" y="11241"/>
                    </a:lnTo>
                    <a:lnTo>
                      <a:pt x="18862" y="11011"/>
                    </a:lnTo>
                    <a:lnTo>
                      <a:pt x="17949" y="10781"/>
                    </a:lnTo>
                    <a:lnTo>
                      <a:pt x="17239" y="10551"/>
                    </a:lnTo>
                    <a:lnTo>
                      <a:pt x="16732" y="10282"/>
                    </a:lnTo>
                    <a:lnTo>
                      <a:pt x="16428" y="10013"/>
                    </a:lnTo>
                    <a:lnTo>
                      <a:pt x="16327" y="9745"/>
                    </a:lnTo>
                    <a:lnTo>
                      <a:pt x="16428" y="9476"/>
                    </a:lnTo>
                    <a:lnTo>
                      <a:pt x="16530" y="9169"/>
                    </a:lnTo>
                    <a:lnTo>
                      <a:pt x="16732" y="8939"/>
                    </a:lnTo>
                    <a:lnTo>
                      <a:pt x="17138" y="8671"/>
                    </a:lnTo>
                    <a:lnTo>
                      <a:pt x="17442" y="8479"/>
                    </a:lnTo>
                    <a:lnTo>
                      <a:pt x="18152" y="8095"/>
                    </a:lnTo>
                    <a:lnTo>
                      <a:pt x="18862" y="7903"/>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02" name="Freeform 43"/>
              <p:cNvSpPr/>
              <p:nvPr/>
            </p:nvSpPr>
            <p:spPr>
              <a:xfrm>
                <a:off x="46255" y="-2"/>
                <a:ext cx="2798806" cy="1500679"/>
              </a:xfrm>
              <a:custGeom>
                <a:avLst/>
                <a:gdLst/>
                <a:ahLst/>
                <a:cxnLst>
                  <a:cxn ang="0">
                    <a:pos x="wd2" y="hd2"/>
                  </a:cxn>
                  <a:cxn ang="5400000">
                    <a:pos x="wd2" y="hd2"/>
                  </a:cxn>
                  <a:cxn ang="10800000">
                    <a:pos x="wd2" y="hd2"/>
                  </a:cxn>
                  <a:cxn ang="16200000">
                    <a:pos x="wd2" y="hd2"/>
                  </a:cxn>
                </a:cxnLst>
                <a:rect l="0" t="0" r="r" b="b"/>
                <a:pathLst>
                  <a:path w="21600" h="21600" extrusionOk="0">
                    <a:moveTo>
                      <a:pt x="19516" y="2385"/>
                    </a:moveTo>
                    <a:lnTo>
                      <a:pt x="18947" y="1988"/>
                    </a:lnTo>
                    <a:lnTo>
                      <a:pt x="18616" y="1723"/>
                    </a:lnTo>
                    <a:lnTo>
                      <a:pt x="18284" y="1391"/>
                    </a:lnTo>
                    <a:lnTo>
                      <a:pt x="18000" y="994"/>
                    </a:lnTo>
                    <a:lnTo>
                      <a:pt x="17763" y="530"/>
                    </a:lnTo>
                    <a:lnTo>
                      <a:pt x="17668" y="0"/>
                    </a:lnTo>
                    <a:lnTo>
                      <a:pt x="616" y="0"/>
                    </a:lnTo>
                    <a:lnTo>
                      <a:pt x="332" y="398"/>
                    </a:lnTo>
                    <a:lnTo>
                      <a:pt x="0" y="795"/>
                    </a:lnTo>
                    <a:lnTo>
                      <a:pt x="0" y="6891"/>
                    </a:lnTo>
                    <a:lnTo>
                      <a:pt x="95" y="7288"/>
                    </a:lnTo>
                    <a:lnTo>
                      <a:pt x="142" y="7686"/>
                    </a:lnTo>
                    <a:lnTo>
                      <a:pt x="95" y="8150"/>
                    </a:lnTo>
                    <a:lnTo>
                      <a:pt x="0" y="8680"/>
                    </a:lnTo>
                    <a:lnTo>
                      <a:pt x="0" y="12721"/>
                    </a:lnTo>
                    <a:lnTo>
                      <a:pt x="189" y="12854"/>
                    </a:lnTo>
                    <a:lnTo>
                      <a:pt x="332" y="13119"/>
                    </a:lnTo>
                    <a:lnTo>
                      <a:pt x="474" y="13318"/>
                    </a:lnTo>
                    <a:lnTo>
                      <a:pt x="521" y="13649"/>
                    </a:lnTo>
                    <a:lnTo>
                      <a:pt x="663" y="14245"/>
                    </a:lnTo>
                    <a:lnTo>
                      <a:pt x="663" y="15438"/>
                    </a:lnTo>
                    <a:lnTo>
                      <a:pt x="616" y="15902"/>
                    </a:lnTo>
                    <a:lnTo>
                      <a:pt x="521" y="16366"/>
                    </a:lnTo>
                    <a:lnTo>
                      <a:pt x="805" y="16233"/>
                    </a:lnTo>
                    <a:lnTo>
                      <a:pt x="1042" y="16299"/>
                    </a:lnTo>
                    <a:lnTo>
                      <a:pt x="1232" y="16432"/>
                    </a:lnTo>
                    <a:lnTo>
                      <a:pt x="1421" y="16697"/>
                    </a:lnTo>
                    <a:lnTo>
                      <a:pt x="1563" y="17094"/>
                    </a:lnTo>
                    <a:lnTo>
                      <a:pt x="1658" y="17492"/>
                    </a:lnTo>
                    <a:lnTo>
                      <a:pt x="1895" y="18552"/>
                    </a:lnTo>
                    <a:lnTo>
                      <a:pt x="1989" y="19612"/>
                    </a:lnTo>
                    <a:lnTo>
                      <a:pt x="2084" y="20540"/>
                    </a:lnTo>
                    <a:lnTo>
                      <a:pt x="2132" y="21534"/>
                    </a:lnTo>
                    <a:lnTo>
                      <a:pt x="2368" y="20540"/>
                    </a:lnTo>
                    <a:lnTo>
                      <a:pt x="2605" y="19745"/>
                    </a:lnTo>
                    <a:lnTo>
                      <a:pt x="2889" y="19016"/>
                    </a:lnTo>
                    <a:lnTo>
                      <a:pt x="3174" y="18420"/>
                    </a:lnTo>
                    <a:lnTo>
                      <a:pt x="3458" y="17890"/>
                    </a:lnTo>
                    <a:lnTo>
                      <a:pt x="3742" y="17492"/>
                    </a:lnTo>
                    <a:lnTo>
                      <a:pt x="4026" y="17161"/>
                    </a:lnTo>
                    <a:lnTo>
                      <a:pt x="4263" y="16896"/>
                    </a:lnTo>
                    <a:lnTo>
                      <a:pt x="4547" y="16697"/>
                    </a:lnTo>
                    <a:lnTo>
                      <a:pt x="4784" y="16564"/>
                    </a:lnTo>
                    <a:lnTo>
                      <a:pt x="5211" y="16432"/>
                    </a:lnTo>
                    <a:lnTo>
                      <a:pt x="5447" y="16366"/>
                    </a:lnTo>
                    <a:lnTo>
                      <a:pt x="5542" y="16366"/>
                    </a:lnTo>
                    <a:lnTo>
                      <a:pt x="5542" y="16034"/>
                    </a:lnTo>
                    <a:lnTo>
                      <a:pt x="5589" y="15504"/>
                    </a:lnTo>
                    <a:lnTo>
                      <a:pt x="5779" y="14245"/>
                    </a:lnTo>
                    <a:lnTo>
                      <a:pt x="6063" y="12920"/>
                    </a:lnTo>
                    <a:lnTo>
                      <a:pt x="6253" y="11993"/>
                    </a:lnTo>
                    <a:lnTo>
                      <a:pt x="6347" y="11728"/>
                    </a:lnTo>
                    <a:lnTo>
                      <a:pt x="6395" y="11661"/>
                    </a:lnTo>
                    <a:lnTo>
                      <a:pt x="6489" y="11661"/>
                    </a:lnTo>
                    <a:lnTo>
                      <a:pt x="6537" y="11728"/>
                    </a:lnTo>
                    <a:lnTo>
                      <a:pt x="6679" y="11993"/>
                    </a:lnTo>
                    <a:lnTo>
                      <a:pt x="6726" y="12125"/>
                    </a:lnTo>
                    <a:lnTo>
                      <a:pt x="6679" y="12523"/>
                    </a:lnTo>
                    <a:lnTo>
                      <a:pt x="6726" y="12987"/>
                    </a:lnTo>
                    <a:lnTo>
                      <a:pt x="6868" y="14047"/>
                    </a:lnTo>
                    <a:lnTo>
                      <a:pt x="7058" y="15173"/>
                    </a:lnTo>
                    <a:lnTo>
                      <a:pt x="7342" y="16299"/>
                    </a:lnTo>
                    <a:lnTo>
                      <a:pt x="7863" y="18221"/>
                    </a:lnTo>
                    <a:lnTo>
                      <a:pt x="8100" y="19016"/>
                    </a:lnTo>
                    <a:lnTo>
                      <a:pt x="8432" y="17956"/>
                    </a:lnTo>
                    <a:lnTo>
                      <a:pt x="8763" y="17094"/>
                    </a:lnTo>
                    <a:lnTo>
                      <a:pt x="9047" y="16498"/>
                    </a:lnTo>
                    <a:lnTo>
                      <a:pt x="9332" y="16167"/>
                    </a:lnTo>
                    <a:lnTo>
                      <a:pt x="9616" y="16034"/>
                    </a:lnTo>
                    <a:lnTo>
                      <a:pt x="9853" y="16034"/>
                    </a:lnTo>
                    <a:lnTo>
                      <a:pt x="10089" y="16233"/>
                    </a:lnTo>
                    <a:lnTo>
                      <a:pt x="10279" y="16498"/>
                    </a:lnTo>
                    <a:lnTo>
                      <a:pt x="10468" y="16829"/>
                    </a:lnTo>
                    <a:lnTo>
                      <a:pt x="10611" y="17227"/>
                    </a:lnTo>
                    <a:lnTo>
                      <a:pt x="10847" y="18088"/>
                    </a:lnTo>
                    <a:lnTo>
                      <a:pt x="10989" y="18751"/>
                    </a:lnTo>
                    <a:lnTo>
                      <a:pt x="11037" y="19016"/>
                    </a:lnTo>
                    <a:lnTo>
                      <a:pt x="11321" y="18221"/>
                    </a:lnTo>
                    <a:lnTo>
                      <a:pt x="11463" y="18088"/>
                    </a:lnTo>
                    <a:lnTo>
                      <a:pt x="11558" y="18022"/>
                    </a:lnTo>
                    <a:lnTo>
                      <a:pt x="11700" y="17956"/>
                    </a:lnTo>
                    <a:lnTo>
                      <a:pt x="11984" y="17890"/>
                    </a:lnTo>
                    <a:lnTo>
                      <a:pt x="12268" y="18022"/>
                    </a:lnTo>
                    <a:lnTo>
                      <a:pt x="12553" y="18287"/>
                    </a:lnTo>
                    <a:lnTo>
                      <a:pt x="12884" y="18618"/>
                    </a:lnTo>
                    <a:lnTo>
                      <a:pt x="13168" y="18950"/>
                    </a:lnTo>
                    <a:lnTo>
                      <a:pt x="13737" y="19877"/>
                    </a:lnTo>
                    <a:lnTo>
                      <a:pt x="14211" y="20739"/>
                    </a:lnTo>
                    <a:lnTo>
                      <a:pt x="14637" y="21600"/>
                    </a:lnTo>
                    <a:lnTo>
                      <a:pt x="14589" y="21467"/>
                    </a:lnTo>
                    <a:lnTo>
                      <a:pt x="14637" y="21600"/>
                    </a:lnTo>
                    <a:lnTo>
                      <a:pt x="14353" y="20606"/>
                    </a:lnTo>
                    <a:lnTo>
                      <a:pt x="14116" y="19546"/>
                    </a:lnTo>
                    <a:lnTo>
                      <a:pt x="13926" y="18420"/>
                    </a:lnTo>
                    <a:lnTo>
                      <a:pt x="13879" y="17823"/>
                    </a:lnTo>
                    <a:lnTo>
                      <a:pt x="13832" y="17293"/>
                    </a:lnTo>
                    <a:lnTo>
                      <a:pt x="13879" y="16829"/>
                    </a:lnTo>
                    <a:lnTo>
                      <a:pt x="13974" y="16432"/>
                    </a:lnTo>
                    <a:lnTo>
                      <a:pt x="14116" y="16167"/>
                    </a:lnTo>
                    <a:lnTo>
                      <a:pt x="14258" y="16034"/>
                    </a:lnTo>
                    <a:lnTo>
                      <a:pt x="14353" y="15968"/>
                    </a:lnTo>
                    <a:lnTo>
                      <a:pt x="14542" y="15902"/>
                    </a:lnTo>
                    <a:lnTo>
                      <a:pt x="14684" y="15902"/>
                    </a:lnTo>
                    <a:lnTo>
                      <a:pt x="15158" y="16034"/>
                    </a:lnTo>
                    <a:lnTo>
                      <a:pt x="15016" y="15769"/>
                    </a:lnTo>
                    <a:lnTo>
                      <a:pt x="14684" y="15239"/>
                    </a:lnTo>
                    <a:lnTo>
                      <a:pt x="14353" y="14510"/>
                    </a:lnTo>
                    <a:lnTo>
                      <a:pt x="14068" y="13715"/>
                    </a:lnTo>
                    <a:lnTo>
                      <a:pt x="14021" y="13318"/>
                    </a:lnTo>
                    <a:lnTo>
                      <a:pt x="14068" y="12987"/>
                    </a:lnTo>
                    <a:lnTo>
                      <a:pt x="14116" y="12788"/>
                    </a:lnTo>
                    <a:lnTo>
                      <a:pt x="14305" y="12523"/>
                    </a:lnTo>
                    <a:lnTo>
                      <a:pt x="14447" y="12456"/>
                    </a:lnTo>
                    <a:lnTo>
                      <a:pt x="14779" y="12324"/>
                    </a:lnTo>
                    <a:lnTo>
                      <a:pt x="15300" y="12258"/>
                    </a:lnTo>
                    <a:lnTo>
                      <a:pt x="15963" y="12390"/>
                    </a:lnTo>
                    <a:lnTo>
                      <a:pt x="16816" y="12589"/>
                    </a:lnTo>
                    <a:lnTo>
                      <a:pt x="16484" y="11860"/>
                    </a:lnTo>
                    <a:lnTo>
                      <a:pt x="15632" y="10204"/>
                    </a:lnTo>
                    <a:lnTo>
                      <a:pt x="15111" y="9210"/>
                    </a:lnTo>
                    <a:lnTo>
                      <a:pt x="14589" y="8348"/>
                    </a:lnTo>
                    <a:lnTo>
                      <a:pt x="14021" y="7620"/>
                    </a:lnTo>
                    <a:lnTo>
                      <a:pt x="13784" y="7288"/>
                    </a:lnTo>
                    <a:lnTo>
                      <a:pt x="13547" y="7090"/>
                    </a:lnTo>
                    <a:lnTo>
                      <a:pt x="13453" y="6957"/>
                    </a:lnTo>
                    <a:lnTo>
                      <a:pt x="13358" y="6692"/>
                    </a:lnTo>
                    <a:lnTo>
                      <a:pt x="13358" y="6560"/>
                    </a:lnTo>
                    <a:lnTo>
                      <a:pt x="13405" y="6493"/>
                    </a:lnTo>
                    <a:lnTo>
                      <a:pt x="13500" y="6427"/>
                    </a:lnTo>
                    <a:lnTo>
                      <a:pt x="13689" y="6493"/>
                    </a:lnTo>
                    <a:lnTo>
                      <a:pt x="14353" y="6758"/>
                    </a:lnTo>
                    <a:lnTo>
                      <a:pt x="15300" y="7222"/>
                    </a:lnTo>
                    <a:lnTo>
                      <a:pt x="16153" y="7686"/>
                    </a:lnTo>
                    <a:lnTo>
                      <a:pt x="16484" y="7951"/>
                    </a:lnTo>
                    <a:lnTo>
                      <a:pt x="16674" y="8150"/>
                    </a:lnTo>
                    <a:lnTo>
                      <a:pt x="16721" y="8083"/>
                    </a:lnTo>
                    <a:lnTo>
                      <a:pt x="16911" y="7752"/>
                    </a:lnTo>
                    <a:lnTo>
                      <a:pt x="17195" y="7355"/>
                    </a:lnTo>
                    <a:lnTo>
                      <a:pt x="17432" y="7156"/>
                    </a:lnTo>
                    <a:lnTo>
                      <a:pt x="17668" y="7023"/>
                    </a:lnTo>
                    <a:lnTo>
                      <a:pt x="18000" y="6825"/>
                    </a:lnTo>
                    <a:lnTo>
                      <a:pt x="18332" y="6692"/>
                    </a:lnTo>
                    <a:lnTo>
                      <a:pt x="18758" y="6560"/>
                    </a:lnTo>
                    <a:lnTo>
                      <a:pt x="19705" y="6560"/>
                    </a:lnTo>
                    <a:lnTo>
                      <a:pt x="20274" y="6626"/>
                    </a:lnTo>
                    <a:lnTo>
                      <a:pt x="20889" y="6825"/>
                    </a:lnTo>
                    <a:lnTo>
                      <a:pt x="21600" y="7090"/>
                    </a:lnTo>
                    <a:lnTo>
                      <a:pt x="21600" y="7023"/>
                    </a:lnTo>
                    <a:lnTo>
                      <a:pt x="20889" y="6228"/>
                    </a:lnTo>
                    <a:lnTo>
                      <a:pt x="20368" y="5632"/>
                    </a:lnTo>
                    <a:lnTo>
                      <a:pt x="19847" y="4903"/>
                    </a:lnTo>
                    <a:lnTo>
                      <a:pt x="19468" y="4174"/>
                    </a:lnTo>
                    <a:lnTo>
                      <a:pt x="19326" y="3777"/>
                    </a:lnTo>
                    <a:lnTo>
                      <a:pt x="19184" y="3445"/>
                    </a:lnTo>
                    <a:lnTo>
                      <a:pt x="19184" y="2849"/>
                    </a:lnTo>
                    <a:lnTo>
                      <a:pt x="19326" y="2584"/>
                    </a:lnTo>
                    <a:lnTo>
                      <a:pt x="19516" y="2385"/>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03" name="Freeform 35"/>
              <p:cNvSpPr/>
              <p:nvPr/>
            </p:nvSpPr>
            <p:spPr>
              <a:xfrm>
                <a:off x="22313977" y="22931"/>
                <a:ext cx="2116306" cy="11087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44" y="0"/>
                    </a:lnTo>
                    <a:lnTo>
                      <a:pt x="3318" y="986"/>
                    </a:lnTo>
                    <a:lnTo>
                      <a:pt x="2630" y="1793"/>
                    </a:lnTo>
                    <a:lnTo>
                      <a:pt x="2003" y="2510"/>
                    </a:lnTo>
                    <a:lnTo>
                      <a:pt x="1377" y="3137"/>
                    </a:lnTo>
                    <a:lnTo>
                      <a:pt x="376" y="3944"/>
                    </a:lnTo>
                    <a:lnTo>
                      <a:pt x="0" y="4212"/>
                    </a:lnTo>
                    <a:lnTo>
                      <a:pt x="1565" y="3854"/>
                    </a:lnTo>
                    <a:lnTo>
                      <a:pt x="2817" y="3675"/>
                    </a:lnTo>
                    <a:lnTo>
                      <a:pt x="3318" y="3675"/>
                    </a:lnTo>
                    <a:lnTo>
                      <a:pt x="3757" y="3764"/>
                    </a:lnTo>
                    <a:lnTo>
                      <a:pt x="4383" y="3944"/>
                    </a:lnTo>
                    <a:lnTo>
                      <a:pt x="4758" y="4302"/>
                    </a:lnTo>
                    <a:lnTo>
                      <a:pt x="4883" y="4571"/>
                    </a:lnTo>
                    <a:lnTo>
                      <a:pt x="4946" y="4840"/>
                    </a:lnTo>
                    <a:lnTo>
                      <a:pt x="4946" y="5467"/>
                    </a:lnTo>
                    <a:lnTo>
                      <a:pt x="4758" y="6095"/>
                    </a:lnTo>
                    <a:lnTo>
                      <a:pt x="4508" y="6812"/>
                    </a:lnTo>
                    <a:lnTo>
                      <a:pt x="4132" y="7529"/>
                    </a:lnTo>
                    <a:lnTo>
                      <a:pt x="3381" y="8783"/>
                    </a:lnTo>
                    <a:lnTo>
                      <a:pt x="2692" y="9680"/>
                    </a:lnTo>
                    <a:lnTo>
                      <a:pt x="2442" y="10038"/>
                    </a:lnTo>
                    <a:lnTo>
                      <a:pt x="3569" y="9859"/>
                    </a:lnTo>
                    <a:lnTo>
                      <a:pt x="3944" y="9949"/>
                    </a:lnTo>
                    <a:lnTo>
                      <a:pt x="4257" y="10128"/>
                    </a:lnTo>
                    <a:lnTo>
                      <a:pt x="4508" y="10397"/>
                    </a:lnTo>
                    <a:lnTo>
                      <a:pt x="4758" y="11114"/>
                    </a:lnTo>
                    <a:lnTo>
                      <a:pt x="4821" y="11562"/>
                    </a:lnTo>
                    <a:lnTo>
                      <a:pt x="4821" y="12368"/>
                    </a:lnTo>
                    <a:lnTo>
                      <a:pt x="4696" y="13085"/>
                    </a:lnTo>
                    <a:lnTo>
                      <a:pt x="4508" y="13892"/>
                    </a:lnTo>
                    <a:lnTo>
                      <a:pt x="4758" y="13802"/>
                    </a:lnTo>
                    <a:lnTo>
                      <a:pt x="5009" y="13892"/>
                    </a:lnTo>
                    <a:lnTo>
                      <a:pt x="5197" y="14071"/>
                    </a:lnTo>
                    <a:lnTo>
                      <a:pt x="5322" y="14340"/>
                    </a:lnTo>
                    <a:lnTo>
                      <a:pt x="5447" y="14788"/>
                    </a:lnTo>
                    <a:lnTo>
                      <a:pt x="5510" y="15237"/>
                    </a:lnTo>
                    <a:lnTo>
                      <a:pt x="5635" y="16222"/>
                    </a:lnTo>
                    <a:lnTo>
                      <a:pt x="5635" y="18284"/>
                    </a:lnTo>
                    <a:lnTo>
                      <a:pt x="5572" y="19180"/>
                    </a:lnTo>
                    <a:lnTo>
                      <a:pt x="5885" y="18284"/>
                    </a:lnTo>
                    <a:lnTo>
                      <a:pt x="6511" y="16850"/>
                    </a:lnTo>
                    <a:lnTo>
                      <a:pt x="6824" y="16312"/>
                    </a:lnTo>
                    <a:lnTo>
                      <a:pt x="7137" y="15864"/>
                    </a:lnTo>
                    <a:lnTo>
                      <a:pt x="7450" y="15505"/>
                    </a:lnTo>
                    <a:lnTo>
                      <a:pt x="7763" y="15237"/>
                    </a:lnTo>
                    <a:lnTo>
                      <a:pt x="8077" y="15057"/>
                    </a:lnTo>
                    <a:lnTo>
                      <a:pt x="8577" y="14878"/>
                    </a:lnTo>
                    <a:lnTo>
                      <a:pt x="8953" y="14788"/>
                    </a:lnTo>
                    <a:lnTo>
                      <a:pt x="9329" y="14788"/>
                    </a:lnTo>
                    <a:lnTo>
                      <a:pt x="9329" y="14430"/>
                    </a:lnTo>
                    <a:lnTo>
                      <a:pt x="9391" y="13982"/>
                    </a:lnTo>
                    <a:lnTo>
                      <a:pt x="9704" y="12727"/>
                    </a:lnTo>
                    <a:lnTo>
                      <a:pt x="10393" y="10666"/>
                    </a:lnTo>
                    <a:lnTo>
                      <a:pt x="10456" y="10397"/>
                    </a:lnTo>
                    <a:lnTo>
                      <a:pt x="10518" y="10307"/>
                    </a:lnTo>
                    <a:lnTo>
                      <a:pt x="10643" y="10397"/>
                    </a:lnTo>
                    <a:lnTo>
                      <a:pt x="10706" y="10486"/>
                    </a:lnTo>
                    <a:lnTo>
                      <a:pt x="10769" y="10755"/>
                    </a:lnTo>
                    <a:lnTo>
                      <a:pt x="10769" y="10845"/>
                    </a:lnTo>
                    <a:lnTo>
                      <a:pt x="10706" y="11741"/>
                    </a:lnTo>
                    <a:lnTo>
                      <a:pt x="10769" y="12727"/>
                    </a:lnTo>
                    <a:lnTo>
                      <a:pt x="10831" y="13892"/>
                    </a:lnTo>
                    <a:lnTo>
                      <a:pt x="11019" y="15057"/>
                    </a:lnTo>
                    <a:lnTo>
                      <a:pt x="11332" y="17029"/>
                    </a:lnTo>
                    <a:lnTo>
                      <a:pt x="11457" y="17836"/>
                    </a:lnTo>
                    <a:lnTo>
                      <a:pt x="11896" y="16850"/>
                    </a:lnTo>
                    <a:lnTo>
                      <a:pt x="12271" y="16133"/>
                    </a:lnTo>
                    <a:lnTo>
                      <a:pt x="12647" y="15595"/>
                    </a:lnTo>
                    <a:lnTo>
                      <a:pt x="12960" y="15326"/>
                    </a:lnTo>
                    <a:lnTo>
                      <a:pt x="13210" y="15237"/>
                    </a:lnTo>
                    <a:lnTo>
                      <a:pt x="13461" y="15237"/>
                    </a:lnTo>
                    <a:lnTo>
                      <a:pt x="13649" y="15505"/>
                    </a:lnTo>
                    <a:lnTo>
                      <a:pt x="13774" y="15774"/>
                    </a:lnTo>
                    <a:lnTo>
                      <a:pt x="13962" y="16133"/>
                    </a:lnTo>
                    <a:lnTo>
                      <a:pt x="14024" y="16581"/>
                    </a:lnTo>
                    <a:lnTo>
                      <a:pt x="14212" y="17388"/>
                    </a:lnTo>
                    <a:lnTo>
                      <a:pt x="14337" y="18373"/>
                    </a:lnTo>
                    <a:lnTo>
                      <a:pt x="14525" y="17836"/>
                    </a:lnTo>
                    <a:lnTo>
                      <a:pt x="14776" y="17567"/>
                    </a:lnTo>
                    <a:lnTo>
                      <a:pt x="15026" y="17388"/>
                    </a:lnTo>
                    <a:lnTo>
                      <a:pt x="15277" y="17477"/>
                    </a:lnTo>
                    <a:lnTo>
                      <a:pt x="15527" y="17656"/>
                    </a:lnTo>
                    <a:lnTo>
                      <a:pt x="15840" y="17925"/>
                    </a:lnTo>
                    <a:lnTo>
                      <a:pt x="16090" y="18284"/>
                    </a:lnTo>
                    <a:lnTo>
                      <a:pt x="16341" y="18732"/>
                    </a:lnTo>
                    <a:lnTo>
                      <a:pt x="16779" y="19718"/>
                    </a:lnTo>
                    <a:lnTo>
                      <a:pt x="17155" y="20614"/>
                    </a:lnTo>
                    <a:lnTo>
                      <a:pt x="17468" y="21600"/>
                    </a:lnTo>
                    <a:lnTo>
                      <a:pt x="17468" y="21421"/>
                    </a:lnTo>
                    <a:lnTo>
                      <a:pt x="17530" y="21510"/>
                    </a:lnTo>
                    <a:lnTo>
                      <a:pt x="17343" y="20524"/>
                    </a:lnTo>
                    <a:lnTo>
                      <a:pt x="17155" y="19449"/>
                    </a:lnTo>
                    <a:lnTo>
                      <a:pt x="17092" y="18284"/>
                    </a:lnTo>
                    <a:lnTo>
                      <a:pt x="17092" y="17208"/>
                    </a:lnTo>
                    <a:lnTo>
                      <a:pt x="17217" y="16760"/>
                    </a:lnTo>
                    <a:lnTo>
                      <a:pt x="17343" y="16402"/>
                    </a:lnTo>
                    <a:lnTo>
                      <a:pt x="17468" y="16133"/>
                    </a:lnTo>
                    <a:lnTo>
                      <a:pt x="17718" y="15954"/>
                    </a:lnTo>
                    <a:lnTo>
                      <a:pt x="18094" y="15954"/>
                    </a:lnTo>
                    <a:lnTo>
                      <a:pt x="18470" y="16222"/>
                    </a:lnTo>
                    <a:lnTo>
                      <a:pt x="18094" y="15326"/>
                    </a:lnTo>
                    <a:lnTo>
                      <a:pt x="17843" y="14609"/>
                    </a:lnTo>
                    <a:lnTo>
                      <a:pt x="17718" y="14161"/>
                    </a:lnTo>
                    <a:lnTo>
                      <a:pt x="17656" y="13713"/>
                    </a:lnTo>
                    <a:lnTo>
                      <a:pt x="17656" y="13354"/>
                    </a:lnTo>
                    <a:lnTo>
                      <a:pt x="17718" y="12996"/>
                    </a:lnTo>
                    <a:lnTo>
                      <a:pt x="17843" y="12727"/>
                    </a:lnTo>
                    <a:lnTo>
                      <a:pt x="18094" y="12548"/>
                    </a:lnTo>
                    <a:lnTo>
                      <a:pt x="18970" y="12548"/>
                    </a:lnTo>
                    <a:lnTo>
                      <a:pt x="19597" y="12817"/>
                    </a:lnTo>
                    <a:lnTo>
                      <a:pt x="20410" y="13175"/>
                    </a:lnTo>
                    <a:lnTo>
                      <a:pt x="20160" y="12368"/>
                    </a:lnTo>
                    <a:lnTo>
                      <a:pt x="19471" y="10576"/>
                    </a:lnTo>
                    <a:lnTo>
                      <a:pt x="19096" y="9590"/>
                    </a:lnTo>
                    <a:lnTo>
                      <a:pt x="18657" y="8604"/>
                    </a:lnTo>
                    <a:lnTo>
                      <a:pt x="18157" y="7798"/>
                    </a:lnTo>
                    <a:lnTo>
                      <a:pt x="17718" y="7170"/>
                    </a:lnTo>
                    <a:lnTo>
                      <a:pt x="17718" y="7080"/>
                    </a:lnTo>
                    <a:lnTo>
                      <a:pt x="17656" y="6812"/>
                    </a:lnTo>
                    <a:lnTo>
                      <a:pt x="17656" y="6543"/>
                    </a:lnTo>
                    <a:lnTo>
                      <a:pt x="17781" y="6543"/>
                    </a:lnTo>
                    <a:lnTo>
                      <a:pt x="17969" y="6632"/>
                    </a:lnTo>
                    <a:lnTo>
                      <a:pt x="19409" y="7618"/>
                    </a:lnTo>
                    <a:lnTo>
                      <a:pt x="20160" y="8246"/>
                    </a:lnTo>
                    <a:lnTo>
                      <a:pt x="20473" y="8604"/>
                    </a:lnTo>
                    <a:lnTo>
                      <a:pt x="20661" y="8783"/>
                    </a:lnTo>
                    <a:lnTo>
                      <a:pt x="20849" y="8515"/>
                    </a:lnTo>
                    <a:lnTo>
                      <a:pt x="21162" y="8156"/>
                    </a:lnTo>
                    <a:lnTo>
                      <a:pt x="21600" y="7887"/>
                    </a:lnTo>
                    <a:lnTo>
                      <a:pt x="21600" y="0"/>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04" name="Freeform 31"/>
              <p:cNvSpPr/>
              <p:nvPr/>
            </p:nvSpPr>
            <p:spPr>
              <a:xfrm>
                <a:off x="18643314" y="12419118"/>
                <a:ext cx="3100208" cy="1295994"/>
              </a:xfrm>
              <a:custGeom>
                <a:avLst/>
                <a:gdLst/>
                <a:ahLst/>
                <a:cxnLst>
                  <a:cxn ang="0">
                    <a:pos x="wd2" y="hd2"/>
                  </a:cxn>
                  <a:cxn ang="5400000">
                    <a:pos x="wd2" y="hd2"/>
                  </a:cxn>
                  <a:cxn ang="10800000">
                    <a:pos x="wd2" y="hd2"/>
                  </a:cxn>
                  <a:cxn ang="16200000">
                    <a:pos x="wd2" y="hd2"/>
                  </a:cxn>
                </a:cxnLst>
                <a:rect l="0" t="0" r="r" b="b"/>
                <a:pathLst>
                  <a:path w="21600" h="21600" extrusionOk="0">
                    <a:moveTo>
                      <a:pt x="16554" y="10879"/>
                    </a:moveTo>
                    <a:lnTo>
                      <a:pt x="15846" y="10324"/>
                    </a:lnTo>
                    <a:lnTo>
                      <a:pt x="15182" y="9926"/>
                    </a:lnTo>
                    <a:lnTo>
                      <a:pt x="14607" y="9688"/>
                    </a:lnTo>
                    <a:lnTo>
                      <a:pt x="14031" y="9609"/>
                    </a:lnTo>
                    <a:lnTo>
                      <a:pt x="13544" y="9529"/>
                    </a:lnTo>
                    <a:lnTo>
                      <a:pt x="13102" y="9609"/>
                    </a:lnTo>
                    <a:lnTo>
                      <a:pt x="12703" y="9768"/>
                    </a:lnTo>
                    <a:lnTo>
                      <a:pt x="12393" y="9926"/>
                    </a:lnTo>
                    <a:lnTo>
                      <a:pt x="12084" y="10165"/>
                    </a:lnTo>
                    <a:lnTo>
                      <a:pt x="11862" y="10403"/>
                    </a:lnTo>
                    <a:lnTo>
                      <a:pt x="11464" y="10879"/>
                    </a:lnTo>
                    <a:lnTo>
                      <a:pt x="11287" y="11276"/>
                    </a:lnTo>
                    <a:lnTo>
                      <a:pt x="11198" y="11435"/>
                    </a:lnTo>
                    <a:lnTo>
                      <a:pt x="11110" y="11515"/>
                    </a:lnTo>
                    <a:lnTo>
                      <a:pt x="10977" y="11594"/>
                    </a:lnTo>
                    <a:lnTo>
                      <a:pt x="10889" y="11594"/>
                    </a:lnTo>
                    <a:lnTo>
                      <a:pt x="10933" y="11435"/>
                    </a:lnTo>
                    <a:lnTo>
                      <a:pt x="10977" y="11197"/>
                    </a:lnTo>
                    <a:lnTo>
                      <a:pt x="11375" y="9847"/>
                    </a:lnTo>
                    <a:lnTo>
                      <a:pt x="11685" y="8735"/>
                    </a:lnTo>
                    <a:lnTo>
                      <a:pt x="11995" y="7306"/>
                    </a:lnTo>
                    <a:lnTo>
                      <a:pt x="12261" y="5797"/>
                    </a:lnTo>
                    <a:lnTo>
                      <a:pt x="12393" y="4924"/>
                    </a:lnTo>
                    <a:lnTo>
                      <a:pt x="12482" y="4050"/>
                    </a:lnTo>
                    <a:lnTo>
                      <a:pt x="12526" y="3176"/>
                    </a:lnTo>
                    <a:lnTo>
                      <a:pt x="12526" y="1350"/>
                    </a:lnTo>
                    <a:lnTo>
                      <a:pt x="12438" y="397"/>
                    </a:lnTo>
                    <a:lnTo>
                      <a:pt x="12039" y="794"/>
                    </a:lnTo>
                    <a:lnTo>
                      <a:pt x="11597" y="1271"/>
                    </a:lnTo>
                    <a:lnTo>
                      <a:pt x="11110" y="1906"/>
                    </a:lnTo>
                    <a:lnTo>
                      <a:pt x="10534" y="2779"/>
                    </a:lnTo>
                    <a:lnTo>
                      <a:pt x="10003" y="3891"/>
                    </a:lnTo>
                    <a:lnTo>
                      <a:pt x="9738" y="4606"/>
                    </a:lnTo>
                    <a:lnTo>
                      <a:pt x="9516" y="5241"/>
                    </a:lnTo>
                    <a:lnTo>
                      <a:pt x="9295" y="6035"/>
                    </a:lnTo>
                    <a:lnTo>
                      <a:pt x="9118" y="6909"/>
                    </a:lnTo>
                    <a:lnTo>
                      <a:pt x="9030" y="6671"/>
                    </a:lnTo>
                    <a:lnTo>
                      <a:pt x="8808" y="6194"/>
                    </a:lnTo>
                    <a:lnTo>
                      <a:pt x="8543" y="5876"/>
                    </a:lnTo>
                    <a:lnTo>
                      <a:pt x="8410" y="5797"/>
                    </a:lnTo>
                    <a:lnTo>
                      <a:pt x="8277" y="5876"/>
                    </a:lnTo>
                    <a:lnTo>
                      <a:pt x="8144" y="6194"/>
                    </a:lnTo>
                    <a:lnTo>
                      <a:pt x="8056" y="6432"/>
                    </a:lnTo>
                    <a:lnTo>
                      <a:pt x="8056" y="6671"/>
                    </a:lnTo>
                    <a:lnTo>
                      <a:pt x="8100" y="6750"/>
                    </a:lnTo>
                    <a:lnTo>
                      <a:pt x="8189" y="7306"/>
                    </a:lnTo>
                    <a:lnTo>
                      <a:pt x="8321" y="8815"/>
                    </a:lnTo>
                    <a:lnTo>
                      <a:pt x="8410" y="9609"/>
                    </a:lnTo>
                    <a:lnTo>
                      <a:pt x="8454" y="10482"/>
                    </a:lnTo>
                    <a:lnTo>
                      <a:pt x="8454" y="11276"/>
                    </a:lnTo>
                    <a:lnTo>
                      <a:pt x="8410" y="11991"/>
                    </a:lnTo>
                    <a:lnTo>
                      <a:pt x="7879" y="10006"/>
                    </a:lnTo>
                    <a:lnTo>
                      <a:pt x="7480" y="8497"/>
                    </a:lnTo>
                    <a:lnTo>
                      <a:pt x="7082" y="6829"/>
                    </a:lnTo>
                    <a:lnTo>
                      <a:pt x="6772" y="5003"/>
                    </a:lnTo>
                    <a:lnTo>
                      <a:pt x="6639" y="4129"/>
                    </a:lnTo>
                    <a:lnTo>
                      <a:pt x="6551" y="3335"/>
                    </a:lnTo>
                    <a:lnTo>
                      <a:pt x="6507" y="2541"/>
                    </a:lnTo>
                    <a:lnTo>
                      <a:pt x="6551" y="1747"/>
                    </a:lnTo>
                    <a:lnTo>
                      <a:pt x="6595" y="1112"/>
                    </a:lnTo>
                    <a:lnTo>
                      <a:pt x="6728" y="476"/>
                    </a:lnTo>
                    <a:lnTo>
                      <a:pt x="6772" y="397"/>
                    </a:lnTo>
                    <a:lnTo>
                      <a:pt x="6772" y="238"/>
                    </a:lnTo>
                    <a:lnTo>
                      <a:pt x="6728" y="79"/>
                    </a:lnTo>
                    <a:lnTo>
                      <a:pt x="6595" y="0"/>
                    </a:lnTo>
                    <a:lnTo>
                      <a:pt x="6197" y="0"/>
                    </a:lnTo>
                    <a:lnTo>
                      <a:pt x="6064" y="79"/>
                    </a:lnTo>
                    <a:lnTo>
                      <a:pt x="5887" y="318"/>
                    </a:lnTo>
                    <a:lnTo>
                      <a:pt x="5754" y="556"/>
                    </a:lnTo>
                    <a:lnTo>
                      <a:pt x="5621" y="874"/>
                    </a:lnTo>
                    <a:lnTo>
                      <a:pt x="5577" y="1032"/>
                    </a:lnTo>
                    <a:lnTo>
                      <a:pt x="5444" y="1191"/>
                    </a:lnTo>
                    <a:lnTo>
                      <a:pt x="5400" y="1350"/>
                    </a:lnTo>
                    <a:lnTo>
                      <a:pt x="5356" y="1588"/>
                    </a:lnTo>
                    <a:lnTo>
                      <a:pt x="5400" y="2303"/>
                    </a:lnTo>
                    <a:lnTo>
                      <a:pt x="5489" y="3176"/>
                    </a:lnTo>
                    <a:lnTo>
                      <a:pt x="5621" y="4209"/>
                    </a:lnTo>
                    <a:lnTo>
                      <a:pt x="5843" y="5479"/>
                    </a:lnTo>
                    <a:lnTo>
                      <a:pt x="6152" y="6909"/>
                    </a:lnTo>
                    <a:lnTo>
                      <a:pt x="6551" y="8656"/>
                    </a:lnTo>
                    <a:lnTo>
                      <a:pt x="7569" y="12785"/>
                    </a:lnTo>
                    <a:lnTo>
                      <a:pt x="7259" y="12468"/>
                    </a:lnTo>
                    <a:lnTo>
                      <a:pt x="6905" y="11912"/>
                    </a:lnTo>
                    <a:lnTo>
                      <a:pt x="6507" y="11356"/>
                    </a:lnTo>
                    <a:lnTo>
                      <a:pt x="6197" y="10800"/>
                    </a:lnTo>
                    <a:lnTo>
                      <a:pt x="5621" y="9688"/>
                    </a:lnTo>
                    <a:lnTo>
                      <a:pt x="5400" y="9212"/>
                    </a:lnTo>
                    <a:lnTo>
                      <a:pt x="5356" y="9212"/>
                    </a:lnTo>
                    <a:lnTo>
                      <a:pt x="5267" y="9053"/>
                    </a:lnTo>
                    <a:lnTo>
                      <a:pt x="5090" y="8974"/>
                    </a:lnTo>
                    <a:lnTo>
                      <a:pt x="4869" y="9053"/>
                    </a:lnTo>
                    <a:lnTo>
                      <a:pt x="4780" y="9212"/>
                    </a:lnTo>
                    <a:lnTo>
                      <a:pt x="4736" y="9371"/>
                    </a:lnTo>
                    <a:lnTo>
                      <a:pt x="4692" y="9688"/>
                    </a:lnTo>
                    <a:lnTo>
                      <a:pt x="4825" y="10641"/>
                    </a:lnTo>
                    <a:lnTo>
                      <a:pt x="4869" y="10879"/>
                    </a:lnTo>
                    <a:lnTo>
                      <a:pt x="4382" y="10641"/>
                    </a:lnTo>
                    <a:lnTo>
                      <a:pt x="3895" y="10482"/>
                    </a:lnTo>
                    <a:lnTo>
                      <a:pt x="2567" y="10482"/>
                    </a:lnTo>
                    <a:lnTo>
                      <a:pt x="2169" y="10641"/>
                    </a:lnTo>
                    <a:lnTo>
                      <a:pt x="1461" y="10879"/>
                    </a:lnTo>
                    <a:lnTo>
                      <a:pt x="885" y="11276"/>
                    </a:lnTo>
                    <a:lnTo>
                      <a:pt x="398" y="11594"/>
                    </a:lnTo>
                    <a:lnTo>
                      <a:pt x="0" y="11991"/>
                    </a:lnTo>
                    <a:lnTo>
                      <a:pt x="398" y="12626"/>
                    </a:lnTo>
                    <a:lnTo>
                      <a:pt x="797" y="13182"/>
                    </a:lnTo>
                    <a:lnTo>
                      <a:pt x="1239" y="13659"/>
                    </a:lnTo>
                    <a:lnTo>
                      <a:pt x="1638" y="14135"/>
                    </a:lnTo>
                    <a:lnTo>
                      <a:pt x="2125" y="14532"/>
                    </a:lnTo>
                    <a:lnTo>
                      <a:pt x="2567" y="14850"/>
                    </a:lnTo>
                    <a:lnTo>
                      <a:pt x="3408" y="15326"/>
                    </a:lnTo>
                    <a:lnTo>
                      <a:pt x="4205" y="15644"/>
                    </a:lnTo>
                    <a:lnTo>
                      <a:pt x="4913" y="15882"/>
                    </a:lnTo>
                    <a:lnTo>
                      <a:pt x="5754" y="16041"/>
                    </a:lnTo>
                    <a:lnTo>
                      <a:pt x="5887" y="16121"/>
                    </a:lnTo>
                    <a:lnTo>
                      <a:pt x="5975" y="16121"/>
                    </a:lnTo>
                    <a:lnTo>
                      <a:pt x="5975" y="16200"/>
                    </a:lnTo>
                    <a:lnTo>
                      <a:pt x="5931" y="16359"/>
                    </a:lnTo>
                    <a:lnTo>
                      <a:pt x="5754" y="16518"/>
                    </a:lnTo>
                    <a:lnTo>
                      <a:pt x="5444" y="16597"/>
                    </a:lnTo>
                    <a:lnTo>
                      <a:pt x="5090" y="16756"/>
                    </a:lnTo>
                    <a:lnTo>
                      <a:pt x="4648" y="17153"/>
                    </a:lnTo>
                    <a:lnTo>
                      <a:pt x="4426" y="17391"/>
                    </a:lnTo>
                    <a:lnTo>
                      <a:pt x="4161" y="17709"/>
                    </a:lnTo>
                    <a:lnTo>
                      <a:pt x="3895" y="18106"/>
                    </a:lnTo>
                    <a:lnTo>
                      <a:pt x="3674" y="18582"/>
                    </a:lnTo>
                    <a:lnTo>
                      <a:pt x="3408" y="19218"/>
                    </a:lnTo>
                    <a:lnTo>
                      <a:pt x="3187" y="19853"/>
                    </a:lnTo>
                    <a:lnTo>
                      <a:pt x="2966" y="20647"/>
                    </a:lnTo>
                    <a:lnTo>
                      <a:pt x="2744" y="21600"/>
                    </a:lnTo>
                    <a:lnTo>
                      <a:pt x="14430" y="21600"/>
                    </a:lnTo>
                    <a:lnTo>
                      <a:pt x="13987" y="20329"/>
                    </a:lnTo>
                    <a:lnTo>
                      <a:pt x="13544" y="19218"/>
                    </a:lnTo>
                    <a:lnTo>
                      <a:pt x="13279" y="18741"/>
                    </a:lnTo>
                    <a:lnTo>
                      <a:pt x="12969" y="18344"/>
                    </a:lnTo>
                    <a:lnTo>
                      <a:pt x="12703" y="18026"/>
                    </a:lnTo>
                    <a:lnTo>
                      <a:pt x="12393" y="17788"/>
                    </a:lnTo>
                    <a:lnTo>
                      <a:pt x="12349" y="17709"/>
                    </a:lnTo>
                    <a:lnTo>
                      <a:pt x="12305" y="17550"/>
                    </a:lnTo>
                    <a:lnTo>
                      <a:pt x="12305" y="17391"/>
                    </a:lnTo>
                    <a:lnTo>
                      <a:pt x="12482" y="17391"/>
                    </a:lnTo>
                    <a:lnTo>
                      <a:pt x="13057" y="17550"/>
                    </a:lnTo>
                    <a:lnTo>
                      <a:pt x="13943" y="17868"/>
                    </a:lnTo>
                    <a:lnTo>
                      <a:pt x="14430" y="18026"/>
                    </a:lnTo>
                    <a:lnTo>
                      <a:pt x="15403" y="18026"/>
                    </a:lnTo>
                    <a:lnTo>
                      <a:pt x="15846" y="17947"/>
                    </a:lnTo>
                    <a:lnTo>
                      <a:pt x="16598" y="17550"/>
                    </a:lnTo>
                    <a:lnTo>
                      <a:pt x="17085" y="17312"/>
                    </a:lnTo>
                    <a:lnTo>
                      <a:pt x="17661" y="16915"/>
                    </a:lnTo>
                    <a:lnTo>
                      <a:pt x="18369" y="16359"/>
                    </a:lnTo>
                    <a:lnTo>
                      <a:pt x="19254" y="15565"/>
                    </a:lnTo>
                    <a:lnTo>
                      <a:pt x="20316" y="14532"/>
                    </a:lnTo>
                    <a:lnTo>
                      <a:pt x="21600" y="13182"/>
                    </a:lnTo>
                    <a:lnTo>
                      <a:pt x="21379" y="13262"/>
                    </a:lnTo>
                    <a:lnTo>
                      <a:pt x="21069" y="13262"/>
                    </a:lnTo>
                    <a:lnTo>
                      <a:pt x="20582" y="13182"/>
                    </a:lnTo>
                    <a:lnTo>
                      <a:pt x="19918" y="13024"/>
                    </a:lnTo>
                    <a:lnTo>
                      <a:pt x="19033" y="12547"/>
                    </a:lnTo>
                    <a:lnTo>
                      <a:pt x="17926" y="11832"/>
                    </a:lnTo>
                    <a:lnTo>
                      <a:pt x="16554" y="10879"/>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sp>
        <p:nvSpPr>
          <p:cNvPr id="1307" name="Title Text"/>
          <p:cNvSpPr txBox="1">
            <a:spLocks noGrp="1"/>
          </p:cNvSpPr>
          <p:nvPr>
            <p:ph type="title"/>
          </p:nvPr>
        </p:nvSpPr>
        <p:spPr>
          <a:xfrm>
            <a:off x="2691848" y="6617161"/>
            <a:ext cx="18979141" cy="2937607"/>
          </a:xfrm>
          <a:prstGeom prst="rect">
            <a:avLst/>
          </a:prstGeom>
        </p:spPr>
        <p:txBody>
          <a:bodyPr lIns="108854" tIns="108854" rIns="108854" bIns="108854" anchor="b"/>
          <a:lstStyle>
            <a:lvl1pPr algn="r" defTabSz="1088547">
              <a:defRPr sz="7600">
                <a:latin typeface="Verdana"/>
                <a:ea typeface="Verdana"/>
                <a:cs typeface="Verdana"/>
                <a:sym typeface="Verdana"/>
              </a:defRPr>
            </a:lvl1pPr>
          </a:lstStyle>
          <a:p>
            <a:r>
              <a:t>Title Text</a:t>
            </a:r>
          </a:p>
        </p:txBody>
      </p:sp>
      <p:sp>
        <p:nvSpPr>
          <p:cNvPr id="1308" name="Body Level One…"/>
          <p:cNvSpPr txBox="1">
            <a:spLocks noGrp="1"/>
          </p:cNvSpPr>
          <p:nvPr>
            <p:ph type="body" sz="quarter" idx="1"/>
          </p:nvPr>
        </p:nvSpPr>
        <p:spPr>
          <a:xfrm>
            <a:off x="2691848" y="9554760"/>
            <a:ext cx="18979141" cy="1720807"/>
          </a:xfrm>
          <a:prstGeom prst="rect">
            <a:avLst/>
          </a:prstGeom>
        </p:spPr>
        <p:txBody>
          <a:bodyPr lIns="108854" tIns="108854" rIns="108854" bIns="108854" anchor="t"/>
          <a:lstStyle>
            <a:lvl1pPr indent="0" algn="r" defTabSz="1088547">
              <a:spcBef>
                <a:spcPts val="1400"/>
              </a:spcBef>
              <a:defRPr sz="4300">
                <a:solidFill>
                  <a:srgbClr val="FF9000"/>
                </a:solidFill>
                <a:latin typeface="Verdana"/>
                <a:ea typeface="Verdana"/>
                <a:cs typeface="Verdana"/>
                <a:sym typeface="Verdana"/>
              </a:defRPr>
            </a:lvl1pPr>
            <a:lvl2pPr indent="0" algn="r" defTabSz="1088547">
              <a:spcBef>
                <a:spcPts val="1400"/>
              </a:spcBef>
              <a:defRPr sz="4300">
                <a:solidFill>
                  <a:srgbClr val="FF9000"/>
                </a:solidFill>
                <a:latin typeface="Verdana"/>
                <a:ea typeface="Verdana"/>
                <a:cs typeface="Verdana"/>
                <a:sym typeface="Verdana"/>
              </a:defRPr>
            </a:lvl2pPr>
            <a:lvl3pPr indent="0" algn="r" defTabSz="1088547">
              <a:spcBef>
                <a:spcPts val="1400"/>
              </a:spcBef>
              <a:defRPr sz="4300">
                <a:solidFill>
                  <a:srgbClr val="FF9000"/>
                </a:solidFill>
                <a:latin typeface="Verdana"/>
                <a:ea typeface="Verdana"/>
                <a:cs typeface="Verdana"/>
                <a:sym typeface="Verdana"/>
              </a:defRPr>
            </a:lvl3pPr>
            <a:lvl4pPr indent="0" algn="r" defTabSz="1088547">
              <a:spcBef>
                <a:spcPts val="1400"/>
              </a:spcBef>
              <a:defRPr sz="4300">
                <a:solidFill>
                  <a:srgbClr val="FF9000"/>
                </a:solidFill>
                <a:latin typeface="Verdana"/>
                <a:ea typeface="Verdana"/>
                <a:cs typeface="Verdana"/>
                <a:sym typeface="Verdana"/>
              </a:defRPr>
            </a:lvl4pPr>
            <a:lvl5pPr indent="0" algn="r" defTabSz="1088547">
              <a:spcBef>
                <a:spcPts val="1400"/>
              </a:spcBef>
              <a:defRPr sz="4300">
                <a:solidFill>
                  <a:srgbClr val="FF9000"/>
                </a:solidFill>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309" name="Slide Number"/>
          <p:cNvSpPr txBox="1">
            <a:spLocks noGrp="1"/>
          </p:cNvSpPr>
          <p:nvPr>
            <p:ph type="sldNum" sz="quarter" idx="2"/>
          </p:nvPr>
        </p:nvSpPr>
        <p:spPr>
          <a:xfrm>
            <a:off x="1527087" y="11755764"/>
            <a:ext cx="924766" cy="878109"/>
          </a:xfrm>
          <a:prstGeom prst="rect">
            <a:avLst/>
          </a:prstGeom>
        </p:spPr>
        <p:txBody>
          <a:bodyPr lIns="108854" tIns="108854" rIns="108854" bIns="108854" anchor="b"/>
          <a:lstStyle>
            <a:lvl1pPr algn="l">
              <a:defRPr sz="4300">
                <a:solidFill>
                  <a:srgbClr val="FF9000"/>
                </a:solidFill>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D6251B"/>
            </a:gs>
            <a:gs pos="92000">
              <a:srgbClr val="850D00"/>
            </a:gs>
          </a:gsLst>
          <a:lin ang="5400000" scaled="0"/>
        </a:gradFill>
        <a:effectLst/>
      </p:bgPr>
    </p:bg>
    <p:spTree>
      <p:nvGrpSpPr>
        <p:cNvPr id="1" name=""/>
        <p:cNvGrpSpPr/>
        <p:nvPr/>
      </p:nvGrpSpPr>
      <p:grpSpPr>
        <a:xfrm>
          <a:off x="0" y="0"/>
          <a:ext cx="0" cy="0"/>
          <a:chOff x="0" y="0"/>
          <a:chExt cx="0" cy="0"/>
        </a:xfrm>
      </p:grpSpPr>
      <p:grpSp>
        <p:nvGrpSpPr>
          <p:cNvPr id="1346" name="Group 60"/>
          <p:cNvGrpSpPr/>
          <p:nvPr/>
        </p:nvGrpSpPr>
        <p:grpSpPr>
          <a:xfrm>
            <a:off x="-410498" y="-14"/>
            <a:ext cx="25332062" cy="14280535"/>
            <a:chOff x="-3" y="-2"/>
            <a:chExt cx="25332061" cy="14280535"/>
          </a:xfrm>
        </p:grpSpPr>
        <p:grpSp>
          <p:nvGrpSpPr>
            <p:cNvPr id="1322" name="Group 182"/>
            <p:cNvGrpSpPr/>
            <p:nvPr/>
          </p:nvGrpSpPr>
          <p:grpSpPr>
            <a:xfrm>
              <a:off x="-4" y="1226"/>
              <a:ext cx="24702284" cy="14279307"/>
              <a:chOff x="-1" y="-1"/>
              <a:chExt cx="24702282" cy="14279306"/>
            </a:xfrm>
          </p:grpSpPr>
          <p:sp>
            <p:nvSpPr>
              <p:cNvPr id="1316" name="Freeform 12"/>
              <p:cNvSpPr/>
              <p:nvPr/>
            </p:nvSpPr>
            <p:spPr>
              <a:xfrm rot="8051039">
                <a:off x="730603" y="7199502"/>
                <a:ext cx="2109774" cy="2929200"/>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17" name="Freeform 28"/>
              <p:cNvSpPr/>
              <p:nvPr/>
            </p:nvSpPr>
            <p:spPr>
              <a:xfrm rot="7569598">
                <a:off x="2178568" y="-45691"/>
                <a:ext cx="1665346" cy="350263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18" name="Freeform 36"/>
              <p:cNvSpPr/>
              <p:nvPr/>
            </p:nvSpPr>
            <p:spPr>
              <a:xfrm rot="11849821">
                <a:off x="21077787" y="1194321"/>
                <a:ext cx="2838072" cy="2126294"/>
              </a:xfrm>
              <a:custGeom>
                <a:avLst/>
                <a:gdLst/>
                <a:ahLst/>
                <a:cxnLst>
                  <a:cxn ang="0">
                    <a:pos x="wd2" y="hd2"/>
                  </a:cxn>
                  <a:cxn ang="5400000">
                    <a:pos x="wd2" y="hd2"/>
                  </a:cxn>
                  <a:cxn ang="10800000">
                    <a:pos x="wd2" y="hd2"/>
                  </a:cxn>
                  <a:cxn ang="16200000">
                    <a:pos x="wd2" y="hd2"/>
                  </a:cxn>
                </a:cxnLst>
                <a:rect l="0" t="0" r="r" b="b"/>
                <a:pathLst>
                  <a:path w="21600" h="21600" extrusionOk="0">
                    <a:moveTo>
                      <a:pt x="15822" y="9480"/>
                    </a:moveTo>
                    <a:lnTo>
                      <a:pt x="15638" y="9526"/>
                    </a:lnTo>
                    <a:lnTo>
                      <a:pt x="15455" y="9595"/>
                    </a:lnTo>
                    <a:lnTo>
                      <a:pt x="15065" y="9779"/>
                    </a:lnTo>
                    <a:lnTo>
                      <a:pt x="14675" y="10031"/>
                    </a:lnTo>
                    <a:lnTo>
                      <a:pt x="14308" y="10284"/>
                    </a:lnTo>
                    <a:lnTo>
                      <a:pt x="13643" y="10789"/>
                    </a:lnTo>
                    <a:lnTo>
                      <a:pt x="13254" y="11110"/>
                    </a:lnTo>
                    <a:lnTo>
                      <a:pt x="13162" y="11156"/>
                    </a:lnTo>
                    <a:lnTo>
                      <a:pt x="13093" y="11179"/>
                    </a:lnTo>
                    <a:lnTo>
                      <a:pt x="13070" y="11156"/>
                    </a:lnTo>
                    <a:lnTo>
                      <a:pt x="13047" y="11110"/>
                    </a:lnTo>
                    <a:lnTo>
                      <a:pt x="13047" y="10972"/>
                    </a:lnTo>
                    <a:lnTo>
                      <a:pt x="13185" y="10834"/>
                    </a:lnTo>
                    <a:lnTo>
                      <a:pt x="13299" y="10674"/>
                    </a:lnTo>
                    <a:lnTo>
                      <a:pt x="13391" y="10513"/>
                    </a:lnTo>
                    <a:lnTo>
                      <a:pt x="13483" y="10329"/>
                    </a:lnTo>
                    <a:lnTo>
                      <a:pt x="13620" y="9962"/>
                    </a:lnTo>
                    <a:lnTo>
                      <a:pt x="13712" y="9549"/>
                    </a:lnTo>
                    <a:lnTo>
                      <a:pt x="13781" y="9113"/>
                    </a:lnTo>
                    <a:lnTo>
                      <a:pt x="13804" y="8654"/>
                    </a:lnTo>
                    <a:lnTo>
                      <a:pt x="13804" y="8172"/>
                    </a:lnTo>
                    <a:lnTo>
                      <a:pt x="13781" y="7713"/>
                    </a:lnTo>
                    <a:lnTo>
                      <a:pt x="13735" y="7231"/>
                    </a:lnTo>
                    <a:lnTo>
                      <a:pt x="13689" y="6772"/>
                    </a:lnTo>
                    <a:lnTo>
                      <a:pt x="13552" y="5922"/>
                    </a:lnTo>
                    <a:lnTo>
                      <a:pt x="13414" y="5211"/>
                    </a:lnTo>
                    <a:lnTo>
                      <a:pt x="13322" y="4683"/>
                    </a:lnTo>
                    <a:lnTo>
                      <a:pt x="13299" y="4453"/>
                    </a:lnTo>
                    <a:lnTo>
                      <a:pt x="13208" y="4224"/>
                    </a:lnTo>
                    <a:lnTo>
                      <a:pt x="13116" y="3971"/>
                    </a:lnTo>
                    <a:lnTo>
                      <a:pt x="13001" y="3719"/>
                    </a:lnTo>
                    <a:lnTo>
                      <a:pt x="12703" y="3168"/>
                    </a:lnTo>
                    <a:lnTo>
                      <a:pt x="12359" y="2640"/>
                    </a:lnTo>
                    <a:lnTo>
                      <a:pt x="12015" y="2135"/>
                    </a:lnTo>
                    <a:lnTo>
                      <a:pt x="11694" y="1699"/>
                    </a:lnTo>
                    <a:lnTo>
                      <a:pt x="11442" y="1377"/>
                    </a:lnTo>
                    <a:lnTo>
                      <a:pt x="11282" y="1194"/>
                    </a:lnTo>
                    <a:lnTo>
                      <a:pt x="11167" y="1079"/>
                    </a:lnTo>
                    <a:lnTo>
                      <a:pt x="10983" y="712"/>
                    </a:lnTo>
                    <a:lnTo>
                      <a:pt x="10915" y="505"/>
                    </a:lnTo>
                    <a:lnTo>
                      <a:pt x="10823" y="161"/>
                    </a:lnTo>
                    <a:lnTo>
                      <a:pt x="10800" y="0"/>
                    </a:lnTo>
                    <a:lnTo>
                      <a:pt x="10754" y="161"/>
                    </a:lnTo>
                    <a:lnTo>
                      <a:pt x="10662" y="505"/>
                    </a:lnTo>
                    <a:lnTo>
                      <a:pt x="10594" y="712"/>
                    </a:lnTo>
                    <a:lnTo>
                      <a:pt x="10525" y="895"/>
                    </a:lnTo>
                    <a:lnTo>
                      <a:pt x="10433" y="1079"/>
                    </a:lnTo>
                    <a:lnTo>
                      <a:pt x="10135" y="1377"/>
                    </a:lnTo>
                    <a:lnTo>
                      <a:pt x="9883" y="1699"/>
                    </a:lnTo>
                    <a:lnTo>
                      <a:pt x="9562" y="2135"/>
                    </a:lnTo>
                    <a:lnTo>
                      <a:pt x="9218" y="2640"/>
                    </a:lnTo>
                    <a:lnTo>
                      <a:pt x="8897" y="3168"/>
                    </a:lnTo>
                    <a:lnTo>
                      <a:pt x="8599" y="3719"/>
                    </a:lnTo>
                    <a:lnTo>
                      <a:pt x="8461" y="3971"/>
                    </a:lnTo>
                    <a:lnTo>
                      <a:pt x="8369" y="4224"/>
                    </a:lnTo>
                    <a:lnTo>
                      <a:pt x="8301" y="4453"/>
                    </a:lnTo>
                    <a:lnTo>
                      <a:pt x="8255" y="4683"/>
                    </a:lnTo>
                    <a:lnTo>
                      <a:pt x="8163" y="5211"/>
                    </a:lnTo>
                    <a:lnTo>
                      <a:pt x="8048" y="5922"/>
                    </a:lnTo>
                    <a:lnTo>
                      <a:pt x="7911" y="6772"/>
                    </a:lnTo>
                    <a:lnTo>
                      <a:pt x="7842" y="7231"/>
                    </a:lnTo>
                    <a:lnTo>
                      <a:pt x="7796" y="7713"/>
                    </a:lnTo>
                    <a:lnTo>
                      <a:pt x="7773" y="8172"/>
                    </a:lnTo>
                    <a:lnTo>
                      <a:pt x="7773" y="8654"/>
                    </a:lnTo>
                    <a:lnTo>
                      <a:pt x="7796" y="9113"/>
                    </a:lnTo>
                    <a:lnTo>
                      <a:pt x="7865" y="9549"/>
                    </a:lnTo>
                    <a:lnTo>
                      <a:pt x="7957" y="9962"/>
                    </a:lnTo>
                    <a:lnTo>
                      <a:pt x="8025" y="10146"/>
                    </a:lnTo>
                    <a:lnTo>
                      <a:pt x="8117" y="10329"/>
                    </a:lnTo>
                    <a:lnTo>
                      <a:pt x="8186" y="10513"/>
                    </a:lnTo>
                    <a:lnTo>
                      <a:pt x="8415" y="10834"/>
                    </a:lnTo>
                    <a:lnTo>
                      <a:pt x="8530" y="10972"/>
                    </a:lnTo>
                    <a:lnTo>
                      <a:pt x="8553" y="11018"/>
                    </a:lnTo>
                    <a:lnTo>
                      <a:pt x="8553" y="11110"/>
                    </a:lnTo>
                    <a:lnTo>
                      <a:pt x="8530" y="11156"/>
                    </a:lnTo>
                    <a:lnTo>
                      <a:pt x="8484" y="11179"/>
                    </a:lnTo>
                    <a:lnTo>
                      <a:pt x="8346" y="11110"/>
                    </a:lnTo>
                    <a:lnTo>
                      <a:pt x="7957" y="10789"/>
                    </a:lnTo>
                    <a:lnTo>
                      <a:pt x="7292" y="10284"/>
                    </a:lnTo>
                    <a:lnTo>
                      <a:pt x="6512" y="9779"/>
                    </a:lnTo>
                    <a:lnTo>
                      <a:pt x="6122" y="9595"/>
                    </a:lnTo>
                    <a:lnTo>
                      <a:pt x="5939" y="9526"/>
                    </a:lnTo>
                    <a:lnTo>
                      <a:pt x="5778" y="9480"/>
                    </a:lnTo>
                    <a:lnTo>
                      <a:pt x="5068" y="9319"/>
                    </a:lnTo>
                    <a:lnTo>
                      <a:pt x="4609" y="9228"/>
                    </a:lnTo>
                    <a:lnTo>
                      <a:pt x="4059" y="9159"/>
                    </a:lnTo>
                    <a:lnTo>
                      <a:pt x="3348" y="9113"/>
                    </a:lnTo>
                    <a:lnTo>
                      <a:pt x="2476" y="9090"/>
                    </a:lnTo>
                    <a:lnTo>
                      <a:pt x="1353" y="9113"/>
                    </a:lnTo>
                    <a:lnTo>
                      <a:pt x="0" y="9182"/>
                    </a:lnTo>
                    <a:lnTo>
                      <a:pt x="46" y="9205"/>
                    </a:lnTo>
                    <a:lnTo>
                      <a:pt x="206" y="9251"/>
                    </a:lnTo>
                    <a:lnTo>
                      <a:pt x="459" y="9365"/>
                    </a:lnTo>
                    <a:lnTo>
                      <a:pt x="825" y="9595"/>
                    </a:lnTo>
                    <a:lnTo>
                      <a:pt x="1055" y="9756"/>
                    </a:lnTo>
                    <a:lnTo>
                      <a:pt x="1307" y="9985"/>
                    </a:lnTo>
                    <a:lnTo>
                      <a:pt x="1605" y="10238"/>
                    </a:lnTo>
                    <a:lnTo>
                      <a:pt x="1926" y="10536"/>
                    </a:lnTo>
                    <a:lnTo>
                      <a:pt x="2270" y="10903"/>
                    </a:lnTo>
                    <a:lnTo>
                      <a:pt x="2660" y="11316"/>
                    </a:lnTo>
                    <a:lnTo>
                      <a:pt x="3073" y="11799"/>
                    </a:lnTo>
                    <a:lnTo>
                      <a:pt x="3508" y="12349"/>
                    </a:lnTo>
                    <a:lnTo>
                      <a:pt x="3990" y="12900"/>
                    </a:lnTo>
                    <a:lnTo>
                      <a:pt x="4425" y="13336"/>
                    </a:lnTo>
                    <a:lnTo>
                      <a:pt x="4861" y="13704"/>
                    </a:lnTo>
                    <a:lnTo>
                      <a:pt x="5274" y="13979"/>
                    </a:lnTo>
                    <a:lnTo>
                      <a:pt x="5664" y="14209"/>
                    </a:lnTo>
                    <a:lnTo>
                      <a:pt x="6031" y="14346"/>
                    </a:lnTo>
                    <a:lnTo>
                      <a:pt x="6375" y="14461"/>
                    </a:lnTo>
                    <a:lnTo>
                      <a:pt x="6696" y="14507"/>
                    </a:lnTo>
                    <a:lnTo>
                      <a:pt x="6971" y="14530"/>
                    </a:lnTo>
                    <a:lnTo>
                      <a:pt x="7246" y="14530"/>
                    </a:lnTo>
                    <a:lnTo>
                      <a:pt x="7452" y="14507"/>
                    </a:lnTo>
                    <a:lnTo>
                      <a:pt x="7659" y="14461"/>
                    </a:lnTo>
                    <a:lnTo>
                      <a:pt x="7911" y="14369"/>
                    </a:lnTo>
                    <a:lnTo>
                      <a:pt x="8003" y="14323"/>
                    </a:lnTo>
                    <a:lnTo>
                      <a:pt x="8071" y="14323"/>
                    </a:lnTo>
                    <a:lnTo>
                      <a:pt x="8209" y="14346"/>
                    </a:lnTo>
                    <a:lnTo>
                      <a:pt x="8255" y="14369"/>
                    </a:lnTo>
                    <a:lnTo>
                      <a:pt x="8255" y="14415"/>
                    </a:lnTo>
                    <a:lnTo>
                      <a:pt x="8232" y="14461"/>
                    </a:lnTo>
                    <a:lnTo>
                      <a:pt x="8117" y="14553"/>
                    </a:lnTo>
                    <a:lnTo>
                      <a:pt x="7865" y="14714"/>
                    </a:lnTo>
                    <a:lnTo>
                      <a:pt x="7475" y="14989"/>
                    </a:lnTo>
                    <a:lnTo>
                      <a:pt x="6971" y="15356"/>
                    </a:lnTo>
                    <a:lnTo>
                      <a:pt x="6696" y="15609"/>
                    </a:lnTo>
                    <a:lnTo>
                      <a:pt x="6397" y="15861"/>
                    </a:lnTo>
                    <a:lnTo>
                      <a:pt x="6099" y="16137"/>
                    </a:lnTo>
                    <a:lnTo>
                      <a:pt x="5801" y="16458"/>
                    </a:lnTo>
                    <a:lnTo>
                      <a:pt x="5526" y="16780"/>
                    </a:lnTo>
                    <a:lnTo>
                      <a:pt x="5251" y="17147"/>
                    </a:lnTo>
                    <a:lnTo>
                      <a:pt x="4999" y="17514"/>
                    </a:lnTo>
                    <a:lnTo>
                      <a:pt x="4769" y="17927"/>
                    </a:lnTo>
                    <a:lnTo>
                      <a:pt x="4586" y="18340"/>
                    </a:lnTo>
                    <a:lnTo>
                      <a:pt x="4425" y="18800"/>
                    </a:lnTo>
                    <a:lnTo>
                      <a:pt x="4838" y="18800"/>
                    </a:lnTo>
                    <a:lnTo>
                      <a:pt x="5274" y="18754"/>
                    </a:lnTo>
                    <a:lnTo>
                      <a:pt x="5549" y="18731"/>
                    </a:lnTo>
                    <a:lnTo>
                      <a:pt x="5847" y="18662"/>
                    </a:lnTo>
                    <a:lnTo>
                      <a:pt x="6168" y="18593"/>
                    </a:lnTo>
                    <a:lnTo>
                      <a:pt x="6512" y="18501"/>
                    </a:lnTo>
                    <a:lnTo>
                      <a:pt x="6856" y="18386"/>
                    </a:lnTo>
                    <a:lnTo>
                      <a:pt x="7200" y="18226"/>
                    </a:lnTo>
                    <a:lnTo>
                      <a:pt x="7567" y="18042"/>
                    </a:lnTo>
                    <a:lnTo>
                      <a:pt x="7911" y="17813"/>
                    </a:lnTo>
                    <a:lnTo>
                      <a:pt x="8255" y="17560"/>
                    </a:lnTo>
                    <a:lnTo>
                      <a:pt x="8599" y="17262"/>
                    </a:lnTo>
                    <a:lnTo>
                      <a:pt x="8622" y="17399"/>
                    </a:lnTo>
                    <a:lnTo>
                      <a:pt x="8690" y="17698"/>
                    </a:lnTo>
                    <a:lnTo>
                      <a:pt x="8759" y="17858"/>
                    </a:lnTo>
                    <a:lnTo>
                      <a:pt x="8828" y="17973"/>
                    </a:lnTo>
                    <a:lnTo>
                      <a:pt x="8920" y="18065"/>
                    </a:lnTo>
                    <a:lnTo>
                      <a:pt x="8989" y="18088"/>
                    </a:lnTo>
                    <a:lnTo>
                      <a:pt x="9057" y="18088"/>
                    </a:lnTo>
                    <a:lnTo>
                      <a:pt x="9149" y="18042"/>
                    </a:lnTo>
                    <a:lnTo>
                      <a:pt x="9241" y="18019"/>
                    </a:lnTo>
                    <a:lnTo>
                      <a:pt x="9355" y="17904"/>
                    </a:lnTo>
                    <a:lnTo>
                      <a:pt x="9401" y="17813"/>
                    </a:lnTo>
                    <a:lnTo>
                      <a:pt x="9401" y="17767"/>
                    </a:lnTo>
                    <a:lnTo>
                      <a:pt x="9493" y="17468"/>
                    </a:lnTo>
                    <a:lnTo>
                      <a:pt x="9699" y="16734"/>
                    </a:lnTo>
                    <a:lnTo>
                      <a:pt x="9837" y="16321"/>
                    </a:lnTo>
                    <a:lnTo>
                      <a:pt x="9997" y="15907"/>
                    </a:lnTo>
                    <a:lnTo>
                      <a:pt x="10181" y="15540"/>
                    </a:lnTo>
                    <a:lnTo>
                      <a:pt x="10273" y="15379"/>
                    </a:lnTo>
                    <a:lnTo>
                      <a:pt x="10364" y="15265"/>
                    </a:lnTo>
                    <a:lnTo>
                      <a:pt x="10364" y="16389"/>
                    </a:lnTo>
                    <a:lnTo>
                      <a:pt x="10318" y="17216"/>
                    </a:lnTo>
                    <a:lnTo>
                      <a:pt x="10273" y="17675"/>
                    </a:lnTo>
                    <a:lnTo>
                      <a:pt x="10227" y="18157"/>
                    </a:lnTo>
                    <a:lnTo>
                      <a:pt x="10158" y="18616"/>
                    </a:lnTo>
                    <a:lnTo>
                      <a:pt x="10066" y="19098"/>
                    </a:lnTo>
                    <a:lnTo>
                      <a:pt x="9975" y="19534"/>
                    </a:lnTo>
                    <a:lnTo>
                      <a:pt x="9837" y="19947"/>
                    </a:lnTo>
                    <a:lnTo>
                      <a:pt x="9676" y="20338"/>
                    </a:lnTo>
                    <a:lnTo>
                      <a:pt x="9401" y="20820"/>
                    </a:lnTo>
                    <a:lnTo>
                      <a:pt x="9172" y="21049"/>
                    </a:lnTo>
                    <a:lnTo>
                      <a:pt x="9034" y="21141"/>
                    </a:lnTo>
                    <a:lnTo>
                      <a:pt x="8943" y="21233"/>
                    </a:lnTo>
                    <a:lnTo>
                      <a:pt x="8943" y="21325"/>
                    </a:lnTo>
                    <a:lnTo>
                      <a:pt x="9034" y="21416"/>
                    </a:lnTo>
                    <a:lnTo>
                      <a:pt x="9126" y="21485"/>
                    </a:lnTo>
                    <a:lnTo>
                      <a:pt x="9355" y="21577"/>
                    </a:lnTo>
                    <a:lnTo>
                      <a:pt x="9493" y="21600"/>
                    </a:lnTo>
                    <a:lnTo>
                      <a:pt x="9654" y="21600"/>
                    </a:lnTo>
                    <a:lnTo>
                      <a:pt x="9837" y="21554"/>
                    </a:lnTo>
                    <a:lnTo>
                      <a:pt x="10020" y="21439"/>
                    </a:lnTo>
                    <a:lnTo>
                      <a:pt x="10066" y="21416"/>
                    </a:lnTo>
                    <a:lnTo>
                      <a:pt x="10135" y="21393"/>
                    </a:lnTo>
                    <a:lnTo>
                      <a:pt x="10227" y="21393"/>
                    </a:lnTo>
                    <a:lnTo>
                      <a:pt x="10318" y="21348"/>
                    </a:lnTo>
                    <a:lnTo>
                      <a:pt x="10364" y="21302"/>
                    </a:lnTo>
                    <a:lnTo>
                      <a:pt x="10410" y="21233"/>
                    </a:lnTo>
                    <a:lnTo>
                      <a:pt x="10548" y="20911"/>
                    </a:lnTo>
                    <a:lnTo>
                      <a:pt x="10685" y="20475"/>
                    </a:lnTo>
                    <a:lnTo>
                      <a:pt x="10800" y="19947"/>
                    </a:lnTo>
                    <a:lnTo>
                      <a:pt x="10915" y="19282"/>
                    </a:lnTo>
                    <a:lnTo>
                      <a:pt x="11006" y="18478"/>
                    </a:lnTo>
                    <a:lnTo>
                      <a:pt x="11098" y="17560"/>
                    </a:lnTo>
                    <a:lnTo>
                      <a:pt x="11167" y="16481"/>
                    </a:lnTo>
                    <a:lnTo>
                      <a:pt x="11236" y="15265"/>
                    </a:lnTo>
                    <a:lnTo>
                      <a:pt x="11327" y="15402"/>
                    </a:lnTo>
                    <a:lnTo>
                      <a:pt x="11419" y="15563"/>
                    </a:lnTo>
                    <a:lnTo>
                      <a:pt x="11603" y="15930"/>
                    </a:lnTo>
                    <a:lnTo>
                      <a:pt x="11763" y="16343"/>
                    </a:lnTo>
                    <a:lnTo>
                      <a:pt x="11901" y="16757"/>
                    </a:lnTo>
                    <a:lnTo>
                      <a:pt x="12107" y="17468"/>
                    </a:lnTo>
                    <a:lnTo>
                      <a:pt x="12176" y="17767"/>
                    </a:lnTo>
                    <a:lnTo>
                      <a:pt x="12176" y="17813"/>
                    </a:lnTo>
                    <a:lnTo>
                      <a:pt x="12222" y="17904"/>
                    </a:lnTo>
                    <a:lnTo>
                      <a:pt x="12336" y="18019"/>
                    </a:lnTo>
                    <a:lnTo>
                      <a:pt x="12428" y="18042"/>
                    </a:lnTo>
                    <a:lnTo>
                      <a:pt x="12543" y="18088"/>
                    </a:lnTo>
                    <a:lnTo>
                      <a:pt x="12611" y="18088"/>
                    </a:lnTo>
                    <a:lnTo>
                      <a:pt x="12657" y="18065"/>
                    </a:lnTo>
                    <a:lnTo>
                      <a:pt x="12749" y="17973"/>
                    </a:lnTo>
                    <a:lnTo>
                      <a:pt x="12841" y="17858"/>
                    </a:lnTo>
                    <a:lnTo>
                      <a:pt x="12887" y="17698"/>
                    </a:lnTo>
                    <a:lnTo>
                      <a:pt x="12978" y="17399"/>
                    </a:lnTo>
                    <a:lnTo>
                      <a:pt x="13001" y="17262"/>
                    </a:lnTo>
                    <a:lnTo>
                      <a:pt x="13322" y="17560"/>
                    </a:lnTo>
                    <a:lnTo>
                      <a:pt x="13666" y="17813"/>
                    </a:lnTo>
                    <a:lnTo>
                      <a:pt x="14033" y="18042"/>
                    </a:lnTo>
                    <a:lnTo>
                      <a:pt x="14377" y="18226"/>
                    </a:lnTo>
                    <a:lnTo>
                      <a:pt x="14744" y="18386"/>
                    </a:lnTo>
                    <a:lnTo>
                      <a:pt x="15088" y="18501"/>
                    </a:lnTo>
                    <a:lnTo>
                      <a:pt x="15409" y="18593"/>
                    </a:lnTo>
                    <a:lnTo>
                      <a:pt x="15730" y="18662"/>
                    </a:lnTo>
                    <a:lnTo>
                      <a:pt x="16028" y="18731"/>
                    </a:lnTo>
                    <a:lnTo>
                      <a:pt x="16303" y="18754"/>
                    </a:lnTo>
                    <a:lnTo>
                      <a:pt x="16762" y="18800"/>
                    </a:lnTo>
                    <a:lnTo>
                      <a:pt x="17175" y="18800"/>
                    </a:lnTo>
                    <a:lnTo>
                      <a:pt x="17014" y="18340"/>
                    </a:lnTo>
                    <a:lnTo>
                      <a:pt x="16808" y="17927"/>
                    </a:lnTo>
                    <a:lnTo>
                      <a:pt x="16578" y="17514"/>
                    </a:lnTo>
                    <a:lnTo>
                      <a:pt x="16074" y="16780"/>
                    </a:lnTo>
                    <a:lnTo>
                      <a:pt x="15478" y="16137"/>
                    </a:lnTo>
                    <a:lnTo>
                      <a:pt x="15203" y="15861"/>
                    </a:lnTo>
                    <a:lnTo>
                      <a:pt x="14904" y="15609"/>
                    </a:lnTo>
                    <a:lnTo>
                      <a:pt x="14629" y="15356"/>
                    </a:lnTo>
                    <a:lnTo>
                      <a:pt x="14102" y="14989"/>
                    </a:lnTo>
                    <a:lnTo>
                      <a:pt x="13712" y="14714"/>
                    </a:lnTo>
                    <a:lnTo>
                      <a:pt x="13483" y="14553"/>
                    </a:lnTo>
                    <a:lnTo>
                      <a:pt x="13368" y="14461"/>
                    </a:lnTo>
                    <a:lnTo>
                      <a:pt x="13322" y="14415"/>
                    </a:lnTo>
                    <a:lnTo>
                      <a:pt x="13345" y="14369"/>
                    </a:lnTo>
                    <a:lnTo>
                      <a:pt x="13391" y="14346"/>
                    </a:lnTo>
                    <a:lnTo>
                      <a:pt x="13506" y="14323"/>
                    </a:lnTo>
                    <a:lnTo>
                      <a:pt x="13575" y="14323"/>
                    </a:lnTo>
                    <a:lnTo>
                      <a:pt x="13666" y="14369"/>
                    </a:lnTo>
                    <a:lnTo>
                      <a:pt x="13941" y="14461"/>
                    </a:lnTo>
                    <a:lnTo>
                      <a:pt x="14125" y="14507"/>
                    </a:lnTo>
                    <a:lnTo>
                      <a:pt x="14354" y="14530"/>
                    </a:lnTo>
                    <a:lnTo>
                      <a:pt x="14606" y="14530"/>
                    </a:lnTo>
                    <a:lnTo>
                      <a:pt x="14904" y="14507"/>
                    </a:lnTo>
                    <a:lnTo>
                      <a:pt x="15225" y="14461"/>
                    </a:lnTo>
                    <a:lnTo>
                      <a:pt x="15569" y="14346"/>
                    </a:lnTo>
                    <a:lnTo>
                      <a:pt x="15936" y="14209"/>
                    </a:lnTo>
                    <a:lnTo>
                      <a:pt x="16326" y="13979"/>
                    </a:lnTo>
                    <a:lnTo>
                      <a:pt x="16739" y="13704"/>
                    </a:lnTo>
                    <a:lnTo>
                      <a:pt x="17175" y="13336"/>
                    </a:lnTo>
                    <a:lnTo>
                      <a:pt x="17610" y="12900"/>
                    </a:lnTo>
                    <a:lnTo>
                      <a:pt x="18527" y="11799"/>
                    </a:lnTo>
                    <a:lnTo>
                      <a:pt x="18940" y="11316"/>
                    </a:lnTo>
                    <a:lnTo>
                      <a:pt x="19307" y="10903"/>
                    </a:lnTo>
                    <a:lnTo>
                      <a:pt x="19674" y="10536"/>
                    </a:lnTo>
                    <a:lnTo>
                      <a:pt x="19995" y="10238"/>
                    </a:lnTo>
                    <a:lnTo>
                      <a:pt x="20270" y="9985"/>
                    </a:lnTo>
                    <a:lnTo>
                      <a:pt x="20522" y="9756"/>
                    </a:lnTo>
                    <a:lnTo>
                      <a:pt x="20752" y="9595"/>
                    </a:lnTo>
                    <a:lnTo>
                      <a:pt x="21141" y="9365"/>
                    </a:lnTo>
                    <a:lnTo>
                      <a:pt x="21394" y="9251"/>
                    </a:lnTo>
                    <a:lnTo>
                      <a:pt x="21554" y="9205"/>
                    </a:lnTo>
                    <a:lnTo>
                      <a:pt x="21600" y="9182"/>
                    </a:lnTo>
                    <a:lnTo>
                      <a:pt x="20224" y="9113"/>
                    </a:lnTo>
                    <a:lnTo>
                      <a:pt x="19124" y="9090"/>
                    </a:lnTo>
                    <a:lnTo>
                      <a:pt x="18229" y="9113"/>
                    </a:lnTo>
                    <a:lnTo>
                      <a:pt x="17518" y="9159"/>
                    </a:lnTo>
                    <a:lnTo>
                      <a:pt x="16968" y="9228"/>
                    </a:lnTo>
                    <a:lnTo>
                      <a:pt x="16532" y="9319"/>
                    </a:lnTo>
                    <a:lnTo>
                      <a:pt x="15822" y="948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19" name="Freeform 32"/>
              <p:cNvSpPr/>
              <p:nvPr/>
            </p:nvSpPr>
            <p:spPr>
              <a:xfrm rot="6220444">
                <a:off x="20044409" y="2665166"/>
                <a:ext cx="1141019" cy="3599298"/>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20" name="Freeform 16"/>
              <p:cNvSpPr/>
              <p:nvPr/>
            </p:nvSpPr>
            <p:spPr>
              <a:xfrm rot="6533397">
                <a:off x="21921688" y="9391293"/>
                <a:ext cx="1709320" cy="3486236"/>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21" name="Freeform 20"/>
              <p:cNvSpPr/>
              <p:nvPr/>
            </p:nvSpPr>
            <p:spPr>
              <a:xfrm rot="7604268">
                <a:off x="20480070" y="10392730"/>
                <a:ext cx="1591955" cy="4065560"/>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333" name="Group 189"/>
            <p:cNvGrpSpPr/>
            <p:nvPr/>
          </p:nvGrpSpPr>
          <p:grpSpPr>
            <a:xfrm>
              <a:off x="410484" y="41190"/>
              <a:ext cx="24384026" cy="13674833"/>
              <a:chOff x="0" y="-1"/>
              <a:chExt cx="24384024" cy="13674832"/>
            </a:xfrm>
          </p:grpSpPr>
          <p:sp>
            <p:nvSpPr>
              <p:cNvPr id="1323" name="Freeform 12"/>
              <p:cNvSpPr/>
              <p:nvPr/>
            </p:nvSpPr>
            <p:spPr>
              <a:xfrm rot="19954067">
                <a:off x="20594411" y="7411706"/>
                <a:ext cx="2491633" cy="1945901"/>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24" name="Freeform 20"/>
              <p:cNvSpPr/>
              <p:nvPr/>
            </p:nvSpPr>
            <p:spPr>
              <a:xfrm rot="12859877">
                <a:off x="18431152" y="10344805"/>
                <a:ext cx="1756280" cy="2522946"/>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25" name="Freeform 12"/>
              <p:cNvSpPr/>
              <p:nvPr/>
            </p:nvSpPr>
            <p:spPr>
              <a:xfrm rot="1886122">
                <a:off x="19360415" y="4874929"/>
                <a:ext cx="2185051" cy="1706473"/>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26" name="Freeform 16"/>
              <p:cNvSpPr/>
              <p:nvPr/>
            </p:nvSpPr>
            <p:spPr>
              <a:xfrm rot="19458545">
                <a:off x="21721928" y="337576"/>
                <a:ext cx="1718344" cy="1971365"/>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27" name="Freeform 32"/>
              <p:cNvSpPr/>
              <p:nvPr/>
            </p:nvSpPr>
            <p:spPr>
              <a:xfrm rot="16200000">
                <a:off x="19323849" y="1415223"/>
                <a:ext cx="718054" cy="2265049"/>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28" name="Freeform 28"/>
              <p:cNvSpPr/>
              <p:nvPr/>
            </p:nvSpPr>
            <p:spPr>
              <a:xfrm rot="2065345">
                <a:off x="2086525" y="359788"/>
                <a:ext cx="2009313" cy="237718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29" name="Freeform 39"/>
              <p:cNvSpPr/>
              <p:nvPr/>
            </p:nvSpPr>
            <p:spPr>
              <a:xfrm>
                <a:off x="23543600" y="2499741"/>
                <a:ext cx="840420" cy="1553272"/>
              </a:xfrm>
              <a:custGeom>
                <a:avLst/>
                <a:gdLst/>
                <a:ahLst/>
                <a:cxnLst>
                  <a:cxn ang="0">
                    <a:pos x="wd2" y="hd2"/>
                  </a:cxn>
                  <a:cxn ang="5400000">
                    <a:pos x="wd2" y="hd2"/>
                  </a:cxn>
                  <a:cxn ang="10800000">
                    <a:pos x="wd2" y="hd2"/>
                  </a:cxn>
                  <a:cxn ang="16200000">
                    <a:pos x="wd2" y="hd2"/>
                  </a:cxn>
                </a:cxnLst>
                <a:rect l="0" t="0" r="r" b="b"/>
                <a:pathLst>
                  <a:path w="21600" h="21600" extrusionOk="0">
                    <a:moveTo>
                      <a:pt x="4629" y="15652"/>
                    </a:moveTo>
                    <a:lnTo>
                      <a:pt x="5091" y="15840"/>
                    </a:lnTo>
                    <a:lnTo>
                      <a:pt x="5709" y="16466"/>
                    </a:lnTo>
                    <a:lnTo>
                      <a:pt x="6017" y="16842"/>
                    </a:lnTo>
                    <a:lnTo>
                      <a:pt x="6326" y="17718"/>
                    </a:lnTo>
                    <a:lnTo>
                      <a:pt x="6326" y="20285"/>
                    </a:lnTo>
                    <a:lnTo>
                      <a:pt x="6017" y="21412"/>
                    </a:lnTo>
                    <a:lnTo>
                      <a:pt x="5863" y="21600"/>
                    </a:lnTo>
                    <a:lnTo>
                      <a:pt x="6017" y="21600"/>
                    </a:lnTo>
                    <a:lnTo>
                      <a:pt x="8486" y="21037"/>
                    </a:lnTo>
                    <a:lnTo>
                      <a:pt x="10183" y="20598"/>
                    </a:lnTo>
                    <a:lnTo>
                      <a:pt x="12189" y="20223"/>
                    </a:lnTo>
                    <a:lnTo>
                      <a:pt x="14194" y="19910"/>
                    </a:lnTo>
                    <a:lnTo>
                      <a:pt x="16200" y="19659"/>
                    </a:lnTo>
                    <a:lnTo>
                      <a:pt x="18051" y="19534"/>
                    </a:lnTo>
                    <a:lnTo>
                      <a:pt x="18823" y="19534"/>
                    </a:lnTo>
                    <a:lnTo>
                      <a:pt x="19440" y="19597"/>
                    </a:lnTo>
                    <a:lnTo>
                      <a:pt x="20057" y="19158"/>
                    </a:lnTo>
                    <a:lnTo>
                      <a:pt x="21600" y="18219"/>
                    </a:lnTo>
                    <a:lnTo>
                      <a:pt x="21600" y="0"/>
                    </a:lnTo>
                    <a:lnTo>
                      <a:pt x="19286" y="63"/>
                    </a:lnTo>
                    <a:lnTo>
                      <a:pt x="17897" y="125"/>
                    </a:lnTo>
                    <a:lnTo>
                      <a:pt x="16663" y="250"/>
                    </a:lnTo>
                    <a:lnTo>
                      <a:pt x="15737" y="376"/>
                    </a:lnTo>
                    <a:lnTo>
                      <a:pt x="14811" y="563"/>
                    </a:lnTo>
                    <a:lnTo>
                      <a:pt x="14040" y="751"/>
                    </a:lnTo>
                    <a:lnTo>
                      <a:pt x="12343" y="1440"/>
                    </a:lnTo>
                    <a:lnTo>
                      <a:pt x="11726" y="1878"/>
                    </a:lnTo>
                    <a:lnTo>
                      <a:pt x="11417" y="2254"/>
                    </a:lnTo>
                    <a:lnTo>
                      <a:pt x="11263" y="2630"/>
                    </a:lnTo>
                    <a:lnTo>
                      <a:pt x="12960" y="2755"/>
                    </a:lnTo>
                    <a:lnTo>
                      <a:pt x="14349" y="2943"/>
                    </a:lnTo>
                    <a:lnTo>
                      <a:pt x="15583" y="3068"/>
                    </a:lnTo>
                    <a:lnTo>
                      <a:pt x="16509" y="3256"/>
                    </a:lnTo>
                    <a:lnTo>
                      <a:pt x="17126" y="3443"/>
                    </a:lnTo>
                    <a:lnTo>
                      <a:pt x="17589" y="3631"/>
                    </a:lnTo>
                    <a:lnTo>
                      <a:pt x="17743" y="3882"/>
                    </a:lnTo>
                    <a:lnTo>
                      <a:pt x="17743" y="4320"/>
                    </a:lnTo>
                    <a:lnTo>
                      <a:pt x="17434" y="4570"/>
                    </a:lnTo>
                    <a:lnTo>
                      <a:pt x="16354" y="5009"/>
                    </a:lnTo>
                    <a:lnTo>
                      <a:pt x="14811" y="5510"/>
                    </a:lnTo>
                    <a:lnTo>
                      <a:pt x="12960" y="5948"/>
                    </a:lnTo>
                    <a:lnTo>
                      <a:pt x="10954" y="6449"/>
                    </a:lnTo>
                    <a:lnTo>
                      <a:pt x="4474" y="7576"/>
                    </a:lnTo>
                    <a:lnTo>
                      <a:pt x="1234" y="8077"/>
                    </a:lnTo>
                    <a:lnTo>
                      <a:pt x="0" y="8264"/>
                    </a:lnTo>
                    <a:lnTo>
                      <a:pt x="1543" y="8327"/>
                    </a:lnTo>
                    <a:lnTo>
                      <a:pt x="2931" y="8452"/>
                    </a:lnTo>
                    <a:lnTo>
                      <a:pt x="5091" y="8703"/>
                    </a:lnTo>
                    <a:lnTo>
                      <a:pt x="6017" y="8890"/>
                    </a:lnTo>
                    <a:lnTo>
                      <a:pt x="6789" y="9078"/>
                    </a:lnTo>
                    <a:lnTo>
                      <a:pt x="8023" y="9579"/>
                    </a:lnTo>
                    <a:lnTo>
                      <a:pt x="8331" y="9892"/>
                    </a:lnTo>
                    <a:lnTo>
                      <a:pt x="8640" y="10143"/>
                    </a:lnTo>
                    <a:lnTo>
                      <a:pt x="8949" y="10456"/>
                    </a:lnTo>
                    <a:lnTo>
                      <a:pt x="8949" y="11457"/>
                    </a:lnTo>
                    <a:lnTo>
                      <a:pt x="8794" y="12083"/>
                    </a:lnTo>
                    <a:lnTo>
                      <a:pt x="8331" y="12772"/>
                    </a:lnTo>
                    <a:lnTo>
                      <a:pt x="7714" y="13398"/>
                    </a:lnTo>
                    <a:lnTo>
                      <a:pt x="6326" y="14525"/>
                    </a:lnTo>
                    <a:lnTo>
                      <a:pt x="5091" y="15339"/>
                    </a:lnTo>
                    <a:lnTo>
                      <a:pt x="4629" y="15652"/>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30" name="Freeform 88"/>
              <p:cNvSpPr/>
              <p:nvPr/>
            </p:nvSpPr>
            <p:spPr>
              <a:xfrm>
                <a:off x="28849" y="10193126"/>
                <a:ext cx="1847226" cy="1806306"/>
              </a:xfrm>
              <a:custGeom>
                <a:avLst/>
                <a:gdLst/>
                <a:ahLst/>
                <a:cxnLst>
                  <a:cxn ang="0">
                    <a:pos x="wd2" y="hd2"/>
                  </a:cxn>
                  <a:cxn ang="5400000">
                    <a:pos x="wd2" y="hd2"/>
                  </a:cxn>
                  <a:cxn ang="10800000">
                    <a:pos x="wd2" y="hd2"/>
                  </a:cxn>
                  <a:cxn ang="16200000">
                    <a:pos x="wd2" y="hd2"/>
                  </a:cxn>
                </a:cxnLst>
                <a:rect l="0" t="0" r="r" b="b"/>
                <a:pathLst>
                  <a:path w="21600" h="21600" extrusionOk="0">
                    <a:moveTo>
                      <a:pt x="21600" y="20551"/>
                    </a:moveTo>
                    <a:lnTo>
                      <a:pt x="21463" y="20237"/>
                    </a:lnTo>
                    <a:lnTo>
                      <a:pt x="21258" y="19922"/>
                    </a:lnTo>
                    <a:lnTo>
                      <a:pt x="20575" y="19031"/>
                    </a:lnTo>
                    <a:lnTo>
                      <a:pt x="19549" y="17930"/>
                    </a:lnTo>
                    <a:lnTo>
                      <a:pt x="18114" y="16567"/>
                    </a:lnTo>
                    <a:lnTo>
                      <a:pt x="17772" y="16148"/>
                    </a:lnTo>
                    <a:lnTo>
                      <a:pt x="17225" y="15204"/>
                    </a:lnTo>
                    <a:lnTo>
                      <a:pt x="16815" y="13631"/>
                    </a:lnTo>
                    <a:lnTo>
                      <a:pt x="16610" y="12478"/>
                    </a:lnTo>
                    <a:lnTo>
                      <a:pt x="16610" y="11324"/>
                    </a:lnTo>
                    <a:lnTo>
                      <a:pt x="16678" y="10171"/>
                    </a:lnTo>
                    <a:lnTo>
                      <a:pt x="16747" y="9070"/>
                    </a:lnTo>
                    <a:lnTo>
                      <a:pt x="16952" y="8021"/>
                    </a:lnTo>
                    <a:lnTo>
                      <a:pt x="16952" y="7130"/>
                    </a:lnTo>
                    <a:lnTo>
                      <a:pt x="16884" y="6711"/>
                    </a:lnTo>
                    <a:lnTo>
                      <a:pt x="16815" y="6396"/>
                    </a:lnTo>
                    <a:lnTo>
                      <a:pt x="16610" y="6082"/>
                    </a:lnTo>
                    <a:lnTo>
                      <a:pt x="16473" y="5819"/>
                    </a:lnTo>
                    <a:lnTo>
                      <a:pt x="16063" y="5400"/>
                    </a:lnTo>
                    <a:lnTo>
                      <a:pt x="15585" y="5138"/>
                    </a:lnTo>
                    <a:lnTo>
                      <a:pt x="15243" y="4928"/>
                    </a:lnTo>
                    <a:lnTo>
                      <a:pt x="14833" y="4823"/>
                    </a:lnTo>
                    <a:lnTo>
                      <a:pt x="14491" y="5400"/>
                    </a:lnTo>
                    <a:lnTo>
                      <a:pt x="14218" y="5819"/>
                    </a:lnTo>
                    <a:lnTo>
                      <a:pt x="13944" y="6186"/>
                    </a:lnTo>
                    <a:lnTo>
                      <a:pt x="13671" y="6501"/>
                    </a:lnTo>
                    <a:lnTo>
                      <a:pt x="13124" y="6816"/>
                    </a:lnTo>
                    <a:lnTo>
                      <a:pt x="12646" y="6816"/>
                    </a:lnTo>
                    <a:lnTo>
                      <a:pt x="12372" y="6711"/>
                    </a:lnTo>
                    <a:lnTo>
                      <a:pt x="11962" y="6396"/>
                    </a:lnTo>
                    <a:lnTo>
                      <a:pt x="11757" y="6134"/>
                    </a:lnTo>
                    <a:lnTo>
                      <a:pt x="11347" y="5557"/>
                    </a:lnTo>
                    <a:lnTo>
                      <a:pt x="11005" y="4823"/>
                    </a:lnTo>
                    <a:lnTo>
                      <a:pt x="10663" y="4037"/>
                    </a:lnTo>
                    <a:lnTo>
                      <a:pt x="10390" y="3198"/>
                    </a:lnTo>
                    <a:lnTo>
                      <a:pt x="9980" y="1625"/>
                    </a:lnTo>
                    <a:lnTo>
                      <a:pt x="9706" y="472"/>
                    </a:lnTo>
                    <a:lnTo>
                      <a:pt x="9638" y="0"/>
                    </a:lnTo>
                    <a:lnTo>
                      <a:pt x="9228" y="944"/>
                    </a:lnTo>
                    <a:lnTo>
                      <a:pt x="8681" y="1678"/>
                    </a:lnTo>
                    <a:lnTo>
                      <a:pt x="8408" y="1940"/>
                    </a:lnTo>
                    <a:lnTo>
                      <a:pt x="8134" y="2150"/>
                    </a:lnTo>
                    <a:lnTo>
                      <a:pt x="7792" y="2359"/>
                    </a:lnTo>
                    <a:lnTo>
                      <a:pt x="7109" y="2569"/>
                    </a:lnTo>
                    <a:lnTo>
                      <a:pt x="6767" y="2621"/>
                    </a:lnTo>
                    <a:lnTo>
                      <a:pt x="6084" y="2621"/>
                    </a:lnTo>
                    <a:lnTo>
                      <a:pt x="5332" y="2517"/>
                    </a:lnTo>
                    <a:lnTo>
                      <a:pt x="4648" y="2307"/>
                    </a:lnTo>
                    <a:lnTo>
                      <a:pt x="3965" y="2045"/>
                    </a:lnTo>
                    <a:lnTo>
                      <a:pt x="3281" y="1730"/>
                    </a:lnTo>
                    <a:lnTo>
                      <a:pt x="2734" y="1363"/>
                    </a:lnTo>
                    <a:lnTo>
                      <a:pt x="2187" y="1049"/>
                    </a:lnTo>
                    <a:lnTo>
                      <a:pt x="1162" y="262"/>
                    </a:lnTo>
                    <a:lnTo>
                      <a:pt x="889" y="367"/>
                    </a:lnTo>
                    <a:lnTo>
                      <a:pt x="615" y="419"/>
                    </a:lnTo>
                    <a:lnTo>
                      <a:pt x="0" y="524"/>
                    </a:lnTo>
                    <a:lnTo>
                      <a:pt x="0" y="11953"/>
                    </a:lnTo>
                    <a:lnTo>
                      <a:pt x="1435" y="12268"/>
                    </a:lnTo>
                    <a:lnTo>
                      <a:pt x="2734" y="12635"/>
                    </a:lnTo>
                    <a:lnTo>
                      <a:pt x="3828" y="13054"/>
                    </a:lnTo>
                    <a:lnTo>
                      <a:pt x="4238" y="13264"/>
                    </a:lnTo>
                    <a:lnTo>
                      <a:pt x="4648" y="13526"/>
                    </a:lnTo>
                    <a:lnTo>
                      <a:pt x="4853" y="13788"/>
                    </a:lnTo>
                    <a:lnTo>
                      <a:pt x="4990" y="14050"/>
                    </a:lnTo>
                    <a:lnTo>
                      <a:pt x="4990" y="14313"/>
                    </a:lnTo>
                    <a:lnTo>
                      <a:pt x="4853" y="14575"/>
                    </a:lnTo>
                    <a:lnTo>
                      <a:pt x="4580" y="14889"/>
                    </a:lnTo>
                    <a:lnTo>
                      <a:pt x="4101" y="15204"/>
                    </a:lnTo>
                    <a:lnTo>
                      <a:pt x="3418" y="15518"/>
                    </a:lnTo>
                    <a:lnTo>
                      <a:pt x="2597" y="15833"/>
                    </a:lnTo>
                    <a:lnTo>
                      <a:pt x="2666" y="15990"/>
                    </a:lnTo>
                    <a:lnTo>
                      <a:pt x="2803" y="16148"/>
                    </a:lnTo>
                    <a:lnTo>
                      <a:pt x="3076" y="16305"/>
                    </a:lnTo>
                    <a:lnTo>
                      <a:pt x="3554" y="16410"/>
                    </a:lnTo>
                    <a:lnTo>
                      <a:pt x="4170" y="16515"/>
                    </a:lnTo>
                    <a:lnTo>
                      <a:pt x="5058" y="16515"/>
                    </a:lnTo>
                    <a:lnTo>
                      <a:pt x="6220" y="16410"/>
                    </a:lnTo>
                    <a:lnTo>
                      <a:pt x="7519" y="16252"/>
                    </a:lnTo>
                    <a:lnTo>
                      <a:pt x="8886" y="16095"/>
                    </a:lnTo>
                    <a:lnTo>
                      <a:pt x="10253" y="15990"/>
                    </a:lnTo>
                    <a:lnTo>
                      <a:pt x="13056" y="15990"/>
                    </a:lnTo>
                    <a:lnTo>
                      <a:pt x="14423" y="16148"/>
                    </a:lnTo>
                    <a:lnTo>
                      <a:pt x="15653" y="16357"/>
                    </a:lnTo>
                    <a:lnTo>
                      <a:pt x="16268" y="16515"/>
                    </a:lnTo>
                    <a:lnTo>
                      <a:pt x="16815" y="16672"/>
                    </a:lnTo>
                    <a:lnTo>
                      <a:pt x="17977" y="17668"/>
                    </a:lnTo>
                    <a:lnTo>
                      <a:pt x="19208" y="18926"/>
                    </a:lnTo>
                    <a:lnTo>
                      <a:pt x="19686" y="19608"/>
                    </a:lnTo>
                    <a:lnTo>
                      <a:pt x="20096" y="20237"/>
                    </a:lnTo>
                    <a:lnTo>
                      <a:pt x="20165" y="20551"/>
                    </a:lnTo>
                    <a:lnTo>
                      <a:pt x="20301" y="20866"/>
                    </a:lnTo>
                    <a:lnTo>
                      <a:pt x="20301" y="21128"/>
                    </a:lnTo>
                    <a:lnTo>
                      <a:pt x="20233" y="21443"/>
                    </a:lnTo>
                    <a:lnTo>
                      <a:pt x="20233" y="21548"/>
                    </a:lnTo>
                    <a:lnTo>
                      <a:pt x="20301" y="21600"/>
                    </a:lnTo>
                    <a:lnTo>
                      <a:pt x="20575" y="21600"/>
                    </a:lnTo>
                    <a:lnTo>
                      <a:pt x="20916" y="21548"/>
                    </a:lnTo>
                    <a:lnTo>
                      <a:pt x="21190" y="21338"/>
                    </a:lnTo>
                    <a:lnTo>
                      <a:pt x="21327" y="21181"/>
                    </a:lnTo>
                    <a:lnTo>
                      <a:pt x="21395" y="20971"/>
                    </a:lnTo>
                    <a:lnTo>
                      <a:pt x="21532" y="20866"/>
                    </a:lnTo>
                    <a:lnTo>
                      <a:pt x="21600" y="20761"/>
                    </a:lnTo>
                    <a:lnTo>
                      <a:pt x="21600" y="20551"/>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31" name="Freeform 47"/>
              <p:cNvSpPr/>
              <p:nvPr/>
            </p:nvSpPr>
            <p:spPr>
              <a:xfrm>
                <a:off x="-1" y="4835612"/>
                <a:ext cx="1209539" cy="1705067"/>
              </a:xfrm>
              <a:custGeom>
                <a:avLst/>
                <a:gdLst/>
                <a:ahLst/>
                <a:cxnLst>
                  <a:cxn ang="0">
                    <a:pos x="wd2" y="hd2"/>
                  </a:cxn>
                  <a:cxn ang="5400000">
                    <a:pos x="wd2" y="hd2"/>
                  </a:cxn>
                  <a:cxn ang="10800000">
                    <a:pos x="wd2" y="hd2"/>
                  </a:cxn>
                  <a:cxn ang="16200000">
                    <a:pos x="wd2" y="hd2"/>
                  </a:cxn>
                </a:cxnLst>
                <a:rect l="0" t="0" r="r" b="b"/>
                <a:pathLst>
                  <a:path w="21600" h="21600" extrusionOk="0">
                    <a:moveTo>
                      <a:pt x="9613" y="13598"/>
                    </a:moveTo>
                    <a:lnTo>
                      <a:pt x="10970" y="13297"/>
                    </a:lnTo>
                    <a:lnTo>
                      <a:pt x="11761" y="13056"/>
                    </a:lnTo>
                    <a:lnTo>
                      <a:pt x="12666" y="12755"/>
                    </a:lnTo>
                    <a:lnTo>
                      <a:pt x="13458" y="12334"/>
                    </a:lnTo>
                    <a:lnTo>
                      <a:pt x="14136" y="11913"/>
                    </a:lnTo>
                    <a:lnTo>
                      <a:pt x="14702" y="11372"/>
                    </a:lnTo>
                    <a:lnTo>
                      <a:pt x="14928" y="11071"/>
                    </a:lnTo>
                    <a:lnTo>
                      <a:pt x="15041" y="10770"/>
                    </a:lnTo>
                    <a:lnTo>
                      <a:pt x="15267" y="10048"/>
                    </a:lnTo>
                    <a:lnTo>
                      <a:pt x="15606" y="9386"/>
                    </a:lnTo>
                    <a:lnTo>
                      <a:pt x="16059" y="8845"/>
                    </a:lnTo>
                    <a:lnTo>
                      <a:pt x="16511" y="8363"/>
                    </a:lnTo>
                    <a:lnTo>
                      <a:pt x="17190" y="7701"/>
                    </a:lnTo>
                    <a:lnTo>
                      <a:pt x="17529" y="7521"/>
                    </a:lnTo>
                    <a:lnTo>
                      <a:pt x="16172" y="7701"/>
                    </a:lnTo>
                    <a:lnTo>
                      <a:pt x="15041" y="7762"/>
                    </a:lnTo>
                    <a:lnTo>
                      <a:pt x="14023" y="7762"/>
                    </a:lnTo>
                    <a:lnTo>
                      <a:pt x="12440" y="7521"/>
                    </a:lnTo>
                    <a:lnTo>
                      <a:pt x="11535" y="7040"/>
                    </a:lnTo>
                    <a:lnTo>
                      <a:pt x="11196" y="6739"/>
                    </a:lnTo>
                    <a:lnTo>
                      <a:pt x="10970" y="6378"/>
                    </a:lnTo>
                    <a:lnTo>
                      <a:pt x="10857" y="6077"/>
                    </a:lnTo>
                    <a:lnTo>
                      <a:pt x="10743" y="5415"/>
                    </a:lnTo>
                    <a:lnTo>
                      <a:pt x="10970" y="4813"/>
                    </a:lnTo>
                    <a:lnTo>
                      <a:pt x="11196" y="4452"/>
                    </a:lnTo>
                    <a:lnTo>
                      <a:pt x="11309" y="4212"/>
                    </a:lnTo>
                    <a:lnTo>
                      <a:pt x="11422" y="3911"/>
                    </a:lnTo>
                    <a:lnTo>
                      <a:pt x="11422" y="3610"/>
                    </a:lnTo>
                    <a:lnTo>
                      <a:pt x="11309" y="3309"/>
                    </a:lnTo>
                    <a:lnTo>
                      <a:pt x="10970" y="2708"/>
                    </a:lnTo>
                    <a:lnTo>
                      <a:pt x="10630" y="2407"/>
                    </a:lnTo>
                    <a:lnTo>
                      <a:pt x="10404" y="2166"/>
                    </a:lnTo>
                    <a:lnTo>
                      <a:pt x="9839" y="1925"/>
                    </a:lnTo>
                    <a:lnTo>
                      <a:pt x="8934" y="1504"/>
                    </a:lnTo>
                    <a:lnTo>
                      <a:pt x="6785" y="662"/>
                    </a:lnTo>
                    <a:lnTo>
                      <a:pt x="4976" y="120"/>
                    </a:lnTo>
                    <a:lnTo>
                      <a:pt x="4524" y="0"/>
                    </a:lnTo>
                    <a:lnTo>
                      <a:pt x="4524" y="60"/>
                    </a:lnTo>
                    <a:lnTo>
                      <a:pt x="4750" y="181"/>
                    </a:lnTo>
                    <a:lnTo>
                      <a:pt x="5089" y="481"/>
                    </a:lnTo>
                    <a:lnTo>
                      <a:pt x="5315" y="842"/>
                    </a:lnTo>
                    <a:lnTo>
                      <a:pt x="5541" y="1444"/>
                    </a:lnTo>
                    <a:lnTo>
                      <a:pt x="5428" y="1925"/>
                    </a:lnTo>
                    <a:lnTo>
                      <a:pt x="5315" y="2106"/>
                    </a:lnTo>
                    <a:lnTo>
                      <a:pt x="4976" y="2046"/>
                    </a:lnTo>
                    <a:lnTo>
                      <a:pt x="4524" y="1986"/>
                    </a:lnTo>
                    <a:lnTo>
                      <a:pt x="3958" y="2046"/>
                    </a:lnTo>
                    <a:lnTo>
                      <a:pt x="3280" y="2166"/>
                    </a:lnTo>
                    <a:lnTo>
                      <a:pt x="2714" y="2467"/>
                    </a:lnTo>
                    <a:lnTo>
                      <a:pt x="2488" y="2647"/>
                    </a:lnTo>
                    <a:lnTo>
                      <a:pt x="2149" y="2888"/>
                    </a:lnTo>
                    <a:lnTo>
                      <a:pt x="1923" y="3189"/>
                    </a:lnTo>
                    <a:lnTo>
                      <a:pt x="1696" y="3550"/>
                    </a:lnTo>
                    <a:lnTo>
                      <a:pt x="1470" y="4152"/>
                    </a:lnTo>
                    <a:lnTo>
                      <a:pt x="1357" y="4633"/>
                    </a:lnTo>
                    <a:lnTo>
                      <a:pt x="1357" y="6077"/>
                    </a:lnTo>
                    <a:lnTo>
                      <a:pt x="1244" y="6137"/>
                    </a:lnTo>
                    <a:lnTo>
                      <a:pt x="1131" y="6137"/>
                    </a:lnTo>
                    <a:lnTo>
                      <a:pt x="1131" y="6077"/>
                    </a:lnTo>
                    <a:lnTo>
                      <a:pt x="905" y="5836"/>
                    </a:lnTo>
                    <a:lnTo>
                      <a:pt x="0" y="4392"/>
                    </a:lnTo>
                    <a:lnTo>
                      <a:pt x="0" y="19915"/>
                    </a:lnTo>
                    <a:lnTo>
                      <a:pt x="679" y="19554"/>
                    </a:lnTo>
                    <a:lnTo>
                      <a:pt x="1696" y="19133"/>
                    </a:lnTo>
                    <a:lnTo>
                      <a:pt x="2940" y="18652"/>
                    </a:lnTo>
                    <a:lnTo>
                      <a:pt x="4524" y="18231"/>
                    </a:lnTo>
                    <a:lnTo>
                      <a:pt x="5654" y="17870"/>
                    </a:lnTo>
                    <a:lnTo>
                      <a:pt x="6107" y="17629"/>
                    </a:lnTo>
                    <a:lnTo>
                      <a:pt x="6446" y="17388"/>
                    </a:lnTo>
                    <a:lnTo>
                      <a:pt x="7125" y="16847"/>
                    </a:lnTo>
                    <a:lnTo>
                      <a:pt x="7803" y="15764"/>
                    </a:lnTo>
                    <a:lnTo>
                      <a:pt x="8029" y="15282"/>
                    </a:lnTo>
                    <a:lnTo>
                      <a:pt x="8142" y="14560"/>
                    </a:lnTo>
                    <a:lnTo>
                      <a:pt x="10630" y="15583"/>
                    </a:lnTo>
                    <a:lnTo>
                      <a:pt x="12440" y="16365"/>
                    </a:lnTo>
                    <a:lnTo>
                      <a:pt x="14362" y="17328"/>
                    </a:lnTo>
                    <a:lnTo>
                      <a:pt x="16172" y="18351"/>
                    </a:lnTo>
                    <a:lnTo>
                      <a:pt x="16963" y="18832"/>
                    </a:lnTo>
                    <a:lnTo>
                      <a:pt x="17642" y="19374"/>
                    </a:lnTo>
                    <a:lnTo>
                      <a:pt x="18207" y="19915"/>
                    </a:lnTo>
                    <a:lnTo>
                      <a:pt x="18660" y="20397"/>
                    </a:lnTo>
                    <a:lnTo>
                      <a:pt x="18999" y="20878"/>
                    </a:lnTo>
                    <a:lnTo>
                      <a:pt x="18999" y="21540"/>
                    </a:lnTo>
                    <a:lnTo>
                      <a:pt x="19225" y="21600"/>
                    </a:lnTo>
                    <a:lnTo>
                      <a:pt x="19564" y="21600"/>
                    </a:lnTo>
                    <a:lnTo>
                      <a:pt x="19904" y="21540"/>
                    </a:lnTo>
                    <a:lnTo>
                      <a:pt x="20469" y="21359"/>
                    </a:lnTo>
                    <a:lnTo>
                      <a:pt x="20808" y="21239"/>
                    </a:lnTo>
                    <a:lnTo>
                      <a:pt x="21261" y="20758"/>
                    </a:lnTo>
                    <a:lnTo>
                      <a:pt x="21261" y="20457"/>
                    </a:lnTo>
                    <a:lnTo>
                      <a:pt x="21374" y="20276"/>
                    </a:lnTo>
                    <a:lnTo>
                      <a:pt x="21600" y="20036"/>
                    </a:lnTo>
                    <a:lnTo>
                      <a:pt x="21487" y="19795"/>
                    </a:lnTo>
                    <a:lnTo>
                      <a:pt x="21035" y="19374"/>
                    </a:lnTo>
                    <a:lnTo>
                      <a:pt x="20243" y="18832"/>
                    </a:lnTo>
                    <a:lnTo>
                      <a:pt x="19225" y="18231"/>
                    </a:lnTo>
                    <a:lnTo>
                      <a:pt x="17981" y="17509"/>
                    </a:lnTo>
                    <a:lnTo>
                      <a:pt x="16398" y="16666"/>
                    </a:lnTo>
                    <a:lnTo>
                      <a:pt x="14475" y="15764"/>
                    </a:lnTo>
                    <a:lnTo>
                      <a:pt x="9613" y="1359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32" name="Freeform 23"/>
              <p:cNvSpPr/>
              <p:nvPr/>
            </p:nvSpPr>
            <p:spPr>
              <a:xfrm>
                <a:off x="22803573" y="12320156"/>
                <a:ext cx="1580452" cy="1354675"/>
              </a:xfrm>
              <a:custGeom>
                <a:avLst/>
                <a:gdLst/>
                <a:ahLst/>
                <a:cxnLst>
                  <a:cxn ang="0">
                    <a:pos x="wd2" y="hd2"/>
                  </a:cxn>
                  <a:cxn ang="5400000">
                    <a:pos x="wd2" y="hd2"/>
                  </a:cxn>
                  <a:cxn ang="10800000">
                    <a:pos x="wd2" y="hd2"/>
                  </a:cxn>
                  <a:cxn ang="16200000">
                    <a:pos x="wd2" y="hd2"/>
                  </a:cxn>
                </a:cxnLst>
                <a:rect l="0" t="0" r="r" b="b"/>
                <a:pathLst>
                  <a:path w="21600" h="21600" extrusionOk="0">
                    <a:moveTo>
                      <a:pt x="21600" y="3375"/>
                    </a:moveTo>
                    <a:lnTo>
                      <a:pt x="20674" y="3375"/>
                    </a:lnTo>
                    <a:lnTo>
                      <a:pt x="19749" y="3308"/>
                    </a:lnTo>
                    <a:lnTo>
                      <a:pt x="18514" y="3848"/>
                    </a:lnTo>
                    <a:lnTo>
                      <a:pt x="17897" y="3983"/>
                    </a:lnTo>
                    <a:lnTo>
                      <a:pt x="17280" y="3983"/>
                    </a:lnTo>
                    <a:lnTo>
                      <a:pt x="17049" y="3915"/>
                    </a:lnTo>
                    <a:lnTo>
                      <a:pt x="16894" y="3713"/>
                    </a:lnTo>
                    <a:lnTo>
                      <a:pt x="16817" y="3510"/>
                    </a:lnTo>
                    <a:lnTo>
                      <a:pt x="16740" y="3173"/>
                    </a:lnTo>
                    <a:lnTo>
                      <a:pt x="16817" y="2768"/>
                    </a:lnTo>
                    <a:lnTo>
                      <a:pt x="17049" y="2228"/>
                    </a:lnTo>
                    <a:lnTo>
                      <a:pt x="16509" y="2565"/>
                    </a:lnTo>
                    <a:lnTo>
                      <a:pt x="15274" y="3578"/>
                    </a:lnTo>
                    <a:lnTo>
                      <a:pt x="13886" y="4928"/>
                    </a:lnTo>
                    <a:lnTo>
                      <a:pt x="13191" y="5738"/>
                    </a:lnTo>
                    <a:lnTo>
                      <a:pt x="12651" y="6480"/>
                    </a:lnTo>
                    <a:lnTo>
                      <a:pt x="12034" y="5400"/>
                    </a:lnTo>
                    <a:lnTo>
                      <a:pt x="11571" y="4523"/>
                    </a:lnTo>
                    <a:lnTo>
                      <a:pt x="11186" y="3645"/>
                    </a:lnTo>
                    <a:lnTo>
                      <a:pt x="10800" y="2700"/>
                    </a:lnTo>
                    <a:lnTo>
                      <a:pt x="10569" y="1283"/>
                    </a:lnTo>
                    <a:lnTo>
                      <a:pt x="10569" y="878"/>
                    </a:lnTo>
                    <a:lnTo>
                      <a:pt x="10646" y="540"/>
                    </a:lnTo>
                    <a:lnTo>
                      <a:pt x="10800" y="203"/>
                    </a:lnTo>
                    <a:lnTo>
                      <a:pt x="10877" y="135"/>
                    </a:lnTo>
                    <a:lnTo>
                      <a:pt x="10800" y="68"/>
                    </a:lnTo>
                    <a:lnTo>
                      <a:pt x="10800" y="0"/>
                    </a:lnTo>
                    <a:lnTo>
                      <a:pt x="10106" y="0"/>
                    </a:lnTo>
                    <a:lnTo>
                      <a:pt x="9797" y="135"/>
                    </a:lnTo>
                    <a:lnTo>
                      <a:pt x="9720" y="270"/>
                    </a:lnTo>
                    <a:lnTo>
                      <a:pt x="9566" y="473"/>
                    </a:lnTo>
                    <a:lnTo>
                      <a:pt x="9334" y="675"/>
                    </a:lnTo>
                    <a:lnTo>
                      <a:pt x="9257" y="878"/>
                    </a:lnTo>
                    <a:lnTo>
                      <a:pt x="9257" y="1215"/>
                    </a:lnTo>
                    <a:lnTo>
                      <a:pt x="9411" y="1688"/>
                    </a:lnTo>
                    <a:lnTo>
                      <a:pt x="9797" y="2970"/>
                    </a:lnTo>
                    <a:lnTo>
                      <a:pt x="10569" y="4658"/>
                    </a:lnTo>
                    <a:lnTo>
                      <a:pt x="11726" y="6885"/>
                    </a:lnTo>
                    <a:lnTo>
                      <a:pt x="10723" y="6818"/>
                    </a:lnTo>
                    <a:lnTo>
                      <a:pt x="8563" y="6953"/>
                    </a:lnTo>
                    <a:lnTo>
                      <a:pt x="7560" y="7088"/>
                    </a:lnTo>
                    <a:lnTo>
                      <a:pt x="5940" y="7425"/>
                    </a:lnTo>
                    <a:lnTo>
                      <a:pt x="5246" y="7560"/>
                    </a:lnTo>
                    <a:lnTo>
                      <a:pt x="5863" y="7763"/>
                    </a:lnTo>
                    <a:lnTo>
                      <a:pt x="6326" y="7898"/>
                    </a:lnTo>
                    <a:lnTo>
                      <a:pt x="6634" y="8168"/>
                    </a:lnTo>
                    <a:lnTo>
                      <a:pt x="6789" y="8370"/>
                    </a:lnTo>
                    <a:lnTo>
                      <a:pt x="6866" y="8573"/>
                    </a:lnTo>
                    <a:lnTo>
                      <a:pt x="6789" y="8775"/>
                    </a:lnTo>
                    <a:lnTo>
                      <a:pt x="6634" y="8978"/>
                    </a:lnTo>
                    <a:lnTo>
                      <a:pt x="5940" y="9585"/>
                    </a:lnTo>
                    <a:lnTo>
                      <a:pt x="4706" y="10125"/>
                    </a:lnTo>
                    <a:lnTo>
                      <a:pt x="4166" y="11002"/>
                    </a:lnTo>
                    <a:lnTo>
                      <a:pt x="3471" y="11745"/>
                    </a:lnTo>
                    <a:lnTo>
                      <a:pt x="2777" y="12420"/>
                    </a:lnTo>
                    <a:lnTo>
                      <a:pt x="2083" y="13027"/>
                    </a:lnTo>
                    <a:lnTo>
                      <a:pt x="849" y="13972"/>
                    </a:lnTo>
                    <a:lnTo>
                      <a:pt x="0" y="14445"/>
                    </a:lnTo>
                    <a:lnTo>
                      <a:pt x="0" y="14512"/>
                    </a:lnTo>
                    <a:lnTo>
                      <a:pt x="1851" y="13972"/>
                    </a:lnTo>
                    <a:lnTo>
                      <a:pt x="3317" y="13702"/>
                    </a:lnTo>
                    <a:lnTo>
                      <a:pt x="3934" y="13635"/>
                    </a:lnTo>
                    <a:lnTo>
                      <a:pt x="4860" y="13635"/>
                    </a:lnTo>
                    <a:lnTo>
                      <a:pt x="5246" y="13702"/>
                    </a:lnTo>
                    <a:lnTo>
                      <a:pt x="5554" y="13837"/>
                    </a:lnTo>
                    <a:lnTo>
                      <a:pt x="5863" y="14107"/>
                    </a:lnTo>
                    <a:lnTo>
                      <a:pt x="6017" y="14310"/>
                    </a:lnTo>
                    <a:lnTo>
                      <a:pt x="6017" y="14782"/>
                    </a:lnTo>
                    <a:lnTo>
                      <a:pt x="5940" y="15322"/>
                    </a:lnTo>
                    <a:lnTo>
                      <a:pt x="5323" y="16402"/>
                    </a:lnTo>
                    <a:lnTo>
                      <a:pt x="4474" y="17482"/>
                    </a:lnTo>
                    <a:lnTo>
                      <a:pt x="3780" y="18225"/>
                    </a:lnTo>
                    <a:lnTo>
                      <a:pt x="3471" y="18562"/>
                    </a:lnTo>
                    <a:lnTo>
                      <a:pt x="4243" y="18360"/>
                    </a:lnTo>
                    <a:lnTo>
                      <a:pt x="4860" y="18292"/>
                    </a:lnTo>
                    <a:lnTo>
                      <a:pt x="5323" y="18292"/>
                    </a:lnTo>
                    <a:lnTo>
                      <a:pt x="5709" y="18360"/>
                    </a:lnTo>
                    <a:lnTo>
                      <a:pt x="6094" y="18562"/>
                    </a:lnTo>
                    <a:lnTo>
                      <a:pt x="6326" y="18765"/>
                    </a:lnTo>
                    <a:lnTo>
                      <a:pt x="6480" y="19035"/>
                    </a:lnTo>
                    <a:lnTo>
                      <a:pt x="6557" y="19305"/>
                    </a:lnTo>
                    <a:lnTo>
                      <a:pt x="6634" y="19980"/>
                    </a:lnTo>
                    <a:lnTo>
                      <a:pt x="6634" y="20520"/>
                    </a:lnTo>
                    <a:lnTo>
                      <a:pt x="6480" y="21127"/>
                    </a:lnTo>
                    <a:lnTo>
                      <a:pt x="6866" y="21060"/>
                    </a:lnTo>
                    <a:lnTo>
                      <a:pt x="7174" y="21127"/>
                    </a:lnTo>
                    <a:lnTo>
                      <a:pt x="7406" y="21330"/>
                    </a:lnTo>
                    <a:lnTo>
                      <a:pt x="7637" y="21600"/>
                    </a:lnTo>
                    <a:lnTo>
                      <a:pt x="10800" y="21600"/>
                    </a:lnTo>
                    <a:lnTo>
                      <a:pt x="11417" y="21330"/>
                    </a:lnTo>
                    <a:lnTo>
                      <a:pt x="11957" y="21195"/>
                    </a:lnTo>
                    <a:lnTo>
                      <a:pt x="12420" y="21195"/>
                    </a:lnTo>
                    <a:lnTo>
                      <a:pt x="12420" y="20925"/>
                    </a:lnTo>
                    <a:lnTo>
                      <a:pt x="12497" y="20520"/>
                    </a:lnTo>
                    <a:lnTo>
                      <a:pt x="12729" y="19575"/>
                    </a:lnTo>
                    <a:lnTo>
                      <a:pt x="13269" y="17887"/>
                    </a:lnTo>
                    <a:lnTo>
                      <a:pt x="13423" y="17617"/>
                    </a:lnTo>
                    <a:lnTo>
                      <a:pt x="13577" y="17685"/>
                    </a:lnTo>
                    <a:lnTo>
                      <a:pt x="13654" y="17752"/>
                    </a:lnTo>
                    <a:lnTo>
                      <a:pt x="13809" y="18022"/>
                    </a:lnTo>
                    <a:lnTo>
                      <a:pt x="13809" y="18765"/>
                    </a:lnTo>
                    <a:lnTo>
                      <a:pt x="14040" y="19710"/>
                    </a:lnTo>
                    <a:lnTo>
                      <a:pt x="14349" y="20655"/>
                    </a:lnTo>
                    <a:lnTo>
                      <a:pt x="14734" y="21600"/>
                    </a:lnTo>
                    <a:lnTo>
                      <a:pt x="16354" y="21600"/>
                    </a:lnTo>
                    <a:lnTo>
                      <a:pt x="16663" y="21262"/>
                    </a:lnTo>
                    <a:lnTo>
                      <a:pt x="16894" y="21060"/>
                    </a:lnTo>
                    <a:lnTo>
                      <a:pt x="17203" y="20925"/>
                    </a:lnTo>
                    <a:lnTo>
                      <a:pt x="17434" y="20925"/>
                    </a:lnTo>
                    <a:lnTo>
                      <a:pt x="17666" y="20992"/>
                    </a:lnTo>
                    <a:lnTo>
                      <a:pt x="17897" y="21195"/>
                    </a:lnTo>
                    <a:lnTo>
                      <a:pt x="18129" y="21330"/>
                    </a:lnTo>
                    <a:lnTo>
                      <a:pt x="18283" y="21600"/>
                    </a:lnTo>
                    <a:lnTo>
                      <a:pt x="21600" y="21600"/>
                    </a:lnTo>
                    <a:lnTo>
                      <a:pt x="21600" y="3375"/>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345" name="Group 200"/>
            <p:cNvGrpSpPr/>
            <p:nvPr/>
          </p:nvGrpSpPr>
          <p:grpSpPr>
            <a:xfrm>
              <a:off x="364223" y="-3"/>
              <a:ext cx="24967836" cy="13716011"/>
              <a:chOff x="-1" y="-1"/>
              <a:chExt cx="24967836" cy="13716008"/>
            </a:xfrm>
          </p:grpSpPr>
          <p:sp>
            <p:nvSpPr>
              <p:cNvPr id="1334" name="Freeform 16"/>
              <p:cNvSpPr/>
              <p:nvPr/>
            </p:nvSpPr>
            <p:spPr>
              <a:xfrm rot="9111631">
                <a:off x="20815427" y="2931165"/>
                <a:ext cx="3427684" cy="3932394"/>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35" name="Freeform 24"/>
              <p:cNvSpPr/>
              <p:nvPr/>
            </p:nvSpPr>
            <p:spPr>
              <a:xfrm rot="4324834">
                <a:off x="22185881" y="10215821"/>
                <a:ext cx="948722" cy="3077887"/>
              </a:xfrm>
              <a:custGeom>
                <a:avLst/>
                <a:gdLst/>
                <a:ahLst/>
                <a:cxnLst>
                  <a:cxn ang="0">
                    <a:pos x="wd2" y="hd2"/>
                  </a:cxn>
                  <a:cxn ang="5400000">
                    <a:pos x="wd2" y="hd2"/>
                  </a:cxn>
                  <a:cxn ang="10800000">
                    <a:pos x="wd2" y="hd2"/>
                  </a:cxn>
                  <a:cxn ang="16200000">
                    <a:pos x="wd2" y="hd2"/>
                  </a:cxn>
                </a:cxnLst>
                <a:rect l="0" t="0" r="r" b="b"/>
                <a:pathLst>
                  <a:path w="21600" h="21600" extrusionOk="0">
                    <a:moveTo>
                      <a:pt x="6646" y="0"/>
                    </a:moveTo>
                    <a:lnTo>
                      <a:pt x="6996" y="467"/>
                    </a:lnTo>
                    <a:lnTo>
                      <a:pt x="7171" y="899"/>
                    </a:lnTo>
                    <a:lnTo>
                      <a:pt x="7258" y="1366"/>
                    </a:lnTo>
                    <a:lnTo>
                      <a:pt x="7171" y="1833"/>
                    </a:lnTo>
                    <a:lnTo>
                      <a:pt x="6996" y="2300"/>
                    </a:lnTo>
                    <a:lnTo>
                      <a:pt x="6471" y="3235"/>
                    </a:lnTo>
                    <a:lnTo>
                      <a:pt x="6034" y="3702"/>
                    </a:lnTo>
                    <a:lnTo>
                      <a:pt x="5072" y="4636"/>
                    </a:lnTo>
                    <a:lnTo>
                      <a:pt x="4023" y="5571"/>
                    </a:lnTo>
                    <a:lnTo>
                      <a:pt x="3061" y="6433"/>
                    </a:lnTo>
                    <a:lnTo>
                      <a:pt x="2099" y="7260"/>
                    </a:lnTo>
                    <a:lnTo>
                      <a:pt x="1399" y="8015"/>
                    </a:lnTo>
                    <a:lnTo>
                      <a:pt x="787" y="8769"/>
                    </a:lnTo>
                    <a:lnTo>
                      <a:pt x="437" y="9488"/>
                    </a:lnTo>
                    <a:lnTo>
                      <a:pt x="175" y="10099"/>
                    </a:lnTo>
                    <a:lnTo>
                      <a:pt x="87" y="10638"/>
                    </a:lnTo>
                    <a:lnTo>
                      <a:pt x="0" y="11034"/>
                    </a:lnTo>
                    <a:lnTo>
                      <a:pt x="0" y="11393"/>
                    </a:lnTo>
                    <a:lnTo>
                      <a:pt x="262" y="12256"/>
                    </a:lnTo>
                    <a:lnTo>
                      <a:pt x="612" y="13010"/>
                    </a:lnTo>
                    <a:lnTo>
                      <a:pt x="1049" y="13693"/>
                    </a:lnTo>
                    <a:lnTo>
                      <a:pt x="1574" y="14304"/>
                    </a:lnTo>
                    <a:lnTo>
                      <a:pt x="2099" y="14807"/>
                    </a:lnTo>
                    <a:lnTo>
                      <a:pt x="2798" y="15275"/>
                    </a:lnTo>
                    <a:lnTo>
                      <a:pt x="3498" y="15670"/>
                    </a:lnTo>
                    <a:lnTo>
                      <a:pt x="4198" y="15993"/>
                    </a:lnTo>
                    <a:lnTo>
                      <a:pt x="4985" y="16281"/>
                    </a:lnTo>
                    <a:lnTo>
                      <a:pt x="5772" y="16497"/>
                    </a:lnTo>
                    <a:lnTo>
                      <a:pt x="6646" y="16676"/>
                    </a:lnTo>
                    <a:lnTo>
                      <a:pt x="7433" y="16820"/>
                    </a:lnTo>
                    <a:lnTo>
                      <a:pt x="8220" y="16928"/>
                    </a:lnTo>
                    <a:lnTo>
                      <a:pt x="8920" y="17000"/>
                    </a:lnTo>
                    <a:lnTo>
                      <a:pt x="10319" y="17072"/>
                    </a:lnTo>
                    <a:lnTo>
                      <a:pt x="10057" y="17647"/>
                    </a:lnTo>
                    <a:lnTo>
                      <a:pt x="9182" y="18869"/>
                    </a:lnTo>
                    <a:lnTo>
                      <a:pt x="8745" y="19444"/>
                    </a:lnTo>
                    <a:lnTo>
                      <a:pt x="8133" y="20019"/>
                    </a:lnTo>
                    <a:lnTo>
                      <a:pt x="7433" y="20486"/>
                    </a:lnTo>
                    <a:lnTo>
                      <a:pt x="7083" y="20666"/>
                    </a:lnTo>
                    <a:lnTo>
                      <a:pt x="6646" y="20845"/>
                    </a:lnTo>
                    <a:lnTo>
                      <a:pt x="6209" y="20989"/>
                    </a:lnTo>
                    <a:lnTo>
                      <a:pt x="5772" y="21097"/>
                    </a:lnTo>
                    <a:lnTo>
                      <a:pt x="5684" y="21133"/>
                    </a:lnTo>
                    <a:lnTo>
                      <a:pt x="5509" y="21169"/>
                    </a:lnTo>
                    <a:lnTo>
                      <a:pt x="5509" y="21241"/>
                    </a:lnTo>
                    <a:lnTo>
                      <a:pt x="5684" y="21348"/>
                    </a:lnTo>
                    <a:lnTo>
                      <a:pt x="5859" y="21420"/>
                    </a:lnTo>
                    <a:lnTo>
                      <a:pt x="6384" y="21564"/>
                    </a:lnTo>
                    <a:lnTo>
                      <a:pt x="6734" y="21600"/>
                    </a:lnTo>
                    <a:lnTo>
                      <a:pt x="7521" y="21600"/>
                    </a:lnTo>
                    <a:lnTo>
                      <a:pt x="8308" y="21492"/>
                    </a:lnTo>
                    <a:lnTo>
                      <a:pt x="8483" y="21492"/>
                    </a:lnTo>
                    <a:lnTo>
                      <a:pt x="8745" y="21456"/>
                    </a:lnTo>
                    <a:lnTo>
                      <a:pt x="9007" y="21348"/>
                    </a:lnTo>
                    <a:lnTo>
                      <a:pt x="9357" y="21097"/>
                    </a:lnTo>
                    <a:lnTo>
                      <a:pt x="9794" y="20773"/>
                    </a:lnTo>
                    <a:lnTo>
                      <a:pt x="10144" y="20378"/>
                    </a:lnTo>
                    <a:lnTo>
                      <a:pt x="10581" y="19911"/>
                    </a:lnTo>
                    <a:lnTo>
                      <a:pt x="11456" y="18653"/>
                    </a:lnTo>
                    <a:lnTo>
                      <a:pt x="12330" y="17000"/>
                    </a:lnTo>
                    <a:lnTo>
                      <a:pt x="12593" y="17000"/>
                    </a:lnTo>
                    <a:lnTo>
                      <a:pt x="13642" y="16676"/>
                    </a:lnTo>
                    <a:lnTo>
                      <a:pt x="14604" y="16389"/>
                    </a:lnTo>
                    <a:lnTo>
                      <a:pt x="16353" y="15742"/>
                    </a:lnTo>
                    <a:lnTo>
                      <a:pt x="17140" y="15418"/>
                    </a:lnTo>
                    <a:lnTo>
                      <a:pt x="17840" y="15095"/>
                    </a:lnTo>
                    <a:lnTo>
                      <a:pt x="18452" y="14771"/>
                    </a:lnTo>
                    <a:lnTo>
                      <a:pt x="18977" y="14412"/>
                    </a:lnTo>
                    <a:lnTo>
                      <a:pt x="19501" y="14089"/>
                    </a:lnTo>
                    <a:lnTo>
                      <a:pt x="19938" y="13729"/>
                    </a:lnTo>
                    <a:lnTo>
                      <a:pt x="20376" y="13406"/>
                    </a:lnTo>
                    <a:lnTo>
                      <a:pt x="20638" y="13046"/>
                    </a:lnTo>
                    <a:lnTo>
                      <a:pt x="21163" y="12363"/>
                    </a:lnTo>
                    <a:lnTo>
                      <a:pt x="21425" y="11645"/>
                    </a:lnTo>
                    <a:lnTo>
                      <a:pt x="21600" y="10926"/>
                    </a:lnTo>
                    <a:lnTo>
                      <a:pt x="21513" y="10207"/>
                    </a:lnTo>
                    <a:lnTo>
                      <a:pt x="21250" y="9524"/>
                    </a:lnTo>
                    <a:lnTo>
                      <a:pt x="20900" y="8805"/>
                    </a:lnTo>
                    <a:lnTo>
                      <a:pt x="20463" y="8122"/>
                    </a:lnTo>
                    <a:lnTo>
                      <a:pt x="19851" y="7440"/>
                    </a:lnTo>
                    <a:lnTo>
                      <a:pt x="19151" y="6757"/>
                    </a:lnTo>
                    <a:lnTo>
                      <a:pt x="18364" y="6110"/>
                    </a:lnTo>
                    <a:lnTo>
                      <a:pt x="17490" y="5463"/>
                    </a:lnTo>
                    <a:lnTo>
                      <a:pt x="16615" y="4852"/>
                    </a:lnTo>
                    <a:lnTo>
                      <a:pt x="14691" y="3702"/>
                    </a:lnTo>
                    <a:lnTo>
                      <a:pt x="12680" y="2660"/>
                    </a:lnTo>
                    <a:lnTo>
                      <a:pt x="10844" y="1761"/>
                    </a:lnTo>
                    <a:lnTo>
                      <a:pt x="9182" y="1042"/>
                    </a:lnTo>
                    <a:lnTo>
                      <a:pt x="7870" y="467"/>
                    </a:lnTo>
                    <a:lnTo>
                      <a:pt x="6646" y="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36" name="Freeform 28"/>
              <p:cNvSpPr/>
              <p:nvPr/>
            </p:nvSpPr>
            <p:spPr>
              <a:xfrm rot="19659348">
                <a:off x="19211796" y="7987915"/>
                <a:ext cx="2513443" cy="2973605"/>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37" name="Freeform 32"/>
              <p:cNvSpPr/>
              <p:nvPr/>
            </p:nvSpPr>
            <p:spPr>
              <a:xfrm rot="1177916">
                <a:off x="20909280" y="763450"/>
                <a:ext cx="1363504" cy="2419385"/>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38" name="Freeform 12"/>
              <p:cNvSpPr/>
              <p:nvPr/>
            </p:nvSpPr>
            <p:spPr>
              <a:xfrm rot="7111237">
                <a:off x="21911250" y="6558207"/>
                <a:ext cx="1938222" cy="2691018"/>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39" name="Freeform 15"/>
              <p:cNvSpPr/>
              <p:nvPr/>
            </p:nvSpPr>
            <p:spPr>
              <a:xfrm>
                <a:off x="82491" y="12209844"/>
                <a:ext cx="1286940" cy="1506164"/>
              </a:xfrm>
              <a:custGeom>
                <a:avLst/>
                <a:gdLst/>
                <a:ahLst/>
                <a:cxnLst>
                  <a:cxn ang="0">
                    <a:pos x="wd2" y="hd2"/>
                  </a:cxn>
                  <a:cxn ang="5400000">
                    <a:pos x="wd2" y="hd2"/>
                  </a:cxn>
                  <a:cxn ang="10800000">
                    <a:pos x="wd2" y="hd2"/>
                  </a:cxn>
                  <a:cxn ang="16200000">
                    <a:pos x="wd2" y="hd2"/>
                  </a:cxn>
                </a:cxnLst>
                <a:rect l="0" t="0" r="r" b="b"/>
                <a:pathLst>
                  <a:path w="21600" h="21600" extrusionOk="0">
                    <a:moveTo>
                      <a:pt x="21600" y="810"/>
                    </a:moveTo>
                    <a:lnTo>
                      <a:pt x="21396" y="608"/>
                    </a:lnTo>
                    <a:lnTo>
                      <a:pt x="21091" y="338"/>
                    </a:lnTo>
                    <a:lnTo>
                      <a:pt x="20785" y="203"/>
                    </a:lnTo>
                    <a:lnTo>
                      <a:pt x="20479" y="135"/>
                    </a:lnTo>
                    <a:lnTo>
                      <a:pt x="20072" y="68"/>
                    </a:lnTo>
                    <a:lnTo>
                      <a:pt x="19358" y="68"/>
                    </a:lnTo>
                    <a:lnTo>
                      <a:pt x="19155" y="0"/>
                    </a:lnTo>
                    <a:lnTo>
                      <a:pt x="18951" y="0"/>
                    </a:lnTo>
                    <a:lnTo>
                      <a:pt x="18543" y="68"/>
                    </a:lnTo>
                    <a:lnTo>
                      <a:pt x="16709" y="1283"/>
                    </a:lnTo>
                    <a:lnTo>
                      <a:pt x="15894" y="1958"/>
                    </a:lnTo>
                    <a:lnTo>
                      <a:pt x="14060" y="3713"/>
                    </a:lnTo>
                    <a:lnTo>
                      <a:pt x="11819" y="6008"/>
                    </a:lnTo>
                    <a:lnTo>
                      <a:pt x="10698" y="6818"/>
                    </a:lnTo>
                    <a:lnTo>
                      <a:pt x="9475" y="7493"/>
                    </a:lnTo>
                    <a:lnTo>
                      <a:pt x="8151" y="8168"/>
                    </a:lnTo>
                    <a:lnTo>
                      <a:pt x="6725" y="8708"/>
                    </a:lnTo>
                    <a:lnTo>
                      <a:pt x="5094" y="9248"/>
                    </a:lnTo>
                    <a:lnTo>
                      <a:pt x="3464" y="9720"/>
                    </a:lnTo>
                    <a:lnTo>
                      <a:pt x="0" y="10530"/>
                    </a:lnTo>
                    <a:lnTo>
                      <a:pt x="0" y="21600"/>
                    </a:lnTo>
                    <a:lnTo>
                      <a:pt x="19664" y="21600"/>
                    </a:lnTo>
                    <a:lnTo>
                      <a:pt x="19155" y="20655"/>
                    </a:lnTo>
                    <a:lnTo>
                      <a:pt x="18238" y="19440"/>
                    </a:lnTo>
                    <a:lnTo>
                      <a:pt x="17117" y="18090"/>
                    </a:lnTo>
                    <a:lnTo>
                      <a:pt x="15079" y="15120"/>
                    </a:lnTo>
                    <a:lnTo>
                      <a:pt x="14162" y="13500"/>
                    </a:lnTo>
                    <a:lnTo>
                      <a:pt x="13449" y="11947"/>
                    </a:lnTo>
                    <a:lnTo>
                      <a:pt x="12940" y="10395"/>
                    </a:lnTo>
                    <a:lnTo>
                      <a:pt x="12838" y="9585"/>
                    </a:lnTo>
                    <a:lnTo>
                      <a:pt x="12736" y="8843"/>
                    </a:lnTo>
                    <a:lnTo>
                      <a:pt x="12736" y="8100"/>
                    </a:lnTo>
                    <a:lnTo>
                      <a:pt x="12838" y="7358"/>
                    </a:lnTo>
                    <a:lnTo>
                      <a:pt x="14366" y="5603"/>
                    </a:lnTo>
                    <a:lnTo>
                      <a:pt x="15385" y="4590"/>
                    </a:lnTo>
                    <a:lnTo>
                      <a:pt x="16404" y="3645"/>
                    </a:lnTo>
                    <a:lnTo>
                      <a:pt x="17626" y="2700"/>
                    </a:lnTo>
                    <a:lnTo>
                      <a:pt x="18849" y="1958"/>
                    </a:lnTo>
                    <a:lnTo>
                      <a:pt x="20072" y="1418"/>
                    </a:lnTo>
                    <a:lnTo>
                      <a:pt x="20683" y="1283"/>
                    </a:lnTo>
                    <a:lnTo>
                      <a:pt x="21294" y="1215"/>
                    </a:lnTo>
                    <a:lnTo>
                      <a:pt x="21396" y="1215"/>
                    </a:lnTo>
                    <a:lnTo>
                      <a:pt x="21600" y="1148"/>
                    </a:lnTo>
                    <a:lnTo>
                      <a:pt x="21600" y="810"/>
                    </a:lnTo>
                    <a:close/>
                  </a:path>
                </a:pathLst>
              </a:custGeom>
              <a:solidFill>
                <a:srgbClr val="0000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40" name="Freeform 27"/>
              <p:cNvSpPr/>
              <p:nvPr/>
            </p:nvSpPr>
            <p:spPr>
              <a:xfrm>
                <a:off x="-2" y="6701923"/>
                <a:ext cx="2434194" cy="2228014"/>
              </a:xfrm>
              <a:custGeom>
                <a:avLst/>
                <a:gdLst/>
                <a:ahLst/>
                <a:cxnLst>
                  <a:cxn ang="0">
                    <a:pos x="wd2" y="hd2"/>
                  </a:cxn>
                  <a:cxn ang="5400000">
                    <a:pos x="wd2" y="hd2"/>
                  </a:cxn>
                  <a:cxn ang="10800000">
                    <a:pos x="wd2" y="hd2"/>
                  </a:cxn>
                  <a:cxn ang="16200000">
                    <a:pos x="wd2" y="hd2"/>
                  </a:cxn>
                </a:cxnLst>
                <a:rect l="0" t="0" r="r" b="b"/>
                <a:pathLst>
                  <a:path w="21600" h="21600" extrusionOk="0">
                    <a:moveTo>
                      <a:pt x="21600" y="20144"/>
                    </a:moveTo>
                    <a:lnTo>
                      <a:pt x="21174" y="19853"/>
                    </a:lnTo>
                    <a:lnTo>
                      <a:pt x="20534" y="19388"/>
                    </a:lnTo>
                    <a:lnTo>
                      <a:pt x="19824" y="18689"/>
                    </a:lnTo>
                    <a:lnTo>
                      <a:pt x="19468" y="18281"/>
                    </a:lnTo>
                    <a:lnTo>
                      <a:pt x="19184" y="17757"/>
                    </a:lnTo>
                    <a:lnTo>
                      <a:pt x="18900" y="17292"/>
                    </a:lnTo>
                    <a:lnTo>
                      <a:pt x="18616" y="16709"/>
                    </a:lnTo>
                    <a:lnTo>
                      <a:pt x="18474" y="16069"/>
                    </a:lnTo>
                    <a:lnTo>
                      <a:pt x="18403" y="15429"/>
                    </a:lnTo>
                    <a:lnTo>
                      <a:pt x="18403" y="14730"/>
                    </a:lnTo>
                    <a:lnTo>
                      <a:pt x="18545" y="13973"/>
                    </a:lnTo>
                    <a:lnTo>
                      <a:pt x="18758" y="13158"/>
                    </a:lnTo>
                    <a:lnTo>
                      <a:pt x="19184" y="12285"/>
                    </a:lnTo>
                    <a:lnTo>
                      <a:pt x="18687" y="11644"/>
                    </a:lnTo>
                    <a:lnTo>
                      <a:pt x="18047" y="10946"/>
                    </a:lnTo>
                    <a:lnTo>
                      <a:pt x="17266" y="10189"/>
                    </a:lnTo>
                    <a:lnTo>
                      <a:pt x="16342" y="9432"/>
                    </a:lnTo>
                    <a:lnTo>
                      <a:pt x="15845" y="9082"/>
                    </a:lnTo>
                    <a:lnTo>
                      <a:pt x="14708" y="8500"/>
                    </a:lnTo>
                    <a:lnTo>
                      <a:pt x="14068" y="8326"/>
                    </a:lnTo>
                    <a:lnTo>
                      <a:pt x="13500" y="8209"/>
                    </a:lnTo>
                    <a:lnTo>
                      <a:pt x="12789" y="8151"/>
                    </a:lnTo>
                    <a:lnTo>
                      <a:pt x="9663" y="8209"/>
                    </a:lnTo>
                    <a:lnTo>
                      <a:pt x="9024" y="8209"/>
                    </a:lnTo>
                    <a:lnTo>
                      <a:pt x="9024" y="8035"/>
                    </a:lnTo>
                    <a:lnTo>
                      <a:pt x="9308" y="7976"/>
                    </a:lnTo>
                    <a:lnTo>
                      <a:pt x="9947" y="7860"/>
                    </a:lnTo>
                    <a:lnTo>
                      <a:pt x="10374" y="7743"/>
                    </a:lnTo>
                    <a:lnTo>
                      <a:pt x="10871" y="7569"/>
                    </a:lnTo>
                    <a:lnTo>
                      <a:pt x="11439" y="7336"/>
                    </a:lnTo>
                    <a:lnTo>
                      <a:pt x="12505" y="6754"/>
                    </a:lnTo>
                    <a:lnTo>
                      <a:pt x="13074" y="6288"/>
                    </a:lnTo>
                    <a:lnTo>
                      <a:pt x="13216" y="6055"/>
                    </a:lnTo>
                    <a:lnTo>
                      <a:pt x="13358" y="5880"/>
                    </a:lnTo>
                    <a:lnTo>
                      <a:pt x="13429" y="5647"/>
                    </a:lnTo>
                    <a:lnTo>
                      <a:pt x="13429" y="5298"/>
                    </a:lnTo>
                    <a:lnTo>
                      <a:pt x="13358" y="5007"/>
                    </a:lnTo>
                    <a:lnTo>
                      <a:pt x="13216" y="4774"/>
                    </a:lnTo>
                    <a:lnTo>
                      <a:pt x="13003" y="4541"/>
                    </a:lnTo>
                    <a:lnTo>
                      <a:pt x="13216" y="4483"/>
                    </a:lnTo>
                    <a:lnTo>
                      <a:pt x="13784" y="4250"/>
                    </a:lnTo>
                    <a:lnTo>
                      <a:pt x="14637" y="4134"/>
                    </a:lnTo>
                    <a:lnTo>
                      <a:pt x="15063" y="4134"/>
                    </a:lnTo>
                    <a:lnTo>
                      <a:pt x="15561" y="4250"/>
                    </a:lnTo>
                    <a:lnTo>
                      <a:pt x="15703" y="4308"/>
                    </a:lnTo>
                    <a:lnTo>
                      <a:pt x="15774" y="4250"/>
                    </a:lnTo>
                    <a:lnTo>
                      <a:pt x="15561" y="4075"/>
                    </a:lnTo>
                    <a:lnTo>
                      <a:pt x="14495" y="3319"/>
                    </a:lnTo>
                    <a:lnTo>
                      <a:pt x="12932" y="2445"/>
                    </a:lnTo>
                    <a:lnTo>
                      <a:pt x="12292" y="2096"/>
                    </a:lnTo>
                    <a:lnTo>
                      <a:pt x="11795" y="1921"/>
                    </a:lnTo>
                    <a:lnTo>
                      <a:pt x="11084" y="1805"/>
                    </a:lnTo>
                    <a:lnTo>
                      <a:pt x="10232" y="1805"/>
                    </a:lnTo>
                    <a:lnTo>
                      <a:pt x="9876" y="1863"/>
                    </a:lnTo>
                    <a:lnTo>
                      <a:pt x="9450" y="1980"/>
                    </a:lnTo>
                    <a:lnTo>
                      <a:pt x="9166" y="2096"/>
                    </a:lnTo>
                    <a:lnTo>
                      <a:pt x="8882" y="2329"/>
                    </a:lnTo>
                    <a:lnTo>
                      <a:pt x="8455" y="2562"/>
                    </a:lnTo>
                    <a:lnTo>
                      <a:pt x="7816" y="2795"/>
                    </a:lnTo>
                    <a:lnTo>
                      <a:pt x="6963" y="3027"/>
                    </a:lnTo>
                    <a:lnTo>
                      <a:pt x="6111" y="3027"/>
                    </a:lnTo>
                    <a:lnTo>
                      <a:pt x="5684" y="2969"/>
                    </a:lnTo>
                    <a:lnTo>
                      <a:pt x="5258" y="2853"/>
                    </a:lnTo>
                    <a:lnTo>
                      <a:pt x="4832" y="2620"/>
                    </a:lnTo>
                    <a:lnTo>
                      <a:pt x="4476" y="2329"/>
                    </a:lnTo>
                    <a:lnTo>
                      <a:pt x="4192" y="1921"/>
                    </a:lnTo>
                    <a:lnTo>
                      <a:pt x="3979" y="1397"/>
                    </a:lnTo>
                    <a:lnTo>
                      <a:pt x="3837" y="757"/>
                    </a:lnTo>
                    <a:lnTo>
                      <a:pt x="3766" y="0"/>
                    </a:lnTo>
                    <a:lnTo>
                      <a:pt x="3553" y="233"/>
                    </a:lnTo>
                    <a:lnTo>
                      <a:pt x="2913" y="815"/>
                    </a:lnTo>
                    <a:lnTo>
                      <a:pt x="2416" y="1223"/>
                    </a:lnTo>
                    <a:lnTo>
                      <a:pt x="1847" y="1630"/>
                    </a:lnTo>
                    <a:lnTo>
                      <a:pt x="1137" y="2038"/>
                    </a:lnTo>
                    <a:lnTo>
                      <a:pt x="284" y="2387"/>
                    </a:lnTo>
                    <a:lnTo>
                      <a:pt x="0" y="2562"/>
                    </a:lnTo>
                    <a:lnTo>
                      <a:pt x="0" y="21076"/>
                    </a:lnTo>
                    <a:lnTo>
                      <a:pt x="711" y="21367"/>
                    </a:lnTo>
                    <a:lnTo>
                      <a:pt x="1208" y="21600"/>
                    </a:lnTo>
                    <a:lnTo>
                      <a:pt x="1421" y="21600"/>
                    </a:lnTo>
                    <a:lnTo>
                      <a:pt x="1350" y="21484"/>
                    </a:lnTo>
                    <a:lnTo>
                      <a:pt x="995" y="21192"/>
                    </a:lnTo>
                    <a:lnTo>
                      <a:pt x="711" y="20494"/>
                    </a:lnTo>
                    <a:lnTo>
                      <a:pt x="711" y="19679"/>
                    </a:lnTo>
                    <a:lnTo>
                      <a:pt x="782" y="19446"/>
                    </a:lnTo>
                    <a:lnTo>
                      <a:pt x="1350" y="19562"/>
                    </a:lnTo>
                    <a:lnTo>
                      <a:pt x="1705" y="19504"/>
                    </a:lnTo>
                    <a:lnTo>
                      <a:pt x="2132" y="19329"/>
                    </a:lnTo>
                    <a:lnTo>
                      <a:pt x="2345" y="19213"/>
                    </a:lnTo>
                    <a:lnTo>
                      <a:pt x="2558" y="19038"/>
                    </a:lnTo>
                    <a:lnTo>
                      <a:pt x="2700" y="18805"/>
                    </a:lnTo>
                    <a:lnTo>
                      <a:pt x="2913" y="18573"/>
                    </a:lnTo>
                    <a:lnTo>
                      <a:pt x="3055" y="18223"/>
                    </a:lnTo>
                    <a:lnTo>
                      <a:pt x="3126" y="17816"/>
                    </a:lnTo>
                    <a:lnTo>
                      <a:pt x="3268" y="17233"/>
                    </a:lnTo>
                    <a:lnTo>
                      <a:pt x="3339" y="16709"/>
                    </a:lnTo>
                    <a:lnTo>
                      <a:pt x="3339" y="15894"/>
                    </a:lnTo>
                    <a:lnTo>
                      <a:pt x="3197" y="15370"/>
                    </a:lnTo>
                    <a:lnTo>
                      <a:pt x="3197" y="15137"/>
                    </a:lnTo>
                    <a:lnTo>
                      <a:pt x="3268" y="15079"/>
                    </a:lnTo>
                    <a:lnTo>
                      <a:pt x="3339" y="15079"/>
                    </a:lnTo>
                    <a:lnTo>
                      <a:pt x="3411" y="15137"/>
                    </a:lnTo>
                    <a:lnTo>
                      <a:pt x="3624" y="15545"/>
                    </a:lnTo>
                    <a:lnTo>
                      <a:pt x="4761" y="17932"/>
                    </a:lnTo>
                    <a:lnTo>
                      <a:pt x="5045" y="18456"/>
                    </a:lnTo>
                    <a:lnTo>
                      <a:pt x="5400" y="18864"/>
                    </a:lnTo>
                    <a:lnTo>
                      <a:pt x="5826" y="19271"/>
                    </a:lnTo>
                    <a:lnTo>
                      <a:pt x="6395" y="19620"/>
                    </a:lnTo>
                    <a:lnTo>
                      <a:pt x="6892" y="19912"/>
                    </a:lnTo>
                    <a:lnTo>
                      <a:pt x="7532" y="20144"/>
                    </a:lnTo>
                    <a:lnTo>
                      <a:pt x="8739" y="20610"/>
                    </a:lnTo>
                    <a:lnTo>
                      <a:pt x="9876" y="20901"/>
                    </a:lnTo>
                    <a:lnTo>
                      <a:pt x="10871" y="21076"/>
                    </a:lnTo>
                    <a:lnTo>
                      <a:pt x="11795" y="21251"/>
                    </a:lnTo>
                    <a:lnTo>
                      <a:pt x="12576" y="20610"/>
                    </a:lnTo>
                    <a:lnTo>
                      <a:pt x="13429" y="20144"/>
                    </a:lnTo>
                    <a:lnTo>
                      <a:pt x="14211" y="19737"/>
                    </a:lnTo>
                    <a:lnTo>
                      <a:pt x="15063" y="19504"/>
                    </a:lnTo>
                    <a:lnTo>
                      <a:pt x="15845" y="19271"/>
                    </a:lnTo>
                    <a:lnTo>
                      <a:pt x="16555" y="19213"/>
                    </a:lnTo>
                    <a:lnTo>
                      <a:pt x="17337" y="19155"/>
                    </a:lnTo>
                    <a:lnTo>
                      <a:pt x="17976" y="19155"/>
                    </a:lnTo>
                    <a:lnTo>
                      <a:pt x="18687" y="19271"/>
                    </a:lnTo>
                    <a:lnTo>
                      <a:pt x="19255" y="19329"/>
                    </a:lnTo>
                    <a:lnTo>
                      <a:pt x="20321" y="19620"/>
                    </a:lnTo>
                    <a:lnTo>
                      <a:pt x="21103" y="19912"/>
                    </a:lnTo>
                    <a:lnTo>
                      <a:pt x="21600" y="201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41" name="Freeform 51"/>
              <p:cNvSpPr/>
              <p:nvPr/>
            </p:nvSpPr>
            <p:spPr>
              <a:xfrm>
                <a:off x="-2" y="2827875"/>
                <a:ext cx="1333198" cy="2642926"/>
              </a:xfrm>
              <a:custGeom>
                <a:avLst/>
                <a:gdLst/>
                <a:ahLst/>
                <a:cxnLst>
                  <a:cxn ang="0">
                    <a:pos x="wd2" y="hd2"/>
                  </a:cxn>
                  <a:cxn ang="5400000">
                    <a:pos x="wd2" y="hd2"/>
                  </a:cxn>
                  <a:cxn ang="10800000">
                    <a:pos x="wd2" y="hd2"/>
                  </a:cxn>
                  <a:cxn ang="16200000">
                    <a:pos x="wd2" y="hd2"/>
                  </a:cxn>
                </a:cxnLst>
                <a:rect l="0" t="0" r="r" b="b"/>
                <a:pathLst>
                  <a:path w="21600" h="21600" extrusionOk="0">
                    <a:moveTo>
                      <a:pt x="18862" y="7903"/>
                    </a:moveTo>
                    <a:lnTo>
                      <a:pt x="19369" y="7750"/>
                    </a:lnTo>
                    <a:lnTo>
                      <a:pt x="19775" y="7520"/>
                    </a:lnTo>
                    <a:lnTo>
                      <a:pt x="20079" y="7328"/>
                    </a:lnTo>
                    <a:lnTo>
                      <a:pt x="20383" y="7098"/>
                    </a:lnTo>
                    <a:lnTo>
                      <a:pt x="20586" y="6561"/>
                    </a:lnTo>
                    <a:lnTo>
                      <a:pt x="20687" y="6254"/>
                    </a:lnTo>
                    <a:lnTo>
                      <a:pt x="20586" y="5755"/>
                    </a:lnTo>
                    <a:lnTo>
                      <a:pt x="20383" y="5256"/>
                    </a:lnTo>
                    <a:lnTo>
                      <a:pt x="19572" y="4335"/>
                    </a:lnTo>
                    <a:lnTo>
                      <a:pt x="19065" y="3952"/>
                    </a:lnTo>
                    <a:lnTo>
                      <a:pt x="18558" y="3645"/>
                    </a:lnTo>
                    <a:lnTo>
                      <a:pt x="18051" y="3453"/>
                    </a:lnTo>
                    <a:lnTo>
                      <a:pt x="17746" y="3376"/>
                    </a:lnTo>
                    <a:lnTo>
                      <a:pt x="17138" y="3376"/>
                    </a:lnTo>
                    <a:lnTo>
                      <a:pt x="16732" y="3415"/>
                    </a:lnTo>
                    <a:lnTo>
                      <a:pt x="15921" y="3568"/>
                    </a:lnTo>
                    <a:lnTo>
                      <a:pt x="14907" y="3798"/>
                    </a:lnTo>
                    <a:lnTo>
                      <a:pt x="13994" y="4067"/>
                    </a:lnTo>
                    <a:lnTo>
                      <a:pt x="12068" y="4681"/>
                    </a:lnTo>
                    <a:lnTo>
                      <a:pt x="10749" y="5141"/>
                    </a:lnTo>
                    <a:lnTo>
                      <a:pt x="10749" y="5179"/>
                    </a:lnTo>
                    <a:lnTo>
                      <a:pt x="9837" y="5525"/>
                    </a:lnTo>
                    <a:lnTo>
                      <a:pt x="9228" y="5832"/>
                    </a:lnTo>
                    <a:lnTo>
                      <a:pt x="8721" y="6100"/>
                    </a:lnTo>
                    <a:lnTo>
                      <a:pt x="8315" y="6330"/>
                    </a:lnTo>
                    <a:lnTo>
                      <a:pt x="7910" y="6676"/>
                    </a:lnTo>
                    <a:lnTo>
                      <a:pt x="7707" y="6791"/>
                    </a:lnTo>
                    <a:lnTo>
                      <a:pt x="7606" y="6829"/>
                    </a:lnTo>
                    <a:lnTo>
                      <a:pt x="7403" y="6867"/>
                    </a:lnTo>
                    <a:lnTo>
                      <a:pt x="7301" y="6829"/>
                    </a:lnTo>
                    <a:lnTo>
                      <a:pt x="7301" y="6791"/>
                    </a:lnTo>
                    <a:lnTo>
                      <a:pt x="7504" y="6445"/>
                    </a:lnTo>
                    <a:lnTo>
                      <a:pt x="8721" y="4527"/>
                    </a:lnTo>
                    <a:lnTo>
                      <a:pt x="8823" y="4144"/>
                    </a:lnTo>
                    <a:lnTo>
                      <a:pt x="8823" y="3721"/>
                    </a:lnTo>
                    <a:lnTo>
                      <a:pt x="8721" y="3338"/>
                    </a:lnTo>
                    <a:lnTo>
                      <a:pt x="8417" y="2916"/>
                    </a:lnTo>
                    <a:lnTo>
                      <a:pt x="8011" y="2532"/>
                    </a:lnTo>
                    <a:lnTo>
                      <a:pt x="7504" y="2187"/>
                    </a:lnTo>
                    <a:lnTo>
                      <a:pt x="6896" y="1803"/>
                    </a:lnTo>
                    <a:lnTo>
                      <a:pt x="6287" y="1458"/>
                    </a:lnTo>
                    <a:lnTo>
                      <a:pt x="5070" y="882"/>
                    </a:lnTo>
                    <a:lnTo>
                      <a:pt x="3955" y="422"/>
                    </a:lnTo>
                    <a:lnTo>
                      <a:pt x="2839" y="0"/>
                    </a:lnTo>
                    <a:lnTo>
                      <a:pt x="1420" y="77"/>
                    </a:lnTo>
                    <a:lnTo>
                      <a:pt x="0" y="115"/>
                    </a:lnTo>
                    <a:lnTo>
                      <a:pt x="0" y="15730"/>
                    </a:lnTo>
                    <a:lnTo>
                      <a:pt x="913" y="15538"/>
                    </a:lnTo>
                    <a:lnTo>
                      <a:pt x="1724" y="15346"/>
                    </a:lnTo>
                    <a:lnTo>
                      <a:pt x="2434" y="15116"/>
                    </a:lnTo>
                    <a:lnTo>
                      <a:pt x="3042" y="14886"/>
                    </a:lnTo>
                    <a:lnTo>
                      <a:pt x="4056" y="14464"/>
                    </a:lnTo>
                    <a:lnTo>
                      <a:pt x="4665" y="14157"/>
                    </a:lnTo>
                    <a:lnTo>
                      <a:pt x="5172" y="14656"/>
                    </a:lnTo>
                    <a:lnTo>
                      <a:pt x="5983" y="15423"/>
                    </a:lnTo>
                    <a:lnTo>
                      <a:pt x="6896" y="16382"/>
                    </a:lnTo>
                    <a:lnTo>
                      <a:pt x="7707" y="17418"/>
                    </a:lnTo>
                    <a:lnTo>
                      <a:pt x="8011" y="17994"/>
                    </a:lnTo>
                    <a:lnTo>
                      <a:pt x="8315" y="18531"/>
                    </a:lnTo>
                    <a:lnTo>
                      <a:pt x="8518" y="19068"/>
                    </a:lnTo>
                    <a:lnTo>
                      <a:pt x="8620" y="19567"/>
                    </a:lnTo>
                    <a:lnTo>
                      <a:pt x="8518" y="20065"/>
                    </a:lnTo>
                    <a:lnTo>
                      <a:pt x="8417" y="20526"/>
                    </a:lnTo>
                    <a:lnTo>
                      <a:pt x="8113" y="20909"/>
                    </a:lnTo>
                    <a:lnTo>
                      <a:pt x="7606" y="21255"/>
                    </a:lnTo>
                    <a:lnTo>
                      <a:pt x="7504" y="21293"/>
                    </a:lnTo>
                    <a:lnTo>
                      <a:pt x="7504" y="21408"/>
                    </a:lnTo>
                    <a:lnTo>
                      <a:pt x="7606" y="21485"/>
                    </a:lnTo>
                    <a:lnTo>
                      <a:pt x="7707" y="21523"/>
                    </a:lnTo>
                    <a:lnTo>
                      <a:pt x="7910" y="21562"/>
                    </a:lnTo>
                    <a:lnTo>
                      <a:pt x="8315" y="21600"/>
                    </a:lnTo>
                    <a:lnTo>
                      <a:pt x="9127" y="21600"/>
                    </a:lnTo>
                    <a:lnTo>
                      <a:pt x="9532" y="21562"/>
                    </a:lnTo>
                    <a:lnTo>
                      <a:pt x="10039" y="21485"/>
                    </a:lnTo>
                    <a:lnTo>
                      <a:pt x="10445" y="21331"/>
                    </a:lnTo>
                    <a:lnTo>
                      <a:pt x="10851" y="21140"/>
                    </a:lnTo>
                    <a:lnTo>
                      <a:pt x="11054" y="21063"/>
                    </a:lnTo>
                    <a:lnTo>
                      <a:pt x="11662" y="20909"/>
                    </a:lnTo>
                    <a:lnTo>
                      <a:pt x="11763" y="20718"/>
                    </a:lnTo>
                    <a:lnTo>
                      <a:pt x="11763" y="20296"/>
                    </a:lnTo>
                    <a:lnTo>
                      <a:pt x="11662" y="19797"/>
                    </a:lnTo>
                    <a:lnTo>
                      <a:pt x="11358" y="19145"/>
                    </a:lnTo>
                    <a:lnTo>
                      <a:pt x="10952" y="18377"/>
                    </a:lnTo>
                    <a:lnTo>
                      <a:pt x="10344" y="17456"/>
                    </a:lnTo>
                    <a:lnTo>
                      <a:pt x="9532" y="16382"/>
                    </a:lnTo>
                    <a:lnTo>
                      <a:pt x="8518" y="15193"/>
                    </a:lnTo>
                    <a:lnTo>
                      <a:pt x="7301" y="13812"/>
                    </a:lnTo>
                    <a:lnTo>
                      <a:pt x="8823" y="13927"/>
                    </a:lnTo>
                    <a:lnTo>
                      <a:pt x="11054" y="13927"/>
                    </a:lnTo>
                    <a:lnTo>
                      <a:pt x="12270" y="13850"/>
                    </a:lnTo>
                    <a:lnTo>
                      <a:pt x="13487" y="13697"/>
                    </a:lnTo>
                    <a:lnTo>
                      <a:pt x="14096" y="13582"/>
                    </a:lnTo>
                    <a:lnTo>
                      <a:pt x="14603" y="13466"/>
                    </a:lnTo>
                    <a:lnTo>
                      <a:pt x="15617" y="13083"/>
                    </a:lnTo>
                    <a:lnTo>
                      <a:pt x="16631" y="12661"/>
                    </a:lnTo>
                    <a:lnTo>
                      <a:pt x="17746" y="12277"/>
                    </a:lnTo>
                    <a:lnTo>
                      <a:pt x="18761" y="11970"/>
                    </a:lnTo>
                    <a:lnTo>
                      <a:pt x="19673" y="11740"/>
                    </a:lnTo>
                    <a:lnTo>
                      <a:pt x="21093" y="11471"/>
                    </a:lnTo>
                    <a:lnTo>
                      <a:pt x="21600" y="11395"/>
                    </a:lnTo>
                    <a:lnTo>
                      <a:pt x="20079" y="11241"/>
                    </a:lnTo>
                    <a:lnTo>
                      <a:pt x="18862" y="11011"/>
                    </a:lnTo>
                    <a:lnTo>
                      <a:pt x="17949" y="10781"/>
                    </a:lnTo>
                    <a:lnTo>
                      <a:pt x="17239" y="10551"/>
                    </a:lnTo>
                    <a:lnTo>
                      <a:pt x="16732" y="10282"/>
                    </a:lnTo>
                    <a:lnTo>
                      <a:pt x="16428" y="10013"/>
                    </a:lnTo>
                    <a:lnTo>
                      <a:pt x="16327" y="9745"/>
                    </a:lnTo>
                    <a:lnTo>
                      <a:pt x="16428" y="9476"/>
                    </a:lnTo>
                    <a:lnTo>
                      <a:pt x="16530" y="9169"/>
                    </a:lnTo>
                    <a:lnTo>
                      <a:pt x="16732" y="8939"/>
                    </a:lnTo>
                    <a:lnTo>
                      <a:pt x="17138" y="8671"/>
                    </a:lnTo>
                    <a:lnTo>
                      <a:pt x="17442" y="8479"/>
                    </a:lnTo>
                    <a:lnTo>
                      <a:pt x="18152" y="8095"/>
                    </a:lnTo>
                    <a:lnTo>
                      <a:pt x="18862" y="7903"/>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42" name="Freeform 43"/>
              <p:cNvSpPr/>
              <p:nvPr/>
            </p:nvSpPr>
            <p:spPr>
              <a:xfrm>
                <a:off x="46255" y="-2"/>
                <a:ext cx="2798806" cy="1500679"/>
              </a:xfrm>
              <a:custGeom>
                <a:avLst/>
                <a:gdLst/>
                <a:ahLst/>
                <a:cxnLst>
                  <a:cxn ang="0">
                    <a:pos x="wd2" y="hd2"/>
                  </a:cxn>
                  <a:cxn ang="5400000">
                    <a:pos x="wd2" y="hd2"/>
                  </a:cxn>
                  <a:cxn ang="10800000">
                    <a:pos x="wd2" y="hd2"/>
                  </a:cxn>
                  <a:cxn ang="16200000">
                    <a:pos x="wd2" y="hd2"/>
                  </a:cxn>
                </a:cxnLst>
                <a:rect l="0" t="0" r="r" b="b"/>
                <a:pathLst>
                  <a:path w="21600" h="21600" extrusionOk="0">
                    <a:moveTo>
                      <a:pt x="19516" y="2385"/>
                    </a:moveTo>
                    <a:lnTo>
                      <a:pt x="18947" y="1988"/>
                    </a:lnTo>
                    <a:lnTo>
                      <a:pt x="18616" y="1723"/>
                    </a:lnTo>
                    <a:lnTo>
                      <a:pt x="18284" y="1391"/>
                    </a:lnTo>
                    <a:lnTo>
                      <a:pt x="18000" y="994"/>
                    </a:lnTo>
                    <a:lnTo>
                      <a:pt x="17763" y="530"/>
                    </a:lnTo>
                    <a:lnTo>
                      <a:pt x="17668" y="0"/>
                    </a:lnTo>
                    <a:lnTo>
                      <a:pt x="616" y="0"/>
                    </a:lnTo>
                    <a:lnTo>
                      <a:pt x="332" y="398"/>
                    </a:lnTo>
                    <a:lnTo>
                      <a:pt x="0" y="795"/>
                    </a:lnTo>
                    <a:lnTo>
                      <a:pt x="0" y="6891"/>
                    </a:lnTo>
                    <a:lnTo>
                      <a:pt x="95" y="7288"/>
                    </a:lnTo>
                    <a:lnTo>
                      <a:pt x="142" y="7686"/>
                    </a:lnTo>
                    <a:lnTo>
                      <a:pt x="95" y="8150"/>
                    </a:lnTo>
                    <a:lnTo>
                      <a:pt x="0" y="8680"/>
                    </a:lnTo>
                    <a:lnTo>
                      <a:pt x="0" y="12721"/>
                    </a:lnTo>
                    <a:lnTo>
                      <a:pt x="189" y="12854"/>
                    </a:lnTo>
                    <a:lnTo>
                      <a:pt x="332" y="13119"/>
                    </a:lnTo>
                    <a:lnTo>
                      <a:pt x="474" y="13318"/>
                    </a:lnTo>
                    <a:lnTo>
                      <a:pt x="521" y="13649"/>
                    </a:lnTo>
                    <a:lnTo>
                      <a:pt x="663" y="14245"/>
                    </a:lnTo>
                    <a:lnTo>
                      <a:pt x="663" y="15438"/>
                    </a:lnTo>
                    <a:lnTo>
                      <a:pt x="616" y="15902"/>
                    </a:lnTo>
                    <a:lnTo>
                      <a:pt x="521" y="16366"/>
                    </a:lnTo>
                    <a:lnTo>
                      <a:pt x="805" y="16233"/>
                    </a:lnTo>
                    <a:lnTo>
                      <a:pt x="1042" y="16299"/>
                    </a:lnTo>
                    <a:lnTo>
                      <a:pt x="1232" y="16432"/>
                    </a:lnTo>
                    <a:lnTo>
                      <a:pt x="1421" y="16697"/>
                    </a:lnTo>
                    <a:lnTo>
                      <a:pt x="1563" y="17094"/>
                    </a:lnTo>
                    <a:lnTo>
                      <a:pt x="1658" y="17492"/>
                    </a:lnTo>
                    <a:lnTo>
                      <a:pt x="1895" y="18552"/>
                    </a:lnTo>
                    <a:lnTo>
                      <a:pt x="1989" y="19612"/>
                    </a:lnTo>
                    <a:lnTo>
                      <a:pt x="2084" y="20540"/>
                    </a:lnTo>
                    <a:lnTo>
                      <a:pt x="2132" y="21534"/>
                    </a:lnTo>
                    <a:lnTo>
                      <a:pt x="2368" y="20540"/>
                    </a:lnTo>
                    <a:lnTo>
                      <a:pt x="2605" y="19745"/>
                    </a:lnTo>
                    <a:lnTo>
                      <a:pt x="2889" y="19016"/>
                    </a:lnTo>
                    <a:lnTo>
                      <a:pt x="3174" y="18420"/>
                    </a:lnTo>
                    <a:lnTo>
                      <a:pt x="3458" y="17890"/>
                    </a:lnTo>
                    <a:lnTo>
                      <a:pt x="3742" y="17492"/>
                    </a:lnTo>
                    <a:lnTo>
                      <a:pt x="4026" y="17161"/>
                    </a:lnTo>
                    <a:lnTo>
                      <a:pt x="4263" y="16896"/>
                    </a:lnTo>
                    <a:lnTo>
                      <a:pt x="4547" y="16697"/>
                    </a:lnTo>
                    <a:lnTo>
                      <a:pt x="4784" y="16564"/>
                    </a:lnTo>
                    <a:lnTo>
                      <a:pt x="5211" y="16432"/>
                    </a:lnTo>
                    <a:lnTo>
                      <a:pt x="5447" y="16366"/>
                    </a:lnTo>
                    <a:lnTo>
                      <a:pt x="5542" y="16366"/>
                    </a:lnTo>
                    <a:lnTo>
                      <a:pt x="5542" y="16034"/>
                    </a:lnTo>
                    <a:lnTo>
                      <a:pt x="5589" y="15504"/>
                    </a:lnTo>
                    <a:lnTo>
                      <a:pt x="5779" y="14245"/>
                    </a:lnTo>
                    <a:lnTo>
                      <a:pt x="6063" y="12920"/>
                    </a:lnTo>
                    <a:lnTo>
                      <a:pt x="6253" y="11993"/>
                    </a:lnTo>
                    <a:lnTo>
                      <a:pt x="6347" y="11728"/>
                    </a:lnTo>
                    <a:lnTo>
                      <a:pt x="6395" y="11661"/>
                    </a:lnTo>
                    <a:lnTo>
                      <a:pt x="6489" y="11661"/>
                    </a:lnTo>
                    <a:lnTo>
                      <a:pt x="6537" y="11728"/>
                    </a:lnTo>
                    <a:lnTo>
                      <a:pt x="6679" y="11993"/>
                    </a:lnTo>
                    <a:lnTo>
                      <a:pt x="6726" y="12125"/>
                    </a:lnTo>
                    <a:lnTo>
                      <a:pt x="6679" y="12523"/>
                    </a:lnTo>
                    <a:lnTo>
                      <a:pt x="6726" y="12987"/>
                    </a:lnTo>
                    <a:lnTo>
                      <a:pt x="6868" y="14047"/>
                    </a:lnTo>
                    <a:lnTo>
                      <a:pt x="7058" y="15173"/>
                    </a:lnTo>
                    <a:lnTo>
                      <a:pt x="7342" y="16299"/>
                    </a:lnTo>
                    <a:lnTo>
                      <a:pt x="7863" y="18221"/>
                    </a:lnTo>
                    <a:lnTo>
                      <a:pt x="8100" y="19016"/>
                    </a:lnTo>
                    <a:lnTo>
                      <a:pt x="8432" y="17956"/>
                    </a:lnTo>
                    <a:lnTo>
                      <a:pt x="8763" y="17094"/>
                    </a:lnTo>
                    <a:lnTo>
                      <a:pt x="9047" y="16498"/>
                    </a:lnTo>
                    <a:lnTo>
                      <a:pt x="9332" y="16167"/>
                    </a:lnTo>
                    <a:lnTo>
                      <a:pt x="9616" y="16034"/>
                    </a:lnTo>
                    <a:lnTo>
                      <a:pt x="9853" y="16034"/>
                    </a:lnTo>
                    <a:lnTo>
                      <a:pt x="10089" y="16233"/>
                    </a:lnTo>
                    <a:lnTo>
                      <a:pt x="10279" y="16498"/>
                    </a:lnTo>
                    <a:lnTo>
                      <a:pt x="10468" y="16829"/>
                    </a:lnTo>
                    <a:lnTo>
                      <a:pt x="10611" y="17227"/>
                    </a:lnTo>
                    <a:lnTo>
                      <a:pt x="10847" y="18088"/>
                    </a:lnTo>
                    <a:lnTo>
                      <a:pt x="10989" y="18751"/>
                    </a:lnTo>
                    <a:lnTo>
                      <a:pt x="11037" y="19016"/>
                    </a:lnTo>
                    <a:lnTo>
                      <a:pt x="11321" y="18221"/>
                    </a:lnTo>
                    <a:lnTo>
                      <a:pt x="11463" y="18088"/>
                    </a:lnTo>
                    <a:lnTo>
                      <a:pt x="11558" y="18022"/>
                    </a:lnTo>
                    <a:lnTo>
                      <a:pt x="11700" y="17956"/>
                    </a:lnTo>
                    <a:lnTo>
                      <a:pt x="11984" y="17890"/>
                    </a:lnTo>
                    <a:lnTo>
                      <a:pt x="12268" y="18022"/>
                    </a:lnTo>
                    <a:lnTo>
                      <a:pt x="12553" y="18287"/>
                    </a:lnTo>
                    <a:lnTo>
                      <a:pt x="12884" y="18618"/>
                    </a:lnTo>
                    <a:lnTo>
                      <a:pt x="13168" y="18950"/>
                    </a:lnTo>
                    <a:lnTo>
                      <a:pt x="13737" y="19877"/>
                    </a:lnTo>
                    <a:lnTo>
                      <a:pt x="14211" y="20739"/>
                    </a:lnTo>
                    <a:lnTo>
                      <a:pt x="14637" y="21600"/>
                    </a:lnTo>
                    <a:lnTo>
                      <a:pt x="14589" y="21467"/>
                    </a:lnTo>
                    <a:lnTo>
                      <a:pt x="14637" y="21600"/>
                    </a:lnTo>
                    <a:lnTo>
                      <a:pt x="14353" y="20606"/>
                    </a:lnTo>
                    <a:lnTo>
                      <a:pt x="14116" y="19546"/>
                    </a:lnTo>
                    <a:lnTo>
                      <a:pt x="13926" y="18420"/>
                    </a:lnTo>
                    <a:lnTo>
                      <a:pt x="13879" y="17823"/>
                    </a:lnTo>
                    <a:lnTo>
                      <a:pt x="13832" y="17293"/>
                    </a:lnTo>
                    <a:lnTo>
                      <a:pt x="13879" y="16829"/>
                    </a:lnTo>
                    <a:lnTo>
                      <a:pt x="13974" y="16432"/>
                    </a:lnTo>
                    <a:lnTo>
                      <a:pt x="14116" y="16167"/>
                    </a:lnTo>
                    <a:lnTo>
                      <a:pt x="14258" y="16034"/>
                    </a:lnTo>
                    <a:lnTo>
                      <a:pt x="14353" y="15968"/>
                    </a:lnTo>
                    <a:lnTo>
                      <a:pt x="14542" y="15902"/>
                    </a:lnTo>
                    <a:lnTo>
                      <a:pt x="14684" y="15902"/>
                    </a:lnTo>
                    <a:lnTo>
                      <a:pt x="15158" y="16034"/>
                    </a:lnTo>
                    <a:lnTo>
                      <a:pt x="15016" y="15769"/>
                    </a:lnTo>
                    <a:lnTo>
                      <a:pt x="14684" y="15239"/>
                    </a:lnTo>
                    <a:lnTo>
                      <a:pt x="14353" y="14510"/>
                    </a:lnTo>
                    <a:lnTo>
                      <a:pt x="14068" y="13715"/>
                    </a:lnTo>
                    <a:lnTo>
                      <a:pt x="14021" y="13318"/>
                    </a:lnTo>
                    <a:lnTo>
                      <a:pt x="14068" y="12987"/>
                    </a:lnTo>
                    <a:lnTo>
                      <a:pt x="14116" y="12788"/>
                    </a:lnTo>
                    <a:lnTo>
                      <a:pt x="14305" y="12523"/>
                    </a:lnTo>
                    <a:lnTo>
                      <a:pt x="14447" y="12456"/>
                    </a:lnTo>
                    <a:lnTo>
                      <a:pt x="14779" y="12324"/>
                    </a:lnTo>
                    <a:lnTo>
                      <a:pt x="15300" y="12258"/>
                    </a:lnTo>
                    <a:lnTo>
                      <a:pt x="15963" y="12390"/>
                    </a:lnTo>
                    <a:lnTo>
                      <a:pt x="16816" y="12589"/>
                    </a:lnTo>
                    <a:lnTo>
                      <a:pt x="16484" y="11860"/>
                    </a:lnTo>
                    <a:lnTo>
                      <a:pt x="15632" y="10204"/>
                    </a:lnTo>
                    <a:lnTo>
                      <a:pt x="15111" y="9210"/>
                    </a:lnTo>
                    <a:lnTo>
                      <a:pt x="14589" y="8348"/>
                    </a:lnTo>
                    <a:lnTo>
                      <a:pt x="14021" y="7620"/>
                    </a:lnTo>
                    <a:lnTo>
                      <a:pt x="13784" y="7288"/>
                    </a:lnTo>
                    <a:lnTo>
                      <a:pt x="13547" y="7090"/>
                    </a:lnTo>
                    <a:lnTo>
                      <a:pt x="13453" y="6957"/>
                    </a:lnTo>
                    <a:lnTo>
                      <a:pt x="13358" y="6692"/>
                    </a:lnTo>
                    <a:lnTo>
                      <a:pt x="13358" y="6560"/>
                    </a:lnTo>
                    <a:lnTo>
                      <a:pt x="13405" y="6493"/>
                    </a:lnTo>
                    <a:lnTo>
                      <a:pt x="13500" y="6427"/>
                    </a:lnTo>
                    <a:lnTo>
                      <a:pt x="13689" y="6493"/>
                    </a:lnTo>
                    <a:lnTo>
                      <a:pt x="14353" y="6758"/>
                    </a:lnTo>
                    <a:lnTo>
                      <a:pt x="15300" y="7222"/>
                    </a:lnTo>
                    <a:lnTo>
                      <a:pt x="16153" y="7686"/>
                    </a:lnTo>
                    <a:lnTo>
                      <a:pt x="16484" y="7951"/>
                    </a:lnTo>
                    <a:lnTo>
                      <a:pt x="16674" y="8150"/>
                    </a:lnTo>
                    <a:lnTo>
                      <a:pt x="16721" y="8083"/>
                    </a:lnTo>
                    <a:lnTo>
                      <a:pt x="16911" y="7752"/>
                    </a:lnTo>
                    <a:lnTo>
                      <a:pt x="17195" y="7355"/>
                    </a:lnTo>
                    <a:lnTo>
                      <a:pt x="17432" y="7156"/>
                    </a:lnTo>
                    <a:lnTo>
                      <a:pt x="17668" y="7023"/>
                    </a:lnTo>
                    <a:lnTo>
                      <a:pt x="18000" y="6825"/>
                    </a:lnTo>
                    <a:lnTo>
                      <a:pt x="18332" y="6692"/>
                    </a:lnTo>
                    <a:lnTo>
                      <a:pt x="18758" y="6560"/>
                    </a:lnTo>
                    <a:lnTo>
                      <a:pt x="19705" y="6560"/>
                    </a:lnTo>
                    <a:lnTo>
                      <a:pt x="20274" y="6626"/>
                    </a:lnTo>
                    <a:lnTo>
                      <a:pt x="20889" y="6825"/>
                    </a:lnTo>
                    <a:lnTo>
                      <a:pt x="21600" y="7090"/>
                    </a:lnTo>
                    <a:lnTo>
                      <a:pt x="21600" y="7023"/>
                    </a:lnTo>
                    <a:lnTo>
                      <a:pt x="20889" y="6228"/>
                    </a:lnTo>
                    <a:lnTo>
                      <a:pt x="20368" y="5632"/>
                    </a:lnTo>
                    <a:lnTo>
                      <a:pt x="19847" y="4903"/>
                    </a:lnTo>
                    <a:lnTo>
                      <a:pt x="19468" y="4174"/>
                    </a:lnTo>
                    <a:lnTo>
                      <a:pt x="19326" y="3777"/>
                    </a:lnTo>
                    <a:lnTo>
                      <a:pt x="19184" y="3445"/>
                    </a:lnTo>
                    <a:lnTo>
                      <a:pt x="19184" y="2849"/>
                    </a:lnTo>
                    <a:lnTo>
                      <a:pt x="19326" y="2584"/>
                    </a:lnTo>
                    <a:lnTo>
                      <a:pt x="19516" y="2385"/>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43" name="Freeform 35"/>
              <p:cNvSpPr/>
              <p:nvPr/>
            </p:nvSpPr>
            <p:spPr>
              <a:xfrm>
                <a:off x="22313977" y="22931"/>
                <a:ext cx="2116306" cy="11087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44" y="0"/>
                    </a:lnTo>
                    <a:lnTo>
                      <a:pt x="3318" y="986"/>
                    </a:lnTo>
                    <a:lnTo>
                      <a:pt x="2630" y="1793"/>
                    </a:lnTo>
                    <a:lnTo>
                      <a:pt x="2003" y="2510"/>
                    </a:lnTo>
                    <a:lnTo>
                      <a:pt x="1377" y="3137"/>
                    </a:lnTo>
                    <a:lnTo>
                      <a:pt x="376" y="3944"/>
                    </a:lnTo>
                    <a:lnTo>
                      <a:pt x="0" y="4212"/>
                    </a:lnTo>
                    <a:lnTo>
                      <a:pt x="1565" y="3854"/>
                    </a:lnTo>
                    <a:lnTo>
                      <a:pt x="2817" y="3675"/>
                    </a:lnTo>
                    <a:lnTo>
                      <a:pt x="3318" y="3675"/>
                    </a:lnTo>
                    <a:lnTo>
                      <a:pt x="3757" y="3764"/>
                    </a:lnTo>
                    <a:lnTo>
                      <a:pt x="4383" y="3944"/>
                    </a:lnTo>
                    <a:lnTo>
                      <a:pt x="4758" y="4302"/>
                    </a:lnTo>
                    <a:lnTo>
                      <a:pt x="4883" y="4571"/>
                    </a:lnTo>
                    <a:lnTo>
                      <a:pt x="4946" y="4840"/>
                    </a:lnTo>
                    <a:lnTo>
                      <a:pt x="4946" y="5467"/>
                    </a:lnTo>
                    <a:lnTo>
                      <a:pt x="4758" y="6095"/>
                    </a:lnTo>
                    <a:lnTo>
                      <a:pt x="4508" y="6812"/>
                    </a:lnTo>
                    <a:lnTo>
                      <a:pt x="4132" y="7529"/>
                    </a:lnTo>
                    <a:lnTo>
                      <a:pt x="3381" y="8783"/>
                    </a:lnTo>
                    <a:lnTo>
                      <a:pt x="2692" y="9680"/>
                    </a:lnTo>
                    <a:lnTo>
                      <a:pt x="2442" y="10038"/>
                    </a:lnTo>
                    <a:lnTo>
                      <a:pt x="3569" y="9859"/>
                    </a:lnTo>
                    <a:lnTo>
                      <a:pt x="3944" y="9949"/>
                    </a:lnTo>
                    <a:lnTo>
                      <a:pt x="4257" y="10128"/>
                    </a:lnTo>
                    <a:lnTo>
                      <a:pt x="4508" y="10397"/>
                    </a:lnTo>
                    <a:lnTo>
                      <a:pt x="4758" y="11114"/>
                    </a:lnTo>
                    <a:lnTo>
                      <a:pt x="4821" y="11562"/>
                    </a:lnTo>
                    <a:lnTo>
                      <a:pt x="4821" y="12368"/>
                    </a:lnTo>
                    <a:lnTo>
                      <a:pt x="4696" y="13085"/>
                    </a:lnTo>
                    <a:lnTo>
                      <a:pt x="4508" y="13892"/>
                    </a:lnTo>
                    <a:lnTo>
                      <a:pt x="4758" y="13802"/>
                    </a:lnTo>
                    <a:lnTo>
                      <a:pt x="5009" y="13892"/>
                    </a:lnTo>
                    <a:lnTo>
                      <a:pt x="5197" y="14071"/>
                    </a:lnTo>
                    <a:lnTo>
                      <a:pt x="5322" y="14340"/>
                    </a:lnTo>
                    <a:lnTo>
                      <a:pt x="5447" y="14788"/>
                    </a:lnTo>
                    <a:lnTo>
                      <a:pt x="5510" y="15237"/>
                    </a:lnTo>
                    <a:lnTo>
                      <a:pt x="5635" y="16222"/>
                    </a:lnTo>
                    <a:lnTo>
                      <a:pt x="5635" y="18284"/>
                    </a:lnTo>
                    <a:lnTo>
                      <a:pt x="5572" y="19180"/>
                    </a:lnTo>
                    <a:lnTo>
                      <a:pt x="5885" y="18284"/>
                    </a:lnTo>
                    <a:lnTo>
                      <a:pt x="6511" y="16850"/>
                    </a:lnTo>
                    <a:lnTo>
                      <a:pt x="6824" y="16312"/>
                    </a:lnTo>
                    <a:lnTo>
                      <a:pt x="7137" y="15864"/>
                    </a:lnTo>
                    <a:lnTo>
                      <a:pt x="7450" y="15505"/>
                    </a:lnTo>
                    <a:lnTo>
                      <a:pt x="7763" y="15237"/>
                    </a:lnTo>
                    <a:lnTo>
                      <a:pt x="8077" y="15057"/>
                    </a:lnTo>
                    <a:lnTo>
                      <a:pt x="8577" y="14878"/>
                    </a:lnTo>
                    <a:lnTo>
                      <a:pt x="8953" y="14788"/>
                    </a:lnTo>
                    <a:lnTo>
                      <a:pt x="9329" y="14788"/>
                    </a:lnTo>
                    <a:lnTo>
                      <a:pt x="9329" y="14430"/>
                    </a:lnTo>
                    <a:lnTo>
                      <a:pt x="9391" y="13982"/>
                    </a:lnTo>
                    <a:lnTo>
                      <a:pt x="9704" y="12727"/>
                    </a:lnTo>
                    <a:lnTo>
                      <a:pt x="10393" y="10666"/>
                    </a:lnTo>
                    <a:lnTo>
                      <a:pt x="10456" y="10397"/>
                    </a:lnTo>
                    <a:lnTo>
                      <a:pt x="10518" y="10307"/>
                    </a:lnTo>
                    <a:lnTo>
                      <a:pt x="10643" y="10397"/>
                    </a:lnTo>
                    <a:lnTo>
                      <a:pt x="10706" y="10486"/>
                    </a:lnTo>
                    <a:lnTo>
                      <a:pt x="10769" y="10755"/>
                    </a:lnTo>
                    <a:lnTo>
                      <a:pt x="10769" y="10845"/>
                    </a:lnTo>
                    <a:lnTo>
                      <a:pt x="10706" y="11741"/>
                    </a:lnTo>
                    <a:lnTo>
                      <a:pt x="10769" y="12727"/>
                    </a:lnTo>
                    <a:lnTo>
                      <a:pt x="10831" y="13892"/>
                    </a:lnTo>
                    <a:lnTo>
                      <a:pt x="11019" y="15057"/>
                    </a:lnTo>
                    <a:lnTo>
                      <a:pt x="11332" y="17029"/>
                    </a:lnTo>
                    <a:lnTo>
                      <a:pt x="11457" y="17836"/>
                    </a:lnTo>
                    <a:lnTo>
                      <a:pt x="11896" y="16850"/>
                    </a:lnTo>
                    <a:lnTo>
                      <a:pt x="12271" y="16133"/>
                    </a:lnTo>
                    <a:lnTo>
                      <a:pt x="12647" y="15595"/>
                    </a:lnTo>
                    <a:lnTo>
                      <a:pt x="12960" y="15326"/>
                    </a:lnTo>
                    <a:lnTo>
                      <a:pt x="13210" y="15237"/>
                    </a:lnTo>
                    <a:lnTo>
                      <a:pt x="13461" y="15237"/>
                    </a:lnTo>
                    <a:lnTo>
                      <a:pt x="13649" y="15505"/>
                    </a:lnTo>
                    <a:lnTo>
                      <a:pt x="13774" y="15774"/>
                    </a:lnTo>
                    <a:lnTo>
                      <a:pt x="13962" y="16133"/>
                    </a:lnTo>
                    <a:lnTo>
                      <a:pt x="14024" y="16581"/>
                    </a:lnTo>
                    <a:lnTo>
                      <a:pt x="14212" y="17388"/>
                    </a:lnTo>
                    <a:lnTo>
                      <a:pt x="14337" y="18373"/>
                    </a:lnTo>
                    <a:lnTo>
                      <a:pt x="14525" y="17836"/>
                    </a:lnTo>
                    <a:lnTo>
                      <a:pt x="14776" y="17567"/>
                    </a:lnTo>
                    <a:lnTo>
                      <a:pt x="15026" y="17388"/>
                    </a:lnTo>
                    <a:lnTo>
                      <a:pt x="15277" y="17477"/>
                    </a:lnTo>
                    <a:lnTo>
                      <a:pt x="15527" y="17656"/>
                    </a:lnTo>
                    <a:lnTo>
                      <a:pt x="15840" y="17925"/>
                    </a:lnTo>
                    <a:lnTo>
                      <a:pt x="16090" y="18284"/>
                    </a:lnTo>
                    <a:lnTo>
                      <a:pt x="16341" y="18732"/>
                    </a:lnTo>
                    <a:lnTo>
                      <a:pt x="16779" y="19718"/>
                    </a:lnTo>
                    <a:lnTo>
                      <a:pt x="17155" y="20614"/>
                    </a:lnTo>
                    <a:lnTo>
                      <a:pt x="17468" y="21600"/>
                    </a:lnTo>
                    <a:lnTo>
                      <a:pt x="17468" y="21421"/>
                    </a:lnTo>
                    <a:lnTo>
                      <a:pt x="17530" y="21510"/>
                    </a:lnTo>
                    <a:lnTo>
                      <a:pt x="17343" y="20524"/>
                    </a:lnTo>
                    <a:lnTo>
                      <a:pt x="17155" y="19449"/>
                    </a:lnTo>
                    <a:lnTo>
                      <a:pt x="17092" y="18284"/>
                    </a:lnTo>
                    <a:lnTo>
                      <a:pt x="17092" y="17208"/>
                    </a:lnTo>
                    <a:lnTo>
                      <a:pt x="17217" y="16760"/>
                    </a:lnTo>
                    <a:lnTo>
                      <a:pt x="17343" y="16402"/>
                    </a:lnTo>
                    <a:lnTo>
                      <a:pt x="17468" y="16133"/>
                    </a:lnTo>
                    <a:lnTo>
                      <a:pt x="17718" y="15954"/>
                    </a:lnTo>
                    <a:lnTo>
                      <a:pt x="18094" y="15954"/>
                    </a:lnTo>
                    <a:lnTo>
                      <a:pt x="18470" y="16222"/>
                    </a:lnTo>
                    <a:lnTo>
                      <a:pt x="18094" y="15326"/>
                    </a:lnTo>
                    <a:lnTo>
                      <a:pt x="17843" y="14609"/>
                    </a:lnTo>
                    <a:lnTo>
                      <a:pt x="17718" y="14161"/>
                    </a:lnTo>
                    <a:lnTo>
                      <a:pt x="17656" y="13713"/>
                    </a:lnTo>
                    <a:lnTo>
                      <a:pt x="17656" y="13354"/>
                    </a:lnTo>
                    <a:lnTo>
                      <a:pt x="17718" y="12996"/>
                    </a:lnTo>
                    <a:lnTo>
                      <a:pt x="17843" y="12727"/>
                    </a:lnTo>
                    <a:lnTo>
                      <a:pt x="18094" y="12548"/>
                    </a:lnTo>
                    <a:lnTo>
                      <a:pt x="18970" y="12548"/>
                    </a:lnTo>
                    <a:lnTo>
                      <a:pt x="19597" y="12817"/>
                    </a:lnTo>
                    <a:lnTo>
                      <a:pt x="20410" y="13175"/>
                    </a:lnTo>
                    <a:lnTo>
                      <a:pt x="20160" y="12368"/>
                    </a:lnTo>
                    <a:lnTo>
                      <a:pt x="19471" y="10576"/>
                    </a:lnTo>
                    <a:lnTo>
                      <a:pt x="19096" y="9590"/>
                    </a:lnTo>
                    <a:lnTo>
                      <a:pt x="18657" y="8604"/>
                    </a:lnTo>
                    <a:lnTo>
                      <a:pt x="18157" y="7798"/>
                    </a:lnTo>
                    <a:lnTo>
                      <a:pt x="17718" y="7170"/>
                    </a:lnTo>
                    <a:lnTo>
                      <a:pt x="17718" y="7080"/>
                    </a:lnTo>
                    <a:lnTo>
                      <a:pt x="17656" y="6812"/>
                    </a:lnTo>
                    <a:lnTo>
                      <a:pt x="17656" y="6543"/>
                    </a:lnTo>
                    <a:lnTo>
                      <a:pt x="17781" y="6543"/>
                    </a:lnTo>
                    <a:lnTo>
                      <a:pt x="17969" y="6632"/>
                    </a:lnTo>
                    <a:lnTo>
                      <a:pt x="19409" y="7618"/>
                    </a:lnTo>
                    <a:lnTo>
                      <a:pt x="20160" y="8246"/>
                    </a:lnTo>
                    <a:lnTo>
                      <a:pt x="20473" y="8604"/>
                    </a:lnTo>
                    <a:lnTo>
                      <a:pt x="20661" y="8783"/>
                    </a:lnTo>
                    <a:lnTo>
                      <a:pt x="20849" y="8515"/>
                    </a:lnTo>
                    <a:lnTo>
                      <a:pt x="21162" y="8156"/>
                    </a:lnTo>
                    <a:lnTo>
                      <a:pt x="21600" y="7887"/>
                    </a:lnTo>
                    <a:lnTo>
                      <a:pt x="21600" y="0"/>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44" name="Freeform 31"/>
              <p:cNvSpPr/>
              <p:nvPr/>
            </p:nvSpPr>
            <p:spPr>
              <a:xfrm>
                <a:off x="18643314" y="12419118"/>
                <a:ext cx="3100208" cy="1295994"/>
              </a:xfrm>
              <a:custGeom>
                <a:avLst/>
                <a:gdLst/>
                <a:ahLst/>
                <a:cxnLst>
                  <a:cxn ang="0">
                    <a:pos x="wd2" y="hd2"/>
                  </a:cxn>
                  <a:cxn ang="5400000">
                    <a:pos x="wd2" y="hd2"/>
                  </a:cxn>
                  <a:cxn ang="10800000">
                    <a:pos x="wd2" y="hd2"/>
                  </a:cxn>
                  <a:cxn ang="16200000">
                    <a:pos x="wd2" y="hd2"/>
                  </a:cxn>
                </a:cxnLst>
                <a:rect l="0" t="0" r="r" b="b"/>
                <a:pathLst>
                  <a:path w="21600" h="21600" extrusionOk="0">
                    <a:moveTo>
                      <a:pt x="16554" y="10879"/>
                    </a:moveTo>
                    <a:lnTo>
                      <a:pt x="15846" y="10324"/>
                    </a:lnTo>
                    <a:lnTo>
                      <a:pt x="15182" y="9926"/>
                    </a:lnTo>
                    <a:lnTo>
                      <a:pt x="14607" y="9688"/>
                    </a:lnTo>
                    <a:lnTo>
                      <a:pt x="14031" y="9609"/>
                    </a:lnTo>
                    <a:lnTo>
                      <a:pt x="13544" y="9529"/>
                    </a:lnTo>
                    <a:lnTo>
                      <a:pt x="13102" y="9609"/>
                    </a:lnTo>
                    <a:lnTo>
                      <a:pt x="12703" y="9768"/>
                    </a:lnTo>
                    <a:lnTo>
                      <a:pt x="12393" y="9926"/>
                    </a:lnTo>
                    <a:lnTo>
                      <a:pt x="12084" y="10165"/>
                    </a:lnTo>
                    <a:lnTo>
                      <a:pt x="11862" y="10403"/>
                    </a:lnTo>
                    <a:lnTo>
                      <a:pt x="11464" y="10879"/>
                    </a:lnTo>
                    <a:lnTo>
                      <a:pt x="11287" y="11276"/>
                    </a:lnTo>
                    <a:lnTo>
                      <a:pt x="11198" y="11435"/>
                    </a:lnTo>
                    <a:lnTo>
                      <a:pt x="11110" y="11515"/>
                    </a:lnTo>
                    <a:lnTo>
                      <a:pt x="10977" y="11594"/>
                    </a:lnTo>
                    <a:lnTo>
                      <a:pt x="10889" y="11594"/>
                    </a:lnTo>
                    <a:lnTo>
                      <a:pt x="10933" y="11435"/>
                    </a:lnTo>
                    <a:lnTo>
                      <a:pt x="10977" y="11197"/>
                    </a:lnTo>
                    <a:lnTo>
                      <a:pt x="11375" y="9847"/>
                    </a:lnTo>
                    <a:lnTo>
                      <a:pt x="11685" y="8735"/>
                    </a:lnTo>
                    <a:lnTo>
                      <a:pt x="11995" y="7306"/>
                    </a:lnTo>
                    <a:lnTo>
                      <a:pt x="12261" y="5797"/>
                    </a:lnTo>
                    <a:lnTo>
                      <a:pt x="12393" y="4924"/>
                    </a:lnTo>
                    <a:lnTo>
                      <a:pt x="12482" y="4050"/>
                    </a:lnTo>
                    <a:lnTo>
                      <a:pt x="12526" y="3176"/>
                    </a:lnTo>
                    <a:lnTo>
                      <a:pt x="12526" y="1350"/>
                    </a:lnTo>
                    <a:lnTo>
                      <a:pt x="12438" y="397"/>
                    </a:lnTo>
                    <a:lnTo>
                      <a:pt x="12039" y="794"/>
                    </a:lnTo>
                    <a:lnTo>
                      <a:pt x="11597" y="1271"/>
                    </a:lnTo>
                    <a:lnTo>
                      <a:pt x="11110" y="1906"/>
                    </a:lnTo>
                    <a:lnTo>
                      <a:pt x="10534" y="2779"/>
                    </a:lnTo>
                    <a:lnTo>
                      <a:pt x="10003" y="3891"/>
                    </a:lnTo>
                    <a:lnTo>
                      <a:pt x="9738" y="4606"/>
                    </a:lnTo>
                    <a:lnTo>
                      <a:pt x="9516" y="5241"/>
                    </a:lnTo>
                    <a:lnTo>
                      <a:pt x="9295" y="6035"/>
                    </a:lnTo>
                    <a:lnTo>
                      <a:pt x="9118" y="6909"/>
                    </a:lnTo>
                    <a:lnTo>
                      <a:pt x="9030" y="6671"/>
                    </a:lnTo>
                    <a:lnTo>
                      <a:pt x="8808" y="6194"/>
                    </a:lnTo>
                    <a:lnTo>
                      <a:pt x="8543" y="5876"/>
                    </a:lnTo>
                    <a:lnTo>
                      <a:pt x="8410" y="5797"/>
                    </a:lnTo>
                    <a:lnTo>
                      <a:pt x="8277" y="5876"/>
                    </a:lnTo>
                    <a:lnTo>
                      <a:pt x="8144" y="6194"/>
                    </a:lnTo>
                    <a:lnTo>
                      <a:pt x="8056" y="6432"/>
                    </a:lnTo>
                    <a:lnTo>
                      <a:pt x="8056" y="6671"/>
                    </a:lnTo>
                    <a:lnTo>
                      <a:pt x="8100" y="6750"/>
                    </a:lnTo>
                    <a:lnTo>
                      <a:pt x="8189" y="7306"/>
                    </a:lnTo>
                    <a:lnTo>
                      <a:pt x="8321" y="8815"/>
                    </a:lnTo>
                    <a:lnTo>
                      <a:pt x="8410" y="9609"/>
                    </a:lnTo>
                    <a:lnTo>
                      <a:pt x="8454" y="10482"/>
                    </a:lnTo>
                    <a:lnTo>
                      <a:pt x="8454" y="11276"/>
                    </a:lnTo>
                    <a:lnTo>
                      <a:pt x="8410" y="11991"/>
                    </a:lnTo>
                    <a:lnTo>
                      <a:pt x="7879" y="10006"/>
                    </a:lnTo>
                    <a:lnTo>
                      <a:pt x="7480" y="8497"/>
                    </a:lnTo>
                    <a:lnTo>
                      <a:pt x="7082" y="6829"/>
                    </a:lnTo>
                    <a:lnTo>
                      <a:pt x="6772" y="5003"/>
                    </a:lnTo>
                    <a:lnTo>
                      <a:pt x="6639" y="4129"/>
                    </a:lnTo>
                    <a:lnTo>
                      <a:pt x="6551" y="3335"/>
                    </a:lnTo>
                    <a:lnTo>
                      <a:pt x="6507" y="2541"/>
                    </a:lnTo>
                    <a:lnTo>
                      <a:pt x="6551" y="1747"/>
                    </a:lnTo>
                    <a:lnTo>
                      <a:pt x="6595" y="1112"/>
                    </a:lnTo>
                    <a:lnTo>
                      <a:pt x="6728" y="476"/>
                    </a:lnTo>
                    <a:lnTo>
                      <a:pt x="6772" y="397"/>
                    </a:lnTo>
                    <a:lnTo>
                      <a:pt x="6772" y="238"/>
                    </a:lnTo>
                    <a:lnTo>
                      <a:pt x="6728" y="79"/>
                    </a:lnTo>
                    <a:lnTo>
                      <a:pt x="6595" y="0"/>
                    </a:lnTo>
                    <a:lnTo>
                      <a:pt x="6197" y="0"/>
                    </a:lnTo>
                    <a:lnTo>
                      <a:pt x="6064" y="79"/>
                    </a:lnTo>
                    <a:lnTo>
                      <a:pt x="5887" y="318"/>
                    </a:lnTo>
                    <a:lnTo>
                      <a:pt x="5754" y="556"/>
                    </a:lnTo>
                    <a:lnTo>
                      <a:pt x="5621" y="874"/>
                    </a:lnTo>
                    <a:lnTo>
                      <a:pt x="5577" y="1032"/>
                    </a:lnTo>
                    <a:lnTo>
                      <a:pt x="5444" y="1191"/>
                    </a:lnTo>
                    <a:lnTo>
                      <a:pt x="5400" y="1350"/>
                    </a:lnTo>
                    <a:lnTo>
                      <a:pt x="5356" y="1588"/>
                    </a:lnTo>
                    <a:lnTo>
                      <a:pt x="5400" y="2303"/>
                    </a:lnTo>
                    <a:lnTo>
                      <a:pt x="5489" y="3176"/>
                    </a:lnTo>
                    <a:lnTo>
                      <a:pt x="5621" y="4209"/>
                    </a:lnTo>
                    <a:lnTo>
                      <a:pt x="5843" y="5479"/>
                    </a:lnTo>
                    <a:lnTo>
                      <a:pt x="6152" y="6909"/>
                    </a:lnTo>
                    <a:lnTo>
                      <a:pt x="6551" y="8656"/>
                    </a:lnTo>
                    <a:lnTo>
                      <a:pt x="7569" y="12785"/>
                    </a:lnTo>
                    <a:lnTo>
                      <a:pt x="7259" y="12468"/>
                    </a:lnTo>
                    <a:lnTo>
                      <a:pt x="6905" y="11912"/>
                    </a:lnTo>
                    <a:lnTo>
                      <a:pt x="6507" y="11356"/>
                    </a:lnTo>
                    <a:lnTo>
                      <a:pt x="6197" y="10800"/>
                    </a:lnTo>
                    <a:lnTo>
                      <a:pt x="5621" y="9688"/>
                    </a:lnTo>
                    <a:lnTo>
                      <a:pt x="5400" y="9212"/>
                    </a:lnTo>
                    <a:lnTo>
                      <a:pt x="5356" y="9212"/>
                    </a:lnTo>
                    <a:lnTo>
                      <a:pt x="5267" y="9053"/>
                    </a:lnTo>
                    <a:lnTo>
                      <a:pt x="5090" y="8974"/>
                    </a:lnTo>
                    <a:lnTo>
                      <a:pt x="4869" y="9053"/>
                    </a:lnTo>
                    <a:lnTo>
                      <a:pt x="4780" y="9212"/>
                    </a:lnTo>
                    <a:lnTo>
                      <a:pt x="4736" y="9371"/>
                    </a:lnTo>
                    <a:lnTo>
                      <a:pt x="4692" y="9688"/>
                    </a:lnTo>
                    <a:lnTo>
                      <a:pt x="4825" y="10641"/>
                    </a:lnTo>
                    <a:lnTo>
                      <a:pt x="4869" y="10879"/>
                    </a:lnTo>
                    <a:lnTo>
                      <a:pt x="4382" y="10641"/>
                    </a:lnTo>
                    <a:lnTo>
                      <a:pt x="3895" y="10482"/>
                    </a:lnTo>
                    <a:lnTo>
                      <a:pt x="2567" y="10482"/>
                    </a:lnTo>
                    <a:lnTo>
                      <a:pt x="2169" y="10641"/>
                    </a:lnTo>
                    <a:lnTo>
                      <a:pt x="1461" y="10879"/>
                    </a:lnTo>
                    <a:lnTo>
                      <a:pt x="885" y="11276"/>
                    </a:lnTo>
                    <a:lnTo>
                      <a:pt x="398" y="11594"/>
                    </a:lnTo>
                    <a:lnTo>
                      <a:pt x="0" y="11991"/>
                    </a:lnTo>
                    <a:lnTo>
                      <a:pt x="398" y="12626"/>
                    </a:lnTo>
                    <a:lnTo>
                      <a:pt x="797" y="13182"/>
                    </a:lnTo>
                    <a:lnTo>
                      <a:pt x="1239" y="13659"/>
                    </a:lnTo>
                    <a:lnTo>
                      <a:pt x="1638" y="14135"/>
                    </a:lnTo>
                    <a:lnTo>
                      <a:pt x="2125" y="14532"/>
                    </a:lnTo>
                    <a:lnTo>
                      <a:pt x="2567" y="14850"/>
                    </a:lnTo>
                    <a:lnTo>
                      <a:pt x="3408" y="15326"/>
                    </a:lnTo>
                    <a:lnTo>
                      <a:pt x="4205" y="15644"/>
                    </a:lnTo>
                    <a:lnTo>
                      <a:pt x="4913" y="15882"/>
                    </a:lnTo>
                    <a:lnTo>
                      <a:pt x="5754" y="16041"/>
                    </a:lnTo>
                    <a:lnTo>
                      <a:pt x="5887" y="16121"/>
                    </a:lnTo>
                    <a:lnTo>
                      <a:pt x="5975" y="16121"/>
                    </a:lnTo>
                    <a:lnTo>
                      <a:pt x="5975" y="16200"/>
                    </a:lnTo>
                    <a:lnTo>
                      <a:pt x="5931" y="16359"/>
                    </a:lnTo>
                    <a:lnTo>
                      <a:pt x="5754" y="16518"/>
                    </a:lnTo>
                    <a:lnTo>
                      <a:pt x="5444" y="16597"/>
                    </a:lnTo>
                    <a:lnTo>
                      <a:pt x="5090" y="16756"/>
                    </a:lnTo>
                    <a:lnTo>
                      <a:pt x="4648" y="17153"/>
                    </a:lnTo>
                    <a:lnTo>
                      <a:pt x="4426" y="17391"/>
                    </a:lnTo>
                    <a:lnTo>
                      <a:pt x="4161" y="17709"/>
                    </a:lnTo>
                    <a:lnTo>
                      <a:pt x="3895" y="18106"/>
                    </a:lnTo>
                    <a:lnTo>
                      <a:pt x="3674" y="18582"/>
                    </a:lnTo>
                    <a:lnTo>
                      <a:pt x="3408" y="19218"/>
                    </a:lnTo>
                    <a:lnTo>
                      <a:pt x="3187" y="19853"/>
                    </a:lnTo>
                    <a:lnTo>
                      <a:pt x="2966" y="20647"/>
                    </a:lnTo>
                    <a:lnTo>
                      <a:pt x="2744" y="21600"/>
                    </a:lnTo>
                    <a:lnTo>
                      <a:pt x="14430" y="21600"/>
                    </a:lnTo>
                    <a:lnTo>
                      <a:pt x="13987" y="20329"/>
                    </a:lnTo>
                    <a:lnTo>
                      <a:pt x="13544" y="19218"/>
                    </a:lnTo>
                    <a:lnTo>
                      <a:pt x="13279" y="18741"/>
                    </a:lnTo>
                    <a:lnTo>
                      <a:pt x="12969" y="18344"/>
                    </a:lnTo>
                    <a:lnTo>
                      <a:pt x="12703" y="18026"/>
                    </a:lnTo>
                    <a:lnTo>
                      <a:pt x="12393" y="17788"/>
                    </a:lnTo>
                    <a:lnTo>
                      <a:pt x="12349" y="17709"/>
                    </a:lnTo>
                    <a:lnTo>
                      <a:pt x="12305" y="17550"/>
                    </a:lnTo>
                    <a:lnTo>
                      <a:pt x="12305" y="17391"/>
                    </a:lnTo>
                    <a:lnTo>
                      <a:pt x="12482" y="17391"/>
                    </a:lnTo>
                    <a:lnTo>
                      <a:pt x="13057" y="17550"/>
                    </a:lnTo>
                    <a:lnTo>
                      <a:pt x="13943" y="17868"/>
                    </a:lnTo>
                    <a:lnTo>
                      <a:pt x="14430" y="18026"/>
                    </a:lnTo>
                    <a:lnTo>
                      <a:pt x="15403" y="18026"/>
                    </a:lnTo>
                    <a:lnTo>
                      <a:pt x="15846" y="17947"/>
                    </a:lnTo>
                    <a:lnTo>
                      <a:pt x="16598" y="17550"/>
                    </a:lnTo>
                    <a:lnTo>
                      <a:pt x="17085" y="17312"/>
                    </a:lnTo>
                    <a:lnTo>
                      <a:pt x="17661" y="16915"/>
                    </a:lnTo>
                    <a:lnTo>
                      <a:pt x="18369" y="16359"/>
                    </a:lnTo>
                    <a:lnTo>
                      <a:pt x="19254" y="15565"/>
                    </a:lnTo>
                    <a:lnTo>
                      <a:pt x="20316" y="14532"/>
                    </a:lnTo>
                    <a:lnTo>
                      <a:pt x="21600" y="13182"/>
                    </a:lnTo>
                    <a:lnTo>
                      <a:pt x="21379" y="13262"/>
                    </a:lnTo>
                    <a:lnTo>
                      <a:pt x="21069" y="13262"/>
                    </a:lnTo>
                    <a:lnTo>
                      <a:pt x="20582" y="13182"/>
                    </a:lnTo>
                    <a:lnTo>
                      <a:pt x="19918" y="13024"/>
                    </a:lnTo>
                    <a:lnTo>
                      <a:pt x="19033" y="12547"/>
                    </a:lnTo>
                    <a:lnTo>
                      <a:pt x="17926" y="11832"/>
                    </a:lnTo>
                    <a:lnTo>
                      <a:pt x="16554" y="10879"/>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sp>
        <p:nvSpPr>
          <p:cNvPr id="1347" name="Title Text"/>
          <p:cNvSpPr txBox="1">
            <a:spLocks noGrp="1"/>
          </p:cNvSpPr>
          <p:nvPr>
            <p:ph type="title"/>
          </p:nvPr>
        </p:nvSpPr>
        <p:spPr>
          <a:xfrm>
            <a:off x="2691848" y="1351449"/>
            <a:ext cx="18994880" cy="1848950"/>
          </a:xfrm>
          <a:prstGeom prst="rect">
            <a:avLst/>
          </a:prstGeom>
        </p:spPr>
        <p:txBody>
          <a:bodyPr lIns="108854" tIns="108854" rIns="108854" bIns="108854" anchor="ctr"/>
          <a:lstStyle>
            <a:lvl1pPr algn="l" defTabSz="1088547">
              <a:defRPr sz="7600">
                <a:latin typeface="Verdana"/>
                <a:ea typeface="Verdana"/>
                <a:cs typeface="Verdana"/>
                <a:sym typeface="Verdana"/>
              </a:defRPr>
            </a:lvl1pPr>
          </a:lstStyle>
          <a:p>
            <a:r>
              <a:t>Title Text</a:t>
            </a:r>
          </a:p>
        </p:txBody>
      </p:sp>
      <p:sp>
        <p:nvSpPr>
          <p:cNvPr id="1348" name="Body Level One…"/>
          <p:cNvSpPr txBox="1">
            <a:spLocks noGrp="1"/>
          </p:cNvSpPr>
          <p:nvPr>
            <p:ph type="body" sz="half" idx="1"/>
          </p:nvPr>
        </p:nvSpPr>
        <p:spPr>
          <a:xfrm>
            <a:off x="2691844" y="3619498"/>
            <a:ext cx="9256743" cy="8102604"/>
          </a:xfrm>
          <a:prstGeom prst="rect">
            <a:avLst/>
          </a:prstGeom>
        </p:spPr>
        <p:txBody>
          <a:bodyPr lIns="108854" tIns="108854" rIns="108854" bIns="108854"/>
          <a:lstStyle>
            <a:lvl1pPr marL="816411" indent="-816411" defTabSz="1088547">
              <a:spcBef>
                <a:spcPts val="1400"/>
              </a:spcBef>
              <a:buClr>
                <a:srgbClr val="FF9000"/>
              </a:buClr>
              <a:buSzPct val="100000"/>
              <a:buFont typeface="Verdana"/>
              <a:buChar char=""/>
              <a:defRPr sz="4300">
                <a:latin typeface="Verdana"/>
                <a:ea typeface="Verdana"/>
                <a:cs typeface="Verdana"/>
                <a:sym typeface="Verdana"/>
              </a:defRPr>
            </a:lvl1pPr>
            <a:lvl2pPr marL="1858408" indent="-769859" defTabSz="1088547">
              <a:spcBef>
                <a:spcPts val="1400"/>
              </a:spcBef>
              <a:buClr>
                <a:srgbClr val="FF9000"/>
              </a:buClr>
              <a:buSzPct val="100000"/>
              <a:buFont typeface="Verdana"/>
              <a:buChar char=""/>
              <a:defRPr sz="4300">
                <a:latin typeface="Verdana"/>
                <a:ea typeface="Verdana"/>
                <a:cs typeface="Verdana"/>
                <a:sym typeface="Verdana"/>
              </a:defRPr>
            </a:lvl2pPr>
            <a:lvl3pPr marL="2886299" indent="-709203" defTabSz="1088547">
              <a:spcBef>
                <a:spcPts val="1400"/>
              </a:spcBef>
              <a:buClr>
                <a:srgbClr val="FF9000"/>
              </a:buClr>
              <a:buSzPct val="100000"/>
              <a:buFont typeface="Verdana"/>
              <a:buChar char=""/>
              <a:defRPr sz="4300">
                <a:latin typeface="Verdana"/>
                <a:ea typeface="Verdana"/>
                <a:cs typeface="Verdana"/>
                <a:sym typeface="Verdana"/>
              </a:defRPr>
            </a:lvl3pPr>
            <a:lvl4pPr marL="4072668" indent="-807027" defTabSz="1088547">
              <a:spcBef>
                <a:spcPts val="1400"/>
              </a:spcBef>
              <a:buClr>
                <a:srgbClr val="FF9000"/>
              </a:buClr>
              <a:buSzPct val="100000"/>
              <a:buFont typeface="Verdana"/>
              <a:buChar char=""/>
              <a:defRPr sz="4300">
                <a:latin typeface="Verdana"/>
                <a:ea typeface="Verdana"/>
                <a:cs typeface="Verdana"/>
                <a:sym typeface="Verdana"/>
              </a:defRPr>
            </a:lvl4pPr>
            <a:lvl5pPr marL="5161217" indent="-807027" defTabSz="1088547">
              <a:spcBef>
                <a:spcPts val="1400"/>
              </a:spcBef>
              <a:buClr>
                <a:srgbClr val="FF9000"/>
              </a:buClr>
              <a:buSzPct val="100000"/>
              <a:buFont typeface="Verdana"/>
              <a:buChar char=""/>
              <a:defRPr sz="43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349" name="Slide Number"/>
          <p:cNvSpPr txBox="1">
            <a:spLocks noGrp="1"/>
          </p:cNvSpPr>
          <p:nvPr>
            <p:ph type="sldNum" sz="quarter" idx="2"/>
          </p:nvPr>
        </p:nvSpPr>
        <p:spPr>
          <a:xfrm>
            <a:off x="1527087" y="11755764"/>
            <a:ext cx="924766" cy="878109"/>
          </a:xfrm>
          <a:prstGeom prst="rect">
            <a:avLst/>
          </a:prstGeom>
        </p:spPr>
        <p:txBody>
          <a:bodyPr lIns="108854" tIns="108854" rIns="108854" bIns="108854" anchor="b"/>
          <a:lstStyle>
            <a:lvl1pPr algn="l">
              <a:defRPr sz="4300">
                <a:solidFill>
                  <a:srgbClr val="FF9000"/>
                </a:solidFill>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D6251B"/>
            </a:gs>
            <a:gs pos="92000">
              <a:srgbClr val="850D00"/>
            </a:gs>
          </a:gsLst>
          <a:lin ang="5400000" scaled="0"/>
        </a:gradFill>
        <a:effectLst/>
      </p:bgPr>
    </p:bg>
    <p:spTree>
      <p:nvGrpSpPr>
        <p:cNvPr id="1" name=""/>
        <p:cNvGrpSpPr/>
        <p:nvPr/>
      </p:nvGrpSpPr>
      <p:grpSpPr>
        <a:xfrm>
          <a:off x="0" y="0"/>
          <a:ext cx="0" cy="0"/>
          <a:chOff x="0" y="0"/>
          <a:chExt cx="0" cy="0"/>
        </a:xfrm>
      </p:grpSpPr>
      <p:grpSp>
        <p:nvGrpSpPr>
          <p:cNvPr id="1386" name="Group 60"/>
          <p:cNvGrpSpPr/>
          <p:nvPr/>
        </p:nvGrpSpPr>
        <p:grpSpPr>
          <a:xfrm>
            <a:off x="-410498" y="-14"/>
            <a:ext cx="25332062" cy="14280535"/>
            <a:chOff x="-3" y="-2"/>
            <a:chExt cx="25332061" cy="14280535"/>
          </a:xfrm>
        </p:grpSpPr>
        <p:grpSp>
          <p:nvGrpSpPr>
            <p:cNvPr id="1362" name="Group 182"/>
            <p:cNvGrpSpPr/>
            <p:nvPr/>
          </p:nvGrpSpPr>
          <p:grpSpPr>
            <a:xfrm>
              <a:off x="-4" y="1226"/>
              <a:ext cx="24702284" cy="14279307"/>
              <a:chOff x="-1" y="-1"/>
              <a:chExt cx="24702282" cy="14279306"/>
            </a:xfrm>
          </p:grpSpPr>
          <p:sp>
            <p:nvSpPr>
              <p:cNvPr id="1356" name="Freeform 12"/>
              <p:cNvSpPr/>
              <p:nvPr/>
            </p:nvSpPr>
            <p:spPr>
              <a:xfrm rot="8051039">
                <a:off x="730603" y="7199502"/>
                <a:ext cx="2109774" cy="2929200"/>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57" name="Freeform 28"/>
              <p:cNvSpPr/>
              <p:nvPr/>
            </p:nvSpPr>
            <p:spPr>
              <a:xfrm rot="7569598">
                <a:off x="2178568" y="-45691"/>
                <a:ext cx="1665346" cy="350263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58" name="Freeform 36"/>
              <p:cNvSpPr/>
              <p:nvPr/>
            </p:nvSpPr>
            <p:spPr>
              <a:xfrm rot="11849821">
                <a:off x="21077787" y="1194321"/>
                <a:ext cx="2838072" cy="2126294"/>
              </a:xfrm>
              <a:custGeom>
                <a:avLst/>
                <a:gdLst/>
                <a:ahLst/>
                <a:cxnLst>
                  <a:cxn ang="0">
                    <a:pos x="wd2" y="hd2"/>
                  </a:cxn>
                  <a:cxn ang="5400000">
                    <a:pos x="wd2" y="hd2"/>
                  </a:cxn>
                  <a:cxn ang="10800000">
                    <a:pos x="wd2" y="hd2"/>
                  </a:cxn>
                  <a:cxn ang="16200000">
                    <a:pos x="wd2" y="hd2"/>
                  </a:cxn>
                </a:cxnLst>
                <a:rect l="0" t="0" r="r" b="b"/>
                <a:pathLst>
                  <a:path w="21600" h="21600" extrusionOk="0">
                    <a:moveTo>
                      <a:pt x="15822" y="9480"/>
                    </a:moveTo>
                    <a:lnTo>
                      <a:pt x="15638" y="9526"/>
                    </a:lnTo>
                    <a:lnTo>
                      <a:pt x="15455" y="9595"/>
                    </a:lnTo>
                    <a:lnTo>
                      <a:pt x="15065" y="9779"/>
                    </a:lnTo>
                    <a:lnTo>
                      <a:pt x="14675" y="10031"/>
                    </a:lnTo>
                    <a:lnTo>
                      <a:pt x="14308" y="10284"/>
                    </a:lnTo>
                    <a:lnTo>
                      <a:pt x="13643" y="10789"/>
                    </a:lnTo>
                    <a:lnTo>
                      <a:pt x="13254" y="11110"/>
                    </a:lnTo>
                    <a:lnTo>
                      <a:pt x="13162" y="11156"/>
                    </a:lnTo>
                    <a:lnTo>
                      <a:pt x="13093" y="11179"/>
                    </a:lnTo>
                    <a:lnTo>
                      <a:pt x="13070" y="11156"/>
                    </a:lnTo>
                    <a:lnTo>
                      <a:pt x="13047" y="11110"/>
                    </a:lnTo>
                    <a:lnTo>
                      <a:pt x="13047" y="10972"/>
                    </a:lnTo>
                    <a:lnTo>
                      <a:pt x="13185" y="10834"/>
                    </a:lnTo>
                    <a:lnTo>
                      <a:pt x="13299" y="10674"/>
                    </a:lnTo>
                    <a:lnTo>
                      <a:pt x="13391" y="10513"/>
                    </a:lnTo>
                    <a:lnTo>
                      <a:pt x="13483" y="10329"/>
                    </a:lnTo>
                    <a:lnTo>
                      <a:pt x="13620" y="9962"/>
                    </a:lnTo>
                    <a:lnTo>
                      <a:pt x="13712" y="9549"/>
                    </a:lnTo>
                    <a:lnTo>
                      <a:pt x="13781" y="9113"/>
                    </a:lnTo>
                    <a:lnTo>
                      <a:pt x="13804" y="8654"/>
                    </a:lnTo>
                    <a:lnTo>
                      <a:pt x="13804" y="8172"/>
                    </a:lnTo>
                    <a:lnTo>
                      <a:pt x="13781" y="7713"/>
                    </a:lnTo>
                    <a:lnTo>
                      <a:pt x="13735" y="7231"/>
                    </a:lnTo>
                    <a:lnTo>
                      <a:pt x="13689" y="6772"/>
                    </a:lnTo>
                    <a:lnTo>
                      <a:pt x="13552" y="5922"/>
                    </a:lnTo>
                    <a:lnTo>
                      <a:pt x="13414" y="5211"/>
                    </a:lnTo>
                    <a:lnTo>
                      <a:pt x="13322" y="4683"/>
                    </a:lnTo>
                    <a:lnTo>
                      <a:pt x="13299" y="4453"/>
                    </a:lnTo>
                    <a:lnTo>
                      <a:pt x="13208" y="4224"/>
                    </a:lnTo>
                    <a:lnTo>
                      <a:pt x="13116" y="3971"/>
                    </a:lnTo>
                    <a:lnTo>
                      <a:pt x="13001" y="3719"/>
                    </a:lnTo>
                    <a:lnTo>
                      <a:pt x="12703" y="3168"/>
                    </a:lnTo>
                    <a:lnTo>
                      <a:pt x="12359" y="2640"/>
                    </a:lnTo>
                    <a:lnTo>
                      <a:pt x="12015" y="2135"/>
                    </a:lnTo>
                    <a:lnTo>
                      <a:pt x="11694" y="1699"/>
                    </a:lnTo>
                    <a:lnTo>
                      <a:pt x="11442" y="1377"/>
                    </a:lnTo>
                    <a:lnTo>
                      <a:pt x="11282" y="1194"/>
                    </a:lnTo>
                    <a:lnTo>
                      <a:pt x="11167" y="1079"/>
                    </a:lnTo>
                    <a:lnTo>
                      <a:pt x="10983" y="712"/>
                    </a:lnTo>
                    <a:lnTo>
                      <a:pt x="10915" y="505"/>
                    </a:lnTo>
                    <a:lnTo>
                      <a:pt x="10823" y="161"/>
                    </a:lnTo>
                    <a:lnTo>
                      <a:pt x="10800" y="0"/>
                    </a:lnTo>
                    <a:lnTo>
                      <a:pt x="10754" y="161"/>
                    </a:lnTo>
                    <a:lnTo>
                      <a:pt x="10662" y="505"/>
                    </a:lnTo>
                    <a:lnTo>
                      <a:pt x="10594" y="712"/>
                    </a:lnTo>
                    <a:lnTo>
                      <a:pt x="10525" y="895"/>
                    </a:lnTo>
                    <a:lnTo>
                      <a:pt x="10433" y="1079"/>
                    </a:lnTo>
                    <a:lnTo>
                      <a:pt x="10135" y="1377"/>
                    </a:lnTo>
                    <a:lnTo>
                      <a:pt x="9883" y="1699"/>
                    </a:lnTo>
                    <a:lnTo>
                      <a:pt x="9562" y="2135"/>
                    </a:lnTo>
                    <a:lnTo>
                      <a:pt x="9218" y="2640"/>
                    </a:lnTo>
                    <a:lnTo>
                      <a:pt x="8897" y="3168"/>
                    </a:lnTo>
                    <a:lnTo>
                      <a:pt x="8599" y="3719"/>
                    </a:lnTo>
                    <a:lnTo>
                      <a:pt x="8461" y="3971"/>
                    </a:lnTo>
                    <a:lnTo>
                      <a:pt x="8369" y="4224"/>
                    </a:lnTo>
                    <a:lnTo>
                      <a:pt x="8301" y="4453"/>
                    </a:lnTo>
                    <a:lnTo>
                      <a:pt x="8255" y="4683"/>
                    </a:lnTo>
                    <a:lnTo>
                      <a:pt x="8163" y="5211"/>
                    </a:lnTo>
                    <a:lnTo>
                      <a:pt x="8048" y="5922"/>
                    </a:lnTo>
                    <a:lnTo>
                      <a:pt x="7911" y="6772"/>
                    </a:lnTo>
                    <a:lnTo>
                      <a:pt x="7842" y="7231"/>
                    </a:lnTo>
                    <a:lnTo>
                      <a:pt x="7796" y="7713"/>
                    </a:lnTo>
                    <a:lnTo>
                      <a:pt x="7773" y="8172"/>
                    </a:lnTo>
                    <a:lnTo>
                      <a:pt x="7773" y="8654"/>
                    </a:lnTo>
                    <a:lnTo>
                      <a:pt x="7796" y="9113"/>
                    </a:lnTo>
                    <a:lnTo>
                      <a:pt x="7865" y="9549"/>
                    </a:lnTo>
                    <a:lnTo>
                      <a:pt x="7957" y="9962"/>
                    </a:lnTo>
                    <a:lnTo>
                      <a:pt x="8025" y="10146"/>
                    </a:lnTo>
                    <a:lnTo>
                      <a:pt x="8117" y="10329"/>
                    </a:lnTo>
                    <a:lnTo>
                      <a:pt x="8186" y="10513"/>
                    </a:lnTo>
                    <a:lnTo>
                      <a:pt x="8415" y="10834"/>
                    </a:lnTo>
                    <a:lnTo>
                      <a:pt x="8530" y="10972"/>
                    </a:lnTo>
                    <a:lnTo>
                      <a:pt x="8553" y="11018"/>
                    </a:lnTo>
                    <a:lnTo>
                      <a:pt x="8553" y="11110"/>
                    </a:lnTo>
                    <a:lnTo>
                      <a:pt x="8530" y="11156"/>
                    </a:lnTo>
                    <a:lnTo>
                      <a:pt x="8484" y="11179"/>
                    </a:lnTo>
                    <a:lnTo>
                      <a:pt x="8346" y="11110"/>
                    </a:lnTo>
                    <a:lnTo>
                      <a:pt x="7957" y="10789"/>
                    </a:lnTo>
                    <a:lnTo>
                      <a:pt x="7292" y="10284"/>
                    </a:lnTo>
                    <a:lnTo>
                      <a:pt x="6512" y="9779"/>
                    </a:lnTo>
                    <a:lnTo>
                      <a:pt x="6122" y="9595"/>
                    </a:lnTo>
                    <a:lnTo>
                      <a:pt x="5939" y="9526"/>
                    </a:lnTo>
                    <a:lnTo>
                      <a:pt x="5778" y="9480"/>
                    </a:lnTo>
                    <a:lnTo>
                      <a:pt x="5068" y="9319"/>
                    </a:lnTo>
                    <a:lnTo>
                      <a:pt x="4609" y="9228"/>
                    </a:lnTo>
                    <a:lnTo>
                      <a:pt x="4059" y="9159"/>
                    </a:lnTo>
                    <a:lnTo>
                      <a:pt x="3348" y="9113"/>
                    </a:lnTo>
                    <a:lnTo>
                      <a:pt x="2476" y="9090"/>
                    </a:lnTo>
                    <a:lnTo>
                      <a:pt x="1353" y="9113"/>
                    </a:lnTo>
                    <a:lnTo>
                      <a:pt x="0" y="9182"/>
                    </a:lnTo>
                    <a:lnTo>
                      <a:pt x="46" y="9205"/>
                    </a:lnTo>
                    <a:lnTo>
                      <a:pt x="206" y="9251"/>
                    </a:lnTo>
                    <a:lnTo>
                      <a:pt x="459" y="9365"/>
                    </a:lnTo>
                    <a:lnTo>
                      <a:pt x="825" y="9595"/>
                    </a:lnTo>
                    <a:lnTo>
                      <a:pt x="1055" y="9756"/>
                    </a:lnTo>
                    <a:lnTo>
                      <a:pt x="1307" y="9985"/>
                    </a:lnTo>
                    <a:lnTo>
                      <a:pt x="1605" y="10238"/>
                    </a:lnTo>
                    <a:lnTo>
                      <a:pt x="1926" y="10536"/>
                    </a:lnTo>
                    <a:lnTo>
                      <a:pt x="2270" y="10903"/>
                    </a:lnTo>
                    <a:lnTo>
                      <a:pt x="2660" y="11316"/>
                    </a:lnTo>
                    <a:lnTo>
                      <a:pt x="3073" y="11799"/>
                    </a:lnTo>
                    <a:lnTo>
                      <a:pt x="3508" y="12349"/>
                    </a:lnTo>
                    <a:lnTo>
                      <a:pt x="3990" y="12900"/>
                    </a:lnTo>
                    <a:lnTo>
                      <a:pt x="4425" y="13336"/>
                    </a:lnTo>
                    <a:lnTo>
                      <a:pt x="4861" y="13704"/>
                    </a:lnTo>
                    <a:lnTo>
                      <a:pt x="5274" y="13979"/>
                    </a:lnTo>
                    <a:lnTo>
                      <a:pt x="5664" y="14209"/>
                    </a:lnTo>
                    <a:lnTo>
                      <a:pt x="6031" y="14346"/>
                    </a:lnTo>
                    <a:lnTo>
                      <a:pt x="6375" y="14461"/>
                    </a:lnTo>
                    <a:lnTo>
                      <a:pt x="6696" y="14507"/>
                    </a:lnTo>
                    <a:lnTo>
                      <a:pt x="6971" y="14530"/>
                    </a:lnTo>
                    <a:lnTo>
                      <a:pt x="7246" y="14530"/>
                    </a:lnTo>
                    <a:lnTo>
                      <a:pt x="7452" y="14507"/>
                    </a:lnTo>
                    <a:lnTo>
                      <a:pt x="7659" y="14461"/>
                    </a:lnTo>
                    <a:lnTo>
                      <a:pt x="7911" y="14369"/>
                    </a:lnTo>
                    <a:lnTo>
                      <a:pt x="8003" y="14323"/>
                    </a:lnTo>
                    <a:lnTo>
                      <a:pt x="8071" y="14323"/>
                    </a:lnTo>
                    <a:lnTo>
                      <a:pt x="8209" y="14346"/>
                    </a:lnTo>
                    <a:lnTo>
                      <a:pt x="8255" y="14369"/>
                    </a:lnTo>
                    <a:lnTo>
                      <a:pt x="8255" y="14415"/>
                    </a:lnTo>
                    <a:lnTo>
                      <a:pt x="8232" y="14461"/>
                    </a:lnTo>
                    <a:lnTo>
                      <a:pt x="8117" y="14553"/>
                    </a:lnTo>
                    <a:lnTo>
                      <a:pt x="7865" y="14714"/>
                    </a:lnTo>
                    <a:lnTo>
                      <a:pt x="7475" y="14989"/>
                    </a:lnTo>
                    <a:lnTo>
                      <a:pt x="6971" y="15356"/>
                    </a:lnTo>
                    <a:lnTo>
                      <a:pt x="6696" y="15609"/>
                    </a:lnTo>
                    <a:lnTo>
                      <a:pt x="6397" y="15861"/>
                    </a:lnTo>
                    <a:lnTo>
                      <a:pt x="6099" y="16137"/>
                    </a:lnTo>
                    <a:lnTo>
                      <a:pt x="5801" y="16458"/>
                    </a:lnTo>
                    <a:lnTo>
                      <a:pt x="5526" y="16780"/>
                    </a:lnTo>
                    <a:lnTo>
                      <a:pt x="5251" y="17147"/>
                    </a:lnTo>
                    <a:lnTo>
                      <a:pt x="4999" y="17514"/>
                    </a:lnTo>
                    <a:lnTo>
                      <a:pt x="4769" y="17927"/>
                    </a:lnTo>
                    <a:lnTo>
                      <a:pt x="4586" y="18340"/>
                    </a:lnTo>
                    <a:lnTo>
                      <a:pt x="4425" y="18800"/>
                    </a:lnTo>
                    <a:lnTo>
                      <a:pt x="4838" y="18800"/>
                    </a:lnTo>
                    <a:lnTo>
                      <a:pt x="5274" y="18754"/>
                    </a:lnTo>
                    <a:lnTo>
                      <a:pt x="5549" y="18731"/>
                    </a:lnTo>
                    <a:lnTo>
                      <a:pt x="5847" y="18662"/>
                    </a:lnTo>
                    <a:lnTo>
                      <a:pt x="6168" y="18593"/>
                    </a:lnTo>
                    <a:lnTo>
                      <a:pt x="6512" y="18501"/>
                    </a:lnTo>
                    <a:lnTo>
                      <a:pt x="6856" y="18386"/>
                    </a:lnTo>
                    <a:lnTo>
                      <a:pt x="7200" y="18226"/>
                    </a:lnTo>
                    <a:lnTo>
                      <a:pt x="7567" y="18042"/>
                    </a:lnTo>
                    <a:lnTo>
                      <a:pt x="7911" y="17813"/>
                    </a:lnTo>
                    <a:lnTo>
                      <a:pt x="8255" y="17560"/>
                    </a:lnTo>
                    <a:lnTo>
                      <a:pt x="8599" y="17262"/>
                    </a:lnTo>
                    <a:lnTo>
                      <a:pt x="8622" y="17399"/>
                    </a:lnTo>
                    <a:lnTo>
                      <a:pt x="8690" y="17698"/>
                    </a:lnTo>
                    <a:lnTo>
                      <a:pt x="8759" y="17858"/>
                    </a:lnTo>
                    <a:lnTo>
                      <a:pt x="8828" y="17973"/>
                    </a:lnTo>
                    <a:lnTo>
                      <a:pt x="8920" y="18065"/>
                    </a:lnTo>
                    <a:lnTo>
                      <a:pt x="8989" y="18088"/>
                    </a:lnTo>
                    <a:lnTo>
                      <a:pt x="9057" y="18088"/>
                    </a:lnTo>
                    <a:lnTo>
                      <a:pt x="9149" y="18042"/>
                    </a:lnTo>
                    <a:lnTo>
                      <a:pt x="9241" y="18019"/>
                    </a:lnTo>
                    <a:lnTo>
                      <a:pt x="9355" y="17904"/>
                    </a:lnTo>
                    <a:lnTo>
                      <a:pt x="9401" y="17813"/>
                    </a:lnTo>
                    <a:lnTo>
                      <a:pt x="9401" y="17767"/>
                    </a:lnTo>
                    <a:lnTo>
                      <a:pt x="9493" y="17468"/>
                    </a:lnTo>
                    <a:lnTo>
                      <a:pt x="9699" y="16734"/>
                    </a:lnTo>
                    <a:lnTo>
                      <a:pt x="9837" y="16321"/>
                    </a:lnTo>
                    <a:lnTo>
                      <a:pt x="9997" y="15907"/>
                    </a:lnTo>
                    <a:lnTo>
                      <a:pt x="10181" y="15540"/>
                    </a:lnTo>
                    <a:lnTo>
                      <a:pt x="10273" y="15379"/>
                    </a:lnTo>
                    <a:lnTo>
                      <a:pt x="10364" y="15265"/>
                    </a:lnTo>
                    <a:lnTo>
                      <a:pt x="10364" y="16389"/>
                    </a:lnTo>
                    <a:lnTo>
                      <a:pt x="10318" y="17216"/>
                    </a:lnTo>
                    <a:lnTo>
                      <a:pt x="10273" y="17675"/>
                    </a:lnTo>
                    <a:lnTo>
                      <a:pt x="10227" y="18157"/>
                    </a:lnTo>
                    <a:lnTo>
                      <a:pt x="10158" y="18616"/>
                    </a:lnTo>
                    <a:lnTo>
                      <a:pt x="10066" y="19098"/>
                    </a:lnTo>
                    <a:lnTo>
                      <a:pt x="9975" y="19534"/>
                    </a:lnTo>
                    <a:lnTo>
                      <a:pt x="9837" y="19947"/>
                    </a:lnTo>
                    <a:lnTo>
                      <a:pt x="9676" y="20338"/>
                    </a:lnTo>
                    <a:lnTo>
                      <a:pt x="9401" y="20820"/>
                    </a:lnTo>
                    <a:lnTo>
                      <a:pt x="9172" y="21049"/>
                    </a:lnTo>
                    <a:lnTo>
                      <a:pt x="9034" y="21141"/>
                    </a:lnTo>
                    <a:lnTo>
                      <a:pt x="8943" y="21233"/>
                    </a:lnTo>
                    <a:lnTo>
                      <a:pt x="8943" y="21325"/>
                    </a:lnTo>
                    <a:lnTo>
                      <a:pt x="9034" y="21416"/>
                    </a:lnTo>
                    <a:lnTo>
                      <a:pt x="9126" y="21485"/>
                    </a:lnTo>
                    <a:lnTo>
                      <a:pt x="9355" y="21577"/>
                    </a:lnTo>
                    <a:lnTo>
                      <a:pt x="9493" y="21600"/>
                    </a:lnTo>
                    <a:lnTo>
                      <a:pt x="9654" y="21600"/>
                    </a:lnTo>
                    <a:lnTo>
                      <a:pt x="9837" y="21554"/>
                    </a:lnTo>
                    <a:lnTo>
                      <a:pt x="10020" y="21439"/>
                    </a:lnTo>
                    <a:lnTo>
                      <a:pt x="10066" y="21416"/>
                    </a:lnTo>
                    <a:lnTo>
                      <a:pt x="10135" y="21393"/>
                    </a:lnTo>
                    <a:lnTo>
                      <a:pt x="10227" y="21393"/>
                    </a:lnTo>
                    <a:lnTo>
                      <a:pt x="10318" y="21348"/>
                    </a:lnTo>
                    <a:lnTo>
                      <a:pt x="10364" y="21302"/>
                    </a:lnTo>
                    <a:lnTo>
                      <a:pt x="10410" y="21233"/>
                    </a:lnTo>
                    <a:lnTo>
                      <a:pt x="10548" y="20911"/>
                    </a:lnTo>
                    <a:lnTo>
                      <a:pt x="10685" y="20475"/>
                    </a:lnTo>
                    <a:lnTo>
                      <a:pt x="10800" y="19947"/>
                    </a:lnTo>
                    <a:lnTo>
                      <a:pt x="10915" y="19282"/>
                    </a:lnTo>
                    <a:lnTo>
                      <a:pt x="11006" y="18478"/>
                    </a:lnTo>
                    <a:lnTo>
                      <a:pt x="11098" y="17560"/>
                    </a:lnTo>
                    <a:lnTo>
                      <a:pt x="11167" y="16481"/>
                    </a:lnTo>
                    <a:lnTo>
                      <a:pt x="11236" y="15265"/>
                    </a:lnTo>
                    <a:lnTo>
                      <a:pt x="11327" y="15402"/>
                    </a:lnTo>
                    <a:lnTo>
                      <a:pt x="11419" y="15563"/>
                    </a:lnTo>
                    <a:lnTo>
                      <a:pt x="11603" y="15930"/>
                    </a:lnTo>
                    <a:lnTo>
                      <a:pt x="11763" y="16343"/>
                    </a:lnTo>
                    <a:lnTo>
                      <a:pt x="11901" y="16757"/>
                    </a:lnTo>
                    <a:lnTo>
                      <a:pt x="12107" y="17468"/>
                    </a:lnTo>
                    <a:lnTo>
                      <a:pt x="12176" y="17767"/>
                    </a:lnTo>
                    <a:lnTo>
                      <a:pt x="12176" y="17813"/>
                    </a:lnTo>
                    <a:lnTo>
                      <a:pt x="12222" y="17904"/>
                    </a:lnTo>
                    <a:lnTo>
                      <a:pt x="12336" y="18019"/>
                    </a:lnTo>
                    <a:lnTo>
                      <a:pt x="12428" y="18042"/>
                    </a:lnTo>
                    <a:lnTo>
                      <a:pt x="12543" y="18088"/>
                    </a:lnTo>
                    <a:lnTo>
                      <a:pt x="12611" y="18088"/>
                    </a:lnTo>
                    <a:lnTo>
                      <a:pt x="12657" y="18065"/>
                    </a:lnTo>
                    <a:lnTo>
                      <a:pt x="12749" y="17973"/>
                    </a:lnTo>
                    <a:lnTo>
                      <a:pt x="12841" y="17858"/>
                    </a:lnTo>
                    <a:lnTo>
                      <a:pt x="12887" y="17698"/>
                    </a:lnTo>
                    <a:lnTo>
                      <a:pt x="12978" y="17399"/>
                    </a:lnTo>
                    <a:lnTo>
                      <a:pt x="13001" y="17262"/>
                    </a:lnTo>
                    <a:lnTo>
                      <a:pt x="13322" y="17560"/>
                    </a:lnTo>
                    <a:lnTo>
                      <a:pt x="13666" y="17813"/>
                    </a:lnTo>
                    <a:lnTo>
                      <a:pt x="14033" y="18042"/>
                    </a:lnTo>
                    <a:lnTo>
                      <a:pt x="14377" y="18226"/>
                    </a:lnTo>
                    <a:lnTo>
                      <a:pt x="14744" y="18386"/>
                    </a:lnTo>
                    <a:lnTo>
                      <a:pt x="15088" y="18501"/>
                    </a:lnTo>
                    <a:lnTo>
                      <a:pt x="15409" y="18593"/>
                    </a:lnTo>
                    <a:lnTo>
                      <a:pt x="15730" y="18662"/>
                    </a:lnTo>
                    <a:lnTo>
                      <a:pt x="16028" y="18731"/>
                    </a:lnTo>
                    <a:lnTo>
                      <a:pt x="16303" y="18754"/>
                    </a:lnTo>
                    <a:lnTo>
                      <a:pt x="16762" y="18800"/>
                    </a:lnTo>
                    <a:lnTo>
                      <a:pt x="17175" y="18800"/>
                    </a:lnTo>
                    <a:lnTo>
                      <a:pt x="17014" y="18340"/>
                    </a:lnTo>
                    <a:lnTo>
                      <a:pt x="16808" y="17927"/>
                    </a:lnTo>
                    <a:lnTo>
                      <a:pt x="16578" y="17514"/>
                    </a:lnTo>
                    <a:lnTo>
                      <a:pt x="16074" y="16780"/>
                    </a:lnTo>
                    <a:lnTo>
                      <a:pt x="15478" y="16137"/>
                    </a:lnTo>
                    <a:lnTo>
                      <a:pt x="15203" y="15861"/>
                    </a:lnTo>
                    <a:lnTo>
                      <a:pt x="14904" y="15609"/>
                    </a:lnTo>
                    <a:lnTo>
                      <a:pt x="14629" y="15356"/>
                    </a:lnTo>
                    <a:lnTo>
                      <a:pt x="14102" y="14989"/>
                    </a:lnTo>
                    <a:lnTo>
                      <a:pt x="13712" y="14714"/>
                    </a:lnTo>
                    <a:lnTo>
                      <a:pt x="13483" y="14553"/>
                    </a:lnTo>
                    <a:lnTo>
                      <a:pt x="13368" y="14461"/>
                    </a:lnTo>
                    <a:lnTo>
                      <a:pt x="13322" y="14415"/>
                    </a:lnTo>
                    <a:lnTo>
                      <a:pt x="13345" y="14369"/>
                    </a:lnTo>
                    <a:lnTo>
                      <a:pt x="13391" y="14346"/>
                    </a:lnTo>
                    <a:lnTo>
                      <a:pt x="13506" y="14323"/>
                    </a:lnTo>
                    <a:lnTo>
                      <a:pt x="13575" y="14323"/>
                    </a:lnTo>
                    <a:lnTo>
                      <a:pt x="13666" y="14369"/>
                    </a:lnTo>
                    <a:lnTo>
                      <a:pt x="13941" y="14461"/>
                    </a:lnTo>
                    <a:lnTo>
                      <a:pt x="14125" y="14507"/>
                    </a:lnTo>
                    <a:lnTo>
                      <a:pt x="14354" y="14530"/>
                    </a:lnTo>
                    <a:lnTo>
                      <a:pt x="14606" y="14530"/>
                    </a:lnTo>
                    <a:lnTo>
                      <a:pt x="14904" y="14507"/>
                    </a:lnTo>
                    <a:lnTo>
                      <a:pt x="15225" y="14461"/>
                    </a:lnTo>
                    <a:lnTo>
                      <a:pt x="15569" y="14346"/>
                    </a:lnTo>
                    <a:lnTo>
                      <a:pt x="15936" y="14209"/>
                    </a:lnTo>
                    <a:lnTo>
                      <a:pt x="16326" y="13979"/>
                    </a:lnTo>
                    <a:lnTo>
                      <a:pt x="16739" y="13704"/>
                    </a:lnTo>
                    <a:lnTo>
                      <a:pt x="17175" y="13336"/>
                    </a:lnTo>
                    <a:lnTo>
                      <a:pt x="17610" y="12900"/>
                    </a:lnTo>
                    <a:lnTo>
                      <a:pt x="18527" y="11799"/>
                    </a:lnTo>
                    <a:lnTo>
                      <a:pt x="18940" y="11316"/>
                    </a:lnTo>
                    <a:lnTo>
                      <a:pt x="19307" y="10903"/>
                    </a:lnTo>
                    <a:lnTo>
                      <a:pt x="19674" y="10536"/>
                    </a:lnTo>
                    <a:lnTo>
                      <a:pt x="19995" y="10238"/>
                    </a:lnTo>
                    <a:lnTo>
                      <a:pt x="20270" y="9985"/>
                    </a:lnTo>
                    <a:lnTo>
                      <a:pt x="20522" y="9756"/>
                    </a:lnTo>
                    <a:lnTo>
                      <a:pt x="20752" y="9595"/>
                    </a:lnTo>
                    <a:lnTo>
                      <a:pt x="21141" y="9365"/>
                    </a:lnTo>
                    <a:lnTo>
                      <a:pt x="21394" y="9251"/>
                    </a:lnTo>
                    <a:lnTo>
                      <a:pt x="21554" y="9205"/>
                    </a:lnTo>
                    <a:lnTo>
                      <a:pt x="21600" y="9182"/>
                    </a:lnTo>
                    <a:lnTo>
                      <a:pt x="20224" y="9113"/>
                    </a:lnTo>
                    <a:lnTo>
                      <a:pt x="19124" y="9090"/>
                    </a:lnTo>
                    <a:lnTo>
                      <a:pt x="18229" y="9113"/>
                    </a:lnTo>
                    <a:lnTo>
                      <a:pt x="17518" y="9159"/>
                    </a:lnTo>
                    <a:lnTo>
                      <a:pt x="16968" y="9228"/>
                    </a:lnTo>
                    <a:lnTo>
                      <a:pt x="16532" y="9319"/>
                    </a:lnTo>
                    <a:lnTo>
                      <a:pt x="15822" y="948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59" name="Freeform 32"/>
              <p:cNvSpPr/>
              <p:nvPr/>
            </p:nvSpPr>
            <p:spPr>
              <a:xfrm rot="6220444">
                <a:off x="20044409" y="2665166"/>
                <a:ext cx="1141019" cy="3599298"/>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60" name="Freeform 16"/>
              <p:cNvSpPr/>
              <p:nvPr/>
            </p:nvSpPr>
            <p:spPr>
              <a:xfrm rot="6533397">
                <a:off x="21921688" y="9391293"/>
                <a:ext cx="1709320" cy="3486236"/>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61" name="Freeform 20"/>
              <p:cNvSpPr/>
              <p:nvPr/>
            </p:nvSpPr>
            <p:spPr>
              <a:xfrm rot="7604268">
                <a:off x="20480070" y="10392730"/>
                <a:ext cx="1591955" cy="4065560"/>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373" name="Group 189"/>
            <p:cNvGrpSpPr/>
            <p:nvPr/>
          </p:nvGrpSpPr>
          <p:grpSpPr>
            <a:xfrm>
              <a:off x="410484" y="41190"/>
              <a:ext cx="24384026" cy="13674833"/>
              <a:chOff x="0" y="-1"/>
              <a:chExt cx="24384024" cy="13674832"/>
            </a:xfrm>
          </p:grpSpPr>
          <p:sp>
            <p:nvSpPr>
              <p:cNvPr id="1363" name="Freeform 12"/>
              <p:cNvSpPr/>
              <p:nvPr/>
            </p:nvSpPr>
            <p:spPr>
              <a:xfrm rot="19954067">
                <a:off x="20594411" y="7411706"/>
                <a:ext cx="2491633" cy="1945901"/>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64" name="Freeform 20"/>
              <p:cNvSpPr/>
              <p:nvPr/>
            </p:nvSpPr>
            <p:spPr>
              <a:xfrm rot="12859877">
                <a:off x="18431152" y="10344805"/>
                <a:ext cx="1756280" cy="2522946"/>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65" name="Freeform 12"/>
              <p:cNvSpPr/>
              <p:nvPr/>
            </p:nvSpPr>
            <p:spPr>
              <a:xfrm rot="1886122">
                <a:off x="19360415" y="4874929"/>
                <a:ext cx="2185051" cy="1706473"/>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66" name="Freeform 16"/>
              <p:cNvSpPr/>
              <p:nvPr/>
            </p:nvSpPr>
            <p:spPr>
              <a:xfrm rot="19458545">
                <a:off x="21721928" y="337576"/>
                <a:ext cx="1718344" cy="1971365"/>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67" name="Freeform 32"/>
              <p:cNvSpPr/>
              <p:nvPr/>
            </p:nvSpPr>
            <p:spPr>
              <a:xfrm rot="16200000">
                <a:off x="19323849" y="1415223"/>
                <a:ext cx="718054" cy="2265049"/>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68" name="Freeform 28"/>
              <p:cNvSpPr/>
              <p:nvPr/>
            </p:nvSpPr>
            <p:spPr>
              <a:xfrm rot="2065345">
                <a:off x="2086525" y="359788"/>
                <a:ext cx="2009313" cy="237718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69" name="Freeform 39"/>
              <p:cNvSpPr/>
              <p:nvPr/>
            </p:nvSpPr>
            <p:spPr>
              <a:xfrm>
                <a:off x="23543600" y="2499741"/>
                <a:ext cx="840420" cy="1553272"/>
              </a:xfrm>
              <a:custGeom>
                <a:avLst/>
                <a:gdLst/>
                <a:ahLst/>
                <a:cxnLst>
                  <a:cxn ang="0">
                    <a:pos x="wd2" y="hd2"/>
                  </a:cxn>
                  <a:cxn ang="5400000">
                    <a:pos x="wd2" y="hd2"/>
                  </a:cxn>
                  <a:cxn ang="10800000">
                    <a:pos x="wd2" y="hd2"/>
                  </a:cxn>
                  <a:cxn ang="16200000">
                    <a:pos x="wd2" y="hd2"/>
                  </a:cxn>
                </a:cxnLst>
                <a:rect l="0" t="0" r="r" b="b"/>
                <a:pathLst>
                  <a:path w="21600" h="21600" extrusionOk="0">
                    <a:moveTo>
                      <a:pt x="4629" y="15652"/>
                    </a:moveTo>
                    <a:lnTo>
                      <a:pt x="5091" y="15840"/>
                    </a:lnTo>
                    <a:lnTo>
                      <a:pt x="5709" y="16466"/>
                    </a:lnTo>
                    <a:lnTo>
                      <a:pt x="6017" y="16842"/>
                    </a:lnTo>
                    <a:lnTo>
                      <a:pt x="6326" y="17718"/>
                    </a:lnTo>
                    <a:lnTo>
                      <a:pt x="6326" y="20285"/>
                    </a:lnTo>
                    <a:lnTo>
                      <a:pt x="6017" y="21412"/>
                    </a:lnTo>
                    <a:lnTo>
                      <a:pt x="5863" y="21600"/>
                    </a:lnTo>
                    <a:lnTo>
                      <a:pt x="6017" y="21600"/>
                    </a:lnTo>
                    <a:lnTo>
                      <a:pt x="8486" y="21037"/>
                    </a:lnTo>
                    <a:lnTo>
                      <a:pt x="10183" y="20598"/>
                    </a:lnTo>
                    <a:lnTo>
                      <a:pt x="12189" y="20223"/>
                    </a:lnTo>
                    <a:lnTo>
                      <a:pt x="14194" y="19910"/>
                    </a:lnTo>
                    <a:lnTo>
                      <a:pt x="16200" y="19659"/>
                    </a:lnTo>
                    <a:lnTo>
                      <a:pt x="18051" y="19534"/>
                    </a:lnTo>
                    <a:lnTo>
                      <a:pt x="18823" y="19534"/>
                    </a:lnTo>
                    <a:lnTo>
                      <a:pt x="19440" y="19597"/>
                    </a:lnTo>
                    <a:lnTo>
                      <a:pt x="20057" y="19158"/>
                    </a:lnTo>
                    <a:lnTo>
                      <a:pt x="21600" y="18219"/>
                    </a:lnTo>
                    <a:lnTo>
                      <a:pt x="21600" y="0"/>
                    </a:lnTo>
                    <a:lnTo>
                      <a:pt x="19286" y="63"/>
                    </a:lnTo>
                    <a:lnTo>
                      <a:pt x="17897" y="125"/>
                    </a:lnTo>
                    <a:lnTo>
                      <a:pt x="16663" y="250"/>
                    </a:lnTo>
                    <a:lnTo>
                      <a:pt x="15737" y="376"/>
                    </a:lnTo>
                    <a:lnTo>
                      <a:pt x="14811" y="563"/>
                    </a:lnTo>
                    <a:lnTo>
                      <a:pt x="14040" y="751"/>
                    </a:lnTo>
                    <a:lnTo>
                      <a:pt x="12343" y="1440"/>
                    </a:lnTo>
                    <a:lnTo>
                      <a:pt x="11726" y="1878"/>
                    </a:lnTo>
                    <a:lnTo>
                      <a:pt x="11417" y="2254"/>
                    </a:lnTo>
                    <a:lnTo>
                      <a:pt x="11263" y="2630"/>
                    </a:lnTo>
                    <a:lnTo>
                      <a:pt x="12960" y="2755"/>
                    </a:lnTo>
                    <a:lnTo>
                      <a:pt x="14349" y="2943"/>
                    </a:lnTo>
                    <a:lnTo>
                      <a:pt x="15583" y="3068"/>
                    </a:lnTo>
                    <a:lnTo>
                      <a:pt x="16509" y="3256"/>
                    </a:lnTo>
                    <a:lnTo>
                      <a:pt x="17126" y="3443"/>
                    </a:lnTo>
                    <a:lnTo>
                      <a:pt x="17589" y="3631"/>
                    </a:lnTo>
                    <a:lnTo>
                      <a:pt x="17743" y="3882"/>
                    </a:lnTo>
                    <a:lnTo>
                      <a:pt x="17743" y="4320"/>
                    </a:lnTo>
                    <a:lnTo>
                      <a:pt x="17434" y="4570"/>
                    </a:lnTo>
                    <a:lnTo>
                      <a:pt x="16354" y="5009"/>
                    </a:lnTo>
                    <a:lnTo>
                      <a:pt x="14811" y="5510"/>
                    </a:lnTo>
                    <a:lnTo>
                      <a:pt x="12960" y="5948"/>
                    </a:lnTo>
                    <a:lnTo>
                      <a:pt x="10954" y="6449"/>
                    </a:lnTo>
                    <a:lnTo>
                      <a:pt x="4474" y="7576"/>
                    </a:lnTo>
                    <a:lnTo>
                      <a:pt x="1234" y="8077"/>
                    </a:lnTo>
                    <a:lnTo>
                      <a:pt x="0" y="8264"/>
                    </a:lnTo>
                    <a:lnTo>
                      <a:pt x="1543" y="8327"/>
                    </a:lnTo>
                    <a:lnTo>
                      <a:pt x="2931" y="8452"/>
                    </a:lnTo>
                    <a:lnTo>
                      <a:pt x="5091" y="8703"/>
                    </a:lnTo>
                    <a:lnTo>
                      <a:pt x="6017" y="8890"/>
                    </a:lnTo>
                    <a:lnTo>
                      <a:pt x="6789" y="9078"/>
                    </a:lnTo>
                    <a:lnTo>
                      <a:pt x="8023" y="9579"/>
                    </a:lnTo>
                    <a:lnTo>
                      <a:pt x="8331" y="9892"/>
                    </a:lnTo>
                    <a:lnTo>
                      <a:pt x="8640" y="10143"/>
                    </a:lnTo>
                    <a:lnTo>
                      <a:pt x="8949" y="10456"/>
                    </a:lnTo>
                    <a:lnTo>
                      <a:pt x="8949" y="11457"/>
                    </a:lnTo>
                    <a:lnTo>
                      <a:pt x="8794" y="12083"/>
                    </a:lnTo>
                    <a:lnTo>
                      <a:pt x="8331" y="12772"/>
                    </a:lnTo>
                    <a:lnTo>
                      <a:pt x="7714" y="13398"/>
                    </a:lnTo>
                    <a:lnTo>
                      <a:pt x="6326" y="14525"/>
                    </a:lnTo>
                    <a:lnTo>
                      <a:pt x="5091" y="15339"/>
                    </a:lnTo>
                    <a:lnTo>
                      <a:pt x="4629" y="15652"/>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70" name="Freeform 88"/>
              <p:cNvSpPr/>
              <p:nvPr/>
            </p:nvSpPr>
            <p:spPr>
              <a:xfrm>
                <a:off x="28849" y="10193126"/>
                <a:ext cx="1847226" cy="1806306"/>
              </a:xfrm>
              <a:custGeom>
                <a:avLst/>
                <a:gdLst/>
                <a:ahLst/>
                <a:cxnLst>
                  <a:cxn ang="0">
                    <a:pos x="wd2" y="hd2"/>
                  </a:cxn>
                  <a:cxn ang="5400000">
                    <a:pos x="wd2" y="hd2"/>
                  </a:cxn>
                  <a:cxn ang="10800000">
                    <a:pos x="wd2" y="hd2"/>
                  </a:cxn>
                  <a:cxn ang="16200000">
                    <a:pos x="wd2" y="hd2"/>
                  </a:cxn>
                </a:cxnLst>
                <a:rect l="0" t="0" r="r" b="b"/>
                <a:pathLst>
                  <a:path w="21600" h="21600" extrusionOk="0">
                    <a:moveTo>
                      <a:pt x="21600" y="20551"/>
                    </a:moveTo>
                    <a:lnTo>
                      <a:pt x="21463" y="20237"/>
                    </a:lnTo>
                    <a:lnTo>
                      <a:pt x="21258" y="19922"/>
                    </a:lnTo>
                    <a:lnTo>
                      <a:pt x="20575" y="19031"/>
                    </a:lnTo>
                    <a:lnTo>
                      <a:pt x="19549" y="17930"/>
                    </a:lnTo>
                    <a:lnTo>
                      <a:pt x="18114" y="16567"/>
                    </a:lnTo>
                    <a:lnTo>
                      <a:pt x="17772" y="16148"/>
                    </a:lnTo>
                    <a:lnTo>
                      <a:pt x="17225" y="15204"/>
                    </a:lnTo>
                    <a:lnTo>
                      <a:pt x="16815" y="13631"/>
                    </a:lnTo>
                    <a:lnTo>
                      <a:pt x="16610" y="12478"/>
                    </a:lnTo>
                    <a:lnTo>
                      <a:pt x="16610" y="11324"/>
                    </a:lnTo>
                    <a:lnTo>
                      <a:pt x="16678" y="10171"/>
                    </a:lnTo>
                    <a:lnTo>
                      <a:pt x="16747" y="9070"/>
                    </a:lnTo>
                    <a:lnTo>
                      <a:pt x="16952" y="8021"/>
                    </a:lnTo>
                    <a:lnTo>
                      <a:pt x="16952" y="7130"/>
                    </a:lnTo>
                    <a:lnTo>
                      <a:pt x="16884" y="6711"/>
                    </a:lnTo>
                    <a:lnTo>
                      <a:pt x="16815" y="6396"/>
                    </a:lnTo>
                    <a:lnTo>
                      <a:pt x="16610" y="6082"/>
                    </a:lnTo>
                    <a:lnTo>
                      <a:pt x="16473" y="5819"/>
                    </a:lnTo>
                    <a:lnTo>
                      <a:pt x="16063" y="5400"/>
                    </a:lnTo>
                    <a:lnTo>
                      <a:pt x="15585" y="5138"/>
                    </a:lnTo>
                    <a:lnTo>
                      <a:pt x="15243" y="4928"/>
                    </a:lnTo>
                    <a:lnTo>
                      <a:pt x="14833" y="4823"/>
                    </a:lnTo>
                    <a:lnTo>
                      <a:pt x="14491" y="5400"/>
                    </a:lnTo>
                    <a:lnTo>
                      <a:pt x="14218" y="5819"/>
                    </a:lnTo>
                    <a:lnTo>
                      <a:pt x="13944" y="6186"/>
                    </a:lnTo>
                    <a:lnTo>
                      <a:pt x="13671" y="6501"/>
                    </a:lnTo>
                    <a:lnTo>
                      <a:pt x="13124" y="6816"/>
                    </a:lnTo>
                    <a:lnTo>
                      <a:pt x="12646" y="6816"/>
                    </a:lnTo>
                    <a:lnTo>
                      <a:pt x="12372" y="6711"/>
                    </a:lnTo>
                    <a:lnTo>
                      <a:pt x="11962" y="6396"/>
                    </a:lnTo>
                    <a:lnTo>
                      <a:pt x="11757" y="6134"/>
                    </a:lnTo>
                    <a:lnTo>
                      <a:pt x="11347" y="5557"/>
                    </a:lnTo>
                    <a:lnTo>
                      <a:pt x="11005" y="4823"/>
                    </a:lnTo>
                    <a:lnTo>
                      <a:pt x="10663" y="4037"/>
                    </a:lnTo>
                    <a:lnTo>
                      <a:pt x="10390" y="3198"/>
                    </a:lnTo>
                    <a:lnTo>
                      <a:pt x="9980" y="1625"/>
                    </a:lnTo>
                    <a:lnTo>
                      <a:pt x="9706" y="472"/>
                    </a:lnTo>
                    <a:lnTo>
                      <a:pt x="9638" y="0"/>
                    </a:lnTo>
                    <a:lnTo>
                      <a:pt x="9228" y="944"/>
                    </a:lnTo>
                    <a:lnTo>
                      <a:pt x="8681" y="1678"/>
                    </a:lnTo>
                    <a:lnTo>
                      <a:pt x="8408" y="1940"/>
                    </a:lnTo>
                    <a:lnTo>
                      <a:pt x="8134" y="2150"/>
                    </a:lnTo>
                    <a:lnTo>
                      <a:pt x="7792" y="2359"/>
                    </a:lnTo>
                    <a:lnTo>
                      <a:pt x="7109" y="2569"/>
                    </a:lnTo>
                    <a:lnTo>
                      <a:pt x="6767" y="2621"/>
                    </a:lnTo>
                    <a:lnTo>
                      <a:pt x="6084" y="2621"/>
                    </a:lnTo>
                    <a:lnTo>
                      <a:pt x="5332" y="2517"/>
                    </a:lnTo>
                    <a:lnTo>
                      <a:pt x="4648" y="2307"/>
                    </a:lnTo>
                    <a:lnTo>
                      <a:pt x="3965" y="2045"/>
                    </a:lnTo>
                    <a:lnTo>
                      <a:pt x="3281" y="1730"/>
                    </a:lnTo>
                    <a:lnTo>
                      <a:pt x="2734" y="1363"/>
                    </a:lnTo>
                    <a:lnTo>
                      <a:pt x="2187" y="1049"/>
                    </a:lnTo>
                    <a:lnTo>
                      <a:pt x="1162" y="262"/>
                    </a:lnTo>
                    <a:lnTo>
                      <a:pt x="889" y="367"/>
                    </a:lnTo>
                    <a:lnTo>
                      <a:pt x="615" y="419"/>
                    </a:lnTo>
                    <a:lnTo>
                      <a:pt x="0" y="524"/>
                    </a:lnTo>
                    <a:lnTo>
                      <a:pt x="0" y="11953"/>
                    </a:lnTo>
                    <a:lnTo>
                      <a:pt x="1435" y="12268"/>
                    </a:lnTo>
                    <a:lnTo>
                      <a:pt x="2734" y="12635"/>
                    </a:lnTo>
                    <a:lnTo>
                      <a:pt x="3828" y="13054"/>
                    </a:lnTo>
                    <a:lnTo>
                      <a:pt x="4238" y="13264"/>
                    </a:lnTo>
                    <a:lnTo>
                      <a:pt x="4648" y="13526"/>
                    </a:lnTo>
                    <a:lnTo>
                      <a:pt x="4853" y="13788"/>
                    </a:lnTo>
                    <a:lnTo>
                      <a:pt x="4990" y="14050"/>
                    </a:lnTo>
                    <a:lnTo>
                      <a:pt x="4990" y="14313"/>
                    </a:lnTo>
                    <a:lnTo>
                      <a:pt x="4853" y="14575"/>
                    </a:lnTo>
                    <a:lnTo>
                      <a:pt x="4580" y="14889"/>
                    </a:lnTo>
                    <a:lnTo>
                      <a:pt x="4101" y="15204"/>
                    </a:lnTo>
                    <a:lnTo>
                      <a:pt x="3418" y="15518"/>
                    </a:lnTo>
                    <a:lnTo>
                      <a:pt x="2597" y="15833"/>
                    </a:lnTo>
                    <a:lnTo>
                      <a:pt x="2666" y="15990"/>
                    </a:lnTo>
                    <a:lnTo>
                      <a:pt x="2803" y="16148"/>
                    </a:lnTo>
                    <a:lnTo>
                      <a:pt x="3076" y="16305"/>
                    </a:lnTo>
                    <a:lnTo>
                      <a:pt x="3554" y="16410"/>
                    </a:lnTo>
                    <a:lnTo>
                      <a:pt x="4170" y="16515"/>
                    </a:lnTo>
                    <a:lnTo>
                      <a:pt x="5058" y="16515"/>
                    </a:lnTo>
                    <a:lnTo>
                      <a:pt x="6220" y="16410"/>
                    </a:lnTo>
                    <a:lnTo>
                      <a:pt x="7519" y="16252"/>
                    </a:lnTo>
                    <a:lnTo>
                      <a:pt x="8886" y="16095"/>
                    </a:lnTo>
                    <a:lnTo>
                      <a:pt x="10253" y="15990"/>
                    </a:lnTo>
                    <a:lnTo>
                      <a:pt x="13056" y="15990"/>
                    </a:lnTo>
                    <a:lnTo>
                      <a:pt x="14423" y="16148"/>
                    </a:lnTo>
                    <a:lnTo>
                      <a:pt x="15653" y="16357"/>
                    </a:lnTo>
                    <a:lnTo>
                      <a:pt x="16268" y="16515"/>
                    </a:lnTo>
                    <a:lnTo>
                      <a:pt x="16815" y="16672"/>
                    </a:lnTo>
                    <a:lnTo>
                      <a:pt x="17977" y="17668"/>
                    </a:lnTo>
                    <a:lnTo>
                      <a:pt x="19208" y="18926"/>
                    </a:lnTo>
                    <a:lnTo>
                      <a:pt x="19686" y="19608"/>
                    </a:lnTo>
                    <a:lnTo>
                      <a:pt x="20096" y="20237"/>
                    </a:lnTo>
                    <a:lnTo>
                      <a:pt x="20165" y="20551"/>
                    </a:lnTo>
                    <a:lnTo>
                      <a:pt x="20301" y="20866"/>
                    </a:lnTo>
                    <a:lnTo>
                      <a:pt x="20301" y="21128"/>
                    </a:lnTo>
                    <a:lnTo>
                      <a:pt x="20233" y="21443"/>
                    </a:lnTo>
                    <a:lnTo>
                      <a:pt x="20233" y="21548"/>
                    </a:lnTo>
                    <a:lnTo>
                      <a:pt x="20301" y="21600"/>
                    </a:lnTo>
                    <a:lnTo>
                      <a:pt x="20575" y="21600"/>
                    </a:lnTo>
                    <a:lnTo>
                      <a:pt x="20916" y="21548"/>
                    </a:lnTo>
                    <a:lnTo>
                      <a:pt x="21190" y="21338"/>
                    </a:lnTo>
                    <a:lnTo>
                      <a:pt x="21327" y="21181"/>
                    </a:lnTo>
                    <a:lnTo>
                      <a:pt x="21395" y="20971"/>
                    </a:lnTo>
                    <a:lnTo>
                      <a:pt x="21532" y="20866"/>
                    </a:lnTo>
                    <a:lnTo>
                      <a:pt x="21600" y="20761"/>
                    </a:lnTo>
                    <a:lnTo>
                      <a:pt x="21600" y="20551"/>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71" name="Freeform 47"/>
              <p:cNvSpPr/>
              <p:nvPr/>
            </p:nvSpPr>
            <p:spPr>
              <a:xfrm>
                <a:off x="-1" y="4835612"/>
                <a:ext cx="1209539" cy="1705067"/>
              </a:xfrm>
              <a:custGeom>
                <a:avLst/>
                <a:gdLst/>
                <a:ahLst/>
                <a:cxnLst>
                  <a:cxn ang="0">
                    <a:pos x="wd2" y="hd2"/>
                  </a:cxn>
                  <a:cxn ang="5400000">
                    <a:pos x="wd2" y="hd2"/>
                  </a:cxn>
                  <a:cxn ang="10800000">
                    <a:pos x="wd2" y="hd2"/>
                  </a:cxn>
                  <a:cxn ang="16200000">
                    <a:pos x="wd2" y="hd2"/>
                  </a:cxn>
                </a:cxnLst>
                <a:rect l="0" t="0" r="r" b="b"/>
                <a:pathLst>
                  <a:path w="21600" h="21600" extrusionOk="0">
                    <a:moveTo>
                      <a:pt x="9613" y="13598"/>
                    </a:moveTo>
                    <a:lnTo>
                      <a:pt x="10970" y="13297"/>
                    </a:lnTo>
                    <a:lnTo>
                      <a:pt x="11761" y="13056"/>
                    </a:lnTo>
                    <a:lnTo>
                      <a:pt x="12666" y="12755"/>
                    </a:lnTo>
                    <a:lnTo>
                      <a:pt x="13458" y="12334"/>
                    </a:lnTo>
                    <a:lnTo>
                      <a:pt x="14136" y="11913"/>
                    </a:lnTo>
                    <a:lnTo>
                      <a:pt x="14702" y="11372"/>
                    </a:lnTo>
                    <a:lnTo>
                      <a:pt x="14928" y="11071"/>
                    </a:lnTo>
                    <a:lnTo>
                      <a:pt x="15041" y="10770"/>
                    </a:lnTo>
                    <a:lnTo>
                      <a:pt x="15267" y="10048"/>
                    </a:lnTo>
                    <a:lnTo>
                      <a:pt x="15606" y="9386"/>
                    </a:lnTo>
                    <a:lnTo>
                      <a:pt x="16059" y="8845"/>
                    </a:lnTo>
                    <a:lnTo>
                      <a:pt x="16511" y="8363"/>
                    </a:lnTo>
                    <a:lnTo>
                      <a:pt x="17190" y="7701"/>
                    </a:lnTo>
                    <a:lnTo>
                      <a:pt x="17529" y="7521"/>
                    </a:lnTo>
                    <a:lnTo>
                      <a:pt x="16172" y="7701"/>
                    </a:lnTo>
                    <a:lnTo>
                      <a:pt x="15041" y="7762"/>
                    </a:lnTo>
                    <a:lnTo>
                      <a:pt x="14023" y="7762"/>
                    </a:lnTo>
                    <a:lnTo>
                      <a:pt x="12440" y="7521"/>
                    </a:lnTo>
                    <a:lnTo>
                      <a:pt x="11535" y="7040"/>
                    </a:lnTo>
                    <a:lnTo>
                      <a:pt x="11196" y="6739"/>
                    </a:lnTo>
                    <a:lnTo>
                      <a:pt x="10970" y="6378"/>
                    </a:lnTo>
                    <a:lnTo>
                      <a:pt x="10857" y="6077"/>
                    </a:lnTo>
                    <a:lnTo>
                      <a:pt x="10743" y="5415"/>
                    </a:lnTo>
                    <a:lnTo>
                      <a:pt x="10970" y="4813"/>
                    </a:lnTo>
                    <a:lnTo>
                      <a:pt x="11196" y="4452"/>
                    </a:lnTo>
                    <a:lnTo>
                      <a:pt x="11309" y="4212"/>
                    </a:lnTo>
                    <a:lnTo>
                      <a:pt x="11422" y="3911"/>
                    </a:lnTo>
                    <a:lnTo>
                      <a:pt x="11422" y="3610"/>
                    </a:lnTo>
                    <a:lnTo>
                      <a:pt x="11309" y="3309"/>
                    </a:lnTo>
                    <a:lnTo>
                      <a:pt x="10970" y="2708"/>
                    </a:lnTo>
                    <a:lnTo>
                      <a:pt x="10630" y="2407"/>
                    </a:lnTo>
                    <a:lnTo>
                      <a:pt x="10404" y="2166"/>
                    </a:lnTo>
                    <a:lnTo>
                      <a:pt x="9839" y="1925"/>
                    </a:lnTo>
                    <a:lnTo>
                      <a:pt x="8934" y="1504"/>
                    </a:lnTo>
                    <a:lnTo>
                      <a:pt x="6785" y="662"/>
                    </a:lnTo>
                    <a:lnTo>
                      <a:pt x="4976" y="120"/>
                    </a:lnTo>
                    <a:lnTo>
                      <a:pt x="4524" y="0"/>
                    </a:lnTo>
                    <a:lnTo>
                      <a:pt x="4524" y="60"/>
                    </a:lnTo>
                    <a:lnTo>
                      <a:pt x="4750" y="181"/>
                    </a:lnTo>
                    <a:lnTo>
                      <a:pt x="5089" y="481"/>
                    </a:lnTo>
                    <a:lnTo>
                      <a:pt x="5315" y="842"/>
                    </a:lnTo>
                    <a:lnTo>
                      <a:pt x="5541" y="1444"/>
                    </a:lnTo>
                    <a:lnTo>
                      <a:pt x="5428" y="1925"/>
                    </a:lnTo>
                    <a:lnTo>
                      <a:pt x="5315" y="2106"/>
                    </a:lnTo>
                    <a:lnTo>
                      <a:pt x="4976" y="2046"/>
                    </a:lnTo>
                    <a:lnTo>
                      <a:pt x="4524" y="1986"/>
                    </a:lnTo>
                    <a:lnTo>
                      <a:pt x="3958" y="2046"/>
                    </a:lnTo>
                    <a:lnTo>
                      <a:pt x="3280" y="2166"/>
                    </a:lnTo>
                    <a:lnTo>
                      <a:pt x="2714" y="2467"/>
                    </a:lnTo>
                    <a:lnTo>
                      <a:pt x="2488" y="2647"/>
                    </a:lnTo>
                    <a:lnTo>
                      <a:pt x="2149" y="2888"/>
                    </a:lnTo>
                    <a:lnTo>
                      <a:pt x="1923" y="3189"/>
                    </a:lnTo>
                    <a:lnTo>
                      <a:pt x="1696" y="3550"/>
                    </a:lnTo>
                    <a:lnTo>
                      <a:pt x="1470" y="4152"/>
                    </a:lnTo>
                    <a:lnTo>
                      <a:pt x="1357" y="4633"/>
                    </a:lnTo>
                    <a:lnTo>
                      <a:pt x="1357" y="6077"/>
                    </a:lnTo>
                    <a:lnTo>
                      <a:pt x="1244" y="6137"/>
                    </a:lnTo>
                    <a:lnTo>
                      <a:pt x="1131" y="6137"/>
                    </a:lnTo>
                    <a:lnTo>
                      <a:pt x="1131" y="6077"/>
                    </a:lnTo>
                    <a:lnTo>
                      <a:pt x="905" y="5836"/>
                    </a:lnTo>
                    <a:lnTo>
                      <a:pt x="0" y="4392"/>
                    </a:lnTo>
                    <a:lnTo>
                      <a:pt x="0" y="19915"/>
                    </a:lnTo>
                    <a:lnTo>
                      <a:pt x="679" y="19554"/>
                    </a:lnTo>
                    <a:lnTo>
                      <a:pt x="1696" y="19133"/>
                    </a:lnTo>
                    <a:lnTo>
                      <a:pt x="2940" y="18652"/>
                    </a:lnTo>
                    <a:lnTo>
                      <a:pt x="4524" y="18231"/>
                    </a:lnTo>
                    <a:lnTo>
                      <a:pt x="5654" y="17870"/>
                    </a:lnTo>
                    <a:lnTo>
                      <a:pt x="6107" y="17629"/>
                    </a:lnTo>
                    <a:lnTo>
                      <a:pt x="6446" y="17388"/>
                    </a:lnTo>
                    <a:lnTo>
                      <a:pt x="7125" y="16847"/>
                    </a:lnTo>
                    <a:lnTo>
                      <a:pt x="7803" y="15764"/>
                    </a:lnTo>
                    <a:lnTo>
                      <a:pt x="8029" y="15282"/>
                    </a:lnTo>
                    <a:lnTo>
                      <a:pt x="8142" y="14560"/>
                    </a:lnTo>
                    <a:lnTo>
                      <a:pt x="10630" y="15583"/>
                    </a:lnTo>
                    <a:lnTo>
                      <a:pt x="12440" y="16365"/>
                    </a:lnTo>
                    <a:lnTo>
                      <a:pt x="14362" y="17328"/>
                    </a:lnTo>
                    <a:lnTo>
                      <a:pt x="16172" y="18351"/>
                    </a:lnTo>
                    <a:lnTo>
                      <a:pt x="16963" y="18832"/>
                    </a:lnTo>
                    <a:lnTo>
                      <a:pt x="17642" y="19374"/>
                    </a:lnTo>
                    <a:lnTo>
                      <a:pt x="18207" y="19915"/>
                    </a:lnTo>
                    <a:lnTo>
                      <a:pt x="18660" y="20397"/>
                    </a:lnTo>
                    <a:lnTo>
                      <a:pt x="18999" y="20878"/>
                    </a:lnTo>
                    <a:lnTo>
                      <a:pt x="18999" y="21540"/>
                    </a:lnTo>
                    <a:lnTo>
                      <a:pt x="19225" y="21600"/>
                    </a:lnTo>
                    <a:lnTo>
                      <a:pt x="19564" y="21600"/>
                    </a:lnTo>
                    <a:lnTo>
                      <a:pt x="19904" y="21540"/>
                    </a:lnTo>
                    <a:lnTo>
                      <a:pt x="20469" y="21359"/>
                    </a:lnTo>
                    <a:lnTo>
                      <a:pt x="20808" y="21239"/>
                    </a:lnTo>
                    <a:lnTo>
                      <a:pt x="21261" y="20758"/>
                    </a:lnTo>
                    <a:lnTo>
                      <a:pt x="21261" y="20457"/>
                    </a:lnTo>
                    <a:lnTo>
                      <a:pt x="21374" y="20276"/>
                    </a:lnTo>
                    <a:lnTo>
                      <a:pt x="21600" y="20036"/>
                    </a:lnTo>
                    <a:lnTo>
                      <a:pt x="21487" y="19795"/>
                    </a:lnTo>
                    <a:lnTo>
                      <a:pt x="21035" y="19374"/>
                    </a:lnTo>
                    <a:lnTo>
                      <a:pt x="20243" y="18832"/>
                    </a:lnTo>
                    <a:lnTo>
                      <a:pt x="19225" y="18231"/>
                    </a:lnTo>
                    <a:lnTo>
                      <a:pt x="17981" y="17509"/>
                    </a:lnTo>
                    <a:lnTo>
                      <a:pt x="16398" y="16666"/>
                    </a:lnTo>
                    <a:lnTo>
                      <a:pt x="14475" y="15764"/>
                    </a:lnTo>
                    <a:lnTo>
                      <a:pt x="9613" y="1359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72" name="Freeform 23"/>
              <p:cNvSpPr/>
              <p:nvPr/>
            </p:nvSpPr>
            <p:spPr>
              <a:xfrm>
                <a:off x="22803573" y="12320156"/>
                <a:ext cx="1580452" cy="1354675"/>
              </a:xfrm>
              <a:custGeom>
                <a:avLst/>
                <a:gdLst/>
                <a:ahLst/>
                <a:cxnLst>
                  <a:cxn ang="0">
                    <a:pos x="wd2" y="hd2"/>
                  </a:cxn>
                  <a:cxn ang="5400000">
                    <a:pos x="wd2" y="hd2"/>
                  </a:cxn>
                  <a:cxn ang="10800000">
                    <a:pos x="wd2" y="hd2"/>
                  </a:cxn>
                  <a:cxn ang="16200000">
                    <a:pos x="wd2" y="hd2"/>
                  </a:cxn>
                </a:cxnLst>
                <a:rect l="0" t="0" r="r" b="b"/>
                <a:pathLst>
                  <a:path w="21600" h="21600" extrusionOk="0">
                    <a:moveTo>
                      <a:pt x="21600" y="3375"/>
                    </a:moveTo>
                    <a:lnTo>
                      <a:pt x="20674" y="3375"/>
                    </a:lnTo>
                    <a:lnTo>
                      <a:pt x="19749" y="3308"/>
                    </a:lnTo>
                    <a:lnTo>
                      <a:pt x="18514" y="3848"/>
                    </a:lnTo>
                    <a:lnTo>
                      <a:pt x="17897" y="3983"/>
                    </a:lnTo>
                    <a:lnTo>
                      <a:pt x="17280" y="3983"/>
                    </a:lnTo>
                    <a:lnTo>
                      <a:pt x="17049" y="3915"/>
                    </a:lnTo>
                    <a:lnTo>
                      <a:pt x="16894" y="3713"/>
                    </a:lnTo>
                    <a:lnTo>
                      <a:pt x="16817" y="3510"/>
                    </a:lnTo>
                    <a:lnTo>
                      <a:pt x="16740" y="3173"/>
                    </a:lnTo>
                    <a:lnTo>
                      <a:pt x="16817" y="2768"/>
                    </a:lnTo>
                    <a:lnTo>
                      <a:pt x="17049" y="2228"/>
                    </a:lnTo>
                    <a:lnTo>
                      <a:pt x="16509" y="2565"/>
                    </a:lnTo>
                    <a:lnTo>
                      <a:pt x="15274" y="3578"/>
                    </a:lnTo>
                    <a:lnTo>
                      <a:pt x="13886" y="4928"/>
                    </a:lnTo>
                    <a:lnTo>
                      <a:pt x="13191" y="5738"/>
                    </a:lnTo>
                    <a:lnTo>
                      <a:pt x="12651" y="6480"/>
                    </a:lnTo>
                    <a:lnTo>
                      <a:pt x="12034" y="5400"/>
                    </a:lnTo>
                    <a:lnTo>
                      <a:pt x="11571" y="4523"/>
                    </a:lnTo>
                    <a:lnTo>
                      <a:pt x="11186" y="3645"/>
                    </a:lnTo>
                    <a:lnTo>
                      <a:pt x="10800" y="2700"/>
                    </a:lnTo>
                    <a:lnTo>
                      <a:pt x="10569" y="1283"/>
                    </a:lnTo>
                    <a:lnTo>
                      <a:pt x="10569" y="878"/>
                    </a:lnTo>
                    <a:lnTo>
                      <a:pt x="10646" y="540"/>
                    </a:lnTo>
                    <a:lnTo>
                      <a:pt x="10800" y="203"/>
                    </a:lnTo>
                    <a:lnTo>
                      <a:pt x="10877" y="135"/>
                    </a:lnTo>
                    <a:lnTo>
                      <a:pt x="10800" y="68"/>
                    </a:lnTo>
                    <a:lnTo>
                      <a:pt x="10800" y="0"/>
                    </a:lnTo>
                    <a:lnTo>
                      <a:pt x="10106" y="0"/>
                    </a:lnTo>
                    <a:lnTo>
                      <a:pt x="9797" y="135"/>
                    </a:lnTo>
                    <a:lnTo>
                      <a:pt x="9720" y="270"/>
                    </a:lnTo>
                    <a:lnTo>
                      <a:pt x="9566" y="473"/>
                    </a:lnTo>
                    <a:lnTo>
                      <a:pt x="9334" y="675"/>
                    </a:lnTo>
                    <a:lnTo>
                      <a:pt x="9257" y="878"/>
                    </a:lnTo>
                    <a:lnTo>
                      <a:pt x="9257" y="1215"/>
                    </a:lnTo>
                    <a:lnTo>
                      <a:pt x="9411" y="1688"/>
                    </a:lnTo>
                    <a:lnTo>
                      <a:pt x="9797" y="2970"/>
                    </a:lnTo>
                    <a:lnTo>
                      <a:pt x="10569" y="4658"/>
                    </a:lnTo>
                    <a:lnTo>
                      <a:pt x="11726" y="6885"/>
                    </a:lnTo>
                    <a:lnTo>
                      <a:pt x="10723" y="6818"/>
                    </a:lnTo>
                    <a:lnTo>
                      <a:pt x="8563" y="6953"/>
                    </a:lnTo>
                    <a:lnTo>
                      <a:pt x="7560" y="7088"/>
                    </a:lnTo>
                    <a:lnTo>
                      <a:pt x="5940" y="7425"/>
                    </a:lnTo>
                    <a:lnTo>
                      <a:pt x="5246" y="7560"/>
                    </a:lnTo>
                    <a:lnTo>
                      <a:pt x="5863" y="7763"/>
                    </a:lnTo>
                    <a:lnTo>
                      <a:pt x="6326" y="7898"/>
                    </a:lnTo>
                    <a:lnTo>
                      <a:pt x="6634" y="8168"/>
                    </a:lnTo>
                    <a:lnTo>
                      <a:pt x="6789" y="8370"/>
                    </a:lnTo>
                    <a:lnTo>
                      <a:pt x="6866" y="8573"/>
                    </a:lnTo>
                    <a:lnTo>
                      <a:pt x="6789" y="8775"/>
                    </a:lnTo>
                    <a:lnTo>
                      <a:pt x="6634" y="8978"/>
                    </a:lnTo>
                    <a:lnTo>
                      <a:pt x="5940" y="9585"/>
                    </a:lnTo>
                    <a:lnTo>
                      <a:pt x="4706" y="10125"/>
                    </a:lnTo>
                    <a:lnTo>
                      <a:pt x="4166" y="11002"/>
                    </a:lnTo>
                    <a:lnTo>
                      <a:pt x="3471" y="11745"/>
                    </a:lnTo>
                    <a:lnTo>
                      <a:pt x="2777" y="12420"/>
                    </a:lnTo>
                    <a:lnTo>
                      <a:pt x="2083" y="13027"/>
                    </a:lnTo>
                    <a:lnTo>
                      <a:pt x="849" y="13972"/>
                    </a:lnTo>
                    <a:lnTo>
                      <a:pt x="0" y="14445"/>
                    </a:lnTo>
                    <a:lnTo>
                      <a:pt x="0" y="14512"/>
                    </a:lnTo>
                    <a:lnTo>
                      <a:pt x="1851" y="13972"/>
                    </a:lnTo>
                    <a:lnTo>
                      <a:pt x="3317" y="13702"/>
                    </a:lnTo>
                    <a:lnTo>
                      <a:pt x="3934" y="13635"/>
                    </a:lnTo>
                    <a:lnTo>
                      <a:pt x="4860" y="13635"/>
                    </a:lnTo>
                    <a:lnTo>
                      <a:pt x="5246" y="13702"/>
                    </a:lnTo>
                    <a:lnTo>
                      <a:pt x="5554" y="13837"/>
                    </a:lnTo>
                    <a:lnTo>
                      <a:pt x="5863" y="14107"/>
                    </a:lnTo>
                    <a:lnTo>
                      <a:pt x="6017" y="14310"/>
                    </a:lnTo>
                    <a:lnTo>
                      <a:pt x="6017" y="14782"/>
                    </a:lnTo>
                    <a:lnTo>
                      <a:pt x="5940" y="15322"/>
                    </a:lnTo>
                    <a:lnTo>
                      <a:pt x="5323" y="16402"/>
                    </a:lnTo>
                    <a:lnTo>
                      <a:pt x="4474" y="17482"/>
                    </a:lnTo>
                    <a:lnTo>
                      <a:pt x="3780" y="18225"/>
                    </a:lnTo>
                    <a:lnTo>
                      <a:pt x="3471" y="18562"/>
                    </a:lnTo>
                    <a:lnTo>
                      <a:pt x="4243" y="18360"/>
                    </a:lnTo>
                    <a:lnTo>
                      <a:pt x="4860" y="18292"/>
                    </a:lnTo>
                    <a:lnTo>
                      <a:pt x="5323" y="18292"/>
                    </a:lnTo>
                    <a:lnTo>
                      <a:pt x="5709" y="18360"/>
                    </a:lnTo>
                    <a:lnTo>
                      <a:pt x="6094" y="18562"/>
                    </a:lnTo>
                    <a:lnTo>
                      <a:pt x="6326" y="18765"/>
                    </a:lnTo>
                    <a:lnTo>
                      <a:pt x="6480" y="19035"/>
                    </a:lnTo>
                    <a:lnTo>
                      <a:pt x="6557" y="19305"/>
                    </a:lnTo>
                    <a:lnTo>
                      <a:pt x="6634" y="19980"/>
                    </a:lnTo>
                    <a:lnTo>
                      <a:pt x="6634" y="20520"/>
                    </a:lnTo>
                    <a:lnTo>
                      <a:pt x="6480" y="21127"/>
                    </a:lnTo>
                    <a:lnTo>
                      <a:pt x="6866" y="21060"/>
                    </a:lnTo>
                    <a:lnTo>
                      <a:pt x="7174" y="21127"/>
                    </a:lnTo>
                    <a:lnTo>
                      <a:pt x="7406" y="21330"/>
                    </a:lnTo>
                    <a:lnTo>
                      <a:pt x="7637" y="21600"/>
                    </a:lnTo>
                    <a:lnTo>
                      <a:pt x="10800" y="21600"/>
                    </a:lnTo>
                    <a:lnTo>
                      <a:pt x="11417" y="21330"/>
                    </a:lnTo>
                    <a:lnTo>
                      <a:pt x="11957" y="21195"/>
                    </a:lnTo>
                    <a:lnTo>
                      <a:pt x="12420" y="21195"/>
                    </a:lnTo>
                    <a:lnTo>
                      <a:pt x="12420" y="20925"/>
                    </a:lnTo>
                    <a:lnTo>
                      <a:pt x="12497" y="20520"/>
                    </a:lnTo>
                    <a:lnTo>
                      <a:pt x="12729" y="19575"/>
                    </a:lnTo>
                    <a:lnTo>
                      <a:pt x="13269" y="17887"/>
                    </a:lnTo>
                    <a:lnTo>
                      <a:pt x="13423" y="17617"/>
                    </a:lnTo>
                    <a:lnTo>
                      <a:pt x="13577" y="17685"/>
                    </a:lnTo>
                    <a:lnTo>
                      <a:pt x="13654" y="17752"/>
                    </a:lnTo>
                    <a:lnTo>
                      <a:pt x="13809" y="18022"/>
                    </a:lnTo>
                    <a:lnTo>
                      <a:pt x="13809" y="18765"/>
                    </a:lnTo>
                    <a:lnTo>
                      <a:pt x="14040" y="19710"/>
                    </a:lnTo>
                    <a:lnTo>
                      <a:pt x="14349" y="20655"/>
                    </a:lnTo>
                    <a:lnTo>
                      <a:pt x="14734" y="21600"/>
                    </a:lnTo>
                    <a:lnTo>
                      <a:pt x="16354" y="21600"/>
                    </a:lnTo>
                    <a:lnTo>
                      <a:pt x="16663" y="21262"/>
                    </a:lnTo>
                    <a:lnTo>
                      <a:pt x="16894" y="21060"/>
                    </a:lnTo>
                    <a:lnTo>
                      <a:pt x="17203" y="20925"/>
                    </a:lnTo>
                    <a:lnTo>
                      <a:pt x="17434" y="20925"/>
                    </a:lnTo>
                    <a:lnTo>
                      <a:pt x="17666" y="20992"/>
                    </a:lnTo>
                    <a:lnTo>
                      <a:pt x="17897" y="21195"/>
                    </a:lnTo>
                    <a:lnTo>
                      <a:pt x="18129" y="21330"/>
                    </a:lnTo>
                    <a:lnTo>
                      <a:pt x="18283" y="21600"/>
                    </a:lnTo>
                    <a:lnTo>
                      <a:pt x="21600" y="21600"/>
                    </a:lnTo>
                    <a:lnTo>
                      <a:pt x="21600" y="3375"/>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385" name="Group 200"/>
            <p:cNvGrpSpPr/>
            <p:nvPr/>
          </p:nvGrpSpPr>
          <p:grpSpPr>
            <a:xfrm>
              <a:off x="364223" y="-3"/>
              <a:ext cx="24967836" cy="13716011"/>
              <a:chOff x="-1" y="-1"/>
              <a:chExt cx="24967836" cy="13716008"/>
            </a:xfrm>
          </p:grpSpPr>
          <p:sp>
            <p:nvSpPr>
              <p:cNvPr id="1374" name="Freeform 16"/>
              <p:cNvSpPr/>
              <p:nvPr/>
            </p:nvSpPr>
            <p:spPr>
              <a:xfrm rot="9111631">
                <a:off x="20815427" y="2931165"/>
                <a:ext cx="3427684" cy="3932394"/>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75" name="Freeform 24"/>
              <p:cNvSpPr/>
              <p:nvPr/>
            </p:nvSpPr>
            <p:spPr>
              <a:xfrm rot="4324834">
                <a:off x="22185881" y="10215821"/>
                <a:ext cx="948722" cy="3077887"/>
              </a:xfrm>
              <a:custGeom>
                <a:avLst/>
                <a:gdLst/>
                <a:ahLst/>
                <a:cxnLst>
                  <a:cxn ang="0">
                    <a:pos x="wd2" y="hd2"/>
                  </a:cxn>
                  <a:cxn ang="5400000">
                    <a:pos x="wd2" y="hd2"/>
                  </a:cxn>
                  <a:cxn ang="10800000">
                    <a:pos x="wd2" y="hd2"/>
                  </a:cxn>
                  <a:cxn ang="16200000">
                    <a:pos x="wd2" y="hd2"/>
                  </a:cxn>
                </a:cxnLst>
                <a:rect l="0" t="0" r="r" b="b"/>
                <a:pathLst>
                  <a:path w="21600" h="21600" extrusionOk="0">
                    <a:moveTo>
                      <a:pt x="6646" y="0"/>
                    </a:moveTo>
                    <a:lnTo>
                      <a:pt x="6996" y="467"/>
                    </a:lnTo>
                    <a:lnTo>
                      <a:pt x="7171" y="899"/>
                    </a:lnTo>
                    <a:lnTo>
                      <a:pt x="7258" y="1366"/>
                    </a:lnTo>
                    <a:lnTo>
                      <a:pt x="7171" y="1833"/>
                    </a:lnTo>
                    <a:lnTo>
                      <a:pt x="6996" y="2300"/>
                    </a:lnTo>
                    <a:lnTo>
                      <a:pt x="6471" y="3235"/>
                    </a:lnTo>
                    <a:lnTo>
                      <a:pt x="6034" y="3702"/>
                    </a:lnTo>
                    <a:lnTo>
                      <a:pt x="5072" y="4636"/>
                    </a:lnTo>
                    <a:lnTo>
                      <a:pt x="4023" y="5571"/>
                    </a:lnTo>
                    <a:lnTo>
                      <a:pt x="3061" y="6433"/>
                    </a:lnTo>
                    <a:lnTo>
                      <a:pt x="2099" y="7260"/>
                    </a:lnTo>
                    <a:lnTo>
                      <a:pt x="1399" y="8015"/>
                    </a:lnTo>
                    <a:lnTo>
                      <a:pt x="787" y="8769"/>
                    </a:lnTo>
                    <a:lnTo>
                      <a:pt x="437" y="9488"/>
                    </a:lnTo>
                    <a:lnTo>
                      <a:pt x="175" y="10099"/>
                    </a:lnTo>
                    <a:lnTo>
                      <a:pt x="87" y="10638"/>
                    </a:lnTo>
                    <a:lnTo>
                      <a:pt x="0" y="11034"/>
                    </a:lnTo>
                    <a:lnTo>
                      <a:pt x="0" y="11393"/>
                    </a:lnTo>
                    <a:lnTo>
                      <a:pt x="262" y="12256"/>
                    </a:lnTo>
                    <a:lnTo>
                      <a:pt x="612" y="13010"/>
                    </a:lnTo>
                    <a:lnTo>
                      <a:pt x="1049" y="13693"/>
                    </a:lnTo>
                    <a:lnTo>
                      <a:pt x="1574" y="14304"/>
                    </a:lnTo>
                    <a:lnTo>
                      <a:pt x="2099" y="14807"/>
                    </a:lnTo>
                    <a:lnTo>
                      <a:pt x="2798" y="15275"/>
                    </a:lnTo>
                    <a:lnTo>
                      <a:pt x="3498" y="15670"/>
                    </a:lnTo>
                    <a:lnTo>
                      <a:pt x="4198" y="15993"/>
                    </a:lnTo>
                    <a:lnTo>
                      <a:pt x="4985" y="16281"/>
                    </a:lnTo>
                    <a:lnTo>
                      <a:pt x="5772" y="16497"/>
                    </a:lnTo>
                    <a:lnTo>
                      <a:pt x="6646" y="16676"/>
                    </a:lnTo>
                    <a:lnTo>
                      <a:pt x="7433" y="16820"/>
                    </a:lnTo>
                    <a:lnTo>
                      <a:pt x="8220" y="16928"/>
                    </a:lnTo>
                    <a:lnTo>
                      <a:pt x="8920" y="17000"/>
                    </a:lnTo>
                    <a:lnTo>
                      <a:pt x="10319" y="17072"/>
                    </a:lnTo>
                    <a:lnTo>
                      <a:pt x="10057" y="17647"/>
                    </a:lnTo>
                    <a:lnTo>
                      <a:pt x="9182" y="18869"/>
                    </a:lnTo>
                    <a:lnTo>
                      <a:pt x="8745" y="19444"/>
                    </a:lnTo>
                    <a:lnTo>
                      <a:pt x="8133" y="20019"/>
                    </a:lnTo>
                    <a:lnTo>
                      <a:pt x="7433" y="20486"/>
                    </a:lnTo>
                    <a:lnTo>
                      <a:pt x="7083" y="20666"/>
                    </a:lnTo>
                    <a:lnTo>
                      <a:pt x="6646" y="20845"/>
                    </a:lnTo>
                    <a:lnTo>
                      <a:pt x="6209" y="20989"/>
                    </a:lnTo>
                    <a:lnTo>
                      <a:pt x="5772" y="21097"/>
                    </a:lnTo>
                    <a:lnTo>
                      <a:pt x="5684" y="21133"/>
                    </a:lnTo>
                    <a:lnTo>
                      <a:pt x="5509" y="21169"/>
                    </a:lnTo>
                    <a:lnTo>
                      <a:pt x="5509" y="21241"/>
                    </a:lnTo>
                    <a:lnTo>
                      <a:pt x="5684" y="21348"/>
                    </a:lnTo>
                    <a:lnTo>
                      <a:pt x="5859" y="21420"/>
                    </a:lnTo>
                    <a:lnTo>
                      <a:pt x="6384" y="21564"/>
                    </a:lnTo>
                    <a:lnTo>
                      <a:pt x="6734" y="21600"/>
                    </a:lnTo>
                    <a:lnTo>
                      <a:pt x="7521" y="21600"/>
                    </a:lnTo>
                    <a:lnTo>
                      <a:pt x="8308" y="21492"/>
                    </a:lnTo>
                    <a:lnTo>
                      <a:pt x="8483" y="21492"/>
                    </a:lnTo>
                    <a:lnTo>
                      <a:pt x="8745" y="21456"/>
                    </a:lnTo>
                    <a:lnTo>
                      <a:pt x="9007" y="21348"/>
                    </a:lnTo>
                    <a:lnTo>
                      <a:pt x="9357" y="21097"/>
                    </a:lnTo>
                    <a:lnTo>
                      <a:pt x="9794" y="20773"/>
                    </a:lnTo>
                    <a:lnTo>
                      <a:pt x="10144" y="20378"/>
                    </a:lnTo>
                    <a:lnTo>
                      <a:pt x="10581" y="19911"/>
                    </a:lnTo>
                    <a:lnTo>
                      <a:pt x="11456" y="18653"/>
                    </a:lnTo>
                    <a:lnTo>
                      <a:pt x="12330" y="17000"/>
                    </a:lnTo>
                    <a:lnTo>
                      <a:pt x="12593" y="17000"/>
                    </a:lnTo>
                    <a:lnTo>
                      <a:pt x="13642" y="16676"/>
                    </a:lnTo>
                    <a:lnTo>
                      <a:pt x="14604" y="16389"/>
                    </a:lnTo>
                    <a:lnTo>
                      <a:pt x="16353" y="15742"/>
                    </a:lnTo>
                    <a:lnTo>
                      <a:pt x="17140" y="15418"/>
                    </a:lnTo>
                    <a:lnTo>
                      <a:pt x="17840" y="15095"/>
                    </a:lnTo>
                    <a:lnTo>
                      <a:pt x="18452" y="14771"/>
                    </a:lnTo>
                    <a:lnTo>
                      <a:pt x="18977" y="14412"/>
                    </a:lnTo>
                    <a:lnTo>
                      <a:pt x="19501" y="14089"/>
                    </a:lnTo>
                    <a:lnTo>
                      <a:pt x="19938" y="13729"/>
                    </a:lnTo>
                    <a:lnTo>
                      <a:pt x="20376" y="13406"/>
                    </a:lnTo>
                    <a:lnTo>
                      <a:pt x="20638" y="13046"/>
                    </a:lnTo>
                    <a:lnTo>
                      <a:pt x="21163" y="12363"/>
                    </a:lnTo>
                    <a:lnTo>
                      <a:pt x="21425" y="11645"/>
                    </a:lnTo>
                    <a:lnTo>
                      <a:pt x="21600" y="10926"/>
                    </a:lnTo>
                    <a:lnTo>
                      <a:pt x="21513" y="10207"/>
                    </a:lnTo>
                    <a:lnTo>
                      <a:pt x="21250" y="9524"/>
                    </a:lnTo>
                    <a:lnTo>
                      <a:pt x="20900" y="8805"/>
                    </a:lnTo>
                    <a:lnTo>
                      <a:pt x="20463" y="8122"/>
                    </a:lnTo>
                    <a:lnTo>
                      <a:pt x="19851" y="7440"/>
                    </a:lnTo>
                    <a:lnTo>
                      <a:pt x="19151" y="6757"/>
                    </a:lnTo>
                    <a:lnTo>
                      <a:pt x="18364" y="6110"/>
                    </a:lnTo>
                    <a:lnTo>
                      <a:pt x="17490" y="5463"/>
                    </a:lnTo>
                    <a:lnTo>
                      <a:pt x="16615" y="4852"/>
                    </a:lnTo>
                    <a:lnTo>
                      <a:pt x="14691" y="3702"/>
                    </a:lnTo>
                    <a:lnTo>
                      <a:pt x="12680" y="2660"/>
                    </a:lnTo>
                    <a:lnTo>
                      <a:pt x="10844" y="1761"/>
                    </a:lnTo>
                    <a:lnTo>
                      <a:pt x="9182" y="1042"/>
                    </a:lnTo>
                    <a:lnTo>
                      <a:pt x="7870" y="467"/>
                    </a:lnTo>
                    <a:lnTo>
                      <a:pt x="6646" y="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76" name="Freeform 28"/>
              <p:cNvSpPr/>
              <p:nvPr/>
            </p:nvSpPr>
            <p:spPr>
              <a:xfrm rot="19659348">
                <a:off x="19211796" y="7987915"/>
                <a:ext cx="2513443" cy="2973605"/>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77" name="Freeform 32"/>
              <p:cNvSpPr/>
              <p:nvPr/>
            </p:nvSpPr>
            <p:spPr>
              <a:xfrm rot="1177916">
                <a:off x="20909280" y="763450"/>
                <a:ext cx="1363504" cy="2419385"/>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78" name="Freeform 12"/>
              <p:cNvSpPr/>
              <p:nvPr/>
            </p:nvSpPr>
            <p:spPr>
              <a:xfrm rot="7111237">
                <a:off x="21911250" y="6558207"/>
                <a:ext cx="1938222" cy="2691018"/>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79" name="Freeform 15"/>
              <p:cNvSpPr/>
              <p:nvPr/>
            </p:nvSpPr>
            <p:spPr>
              <a:xfrm>
                <a:off x="82491" y="12209844"/>
                <a:ext cx="1286940" cy="1506164"/>
              </a:xfrm>
              <a:custGeom>
                <a:avLst/>
                <a:gdLst/>
                <a:ahLst/>
                <a:cxnLst>
                  <a:cxn ang="0">
                    <a:pos x="wd2" y="hd2"/>
                  </a:cxn>
                  <a:cxn ang="5400000">
                    <a:pos x="wd2" y="hd2"/>
                  </a:cxn>
                  <a:cxn ang="10800000">
                    <a:pos x="wd2" y="hd2"/>
                  </a:cxn>
                  <a:cxn ang="16200000">
                    <a:pos x="wd2" y="hd2"/>
                  </a:cxn>
                </a:cxnLst>
                <a:rect l="0" t="0" r="r" b="b"/>
                <a:pathLst>
                  <a:path w="21600" h="21600" extrusionOk="0">
                    <a:moveTo>
                      <a:pt x="21600" y="810"/>
                    </a:moveTo>
                    <a:lnTo>
                      <a:pt x="21396" y="608"/>
                    </a:lnTo>
                    <a:lnTo>
                      <a:pt x="21091" y="338"/>
                    </a:lnTo>
                    <a:lnTo>
                      <a:pt x="20785" y="203"/>
                    </a:lnTo>
                    <a:lnTo>
                      <a:pt x="20479" y="135"/>
                    </a:lnTo>
                    <a:lnTo>
                      <a:pt x="20072" y="68"/>
                    </a:lnTo>
                    <a:lnTo>
                      <a:pt x="19358" y="68"/>
                    </a:lnTo>
                    <a:lnTo>
                      <a:pt x="19155" y="0"/>
                    </a:lnTo>
                    <a:lnTo>
                      <a:pt x="18951" y="0"/>
                    </a:lnTo>
                    <a:lnTo>
                      <a:pt x="18543" y="68"/>
                    </a:lnTo>
                    <a:lnTo>
                      <a:pt x="16709" y="1283"/>
                    </a:lnTo>
                    <a:lnTo>
                      <a:pt x="15894" y="1958"/>
                    </a:lnTo>
                    <a:lnTo>
                      <a:pt x="14060" y="3713"/>
                    </a:lnTo>
                    <a:lnTo>
                      <a:pt x="11819" y="6008"/>
                    </a:lnTo>
                    <a:lnTo>
                      <a:pt x="10698" y="6818"/>
                    </a:lnTo>
                    <a:lnTo>
                      <a:pt x="9475" y="7493"/>
                    </a:lnTo>
                    <a:lnTo>
                      <a:pt x="8151" y="8168"/>
                    </a:lnTo>
                    <a:lnTo>
                      <a:pt x="6725" y="8708"/>
                    </a:lnTo>
                    <a:lnTo>
                      <a:pt x="5094" y="9248"/>
                    </a:lnTo>
                    <a:lnTo>
                      <a:pt x="3464" y="9720"/>
                    </a:lnTo>
                    <a:lnTo>
                      <a:pt x="0" y="10530"/>
                    </a:lnTo>
                    <a:lnTo>
                      <a:pt x="0" y="21600"/>
                    </a:lnTo>
                    <a:lnTo>
                      <a:pt x="19664" y="21600"/>
                    </a:lnTo>
                    <a:lnTo>
                      <a:pt x="19155" y="20655"/>
                    </a:lnTo>
                    <a:lnTo>
                      <a:pt x="18238" y="19440"/>
                    </a:lnTo>
                    <a:lnTo>
                      <a:pt x="17117" y="18090"/>
                    </a:lnTo>
                    <a:lnTo>
                      <a:pt x="15079" y="15120"/>
                    </a:lnTo>
                    <a:lnTo>
                      <a:pt x="14162" y="13500"/>
                    </a:lnTo>
                    <a:lnTo>
                      <a:pt x="13449" y="11947"/>
                    </a:lnTo>
                    <a:lnTo>
                      <a:pt x="12940" y="10395"/>
                    </a:lnTo>
                    <a:lnTo>
                      <a:pt x="12838" y="9585"/>
                    </a:lnTo>
                    <a:lnTo>
                      <a:pt x="12736" y="8843"/>
                    </a:lnTo>
                    <a:lnTo>
                      <a:pt x="12736" y="8100"/>
                    </a:lnTo>
                    <a:lnTo>
                      <a:pt x="12838" y="7358"/>
                    </a:lnTo>
                    <a:lnTo>
                      <a:pt x="14366" y="5603"/>
                    </a:lnTo>
                    <a:lnTo>
                      <a:pt x="15385" y="4590"/>
                    </a:lnTo>
                    <a:lnTo>
                      <a:pt x="16404" y="3645"/>
                    </a:lnTo>
                    <a:lnTo>
                      <a:pt x="17626" y="2700"/>
                    </a:lnTo>
                    <a:lnTo>
                      <a:pt x="18849" y="1958"/>
                    </a:lnTo>
                    <a:lnTo>
                      <a:pt x="20072" y="1418"/>
                    </a:lnTo>
                    <a:lnTo>
                      <a:pt x="20683" y="1283"/>
                    </a:lnTo>
                    <a:lnTo>
                      <a:pt x="21294" y="1215"/>
                    </a:lnTo>
                    <a:lnTo>
                      <a:pt x="21396" y="1215"/>
                    </a:lnTo>
                    <a:lnTo>
                      <a:pt x="21600" y="1148"/>
                    </a:lnTo>
                    <a:lnTo>
                      <a:pt x="21600" y="810"/>
                    </a:lnTo>
                    <a:close/>
                  </a:path>
                </a:pathLst>
              </a:custGeom>
              <a:solidFill>
                <a:srgbClr val="0000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80" name="Freeform 27"/>
              <p:cNvSpPr/>
              <p:nvPr/>
            </p:nvSpPr>
            <p:spPr>
              <a:xfrm>
                <a:off x="-2" y="6701923"/>
                <a:ext cx="2434194" cy="2228014"/>
              </a:xfrm>
              <a:custGeom>
                <a:avLst/>
                <a:gdLst/>
                <a:ahLst/>
                <a:cxnLst>
                  <a:cxn ang="0">
                    <a:pos x="wd2" y="hd2"/>
                  </a:cxn>
                  <a:cxn ang="5400000">
                    <a:pos x="wd2" y="hd2"/>
                  </a:cxn>
                  <a:cxn ang="10800000">
                    <a:pos x="wd2" y="hd2"/>
                  </a:cxn>
                  <a:cxn ang="16200000">
                    <a:pos x="wd2" y="hd2"/>
                  </a:cxn>
                </a:cxnLst>
                <a:rect l="0" t="0" r="r" b="b"/>
                <a:pathLst>
                  <a:path w="21600" h="21600" extrusionOk="0">
                    <a:moveTo>
                      <a:pt x="21600" y="20144"/>
                    </a:moveTo>
                    <a:lnTo>
                      <a:pt x="21174" y="19853"/>
                    </a:lnTo>
                    <a:lnTo>
                      <a:pt x="20534" y="19388"/>
                    </a:lnTo>
                    <a:lnTo>
                      <a:pt x="19824" y="18689"/>
                    </a:lnTo>
                    <a:lnTo>
                      <a:pt x="19468" y="18281"/>
                    </a:lnTo>
                    <a:lnTo>
                      <a:pt x="19184" y="17757"/>
                    </a:lnTo>
                    <a:lnTo>
                      <a:pt x="18900" y="17292"/>
                    </a:lnTo>
                    <a:lnTo>
                      <a:pt x="18616" y="16709"/>
                    </a:lnTo>
                    <a:lnTo>
                      <a:pt x="18474" y="16069"/>
                    </a:lnTo>
                    <a:lnTo>
                      <a:pt x="18403" y="15429"/>
                    </a:lnTo>
                    <a:lnTo>
                      <a:pt x="18403" y="14730"/>
                    </a:lnTo>
                    <a:lnTo>
                      <a:pt x="18545" y="13973"/>
                    </a:lnTo>
                    <a:lnTo>
                      <a:pt x="18758" y="13158"/>
                    </a:lnTo>
                    <a:lnTo>
                      <a:pt x="19184" y="12285"/>
                    </a:lnTo>
                    <a:lnTo>
                      <a:pt x="18687" y="11644"/>
                    </a:lnTo>
                    <a:lnTo>
                      <a:pt x="18047" y="10946"/>
                    </a:lnTo>
                    <a:lnTo>
                      <a:pt x="17266" y="10189"/>
                    </a:lnTo>
                    <a:lnTo>
                      <a:pt x="16342" y="9432"/>
                    </a:lnTo>
                    <a:lnTo>
                      <a:pt x="15845" y="9082"/>
                    </a:lnTo>
                    <a:lnTo>
                      <a:pt x="14708" y="8500"/>
                    </a:lnTo>
                    <a:lnTo>
                      <a:pt x="14068" y="8326"/>
                    </a:lnTo>
                    <a:lnTo>
                      <a:pt x="13500" y="8209"/>
                    </a:lnTo>
                    <a:lnTo>
                      <a:pt x="12789" y="8151"/>
                    </a:lnTo>
                    <a:lnTo>
                      <a:pt x="9663" y="8209"/>
                    </a:lnTo>
                    <a:lnTo>
                      <a:pt x="9024" y="8209"/>
                    </a:lnTo>
                    <a:lnTo>
                      <a:pt x="9024" y="8035"/>
                    </a:lnTo>
                    <a:lnTo>
                      <a:pt x="9308" y="7976"/>
                    </a:lnTo>
                    <a:lnTo>
                      <a:pt x="9947" y="7860"/>
                    </a:lnTo>
                    <a:lnTo>
                      <a:pt x="10374" y="7743"/>
                    </a:lnTo>
                    <a:lnTo>
                      <a:pt x="10871" y="7569"/>
                    </a:lnTo>
                    <a:lnTo>
                      <a:pt x="11439" y="7336"/>
                    </a:lnTo>
                    <a:lnTo>
                      <a:pt x="12505" y="6754"/>
                    </a:lnTo>
                    <a:lnTo>
                      <a:pt x="13074" y="6288"/>
                    </a:lnTo>
                    <a:lnTo>
                      <a:pt x="13216" y="6055"/>
                    </a:lnTo>
                    <a:lnTo>
                      <a:pt x="13358" y="5880"/>
                    </a:lnTo>
                    <a:lnTo>
                      <a:pt x="13429" y="5647"/>
                    </a:lnTo>
                    <a:lnTo>
                      <a:pt x="13429" y="5298"/>
                    </a:lnTo>
                    <a:lnTo>
                      <a:pt x="13358" y="5007"/>
                    </a:lnTo>
                    <a:lnTo>
                      <a:pt x="13216" y="4774"/>
                    </a:lnTo>
                    <a:lnTo>
                      <a:pt x="13003" y="4541"/>
                    </a:lnTo>
                    <a:lnTo>
                      <a:pt x="13216" y="4483"/>
                    </a:lnTo>
                    <a:lnTo>
                      <a:pt x="13784" y="4250"/>
                    </a:lnTo>
                    <a:lnTo>
                      <a:pt x="14637" y="4134"/>
                    </a:lnTo>
                    <a:lnTo>
                      <a:pt x="15063" y="4134"/>
                    </a:lnTo>
                    <a:lnTo>
                      <a:pt x="15561" y="4250"/>
                    </a:lnTo>
                    <a:lnTo>
                      <a:pt x="15703" y="4308"/>
                    </a:lnTo>
                    <a:lnTo>
                      <a:pt x="15774" y="4250"/>
                    </a:lnTo>
                    <a:lnTo>
                      <a:pt x="15561" y="4075"/>
                    </a:lnTo>
                    <a:lnTo>
                      <a:pt x="14495" y="3319"/>
                    </a:lnTo>
                    <a:lnTo>
                      <a:pt x="12932" y="2445"/>
                    </a:lnTo>
                    <a:lnTo>
                      <a:pt x="12292" y="2096"/>
                    </a:lnTo>
                    <a:lnTo>
                      <a:pt x="11795" y="1921"/>
                    </a:lnTo>
                    <a:lnTo>
                      <a:pt x="11084" y="1805"/>
                    </a:lnTo>
                    <a:lnTo>
                      <a:pt x="10232" y="1805"/>
                    </a:lnTo>
                    <a:lnTo>
                      <a:pt x="9876" y="1863"/>
                    </a:lnTo>
                    <a:lnTo>
                      <a:pt x="9450" y="1980"/>
                    </a:lnTo>
                    <a:lnTo>
                      <a:pt x="9166" y="2096"/>
                    </a:lnTo>
                    <a:lnTo>
                      <a:pt x="8882" y="2329"/>
                    </a:lnTo>
                    <a:lnTo>
                      <a:pt x="8455" y="2562"/>
                    </a:lnTo>
                    <a:lnTo>
                      <a:pt x="7816" y="2795"/>
                    </a:lnTo>
                    <a:lnTo>
                      <a:pt x="6963" y="3027"/>
                    </a:lnTo>
                    <a:lnTo>
                      <a:pt x="6111" y="3027"/>
                    </a:lnTo>
                    <a:lnTo>
                      <a:pt x="5684" y="2969"/>
                    </a:lnTo>
                    <a:lnTo>
                      <a:pt x="5258" y="2853"/>
                    </a:lnTo>
                    <a:lnTo>
                      <a:pt x="4832" y="2620"/>
                    </a:lnTo>
                    <a:lnTo>
                      <a:pt x="4476" y="2329"/>
                    </a:lnTo>
                    <a:lnTo>
                      <a:pt x="4192" y="1921"/>
                    </a:lnTo>
                    <a:lnTo>
                      <a:pt x="3979" y="1397"/>
                    </a:lnTo>
                    <a:lnTo>
                      <a:pt x="3837" y="757"/>
                    </a:lnTo>
                    <a:lnTo>
                      <a:pt x="3766" y="0"/>
                    </a:lnTo>
                    <a:lnTo>
                      <a:pt x="3553" y="233"/>
                    </a:lnTo>
                    <a:lnTo>
                      <a:pt x="2913" y="815"/>
                    </a:lnTo>
                    <a:lnTo>
                      <a:pt x="2416" y="1223"/>
                    </a:lnTo>
                    <a:lnTo>
                      <a:pt x="1847" y="1630"/>
                    </a:lnTo>
                    <a:lnTo>
                      <a:pt x="1137" y="2038"/>
                    </a:lnTo>
                    <a:lnTo>
                      <a:pt x="284" y="2387"/>
                    </a:lnTo>
                    <a:lnTo>
                      <a:pt x="0" y="2562"/>
                    </a:lnTo>
                    <a:lnTo>
                      <a:pt x="0" y="21076"/>
                    </a:lnTo>
                    <a:lnTo>
                      <a:pt x="711" y="21367"/>
                    </a:lnTo>
                    <a:lnTo>
                      <a:pt x="1208" y="21600"/>
                    </a:lnTo>
                    <a:lnTo>
                      <a:pt x="1421" y="21600"/>
                    </a:lnTo>
                    <a:lnTo>
                      <a:pt x="1350" y="21484"/>
                    </a:lnTo>
                    <a:lnTo>
                      <a:pt x="995" y="21192"/>
                    </a:lnTo>
                    <a:lnTo>
                      <a:pt x="711" y="20494"/>
                    </a:lnTo>
                    <a:lnTo>
                      <a:pt x="711" y="19679"/>
                    </a:lnTo>
                    <a:lnTo>
                      <a:pt x="782" y="19446"/>
                    </a:lnTo>
                    <a:lnTo>
                      <a:pt x="1350" y="19562"/>
                    </a:lnTo>
                    <a:lnTo>
                      <a:pt x="1705" y="19504"/>
                    </a:lnTo>
                    <a:lnTo>
                      <a:pt x="2132" y="19329"/>
                    </a:lnTo>
                    <a:lnTo>
                      <a:pt x="2345" y="19213"/>
                    </a:lnTo>
                    <a:lnTo>
                      <a:pt x="2558" y="19038"/>
                    </a:lnTo>
                    <a:lnTo>
                      <a:pt x="2700" y="18805"/>
                    </a:lnTo>
                    <a:lnTo>
                      <a:pt x="2913" y="18573"/>
                    </a:lnTo>
                    <a:lnTo>
                      <a:pt x="3055" y="18223"/>
                    </a:lnTo>
                    <a:lnTo>
                      <a:pt x="3126" y="17816"/>
                    </a:lnTo>
                    <a:lnTo>
                      <a:pt x="3268" y="17233"/>
                    </a:lnTo>
                    <a:lnTo>
                      <a:pt x="3339" y="16709"/>
                    </a:lnTo>
                    <a:lnTo>
                      <a:pt x="3339" y="15894"/>
                    </a:lnTo>
                    <a:lnTo>
                      <a:pt x="3197" y="15370"/>
                    </a:lnTo>
                    <a:lnTo>
                      <a:pt x="3197" y="15137"/>
                    </a:lnTo>
                    <a:lnTo>
                      <a:pt x="3268" y="15079"/>
                    </a:lnTo>
                    <a:lnTo>
                      <a:pt x="3339" y="15079"/>
                    </a:lnTo>
                    <a:lnTo>
                      <a:pt x="3411" y="15137"/>
                    </a:lnTo>
                    <a:lnTo>
                      <a:pt x="3624" y="15545"/>
                    </a:lnTo>
                    <a:lnTo>
                      <a:pt x="4761" y="17932"/>
                    </a:lnTo>
                    <a:lnTo>
                      <a:pt x="5045" y="18456"/>
                    </a:lnTo>
                    <a:lnTo>
                      <a:pt x="5400" y="18864"/>
                    </a:lnTo>
                    <a:lnTo>
                      <a:pt x="5826" y="19271"/>
                    </a:lnTo>
                    <a:lnTo>
                      <a:pt x="6395" y="19620"/>
                    </a:lnTo>
                    <a:lnTo>
                      <a:pt x="6892" y="19912"/>
                    </a:lnTo>
                    <a:lnTo>
                      <a:pt x="7532" y="20144"/>
                    </a:lnTo>
                    <a:lnTo>
                      <a:pt x="8739" y="20610"/>
                    </a:lnTo>
                    <a:lnTo>
                      <a:pt x="9876" y="20901"/>
                    </a:lnTo>
                    <a:lnTo>
                      <a:pt x="10871" y="21076"/>
                    </a:lnTo>
                    <a:lnTo>
                      <a:pt x="11795" y="21251"/>
                    </a:lnTo>
                    <a:lnTo>
                      <a:pt x="12576" y="20610"/>
                    </a:lnTo>
                    <a:lnTo>
                      <a:pt x="13429" y="20144"/>
                    </a:lnTo>
                    <a:lnTo>
                      <a:pt x="14211" y="19737"/>
                    </a:lnTo>
                    <a:lnTo>
                      <a:pt x="15063" y="19504"/>
                    </a:lnTo>
                    <a:lnTo>
                      <a:pt x="15845" y="19271"/>
                    </a:lnTo>
                    <a:lnTo>
                      <a:pt x="16555" y="19213"/>
                    </a:lnTo>
                    <a:lnTo>
                      <a:pt x="17337" y="19155"/>
                    </a:lnTo>
                    <a:lnTo>
                      <a:pt x="17976" y="19155"/>
                    </a:lnTo>
                    <a:lnTo>
                      <a:pt x="18687" y="19271"/>
                    </a:lnTo>
                    <a:lnTo>
                      <a:pt x="19255" y="19329"/>
                    </a:lnTo>
                    <a:lnTo>
                      <a:pt x="20321" y="19620"/>
                    </a:lnTo>
                    <a:lnTo>
                      <a:pt x="21103" y="19912"/>
                    </a:lnTo>
                    <a:lnTo>
                      <a:pt x="21600" y="201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81" name="Freeform 51"/>
              <p:cNvSpPr/>
              <p:nvPr/>
            </p:nvSpPr>
            <p:spPr>
              <a:xfrm>
                <a:off x="-2" y="2827875"/>
                <a:ext cx="1333198" cy="2642926"/>
              </a:xfrm>
              <a:custGeom>
                <a:avLst/>
                <a:gdLst/>
                <a:ahLst/>
                <a:cxnLst>
                  <a:cxn ang="0">
                    <a:pos x="wd2" y="hd2"/>
                  </a:cxn>
                  <a:cxn ang="5400000">
                    <a:pos x="wd2" y="hd2"/>
                  </a:cxn>
                  <a:cxn ang="10800000">
                    <a:pos x="wd2" y="hd2"/>
                  </a:cxn>
                  <a:cxn ang="16200000">
                    <a:pos x="wd2" y="hd2"/>
                  </a:cxn>
                </a:cxnLst>
                <a:rect l="0" t="0" r="r" b="b"/>
                <a:pathLst>
                  <a:path w="21600" h="21600" extrusionOk="0">
                    <a:moveTo>
                      <a:pt x="18862" y="7903"/>
                    </a:moveTo>
                    <a:lnTo>
                      <a:pt x="19369" y="7750"/>
                    </a:lnTo>
                    <a:lnTo>
                      <a:pt x="19775" y="7520"/>
                    </a:lnTo>
                    <a:lnTo>
                      <a:pt x="20079" y="7328"/>
                    </a:lnTo>
                    <a:lnTo>
                      <a:pt x="20383" y="7098"/>
                    </a:lnTo>
                    <a:lnTo>
                      <a:pt x="20586" y="6561"/>
                    </a:lnTo>
                    <a:lnTo>
                      <a:pt x="20687" y="6254"/>
                    </a:lnTo>
                    <a:lnTo>
                      <a:pt x="20586" y="5755"/>
                    </a:lnTo>
                    <a:lnTo>
                      <a:pt x="20383" y="5256"/>
                    </a:lnTo>
                    <a:lnTo>
                      <a:pt x="19572" y="4335"/>
                    </a:lnTo>
                    <a:lnTo>
                      <a:pt x="19065" y="3952"/>
                    </a:lnTo>
                    <a:lnTo>
                      <a:pt x="18558" y="3645"/>
                    </a:lnTo>
                    <a:lnTo>
                      <a:pt x="18051" y="3453"/>
                    </a:lnTo>
                    <a:lnTo>
                      <a:pt x="17746" y="3376"/>
                    </a:lnTo>
                    <a:lnTo>
                      <a:pt x="17138" y="3376"/>
                    </a:lnTo>
                    <a:lnTo>
                      <a:pt x="16732" y="3415"/>
                    </a:lnTo>
                    <a:lnTo>
                      <a:pt x="15921" y="3568"/>
                    </a:lnTo>
                    <a:lnTo>
                      <a:pt x="14907" y="3798"/>
                    </a:lnTo>
                    <a:lnTo>
                      <a:pt x="13994" y="4067"/>
                    </a:lnTo>
                    <a:lnTo>
                      <a:pt x="12068" y="4681"/>
                    </a:lnTo>
                    <a:lnTo>
                      <a:pt x="10749" y="5141"/>
                    </a:lnTo>
                    <a:lnTo>
                      <a:pt x="10749" y="5179"/>
                    </a:lnTo>
                    <a:lnTo>
                      <a:pt x="9837" y="5525"/>
                    </a:lnTo>
                    <a:lnTo>
                      <a:pt x="9228" y="5832"/>
                    </a:lnTo>
                    <a:lnTo>
                      <a:pt x="8721" y="6100"/>
                    </a:lnTo>
                    <a:lnTo>
                      <a:pt x="8315" y="6330"/>
                    </a:lnTo>
                    <a:lnTo>
                      <a:pt x="7910" y="6676"/>
                    </a:lnTo>
                    <a:lnTo>
                      <a:pt x="7707" y="6791"/>
                    </a:lnTo>
                    <a:lnTo>
                      <a:pt x="7606" y="6829"/>
                    </a:lnTo>
                    <a:lnTo>
                      <a:pt x="7403" y="6867"/>
                    </a:lnTo>
                    <a:lnTo>
                      <a:pt x="7301" y="6829"/>
                    </a:lnTo>
                    <a:lnTo>
                      <a:pt x="7301" y="6791"/>
                    </a:lnTo>
                    <a:lnTo>
                      <a:pt x="7504" y="6445"/>
                    </a:lnTo>
                    <a:lnTo>
                      <a:pt x="8721" y="4527"/>
                    </a:lnTo>
                    <a:lnTo>
                      <a:pt x="8823" y="4144"/>
                    </a:lnTo>
                    <a:lnTo>
                      <a:pt x="8823" y="3721"/>
                    </a:lnTo>
                    <a:lnTo>
                      <a:pt x="8721" y="3338"/>
                    </a:lnTo>
                    <a:lnTo>
                      <a:pt x="8417" y="2916"/>
                    </a:lnTo>
                    <a:lnTo>
                      <a:pt x="8011" y="2532"/>
                    </a:lnTo>
                    <a:lnTo>
                      <a:pt x="7504" y="2187"/>
                    </a:lnTo>
                    <a:lnTo>
                      <a:pt x="6896" y="1803"/>
                    </a:lnTo>
                    <a:lnTo>
                      <a:pt x="6287" y="1458"/>
                    </a:lnTo>
                    <a:lnTo>
                      <a:pt x="5070" y="882"/>
                    </a:lnTo>
                    <a:lnTo>
                      <a:pt x="3955" y="422"/>
                    </a:lnTo>
                    <a:lnTo>
                      <a:pt x="2839" y="0"/>
                    </a:lnTo>
                    <a:lnTo>
                      <a:pt x="1420" y="77"/>
                    </a:lnTo>
                    <a:lnTo>
                      <a:pt x="0" y="115"/>
                    </a:lnTo>
                    <a:lnTo>
                      <a:pt x="0" y="15730"/>
                    </a:lnTo>
                    <a:lnTo>
                      <a:pt x="913" y="15538"/>
                    </a:lnTo>
                    <a:lnTo>
                      <a:pt x="1724" y="15346"/>
                    </a:lnTo>
                    <a:lnTo>
                      <a:pt x="2434" y="15116"/>
                    </a:lnTo>
                    <a:lnTo>
                      <a:pt x="3042" y="14886"/>
                    </a:lnTo>
                    <a:lnTo>
                      <a:pt x="4056" y="14464"/>
                    </a:lnTo>
                    <a:lnTo>
                      <a:pt x="4665" y="14157"/>
                    </a:lnTo>
                    <a:lnTo>
                      <a:pt x="5172" y="14656"/>
                    </a:lnTo>
                    <a:lnTo>
                      <a:pt x="5983" y="15423"/>
                    </a:lnTo>
                    <a:lnTo>
                      <a:pt x="6896" y="16382"/>
                    </a:lnTo>
                    <a:lnTo>
                      <a:pt x="7707" y="17418"/>
                    </a:lnTo>
                    <a:lnTo>
                      <a:pt x="8011" y="17994"/>
                    </a:lnTo>
                    <a:lnTo>
                      <a:pt x="8315" y="18531"/>
                    </a:lnTo>
                    <a:lnTo>
                      <a:pt x="8518" y="19068"/>
                    </a:lnTo>
                    <a:lnTo>
                      <a:pt x="8620" y="19567"/>
                    </a:lnTo>
                    <a:lnTo>
                      <a:pt x="8518" y="20065"/>
                    </a:lnTo>
                    <a:lnTo>
                      <a:pt x="8417" y="20526"/>
                    </a:lnTo>
                    <a:lnTo>
                      <a:pt x="8113" y="20909"/>
                    </a:lnTo>
                    <a:lnTo>
                      <a:pt x="7606" y="21255"/>
                    </a:lnTo>
                    <a:lnTo>
                      <a:pt x="7504" y="21293"/>
                    </a:lnTo>
                    <a:lnTo>
                      <a:pt x="7504" y="21408"/>
                    </a:lnTo>
                    <a:lnTo>
                      <a:pt x="7606" y="21485"/>
                    </a:lnTo>
                    <a:lnTo>
                      <a:pt x="7707" y="21523"/>
                    </a:lnTo>
                    <a:lnTo>
                      <a:pt x="7910" y="21562"/>
                    </a:lnTo>
                    <a:lnTo>
                      <a:pt x="8315" y="21600"/>
                    </a:lnTo>
                    <a:lnTo>
                      <a:pt x="9127" y="21600"/>
                    </a:lnTo>
                    <a:lnTo>
                      <a:pt x="9532" y="21562"/>
                    </a:lnTo>
                    <a:lnTo>
                      <a:pt x="10039" y="21485"/>
                    </a:lnTo>
                    <a:lnTo>
                      <a:pt x="10445" y="21331"/>
                    </a:lnTo>
                    <a:lnTo>
                      <a:pt x="10851" y="21140"/>
                    </a:lnTo>
                    <a:lnTo>
                      <a:pt x="11054" y="21063"/>
                    </a:lnTo>
                    <a:lnTo>
                      <a:pt x="11662" y="20909"/>
                    </a:lnTo>
                    <a:lnTo>
                      <a:pt x="11763" y="20718"/>
                    </a:lnTo>
                    <a:lnTo>
                      <a:pt x="11763" y="20296"/>
                    </a:lnTo>
                    <a:lnTo>
                      <a:pt x="11662" y="19797"/>
                    </a:lnTo>
                    <a:lnTo>
                      <a:pt x="11358" y="19145"/>
                    </a:lnTo>
                    <a:lnTo>
                      <a:pt x="10952" y="18377"/>
                    </a:lnTo>
                    <a:lnTo>
                      <a:pt x="10344" y="17456"/>
                    </a:lnTo>
                    <a:lnTo>
                      <a:pt x="9532" y="16382"/>
                    </a:lnTo>
                    <a:lnTo>
                      <a:pt x="8518" y="15193"/>
                    </a:lnTo>
                    <a:lnTo>
                      <a:pt x="7301" y="13812"/>
                    </a:lnTo>
                    <a:lnTo>
                      <a:pt x="8823" y="13927"/>
                    </a:lnTo>
                    <a:lnTo>
                      <a:pt x="11054" y="13927"/>
                    </a:lnTo>
                    <a:lnTo>
                      <a:pt x="12270" y="13850"/>
                    </a:lnTo>
                    <a:lnTo>
                      <a:pt x="13487" y="13697"/>
                    </a:lnTo>
                    <a:lnTo>
                      <a:pt x="14096" y="13582"/>
                    </a:lnTo>
                    <a:lnTo>
                      <a:pt x="14603" y="13466"/>
                    </a:lnTo>
                    <a:lnTo>
                      <a:pt x="15617" y="13083"/>
                    </a:lnTo>
                    <a:lnTo>
                      <a:pt x="16631" y="12661"/>
                    </a:lnTo>
                    <a:lnTo>
                      <a:pt x="17746" y="12277"/>
                    </a:lnTo>
                    <a:lnTo>
                      <a:pt x="18761" y="11970"/>
                    </a:lnTo>
                    <a:lnTo>
                      <a:pt x="19673" y="11740"/>
                    </a:lnTo>
                    <a:lnTo>
                      <a:pt x="21093" y="11471"/>
                    </a:lnTo>
                    <a:lnTo>
                      <a:pt x="21600" y="11395"/>
                    </a:lnTo>
                    <a:lnTo>
                      <a:pt x="20079" y="11241"/>
                    </a:lnTo>
                    <a:lnTo>
                      <a:pt x="18862" y="11011"/>
                    </a:lnTo>
                    <a:lnTo>
                      <a:pt x="17949" y="10781"/>
                    </a:lnTo>
                    <a:lnTo>
                      <a:pt x="17239" y="10551"/>
                    </a:lnTo>
                    <a:lnTo>
                      <a:pt x="16732" y="10282"/>
                    </a:lnTo>
                    <a:lnTo>
                      <a:pt x="16428" y="10013"/>
                    </a:lnTo>
                    <a:lnTo>
                      <a:pt x="16327" y="9745"/>
                    </a:lnTo>
                    <a:lnTo>
                      <a:pt x="16428" y="9476"/>
                    </a:lnTo>
                    <a:lnTo>
                      <a:pt x="16530" y="9169"/>
                    </a:lnTo>
                    <a:lnTo>
                      <a:pt x="16732" y="8939"/>
                    </a:lnTo>
                    <a:lnTo>
                      <a:pt x="17138" y="8671"/>
                    </a:lnTo>
                    <a:lnTo>
                      <a:pt x="17442" y="8479"/>
                    </a:lnTo>
                    <a:lnTo>
                      <a:pt x="18152" y="8095"/>
                    </a:lnTo>
                    <a:lnTo>
                      <a:pt x="18862" y="7903"/>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82" name="Freeform 43"/>
              <p:cNvSpPr/>
              <p:nvPr/>
            </p:nvSpPr>
            <p:spPr>
              <a:xfrm>
                <a:off x="46255" y="-2"/>
                <a:ext cx="2798806" cy="1500679"/>
              </a:xfrm>
              <a:custGeom>
                <a:avLst/>
                <a:gdLst/>
                <a:ahLst/>
                <a:cxnLst>
                  <a:cxn ang="0">
                    <a:pos x="wd2" y="hd2"/>
                  </a:cxn>
                  <a:cxn ang="5400000">
                    <a:pos x="wd2" y="hd2"/>
                  </a:cxn>
                  <a:cxn ang="10800000">
                    <a:pos x="wd2" y="hd2"/>
                  </a:cxn>
                  <a:cxn ang="16200000">
                    <a:pos x="wd2" y="hd2"/>
                  </a:cxn>
                </a:cxnLst>
                <a:rect l="0" t="0" r="r" b="b"/>
                <a:pathLst>
                  <a:path w="21600" h="21600" extrusionOk="0">
                    <a:moveTo>
                      <a:pt x="19516" y="2385"/>
                    </a:moveTo>
                    <a:lnTo>
                      <a:pt x="18947" y="1988"/>
                    </a:lnTo>
                    <a:lnTo>
                      <a:pt x="18616" y="1723"/>
                    </a:lnTo>
                    <a:lnTo>
                      <a:pt x="18284" y="1391"/>
                    </a:lnTo>
                    <a:lnTo>
                      <a:pt x="18000" y="994"/>
                    </a:lnTo>
                    <a:lnTo>
                      <a:pt x="17763" y="530"/>
                    </a:lnTo>
                    <a:lnTo>
                      <a:pt x="17668" y="0"/>
                    </a:lnTo>
                    <a:lnTo>
                      <a:pt x="616" y="0"/>
                    </a:lnTo>
                    <a:lnTo>
                      <a:pt x="332" y="398"/>
                    </a:lnTo>
                    <a:lnTo>
                      <a:pt x="0" y="795"/>
                    </a:lnTo>
                    <a:lnTo>
                      <a:pt x="0" y="6891"/>
                    </a:lnTo>
                    <a:lnTo>
                      <a:pt x="95" y="7288"/>
                    </a:lnTo>
                    <a:lnTo>
                      <a:pt x="142" y="7686"/>
                    </a:lnTo>
                    <a:lnTo>
                      <a:pt x="95" y="8150"/>
                    </a:lnTo>
                    <a:lnTo>
                      <a:pt x="0" y="8680"/>
                    </a:lnTo>
                    <a:lnTo>
                      <a:pt x="0" y="12721"/>
                    </a:lnTo>
                    <a:lnTo>
                      <a:pt x="189" y="12854"/>
                    </a:lnTo>
                    <a:lnTo>
                      <a:pt x="332" y="13119"/>
                    </a:lnTo>
                    <a:lnTo>
                      <a:pt x="474" y="13318"/>
                    </a:lnTo>
                    <a:lnTo>
                      <a:pt x="521" y="13649"/>
                    </a:lnTo>
                    <a:lnTo>
                      <a:pt x="663" y="14245"/>
                    </a:lnTo>
                    <a:lnTo>
                      <a:pt x="663" y="15438"/>
                    </a:lnTo>
                    <a:lnTo>
                      <a:pt x="616" y="15902"/>
                    </a:lnTo>
                    <a:lnTo>
                      <a:pt x="521" y="16366"/>
                    </a:lnTo>
                    <a:lnTo>
                      <a:pt x="805" y="16233"/>
                    </a:lnTo>
                    <a:lnTo>
                      <a:pt x="1042" y="16299"/>
                    </a:lnTo>
                    <a:lnTo>
                      <a:pt x="1232" y="16432"/>
                    </a:lnTo>
                    <a:lnTo>
                      <a:pt x="1421" y="16697"/>
                    </a:lnTo>
                    <a:lnTo>
                      <a:pt x="1563" y="17094"/>
                    </a:lnTo>
                    <a:lnTo>
                      <a:pt x="1658" y="17492"/>
                    </a:lnTo>
                    <a:lnTo>
                      <a:pt x="1895" y="18552"/>
                    </a:lnTo>
                    <a:lnTo>
                      <a:pt x="1989" y="19612"/>
                    </a:lnTo>
                    <a:lnTo>
                      <a:pt x="2084" y="20540"/>
                    </a:lnTo>
                    <a:lnTo>
                      <a:pt x="2132" y="21534"/>
                    </a:lnTo>
                    <a:lnTo>
                      <a:pt x="2368" y="20540"/>
                    </a:lnTo>
                    <a:lnTo>
                      <a:pt x="2605" y="19745"/>
                    </a:lnTo>
                    <a:lnTo>
                      <a:pt x="2889" y="19016"/>
                    </a:lnTo>
                    <a:lnTo>
                      <a:pt x="3174" y="18420"/>
                    </a:lnTo>
                    <a:lnTo>
                      <a:pt x="3458" y="17890"/>
                    </a:lnTo>
                    <a:lnTo>
                      <a:pt x="3742" y="17492"/>
                    </a:lnTo>
                    <a:lnTo>
                      <a:pt x="4026" y="17161"/>
                    </a:lnTo>
                    <a:lnTo>
                      <a:pt x="4263" y="16896"/>
                    </a:lnTo>
                    <a:lnTo>
                      <a:pt x="4547" y="16697"/>
                    </a:lnTo>
                    <a:lnTo>
                      <a:pt x="4784" y="16564"/>
                    </a:lnTo>
                    <a:lnTo>
                      <a:pt x="5211" y="16432"/>
                    </a:lnTo>
                    <a:lnTo>
                      <a:pt x="5447" y="16366"/>
                    </a:lnTo>
                    <a:lnTo>
                      <a:pt x="5542" y="16366"/>
                    </a:lnTo>
                    <a:lnTo>
                      <a:pt x="5542" y="16034"/>
                    </a:lnTo>
                    <a:lnTo>
                      <a:pt x="5589" y="15504"/>
                    </a:lnTo>
                    <a:lnTo>
                      <a:pt x="5779" y="14245"/>
                    </a:lnTo>
                    <a:lnTo>
                      <a:pt x="6063" y="12920"/>
                    </a:lnTo>
                    <a:lnTo>
                      <a:pt x="6253" y="11993"/>
                    </a:lnTo>
                    <a:lnTo>
                      <a:pt x="6347" y="11728"/>
                    </a:lnTo>
                    <a:lnTo>
                      <a:pt x="6395" y="11661"/>
                    </a:lnTo>
                    <a:lnTo>
                      <a:pt x="6489" y="11661"/>
                    </a:lnTo>
                    <a:lnTo>
                      <a:pt x="6537" y="11728"/>
                    </a:lnTo>
                    <a:lnTo>
                      <a:pt x="6679" y="11993"/>
                    </a:lnTo>
                    <a:lnTo>
                      <a:pt x="6726" y="12125"/>
                    </a:lnTo>
                    <a:lnTo>
                      <a:pt x="6679" y="12523"/>
                    </a:lnTo>
                    <a:lnTo>
                      <a:pt x="6726" y="12987"/>
                    </a:lnTo>
                    <a:lnTo>
                      <a:pt x="6868" y="14047"/>
                    </a:lnTo>
                    <a:lnTo>
                      <a:pt x="7058" y="15173"/>
                    </a:lnTo>
                    <a:lnTo>
                      <a:pt x="7342" y="16299"/>
                    </a:lnTo>
                    <a:lnTo>
                      <a:pt x="7863" y="18221"/>
                    </a:lnTo>
                    <a:lnTo>
                      <a:pt x="8100" y="19016"/>
                    </a:lnTo>
                    <a:lnTo>
                      <a:pt x="8432" y="17956"/>
                    </a:lnTo>
                    <a:lnTo>
                      <a:pt x="8763" y="17094"/>
                    </a:lnTo>
                    <a:lnTo>
                      <a:pt x="9047" y="16498"/>
                    </a:lnTo>
                    <a:lnTo>
                      <a:pt x="9332" y="16167"/>
                    </a:lnTo>
                    <a:lnTo>
                      <a:pt x="9616" y="16034"/>
                    </a:lnTo>
                    <a:lnTo>
                      <a:pt x="9853" y="16034"/>
                    </a:lnTo>
                    <a:lnTo>
                      <a:pt x="10089" y="16233"/>
                    </a:lnTo>
                    <a:lnTo>
                      <a:pt x="10279" y="16498"/>
                    </a:lnTo>
                    <a:lnTo>
                      <a:pt x="10468" y="16829"/>
                    </a:lnTo>
                    <a:lnTo>
                      <a:pt x="10611" y="17227"/>
                    </a:lnTo>
                    <a:lnTo>
                      <a:pt x="10847" y="18088"/>
                    </a:lnTo>
                    <a:lnTo>
                      <a:pt x="10989" y="18751"/>
                    </a:lnTo>
                    <a:lnTo>
                      <a:pt x="11037" y="19016"/>
                    </a:lnTo>
                    <a:lnTo>
                      <a:pt x="11321" y="18221"/>
                    </a:lnTo>
                    <a:lnTo>
                      <a:pt x="11463" y="18088"/>
                    </a:lnTo>
                    <a:lnTo>
                      <a:pt x="11558" y="18022"/>
                    </a:lnTo>
                    <a:lnTo>
                      <a:pt x="11700" y="17956"/>
                    </a:lnTo>
                    <a:lnTo>
                      <a:pt x="11984" y="17890"/>
                    </a:lnTo>
                    <a:lnTo>
                      <a:pt x="12268" y="18022"/>
                    </a:lnTo>
                    <a:lnTo>
                      <a:pt x="12553" y="18287"/>
                    </a:lnTo>
                    <a:lnTo>
                      <a:pt x="12884" y="18618"/>
                    </a:lnTo>
                    <a:lnTo>
                      <a:pt x="13168" y="18950"/>
                    </a:lnTo>
                    <a:lnTo>
                      <a:pt x="13737" y="19877"/>
                    </a:lnTo>
                    <a:lnTo>
                      <a:pt x="14211" y="20739"/>
                    </a:lnTo>
                    <a:lnTo>
                      <a:pt x="14637" y="21600"/>
                    </a:lnTo>
                    <a:lnTo>
                      <a:pt x="14589" y="21467"/>
                    </a:lnTo>
                    <a:lnTo>
                      <a:pt x="14637" y="21600"/>
                    </a:lnTo>
                    <a:lnTo>
                      <a:pt x="14353" y="20606"/>
                    </a:lnTo>
                    <a:lnTo>
                      <a:pt x="14116" y="19546"/>
                    </a:lnTo>
                    <a:lnTo>
                      <a:pt x="13926" y="18420"/>
                    </a:lnTo>
                    <a:lnTo>
                      <a:pt x="13879" y="17823"/>
                    </a:lnTo>
                    <a:lnTo>
                      <a:pt x="13832" y="17293"/>
                    </a:lnTo>
                    <a:lnTo>
                      <a:pt x="13879" y="16829"/>
                    </a:lnTo>
                    <a:lnTo>
                      <a:pt x="13974" y="16432"/>
                    </a:lnTo>
                    <a:lnTo>
                      <a:pt x="14116" y="16167"/>
                    </a:lnTo>
                    <a:lnTo>
                      <a:pt x="14258" y="16034"/>
                    </a:lnTo>
                    <a:lnTo>
                      <a:pt x="14353" y="15968"/>
                    </a:lnTo>
                    <a:lnTo>
                      <a:pt x="14542" y="15902"/>
                    </a:lnTo>
                    <a:lnTo>
                      <a:pt x="14684" y="15902"/>
                    </a:lnTo>
                    <a:lnTo>
                      <a:pt x="15158" y="16034"/>
                    </a:lnTo>
                    <a:lnTo>
                      <a:pt x="15016" y="15769"/>
                    </a:lnTo>
                    <a:lnTo>
                      <a:pt x="14684" y="15239"/>
                    </a:lnTo>
                    <a:lnTo>
                      <a:pt x="14353" y="14510"/>
                    </a:lnTo>
                    <a:lnTo>
                      <a:pt x="14068" y="13715"/>
                    </a:lnTo>
                    <a:lnTo>
                      <a:pt x="14021" y="13318"/>
                    </a:lnTo>
                    <a:lnTo>
                      <a:pt x="14068" y="12987"/>
                    </a:lnTo>
                    <a:lnTo>
                      <a:pt x="14116" y="12788"/>
                    </a:lnTo>
                    <a:lnTo>
                      <a:pt x="14305" y="12523"/>
                    </a:lnTo>
                    <a:lnTo>
                      <a:pt x="14447" y="12456"/>
                    </a:lnTo>
                    <a:lnTo>
                      <a:pt x="14779" y="12324"/>
                    </a:lnTo>
                    <a:lnTo>
                      <a:pt x="15300" y="12258"/>
                    </a:lnTo>
                    <a:lnTo>
                      <a:pt x="15963" y="12390"/>
                    </a:lnTo>
                    <a:lnTo>
                      <a:pt x="16816" y="12589"/>
                    </a:lnTo>
                    <a:lnTo>
                      <a:pt x="16484" y="11860"/>
                    </a:lnTo>
                    <a:lnTo>
                      <a:pt x="15632" y="10204"/>
                    </a:lnTo>
                    <a:lnTo>
                      <a:pt x="15111" y="9210"/>
                    </a:lnTo>
                    <a:lnTo>
                      <a:pt x="14589" y="8348"/>
                    </a:lnTo>
                    <a:lnTo>
                      <a:pt x="14021" y="7620"/>
                    </a:lnTo>
                    <a:lnTo>
                      <a:pt x="13784" y="7288"/>
                    </a:lnTo>
                    <a:lnTo>
                      <a:pt x="13547" y="7090"/>
                    </a:lnTo>
                    <a:lnTo>
                      <a:pt x="13453" y="6957"/>
                    </a:lnTo>
                    <a:lnTo>
                      <a:pt x="13358" y="6692"/>
                    </a:lnTo>
                    <a:lnTo>
                      <a:pt x="13358" y="6560"/>
                    </a:lnTo>
                    <a:lnTo>
                      <a:pt x="13405" y="6493"/>
                    </a:lnTo>
                    <a:lnTo>
                      <a:pt x="13500" y="6427"/>
                    </a:lnTo>
                    <a:lnTo>
                      <a:pt x="13689" y="6493"/>
                    </a:lnTo>
                    <a:lnTo>
                      <a:pt x="14353" y="6758"/>
                    </a:lnTo>
                    <a:lnTo>
                      <a:pt x="15300" y="7222"/>
                    </a:lnTo>
                    <a:lnTo>
                      <a:pt x="16153" y="7686"/>
                    </a:lnTo>
                    <a:lnTo>
                      <a:pt x="16484" y="7951"/>
                    </a:lnTo>
                    <a:lnTo>
                      <a:pt x="16674" y="8150"/>
                    </a:lnTo>
                    <a:lnTo>
                      <a:pt x="16721" y="8083"/>
                    </a:lnTo>
                    <a:lnTo>
                      <a:pt x="16911" y="7752"/>
                    </a:lnTo>
                    <a:lnTo>
                      <a:pt x="17195" y="7355"/>
                    </a:lnTo>
                    <a:lnTo>
                      <a:pt x="17432" y="7156"/>
                    </a:lnTo>
                    <a:lnTo>
                      <a:pt x="17668" y="7023"/>
                    </a:lnTo>
                    <a:lnTo>
                      <a:pt x="18000" y="6825"/>
                    </a:lnTo>
                    <a:lnTo>
                      <a:pt x="18332" y="6692"/>
                    </a:lnTo>
                    <a:lnTo>
                      <a:pt x="18758" y="6560"/>
                    </a:lnTo>
                    <a:lnTo>
                      <a:pt x="19705" y="6560"/>
                    </a:lnTo>
                    <a:lnTo>
                      <a:pt x="20274" y="6626"/>
                    </a:lnTo>
                    <a:lnTo>
                      <a:pt x="20889" y="6825"/>
                    </a:lnTo>
                    <a:lnTo>
                      <a:pt x="21600" y="7090"/>
                    </a:lnTo>
                    <a:lnTo>
                      <a:pt x="21600" y="7023"/>
                    </a:lnTo>
                    <a:lnTo>
                      <a:pt x="20889" y="6228"/>
                    </a:lnTo>
                    <a:lnTo>
                      <a:pt x="20368" y="5632"/>
                    </a:lnTo>
                    <a:lnTo>
                      <a:pt x="19847" y="4903"/>
                    </a:lnTo>
                    <a:lnTo>
                      <a:pt x="19468" y="4174"/>
                    </a:lnTo>
                    <a:lnTo>
                      <a:pt x="19326" y="3777"/>
                    </a:lnTo>
                    <a:lnTo>
                      <a:pt x="19184" y="3445"/>
                    </a:lnTo>
                    <a:lnTo>
                      <a:pt x="19184" y="2849"/>
                    </a:lnTo>
                    <a:lnTo>
                      <a:pt x="19326" y="2584"/>
                    </a:lnTo>
                    <a:lnTo>
                      <a:pt x="19516" y="2385"/>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83" name="Freeform 35"/>
              <p:cNvSpPr/>
              <p:nvPr/>
            </p:nvSpPr>
            <p:spPr>
              <a:xfrm>
                <a:off x="22313977" y="22931"/>
                <a:ext cx="2116306" cy="11087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44" y="0"/>
                    </a:lnTo>
                    <a:lnTo>
                      <a:pt x="3318" y="986"/>
                    </a:lnTo>
                    <a:lnTo>
                      <a:pt x="2630" y="1793"/>
                    </a:lnTo>
                    <a:lnTo>
                      <a:pt x="2003" y="2510"/>
                    </a:lnTo>
                    <a:lnTo>
                      <a:pt x="1377" y="3137"/>
                    </a:lnTo>
                    <a:lnTo>
                      <a:pt x="376" y="3944"/>
                    </a:lnTo>
                    <a:lnTo>
                      <a:pt x="0" y="4212"/>
                    </a:lnTo>
                    <a:lnTo>
                      <a:pt x="1565" y="3854"/>
                    </a:lnTo>
                    <a:lnTo>
                      <a:pt x="2817" y="3675"/>
                    </a:lnTo>
                    <a:lnTo>
                      <a:pt x="3318" y="3675"/>
                    </a:lnTo>
                    <a:lnTo>
                      <a:pt x="3757" y="3764"/>
                    </a:lnTo>
                    <a:lnTo>
                      <a:pt x="4383" y="3944"/>
                    </a:lnTo>
                    <a:lnTo>
                      <a:pt x="4758" y="4302"/>
                    </a:lnTo>
                    <a:lnTo>
                      <a:pt x="4883" y="4571"/>
                    </a:lnTo>
                    <a:lnTo>
                      <a:pt x="4946" y="4840"/>
                    </a:lnTo>
                    <a:lnTo>
                      <a:pt x="4946" y="5467"/>
                    </a:lnTo>
                    <a:lnTo>
                      <a:pt x="4758" y="6095"/>
                    </a:lnTo>
                    <a:lnTo>
                      <a:pt x="4508" y="6812"/>
                    </a:lnTo>
                    <a:lnTo>
                      <a:pt x="4132" y="7529"/>
                    </a:lnTo>
                    <a:lnTo>
                      <a:pt x="3381" y="8783"/>
                    </a:lnTo>
                    <a:lnTo>
                      <a:pt x="2692" y="9680"/>
                    </a:lnTo>
                    <a:lnTo>
                      <a:pt x="2442" y="10038"/>
                    </a:lnTo>
                    <a:lnTo>
                      <a:pt x="3569" y="9859"/>
                    </a:lnTo>
                    <a:lnTo>
                      <a:pt x="3944" y="9949"/>
                    </a:lnTo>
                    <a:lnTo>
                      <a:pt x="4257" y="10128"/>
                    </a:lnTo>
                    <a:lnTo>
                      <a:pt x="4508" y="10397"/>
                    </a:lnTo>
                    <a:lnTo>
                      <a:pt x="4758" y="11114"/>
                    </a:lnTo>
                    <a:lnTo>
                      <a:pt x="4821" y="11562"/>
                    </a:lnTo>
                    <a:lnTo>
                      <a:pt x="4821" y="12368"/>
                    </a:lnTo>
                    <a:lnTo>
                      <a:pt x="4696" y="13085"/>
                    </a:lnTo>
                    <a:lnTo>
                      <a:pt x="4508" y="13892"/>
                    </a:lnTo>
                    <a:lnTo>
                      <a:pt x="4758" y="13802"/>
                    </a:lnTo>
                    <a:lnTo>
                      <a:pt x="5009" y="13892"/>
                    </a:lnTo>
                    <a:lnTo>
                      <a:pt x="5197" y="14071"/>
                    </a:lnTo>
                    <a:lnTo>
                      <a:pt x="5322" y="14340"/>
                    </a:lnTo>
                    <a:lnTo>
                      <a:pt x="5447" y="14788"/>
                    </a:lnTo>
                    <a:lnTo>
                      <a:pt x="5510" y="15237"/>
                    </a:lnTo>
                    <a:lnTo>
                      <a:pt x="5635" y="16222"/>
                    </a:lnTo>
                    <a:lnTo>
                      <a:pt x="5635" y="18284"/>
                    </a:lnTo>
                    <a:lnTo>
                      <a:pt x="5572" y="19180"/>
                    </a:lnTo>
                    <a:lnTo>
                      <a:pt x="5885" y="18284"/>
                    </a:lnTo>
                    <a:lnTo>
                      <a:pt x="6511" y="16850"/>
                    </a:lnTo>
                    <a:lnTo>
                      <a:pt x="6824" y="16312"/>
                    </a:lnTo>
                    <a:lnTo>
                      <a:pt x="7137" y="15864"/>
                    </a:lnTo>
                    <a:lnTo>
                      <a:pt x="7450" y="15505"/>
                    </a:lnTo>
                    <a:lnTo>
                      <a:pt x="7763" y="15237"/>
                    </a:lnTo>
                    <a:lnTo>
                      <a:pt x="8077" y="15057"/>
                    </a:lnTo>
                    <a:lnTo>
                      <a:pt x="8577" y="14878"/>
                    </a:lnTo>
                    <a:lnTo>
                      <a:pt x="8953" y="14788"/>
                    </a:lnTo>
                    <a:lnTo>
                      <a:pt x="9329" y="14788"/>
                    </a:lnTo>
                    <a:lnTo>
                      <a:pt x="9329" y="14430"/>
                    </a:lnTo>
                    <a:lnTo>
                      <a:pt x="9391" y="13982"/>
                    </a:lnTo>
                    <a:lnTo>
                      <a:pt x="9704" y="12727"/>
                    </a:lnTo>
                    <a:lnTo>
                      <a:pt x="10393" y="10666"/>
                    </a:lnTo>
                    <a:lnTo>
                      <a:pt x="10456" y="10397"/>
                    </a:lnTo>
                    <a:lnTo>
                      <a:pt x="10518" y="10307"/>
                    </a:lnTo>
                    <a:lnTo>
                      <a:pt x="10643" y="10397"/>
                    </a:lnTo>
                    <a:lnTo>
                      <a:pt x="10706" y="10486"/>
                    </a:lnTo>
                    <a:lnTo>
                      <a:pt x="10769" y="10755"/>
                    </a:lnTo>
                    <a:lnTo>
                      <a:pt x="10769" y="10845"/>
                    </a:lnTo>
                    <a:lnTo>
                      <a:pt x="10706" y="11741"/>
                    </a:lnTo>
                    <a:lnTo>
                      <a:pt x="10769" y="12727"/>
                    </a:lnTo>
                    <a:lnTo>
                      <a:pt x="10831" y="13892"/>
                    </a:lnTo>
                    <a:lnTo>
                      <a:pt x="11019" y="15057"/>
                    </a:lnTo>
                    <a:lnTo>
                      <a:pt x="11332" y="17029"/>
                    </a:lnTo>
                    <a:lnTo>
                      <a:pt x="11457" y="17836"/>
                    </a:lnTo>
                    <a:lnTo>
                      <a:pt x="11896" y="16850"/>
                    </a:lnTo>
                    <a:lnTo>
                      <a:pt x="12271" y="16133"/>
                    </a:lnTo>
                    <a:lnTo>
                      <a:pt x="12647" y="15595"/>
                    </a:lnTo>
                    <a:lnTo>
                      <a:pt x="12960" y="15326"/>
                    </a:lnTo>
                    <a:lnTo>
                      <a:pt x="13210" y="15237"/>
                    </a:lnTo>
                    <a:lnTo>
                      <a:pt x="13461" y="15237"/>
                    </a:lnTo>
                    <a:lnTo>
                      <a:pt x="13649" y="15505"/>
                    </a:lnTo>
                    <a:lnTo>
                      <a:pt x="13774" y="15774"/>
                    </a:lnTo>
                    <a:lnTo>
                      <a:pt x="13962" y="16133"/>
                    </a:lnTo>
                    <a:lnTo>
                      <a:pt x="14024" y="16581"/>
                    </a:lnTo>
                    <a:lnTo>
                      <a:pt x="14212" y="17388"/>
                    </a:lnTo>
                    <a:lnTo>
                      <a:pt x="14337" y="18373"/>
                    </a:lnTo>
                    <a:lnTo>
                      <a:pt x="14525" y="17836"/>
                    </a:lnTo>
                    <a:lnTo>
                      <a:pt x="14776" y="17567"/>
                    </a:lnTo>
                    <a:lnTo>
                      <a:pt x="15026" y="17388"/>
                    </a:lnTo>
                    <a:lnTo>
                      <a:pt x="15277" y="17477"/>
                    </a:lnTo>
                    <a:lnTo>
                      <a:pt x="15527" y="17656"/>
                    </a:lnTo>
                    <a:lnTo>
                      <a:pt x="15840" y="17925"/>
                    </a:lnTo>
                    <a:lnTo>
                      <a:pt x="16090" y="18284"/>
                    </a:lnTo>
                    <a:lnTo>
                      <a:pt x="16341" y="18732"/>
                    </a:lnTo>
                    <a:lnTo>
                      <a:pt x="16779" y="19718"/>
                    </a:lnTo>
                    <a:lnTo>
                      <a:pt x="17155" y="20614"/>
                    </a:lnTo>
                    <a:lnTo>
                      <a:pt x="17468" y="21600"/>
                    </a:lnTo>
                    <a:lnTo>
                      <a:pt x="17468" y="21421"/>
                    </a:lnTo>
                    <a:lnTo>
                      <a:pt x="17530" y="21510"/>
                    </a:lnTo>
                    <a:lnTo>
                      <a:pt x="17343" y="20524"/>
                    </a:lnTo>
                    <a:lnTo>
                      <a:pt x="17155" y="19449"/>
                    </a:lnTo>
                    <a:lnTo>
                      <a:pt x="17092" y="18284"/>
                    </a:lnTo>
                    <a:lnTo>
                      <a:pt x="17092" y="17208"/>
                    </a:lnTo>
                    <a:lnTo>
                      <a:pt x="17217" y="16760"/>
                    </a:lnTo>
                    <a:lnTo>
                      <a:pt x="17343" y="16402"/>
                    </a:lnTo>
                    <a:lnTo>
                      <a:pt x="17468" y="16133"/>
                    </a:lnTo>
                    <a:lnTo>
                      <a:pt x="17718" y="15954"/>
                    </a:lnTo>
                    <a:lnTo>
                      <a:pt x="18094" y="15954"/>
                    </a:lnTo>
                    <a:lnTo>
                      <a:pt x="18470" y="16222"/>
                    </a:lnTo>
                    <a:lnTo>
                      <a:pt x="18094" y="15326"/>
                    </a:lnTo>
                    <a:lnTo>
                      <a:pt x="17843" y="14609"/>
                    </a:lnTo>
                    <a:lnTo>
                      <a:pt x="17718" y="14161"/>
                    </a:lnTo>
                    <a:lnTo>
                      <a:pt x="17656" y="13713"/>
                    </a:lnTo>
                    <a:lnTo>
                      <a:pt x="17656" y="13354"/>
                    </a:lnTo>
                    <a:lnTo>
                      <a:pt x="17718" y="12996"/>
                    </a:lnTo>
                    <a:lnTo>
                      <a:pt x="17843" y="12727"/>
                    </a:lnTo>
                    <a:lnTo>
                      <a:pt x="18094" y="12548"/>
                    </a:lnTo>
                    <a:lnTo>
                      <a:pt x="18970" y="12548"/>
                    </a:lnTo>
                    <a:lnTo>
                      <a:pt x="19597" y="12817"/>
                    </a:lnTo>
                    <a:lnTo>
                      <a:pt x="20410" y="13175"/>
                    </a:lnTo>
                    <a:lnTo>
                      <a:pt x="20160" y="12368"/>
                    </a:lnTo>
                    <a:lnTo>
                      <a:pt x="19471" y="10576"/>
                    </a:lnTo>
                    <a:lnTo>
                      <a:pt x="19096" y="9590"/>
                    </a:lnTo>
                    <a:lnTo>
                      <a:pt x="18657" y="8604"/>
                    </a:lnTo>
                    <a:lnTo>
                      <a:pt x="18157" y="7798"/>
                    </a:lnTo>
                    <a:lnTo>
                      <a:pt x="17718" y="7170"/>
                    </a:lnTo>
                    <a:lnTo>
                      <a:pt x="17718" y="7080"/>
                    </a:lnTo>
                    <a:lnTo>
                      <a:pt x="17656" y="6812"/>
                    </a:lnTo>
                    <a:lnTo>
                      <a:pt x="17656" y="6543"/>
                    </a:lnTo>
                    <a:lnTo>
                      <a:pt x="17781" y="6543"/>
                    </a:lnTo>
                    <a:lnTo>
                      <a:pt x="17969" y="6632"/>
                    </a:lnTo>
                    <a:lnTo>
                      <a:pt x="19409" y="7618"/>
                    </a:lnTo>
                    <a:lnTo>
                      <a:pt x="20160" y="8246"/>
                    </a:lnTo>
                    <a:lnTo>
                      <a:pt x="20473" y="8604"/>
                    </a:lnTo>
                    <a:lnTo>
                      <a:pt x="20661" y="8783"/>
                    </a:lnTo>
                    <a:lnTo>
                      <a:pt x="20849" y="8515"/>
                    </a:lnTo>
                    <a:lnTo>
                      <a:pt x="21162" y="8156"/>
                    </a:lnTo>
                    <a:lnTo>
                      <a:pt x="21600" y="7887"/>
                    </a:lnTo>
                    <a:lnTo>
                      <a:pt x="21600" y="0"/>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84" name="Freeform 31"/>
              <p:cNvSpPr/>
              <p:nvPr/>
            </p:nvSpPr>
            <p:spPr>
              <a:xfrm>
                <a:off x="18643314" y="12419118"/>
                <a:ext cx="3100208" cy="1295994"/>
              </a:xfrm>
              <a:custGeom>
                <a:avLst/>
                <a:gdLst/>
                <a:ahLst/>
                <a:cxnLst>
                  <a:cxn ang="0">
                    <a:pos x="wd2" y="hd2"/>
                  </a:cxn>
                  <a:cxn ang="5400000">
                    <a:pos x="wd2" y="hd2"/>
                  </a:cxn>
                  <a:cxn ang="10800000">
                    <a:pos x="wd2" y="hd2"/>
                  </a:cxn>
                  <a:cxn ang="16200000">
                    <a:pos x="wd2" y="hd2"/>
                  </a:cxn>
                </a:cxnLst>
                <a:rect l="0" t="0" r="r" b="b"/>
                <a:pathLst>
                  <a:path w="21600" h="21600" extrusionOk="0">
                    <a:moveTo>
                      <a:pt x="16554" y="10879"/>
                    </a:moveTo>
                    <a:lnTo>
                      <a:pt x="15846" y="10324"/>
                    </a:lnTo>
                    <a:lnTo>
                      <a:pt x="15182" y="9926"/>
                    </a:lnTo>
                    <a:lnTo>
                      <a:pt x="14607" y="9688"/>
                    </a:lnTo>
                    <a:lnTo>
                      <a:pt x="14031" y="9609"/>
                    </a:lnTo>
                    <a:lnTo>
                      <a:pt x="13544" y="9529"/>
                    </a:lnTo>
                    <a:lnTo>
                      <a:pt x="13102" y="9609"/>
                    </a:lnTo>
                    <a:lnTo>
                      <a:pt x="12703" y="9768"/>
                    </a:lnTo>
                    <a:lnTo>
                      <a:pt x="12393" y="9926"/>
                    </a:lnTo>
                    <a:lnTo>
                      <a:pt x="12084" y="10165"/>
                    </a:lnTo>
                    <a:lnTo>
                      <a:pt x="11862" y="10403"/>
                    </a:lnTo>
                    <a:lnTo>
                      <a:pt x="11464" y="10879"/>
                    </a:lnTo>
                    <a:lnTo>
                      <a:pt x="11287" y="11276"/>
                    </a:lnTo>
                    <a:lnTo>
                      <a:pt x="11198" y="11435"/>
                    </a:lnTo>
                    <a:lnTo>
                      <a:pt x="11110" y="11515"/>
                    </a:lnTo>
                    <a:lnTo>
                      <a:pt x="10977" y="11594"/>
                    </a:lnTo>
                    <a:lnTo>
                      <a:pt x="10889" y="11594"/>
                    </a:lnTo>
                    <a:lnTo>
                      <a:pt x="10933" y="11435"/>
                    </a:lnTo>
                    <a:lnTo>
                      <a:pt x="10977" y="11197"/>
                    </a:lnTo>
                    <a:lnTo>
                      <a:pt x="11375" y="9847"/>
                    </a:lnTo>
                    <a:lnTo>
                      <a:pt x="11685" y="8735"/>
                    </a:lnTo>
                    <a:lnTo>
                      <a:pt x="11995" y="7306"/>
                    </a:lnTo>
                    <a:lnTo>
                      <a:pt x="12261" y="5797"/>
                    </a:lnTo>
                    <a:lnTo>
                      <a:pt x="12393" y="4924"/>
                    </a:lnTo>
                    <a:lnTo>
                      <a:pt x="12482" y="4050"/>
                    </a:lnTo>
                    <a:lnTo>
                      <a:pt x="12526" y="3176"/>
                    </a:lnTo>
                    <a:lnTo>
                      <a:pt x="12526" y="1350"/>
                    </a:lnTo>
                    <a:lnTo>
                      <a:pt x="12438" y="397"/>
                    </a:lnTo>
                    <a:lnTo>
                      <a:pt x="12039" y="794"/>
                    </a:lnTo>
                    <a:lnTo>
                      <a:pt x="11597" y="1271"/>
                    </a:lnTo>
                    <a:lnTo>
                      <a:pt x="11110" y="1906"/>
                    </a:lnTo>
                    <a:lnTo>
                      <a:pt x="10534" y="2779"/>
                    </a:lnTo>
                    <a:lnTo>
                      <a:pt x="10003" y="3891"/>
                    </a:lnTo>
                    <a:lnTo>
                      <a:pt x="9738" y="4606"/>
                    </a:lnTo>
                    <a:lnTo>
                      <a:pt x="9516" y="5241"/>
                    </a:lnTo>
                    <a:lnTo>
                      <a:pt x="9295" y="6035"/>
                    </a:lnTo>
                    <a:lnTo>
                      <a:pt x="9118" y="6909"/>
                    </a:lnTo>
                    <a:lnTo>
                      <a:pt x="9030" y="6671"/>
                    </a:lnTo>
                    <a:lnTo>
                      <a:pt x="8808" y="6194"/>
                    </a:lnTo>
                    <a:lnTo>
                      <a:pt x="8543" y="5876"/>
                    </a:lnTo>
                    <a:lnTo>
                      <a:pt x="8410" y="5797"/>
                    </a:lnTo>
                    <a:lnTo>
                      <a:pt x="8277" y="5876"/>
                    </a:lnTo>
                    <a:lnTo>
                      <a:pt x="8144" y="6194"/>
                    </a:lnTo>
                    <a:lnTo>
                      <a:pt x="8056" y="6432"/>
                    </a:lnTo>
                    <a:lnTo>
                      <a:pt x="8056" y="6671"/>
                    </a:lnTo>
                    <a:lnTo>
                      <a:pt x="8100" y="6750"/>
                    </a:lnTo>
                    <a:lnTo>
                      <a:pt x="8189" y="7306"/>
                    </a:lnTo>
                    <a:lnTo>
                      <a:pt x="8321" y="8815"/>
                    </a:lnTo>
                    <a:lnTo>
                      <a:pt x="8410" y="9609"/>
                    </a:lnTo>
                    <a:lnTo>
                      <a:pt x="8454" y="10482"/>
                    </a:lnTo>
                    <a:lnTo>
                      <a:pt x="8454" y="11276"/>
                    </a:lnTo>
                    <a:lnTo>
                      <a:pt x="8410" y="11991"/>
                    </a:lnTo>
                    <a:lnTo>
                      <a:pt x="7879" y="10006"/>
                    </a:lnTo>
                    <a:lnTo>
                      <a:pt x="7480" y="8497"/>
                    </a:lnTo>
                    <a:lnTo>
                      <a:pt x="7082" y="6829"/>
                    </a:lnTo>
                    <a:lnTo>
                      <a:pt x="6772" y="5003"/>
                    </a:lnTo>
                    <a:lnTo>
                      <a:pt x="6639" y="4129"/>
                    </a:lnTo>
                    <a:lnTo>
                      <a:pt x="6551" y="3335"/>
                    </a:lnTo>
                    <a:lnTo>
                      <a:pt x="6507" y="2541"/>
                    </a:lnTo>
                    <a:lnTo>
                      <a:pt x="6551" y="1747"/>
                    </a:lnTo>
                    <a:lnTo>
                      <a:pt x="6595" y="1112"/>
                    </a:lnTo>
                    <a:lnTo>
                      <a:pt x="6728" y="476"/>
                    </a:lnTo>
                    <a:lnTo>
                      <a:pt x="6772" y="397"/>
                    </a:lnTo>
                    <a:lnTo>
                      <a:pt x="6772" y="238"/>
                    </a:lnTo>
                    <a:lnTo>
                      <a:pt x="6728" y="79"/>
                    </a:lnTo>
                    <a:lnTo>
                      <a:pt x="6595" y="0"/>
                    </a:lnTo>
                    <a:lnTo>
                      <a:pt x="6197" y="0"/>
                    </a:lnTo>
                    <a:lnTo>
                      <a:pt x="6064" y="79"/>
                    </a:lnTo>
                    <a:lnTo>
                      <a:pt x="5887" y="318"/>
                    </a:lnTo>
                    <a:lnTo>
                      <a:pt x="5754" y="556"/>
                    </a:lnTo>
                    <a:lnTo>
                      <a:pt x="5621" y="874"/>
                    </a:lnTo>
                    <a:lnTo>
                      <a:pt x="5577" y="1032"/>
                    </a:lnTo>
                    <a:lnTo>
                      <a:pt x="5444" y="1191"/>
                    </a:lnTo>
                    <a:lnTo>
                      <a:pt x="5400" y="1350"/>
                    </a:lnTo>
                    <a:lnTo>
                      <a:pt x="5356" y="1588"/>
                    </a:lnTo>
                    <a:lnTo>
                      <a:pt x="5400" y="2303"/>
                    </a:lnTo>
                    <a:lnTo>
                      <a:pt x="5489" y="3176"/>
                    </a:lnTo>
                    <a:lnTo>
                      <a:pt x="5621" y="4209"/>
                    </a:lnTo>
                    <a:lnTo>
                      <a:pt x="5843" y="5479"/>
                    </a:lnTo>
                    <a:lnTo>
                      <a:pt x="6152" y="6909"/>
                    </a:lnTo>
                    <a:lnTo>
                      <a:pt x="6551" y="8656"/>
                    </a:lnTo>
                    <a:lnTo>
                      <a:pt x="7569" y="12785"/>
                    </a:lnTo>
                    <a:lnTo>
                      <a:pt x="7259" y="12468"/>
                    </a:lnTo>
                    <a:lnTo>
                      <a:pt x="6905" y="11912"/>
                    </a:lnTo>
                    <a:lnTo>
                      <a:pt x="6507" y="11356"/>
                    </a:lnTo>
                    <a:lnTo>
                      <a:pt x="6197" y="10800"/>
                    </a:lnTo>
                    <a:lnTo>
                      <a:pt x="5621" y="9688"/>
                    </a:lnTo>
                    <a:lnTo>
                      <a:pt x="5400" y="9212"/>
                    </a:lnTo>
                    <a:lnTo>
                      <a:pt x="5356" y="9212"/>
                    </a:lnTo>
                    <a:lnTo>
                      <a:pt x="5267" y="9053"/>
                    </a:lnTo>
                    <a:lnTo>
                      <a:pt x="5090" y="8974"/>
                    </a:lnTo>
                    <a:lnTo>
                      <a:pt x="4869" y="9053"/>
                    </a:lnTo>
                    <a:lnTo>
                      <a:pt x="4780" y="9212"/>
                    </a:lnTo>
                    <a:lnTo>
                      <a:pt x="4736" y="9371"/>
                    </a:lnTo>
                    <a:lnTo>
                      <a:pt x="4692" y="9688"/>
                    </a:lnTo>
                    <a:lnTo>
                      <a:pt x="4825" y="10641"/>
                    </a:lnTo>
                    <a:lnTo>
                      <a:pt x="4869" y="10879"/>
                    </a:lnTo>
                    <a:lnTo>
                      <a:pt x="4382" y="10641"/>
                    </a:lnTo>
                    <a:lnTo>
                      <a:pt x="3895" y="10482"/>
                    </a:lnTo>
                    <a:lnTo>
                      <a:pt x="2567" y="10482"/>
                    </a:lnTo>
                    <a:lnTo>
                      <a:pt x="2169" y="10641"/>
                    </a:lnTo>
                    <a:lnTo>
                      <a:pt x="1461" y="10879"/>
                    </a:lnTo>
                    <a:lnTo>
                      <a:pt x="885" y="11276"/>
                    </a:lnTo>
                    <a:lnTo>
                      <a:pt x="398" y="11594"/>
                    </a:lnTo>
                    <a:lnTo>
                      <a:pt x="0" y="11991"/>
                    </a:lnTo>
                    <a:lnTo>
                      <a:pt x="398" y="12626"/>
                    </a:lnTo>
                    <a:lnTo>
                      <a:pt x="797" y="13182"/>
                    </a:lnTo>
                    <a:lnTo>
                      <a:pt x="1239" y="13659"/>
                    </a:lnTo>
                    <a:lnTo>
                      <a:pt x="1638" y="14135"/>
                    </a:lnTo>
                    <a:lnTo>
                      <a:pt x="2125" y="14532"/>
                    </a:lnTo>
                    <a:lnTo>
                      <a:pt x="2567" y="14850"/>
                    </a:lnTo>
                    <a:lnTo>
                      <a:pt x="3408" y="15326"/>
                    </a:lnTo>
                    <a:lnTo>
                      <a:pt x="4205" y="15644"/>
                    </a:lnTo>
                    <a:lnTo>
                      <a:pt x="4913" y="15882"/>
                    </a:lnTo>
                    <a:lnTo>
                      <a:pt x="5754" y="16041"/>
                    </a:lnTo>
                    <a:lnTo>
                      <a:pt x="5887" y="16121"/>
                    </a:lnTo>
                    <a:lnTo>
                      <a:pt x="5975" y="16121"/>
                    </a:lnTo>
                    <a:lnTo>
                      <a:pt x="5975" y="16200"/>
                    </a:lnTo>
                    <a:lnTo>
                      <a:pt x="5931" y="16359"/>
                    </a:lnTo>
                    <a:lnTo>
                      <a:pt x="5754" y="16518"/>
                    </a:lnTo>
                    <a:lnTo>
                      <a:pt x="5444" y="16597"/>
                    </a:lnTo>
                    <a:lnTo>
                      <a:pt x="5090" y="16756"/>
                    </a:lnTo>
                    <a:lnTo>
                      <a:pt x="4648" y="17153"/>
                    </a:lnTo>
                    <a:lnTo>
                      <a:pt x="4426" y="17391"/>
                    </a:lnTo>
                    <a:lnTo>
                      <a:pt x="4161" y="17709"/>
                    </a:lnTo>
                    <a:lnTo>
                      <a:pt x="3895" y="18106"/>
                    </a:lnTo>
                    <a:lnTo>
                      <a:pt x="3674" y="18582"/>
                    </a:lnTo>
                    <a:lnTo>
                      <a:pt x="3408" y="19218"/>
                    </a:lnTo>
                    <a:lnTo>
                      <a:pt x="3187" y="19853"/>
                    </a:lnTo>
                    <a:lnTo>
                      <a:pt x="2966" y="20647"/>
                    </a:lnTo>
                    <a:lnTo>
                      <a:pt x="2744" y="21600"/>
                    </a:lnTo>
                    <a:lnTo>
                      <a:pt x="14430" y="21600"/>
                    </a:lnTo>
                    <a:lnTo>
                      <a:pt x="13987" y="20329"/>
                    </a:lnTo>
                    <a:lnTo>
                      <a:pt x="13544" y="19218"/>
                    </a:lnTo>
                    <a:lnTo>
                      <a:pt x="13279" y="18741"/>
                    </a:lnTo>
                    <a:lnTo>
                      <a:pt x="12969" y="18344"/>
                    </a:lnTo>
                    <a:lnTo>
                      <a:pt x="12703" y="18026"/>
                    </a:lnTo>
                    <a:lnTo>
                      <a:pt x="12393" y="17788"/>
                    </a:lnTo>
                    <a:lnTo>
                      <a:pt x="12349" y="17709"/>
                    </a:lnTo>
                    <a:lnTo>
                      <a:pt x="12305" y="17550"/>
                    </a:lnTo>
                    <a:lnTo>
                      <a:pt x="12305" y="17391"/>
                    </a:lnTo>
                    <a:lnTo>
                      <a:pt x="12482" y="17391"/>
                    </a:lnTo>
                    <a:lnTo>
                      <a:pt x="13057" y="17550"/>
                    </a:lnTo>
                    <a:lnTo>
                      <a:pt x="13943" y="17868"/>
                    </a:lnTo>
                    <a:lnTo>
                      <a:pt x="14430" y="18026"/>
                    </a:lnTo>
                    <a:lnTo>
                      <a:pt x="15403" y="18026"/>
                    </a:lnTo>
                    <a:lnTo>
                      <a:pt x="15846" y="17947"/>
                    </a:lnTo>
                    <a:lnTo>
                      <a:pt x="16598" y="17550"/>
                    </a:lnTo>
                    <a:lnTo>
                      <a:pt x="17085" y="17312"/>
                    </a:lnTo>
                    <a:lnTo>
                      <a:pt x="17661" y="16915"/>
                    </a:lnTo>
                    <a:lnTo>
                      <a:pt x="18369" y="16359"/>
                    </a:lnTo>
                    <a:lnTo>
                      <a:pt x="19254" y="15565"/>
                    </a:lnTo>
                    <a:lnTo>
                      <a:pt x="20316" y="14532"/>
                    </a:lnTo>
                    <a:lnTo>
                      <a:pt x="21600" y="13182"/>
                    </a:lnTo>
                    <a:lnTo>
                      <a:pt x="21379" y="13262"/>
                    </a:lnTo>
                    <a:lnTo>
                      <a:pt x="21069" y="13262"/>
                    </a:lnTo>
                    <a:lnTo>
                      <a:pt x="20582" y="13182"/>
                    </a:lnTo>
                    <a:lnTo>
                      <a:pt x="19918" y="13024"/>
                    </a:lnTo>
                    <a:lnTo>
                      <a:pt x="19033" y="12547"/>
                    </a:lnTo>
                    <a:lnTo>
                      <a:pt x="17926" y="11832"/>
                    </a:lnTo>
                    <a:lnTo>
                      <a:pt x="16554" y="10879"/>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sp>
        <p:nvSpPr>
          <p:cNvPr id="1387" name="Title Text"/>
          <p:cNvSpPr txBox="1">
            <a:spLocks noGrp="1"/>
          </p:cNvSpPr>
          <p:nvPr>
            <p:ph type="title"/>
          </p:nvPr>
        </p:nvSpPr>
        <p:spPr>
          <a:xfrm>
            <a:off x="2691844" y="1351449"/>
            <a:ext cx="19000306" cy="1848950"/>
          </a:xfrm>
          <a:prstGeom prst="rect">
            <a:avLst/>
          </a:prstGeom>
        </p:spPr>
        <p:txBody>
          <a:bodyPr lIns="108854" tIns="108854" rIns="108854" bIns="108854" anchor="ctr"/>
          <a:lstStyle>
            <a:lvl1pPr algn="l" defTabSz="1088547">
              <a:defRPr sz="7600">
                <a:latin typeface="Verdana"/>
                <a:ea typeface="Verdana"/>
                <a:cs typeface="Verdana"/>
                <a:sym typeface="Verdana"/>
              </a:defRPr>
            </a:lvl1pPr>
          </a:lstStyle>
          <a:p>
            <a:r>
              <a:t>Title Text</a:t>
            </a:r>
          </a:p>
        </p:txBody>
      </p:sp>
      <p:sp>
        <p:nvSpPr>
          <p:cNvPr id="1388" name="Body Level One…"/>
          <p:cNvSpPr txBox="1">
            <a:spLocks noGrp="1"/>
          </p:cNvSpPr>
          <p:nvPr>
            <p:ph type="body" sz="quarter" idx="1"/>
          </p:nvPr>
        </p:nvSpPr>
        <p:spPr>
          <a:xfrm>
            <a:off x="3595265" y="3625853"/>
            <a:ext cx="8353322" cy="1152531"/>
          </a:xfrm>
          <a:prstGeom prst="rect">
            <a:avLst/>
          </a:prstGeom>
        </p:spPr>
        <p:txBody>
          <a:bodyPr lIns="108854" tIns="108854" rIns="108854" bIns="108854" anchor="b"/>
          <a:lstStyle>
            <a:lvl1pPr indent="0" defTabSz="1088547">
              <a:spcBef>
                <a:spcPts val="1400"/>
              </a:spcBef>
              <a:defRPr sz="5700">
                <a:latin typeface="Verdana"/>
                <a:ea typeface="Verdana"/>
                <a:cs typeface="Verdana"/>
                <a:sym typeface="Verdana"/>
              </a:defRPr>
            </a:lvl1pPr>
            <a:lvl2pPr indent="0" defTabSz="1088547">
              <a:spcBef>
                <a:spcPts val="1400"/>
              </a:spcBef>
              <a:defRPr sz="5700">
                <a:latin typeface="Verdana"/>
                <a:ea typeface="Verdana"/>
                <a:cs typeface="Verdana"/>
                <a:sym typeface="Verdana"/>
              </a:defRPr>
            </a:lvl2pPr>
            <a:lvl3pPr indent="0" defTabSz="1088547">
              <a:spcBef>
                <a:spcPts val="1400"/>
              </a:spcBef>
              <a:defRPr sz="5700">
                <a:latin typeface="Verdana"/>
                <a:ea typeface="Verdana"/>
                <a:cs typeface="Verdana"/>
                <a:sym typeface="Verdana"/>
              </a:defRPr>
            </a:lvl3pPr>
            <a:lvl4pPr indent="0" defTabSz="1088547">
              <a:spcBef>
                <a:spcPts val="1400"/>
              </a:spcBef>
              <a:defRPr sz="5700">
                <a:latin typeface="Verdana"/>
                <a:ea typeface="Verdana"/>
                <a:cs typeface="Verdana"/>
                <a:sym typeface="Verdana"/>
              </a:defRPr>
            </a:lvl4pPr>
            <a:lvl5pPr indent="0" defTabSz="1088547">
              <a:spcBef>
                <a:spcPts val="1400"/>
              </a:spcBef>
              <a:defRPr sz="57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389" name="Text Placeholder 4"/>
          <p:cNvSpPr>
            <a:spLocks noGrp="1"/>
          </p:cNvSpPr>
          <p:nvPr>
            <p:ph type="body" sz="quarter" idx="21"/>
          </p:nvPr>
        </p:nvSpPr>
        <p:spPr>
          <a:xfrm>
            <a:off x="13290875" y="3625853"/>
            <a:ext cx="8401276" cy="1152531"/>
          </a:xfrm>
          <a:prstGeom prst="rect">
            <a:avLst/>
          </a:prstGeom>
        </p:spPr>
        <p:txBody>
          <a:bodyPr lIns="108854" tIns="108854" rIns="108854" bIns="108854" anchor="b"/>
          <a:lstStyle/>
          <a:p>
            <a:endParaRPr/>
          </a:p>
        </p:txBody>
      </p:sp>
      <p:sp>
        <p:nvSpPr>
          <p:cNvPr id="1390" name="Slide Number"/>
          <p:cNvSpPr txBox="1">
            <a:spLocks noGrp="1"/>
          </p:cNvSpPr>
          <p:nvPr>
            <p:ph type="sldNum" sz="quarter" idx="2"/>
          </p:nvPr>
        </p:nvSpPr>
        <p:spPr>
          <a:xfrm>
            <a:off x="1527087" y="11755764"/>
            <a:ext cx="924766" cy="878109"/>
          </a:xfrm>
          <a:prstGeom prst="rect">
            <a:avLst/>
          </a:prstGeom>
        </p:spPr>
        <p:txBody>
          <a:bodyPr lIns="108854" tIns="108854" rIns="108854" bIns="108854" anchor="b"/>
          <a:lstStyle>
            <a:lvl1pPr algn="l">
              <a:defRPr sz="4300">
                <a:solidFill>
                  <a:srgbClr val="FF9000"/>
                </a:solidFill>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D6251B"/>
            </a:gs>
            <a:gs pos="92000">
              <a:srgbClr val="850D00"/>
            </a:gs>
          </a:gsLst>
          <a:lin ang="5400000" scaled="0"/>
        </a:gradFill>
        <a:effectLst/>
      </p:bgPr>
    </p:bg>
    <p:spTree>
      <p:nvGrpSpPr>
        <p:cNvPr id="1" name=""/>
        <p:cNvGrpSpPr/>
        <p:nvPr/>
      </p:nvGrpSpPr>
      <p:grpSpPr>
        <a:xfrm>
          <a:off x="0" y="0"/>
          <a:ext cx="0" cy="0"/>
          <a:chOff x="0" y="0"/>
          <a:chExt cx="0" cy="0"/>
        </a:xfrm>
      </p:grpSpPr>
      <p:grpSp>
        <p:nvGrpSpPr>
          <p:cNvPr id="1427" name="Group 60"/>
          <p:cNvGrpSpPr/>
          <p:nvPr/>
        </p:nvGrpSpPr>
        <p:grpSpPr>
          <a:xfrm>
            <a:off x="-410498" y="-14"/>
            <a:ext cx="25332062" cy="14280535"/>
            <a:chOff x="-3" y="-2"/>
            <a:chExt cx="25332061" cy="14280535"/>
          </a:xfrm>
        </p:grpSpPr>
        <p:grpSp>
          <p:nvGrpSpPr>
            <p:cNvPr id="1403" name="Group 182"/>
            <p:cNvGrpSpPr/>
            <p:nvPr/>
          </p:nvGrpSpPr>
          <p:grpSpPr>
            <a:xfrm>
              <a:off x="-4" y="1226"/>
              <a:ext cx="24702284" cy="14279307"/>
              <a:chOff x="-1" y="-1"/>
              <a:chExt cx="24702282" cy="14279306"/>
            </a:xfrm>
          </p:grpSpPr>
          <p:sp>
            <p:nvSpPr>
              <p:cNvPr id="1397" name="Freeform 12"/>
              <p:cNvSpPr/>
              <p:nvPr/>
            </p:nvSpPr>
            <p:spPr>
              <a:xfrm rot="8051039">
                <a:off x="730603" y="7199502"/>
                <a:ext cx="2109774" cy="2929200"/>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98" name="Freeform 28"/>
              <p:cNvSpPr/>
              <p:nvPr/>
            </p:nvSpPr>
            <p:spPr>
              <a:xfrm rot="7569598">
                <a:off x="2178568" y="-45691"/>
                <a:ext cx="1665346" cy="350263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399" name="Freeform 36"/>
              <p:cNvSpPr/>
              <p:nvPr/>
            </p:nvSpPr>
            <p:spPr>
              <a:xfrm rot="11849821">
                <a:off x="21077787" y="1194321"/>
                <a:ext cx="2838072" cy="2126294"/>
              </a:xfrm>
              <a:custGeom>
                <a:avLst/>
                <a:gdLst/>
                <a:ahLst/>
                <a:cxnLst>
                  <a:cxn ang="0">
                    <a:pos x="wd2" y="hd2"/>
                  </a:cxn>
                  <a:cxn ang="5400000">
                    <a:pos x="wd2" y="hd2"/>
                  </a:cxn>
                  <a:cxn ang="10800000">
                    <a:pos x="wd2" y="hd2"/>
                  </a:cxn>
                  <a:cxn ang="16200000">
                    <a:pos x="wd2" y="hd2"/>
                  </a:cxn>
                </a:cxnLst>
                <a:rect l="0" t="0" r="r" b="b"/>
                <a:pathLst>
                  <a:path w="21600" h="21600" extrusionOk="0">
                    <a:moveTo>
                      <a:pt x="15822" y="9480"/>
                    </a:moveTo>
                    <a:lnTo>
                      <a:pt x="15638" y="9526"/>
                    </a:lnTo>
                    <a:lnTo>
                      <a:pt x="15455" y="9595"/>
                    </a:lnTo>
                    <a:lnTo>
                      <a:pt x="15065" y="9779"/>
                    </a:lnTo>
                    <a:lnTo>
                      <a:pt x="14675" y="10031"/>
                    </a:lnTo>
                    <a:lnTo>
                      <a:pt x="14308" y="10284"/>
                    </a:lnTo>
                    <a:lnTo>
                      <a:pt x="13643" y="10789"/>
                    </a:lnTo>
                    <a:lnTo>
                      <a:pt x="13254" y="11110"/>
                    </a:lnTo>
                    <a:lnTo>
                      <a:pt x="13162" y="11156"/>
                    </a:lnTo>
                    <a:lnTo>
                      <a:pt x="13093" y="11179"/>
                    </a:lnTo>
                    <a:lnTo>
                      <a:pt x="13070" y="11156"/>
                    </a:lnTo>
                    <a:lnTo>
                      <a:pt x="13047" y="11110"/>
                    </a:lnTo>
                    <a:lnTo>
                      <a:pt x="13047" y="10972"/>
                    </a:lnTo>
                    <a:lnTo>
                      <a:pt x="13185" y="10834"/>
                    </a:lnTo>
                    <a:lnTo>
                      <a:pt x="13299" y="10674"/>
                    </a:lnTo>
                    <a:lnTo>
                      <a:pt x="13391" y="10513"/>
                    </a:lnTo>
                    <a:lnTo>
                      <a:pt x="13483" y="10329"/>
                    </a:lnTo>
                    <a:lnTo>
                      <a:pt x="13620" y="9962"/>
                    </a:lnTo>
                    <a:lnTo>
                      <a:pt x="13712" y="9549"/>
                    </a:lnTo>
                    <a:lnTo>
                      <a:pt x="13781" y="9113"/>
                    </a:lnTo>
                    <a:lnTo>
                      <a:pt x="13804" y="8654"/>
                    </a:lnTo>
                    <a:lnTo>
                      <a:pt x="13804" y="8172"/>
                    </a:lnTo>
                    <a:lnTo>
                      <a:pt x="13781" y="7713"/>
                    </a:lnTo>
                    <a:lnTo>
                      <a:pt x="13735" y="7231"/>
                    </a:lnTo>
                    <a:lnTo>
                      <a:pt x="13689" y="6772"/>
                    </a:lnTo>
                    <a:lnTo>
                      <a:pt x="13552" y="5922"/>
                    </a:lnTo>
                    <a:lnTo>
                      <a:pt x="13414" y="5211"/>
                    </a:lnTo>
                    <a:lnTo>
                      <a:pt x="13322" y="4683"/>
                    </a:lnTo>
                    <a:lnTo>
                      <a:pt x="13299" y="4453"/>
                    </a:lnTo>
                    <a:lnTo>
                      <a:pt x="13208" y="4224"/>
                    </a:lnTo>
                    <a:lnTo>
                      <a:pt x="13116" y="3971"/>
                    </a:lnTo>
                    <a:lnTo>
                      <a:pt x="13001" y="3719"/>
                    </a:lnTo>
                    <a:lnTo>
                      <a:pt x="12703" y="3168"/>
                    </a:lnTo>
                    <a:lnTo>
                      <a:pt x="12359" y="2640"/>
                    </a:lnTo>
                    <a:lnTo>
                      <a:pt x="12015" y="2135"/>
                    </a:lnTo>
                    <a:lnTo>
                      <a:pt x="11694" y="1699"/>
                    </a:lnTo>
                    <a:lnTo>
                      <a:pt x="11442" y="1377"/>
                    </a:lnTo>
                    <a:lnTo>
                      <a:pt x="11282" y="1194"/>
                    </a:lnTo>
                    <a:lnTo>
                      <a:pt x="11167" y="1079"/>
                    </a:lnTo>
                    <a:lnTo>
                      <a:pt x="10983" y="712"/>
                    </a:lnTo>
                    <a:lnTo>
                      <a:pt x="10915" y="505"/>
                    </a:lnTo>
                    <a:lnTo>
                      <a:pt x="10823" y="161"/>
                    </a:lnTo>
                    <a:lnTo>
                      <a:pt x="10800" y="0"/>
                    </a:lnTo>
                    <a:lnTo>
                      <a:pt x="10754" y="161"/>
                    </a:lnTo>
                    <a:lnTo>
                      <a:pt x="10662" y="505"/>
                    </a:lnTo>
                    <a:lnTo>
                      <a:pt x="10594" y="712"/>
                    </a:lnTo>
                    <a:lnTo>
                      <a:pt x="10525" y="895"/>
                    </a:lnTo>
                    <a:lnTo>
                      <a:pt x="10433" y="1079"/>
                    </a:lnTo>
                    <a:lnTo>
                      <a:pt x="10135" y="1377"/>
                    </a:lnTo>
                    <a:lnTo>
                      <a:pt x="9883" y="1699"/>
                    </a:lnTo>
                    <a:lnTo>
                      <a:pt x="9562" y="2135"/>
                    </a:lnTo>
                    <a:lnTo>
                      <a:pt x="9218" y="2640"/>
                    </a:lnTo>
                    <a:lnTo>
                      <a:pt x="8897" y="3168"/>
                    </a:lnTo>
                    <a:lnTo>
                      <a:pt x="8599" y="3719"/>
                    </a:lnTo>
                    <a:lnTo>
                      <a:pt x="8461" y="3971"/>
                    </a:lnTo>
                    <a:lnTo>
                      <a:pt x="8369" y="4224"/>
                    </a:lnTo>
                    <a:lnTo>
                      <a:pt x="8301" y="4453"/>
                    </a:lnTo>
                    <a:lnTo>
                      <a:pt x="8255" y="4683"/>
                    </a:lnTo>
                    <a:lnTo>
                      <a:pt x="8163" y="5211"/>
                    </a:lnTo>
                    <a:lnTo>
                      <a:pt x="8048" y="5922"/>
                    </a:lnTo>
                    <a:lnTo>
                      <a:pt x="7911" y="6772"/>
                    </a:lnTo>
                    <a:lnTo>
                      <a:pt x="7842" y="7231"/>
                    </a:lnTo>
                    <a:lnTo>
                      <a:pt x="7796" y="7713"/>
                    </a:lnTo>
                    <a:lnTo>
                      <a:pt x="7773" y="8172"/>
                    </a:lnTo>
                    <a:lnTo>
                      <a:pt x="7773" y="8654"/>
                    </a:lnTo>
                    <a:lnTo>
                      <a:pt x="7796" y="9113"/>
                    </a:lnTo>
                    <a:lnTo>
                      <a:pt x="7865" y="9549"/>
                    </a:lnTo>
                    <a:lnTo>
                      <a:pt x="7957" y="9962"/>
                    </a:lnTo>
                    <a:lnTo>
                      <a:pt x="8025" y="10146"/>
                    </a:lnTo>
                    <a:lnTo>
                      <a:pt x="8117" y="10329"/>
                    </a:lnTo>
                    <a:lnTo>
                      <a:pt x="8186" y="10513"/>
                    </a:lnTo>
                    <a:lnTo>
                      <a:pt x="8415" y="10834"/>
                    </a:lnTo>
                    <a:lnTo>
                      <a:pt x="8530" y="10972"/>
                    </a:lnTo>
                    <a:lnTo>
                      <a:pt x="8553" y="11018"/>
                    </a:lnTo>
                    <a:lnTo>
                      <a:pt x="8553" y="11110"/>
                    </a:lnTo>
                    <a:lnTo>
                      <a:pt x="8530" y="11156"/>
                    </a:lnTo>
                    <a:lnTo>
                      <a:pt x="8484" y="11179"/>
                    </a:lnTo>
                    <a:lnTo>
                      <a:pt x="8346" y="11110"/>
                    </a:lnTo>
                    <a:lnTo>
                      <a:pt x="7957" y="10789"/>
                    </a:lnTo>
                    <a:lnTo>
                      <a:pt x="7292" y="10284"/>
                    </a:lnTo>
                    <a:lnTo>
                      <a:pt x="6512" y="9779"/>
                    </a:lnTo>
                    <a:lnTo>
                      <a:pt x="6122" y="9595"/>
                    </a:lnTo>
                    <a:lnTo>
                      <a:pt x="5939" y="9526"/>
                    </a:lnTo>
                    <a:lnTo>
                      <a:pt x="5778" y="9480"/>
                    </a:lnTo>
                    <a:lnTo>
                      <a:pt x="5068" y="9319"/>
                    </a:lnTo>
                    <a:lnTo>
                      <a:pt x="4609" y="9228"/>
                    </a:lnTo>
                    <a:lnTo>
                      <a:pt x="4059" y="9159"/>
                    </a:lnTo>
                    <a:lnTo>
                      <a:pt x="3348" y="9113"/>
                    </a:lnTo>
                    <a:lnTo>
                      <a:pt x="2476" y="9090"/>
                    </a:lnTo>
                    <a:lnTo>
                      <a:pt x="1353" y="9113"/>
                    </a:lnTo>
                    <a:lnTo>
                      <a:pt x="0" y="9182"/>
                    </a:lnTo>
                    <a:lnTo>
                      <a:pt x="46" y="9205"/>
                    </a:lnTo>
                    <a:lnTo>
                      <a:pt x="206" y="9251"/>
                    </a:lnTo>
                    <a:lnTo>
                      <a:pt x="459" y="9365"/>
                    </a:lnTo>
                    <a:lnTo>
                      <a:pt x="825" y="9595"/>
                    </a:lnTo>
                    <a:lnTo>
                      <a:pt x="1055" y="9756"/>
                    </a:lnTo>
                    <a:lnTo>
                      <a:pt x="1307" y="9985"/>
                    </a:lnTo>
                    <a:lnTo>
                      <a:pt x="1605" y="10238"/>
                    </a:lnTo>
                    <a:lnTo>
                      <a:pt x="1926" y="10536"/>
                    </a:lnTo>
                    <a:lnTo>
                      <a:pt x="2270" y="10903"/>
                    </a:lnTo>
                    <a:lnTo>
                      <a:pt x="2660" y="11316"/>
                    </a:lnTo>
                    <a:lnTo>
                      <a:pt x="3073" y="11799"/>
                    </a:lnTo>
                    <a:lnTo>
                      <a:pt x="3508" y="12349"/>
                    </a:lnTo>
                    <a:lnTo>
                      <a:pt x="3990" y="12900"/>
                    </a:lnTo>
                    <a:lnTo>
                      <a:pt x="4425" y="13336"/>
                    </a:lnTo>
                    <a:lnTo>
                      <a:pt x="4861" y="13704"/>
                    </a:lnTo>
                    <a:lnTo>
                      <a:pt x="5274" y="13979"/>
                    </a:lnTo>
                    <a:lnTo>
                      <a:pt x="5664" y="14209"/>
                    </a:lnTo>
                    <a:lnTo>
                      <a:pt x="6031" y="14346"/>
                    </a:lnTo>
                    <a:lnTo>
                      <a:pt x="6375" y="14461"/>
                    </a:lnTo>
                    <a:lnTo>
                      <a:pt x="6696" y="14507"/>
                    </a:lnTo>
                    <a:lnTo>
                      <a:pt x="6971" y="14530"/>
                    </a:lnTo>
                    <a:lnTo>
                      <a:pt x="7246" y="14530"/>
                    </a:lnTo>
                    <a:lnTo>
                      <a:pt x="7452" y="14507"/>
                    </a:lnTo>
                    <a:lnTo>
                      <a:pt x="7659" y="14461"/>
                    </a:lnTo>
                    <a:lnTo>
                      <a:pt x="7911" y="14369"/>
                    </a:lnTo>
                    <a:lnTo>
                      <a:pt x="8003" y="14323"/>
                    </a:lnTo>
                    <a:lnTo>
                      <a:pt x="8071" y="14323"/>
                    </a:lnTo>
                    <a:lnTo>
                      <a:pt x="8209" y="14346"/>
                    </a:lnTo>
                    <a:lnTo>
                      <a:pt x="8255" y="14369"/>
                    </a:lnTo>
                    <a:lnTo>
                      <a:pt x="8255" y="14415"/>
                    </a:lnTo>
                    <a:lnTo>
                      <a:pt x="8232" y="14461"/>
                    </a:lnTo>
                    <a:lnTo>
                      <a:pt x="8117" y="14553"/>
                    </a:lnTo>
                    <a:lnTo>
                      <a:pt x="7865" y="14714"/>
                    </a:lnTo>
                    <a:lnTo>
                      <a:pt x="7475" y="14989"/>
                    </a:lnTo>
                    <a:lnTo>
                      <a:pt x="6971" y="15356"/>
                    </a:lnTo>
                    <a:lnTo>
                      <a:pt x="6696" y="15609"/>
                    </a:lnTo>
                    <a:lnTo>
                      <a:pt x="6397" y="15861"/>
                    </a:lnTo>
                    <a:lnTo>
                      <a:pt x="6099" y="16137"/>
                    </a:lnTo>
                    <a:lnTo>
                      <a:pt x="5801" y="16458"/>
                    </a:lnTo>
                    <a:lnTo>
                      <a:pt x="5526" y="16780"/>
                    </a:lnTo>
                    <a:lnTo>
                      <a:pt x="5251" y="17147"/>
                    </a:lnTo>
                    <a:lnTo>
                      <a:pt x="4999" y="17514"/>
                    </a:lnTo>
                    <a:lnTo>
                      <a:pt x="4769" y="17927"/>
                    </a:lnTo>
                    <a:lnTo>
                      <a:pt x="4586" y="18340"/>
                    </a:lnTo>
                    <a:lnTo>
                      <a:pt x="4425" y="18800"/>
                    </a:lnTo>
                    <a:lnTo>
                      <a:pt x="4838" y="18800"/>
                    </a:lnTo>
                    <a:lnTo>
                      <a:pt x="5274" y="18754"/>
                    </a:lnTo>
                    <a:lnTo>
                      <a:pt x="5549" y="18731"/>
                    </a:lnTo>
                    <a:lnTo>
                      <a:pt x="5847" y="18662"/>
                    </a:lnTo>
                    <a:lnTo>
                      <a:pt x="6168" y="18593"/>
                    </a:lnTo>
                    <a:lnTo>
                      <a:pt x="6512" y="18501"/>
                    </a:lnTo>
                    <a:lnTo>
                      <a:pt x="6856" y="18386"/>
                    </a:lnTo>
                    <a:lnTo>
                      <a:pt x="7200" y="18226"/>
                    </a:lnTo>
                    <a:lnTo>
                      <a:pt x="7567" y="18042"/>
                    </a:lnTo>
                    <a:lnTo>
                      <a:pt x="7911" y="17813"/>
                    </a:lnTo>
                    <a:lnTo>
                      <a:pt x="8255" y="17560"/>
                    </a:lnTo>
                    <a:lnTo>
                      <a:pt x="8599" y="17262"/>
                    </a:lnTo>
                    <a:lnTo>
                      <a:pt x="8622" y="17399"/>
                    </a:lnTo>
                    <a:lnTo>
                      <a:pt x="8690" y="17698"/>
                    </a:lnTo>
                    <a:lnTo>
                      <a:pt x="8759" y="17858"/>
                    </a:lnTo>
                    <a:lnTo>
                      <a:pt x="8828" y="17973"/>
                    </a:lnTo>
                    <a:lnTo>
                      <a:pt x="8920" y="18065"/>
                    </a:lnTo>
                    <a:lnTo>
                      <a:pt x="8989" y="18088"/>
                    </a:lnTo>
                    <a:lnTo>
                      <a:pt x="9057" y="18088"/>
                    </a:lnTo>
                    <a:lnTo>
                      <a:pt x="9149" y="18042"/>
                    </a:lnTo>
                    <a:lnTo>
                      <a:pt x="9241" y="18019"/>
                    </a:lnTo>
                    <a:lnTo>
                      <a:pt x="9355" y="17904"/>
                    </a:lnTo>
                    <a:lnTo>
                      <a:pt x="9401" y="17813"/>
                    </a:lnTo>
                    <a:lnTo>
                      <a:pt x="9401" y="17767"/>
                    </a:lnTo>
                    <a:lnTo>
                      <a:pt x="9493" y="17468"/>
                    </a:lnTo>
                    <a:lnTo>
                      <a:pt x="9699" y="16734"/>
                    </a:lnTo>
                    <a:lnTo>
                      <a:pt x="9837" y="16321"/>
                    </a:lnTo>
                    <a:lnTo>
                      <a:pt x="9997" y="15907"/>
                    </a:lnTo>
                    <a:lnTo>
                      <a:pt x="10181" y="15540"/>
                    </a:lnTo>
                    <a:lnTo>
                      <a:pt x="10273" y="15379"/>
                    </a:lnTo>
                    <a:lnTo>
                      <a:pt x="10364" y="15265"/>
                    </a:lnTo>
                    <a:lnTo>
                      <a:pt x="10364" y="16389"/>
                    </a:lnTo>
                    <a:lnTo>
                      <a:pt x="10318" y="17216"/>
                    </a:lnTo>
                    <a:lnTo>
                      <a:pt x="10273" y="17675"/>
                    </a:lnTo>
                    <a:lnTo>
                      <a:pt x="10227" y="18157"/>
                    </a:lnTo>
                    <a:lnTo>
                      <a:pt x="10158" y="18616"/>
                    </a:lnTo>
                    <a:lnTo>
                      <a:pt x="10066" y="19098"/>
                    </a:lnTo>
                    <a:lnTo>
                      <a:pt x="9975" y="19534"/>
                    </a:lnTo>
                    <a:lnTo>
                      <a:pt x="9837" y="19947"/>
                    </a:lnTo>
                    <a:lnTo>
                      <a:pt x="9676" y="20338"/>
                    </a:lnTo>
                    <a:lnTo>
                      <a:pt x="9401" y="20820"/>
                    </a:lnTo>
                    <a:lnTo>
                      <a:pt x="9172" y="21049"/>
                    </a:lnTo>
                    <a:lnTo>
                      <a:pt x="9034" y="21141"/>
                    </a:lnTo>
                    <a:lnTo>
                      <a:pt x="8943" y="21233"/>
                    </a:lnTo>
                    <a:lnTo>
                      <a:pt x="8943" y="21325"/>
                    </a:lnTo>
                    <a:lnTo>
                      <a:pt x="9034" y="21416"/>
                    </a:lnTo>
                    <a:lnTo>
                      <a:pt x="9126" y="21485"/>
                    </a:lnTo>
                    <a:lnTo>
                      <a:pt x="9355" y="21577"/>
                    </a:lnTo>
                    <a:lnTo>
                      <a:pt x="9493" y="21600"/>
                    </a:lnTo>
                    <a:lnTo>
                      <a:pt x="9654" y="21600"/>
                    </a:lnTo>
                    <a:lnTo>
                      <a:pt x="9837" y="21554"/>
                    </a:lnTo>
                    <a:lnTo>
                      <a:pt x="10020" y="21439"/>
                    </a:lnTo>
                    <a:lnTo>
                      <a:pt x="10066" y="21416"/>
                    </a:lnTo>
                    <a:lnTo>
                      <a:pt x="10135" y="21393"/>
                    </a:lnTo>
                    <a:lnTo>
                      <a:pt x="10227" y="21393"/>
                    </a:lnTo>
                    <a:lnTo>
                      <a:pt x="10318" y="21348"/>
                    </a:lnTo>
                    <a:lnTo>
                      <a:pt x="10364" y="21302"/>
                    </a:lnTo>
                    <a:lnTo>
                      <a:pt x="10410" y="21233"/>
                    </a:lnTo>
                    <a:lnTo>
                      <a:pt x="10548" y="20911"/>
                    </a:lnTo>
                    <a:lnTo>
                      <a:pt x="10685" y="20475"/>
                    </a:lnTo>
                    <a:lnTo>
                      <a:pt x="10800" y="19947"/>
                    </a:lnTo>
                    <a:lnTo>
                      <a:pt x="10915" y="19282"/>
                    </a:lnTo>
                    <a:lnTo>
                      <a:pt x="11006" y="18478"/>
                    </a:lnTo>
                    <a:lnTo>
                      <a:pt x="11098" y="17560"/>
                    </a:lnTo>
                    <a:lnTo>
                      <a:pt x="11167" y="16481"/>
                    </a:lnTo>
                    <a:lnTo>
                      <a:pt x="11236" y="15265"/>
                    </a:lnTo>
                    <a:lnTo>
                      <a:pt x="11327" y="15402"/>
                    </a:lnTo>
                    <a:lnTo>
                      <a:pt x="11419" y="15563"/>
                    </a:lnTo>
                    <a:lnTo>
                      <a:pt x="11603" y="15930"/>
                    </a:lnTo>
                    <a:lnTo>
                      <a:pt x="11763" y="16343"/>
                    </a:lnTo>
                    <a:lnTo>
                      <a:pt x="11901" y="16757"/>
                    </a:lnTo>
                    <a:lnTo>
                      <a:pt x="12107" y="17468"/>
                    </a:lnTo>
                    <a:lnTo>
                      <a:pt x="12176" y="17767"/>
                    </a:lnTo>
                    <a:lnTo>
                      <a:pt x="12176" y="17813"/>
                    </a:lnTo>
                    <a:lnTo>
                      <a:pt x="12222" y="17904"/>
                    </a:lnTo>
                    <a:lnTo>
                      <a:pt x="12336" y="18019"/>
                    </a:lnTo>
                    <a:lnTo>
                      <a:pt x="12428" y="18042"/>
                    </a:lnTo>
                    <a:lnTo>
                      <a:pt x="12543" y="18088"/>
                    </a:lnTo>
                    <a:lnTo>
                      <a:pt x="12611" y="18088"/>
                    </a:lnTo>
                    <a:lnTo>
                      <a:pt x="12657" y="18065"/>
                    </a:lnTo>
                    <a:lnTo>
                      <a:pt x="12749" y="17973"/>
                    </a:lnTo>
                    <a:lnTo>
                      <a:pt x="12841" y="17858"/>
                    </a:lnTo>
                    <a:lnTo>
                      <a:pt x="12887" y="17698"/>
                    </a:lnTo>
                    <a:lnTo>
                      <a:pt x="12978" y="17399"/>
                    </a:lnTo>
                    <a:lnTo>
                      <a:pt x="13001" y="17262"/>
                    </a:lnTo>
                    <a:lnTo>
                      <a:pt x="13322" y="17560"/>
                    </a:lnTo>
                    <a:lnTo>
                      <a:pt x="13666" y="17813"/>
                    </a:lnTo>
                    <a:lnTo>
                      <a:pt x="14033" y="18042"/>
                    </a:lnTo>
                    <a:lnTo>
                      <a:pt x="14377" y="18226"/>
                    </a:lnTo>
                    <a:lnTo>
                      <a:pt x="14744" y="18386"/>
                    </a:lnTo>
                    <a:lnTo>
                      <a:pt x="15088" y="18501"/>
                    </a:lnTo>
                    <a:lnTo>
                      <a:pt x="15409" y="18593"/>
                    </a:lnTo>
                    <a:lnTo>
                      <a:pt x="15730" y="18662"/>
                    </a:lnTo>
                    <a:lnTo>
                      <a:pt x="16028" y="18731"/>
                    </a:lnTo>
                    <a:lnTo>
                      <a:pt x="16303" y="18754"/>
                    </a:lnTo>
                    <a:lnTo>
                      <a:pt x="16762" y="18800"/>
                    </a:lnTo>
                    <a:lnTo>
                      <a:pt x="17175" y="18800"/>
                    </a:lnTo>
                    <a:lnTo>
                      <a:pt x="17014" y="18340"/>
                    </a:lnTo>
                    <a:lnTo>
                      <a:pt x="16808" y="17927"/>
                    </a:lnTo>
                    <a:lnTo>
                      <a:pt x="16578" y="17514"/>
                    </a:lnTo>
                    <a:lnTo>
                      <a:pt x="16074" y="16780"/>
                    </a:lnTo>
                    <a:lnTo>
                      <a:pt x="15478" y="16137"/>
                    </a:lnTo>
                    <a:lnTo>
                      <a:pt x="15203" y="15861"/>
                    </a:lnTo>
                    <a:lnTo>
                      <a:pt x="14904" y="15609"/>
                    </a:lnTo>
                    <a:lnTo>
                      <a:pt x="14629" y="15356"/>
                    </a:lnTo>
                    <a:lnTo>
                      <a:pt x="14102" y="14989"/>
                    </a:lnTo>
                    <a:lnTo>
                      <a:pt x="13712" y="14714"/>
                    </a:lnTo>
                    <a:lnTo>
                      <a:pt x="13483" y="14553"/>
                    </a:lnTo>
                    <a:lnTo>
                      <a:pt x="13368" y="14461"/>
                    </a:lnTo>
                    <a:lnTo>
                      <a:pt x="13322" y="14415"/>
                    </a:lnTo>
                    <a:lnTo>
                      <a:pt x="13345" y="14369"/>
                    </a:lnTo>
                    <a:lnTo>
                      <a:pt x="13391" y="14346"/>
                    </a:lnTo>
                    <a:lnTo>
                      <a:pt x="13506" y="14323"/>
                    </a:lnTo>
                    <a:lnTo>
                      <a:pt x="13575" y="14323"/>
                    </a:lnTo>
                    <a:lnTo>
                      <a:pt x="13666" y="14369"/>
                    </a:lnTo>
                    <a:lnTo>
                      <a:pt x="13941" y="14461"/>
                    </a:lnTo>
                    <a:lnTo>
                      <a:pt x="14125" y="14507"/>
                    </a:lnTo>
                    <a:lnTo>
                      <a:pt x="14354" y="14530"/>
                    </a:lnTo>
                    <a:lnTo>
                      <a:pt x="14606" y="14530"/>
                    </a:lnTo>
                    <a:lnTo>
                      <a:pt x="14904" y="14507"/>
                    </a:lnTo>
                    <a:lnTo>
                      <a:pt x="15225" y="14461"/>
                    </a:lnTo>
                    <a:lnTo>
                      <a:pt x="15569" y="14346"/>
                    </a:lnTo>
                    <a:lnTo>
                      <a:pt x="15936" y="14209"/>
                    </a:lnTo>
                    <a:lnTo>
                      <a:pt x="16326" y="13979"/>
                    </a:lnTo>
                    <a:lnTo>
                      <a:pt x="16739" y="13704"/>
                    </a:lnTo>
                    <a:lnTo>
                      <a:pt x="17175" y="13336"/>
                    </a:lnTo>
                    <a:lnTo>
                      <a:pt x="17610" y="12900"/>
                    </a:lnTo>
                    <a:lnTo>
                      <a:pt x="18527" y="11799"/>
                    </a:lnTo>
                    <a:lnTo>
                      <a:pt x="18940" y="11316"/>
                    </a:lnTo>
                    <a:lnTo>
                      <a:pt x="19307" y="10903"/>
                    </a:lnTo>
                    <a:lnTo>
                      <a:pt x="19674" y="10536"/>
                    </a:lnTo>
                    <a:lnTo>
                      <a:pt x="19995" y="10238"/>
                    </a:lnTo>
                    <a:lnTo>
                      <a:pt x="20270" y="9985"/>
                    </a:lnTo>
                    <a:lnTo>
                      <a:pt x="20522" y="9756"/>
                    </a:lnTo>
                    <a:lnTo>
                      <a:pt x="20752" y="9595"/>
                    </a:lnTo>
                    <a:lnTo>
                      <a:pt x="21141" y="9365"/>
                    </a:lnTo>
                    <a:lnTo>
                      <a:pt x="21394" y="9251"/>
                    </a:lnTo>
                    <a:lnTo>
                      <a:pt x="21554" y="9205"/>
                    </a:lnTo>
                    <a:lnTo>
                      <a:pt x="21600" y="9182"/>
                    </a:lnTo>
                    <a:lnTo>
                      <a:pt x="20224" y="9113"/>
                    </a:lnTo>
                    <a:lnTo>
                      <a:pt x="19124" y="9090"/>
                    </a:lnTo>
                    <a:lnTo>
                      <a:pt x="18229" y="9113"/>
                    </a:lnTo>
                    <a:lnTo>
                      <a:pt x="17518" y="9159"/>
                    </a:lnTo>
                    <a:lnTo>
                      <a:pt x="16968" y="9228"/>
                    </a:lnTo>
                    <a:lnTo>
                      <a:pt x="16532" y="9319"/>
                    </a:lnTo>
                    <a:lnTo>
                      <a:pt x="15822" y="948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00" name="Freeform 32"/>
              <p:cNvSpPr/>
              <p:nvPr/>
            </p:nvSpPr>
            <p:spPr>
              <a:xfrm rot="6220444">
                <a:off x="20044409" y="2665166"/>
                <a:ext cx="1141019" cy="3599298"/>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01" name="Freeform 16"/>
              <p:cNvSpPr/>
              <p:nvPr/>
            </p:nvSpPr>
            <p:spPr>
              <a:xfrm rot="6533397">
                <a:off x="21921688" y="9391293"/>
                <a:ext cx="1709320" cy="3486236"/>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02" name="Freeform 20"/>
              <p:cNvSpPr/>
              <p:nvPr/>
            </p:nvSpPr>
            <p:spPr>
              <a:xfrm rot="7604268">
                <a:off x="20480070" y="10392730"/>
                <a:ext cx="1591955" cy="4065560"/>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414" name="Group 189"/>
            <p:cNvGrpSpPr/>
            <p:nvPr/>
          </p:nvGrpSpPr>
          <p:grpSpPr>
            <a:xfrm>
              <a:off x="410484" y="41190"/>
              <a:ext cx="24384026" cy="13674833"/>
              <a:chOff x="0" y="-1"/>
              <a:chExt cx="24384024" cy="13674832"/>
            </a:xfrm>
          </p:grpSpPr>
          <p:sp>
            <p:nvSpPr>
              <p:cNvPr id="1404" name="Freeform 12"/>
              <p:cNvSpPr/>
              <p:nvPr/>
            </p:nvSpPr>
            <p:spPr>
              <a:xfrm rot="19954067">
                <a:off x="20594411" y="7411706"/>
                <a:ext cx="2491633" cy="1945901"/>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05" name="Freeform 20"/>
              <p:cNvSpPr/>
              <p:nvPr/>
            </p:nvSpPr>
            <p:spPr>
              <a:xfrm rot="12859877">
                <a:off x="18431152" y="10344805"/>
                <a:ext cx="1756280" cy="2522946"/>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06" name="Freeform 12"/>
              <p:cNvSpPr/>
              <p:nvPr/>
            </p:nvSpPr>
            <p:spPr>
              <a:xfrm rot="1886122">
                <a:off x="19360415" y="4874929"/>
                <a:ext cx="2185051" cy="1706473"/>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07" name="Freeform 16"/>
              <p:cNvSpPr/>
              <p:nvPr/>
            </p:nvSpPr>
            <p:spPr>
              <a:xfrm rot="19458545">
                <a:off x="21721928" y="337576"/>
                <a:ext cx="1718344" cy="1971365"/>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08" name="Freeform 32"/>
              <p:cNvSpPr/>
              <p:nvPr/>
            </p:nvSpPr>
            <p:spPr>
              <a:xfrm rot="16200000">
                <a:off x="19323849" y="1415223"/>
                <a:ext cx="718054" cy="2265049"/>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09" name="Freeform 28"/>
              <p:cNvSpPr/>
              <p:nvPr/>
            </p:nvSpPr>
            <p:spPr>
              <a:xfrm rot="2065345">
                <a:off x="2086525" y="359788"/>
                <a:ext cx="2009313" cy="237718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10" name="Freeform 39"/>
              <p:cNvSpPr/>
              <p:nvPr/>
            </p:nvSpPr>
            <p:spPr>
              <a:xfrm>
                <a:off x="23543600" y="2499741"/>
                <a:ext cx="840420" cy="1553272"/>
              </a:xfrm>
              <a:custGeom>
                <a:avLst/>
                <a:gdLst/>
                <a:ahLst/>
                <a:cxnLst>
                  <a:cxn ang="0">
                    <a:pos x="wd2" y="hd2"/>
                  </a:cxn>
                  <a:cxn ang="5400000">
                    <a:pos x="wd2" y="hd2"/>
                  </a:cxn>
                  <a:cxn ang="10800000">
                    <a:pos x="wd2" y="hd2"/>
                  </a:cxn>
                  <a:cxn ang="16200000">
                    <a:pos x="wd2" y="hd2"/>
                  </a:cxn>
                </a:cxnLst>
                <a:rect l="0" t="0" r="r" b="b"/>
                <a:pathLst>
                  <a:path w="21600" h="21600" extrusionOk="0">
                    <a:moveTo>
                      <a:pt x="4629" y="15652"/>
                    </a:moveTo>
                    <a:lnTo>
                      <a:pt x="5091" y="15840"/>
                    </a:lnTo>
                    <a:lnTo>
                      <a:pt x="5709" y="16466"/>
                    </a:lnTo>
                    <a:lnTo>
                      <a:pt x="6017" y="16842"/>
                    </a:lnTo>
                    <a:lnTo>
                      <a:pt x="6326" y="17718"/>
                    </a:lnTo>
                    <a:lnTo>
                      <a:pt x="6326" y="20285"/>
                    </a:lnTo>
                    <a:lnTo>
                      <a:pt x="6017" y="21412"/>
                    </a:lnTo>
                    <a:lnTo>
                      <a:pt x="5863" y="21600"/>
                    </a:lnTo>
                    <a:lnTo>
                      <a:pt x="6017" y="21600"/>
                    </a:lnTo>
                    <a:lnTo>
                      <a:pt x="8486" y="21037"/>
                    </a:lnTo>
                    <a:lnTo>
                      <a:pt x="10183" y="20598"/>
                    </a:lnTo>
                    <a:lnTo>
                      <a:pt x="12189" y="20223"/>
                    </a:lnTo>
                    <a:lnTo>
                      <a:pt x="14194" y="19910"/>
                    </a:lnTo>
                    <a:lnTo>
                      <a:pt x="16200" y="19659"/>
                    </a:lnTo>
                    <a:lnTo>
                      <a:pt x="18051" y="19534"/>
                    </a:lnTo>
                    <a:lnTo>
                      <a:pt x="18823" y="19534"/>
                    </a:lnTo>
                    <a:lnTo>
                      <a:pt x="19440" y="19597"/>
                    </a:lnTo>
                    <a:lnTo>
                      <a:pt x="20057" y="19158"/>
                    </a:lnTo>
                    <a:lnTo>
                      <a:pt x="21600" y="18219"/>
                    </a:lnTo>
                    <a:lnTo>
                      <a:pt x="21600" y="0"/>
                    </a:lnTo>
                    <a:lnTo>
                      <a:pt x="19286" y="63"/>
                    </a:lnTo>
                    <a:lnTo>
                      <a:pt x="17897" y="125"/>
                    </a:lnTo>
                    <a:lnTo>
                      <a:pt x="16663" y="250"/>
                    </a:lnTo>
                    <a:lnTo>
                      <a:pt x="15737" y="376"/>
                    </a:lnTo>
                    <a:lnTo>
                      <a:pt x="14811" y="563"/>
                    </a:lnTo>
                    <a:lnTo>
                      <a:pt x="14040" y="751"/>
                    </a:lnTo>
                    <a:lnTo>
                      <a:pt x="12343" y="1440"/>
                    </a:lnTo>
                    <a:lnTo>
                      <a:pt x="11726" y="1878"/>
                    </a:lnTo>
                    <a:lnTo>
                      <a:pt x="11417" y="2254"/>
                    </a:lnTo>
                    <a:lnTo>
                      <a:pt x="11263" y="2630"/>
                    </a:lnTo>
                    <a:lnTo>
                      <a:pt x="12960" y="2755"/>
                    </a:lnTo>
                    <a:lnTo>
                      <a:pt x="14349" y="2943"/>
                    </a:lnTo>
                    <a:lnTo>
                      <a:pt x="15583" y="3068"/>
                    </a:lnTo>
                    <a:lnTo>
                      <a:pt x="16509" y="3256"/>
                    </a:lnTo>
                    <a:lnTo>
                      <a:pt x="17126" y="3443"/>
                    </a:lnTo>
                    <a:lnTo>
                      <a:pt x="17589" y="3631"/>
                    </a:lnTo>
                    <a:lnTo>
                      <a:pt x="17743" y="3882"/>
                    </a:lnTo>
                    <a:lnTo>
                      <a:pt x="17743" y="4320"/>
                    </a:lnTo>
                    <a:lnTo>
                      <a:pt x="17434" y="4570"/>
                    </a:lnTo>
                    <a:lnTo>
                      <a:pt x="16354" y="5009"/>
                    </a:lnTo>
                    <a:lnTo>
                      <a:pt x="14811" y="5510"/>
                    </a:lnTo>
                    <a:lnTo>
                      <a:pt x="12960" y="5948"/>
                    </a:lnTo>
                    <a:lnTo>
                      <a:pt x="10954" y="6449"/>
                    </a:lnTo>
                    <a:lnTo>
                      <a:pt x="4474" y="7576"/>
                    </a:lnTo>
                    <a:lnTo>
                      <a:pt x="1234" y="8077"/>
                    </a:lnTo>
                    <a:lnTo>
                      <a:pt x="0" y="8264"/>
                    </a:lnTo>
                    <a:lnTo>
                      <a:pt x="1543" y="8327"/>
                    </a:lnTo>
                    <a:lnTo>
                      <a:pt x="2931" y="8452"/>
                    </a:lnTo>
                    <a:lnTo>
                      <a:pt x="5091" y="8703"/>
                    </a:lnTo>
                    <a:lnTo>
                      <a:pt x="6017" y="8890"/>
                    </a:lnTo>
                    <a:lnTo>
                      <a:pt x="6789" y="9078"/>
                    </a:lnTo>
                    <a:lnTo>
                      <a:pt x="8023" y="9579"/>
                    </a:lnTo>
                    <a:lnTo>
                      <a:pt x="8331" y="9892"/>
                    </a:lnTo>
                    <a:lnTo>
                      <a:pt x="8640" y="10143"/>
                    </a:lnTo>
                    <a:lnTo>
                      <a:pt x="8949" y="10456"/>
                    </a:lnTo>
                    <a:lnTo>
                      <a:pt x="8949" y="11457"/>
                    </a:lnTo>
                    <a:lnTo>
                      <a:pt x="8794" y="12083"/>
                    </a:lnTo>
                    <a:lnTo>
                      <a:pt x="8331" y="12772"/>
                    </a:lnTo>
                    <a:lnTo>
                      <a:pt x="7714" y="13398"/>
                    </a:lnTo>
                    <a:lnTo>
                      <a:pt x="6326" y="14525"/>
                    </a:lnTo>
                    <a:lnTo>
                      <a:pt x="5091" y="15339"/>
                    </a:lnTo>
                    <a:lnTo>
                      <a:pt x="4629" y="15652"/>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11" name="Freeform 88"/>
              <p:cNvSpPr/>
              <p:nvPr/>
            </p:nvSpPr>
            <p:spPr>
              <a:xfrm>
                <a:off x="28849" y="10193126"/>
                <a:ext cx="1847226" cy="1806306"/>
              </a:xfrm>
              <a:custGeom>
                <a:avLst/>
                <a:gdLst/>
                <a:ahLst/>
                <a:cxnLst>
                  <a:cxn ang="0">
                    <a:pos x="wd2" y="hd2"/>
                  </a:cxn>
                  <a:cxn ang="5400000">
                    <a:pos x="wd2" y="hd2"/>
                  </a:cxn>
                  <a:cxn ang="10800000">
                    <a:pos x="wd2" y="hd2"/>
                  </a:cxn>
                  <a:cxn ang="16200000">
                    <a:pos x="wd2" y="hd2"/>
                  </a:cxn>
                </a:cxnLst>
                <a:rect l="0" t="0" r="r" b="b"/>
                <a:pathLst>
                  <a:path w="21600" h="21600" extrusionOk="0">
                    <a:moveTo>
                      <a:pt x="21600" y="20551"/>
                    </a:moveTo>
                    <a:lnTo>
                      <a:pt x="21463" y="20237"/>
                    </a:lnTo>
                    <a:lnTo>
                      <a:pt x="21258" y="19922"/>
                    </a:lnTo>
                    <a:lnTo>
                      <a:pt x="20575" y="19031"/>
                    </a:lnTo>
                    <a:lnTo>
                      <a:pt x="19549" y="17930"/>
                    </a:lnTo>
                    <a:lnTo>
                      <a:pt x="18114" y="16567"/>
                    </a:lnTo>
                    <a:lnTo>
                      <a:pt x="17772" y="16148"/>
                    </a:lnTo>
                    <a:lnTo>
                      <a:pt x="17225" y="15204"/>
                    </a:lnTo>
                    <a:lnTo>
                      <a:pt x="16815" y="13631"/>
                    </a:lnTo>
                    <a:lnTo>
                      <a:pt x="16610" y="12478"/>
                    </a:lnTo>
                    <a:lnTo>
                      <a:pt x="16610" y="11324"/>
                    </a:lnTo>
                    <a:lnTo>
                      <a:pt x="16678" y="10171"/>
                    </a:lnTo>
                    <a:lnTo>
                      <a:pt x="16747" y="9070"/>
                    </a:lnTo>
                    <a:lnTo>
                      <a:pt x="16952" y="8021"/>
                    </a:lnTo>
                    <a:lnTo>
                      <a:pt x="16952" y="7130"/>
                    </a:lnTo>
                    <a:lnTo>
                      <a:pt x="16884" y="6711"/>
                    </a:lnTo>
                    <a:lnTo>
                      <a:pt x="16815" y="6396"/>
                    </a:lnTo>
                    <a:lnTo>
                      <a:pt x="16610" y="6082"/>
                    </a:lnTo>
                    <a:lnTo>
                      <a:pt x="16473" y="5819"/>
                    </a:lnTo>
                    <a:lnTo>
                      <a:pt x="16063" y="5400"/>
                    </a:lnTo>
                    <a:lnTo>
                      <a:pt x="15585" y="5138"/>
                    </a:lnTo>
                    <a:lnTo>
                      <a:pt x="15243" y="4928"/>
                    </a:lnTo>
                    <a:lnTo>
                      <a:pt x="14833" y="4823"/>
                    </a:lnTo>
                    <a:lnTo>
                      <a:pt x="14491" y="5400"/>
                    </a:lnTo>
                    <a:lnTo>
                      <a:pt x="14218" y="5819"/>
                    </a:lnTo>
                    <a:lnTo>
                      <a:pt x="13944" y="6186"/>
                    </a:lnTo>
                    <a:lnTo>
                      <a:pt x="13671" y="6501"/>
                    </a:lnTo>
                    <a:lnTo>
                      <a:pt x="13124" y="6816"/>
                    </a:lnTo>
                    <a:lnTo>
                      <a:pt x="12646" y="6816"/>
                    </a:lnTo>
                    <a:lnTo>
                      <a:pt x="12372" y="6711"/>
                    </a:lnTo>
                    <a:lnTo>
                      <a:pt x="11962" y="6396"/>
                    </a:lnTo>
                    <a:lnTo>
                      <a:pt x="11757" y="6134"/>
                    </a:lnTo>
                    <a:lnTo>
                      <a:pt x="11347" y="5557"/>
                    </a:lnTo>
                    <a:lnTo>
                      <a:pt x="11005" y="4823"/>
                    </a:lnTo>
                    <a:lnTo>
                      <a:pt x="10663" y="4037"/>
                    </a:lnTo>
                    <a:lnTo>
                      <a:pt x="10390" y="3198"/>
                    </a:lnTo>
                    <a:lnTo>
                      <a:pt x="9980" y="1625"/>
                    </a:lnTo>
                    <a:lnTo>
                      <a:pt x="9706" y="472"/>
                    </a:lnTo>
                    <a:lnTo>
                      <a:pt x="9638" y="0"/>
                    </a:lnTo>
                    <a:lnTo>
                      <a:pt x="9228" y="944"/>
                    </a:lnTo>
                    <a:lnTo>
                      <a:pt x="8681" y="1678"/>
                    </a:lnTo>
                    <a:lnTo>
                      <a:pt x="8408" y="1940"/>
                    </a:lnTo>
                    <a:lnTo>
                      <a:pt x="8134" y="2150"/>
                    </a:lnTo>
                    <a:lnTo>
                      <a:pt x="7792" y="2359"/>
                    </a:lnTo>
                    <a:lnTo>
                      <a:pt x="7109" y="2569"/>
                    </a:lnTo>
                    <a:lnTo>
                      <a:pt x="6767" y="2621"/>
                    </a:lnTo>
                    <a:lnTo>
                      <a:pt x="6084" y="2621"/>
                    </a:lnTo>
                    <a:lnTo>
                      <a:pt x="5332" y="2517"/>
                    </a:lnTo>
                    <a:lnTo>
                      <a:pt x="4648" y="2307"/>
                    </a:lnTo>
                    <a:lnTo>
                      <a:pt x="3965" y="2045"/>
                    </a:lnTo>
                    <a:lnTo>
                      <a:pt x="3281" y="1730"/>
                    </a:lnTo>
                    <a:lnTo>
                      <a:pt x="2734" y="1363"/>
                    </a:lnTo>
                    <a:lnTo>
                      <a:pt x="2187" y="1049"/>
                    </a:lnTo>
                    <a:lnTo>
                      <a:pt x="1162" y="262"/>
                    </a:lnTo>
                    <a:lnTo>
                      <a:pt x="889" y="367"/>
                    </a:lnTo>
                    <a:lnTo>
                      <a:pt x="615" y="419"/>
                    </a:lnTo>
                    <a:lnTo>
                      <a:pt x="0" y="524"/>
                    </a:lnTo>
                    <a:lnTo>
                      <a:pt x="0" y="11953"/>
                    </a:lnTo>
                    <a:lnTo>
                      <a:pt x="1435" y="12268"/>
                    </a:lnTo>
                    <a:lnTo>
                      <a:pt x="2734" y="12635"/>
                    </a:lnTo>
                    <a:lnTo>
                      <a:pt x="3828" y="13054"/>
                    </a:lnTo>
                    <a:lnTo>
                      <a:pt x="4238" y="13264"/>
                    </a:lnTo>
                    <a:lnTo>
                      <a:pt x="4648" y="13526"/>
                    </a:lnTo>
                    <a:lnTo>
                      <a:pt x="4853" y="13788"/>
                    </a:lnTo>
                    <a:lnTo>
                      <a:pt x="4990" y="14050"/>
                    </a:lnTo>
                    <a:lnTo>
                      <a:pt x="4990" y="14313"/>
                    </a:lnTo>
                    <a:lnTo>
                      <a:pt x="4853" y="14575"/>
                    </a:lnTo>
                    <a:lnTo>
                      <a:pt x="4580" y="14889"/>
                    </a:lnTo>
                    <a:lnTo>
                      <a:pt x="4101" y="15204"/>
                    </a:lnTo>
                    <a:lnTo>
                      <a:pt x="3418" y="15518"/>
                    </a:lnTo>
                    <a:lnTo>
                      <a:pt x="2597" y="15833"/>
                    </a:lnTo>
                    <a:lnTo>
                      <a:pt x="2666" y="15990"/>
                    </a:lnTo>
                    <a:lnTo>
                      <a:pt x="2803" y="16148"/>
                    </a:lnTo>
                    <a:lnTo>
                      <a:pt x="3076" y="16305"/>
                    </a:lnTo>
                    <a:lnTo>
                      <a:pt x="3554" y="16410"/>
                    </a:lnTo>
                    <a:lnTo>
                      <a:pt x="4170" y="16515"/>
                    </a:lnTo>
                    <a:lnTo>
                      <a:pt x="5058" y="16515"/>
                    </a:lnTo>
                    <a:lnTo>
                      <a:pt x="6220" y="16410"/>
                    </a:lnTo>
                    <a:lnTo>
                      <a:pt x="7519" y="16252"/>
                    </a:lnTo>
                    <a:lnTo>
                      <a:pt x="8886" y="16095"/>
                    </a:lnTo>
                    <a:lnTo>
                      <a:pt x="10253" y="15990"/>
                    </a:lnTo>
                    <a:lnTo>
                      <a:pt x="13056" y="15990"/>
                    </a:lnTo>
                    <a:lnTo>
                      <a:pt x="14423" y="16148"/>
                    </a:lnTo>
                    <a:lnTo>
                      <a:pt x="15653" y="16357"/>
                    </a:lnTo>
                    <a:lnTo>
                      <a:pt x="16268" y="16515"/>
                    </a:lnTo>
                    <a:lnTo>
                      <a:pt x="16815" y="16672"/>
                    </a:lnTo>
                    <a:lnTo>
                      <a:pt x="17977" y="17668"/>
                    </a:lnTo>
                    <a:lnTo>
                      <a:pt x="19208" y="18926"/>
                    </a:lnTo>
                    <a:lnTo>
                      <a:pt x="19686" y="19608"/>
                    </a:lnTo>
                    <a:lnTo>
                      <a:pt x="20096" y="20237"/>
                    </a:lnTo>
                    <a:lnTo>
                      <a:pt x="20165" y="20551"/>
                    </a:lnTo>
                    <a:lnTo>
                      <a:pt x="20301" y="20866"/>
                    </a:lnTo>
                    <a:lnTo>
                      <a:pt x="20301" y="21128"/>
                    </a:lnTo>
                    <a:lnTo>
                      <a:pt x="20233" y="21443"/>
                    </a:lnTo>
                    <a:lnTo>
                      <a:pt x="20233" y="21548"/>
                    </a:lnTo>
                    <a:lnTo>
                      <a:pt x="20301" y="21600"/>
                    </a:lnTo>
                    <a:lnTo>
                      <a:pt x="20575" y="21600"/>
                    </a:lnTo>
                    <a:lnTo>
                      <a:pt x="20916" y="21548"/>
                    </a:lnTo>
                    <a:lnTo>
                      <a:pt x="21190" y="21338"/>
                    </a:lnTo>
                    <a:lnTo>
                      <a:pt x="21327" y="21181"/>
                    </a:lnTo>
                    <a:lnTo>
                      <a:pt x="21395" y="20971"/>
                    </a:lnTo>
                    <a:lnTo>
                      <a:pt x="21532" y="20866"/>
                    </a:lnTo>
                    <a:lnTo>
                      <a:pt x="21600" y="20761"/>
                    </a:lnTo>
                    <a:lnTo>
                      <a:pt x="21600" y="20551"/>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12" name="Freeform 47"/>
              <p:cNvSpPr/>
              <p:nvPr/>
            </p:nvSpPr>
            <p:spPr>
              <a:xfrm>
                <a:off x="-1" y="4835612"/>
                <a:ext cx="1209539" cy="1705067"/>
              </a:xfrm>
              <a:custGeom>
                <a:avLst/>
                <a:gdLst/>
                <a:ahLst/>
                <a:cxnLst>
                  <a:cxn ang="0">
                    <a:pos x="wd2" y="hd2"/>
                  </a:cxn>
                  <a:cxn ang="5400000">
                    <a:pos x="wd2" y="hd2"/>
                  </a:cxn>
                  <a:cxn ang="10800000">
                    <a:pos x="wd2" y="hd2"/>
                  </a:cxn>
                  <a:cxn ang="16200000">
                    <a:pos x="wd2" y="hd2"/>
                  </a:cxn>
                </a:cxnLst>
                <a:rect l="0" t="0" r="r" b="b"/>
                <a:pathLst>
                  <a:path w="21600" h="21600" extrusionOk="0">
                    <a:moveTo>
                      <a:pt x="9613" y="13598"/>
                    </a:moveTo>
                    <a:lnTo>
                      <a:pt x="10970" y="13297"/>
                    </a:lnTo>
                    <a:lnTo>
                      <a:pt x="11761" y="13056"/>
                    </a:lnTo>
                    <a:lnTo>
                      <a:pt x="12666" y="12755"/>
                    </a:lnTo>
                    <a:lnTo>
                      <a:pt x="13458" y="12334"/>
                    </a:lnTo>
                    <a:lnTo>
                      <a:pt x="14136" y="11913"/>
                    </a:lnTo>
                    <a:lnTo>
                      <a:pt x="14702" y="11372"/>
                    </a:lnTo>
                    <a:lnTo>
                      <a:pt x="14928" y="11071"/>
                    </a:lnTo>
                    <a:lnTo>
                      <a:pt x="15041" y="10770"/>
                    </a:lnTo>
                    <a:lnTo>
                      <a:pt x="15267" y="10048"/>
                    </a:lnTo>
                    <a:lnTo>
                      <a:pt x="15606" y="9386"/>
                    </a:lnTo>
                    <a:lnTo>
                      <a:pt x="16059" y="8845"/>
                    </a:lnTo>
                    <a:lnTo>
                      <a:pt x="16511" y="8363"/>
                    </a:lnTo>
                    <a:lnTo>
                      <a:pt x="17190" y="7701"/>
                    </a:lnTo>
                    <a:lnTo>
                      <a:pt x="17529" y="7521"/>
                    </a:lnTo>
                    <a:lnTo>
                      <a:pt x="16172" y="7701"/>
                    </a:lnTo>
                    <a:lnTo>
                      <a:pt x="15041" y="7762"/>
                    </a:lnTo>
                    <a:lnTo>
                      <a:pt x="14023" y="7762"/>
                    </a:lnTo>
                    <a:lnTo>
                      <a:pt x="12440" y="7521"/>
                    </a:lnTo>
                    <a:lnTo>
                      <a:pt x="11535" y="7040"/>
                    </a:lnTo>
                    <a:lnTo>
                      <a:pt x="11196" y="6739"/>
                    </a:lnTo>
                    <a:lnTo>
                      <a:pt x="10970" y="6378"/>
                    </a:lnTo>
                    <a:lnTo>
                      <a:pt x="10857" y="6077"/>
                    </a:lnTo>
                    <a:lnTo>
                      <a:pt x="10743" y="5415"/>
                    </a:lnTo>
                    <a:lnTo>
                      <a:pt x="10970" y="4813"/>
                    </a:lnTo>
                    <a:lnTo>
                      <a:pt x="11196" y="4452"/>
                    </a:lnTo>
                    <a:lnTo>
                      <a:pt x="11309" y="4212"/>
                    </a:lnTo>
                    <a:lnTo>
                      <a:pt x="11422" y="3911"/>
                    </a:lnTo>
                    <a:lnTo>
                      <a:pt x="11422" y="3610"/>
                    </a:lnTo>
                    <a:lnTo>
                      <a:pt x="11309" y="3309"/>
                    </a:lnTo>
                    <a:lnTo>
                      <a:pt x="10970" y="2708"/>
                    </a:lnTo>
                    <a:lnTo>
                      <a:pt x="10630" y="2407"/>
                    </a:lnTo>
                    <a:lnTo>
                      <a:pt x="10404" y="2166"/>
                    </a:lnTo>
                    <a:lnTo>
                      <a:pt x="9839" y="1925"/>
                    </a:lnTo>
                    <a:lnTo>
                      <a:pt x="8934" y="1504"/>
                    </a:lnTo>
                    <a:lnTo>
                      <a:pt x="6785" y="662"/>
                    </a:lnTo>
                    <a:lnTo>
                      <a:pt x="4976" y="120"/>
                    </a:lnTo>
                    <a:lnTo>
                      <a:pt x="4524" y="0"/>
                    </a:lnTo>
                    <a:lnTo>
                      <a:pt x="4524" y="60"/>
                    </a:lnTo>
                    <a:lnTo>
                      <a:pt x="4750" y="181"/>
                    </a:lnTo>
                    <a:lnTo>
                      <a:pt x="5089" y="481"/>
                    </a:lnTo>
                    <a:lnTo>
                      <a:pt x="5315" y="842"/>
                    </a:lnTo>
                    <a:lnTo>
                      <a:pt x="5541" y="1444"/>
                    </a:lnTo>
                    <a:lnTo>
                      <a:pt x="5428" y="1925"/>
                    </a:lnTo>
                    <a:lnTo>
                      <a:pt x="5315" y="2106"/>
                    </a:lnTo>
                    <a:lnTo>
                      <a:pt x="4976" y="2046"/>
                    </a:lnTo>
                    <a:lnTo>
                      <a:pt x="4524" y="1986"/>
                    </a:lnTo>
                    <a:lnTo>
                      <a:pt x="3958" y="2046"/>
                    </a:lnTo>
                    <a:lnTo>
                      <a:pt x="3280" y="2166"/>
                    </a:lnTo>
                    <a:lnTo>
                      <a:pt x="2714" y="2467"/>
                    </a:lnTo>
                    <a:lnTo>
                      <a:pt x="2488" y="2647"/>
                    </a:lnTo>
                    <a:lnTo>
                      <a:pt x="2149" y="2888"/>
                    </a:lnTo>
                    <a:lnTo>
                      <a:pt x="1923" y="3189"/>
                    </a:lnTo>
                    <a:lnTo>
                      <a:pt x="1696" y="3550"/>
                    </a:lnTo>
                    <a:lnTo>
                      <a:pt x="1470" y="4152"/>
                    </a:lnTo>
                    <a:lnTo>
                      <a:pt x="1357" y="4633"/>
                    </a:lnTo>
                    <a:lnTo>
                      <a:pt x="1357" y="6077"/>
                    </a:lnTo>
                    <a:lnTo>
                      <a:pt x="1244" y="6137"/>
                    </a:lnTo>
                    <a:lnTo>
                      <a:pt x="1131" y="6137"/>
                    </a:lnTo>
                    <a:lnTo>
                      <a:pt x="1131" y="6077"/>
                    </a:lnTo>
                    <a:lnTo>
                      <a:pt x="905" y="5836"/>
                    </a:lnTo>
                    <a:lnTo>
                      <a:pt x="0" y="4392"/>
                    </a:lnTo>
                    <a:lnTo>
                      <a:pt x="0" y="19915"/>
                    </a:lnTo>
                    <a:lnTo>
                      <a:pt x="679" y="19554"/>
                    </a:lnTo>
                    <a:lnTo>
                      <a:pt x="1696" y="19133"/>
                    </a:lnTo>
                    <a:lnTo>
                      <a:pt x="2940" y="18652"/>
                    </a:lnTo>
                    <a:lnTo>
                      <a:pt x="4524" y="18231"/>
                    </a:lnTo>
                    <a:lnTo>
                      <a:pt x="5654" y="17870"/>
                    </a:lnTo>
                    <a:lnTo>
                      <a:pt x="6107" y="17629"/>
                    </a:lnTo>
                    <a:lnTo>
                      <a:pt x="6446" y="17388"/>
                    </a:lnTo>
                    <a:lnTo>
                      <a:pt x="7125" y="16847"/>
                    </a:lnTo>
                    <a:lnTo>
                      <a:pt x="7803" y="15764"/>
                    </a:lnTo>
                    <a:lnTo>
                      <a:pt x="8029" y="15282"/>
                    </a:lnTo>
                    <a:lnTo>
                      <a:pt x="8142" y="14560"/>
                    </a:lnTo>
                    <a:lnTo>
                      <a:pt x="10630" y="15583"/>
                    </a:lnTo>
                    <a:lnTo>
                      <a:pt x="12440" y="16365"/>
                    </a:lnTo>
                    <a:lnTo>
                      <a:pt x="14362" y="17328"/>
                    </a:lnTo>
                    <a:lnTo>
                      <a:pt x="16172" y="18351"/>
                    </a:lnTo>
                    <a:lnTo>
                      <a:pt x="16963" y="18832"/>
                    </a:lnTo>
                    <a:lnTo>
                      <a:pt x="17642" y="19374"/>
                    </a:lnTo>
                    <a:lnTo>
                      <a:pt x="18207" y="19915"/>
                    </a:lnTo>
                    <a:lnTo>
                      <a:pt x="18660" y="20397"/>
                    </a:lnTo>
                    <a:lnTo>
                      <a:pt x="18999" y="20878"/>
                    </a:lnTo>
                    <a:lnTo>
                      <a:pt x="18999" y="21540"/>
                    </a:lnTo>
                    <a:lnTo>
                      <a:pt x="19225" y="21600"/>
                    </a:lnTo>
                    <a:lnTo>
                      <a:pt x="19564" y="21600"/>
                    </a:lnTo>
                    <a:lnTo>
                      <a:pt x="19904" y="21540"/>
                    </a:lnTo>
                    <a:lnTo>
                      <a:pt x="20469" y="21359"/>
                    </a:lnTo>
                    <a:lnTo>
                      <a:pt x="20808" y="21239"/>
                    </a:lnTo>
                    <a:lnTo>
                      <a:pt x="21261" y="20758"/>
                    </a:lnTo>
                    <a:lnTo>
                      <a:pt x="21261" y="20457"/>
                    </a:lnTo>
                    <a:lnTo>
                      <a:pt x="21374" y="20276"/>
                    </a:lnTo>
                    <a:lnTo>
                      <a:pt x="21600" y="20036"/>
                    </a:lnTo>
                    <a:lnTo>
                      <a:pt x="21487" y="19795"/>
                    </a:lnTo>
                    <a:lnTo>
                      <a:pt x="21035" y="19374"/>
                    </a:lnTo>
                    <a:lnTo>
                      <a:pt x="20243" y="18832"/>
                    </a:lnTo>
                    <a:lnTo>
                      <a:pt x="19225" y="18231"/>
                    </a:lnTo>
                    <a:lnTo>
                      <a:pt x="17981" y="17509"/>
                    </a:lnTo>
                    <a:lnTo>
                      <a:pt x="16398" y="16666"/>
                    </a:lnTo>
                    <a:lnTo>
                      <a:pt x="14475" y="15764"/>
                    </a:lnTo>
                    <a:lnTo>
                      <a:pt x="9613" y="1359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13" name="Freeform 23"/>
              <p:cNvSpPr/>
              <p:nvPr/>
            </p:nvSpPr>
            <p:spPr>
              <a:xfrm>
                <a:off x="22803573" y="12320156"/>
                <a:ext cx="1580452" cy="1354675"/>
              </a:xfrm>
              <a:custGeom>
                <a:avLst/>
                <a:gdLst/>
                <a:ahLst/>
                <a:cxnLst>
                  <a:cxn ang="0">
                    <a:pos x="wd2" y="hd2"/>
                  </a:cxn>
                  <a:cxn ang="5400000">
                    <a:pos x="wd2" y="hd2"/>
                  </a:cxn>
                  <a:cxn ang="10800000">
                    <a:pos x="wd2" y="hd2"/>
                  </a:cxn>
                  <a:cxn ang="16200000">
                    <a:pos x="wd2" y="hd2"/>
                  </a:cxn>
                </a:cxnLst>
                <a:rect l="0" t="0" r="r" b="b"/>
                <a:pathLst>
                  <a:path w="21600" h="21600" extrusionOk="0">
                    <a:moveTo>
                      <a:pt x="21600" y="3375"/>
                    </a:moveTo>
                    <a:lnTo>
                      <a:pt x="20674" y="3375"/>
                    </a:lnTo>
                    <a:lnTo>
                      <a:pt x="19749" y="3308"/>
                    </a:lnTo>
                    <a:lnTo>
                      <a:pt x="18514" y="3848"/>
                    </a:lnTo>
                    <a:lnTo>
                      <a:pt x="17897" y="3983"/>
                    </a:lnTo>
                    <a:lnTo>
                      <a:pt x="17280" y="3983"/>
                    </a:lnTo>
                    <a:lnTo>
                      <a:pt x="17049" y="3915"/>
                    </a:lnTo>
                    <a:lnTo>
                      <a:pt x="16894" y="3713"/>
                    </a:lnTo>
                    <a:lnTo>
                      <a:pt x="16817" y="3510"/>
                    </a:lnTo>
                    <a:lnTo>
                      <a:pt x="16740" y="3173"/>
                    </a:lnTo>
                    <a:lnTo>
                      <a:pt x="16817" y="2768"/>
                    </a:lnTo>
                    <a:lnTo>
                      <a:pt x="17049" y="2228"/>
                    </a:lnTo>
                    <a:lnTo>
                      <a:pt x="16509" y="2565"/>
                    </a:lnTo>
                    <a:lnTo>
                      <a:pt x="15274" y="3578"/>
                    </a:lnTo>
                    <a:lnTo>
                      <a:pt x="13886" y="4928"/>
                    </a:lnTo>
                    <a:lnTo>
                      <a:pt x="13191" y="5738"/>
                    </a:lnTo>
                    <a:lnTo>
                      <a:pt x="12651" y="6480"/>
                    </a:lnTo>
                    <a:lnTo>
                      <a:pt x="12034" y="5400"/>
                    </a:lnTo>
                    <a:lnTo>
                      <a:pt x="11571" y="4523"/>
                    </a:lnTo>
                    <a:lnTo>
                      <a:pt x="11186" y="3645"/>
                    </a:lnTo>
                    <a:lnTo>
                      <a:pt x="10800" y="2700"/>
                    </a:lnTo>
                    <a:lnTo>
                      <a:pt x="10569" y="1283"/>
                    </a:lnTo>
                    <a:lnTo>
                      <a:pt x="10569" y="878"/>
                    </a:lnTo>
                    <a:lnTo>
                      <a:pt x="10646" y="540"/>
                    </a:lnTo>
                    <a:lnTo>
                      <a:pt x="10800" y="203"/>
                    </a:lnTo>
                    <a:lnTo>
                      <a:pt x="10877" y="135"/>
                    </a:lnTo>
                    <a:lnTo>
                      <a:pt x="10800" y="68"/>
                    </a:lnTo>
                    <a:lnTo>
                      <a:pt x="10800" y="0"/>
                    </a:lnTo>
                    <a:lnTo>
                      <a:pt x="10106" y="0"/>
                    </a:lnTo>
                    <a:lnTo>
                      <a:pt x="9797" y="135"/>
                    </a:lnTo>
                    <a:lnTo>
                      <a:pt x="9720" y="270"/>
                    </a:lnTo>
                    <a:lnTo>
                      <a:pt x="9566" y="473"/>
                    </a:lnTo>
                    <a:lnTo>
                      <a:pt x="9334" y="675"/>
                    </a:lnTo>
                    <a:lnTo>
                      <a:pt x="9257" y="878"/>
                    </a:lnTo>
                    <a:lnTo>
                      <a:pt x="9257" y="1215"/>
                    </a:lnTo>
                    <a:lnTo>
                      <a:pt x="9411" y="1688"/>
                    </a:lnTo>
                    <a:lnTo>
                      <a:pt x="9797" y="2970"/>
                    </a:lnTo>
                    <a:lnTo>
                      <a:pt x="10569" y="4658"/>
                    </a:lnTo>
                    <a:lnTo>
                      <a:pt x="11726" y="6885"/>
                    </a:lnTo>
                    <a:lnTo>
                      <a:pt x="10723" y="6818"/>
                    </a:lnTo>
                    <a:lnTo>
                      <a:pt x="8563" y="6953"/>
                    </a:lnTo>
                    <a:lnTo>
                      <a:pt x="7560" y="7088"/>
                    </a:lnTo>
                    <a:lnTo>
                      <a:pt x="5940" y="7425"/>
                    </a:lnTo>
                    <a:lnTo>
                      <a:pt x="5246" y="7560"/>
                    </a:lnTo>
                    <a:lnTo>
                      <a:pt x="5863" y="7763"/>
                    </a:lnTo>
                    <a:lnTo>
                      <a:pt x="6326" y="7898"/>
                    </a:lnTo>
                    <a:lnTo>
                      <a:pt x="6634" y="8168"/>
                    </a:lnTo>
                    <a:lnTo>
                      <a:pt x="6789" y="8370"/>
                    </a:lnTo>
                    <a:lnTo>
                      <a:pt x="6866" y="8573"/>
                    </a:lnTo>
                    <a:lnTo>
                      <a:pt x="6789" y="8775"/>
                    </a:lnTo>
                    <a:lnTo>
                      <a:pt x="6634" y="8978"/>
                    </a:lnTo>
                    <a:lnTo>
                      <a:pt x="5940" y="9585"/>
                    </a:lnTo>
                    <a:lnTo>
                      <a:pt x="4706" y="10125"/>
                    </a:lnTo>
                    <a:lnTo>
                      <a:pt x="4166" y="11002"/>
                    </a:lnTo>
                    <a:lnTo>
                      <a:pt x="3471" y="11745"/>
                    </a:lnTo>
                    <a:lnTo>
                      <a:pt x="2777" y="12420"/>
                    </a:lnTo>
                    <a:lnTo>
                      <a:pt x="2083" y="13027"/>
                    </a:lnTo>
                    <a:lnTo>
                      <a:pt x="849" y="13972"/>
                    </a:lnTo>
                    <a:lnTo>
                      <a:pt x="0" y="14445"/>
                    </a:lnTo>
                    <a:lnTo>
                      <a:pt x="0" y="14512"/>
                    </a:lnTo>
                    <a:lnTo>
                      <a:pt x="1851" y="13972"/>
                    </a:lnTo>
                    <a:lnTo>
                      <a:pt x="3317" y="13702"/>
                    </a:lnTo>
                    <a:lnTo>
                      <a:pt x="3934" y="13635"/>
                    </a:lnTo>
                    <a:lnTo>
                      <a:pt x="4860" y="13635"/>
                    </a:lnTo>
                    <a:lnTo>
                      <a:pt x="5246" y="13702"/>
                    </a:lnTo>
                    <a:lnTo>
                      <a:pt x="5554" y="13837"/>
                    </a:lnTo>
                    <a:lnTo>
                      <a:pt x="5863" y="14107"/>
                    </a:lnTo>
                    <a:lnTo>
                      <a:pt x="6017" y="14310"/>
                    </a:lnTo>
                    <a:lnTo>
                      <a:pt x="6017" y="14782"/>
                    </a:lnTo>
                    <a:lnTo>
                      <a:pt x="5940" y="15322"/>
                    </a:lnTo>
                    <a:lnTo>
                      <a:pt x="5323" y="16402"/>
                    </a:lnTo>
                    <a:lnTo>
                      <a:pt x="4474" y="17482"/>
                    </a:lnTo>
                    <a:lnTo>
                      <a:pt x="3780" y="18225"/>
                    </a:lnTo>
                    <a:lnTo>
                      <a:pt x="3471" y="18562"/>
                    </a:lnTo>
                    <a:lnTo>
                      <a:pt x="4243" y="18360"/>
                    </a:lnTo>
                    <a:lnTo>
                      <a:pt x="4860" y="18292"/>
                    </a:lnTo>
                    <a:lnTo>
                      <a:pt x="5323" y="18292"/>
                    </a:lnTo>
                    <a:lnTo>
                      <a:pt x="5709" y="18360"/>
                    </a:lnTo>
                    <a:lnTo>
                      <a:pt x="6094" y="18562"/>
                    </a:lnTo>
                    <a:lnTo>
                      <a:pt x="6326" y="18765"/>
                    </a:lnTo>
                    <a:lnTo>
                      <a:pt x="6480" y="19035"/>
                    </a:lnTo>
                    <a:lnTo>
                      <a:pt x="6557" y="19305"/>
                    </a:lnTo>
                    <a:lnTo>
                      <a:pt x="6634" y="19980"/>
                    </a:lnTo>
                    <a:lnTo>
                      <a:pt x="6634" y="20520"/>
                    </a:lnTo>
                    <a:lnTo>
                      <a:pt x="6480" y="21127"/>
                    </a:lnTo>
                    <a:lnTo>
                      <a:pt x="6866" y="21060"/>
                    </a:lnTo>
                    <a:lnTo>
                      <a:pt x="7174" y="21127"/>
                    </a:lnTo>
                    <a:lnTo>
                      <a:pt x="7406" y="21330"/>
                    </a:lnTo>
                    <a:lnTo>
                      <a:pt x="7637" y="21600"/>
                    </a:lnTo>
                    <a:lnTo>
                      <a:pt x="10800" y="21600"/>
                    </a:lnTo>
                    <a:lnTo>
                      <a:pt x="11417" y="21330"/>
                    </a:lnTo>
                    <a:lnTo>
                      <a:pt x="11957" y="21195"/>
                    </a:lnTo>
                    <a:lnTo>
                      <a:pt x="12420" y="21195"/>
                    </a:lnTo>
                    <a:lnTo>
                      <a:pt x="12420" y="20925"/>
                    </a:lnTo>
                    <a:lnTo>
                      <a:pt x="12497" y="20520"/>
                    </a:lnTo>
                    <a:lnTo>
                      <a:pt x="12729" y="19575"/>
                    </a:lnTo>
                    <a:lnTo>
                      <a:pt x="13269" y="17887"/>
                    </a:lnTo>
                    <a:lnTo>
                      <a:pt x="13423" y="17617"/>
                    </a:lnTo>
                    <a:lnTo>
                      <a:pt x="13577" y="17685"/>
                    </a:lnTo>
                    <a:lnTo>
                      <a:pt x="13654" y="17752"/>
                    </a:lnTo>
                    <a:lnTo>
                      <a:pt x="13809" y="18022"/>
                    </a:lnTo>
                    <a:lnTo>
                      <a:pt x="13809" y="18765"/>
                    </a:lnTo>
                    <a:lnTo>
                      <a:pt x="14040" y="19710"/>
                    </a:lnTo>
                    <a:lnTo>
                      <a:pt x="14349" y="20655"/>
                    </a:lnTo>
                    <a:lnTo>
                      <a:pt x="14734" y="21600"/>
                    </a:lnTo>
                    <a:lnTo>
                      <a:pt x="16354" y="21600"/>
                    </a:lnTo>
                    <a:lnTo>
                      <a:pt x="16663" y="21262"/>
                    </a:lnTo>
                    <a:lnTo>
                      <a:pt x="16894" y="21060"/>
                    </a:lnTo>
                    <a:lnTo>
                      <a:pt x="17203" y="20925"/>
                    </a:lnTo>
                    <a:lnTo>
                      <a:pt x="17434" y="20925"/>
                    </a:lnTo>
                    <a:lnTo>
                      <a:pt x="17666" y="20992"/>
                    </a:lnTo>
                    <a:lnTo>
                      <a:pt x="17897" y="21195"/>
                    </a:lnTo>
                    <a:lnTo>
                      <a:pt x="18129" y="21330"/>
                    </a:lnTo>
                    <a:lnTo>
                      <a:pt x="18283" y="21600"/>
                    </a:lnTo>
                    <a:lnTo>
                      <a:pt x="21600" y="21600"/>
                    </a:lnTo>
                    <a:lnTo>
                      <a:pt x="21600" y="3375"/>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426" name="Group 200"/>
            <p:cNvGrpSpPr/>
            <p:nvPr/>
          </p:nvGrpSpPr>
          <p:grpSpPr>
            <a:xfrm>
              <a:off x="364223" y="-3"/>
              <a:ext cx="24967836" cy="13716011"/>
              <a:chOff x="-1" y="-1"/>
              <a:chExt cx="24967836" cy="13716008"/>
            </a:xfrm>
          </p:grpSpPr>
          <p:sp>
            <p:nvSpPr>
              <p:cNvPr id="1415" name="Freeform 16"/>
              <p:cNvSpPr/>
              <p:nvPr/>
            </p:nvSpPr>
            <p:spPr>
              <a:xfrm rot="9111631">
                <a:off x="20815427" y="2931165"/>
                <a:ext cx="3427684" cy="3932394"/>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16" name="Freeform 24"/>
              <p:cNvSpPr/>
              <p:nvPr/>
            </p:nvSpPr>
            <p:spPr>
              <a:xfrm rot="4324834">
                <a:off x="22185881" y="10215821"/>
                <a:ext cx="948722" cy="3077887"/>
              </a:xfrm>
              <a:custGeom>
                <a:avLst/>
                <a:gdLst/>
                <a:ahLst/>
                <a:cxnLst>
                  <a:cxn ang="0">
                    <a:pos x="wd2" y="hd2"/>
                  </a:cxn>
                  <a:cxn ang="5400000">
                    <a:pos x="wd2" y="hd2"/>
                  </a:cxn>
                  <a:cxn ang="10800000">
                    <a:pos x="wd2" y="hd2"/>
                  </a:cxn>
                  <a:cxn ang="16200000">
                    <a:pos x="wd2" y="hd2"/>
                  </a:cxn>
                </a:cxnLst>
                <a:rect l="0" t="0" r="r" b="b"/>
                <a:pathLst>
                  <a:path w="21600" h="21600" extrusionOk="0">
                    <a:moveTo>
                      <a:pt x="6646" y="0"/>
                    </a:moveTo>
                    <a:lnTo>
                      <a:pt x="6996" y="467"/>
                    </a:lnTo>
                    <a:lnTo>
                      <a:pt x="7171" y="899"/>
                    </a:lnTo>
                    <a:lnTo>
                      <a:pt x="7258" y="1366"/>
                    </a:lnTo>
                    <a:lnTo>
                      <a:pt x="7171" y="1833"/>
                    </a:lnTo>
                    <a:lnTo>
                      <a:pt x="6996" y="2300"/>
                    </a:lnTo>
                    <a:lnTo>
                      <a:pt x="6471" y="3235"/>
                    </a:lnTo>
                    <a:lnTo>
                      <a:pt x="6034" y="3702"/>
                    </a:lnTo>
                    <a:lnTo>
                      <a:pt x="5072" y="4636"/>
                    </a:lnTo>
                    <a:lnTo>
                      <a:pt x="4023" y="5571"/>
                    </a:lnTo>
                    <a:lnTo>
                      <a:pt x="3061" y="6433"/>
                    </a:lnTo>
                    <a:lnTo>
                      <a:pt x="2099" y="7260"/>
                    </a:lnTo>
                    <a:lnTo>
                      <a:pt x="1399" y="8015"/>
                    </a:lnTo>
                    <a:lnTo>
                      <a:pt x="787" y="8769"/>
                    </a:lnTo>
                    <a:lnTo>
                      <a:pt x="437" y="9488"/>
                    </a:lnTo>
                    <a:lnTo>
                      <a:pt x="175" y="10099"/>
                    </a:lnTo>
                    <a:lnTo>
                      <a:pt x="87" y="10638"/>
                    </a:lnTo>
                    <a:lnTo>
                      <a:pt x="0" y="11034"/>
                    </a:lnTo>
                    <a:lnTo>
                      <a:pt x="0" y="11393"/>
                    </a:lnTo>
                    <a:lnTo>
                      <a:pt x="262" y="12256"/>
                    </a:lnTo>
                    <a:lnTo>
                      <a:pt x="612" y="13010"/>
                    </a:lnTo>
                    <a:lnTo>
                      <a:pt x="1049" y="13693"/>
                    </a:lnTo>
                    <a:lnTo>
                      <a:pt x="1574" y="14304"/>
                    </a:lnTo>
                    <a:lnTo>
                      <a:pt x="2099" y="14807"/>
                    </a:lnTo>
                    <a:lnTo>
                      <a:pt x="2798" y="15275"/>
                    </a:lnTo>
                    <a:lnTo>
                      <a:pt x="3498" y="15670"/>
                    </a:lnTo>
                    <a:lnTo>
                      <a:pt x="4198" y="15993"/>
                    </a:lnTo>
                    <a:lnTo>
                      <a:pt x="4985" y="16281"/>
                    </a:lnTo>
                    <a:lnTo>
                      <a:pt x="5772" y="16497"/>
                    </a:lnTo>
                    <a:lnTo>
                      <a:pt x="6646" y="16676"/>
                    </a:lnTo>
                    <a:lnTo>
                      <a:pt x="7433" y="16820"/>
                    </a:lnTo>
                    <a:lnTo>
                      <a:pt x="8220" y="16928"/>
                    </a:lnTo>
                    <a:lnTo>
                      <a:pt x="8920" y="17000"/>
                    </a:lnTo>
                    <a:lnTo>
                      <a:pt x="10319" y="17072"/>
                    </a:lnTo>
                    <a:lnTo>
                      <a:pt x="10057" y="17647"/>
                    </a:lnTo>
                    <a:lnTo>
                      <a:pt x="9182" y="18869"/>
                    </a:lnTo>
                    <a:lnTo>
                      <a:pt x="8745" y="19444"/>
                    </a:lnTo>
                    <a:lnTo>
                      <a:pt x="8133" y="20019"/>
                    </a:lnTo>
                    <a:lnTo>
                      <a:pt x="7433" y="20486"/>
                    </a:lnTo>
                    <a:lnTo>
                      <a:pt x="7083" y="20666"/>
                    </a:lnTo>
                    <a:lnTo>
                      <a:pt x="6646" y="20845"/>
                    </a:lnTo>
                    <a:lnTo>
                      <a:pt x="6209" y="20989"/>
                    </a:lnTo>
                    <a:lnTo>
                      <a:pt x="5772" y="21097"/>
                    </a:lnTo>
                    <a:lnTo>
                      <a:pt x="5684" y="21133"/>
                    </a:lnTo>
                    <a:lnTo>
                      <a:pt x="5509" y="21169"/>
                    </a:lnTo>
                    <a:lnTo>
                      <a:pt x="5509" y="21241"/>
                    </a:lnTo>
                    <a:lnTo>
                      <a:pt x="5684" y="21348"/>
                    </a:lnTo>
                    <a:lnTo>
                      <a:pt x="5859" y="21420"/>
                    </a:lnTo>
                    <a:lnTo>
                      <a:pt x="6384" y="21564"/>
                    </a:lnTo>
                    <a:lnTo>
                      <a:pt x="6734" y="21600"/>
                    </a:lnTo>
                    <a:lnTo>
                      <a:pt x="7521" y="21600"/>
                    </a:lnTo>
                    <a:lnTo>
                      <a:pt x="8308" y="21492"/>
                    </a:lnTo>
                    <a:lnTo>
                      <a:pt x="8483" y="21492"/>
                    </a:lnTo>
                    <a:lnTo>
                      <a:pt x="8745" y="21456"/>
                    </a:lnTo>
                    <a:lnTo>
                      <a:pt x="9007" y="21348"/>
                    </a:lnTo>
                    <a:lnTo>
                      <a:pt x="9357" y="21097"/>
                    </a:lnTo>
                    <a:lnTo>
                      <a:pt x="9794" y="20773"/>
                    </a:lnTo>
                    <a:lnTo>
                      <a:pt x="10144" y="20378"/>
                    </a:lnTo>
                    <a:lnTo>
                      <a:pt x="10581" y="19911"/>
                    </a:lnTo>
                    <a:lnTo>
                      <a:pt x="11456" y="18653"/>
                    </a:lnTo>
                    <a:lnTo>
                      <a:pt x="12330" y="17000"/>
                    </a:lnTo>
                    <a:lnTo>
                      <a:pt x="12593" y="17000"/>
                    </a:lnTo>
                    <a:lnTo>
                      <a:pt x="13642" y="16676"/>
                    </a:lnTo>
                    <a:lnTo>
                      <a:pt x="14604" y="16389"/>
                    </a:lnTo>
                    <a:lnTo>
                      <a:pt x="16353" y="15742"/>
                    </a:lnTo>
                    <a:lnTo>
                      <a:pt x="17140" y="15418"/>
                    </a:lnTo>
                    <a:lnTo>
                      <a:pt x="17840" y="15095"/>
                    </a:lnTo>
                    <a:lnTo>
                      <a:pt x="18452" y="14771"/>
                    </a:lnTo>
                    <a:lnTo>
                      <a:pt x="18977" y="14412"/>
                    </a:lnTo>
                    <a:lnTo>
                      <a:pt x="19501" y="14089"/>
                    </a:lnTo>
                    <a:lnTo>
                      <a:pt x="19938" y="13729"/>
                    </a:lnTo>
                    <a:lnTo>
                      <a:pt x="20376" y="13406"/>
                    </a:lnTo>
                    <a:lnTo>
                      <a:pt x="20638" y="13046"/>
                    </a:lnTo>
                    <a:lnTo>
                      <a:pt x="21163" y="12363"/>
                    </a:lnTo>
                    <a:lnTo>
                      <a:pt x="21425" y="11645"/>
                    </a:lnTo>
                    <a:lnTo>
                      <a:pt x="21600" y="10926"/>
                    </a:lnTo>
                    <a:lnTo>
                      <a:pt x="21513" y="10207"/>
                    </a:lnTo>
                    <a:lnTo>
                      <a:pt x="21250" y="9524"/>
                    </a:lnTo>
                    <a:lnTo>
                      <a:pt x="20900" y="8805"/>
                    </a:lnTo>
                    <a:lnTo>
                      <a:pt x="20463" y="8122"/>
                    </a:lnTo>
                    <a:lnTo>
                      <a:pt x="19851" y="7440"/>
                    </a:lnTo>
                    <a:lnTo>
                      <a:pt x="19151" y="6757"/>
                    </a:lnTo>
                    <a:lnTo>
                      <a:pt x="18364" y="6110"/>
                    </a:lnTo>
                    <a:lnTo>
                      <a:pt x="17490" y="5463"/>
                    </a:lnTo>
                    <a:lnTo>
                      <a:pt x="16615" y="4852"/>
                    </a:lnTo>
                    <a:lnTo>
                      <a:pt x="14691" y="3702"/>
                    </a:lnTo>
                    <a:lnTo>
                      <a:pt x="12680" y="2660"/>
                    </a:lnTo>
                    <a:lnTo>
                      <a:pt x="10844" y="1761"/>
                    </a:lnTo>
                    <a:lnTo>
                      <a:pt x="9182" y="1042"/>
                    </a:lnTo>
                    <a:lnTo>
                      <a:pt x="7870" y="467"/>
                    </a:lnTo>
                    <a:lnTo>
                      <a:pt x="6646" y="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17" name="Freeform 28"/>
              <p:cNvSpPr/>
              <p:nvPr/>
            </p:nvSpPr>
            <p:spPr>
              <a:xfrm rot="19659348">
                <a:off x="19211796" y="7987915"/>
                <a:ext cx="2513443" cy="2973605"/>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18" name="Freeform 32"/>
              <p:cNvSpPr/>
              <p:nvPr/>
            </p:nvSpPr>
            <p:spPr>
              <a:xfrm rot="1177916">
                <a:off x="20909280" y="763450"/>
                <a:ext cx="1363504" cy="2419385"/>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19" name="Freeform 12"/>
              <p:cNvSpPr/>
              <p:nvPr/>
            </p:nvSpPr>
            <p:spPr>
              <a:xfrm rot="7111237">
                <a:off x="21911250" y="6558207"/>
                <a:ext cx="1938222" cy="2691018"/>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20" name="Freeform 15"/>
              <p:cNvSpPr/>
              <p:nvPr/>
            </p:nvSpPr>
            <p:spPr>
              <a:xfrm>
                <a:off x="82491" y="12209844"/>
                <a:ext cx="1286940" cy="1506164"/>
              </a:xfrm>
              <a:custGeom>
                <a:avLst/>
                <a:gdLst/>
                <a:ahLst/>
                <a:cxnLst>
                  <a:cxn ang="0">
                    <a:pos x="wd2" y="hd2"/>
                  </a:cxn>
                  <a:cxn ang="5400000">
                    <a:pos x="wd2" y="hd2"/>
                  </a:cxn>
                  <a:cxn ang="10800000">
                    <a:pos x="wd2" y="hd2"/>
                  </a:cxn>
                  <a:cxn ang="16200000">
                    <a:pos x="wd2" y="hd2"/>
                  </a:cxn>
                </a:cxnLst>
                <a:rect l="0" t="0" r="r" b="b"/>
                <a:pathLst>
                  <a:path w="21600" h="21600" extrusionOk="0">
                    <a:moveTo>
                      <a:pt x="21600" y="810"/>
                    </a:moveTo>
                    <a:lnTo>
                      <a:pt x="21396" y="608"/>
                    </a:lnTo>
                    <a:lnTo>
                      <a:pt x="21091" y="338"/>
                    </a:lnTo>
                    <a:lnTo>
                      <a:pt x="20785" y="203"/>
                    </a:lnTo>
                    <a:lnTo>
                      <a:pt x="20479" y="135"/>
                    </a:lnTo>
                    <a:lnTo>
                      <a:pt x="20072" y="68"/>
                    </a:lnTo>
                    <a:lnTo>
                      <a:pt x="19358" y="68"/>
                    </a:lnTo>
                    <a:lnTo>
                      <a:pt x="19155" y="0"/>
                    </a:lnTo>
                    <a:lnTo>
                      <a:pt x="18951" y="0"/>
                    </a:lnTo>
                    <a:lnTo>
                      <a:pt x="18543" y="68"/>
                    </a:lnTo>
                    <a:lnTo>
                      <a:pt x="16709" y="1283"/>
                    </a:lnTo>
                    <a:lnTo>
                      <a:pt x="15894" y="1958"/>
                    </a:lnTo>
                    <a:lnTo>
                      <a:pt x="14060" y="3713"/>
                    </a:lnTo>
                    <a:lnTo>
                      <a:pt x="11819" y="6008"/>
                    </a:lnTo>
                    <a:lnTo>
                      <a:pt x="10698" y="6818"/>
                    </a:lnTo>
                    <a:lnTo>
                      <a:pt x="9475" y="7493"/>
                    </a:lnTo>
                    <a:lnTo>
                      <a:pt x="8151" y="8168"/>
                    </a:lnTo>
                    <a:lnTo>
                      <a:pt x="6725" y="8708"/>
                    </a:lnTo>
                    <a:lnTo>
                      <a:pt x="5094" y="9248"/>
                    </a:lnTo>
                    <a:lnTo>
                      <a:pt x="3464" y="9720"/>
                    </a:lnTo>
                    <a:lnTo>
                      <a:pt x="0" y="10530"/>
                    </a:lnTo>
                    <a:lnTo>
                      <a:pt x="0" y="21600"/>
                    </a:lnTo>
                    <a:lnTo>
                      <a:pt x="19664" y="21600"/>
                    </a:lnTo>
                    <a:lnTo>
                      <a:pt x="19155" y="20655"/>
                    </a:lnTo>
                    <a:lnTo>
                      <a:pt x="18238" y="19440"/>
                    </a:lnTo>
                    <a:lnTo>
                      <a:pt x="17117" y="18090"/>
                    </a:lnTo>
                    <a:lnTo>
                      <a:pt x="15079" y="15120"/>
                    </a:lnTo>
                    <a:lnTo>
                      <a:pt x="14162" y="13500"/>
                    </a:lnTo>
                    <a:lnTo>
                      <a:pt x="13449" y="11947"/>
                    </a:lnTo>
                    <a:lnTo>
                      <a:pt x="12940" y="10395"/>
                    </a:lnTo>
                    <a:lnTo>
                      <a:pt x="12838" y="9585"/>
                    </a:lnTo>
                    <a:lnTo>
                      <a:pt x="12736" y="8843"/>
                    </a:lnTo>
                    <a:lnTo>
                      <a:pt x="12736" y="8100"/>
                    </a:lnTo>
                    <a:lnTo>
                      <a:pt x="12838" y="7358"/>
                    </a:lnTo>
                    <a:lnTo>
                      <a:pt x="14366" y="5603"/>
                    </a:lnTo>
                    <a:lnTo>
                      <a:pt x="15385" y="4590"/>
                    </a:lnTo>
                    <a:lnTo>
                      <a:pt x="16404" y="3645"/>
                    </a:lnTo>
                    <a:lnTo>
                      <a:pt x="17626" y="2700"/>
                    </a:lnTo>
                    <a:lnTo>
                      <a:pt x="18849" y="1958"/>
                    </a:lnTo>
                    <a:lnTo>
                      <a:pt x="20072" y="1418"/>
                    </a:lnTo>
                    <a:lnTo>
                      <a:pt x="20683" y="1283"/>
                    </a:lnTo>
                    <a:lnTo>
                      <a:pt x="21294" y="1215"/>
                    </a:lnTo>
                    <a:lnTo>
                      <a:pt x="21396" y="1215"/>
                    </a:lnTo>
                    <a:lnTo>
                      <a:pt x="21600" y="1148"/>
                    </a:lnTo>
                    <a:lnTo>
                      <a:pt x="21600" y="810"/>
                    </a:lnTo>
                    <a:close/>
                  </a:path>
                </a:pathLst>
              </a:custGeom>
              <a:solidFill>
                <a:srgbClr val="0000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21" name="Freeform 27"/>
              <p:cNvSpPr/>
              <p:nvPr/>
            </p:nvSpPr>
            <p:spPr>
              <a:xfrm>
                <a:off x="-2" y="6701923"/>
                <a:ext cx="2434194" cy="2228014"/>
              </a:xfrm>
              <a:custGeom>
                <a:avLst/>
                <a:gdLst/>
                <a:ahLst/>
                <a:cxnLst>
                  <a:cxn ang="0">
                    <a:pos x="wd2" y="hd2"/>
                  </a:cxn>
                  <a:cxn ang="5400000">
                    <a:pos x="wd2" y="hd2"/>
                  </a:cxn>
                  <a:cxn ang="10800000">
                    <a:pos x="wd2" y="hd2"/>
                  </a:cxn>
                  <a:cxn ang="16200000">
                    <a:pos x="wd2" y="hd2"/>
                  </a:cxn>
                </a:cxnLst>
                <a:rect l="0" t="0" r="r" b="b"/>
                <a:pathLst>
                  <a:path w="21600" h="21600" extrusionOk="0">
                    <a:moveTo>
                      <a:pt x="21600" y="20144"/>
                    </a:moveTo>
                    <a:lnTo>
                      <a:pt x="21174" y="19853"/>
                    </a:lnTo>
                    <a:lnTo>
                      <a:pt x="20534" y="19388"/>
                    </a:lnTo>
                    <a:lnTo>
                      <a:pt x="19824" y="18689"/>
                    </a:lnTo>
                    <a:lnTo>
                      <a:pt x="19468" y="18281"/>
                    </a:lnTo>
                    <a:lnTo>
                      <a:pt x="19184" y="17757"/>
                    </a:lnTo>
                    <a:lnTo>
                      <a:pt x="18900" y="17292"/>
                    </a:lnTo>
                    <a:lnTo>
                      <a:pt x="18616" y="16709"/>
                    </a:lnTo>
                    <a:lnTo>
                      <a:pt x="18474" y="16069"/>
                    </a:lnTo>
                    <a:lnTo>
                      <a:pt x="18403" y="15429"/>
                    </a:lnTo>
                    <a:lnTo>
                      <a:pt x="18403" y="14730"/>
                    </a:lnTo>
                    <a:lnTo>
                      <a:pt x="18545" y="13973"/>
                    </a:lnTo>
                    <a:lnTo>
                      <a:pt x="18758" y="13158"/>
                    </a:lnTo>
                    <a:lnTo>
                      <a:pt x="19184" y="12285"/>
                    </a:lnTo>
                    <a:lnTo>
                      <a:pt x="18687" y="11644"/>
                    </a:lnTo>
                    <a:lnTo>
                      <a:pt x="18047" y="10946"/>
                    </a:lnTo>
                    <a:lnTo>
                      <a:pt x="17266" y="10189"/>
                    </a:lnTo>
                    <a:lnTo>
                      <a:pt x="16342" y="9432"/>
                    </a:lnTo>
                    <a:lnTo>
                      <a:pt x="15845" y="9082"/>
                    </a:lnTo>
                    <a:lnTo>
                      <a:pt x="14708" y="8500"/>
                    </a:lnTo>
                    <a:lnTo>
                      <a:pt x="14068" y="8326"/>
                    </a:lnTo>
                    <a:lnTo>
                      <a:pt x="13500" y="8209"/>
                    </a:lnTo>
                    <a:lnTo>
                      <a:pt x="12789" y="8151"/>
                    </a:lnTo>
                    <a:lnTo>
                      <a:pt x="9663" y="8209"/>
                    </a:lnTo>
                    <a:lnTo>
                      <a:pt x="9024" y="8209"/>
                    </a:lnTo>
                    <a:lnTo>
                      <a:pt x="9024" y="8035"/>
                    </a:lnTo>
                    <a:lnTo>
                      <a:pt x="9308" y="7976"/>
                    </a:lnTo>
                    <a:lnTo>
                      <a:pt x="9947" y="7860"/>
                    </a:lnTo>
                    <a:lnTo>
                      <a:pt x="10374" y="7743"/>
                    </a:lnTo>
                    <a:lnTo>
                      <a:pt x="10871" y="7569"/>
                    </a:lnTo>
                    <a:lnTo>
                      <a:pt x="11439" y="7336"/>
                    </a:lnTo>
                    <a:lnTo>
                      <a:pt x="12505" y="6754"/>
                    </a:lnTo>
                    <a:lnTo>
                      <a:pt x="13074" y="6288"/>
                    </a:lnTo>
                    <a:lnTo>
                      <a:pt x="13216" y="6055"/>
                    </a:lnTo>
                    <a:lnTo>
                      <a:pt x="13358" y="5880"/>
                    </a:lnTo>
                    <a:lnTo>
                      <a:pt x="13429" y="5647"/>
                    </a:lnTo>
                    <a:lnTo>
                      <a:pt x="13429" y="5298"/>
                    </a:lnTo>
                    <a:lnTo>
                      <a:pt x="13358" y="5007"/>
                    </a:lnTo>
                    <a:lnTo>
                      <a:pt x="13216" y="4774"/>
                    </a:lnTo>
                    <a:lnTo>
                      <a:pt x="13003" y="4541"/>
                    </a:lnTo>
                    <a:lnTo>
                      <a:pt x="13216" y="4483"/>
                    </a:lnTo>
                    <a:lnTo>
                      <a:pt x="13784" y="4250"/>
                    </a:lnTo>
                    <a:lnTo>
                      <a:pt x="14637" y="4134"/>
                    </a:lnTo>
                    <a:lnTo>
                      <a:pt x="15063" y="4134"/>
                    </a:lnTo>
                    <a:lnTo>
                      <a:pt x="15561" y="4250"/>
                    </a:lnTo>
                    <a:lnTo>
                      <a:pt x="15703" y="4308"/>
                    </a:lnTo>
                    <a:lnTo>
                      <a:pt x="15774" y="4250"/>
                    </a:lnTo>
                    <a:lnTo>
                      <a:pt x="15561" y="4075"/>
                    </a:lnTo>
                    <a:lnTo>
                      <a:pt x="14495" y="3319"/>
                    </a:lnTo>
                    <a:lnTo>
                      <a:pt x="12932" y="2445"/>
                    </a:lnTo>
                    <a:lnTo>
                      <a:pt x="12292" y="2096"/>
                    </a:lnTo>
                    <a:lnTo>
                      <a:pt x="11795" y="1921"/>
                    </a:lnTo>
                    <a:lnTo>
                      <a:pt x="11084" y="1805"/>
                    </a:lnTo>
                    <a:lnTo>
                      <a:pt x="10232" y="1805"/>
                    </a:lnTo>
                    <a:lnTo>
                      <a:pt x="9876" y="1863"/>
                    </a:lnTo>
                    <a:lnTo>
                      <a:pt x="9450" y="1980"/>
                    </a:lnTo>
                    <a:lnTo>
                      <a:pt x="9166" y="2096"/>
                    </a:lnTo>
                    <a:lnTo>
                      <a:pt x="8882" y="2329"/>
                    </a:lnTo>
                    <a:lnTo>
                      <a:pt x="8455" y="2562"/>
                    </a:lnTo>
                    <a:lnTo>
                      <a:pt x="7816" y="2795"/>
                    </a:lnTo>
                    <a:lnTo>
                      <a:pt x="6963" y="3027"/>
                    </a:lnTo>
                    <a:lnTo>
                      <a:pt x="6111" y="3027"/>
                    </a:lnTo>
                    <a:lnTo>
                      <a:pt x="5684" y="2969"/>
                    </a:lnTo>
                    <a:lnTo>
                      <a:pt x="5258" y="2853"/>
                    </a:lnTo>
                    <a:lnTo>
                      <a:pt x="4832" y="2620"/>
                    </a:lnTo>
                    <a:lnTo>
                      <a:pt x="4476" y="2329"/>
                    </a:lnTo>
                    <a:lnTo>
                      <a:pt x="4192" y="1921"/>
                    </a:lnTo>
                    <a:lnTo>
                      <a:pt x="3979" y="1397"/>
                    </a:lnTo>
                    <a:lnTo>
                      <a:pt x="3837" y="757"/>
                    </a:lnTo>
                    <a:lnTo>
                      <a:pt x="3766" y="0"/>
                    </a:lnTo>
                    <a:lnTo>
                      <a:pt x="3553" y="233"/>
                    </a:lnTo>
                    <a:lnTo>
                      <a:pt x="2913" y="815"/>
                    </a:lnTo>
                    <a:lnTo>
                      <a:pt x="2416" y="1223"/>
                    </a:lnTo>
                    <a:lnTo>
                      <a:pt x="1847" y="1630"/>
                    </a:lnTo>
                    <a:lnTo>
                      <a:pt x="1137" y="2038"/>
                    </a:lnTo>
                    <a:lnTo>
                      <a:pt x="284" y="2387"/>
                    </a:lnTo>
                    <a:lnTo>
                      <a:pt x="0" y="2562"/>
                    </a:lnTo>
                    <a:lnTo>
                      <a:pt x="0" y="21076"/>
                    </a:lnTo>
                    <a:lnTo>
                      <a:pt x="711" y="21367"/>
                    </a:lnTo>
                    <a:lnTo>
                      <a:pt x="1208" y="21600"/>
                    </a:lnTo>
                    <a:lnTo>
                      <a:pt x="1421" y="21600"/>
                    </a:lnTo>
                    <a:lnTo>
                      <a:pt x="1350" y="21484"/>
                    </a:lnTo>
                    <a:lnTo>
                      <a:pt x="995" y="21192"/>
                    </a:lnTo>
                    <a:lnTo>
                      <a:pt x="711" y="20494"/>
                    </a:lnTo>
                    <a:lnTo>
                      <a:pt x="711" y="19679"/>
                    </a:lnTo>
                    <a:lnTo>
                      <a:pt x="782" y="19446"/>
                    </a:lnTo>
                    <a:lnTo>
                      <a:pt x="1350" y="19562"/>
                    </a:lnTo>
                    <a:lnTo>
                      <a:pt x="1705" y="19504"/>
                    </a:lnTo>
                    <a:lnTo>
                      <a:pt x="2132" y="19329"/>
                    </a:lnTo>
                    <a:lnTo>
                      <a:pt x="2345" y="19213"/>
                    </a:lnTo>
                    <a:lnTo>
                      <a:pt x="2558" y="19038"/>
                    </a:lnTo>
                    <a:lnTo>
                      <a:pt x="2700" y="18805"/>
                    </a:lnTo>
                    <a:lnTo>
                      <a:pt x="2913" y="18573"/>
                    </a:lnTo>
                    <a:lnTo>
                      <a:pt x="3055" y="18223"/>
                    </a:lnTo>
                    <a:lnTo>
                      <a:pt x="3126" y="17816"/>
                    </a:lnTo>
                    <a:lnTo>
                      <a:pt x="3268" y="17233"/>
                    </a:lnTo>
                    <a:lnTo>
                      <a:pt x="3339" y="16709"/>
                    </a:lnTo>
                    <a:lnTo>
                      <a:pt x="3339" y="15894"/>
                    </a:lnTo>
                    <a:lnTo>
                      <a:pt x="3197" y="15370"/>
                    </a:lnTo>
                    <a:lnTo>
                      <a:pt x="3197" y="15137"/>
                    </a:lnTo>
                    <a:lnTo>
                      <a:pt x="3268" y="15079"/>
                    </a:lnTo>
                    <a:lnTo>
                      <a:pt x="3339" y="15079"/>
                    </a:lnTo>
                    <a:lnTo>
                      <a:pt x="3411" y="15137"/>
                    </a:lnTo>
                    <a:lnTo>
                      <a:pt x="3624" y="15545"/>
                    </a:lnTo>
                    <a:lnTo>
                      <a:pt x="4761" y="17932"/>
                    </a:lnTo>
                    <a:lnTo>
                      <a:pt x="5045" y="18456"/>
                    </a:lnTo>
                    <a:lnTo>
                      <a:pt x="5400" y="18864"/>
                    </a:lnTo>
                    <a:lnTo>
                      <a:pt x="5826" y="19271"/>
                    </a:lnTo>
                    <a:lnTo>
                      <a:pt x="6395" y="19620"/>
                    </a:lnTo>
                    <a:lnTo>
                      <a:pt x="6892" y="19912"/>
                    </a:lnTo>
                    <a:lnTo>
                      <a:pt x="7532" y="20144"/>
                    </a:lnTo>
                    <a:lnTo>
                      <a:pt x="8739" y="20610"/>
                    </a:lnTo>
                    <a:lnTo>
                      <a:pt x="9876" y="20901"/>
                    </a:lnTo>
                    <a:lnTo>
                      <a:pt x="10871" y="21076"/>
                    </a:lnTo>
                    <a:lnTo>
                      <a:pt x="11795" y="21251"/>
                    </a:lnTo>
                    <a:lnTo>
                      <a:pt x="12576" y="20610"/>
                    </a:lnTo>
                    <a:lnTo>
                      <a:pt x="13429" y="20144"/>
                    </a:lnTo>
                    <a:lnTo>
                      <a:pt x="14211" y="19737"/>
                    </a:lnTo>
                    <a:lnTo>
                      <a:pt x="15063" y="19504"/>
                    </a:lnTo>
                    <a:lnTo>
                      <a:pt x="15845" y="19271"/>
                    </a:lnTo>
                    <a:lnTo>
                      <a:pt x="16555" y="19213"/>
                    </a:lnTo>
                    <a:lnTo>
                      <a:pt x="17337" y="19155"/>
                    </a:lnTo>
                    <a:lnTo>
                      <a:pt x="17976" y="19155"/>
                    </a:lnTo>
                    <a:lnTo>
                      <a:pt x="18687" y="19271"/>
                    </a:lnTo>
                    <a:lnTo>
                      <a:pt x="19255" y="19329"/>
                    </a:lnTo>
                    <a:lnTo>
                      <a:pt x="20321" y="19620"/>
                    </a:lnTo>
                    <a:lnTo>
                      <a:pt x="21103" y="19912"/>
                    </a:lnTo>
                    <a:lnTo>
                      <a:pt x="21600" y="201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22" name="Freeform 51"/>
              <p:cNvSpPr/>
              <p:nvPr/>
            </p:nvSpPr>
            <p:spPr>
              <a:xfrm>
                <a:off x="-2" y="2827875"/>
                <a:ext cx="1333198" cy="2642926"/>
              </a:xfrm>
              <a:custGeom>
                <a:avLst/>
                <a:gdLst/>
                <a:ahLst/>
                <a:cxnLst>
                  <a:cxn ang="0">
                    <a:pos x="wd2" y="hd2"/>
                  </a:cxn>
                  <a:cxn ang="5400000">
                    <a:pos x="wd2" y="hd2"/>
                  </a:cxn>
                  <a:cxn ang="10800000">
                    <a:pos x="wd2" y="hd2"/>
                  </a:cxn>
                  <a:cxn ang="16200000">
                    <a:pos x="wd2" y="hd2"/>
                  </a:cxn>
                </a:cxnLst>
                <a:rect l="0" t="0" r="r" b="b"/>
                <a:pathLst>
                  <a:path w="21600" h="21600" extrusionOk="0">
                    <a:moveTo>
                      <a:pt x="18862" y="7903"/>
                    </a:moveTo>
                    <a:lnTo>
                      <a:pt x="19369" y="7750"/>
                    </a:lnTo>
                    <a:lnTo>
                      <a:pt x="19775" y="7520"/>
                    </a:lnTo>
                    <a:lnTo>
                      <a:pt x="20079" y="7328"/>
                    </a:lnTo>
                    <a:lnTo>
                      <a:pt x="20383" y="7098"/>
                    </a:lnTo>
                    <a:lnTo>
                      <a:pt x="20586" y="6561"/>
                    </a:lnTo>
                    <a:lnTo>
                      <a:pt x="20687" y="6254"/>
                    </a:lnTo>
                    <a:lnTo>
                      <a:pt x="20586" y="5755"/>
                    </a:lnTo>
                    <a:lnTo>
                      <a:pt x="20383" y="5256"/>
                    </a:lnTo>
                    <a:lnTo>
                      <a:pt x="19572" y="4335"/>
                    </a:lnTo>
                    <a:lnTo>
                      <a:pt x="19065" y="3952"/>
                    </a:lnTo>
                    <a:lnTo>
                      <a:pt x="18558" y="3645"/>
                    </a:lnTo>
                    <a:lnTo>
                      <a:pt x="18051" y="3453"/>
                    </a:lnTo>
                    <a:lnTo>
                      <a:pt x="17746" y="3376"/>
                    </a:lnTo>
                    <a:lnTo>
                      <a:pt x="17138" y="3376"/>
                    </a:lnTo>
                    <a:lnTo>
                      <a:pt x="16732" y="3415"/>
                    </a:lnTo>
                    <a:lnTo>
                      <a:pt x="15921" y="3568"/>
                    </a:lnTo>
                    <a:lnTo>
                      <a:pt x="14907" y="3798"/>
                    </a:lnTo>
                    <a:lnTo>
                      <a:pt x="13994" y="4067"/>
                    </a:lnTo>
                    <a:lnTo>
                      <a:pt x="12068" y="4681"/>
                    </a:lnTo>
                    <a:lnTo>
                      <a:pt x="10749" y="5141"/>
                    </a:lnTo>
                    <a:lnTo>
                      <a:pt x="10749" y="5179"/>
                    </a:lnTo>
                    <a:lnTo>
                      <a:pt x="9837" y="5525"/>
                    </a:lnTo>
                    <a:lnTo>
                      <a:pt x="9228" y="5832"/>
                    </a:lnTo>
                    <a:lnTo>
                      <a:pt x="8721" y="6100"/>
                    </a:lnTo>
                    <a:lnTo>
                      <a:pt x="8315" y="6330"/>
                    </a:lnTo>
                    <a:lnTo>
                      <a:pt x="7910" y="6676"/>
                    </a:lnTo>
                    <a:lnTo>
                      <a:pt x="7707" y="6791"/>
                    </a:lnTo>
                    <a:lnTo>
                      <a:pt x="7606" y="6829"/>
                    </a:lnTo>
                    <a:lnTo>
                      <a:pt x="7403" y="6867"/>
                    </a:lnTo>
                    <a:lnTo>
                      <a:pt x="7301" y="6829"/>
                    </a:lnTo>
                    <a:lnTo>
                      <a:pt x="7301" y="6791"/>
                    </a:lnTo>
                    <a:lnTo>
                      <a:pt x="7504" y="6445"/>
                    </a:lnTo>
                    <a:lnTo>
                      <a:pt x="8721" y="4527"/>
                    </a:lnTo>
                    <a:lnTo>
                      <a:pt x="8823" y="4144"/>
                    </a:lnTo>
                    <a:lnTo>
                      <a:pt x="8823" y="3721"/>
                    </a:lnTo>
                    <a:lnTo>
                      <a:pt x="8721" y="3338"/>
                    </a:lnTo>
                    <a:lnTo>
                      <a:pt x="8417" y="2916"/>
                    </a:lnTo>
                    <a:lnTo>
                      <a:pt x="8011" y="2532"/>
                    </a:lnTo>
                    <a:lnTo>
                      <a:pt x="7504" y="2187"/>
                    </a:lnTo>
                    <a:lnTo>
                      <a:pt x="6896" y="1803"/>
                    </a:lnTo>
                    <a:lnTo>
                      <a:pt x="6287" y="1458"/>
                    </a:lnTo>
                    <a:lnTo>
                      <a:pt x="5070" y="882"/>
                    </a:lnTo>
                    <a:lnTo>
                      <a:pt x="3955" y="422"/>
                    </a:lnTo>
                    <a:lnTo>
                      <a:pt x="2839" y="0"/>
                    </a:lnTo>
                    <a:lnTo>
                      <a:pt x="1420" y="77"/>
                    </a:lnTo>
                    <a:lnTo>
                      <a:pt x="0" y="115"/>
                    </a:lnTo>
                    <a:lnTo>
                      <a:pt x="0" y="15730"/>
                    </a:lnTo>
                    <a:lnTo>
                      <a:pt x="913" y="15538"/>
                    </a:lnTo>
                    <a:lnTo>
                      <a:pt x="1724" y="15346"/>
                    </a:lnTo>
                    <a:lnTo>
                      <a:pt x="2434" y="15116"/>
                    </a:lnTo>
                    <a:lnTo>
                      <a:pt x="3042" y="14886"/>
                    </a:lnTo>
                    <a:lnTo>
                      <a:pt x="4056" y="14464"/>
                    </a:lnTo>
                    <a:lnTo>
                      <a:pt x="4665" y="14157"/>
                    </a:lnTo>
                    <a:lnTo>
                      <a:pt x="5172" y="14656"/>
                    </a:lnTo>
                    <a:lnTo>
                      <a:pt x="5983" y="15423"/>
                    </a:lnTo>
                    <a:lnTo>
                      <a:pt x="6896" y="16382"/>
                    </a:lnTo>
                    <a:lnTo>
                      <a:pt x="7707" y="17418"/>
                    </a:lnTo>
                    <a:lnTo>
                      <a:pt x="8011" y="17994"/>
                    </a:lnTo>
                    <a:lnTo>
                      <a:pt x="8315" y="18531"/>
                    </a:lnTo>
                    <a:lnTo>
                      <a:pt x="8518" y="19068"/>
                    </a:lnTo>
                    <a:lnTo>
                      <a:pt x="8620" y="19567"/>
                    </a:lnTo>
                    <a:lnTo>
                      <a:pt x="8518" y="20065"/>
                    </a:lnTo>
                    <a:lnTo>
                      <a:pt x="8417" y="20526"/>
                    </a:lnTo>
                    <a:lnTo>
                      <a:pt x="8113" y="20909"/>
                    </a:lnTo>
                    <a:lnTo>
                      <a:pt x="7606" y="21255"/>
                    </a:lnTo>
                    <a:lnTo>
                      <a:pt x="7504" y="21293"/>
                    </a:lnTo>
                    <a:lnTo>
                      <a:pt x="7504" y="21408"/>
                    </a:lnTo>
                    <a:lnTo>
                      <a:pt x="7606" y="21485"/>
                    </a:lnTo>
                    <a:lnTo>
                      <a:pt x="7707" y="21523"/>
                    </a:lnTo>
                    <a:lnTo>
                      <a:pt x="7910" y="21562"/>
                    </a:lnTo>
                    <a:lnTo>
                      <a:pt x="8315" y="21600"/>
                    </a:lnTo>
                    <a:lnTo>
                      <a:pt x="9127" y="21600"/>
                    </a:lnTo>
                    <a:lnTo>
                      <a:pt x="9532" y="21562"/>
                    </a:lnTo>
                    <a:lnTo>
                      <a:pt x="10039" y="21485"/>
                    </a:lnTo>
                    <a:lnTo>
                      <a:pt x="10445" y="21331"/>
                    </a:lnTo>
                    <a:lnTo>
                      <a:pt x="10851" y="21140"/>
                    </a:lnTo>
                    <a:lnTo>
                      <a:pt x="11054" y="21063"/>
                    </a:lnTo>
                    <a:lnTo>
                      <a:pt x="11662" y="20909"/>
                    </a:lnTo>
                    <a:lnTo>
                      <a:pt x="11763" y="20718"/>
                    </a:lnTo>
                    <a:lnTo>
                      <a:pt x="11763" y="20296"/>
                    </a:lnTo>
                    <a:lnTo>
                      <a:pt x="11662" y="19797"/>
                    </a:lnTo>
                    <a:lnTo>
                      <a:pt x="11358" y="19145"/>
                    </a:lnTo>
                    <a:lnTo>
                      <a:pt x="10952" y="18377"/>
                    </a:lnTo>
                    <a:lnTo>
                      <a:pt x="10344" y="17456"/>
                    </a:lnTo>
                    <a:lnTo>
                      <a:pt x="9532" y="16382"/>
                    </a:lnTo>
                    <a:lnTo>
                      <a:pt x="8518" y="15193"/>
                    </a:lnTo>
                    <a:lnTo>
                      <a:pt x="7301" y="13812"/>
                    </a:lnTo>
                    <a:lnTo>
                      <a:pt x="8823" y="13927"/>
                    </a:lnTo>
                    <a:lnTo>
                      <a:pt x="11054" y="13927"/>
                    </a:lnTo>
                    <a:lnTo>
                      <a:pt x="12270" y="13850"/>
                    </a:lnTo>
                    <a:lnTo>
                      <a:pt x="13487" y="13697"/>
                    </a:lnTo>
                    <a:lnTo>
                      <a:pt x="14096" y="13582"/>
                    </a:lnTo>
                    <a:lnTo>
                      <a:pt x="14603" y="13466"/>
                    </a:lnTo>
                    <a:lnTo>
                      <a:pt x="15617" y="13083"/>
                    </a:lnTo>
                    <a:lnTo>
                      <a:pt x="16631" y="12661"/>
                    </a:lnTo>
                    <a:lnTo>
                      <a:pt x="17746" y="12277"/>
                    </a:lnTo>
                    <a:lnTo>
                      <a:pt x="18761" y="11970"/>
                    </a:lnTo>
                    <a:lnTo>
                      <a:pt x="19673" y="11740"/>
                    </a:lnTo>
                    <a:lnTo>
                      <a:pt x="21093" y="11471"/>
                    </a:lnTo>
                    <a:lnTo>
                      <a:pt x="21600" y="11395"/>
                    </a:lnTo>
                    <a:lnTo>
                      <a:pt x="20079" y="11241"/>
                    </a:lnTo>
                    <a:lnTo>
                      <a:pt x="18862" y="11011"/>
                    </a:lnTo>
                    <a:lnTo>
                      <a:pt x="17949" y="10781"/>
                    </a:lnTo>
                    <a:lnTo>
                      <a:pt x="17239" y="10551"/>
                    </a:lnTo>
                    <a:lnTo>
                      <a:pt x="16732" y="10282"/>
                    </a:lnTo>
                    <a:lnTo>
                      <a:pt x="16428" y="10013"/>
                    </a:lnTo>
                    <a:lnTo>
                      <a:pt x="16327" y="9745"/>
                    </a:lnTo>
                    <a:lnTo>
                      <a:pt x="16428" y="9476"/>
                    </a:lnTo>
                    <a:lnTo>
                      <a:pt x="16530" y="9169"/>
                    </a:lnTo>
                    <a:lnTo>
                      <a:pt x="16732" y="8939"/>
                    </a:lnTo>
                    <a:lnTo>
                      <a:pt x="17138" y="8671"/>
                    </a:lnTo>
                    <a:lnTo>
                      <a:pt x="17442" y="8479"/>
                    </a:lnTo>
                    <a:lnTo>
                      <a:pt x="18152" y="8095"/>
                    </a:lnTo>
                    <a:lnTo>
                      <a:pt x="18862" y="7903"/>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23" name="Freeform 43"/>
              <p:cNvSpPr/>
              <p:nvPr/>
            </p:nvSpPr>
            <p:spPr>
              <a:xfrm>
                <a:off x="46255" y="-2"/>
                <a:ext cx="2798806" cy="1500679"/>
              </a:xfrm>
              <a:custGeom>
                <a:avLst/>
                <a:gdLst/>
                <a:ahLst/>
                <a:cxnLst>
                  <a:cxn ang="0">
                    <a:pos x="wd2" y="hd2"/>
                  </a:cxn>
                  <a:cxn ang="5400000">
                    <a:pos x="wd2" y="hd2"/>
                  </a:cxn>
                  <a:cxn ang="10800000">
                    <a:pos x="wd2" y="hd2"/>
                  </a:cxn>
                  <a:cxn ang="16200000">
                    <a:pos x="wd2" y="hd2"/>
                  </a:cxn>
                </a:cxnLst>
                <a:rect l="0" t="0" r="r" b="b"/>
                <a:pathLst>
                  <a:path w="21600" h="21600" extrusionOk="0">
                    <a:moveTo>
                      <a:pt x="19516" y="2385"/>
                    </a:moveTo>
                    <a:lnTo>
                      <a:pt x="18947" y="1988"/>
                    </a:lnTo>
                    <a:lnTo>
                      <a:pt x="18616" y="1723"/>
                    </a:lnTo>
                    <a:lnTo>
                      <a:pt x="18284" y="1391"/>
                    </a:lnTo>
                    <a:lnTo>
                      <a:pt x="18000" y="994"/>
                    </a:lnTo>
                    <a:lnTo>
                      <a:pt x="17763" y="530"/>
                    </a:lnTo>
                    <a:lnTo>
                      <a:pt x="17668" y="0"/>
                    </a:lnTo>
                    <a:lnTo>
                      <a:pt x="616" y="0"/>
                    </a:lnTo>
                    <a:lnTo>
                      <a:pt x="332" y="398"/>
                    </a:lnTo>
                    <a:lnTo>
                      <a:pt x="0" y="795"/>
                    </a:lnTo>
                    <a:lnTo>
                      <a:pt x="0" y="6891"/>
                    </a:lnTo>
                    <a:lnTo>
                      <a:pt x="95" y="7288"/>
                    </a:lnTo>
                    <a:lnTo>
                      <a:pt x="142" y="7686"/>
                    </a:lnTo>
                    <a:lnTo>
                      <a:pt x="95" y="8150"/>
                    </a:lnTo>
                    <a:lnTo>
                      <a:pt x="0" y="8680"/>
                    </a:lnTo>
                    <a:lnTo>
                      <a:pt x="0" y="12721"/>
                    </a:lnTo>
                    <a:lnTo>
                      <a:pt x="189" y="12854"/>
                    </a:lnTo>
                    <a:lnTo>
                      <a:pt x="332" y="13119"/>
                    </a:lnTo>
                    <a:lnTo>
                      <a:pt x="474" y="13318"/>
                    </a:lnTo>
                    <a:lnTo>
                      <a:pt x="521" y="13649"/>
                    </a:lnTo>
                    <a:lnTo>
                      <a:pt x="663" y="14245"/>
                    </a:lnTo>
                    <a:lnTo>
                      <a:pt x="663" y="15438"/>
                    </a:lnTo>
                    <a:lnTo>
                      <a:pt x="616" y="15902"/>
                    </a:lnTo>
                    <a:lnTo>
                      <a:pt x="521" y="16366"/>
                    </a:lnTo>
                    <a:lnTo>
                      <a:pt x="805" y="16233"/>
                    </a:lnTo>
                    <a:lnTo>
                      <a:pt x="1042" y="16299"/>
                    </a:lnTo>
                    <a:lnTo>
                      <a:pt x="1232" y="16432"/>
                    </a:lnTo>
                    <a:lnTo>
                      <a:pt x="1421" y="16697"/>
                    </a:lnTo>
                    <a:lnTo>
                      <a:pt x="1563" y="17094"/>
                    </a:lnTo>
                    <a:lnTo>
                      <a:pt x="1658" y="17492"/>
                    </a:lnTo>
                    <a:lnTo>
                      <a:pt x="1895" y="18552"/>
                    </a:lnTo>
                    <a:lnTo>
                      <a:pt x="1989" y="19612"/>
                    </a:lnTo>
                    <a:lnTo>
                      <a:pt x="2084" y="20540"/>
                    </a:lnTo>
                    <a:lnTo>
                      <a:pt x="2132" y="21534"/>
                    </a:lnTo>
                    <a:lnTo>
                      <a:pt x="2368" y="20540"/>
                    </a:lnTo>
                    <a:lnTo>
                      <a:pt x="2605" y="19745"/>
                    </a:lnTo>
                    <a:lnTo>
                      <a:pt x="2889" y="19016"/>
                    </a:lnTo>
                    <a:lnTo>
                      <a:pt x="3174" y="18420"/>
                    </a:lnTo>
                    <a:lnTo>
                      <a:pt x="3458" y="17890"/>
                    </a:lnTo>
                    <a:lnTo>
                      <a:pt x="3742" y="17492"/>
                    </a:lnTo>
                    <a:lnTo>
                      <a:pt x="4026" y="17161"/>
                    </a:lnTo>
                    <a:lnTo>
                      <a:pt x="4263" y="16896"/>
                    </a:lnTo>
                    <a:lnTo>
                      <a:pt x="4547" y="16697"/>
                    </a:lnTo>
                    <a:lnTo>
                      <a:pt x="4784" y="16564"/>
                    </a:lnTo>
                    <a:lnTo>
                      <a:pt x="5211" y="16432"/>
                    </a:lnTo>
                    <a:lnTo>
                      <a:pt x="5447" y="16366"/>
                    </a:lnTo>
                    <a:lnTo>
                      <a:pt x="5542" y="16366"/>
                    </a:lnTo>
                    <a:lnTo>
                      <a:pt x="5542" y="16034"/>
                    </a:lnTo>
                    <a:lnTo>
                      <a:pt x="5589" y="15504"/>
                    </a:lnTo>
                    <a:lnTo>
                      <a:pt x="5779" y="14245"/>
                    </a:lnTo>
                    <a:lnTo>
                      <a:pt x="6063" y="12920"/>
                    </a:lnTo>
                    <a:lnTo>
                      <a:pt x="6253" y="11993"/>
                    </a:lnTo>
                    <a:lnTo>
                      <a:pt x="6347" y="11728"/>
                    </a:lnTo>
                    <a:lnTo>
                      <a:pt x="6395" y="11661"/>
                    </a:lnTo>
                    <a:lnTo>
                      <a:pt x="6489" y="11661"/>
                    </a:lnTo>
                    <a:lnTo>
                      <a:pt x="6537" y="11728"/>
                    </a:lnTo>
                    <a:lnTo>
                      <a:pt x="6679" y="11993"/>
                    </a:lnTo>
                    <a:lnTo>
                      <a:pt x="6726" y="12125"/>
                    </a:lnTo>
                    <a:lnTo>
                      <a:pt x="6679" y="12523"/>
                    </a:lnTo>
                    <a:lnTo>
                      <a:pt x="6726" y="12987"/>
                    </a:lnTo>
                    <a:lnTo>
                      <a:pt x="6868" y="14047"/>
                    </a:lnTo>
                    <a:lnTo>
                      <a:pt x="7058" y="15173"/>
                    </a:lnTo>
                    <a:lnTo>
                      <a:pt x="7342" y="16299"/>
                    </a:lnTo>
                    <a:lnTo>
                      <a:pt x="7863" y="18221"/>
                    </a:lnTo>
                    <a:lnTo>
                      <a:pt x="8100" y="19016"/>
                    </a:lnTo>
                    <a:lnTo>
                      <a:pt x="8432" y="17956"/>
                    </a:lnTo>
                    <a:lnTo>
                      <a:pt x="8763" y="17094"/>
                    </a:lnTo>
                    <a:lnTo>
                      <a:pt x="9047" y="16498"/>
                    </a:lnTo>
                    <a:lnTo>
                      <a:pt x="9332" y="16167"/>
                    </a:lnTo>
                    <a:lnTo>
                      <a:pt x="9616" y="16034"/>
                    </a:lnTo>
                    <a:lnTo>
                      <a:pt x="9853" y="16034"/>
                    </a:lnTo>
                    <a:lnTo>
                      <a:pt x="10089" y="16233"/>
                    </a:lnTo>
                    <a:lnTo>
                      <a:pt x="10279" y="16498"/>
                    </a:lnTo>
                    <a:lnTo>
                      <a:pt x="10468" y="16829"/>
                    </a:lnTo>
                    <a:lnTo>
                      <a:pt x="10611" y="17227"/>
                    </a:lnTo>
                    <a:lnTo>
                      <a:pt x="10847" y="18088"/>
                    </a:lnTo>
                    <a:lnTo>
                      <a:pt x="10989" y="18751"/>
                    </a:lnTo>
                    <a:lnTo>
                      <a:pt x="11037" y="19016"/>
                    </a:lnTo>
                    <a:lnTo>
                      <a:pt x="11321" y="18221"/>
                    </a:lnTo>
                    <a:lnTo>
                      <a:pt x="11463" y="18088"/>
                    </a:lnTo>
                    <a:lnTo>
                      <a:pt x="11558" y="18022"/>
                    </a:lnTo>
                    <a:lnTo>
                      <a:pt x="11700" y="17956"/>
                    </a:lnTo>
                    <a:lnTo>
                      <a:pt x="11984" y="17890"/>
                    </a:lnTo>
                    <a:lnTo>
                      <a:pt x="12268" y="18022"/>
                    </a:lnTo>
                    <a:lnTo>
                      <a:pt x="12553" y="18287"/>
                    </a:lnTo>
                    <a:lnTo>
                      <a:pt x="12884" y="18618"/>
                    </a:lnTo>
                    <a:lnTo>
                      <a:pt x="13168" y="18950"/>
                    </a:lnTo>
                    <a:lnTo>
                      <a:pt x="13737" y="19877"/>
                    </a:lnTo>
                    <a:lnTo>
                      <a:pt x="14211" y="20739"/>
                    </a:lnTo>
                    <a:lnTo>
                      <a:pt x="14637" y="21600"/>
                    </a:lnTo>
                    <a:lnTo>
                      <a:pt x="14589" y="21467"/>
                    </a:lnTo>
                    <a:lnTo>
                      <a:pt x="14637" y="21600"/>
                    </a:lnTo>
                    <a:lnTo>
                      <a:pt x="14353" y="20606"/>
                    </a:lnTo>
                    <a:lnTo>
                      <a:pt x="14116" y="19546"/>
                    </a:lnTo>
                    <a:lnTo>
                      <a:pt x="13926" y="18420"/>
                    </a:lnTo>
                    <a:lnTo>
                      <a:pt x="13879" y="17823"/>
                    </a:lnTo>
                    <a:lnTo>
                      <a:pt x="13832" y="17293"/>
                    </a:lnTo>
                    <a:lnTo>
                      <a:pt x="13879" y="16829"/>
                    </a:lnTo>
                    <a:lnTo>
                      <a:pt x="13974" y="16432"/>
                    </a:lnTo>
                    <a:lnTo>
                      <a:pt x="14116" y="16167"/>
                    </a:lnTo>
                    <a:lnTo>
                      <a:pt x="14258" y="16034"/>
                    </a:lnTo>
                    <a:lnTo>
                      <a:pt x="14353" y="15968"/>
                    </a:lnTo>
                    <a:lnTo>
                      <a:pt x="14542" y="15902"/>
                    </a:lnTo>
                    <a:lnTo>
                      <a:pt x="14684" y="15902"/>
                    </a:lnTo>
                    <a:lnTo>
                      <a:pt x="15158" y="16034"/>
                    </a:lnTo>
                    <a:lnTo>
                      <a:pt x="15016" y="15769"/>
                    </a:lnTo>
                    <a:lnTo>
                      <a:pt x="14684" y="15239"/>
                    </a:lnTo>
                    <a:lnTo>
                      <a:pt x="14353" y="14510"/>
                    </a:lnTo>
                    <a:lnTo>
                      <a:pt x="14068" y="13715"/>
                    </a:lnTo>
                    <a:lnTo>
                      <a:pt x="14021" y="13318"/>
                    </a:lnTo>
                    <a:lnTo>
                      <a:pt x="14068" y="12987"/>
                    </a:lnTo>
                    <a:lnTo>
                      <a:pt x="14116" y="12788"/>
                    </a:lnTo>
                    <a:lnTo>
                      <a:pt x="14305" y="12523"/>
                    </a:lnTo>
                    <a:lnTo>
                      <a:pt x="14447" y="12456"/>
                    </a:lnTo>
                    <a:lnTo>
                      <a:pt x="14779" y="12324"/>
                    </a:lnTo>
                    <a:lnTo>
                      <a:pt x="15300" y="12258"/>
                    </a:lnTo>
                    <a:lnTo>
                      <a:pt x="15963" y="12390"/>
                    </a:lnTo>
                    <a:lnTo>
                      <a:pt x="16816" y="12589"/>
                    </a:lnTo>
                    <a:lnTo>
                      <a:pt x="16484" y="11860"/>
                    </a:lnTo>
                    <a:lnTo>
                      <a:pt x="15632" y="10204"/>
                    </a:lnTo>
                    <a:lnTo>
                      <a:pt x="15111" y="9210"/>
                    </a:lnTo>
                    <a:lnTo>
                      <a:pt x="14589" y="8348"/>
                    </a:lnTo>
                    <a:lnTo>
                      <a:pt x="14021" y="7620"/>
                    </a:lnTo>
                    <a:lnTo>
                      <a:pt x="13784" y="7288"/>
                    </a:lnTo>
                    <a:lnTo>
                      <a:pt x="13547" y="7090"/>
                    </a:lnTo>
                    <a:lnTo>
                      <a:pt x="13453" y="6957"/>
                    </a:lnTo>
                    <a:lnTo>
                      <a:pt x="13358" y="6692"/>
                    </a:lnTo>
                    <a:lnTo>
                      <a:pt x="13358" y="6560"/>
                    </a:lnTo>
                    <a:lnTo>
                      <a:pt x="13405" y="6493"/>
                    </a:lnTo>
                    <a:lnTo>
                      <a:pt x="13500" y="6427"/>
                    </a:lnTo>
                    <a:lnTo>
                      <a:pt x="13689" y="6493"/>
                    </a:lnTo>
                    <a:lnTo>
                      <a:pt x="14353" y="6758"/>
                    </a:lnTo>
                    <a:lnTo>
                      <a:pt x="15300" y="7222"/>
                    </a:lnTo>
                    <a:lnTo>
                      <a:pt x="16153" y="7686"/>
                    </a:lnTo>
                    <a:lnTo>
                      <a:pt x="16484" y="7951"/>
                    </a:lnTo>
                    <a:lnTo>
                      <a:pt x="16674" y="8150"/>
                    </a:lnTo>
                    <a:lnTo>
                      <a:pt x="16721" y="8083"/>
                    </a:lnTo>
                    <a:lnTo>
                      <a:pt x="16911" y="7752"/>
                    </a:lnTo>
                    <a:lnTo>
                      <a:pt x="17195" y="7355"/>
                    </a:lnTo>
                    <a:lnTo>
                      <a:pt x="17432" y="7156"/>
                    </a:lnTo>
                    <a:lnTo>
                      <a:pt x="17668" y="7023"/>
                    </a:lnTo>
                    <a:lnTo>
                      <a:pt x="18000" y="6825"/>
                    </a:lnTo>
                    <a:lnTo>
                      <a:pt x="18332" y="6692"/>
                    </a:lnTo>
                    <a:lnTo>
                      <a:pt x="18758" y="6560"/>
                    </a:lnTo>
                    <a:lnTo>
                      <a:pt x="19705" y="6560"/>
                    </a:lnTo>
                    <a:lnTo>
                      <a:pt x="20274" y="6626"/>
                    </a:lnTo>
                    <a:lnTo>
                      <a:pt x="20889" y="6825"/>
                    </a:lnTo>
                    <a:lnTo>
                      <a:pt x="21600" y="7090"/>
                    </a:lnTo>
                    <a:lnTo>
                      <a:pt x="21600" y="7023"/>
                    </a:lnTo>
                    <a:lnTo>
                      <a:pt x="20889" y="6228"/>
                    </a:lnTo>
                    <a:lnTo>
                      <a:pt x="20368" y="5632"/>
                    </a:lnTo>
                    <a:lnTo>
                      <a:pt x="19847" y="4903"/>
                    </a:lnTo>
                    <a:lnTo>
                      <a:pt x="19468" y="4174"/>
                    </a:lnTo>
                    <a:lnTo>
                      <a:pt x="19326" y="3777"/>
                    </a:lnTo>
                    <a:lnTo>
                      <a:pt x="19184" y="3445"/>
                    </a:lnTo>
                    <a:lnTo>
                      <a:pt x="19184" y="2849"/>
                    </a:lnTo>
                    <a:lnTo>
                      <a:pt x="19326" y="2584"/>
                    </a:lnTo>
                    <a:lnTo>
                      <a:pt x="19516" y="2385"/>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24" name="Freeform 35"/>
              <p:cNvSpPr/>
              <p:nvPr/>
            </p:nvSpPr>
            <p:spPr>
              <a:xfrm>
                <a:off x="22313977" y="22931"/>
                <a:ext cx="2116306" cy="11087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44" y="0"/>
                    </a:lnTo>
                    <a:lnTo>
                      <a:pt x="3318" y="986"/>
                    </a:lnTo>
                    <a:lnTo>
                      <a:pt x="2630" y="1793"/>
                    </a:lnTo>
                    <a:lnTo>
                      <a:pt x="2003" y="2510"/>
                    </a:lnTo>
                    <a:lnTo>
                      <a:pt x="1377" y="3137"/>
                    </a:lnTo>
                    <a:lnTo>
                      <a:pt x="376" y="3944"/>
                    </a:lnTo>
                    <a:lnTo>
                      <a:pt x="0" y="4212"/>
                    </a:lnTo>
                    <a:lnTo>
                      <a:pt x="1565" y="3854"/>
                    </a:lnTo>
                    <a:lnTo>
                      <a:pt x="2817" y="3675"/>
                    </a:lnTo>
                    <a:lnTo>
                      <a:pt x="3318" y="3675"/>
                    </a:lnTo>
                    <a:lnTo>
                      <a:pt x="3757" y="3764"/>
                    </a:lnTo>
                    <a:lnTo>
                      <a:pt x="4383" y="3944"/>
                    </a:lnTo>
                    <a:lnTo>
                      <a:pt x="4758" y="4302"/>
                    </a:lnTo>
                    <a:lnTo>
                      <a:pt x="4883" y="4571"/>
                    </a:lnTo>
                    <a:lnTo>
                      <a:pt x="4946" y="4840"/>
                    </a:lnTo>
                    <a:lnTo>
                      <a:pt x="4946" y="5467"/>
                    </a:lnTo>
                    <a:lnTo>
                      <a:pt x="4758" y="6095"/>
                    </a:lnTo>
                    <a:lnTo>
                      <a:pt x="4508" y="6812"/>
                    </a:lnTo>
                    <a:lnTo>
                      <a:pt x="4132" y="7529"/>
                    </a:lnTo>
                    <a:lnTo>
                      <a:pt x="3381" y="8783"/>
                    </a:lnTo>
                    <a:lnTo>
                      <a:pt x="2692" y="9680"/>
                    </a:lnTo>
                    <a:lnTo>
                      <a:pt x="2442" y="10038"/>
                    </a:lnTo>
                    <a:lnTo>
                      <a:pt x="3569" y="9859"/>
                    </a:lnTo>
                    <a:lnTo>
                      <a:pt x="3944" y="9949"/>
                    </a:lnTo>
                    <a:lnTo>
                      <a:pt x="4257" y="10128"/>
                    </a:lnTo>
                    <a:lnTo>
                      <a:pt x="4508" y="10397"/>
                    </a:lnTo>
                    <a:lnTo>
                      <a:pt x="4758" y="11114"/>
                    </a:lnTo>
                    <a:lnTo>
                      <a:pt x="4821" y="11562"/>
                    </a:lnTo>
                    <a:lnTo>
                      <a:pt x="4821" y="12368"/>
                    </a:lnTo>
                    <a:lnTo>
                      <a:pt x="4696" y="13085"/>
                    </a:lnTo>
                    <a:lnTo>
                      <a:pt x="4508" y="13892"/>
                    </a:lnTo>
                    <a:lnTo>
                      <a:pt x="4758" y="13802"/>
                    </a:lnTo>
                    <a:lnTo>
                      <a:pt x="5009" y="13892"/>
                    </a:lnTo>
                    <a:lnTo>
                      <a:pt x="5197" y="14071"/>
                    </a:lnTo>
                    <a:lnTo>
                      <a:pt x="5322" y="14340"/>
                    </a:lnTo>
                    <a:lnTo>
                      <a:pt x="5447" y="14788"/>
                    </a:lnTo>
                    <a:lnTo>
                      <a:pt x="5510" y="15237"/>
                    </a:lnTo>
                    <a:lnTo>
                      <a:pt x="5635" y="16222"/>
                    </a:lnTo>
                    <a:lnTo>
                      <a:pt x="5635" y="18284"/>
                    </a:lnTo>
                    <a:lnTo>
                      <a:pt x="5572" y="19180"/>
                    </a:lnTo>
                    <a:lnTo>
                      <a:pt x="5885" y="18284"/>
                    </a:lnTo>
                    <a:lnTo>
                      <a:pt x="6511" y="16850"/>
                    </a:lnTo>
                    <a:lnTo>
                      <a:pt x="6824" y="16312"/>
                    </a:lnTo>
                    <a:lnTo>
                      <a:pt x="7137" y="15864"/>
                    </a:lnTo>
                    <a:lnTo>
                      <a:pt x="7450" y="15505"/>
                    </a:lnTo>
                    <a:lnTo>
                      <a:pt x="7763" y="15237"/>
                    </a:lnTo>
                    <a:lnTo>
                      <a:pt x="8077" y="15057"/>
                    </a:lnTo>
                    <a:lnTo>
                      <a:pt x="8577" y="14878"/>
                    </a:lnTo>
                    <a:lnTo>
                      <a:pt x="8953" y="14788"/>
                    </a:lnTo>
                    <a:lnTo>
                      <a:pt x="9329" y="14788"/>
                    </a:lnTo>
                    <a:lnTo>
                      <a:pt x="9329" y="14430"/>
                    </a:lnTo>
                    <a:lnTo>
                      <a:pt x="9391" y="13982"/>
                    </a:lnTo>
                    <a:lnTo>
                      <a:pt x="9704" y="12727"/>
                    </a:lnTo>
                    <a:lnTo>
                      <a:pt x="10393" y="10666"/>
                    </a:lnTo>
                    <a:lnTo>
                      <a:pt x="10456" y="10397"/>
                    </a:lnTo>
                    <a:lnTo>
                      <a:pt x="10518" y="10307"/>
                    </a:lnTo>
                    <a:lnTo>
                      <a:pt x="10643" y="10397"/>
                    </a:lnTo>
                    <a:lnTo>
                      <a:pt x="10706" y="10486"/>
                    </a:lnTo>
                    <a:lnTo>
                      <a:pt x="10769" y="10755"/>
                    </a:lnTo>
                    <a:lnTo>
                      <a:pt x="10769" y="10845"/>
                    </a:lnTo>
                    <a:lnTo>
                      <a:pt x="10706" y="11741"/>
                    </a:lnTo>
                    <a:lnTo>
                      <a:pt x="10769" y="12727"/>
                    </a:lnTo>
                    <a:lnTo>
                      <a:pt x="10831" y="13892"/>
                    </a:lnTo>
                    <a:lnTo>
                      <a:pt x="11019" y="15057"/>
                    </a:lnTo>
                    <a:lnTo>
                      <a:pt x="11332" y="17029"/>
                    </a:lnTo>
                    <a:lnTo>
                      <a:pt x="11457" y="17836"/>
                    </a:lnTo>
                    <a:lnTo>
                      <a:pt x="11896" y="16850"/>
                    </a:lnTo>
                    <a:lnTo>
                      <a:pt x="12271" y="16133"/>
                    </a:lnTo>
                    <a:lnTo>
                      <a:pt x="12647" y="15595"/>
                    </a:lnTo>
                    <a:lnTo>
                      <a:pt x="12960" y="15326"/>
                    </a:lnTo>
                    <a:lnTo>
                      <a:pt x="13210" y="15237"/>
                    </a:lnTo>
                    <a:lnTo>
                      <a:pt x="13461" y="15237"/>
                    </a:lnTo>
                    <a:lnTo>
                      <a:pt x="13649" y="15505"/>
                    </a:lnTo>
                    <a:lnTo>
                      <a:pt x="13774" y="15774"/>
                    </a:lnTo>
                    <a:lnTo>
                      <a:pt x="13962" y="16133"/>
                    </a:lnTo>
                    <a:lnTo>
                      <a:pt x="14024" y="16581"/>
                    </a:lnTo>
                    <a:lnTo>
                      <a:pt x="14212" y="17388"/>
                    </a:lnTo>
                    <a:lnTo>
                      <a:pt x="14337" y="18373"/>
                    </a:lnTo>
                    <a:lnTo>
                      <a:pt x="14525" y="17836"/>
                    </a:lnTo>
                    <a:lnTo>
                      <a:pt x="14776" y="17567"/>
                    </a:lnTo>
                    <a:lnTo>
                      <a:pt x="15026" y="17388"/>
                    </a:lnTo>
                    <a:lnTo>
                      <a:pt x="15277" y="17477"/>
                    </a:lnTo>
                    <a:lnTo>
                      <a:pt x="15527" y="17656"/>
                    </a:lnTo>
                    <a:lnTo>
                      <a:pt x="15840" y="17925"/>
                    </a:lnTo>
                    <a:lnTo>
                      <a:pt x="16090" y="18284"/>
                    </a:lnTo>
                    <a:lnTo>
                      <a:pt x="16341" y="18732"/>
                    </a:lnTo>
                    <a:lnTo>
                      <a:pt x="16779" y="19718"/>
                    </a:lnTo>
                    <a:lnTo>
                      <a:pt x="17155" y="20614"/>
                    </a:lnTo>
                    <a:lnTo>
                      <a:pt x="17468" y="21600"/>
                    </a:lnTo>
                    <a:lnTo>
                      <a:pt x="17468" y="21421"/>
                    </a:lnTo>
                    <a:lnTo>
                      <a:pt x="17530" y="21510"/>
                    </a:lnTo>
                    <a:lnTo>
                      <a:pt x="17343" y="20524"/>
                    </a:lnTo>
                    <a:lnTo>
                      <a:pt x="17155" y="19449"/>
                    </a:lnTo>
                    <a:lnTo>
                      <a:pt x="17092" y="18284"/>
                    </a:lnTo>
                    <a:lnTo>
                      <a:pt x="17092" y="17208"/>
                    </a:lnTo>
                    <a:lnTo>
                      <a:pt x="17217" y="16760"/>
                    </a:lnTo>
                    <a:lnTo>
                      <a:pt x="17343" y="16402"/>
                    </a:lnTo>
                    <a:lnTo>
                      <a:pt x="17468" y="16133"/>
                    </a:lnTo>
                    <a:lnTo>
                      <a:pt x="17718" y="15954"/>
                    </a:lnTo>
                    <a:lnTo>
                      <a:pt x="18094" y="15954"/>
                    </a:lnTo>
                    <a:lnTo>
                      <a:pt x="18470" y="16222"/>
                    </a:lnTo>
                    <a:lnTo>
                      <a:pt x="18094" y="15326"/>
                    </a:lnTo>
                    <a:lnTo>
                      <a:pt x="17843" y="14609"/>
                    </a:lnTo>
                    <a:lnTo>
                      <a:pt x="17718" y="14161"/>
                    </a:lnTo>
                    <a:lnTo>
                      <a:pt x="17656" y="13713"/>
                    </a:lnTo>
                    <a:lnTo>
                      <a:pt x="17656" y="13354"/>
                    </a:lnTo>
                    <a:lnTo>
                      <a:pt x="17718" y="12996"/>
                    </a:lnTo>
                    <a:lnTo>
                      <a:pt x="17843" y="12727"/>
                    </a:lnTo>
                    <a:lnTo>
                      <a:pt x="18094" y="12548"/>
                    </a:lnTo>
                    <a:lnTo>
                      <a:pt x="18970" y="12548"/>
                    </a:lnTo>
                    <a:lnTo>
                      <a:pt x="19597" y="12817"/>
                    </a:lnTo>
                    <a:lnTo>
                      <a:pt x="20410" y="13175"/>
                    </a:lnTo>
                    <a:lnTo>
                      <a:pt x="20160" y="12368"/>
                    </a:lnTo>
                    <a:lnTo>
                      <a:pt x="19471" y="10576"/>
                    </a:lnTo>
                    <a:lnTo>
                      <a:pt x="19096" y="9590"/>
                    </a:lnTo>
                    <a:lnTo>
                      <a:pt x="18657" y="8604"/>
                    </a:lnTo>
                    <a:lnTo>
                      <a:pt x="18157" y="7798"/>
                    </a:lnTo>
                    <a:lnTo>
                      <a:pt x="17718" y="7170"/>
                    </a:lnTo>
                    <a:lnTo>
                      <a:pt x="17718" y="7080"/>
                    </a:lnTo>
                    <a:lnTo>
                      <a:pt x="17656" y="6812"/>
                    </a:lnTo>
                    <a:lnTo>
                      <a:pt x="17656" y="6543"/>
                    </a:lnTo>
                    <a:lnTo>
                      <a:pt x="17781" y="6543"/>
                    </a:lnTo>
                    <a:lnTo>
                      <a:pt x="17969" y="6632"/>
                    </a:lnTo>
                    <a:lnTo>
                      <a:pt x="19409" y="7618"/>
                    </a:lnTo>
                    <a:lnTo>
                      <a:pt x="20160" y="8246"/>
                    </a:lnTo>
                    <a:lnTo>
                      <a:pt x="20473" y="8604"/>
                    </a:lnTo>
                    <a:lnTo>
                      <a:pt x="20661" y="8783"/>
                    </a:lnTo>
                    <a:lnTo>
                      <a:pt x="20849" y="8515"/>
                    </a:lnTo>
                    <a:lnTo>
                      <a:pt x="21162" y="8156"/>
                    </a:lnTo>
                    <a:lnTo>
                      <a:pt x="21600" y="7887"/>
                    </a:lnTo>
                    <a:lnTo>
                      <a:pt x="21600" y="0"/>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25" name="Freeform 31"/>
              <p:cNvSpPr/>
              <p:nvPr/>
            </p:nvSpPr>
            <p:spPr>
              <a:xfrm>
                <a:off x="18643314" y="12419118"/>
                <a:ext cx="3100208" cy="1295994"/>
              </a:xfrm>
              <a:custGeom>
                <a:avLst/>
                <a:gdLst/>
                <a:ahLst/>
                <a:cxnLst>
                  <a:cxn ang="0">
                    <a:pos x="wd2" y="hd2"/>
                  </a:cxn>
                  <a:cxn ang="5400000">
                    <a:pos x="wd2" y="hd2"/>
                  </a:cxn>
                  <a:cxn ang="10800000">
                    <a:pos x="wd2" y="hd2"/>
                  </a:cxn>
                  <a:cxn ang="16200000">
                    <a:pos x="wd2" y="hd2"/>
                  </a:cxn>
                </a:cxnLst>
                <a:rect l="0" t="0" r="r" b="b"/>
                <a:pathLst>
                  <a:path w="21600" h="21600" extrusionOk="0">
                    <a:moveTo>
                      <a:pt x="16554" y="10879"/>
                    </a:moveTo>
                    <a:lnTo>
                      <a:pt x="15846" y="10324"/>
                    </a:lnTo>
                    <a:lnTo>
                      <a:pt x="15182" y="9926"/>
                    </a:lnTo>
                    <a:lnTo>
                      <a:pt x="14607" y="9688"/>
                    </a:lnTo>
                    <a:lnTo>
                      <a:pt x="14031" y="9609"/>
                    </a:lnTo>
                    <a:lnTo>
                      <a:pt x="13544" y="9529"/>
                    </a:lnTo>
                    <a:lnTo>
                      <a:pt x="13102" y="9609"/>
                    </a:lnTo>
                    <a:lnTo>
                      <a:pt x="12703" y="9768"/>
                    </a:lnTo>
                    <a:lnTo>
                      <a:pt x="12393" y="9926"/>
                    </a:lnTo>
                    <a:lnTo>
                      <a:pt x="12084" y="10165"/>
                    </a:lnTo>
                    <a:lnTo>
                      <a:pt x="11862" y="10403"/>
                    </a:lnTo>
                    <a:lnTo>
                      <a:pt x="11464" y="10879"/>
                    </a:lnTo>
                    <a:lnTo>
                      <a:pt x="11287" y="11276"/>
                    </a:lnTo>
                    <a:lnTo>
                      <a:pt x="11198" y="11435"/>
                    </a:lnTo>
                    <a:lnTo>
                      <a:pt x="11110" y="11515"/>
                    </a:lnTo>
                    <a:lnTo>
                      <a:pt x="10977" y="11594"/>
                    </a:lnTo>
                    <a:lnTo>
                      <a:pt x="10889" y="11594"/>
                    </a:lnTo>
                    <a:lnTo>
                      <a:pt x="10933" y="11435"/>
                    </a:lnTo>
                    <a:lnTo>
                      <a:pt x="10977" y="11197"/>
                    </a:lnTo>
                    <a:lnTo>
                      <a:pt x="11375" y="9847"/>
                    </a:lnTo>
                    <a:lnTo>
                      <a:pt x="11685" y="8735"/>
                    </a:lnTo>
                    <a:lnTo>
                      <a:pt x="11995" y="7306"/>
                    </a:lnTo>
                    <a:lnTo>
                      <a:pt x="12261" y="5797"/>
                    </a:lnTo>
                    <a:lnTo>
                      <a:pt x="12393" y="4924"/>
                    </a:lnTo>
                    <a:lnTo>
                      <a:pt x="12482" y="4050"/>
                    </a:lnTo>
                    <a:lnTo>
                      <a:pt x="12526" y="3176"/>
                    </a:lnTo>
                    <a:lnTo>
                      <a:pt x="12526" y="1350"/>
                    </a:lnTo>
                    <a:lnTo>
                      <a:pt x="12438" y="397"/>
                    </a:lnTo>
                    <a:lnTo>
                      <a:pt x="12039" y="794"/>
                    </a:lnTo>
                    <a:lnTo>
                      <a:pt x="11597" y="1271"/>
                    </a:lnTo>
                    <a:lnTo>
                      <a:pt x="11110" y="1906"/>
                    </a:lnTo>
                    <a:lnTo>
                      <a:pt x="10534" y="2779"/>
                    </a:lnTo>
                    <a:lnTo>
                      <a:pt x="10003" y="3891"/>
                    </a:lnTo>
                    <a:lnTo>
                      <a:pt x="9738" y="4606"/>
                    </a:lnTo>
                    <a:lnTo>
                      <a:pt x="9516" y="5241"/>
                    </a:lnTo>
                    <a:lnTo>
                      <a:pt x="9295" y="6035"/>
                    </a:lnTo>
                    <a:lnTo>
                      <a:pt x="9118" y="6909"/>
                    </a:lnTo>
                    <a:lnTo>
                      <a:pt x="9030" y="6671"/>
                    </a:lnTo>
                    <a:lnTo>
                      <a:pt x="8808" y="6194"/>
                    </a:lnTo>
                    <a:lnTo>
                      <a:pt x="8543" y="5876"/>
                    </a:lnTo>
                    <a:lnTo>
                      <a:pt x="8410" y="5797"/>
                    </a:lnTo>
                    <a:lnTo>
                      <a:pt x="8277" y="5876"/>
                    </a:lnTo>
                    <a:lnTo>
                      <a:pt x="8144" y="6194"/>
                    </a:lnTo>
                    <a:lnTo>
                      <a:pt x="8056" y="6432"/>
                    </a:lnTo>
                    <a:lnTo>
                      <a:pt x="8056" y="6671"/>
                    </a:lnTo>
                    <a:lnTo>
                      <a:pt x="8100" y="6750"/>
                    </a:lnTo>
                    <a:lnTo>
                      <a:pt x="8189" y="7306"/>
                    </a:lnTo>
                    <a:lnTo>
                      <a:pt x="8321" y="8815"/>
                    </a:lnTo>
                    <a:lnTo>
                      <a:pt x="8410" y="9609"/>
                    </a:lnTo>
                    <a:lnTo>
                      <a:pt x="8454" y="10482"/>
                    </a:lnTo>
                    <a:lnTo>
                      <a:pt x="8454" y="11276"/>
                    </a:lnTo>
                    <a:lnTo>
                      <a:pt x="8410" y="11991"/>
                    </a:lnTo>
                    <a:lnTo>
                      <a:pt x="7879" y="10006"/>
                    </a:lnTo>
                    <a:lnTo>
                      <a:pt x="7480" y="8497"/>
                    </a:lnTo>
                    <a:lnTo>
                      <a:pt x="7082" y="6829"/>
                    </a:lnTo>
                    <a:lnTo>
                      <a:pt x="6772" y="5003"/>
                    </a:lnTo>
                    <a:lnTo>
                      <a:pt x="6639" y="4129"/>
                    </a:lnTo>
                    <a:lnTo>
                      <a:pt x="6551" y="3335"/>
                    </a:lnTo>
                    <a:lnTo>
                      <a:pt x="6507" y="2541"/>
                    </a:lnTo>
                    <a:lnTo>
                      <a:pt x="6551" y="1747"/>
                    </a:lnTo>
                    <a:lnTo>
                      <a:pt x="6595" y="1112"/>
                    </a:lnTo>
                    <a:lnTo>
                      <a:pt x="6728" y="476"/>
                    </a:lnTo>
                    <a:lnTo>
                      <a:pt x="6772" y="397"/>
                    </a:lnTo>
                    <a:lnTo>
                      <a:pt x="6772" y="238"/>
                    </a:lnTo>
                    <a:lnTo>
                      <a:pt x="6728" y="79"/>
                    </a:lnTo>
                    <a:lnTo>
                      <a:pt x="6595" y="0"/>
                    </a:lnTo>
                    <a:lnTo>
                      <a:pt x="6197" y="0"/>
                    </a:lnTo>
                    <a:lnTo>
                      <a:pt x="6064" y="79"/>
                    </a:lnTo>
                    <a:lnTo>
                      <a:pt x="5887" y="318"/>
                    </a:lnTo>
                    <a:lnTo>
                      <a:pt x="5754" y="556"/>
                    </a:lnTo>
                    <a:lnTo>
                      <a:pt x="5621" y="874"/>
                    </a:lnTo>
                    <a:lnTo>
                      <a:pt x="5577" y="1032"/>
                    </a:lnTo>
                    <a:lnTo>
                      <a:pt x="5444" y="1191"/>
                    </a:lnTo>
                    <a:lnTo>
                      <a:pt x="5400" y="1350"/>
                    </a:lnTo>
                    <a:lnTo>
                      <a:pt x="5356" y="1588"/>
                    </a:lnTo>
                    <a:lnTo>
                      <a:pt x="5400" y="2303"/>
                    </a:lnTo>
                    <a:lnTo>
                      <a:pt x="5489" y="3176"/>
                    </a:lnTo>
                    <a:lnTo>
                      <a:pt x="5621" y="4209"/>
                    </a:lnTo>
                    <a:lnTo>
                      <a:pt x="5843" y="5479"/>
                    </a:lnTo>
                    <a:lnTo>
                      <a:pt x="6152" y="6909"/>
                    </a:lnTo>
                    <a:lnTo>
                      <a:pt x="6551" y="8656"/>
                    </a:lnTo>
                    <a:lnTo>
                      <a:pt x="7569" y="12785"/>
                    </a:lnTo>
                    <a:lnTo>
                      <a:pt x="7259" y="12468"/>
                    </a:lnTo>
                    <a:lnTo>
                      <a:pt x="6905" y="11912"/>
                    </a:lnTo>
                    <a:lnTo>
                      <a:pt x="6507" y="11356"/>
                    </a:lnTo>
                    <a:lnTo>
                      <a:pt x="6197" y="10800"/>
                    </a:lnTo>
                    <a:lnTo>
                      <a:pt x="5621" y="9688"/>
                    </a:lnTo>
                    <a:lnTo>
                      <a:pt x="5400" y="9212"/>
                    </a:lnTo>
                    <a:lnTo>
                      <a:pt x="5356" y="9212"/>
                    </a:lnTo>
                    <a:lnTo>
                      <a:pt x="5267" y="9053"/>
                    </a:lnTo>
                    <a:lnTo>
                      <a:pt x="5090" y="8974"/>
                    </a:lnTo>
                    <a:lnTo>
                      <a:pt x="4869" y="9053"/>
                    </a:lnTo>
                    <a:lnTo>
                      <a:pt x="4780" y="9212"/>
                    </a:lnTo>
                    <a:lnTo>
                      <a:pt x="4736" y="9371"/>
                    </a:lnTo>
                    <a:lnTo>
                      <a:pt x="4692" y="9688"/>
                    </a:lnTo>
                    <a:lnTo>
                      <a:pt x="4825" y="10641"/>
                    </a:lnTo>
                    <a:lnTo>
                      <a:pt x="4869" y="10879"/>
                    </a:lnTo>
                    <a:lnTo>
                      <a:pt x="4382" y="10641"/>
                    </a:lnTo>
                    <a:lnTo>
                      <a:pt x="3895" y="10482"/>
                    </a:lnTo>
                    <a:lnTo>
                      <a:pt x="2567" y="10482"/>
                    </a:lnTo>
                    <a:lnTo>
                      <a:pt x="2169" y="10641"/>
                    </a:lnTo>
                    <a:lnTo>
                      <a:pt x="1461" y="10879"/>
                    </a:lnTo>
                    <a:lnTo>
                      <a:pt x="885" y="11276"/>
                    </a:lnTo>
                    <a:lnTo>
                      <a:pt x="398" y="11594"/>
                    </a:lnTo>
                    <a:lnTo>
                      <a:pt x="0" y="11991"/>
                    </a:lnTo>
                    <a:lnTo>
                      <a:pt x="398" y="12626"/>
                    </a:lnTo>
                    <a:lnTo>
                      <a:pt x="797" y="13182"/>
                    </a:lnTo>
                    <a:lnTo>
                      <a:pt x="1239" y="13659"/>
                    </a:lnTo>
                    <a:lnTo>
                      <a:pt x="1638" y="14135"/>
                    </a:lnTo>
                    <a:lnTo>
                      <a:pt x="2125" y="14532"/>
                    </a:lnTo>
                    <a:lnTo>
                      <a:pt x="2567" y="14850"/>
                    </a:lnTo>
                    <a:lnTo>
                      <a:pt x="3408" y="15326"/>
                    </a:lnTo>
                    <a:lnTo>
                      <a:pt x="4205" y="15644"/>
                    </a:lnTo>
                    <a:lnTo>
                      <a:pt x="4913" y="15882"/>
                    </a:lnTo>
                    <a:lnTo>
                      <a:pt x="5754" y="16041"/>
                    </a:lnTo>
                    <a:lnTo>
                      <a:pt x="5887" y="16121"/>
                    </a:lnTo>
                    <a:lnTo>
                      <a:pt x="5975" y="16121"/>
                    </a:lnTo>
                    <a:lnTo>
                      <a:pt x="5975" y="16200"/>
                    </a:lnTo>
                    <a:lnTo>
                      <a:pt x="5931" y="16359"/>
                    </a:lnTo>
                    <a:lnTo>
                      <a:pt x="5754" y="16518"/>
                    </a:lnTo>
                    <a:lnTo>
                      <a:pt x="5444" y="16597"/>
                    </a:lnTo>
                    <a:lnTo>
                      <a:pt x="5090" y="16756"/>
                    </a:lnTo>
                    <a:lnTo>
                      <a:pt x="4648" y="17153"/>
                    </a:lnTo>
                    <a:lnTo>
                      <a:pt x="4426" y="17391"/>
                    </a:lnTo>
                    <a:lnTo>
                      <a:pt x="4161" y="17709"/>
                    </a:lnTo>
                    <a:lnTo>
                      <a:pt x="3895" y="18106"/>
                    </a:lnTo>
                    <a:lnTo>
                      <a:pt x="3674" y="18582"/>
                    </a:lnTo>
                    <a:lnTo>
                      <a:pt x="3408" y="19218"/>
                    </a:lnTo>
                    <a:lnTo>
                      <a:pt x="3187" y="19853"/>
                    </a:lnTo>
                    <a:lnTo>
                      <a:pt x="2966" y="20647"/>
                    </a:lnTo>
                    <a:lnTo>
                      <a:pt x="2744" y="21600"/>
                    </a:lnTo>
                    <a:lnTo>
                      <a:pt x="14430" y="21600"/>
                    </a:lnTo>
                    <a:lnTo>
                      <a:pt x="13987" y="20329"/>
                    </a:lnTo>
                    <a:lnTo>
                      <a:pt x="13544" y="19218"/>
                    </a:lnTo>
                    <a:lnTo>
                      <a:pt x="13279" y="18741"/>
                    </a:lnTo>
                    <a:lnTo>
                      <a:pt x="12969" y="18344"/>
                    </a:lnTo>
                    <a:lnTo>
                      <a:pt x="12703" y="18026"/>
                    </a:lnTo>
                    <a:lnTo>
                      <a:pt x="12393" y="17788"/>
                    </a:lnTo>
                    <a:lnTo>
                      <a:pt x="12349" y="17709"/>
                    </a:lnTo>
                    <a:lnTo>
                      <a:pt x="12305" y="17550"/>
                    </a:lnTo>
                    <a:lnTo>
                      <a:pt x="12305" y="17391"/>
                    </a:lnTo>
                    <a:lnTo>
                      <a:pt x="12482" y="17391"/>
                    </a:lnTo>
                    <a:lnTo>
                      <a:pt x="13057" y="17550"/>
                    </a:lnTo>
                    <a:lnTo>
                      <a:pt x="13943" y="17868"/>
                    </a:lnTo>
                    <a:lnTo>
                      <a:pt x="14430" y="18026"/>
                    </a:lnTo>
                    <a:lnTo>
                      <a:pt x="15403" y="18026"/>
                    </a:lnTo>
                    <a:lnTo>
                      <a:pt x="15846" y="17947"/>
                    </a:lnTo>
                    <a:lnTo>
                      <a:pt x="16598" y="17550"/>
                    </a:lnTo>
                    <a:lnTo>
                      <a:pt x="17085" y="17312"/>
                    </a:lnTo>
                    <a:lnTo>
                      <a:pt x="17661" y="16915"/>
                    </a:lnTo>
                    <a:lnTo>
                      <a:pt x="18369" y="16359"/>
                    </a:lnTo>
                    <a:lnTo>
                      <a:pt x="19254" y="15565"/>
                    </a:lnTo>
                    <a:lnTo>
                      <a:pt x="20316" y="14532"/>
                    </a:lnTo>
                    <a:lnTo>
                      <a:pt x="21600" y="13182"/>
                    </a:lnTo>
                    <a:lnTo>
                      <a:pt x="21379" y="13262"/>
                    </a:lnTo>
                    <a:lnTo>
                      <a:pt x="21069" y="13262"/>
                    </a:lnTo>
                    <a:lnTo>
                      <a:pt x="20582" y="13182"/>
                    </a:lnTo>
                    <a:lnTo>
                      <a:pt x="19918" y="13024"/>
                    </a:lnTo>
                    <a:lnTo>
                      <a:pt x="19033" y="12547"/>
                    </a:lnTo>
                    <a:lnTo>
                      <a:pt x="17926" y="11832"/>
                    </a:lnTo>
                    <a:lnTo>
                      <a:pt x="16554" y="10879"/>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sp>
        <p:nvSpPr>
          <p:cNvPr id="1428" name="Title Text"/>
          <p:cNvSpPr txBox="1">
            <a:spLocks noGrp="1"/>
          </p:cNvSpPr>
          <p:nvPr>
            <p:ph type="title"/>
          </p:nvPr>
        </p:nvSpPr>
        <p:spPr>
          <a:xfrm>
            <a:off x="2691844" y="1351449"/>
            <a:ext cx="19000306" cy="1848950"/>
          </a:xfrm>
          <a:prstGeom prst="rect">
            <a:avLst/>
          </a:prstGeom>
        </p:spPr>
        <p:txBody>
          <a:bodyPr lIns="108854" tIns="108854" rIns="108854" bIns="108854" anchor="ctr"/>
          <a:lstStyle>
            <a:lvl1pPr algn="l" defTabSz="1088547">
              <a:defRPr sz="7600">
                <a:latin typeface="Verdana"/>
                <a:ea typeface="Verdana"/>
                <a:cs typeface="Verdana"/>
                <a:sym typeface="Verdana"/>
              </a:defRPr>
            </a:lvl1pPr>
          </a:lstStyle>
          <a:p>
            <a:r>
              <a:t>Title Text</a:t>
            </a:r>
          </a:p>
        </p:txBody>
      </p:sp>
      <p:sp>
        <p:nvSpPr>
          <p:cNvPr id="1429" name="Slide Number"/>
          <p:cNvSpPr txBox="1">
            <a:spLocks noGrp="1"/>
          </p:cNvSpPr>
          <p:nvPr>
            <p:ph type="sldNum" sz="quarter" idx="2"/>
          </p:nvPr>
        </p:nvSpPr>
        <p:spPr>
          <a:xfrm>
            <a:off x="1527087" y="11755764"/>
            <a:ext cx="924766" cy="878109"/>
          </a:xfrm>
          <a:prstGeom prst="rect">
            <a:avLst/>
          </a:prstGeom>
        </p:spPr>
        <p:txBody>
          <a:bodyPr lIns="108854" tIns="108854" rIns="108854" bIns="108854" anchor="b"/>
          <a:lstStyle>
            <a:lvl1pPr algn="l">
              <a:defRPr sz="4300">
                <a:solidFill>
                  <a:srgbClr val="FF9000"/>
                </a:solidFill>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D6251B"/>
            </a:gs>
            <a:gs pos="92000">
              <a:srgbClr val="850D00"/>
            </a:gs>
          </a:gsLst>
          <a:lin ang="5400000" scaled="0"/>
        </a:gradFill>
        <a:effectLst/>
      </p:bgPr>
    </p:bg>
    <p:spTree>
      <p:nvGrpSpPr>
        <p:cNvPr id="1" name=""/>
        <p:cNvGrpSpPr/>
        <p:nvPr/>
      </p:nvGrpSpPr>
      <p:grpSpPr>
        <a:xfrm>
          <a:off x="0" y="0"/>
          <a:ext cx="0" cy="0"/>
          <a:chOff x="0" y="0"/>
          <a:chExt cx="0" cy="0"/>
        </a:xfrm>
      </p:grpSpPr>
      <p:grpSp>
        <p:nvGrpSpPr>
          <p:cNvPr id="1466" name="Group 60"/>
          <p:cNvGrpSpPr/>
          <p:nvPr/>
        </p:nvGrpSpPr>
        <p:grpSpPr>
          <a:xfrm>
            <a:off x="-410498" y="-14"/>
            <a:ext cx="25332062" cy="14280535"/>
            <a:chOff x="-3" y="-2"/>
            <a:chExt cx="25332061" cy="14280535"/>
          </a:xfrm>
        </p:grpSpPr>
        <p:grpSp>
          <p:nvGrpSpPr>
            <p:cNvPr id="1442" name="Group 182"/>
            <p:cNvGrpSpPr/>
            <p:nvPr/>
          </p:nvGrpSpPr>
          <p:grpSpPr>
            <a:xfrm>
              <a:off x="-4" y="1226"/>
              <a:ext cx="24702284" cy="14279307"/>
              <a:chOff x="-1" y="-1"/>
              <a:chExt cx="24702282" cy="14279306"/>
            </a:xfrm>
          </p:grpSpPr>
          <p:sp>
            <p:nvSpPr>
              <p:cNvPr id="1436" name="Freeform 12"/>
              <p:cNvSpPr/>
              <p:nvPr/>
            </p:nvSpPr>
            <p:spPr>
              <a:xfrm rot="8051039">
                <a:off x="730603" y="7199502"/>
                <a:ext cx="2109774" cy="2929200"/>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37" name="Freeform 28"/>
              <p:cNvSpPr/>
              <p:nvPr/>
            </p:nvSpPr>
            <p:spPr>
              <a:xfrm rot="7569598">
                <a:off x="2178568" y="-45691"/>
                <a:ext cx="1665346" cy="350263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38" name="Freeform 36"/>
              <p:cNvSpPr/>
              <p:nvPr/>
            </p:nvSpPr>
            <p:spPr>
              <a:xfrm rot="11849821">
                <a:off x="21077787" y="1194321"/>
                <a:ext cx="2838072" cy="2126294"/>
              </a:xfrm>
              <a:custGeom>
                <a:avLst/>
                <a:gdLst/>
                <a:ahLst/>
                <a:cxnLst>
                  <a:cxn ang="0">
                    <a:pos x="wd2" y="hd2"/>
                  </a:cxn>
                  <a:cxn ang="5400000">
                    <a:pos x="wd2" y="hd2"/>
                  </a:cxn>
                  <a:cxn ang="10800000">
                    <a:pos x="wd2" y="hd2"/>
                  </a:cxn>
                  <a:cxn ang="16200000">
                    <a:pos x="wd2" y="hd2"/>
                  </a:cxn>
                </a:cxnLst>
                <a:rect l="0" t="0" r="r" b="b"/>
                <a:pathLst>
                  <a:path w="21600" h="21600" extrusionOk="0">
                    <a:moveTo>
                      <a:pt x="15822" y="9480"/>
                    </a:moveTo>
                    <a:lnTo>
                      <a:pt x="15638" y="9526"/>
                    </a:lnTo>
                    <a:lnTo>
                      <a:pt x="15455" y="9595"/>
                    </a:lnTo>
                    <a:lnTo>
                      <a:pt x="15065" y="9779"/>
                    </a:lnTo>
                    <a:lnTo>
                      <a:pt x="14675" y="10031"/>
                    </a:lnTo>
                    <a:lnTo>
                      <a:pt x="14308" y="10284"/>
                    </a:lnTo>
                    <a:lnTo>
                      <a:pt x="13643" y="10789"/>
                    </a:lnTo>
                    <a:lnTo>
                      <a:pt x="13254" y="11110"/>
                    </a:lnTo>
                    <a:lnTo>
                      <a:pt x="13162" y="11156"/>
                    </a:lnTo>
                    <a:lnTo>
                      <a:pt x="13093" y="11179"/>
                    </a:lnTo>
                    <a:lnTo>
                      <a:pt x="13070" y="11156"/>
                    </a:lnTo>
                    <a:lnTo>
                      <a:pt x="13047" y="11110"/>
                    </a:lnTo>
                    <a:lnTo>
                      <a:pt x="13047" y="10972"/>
                    </a:lnTo>
                    <a:lnTo>
                      <a:pt x="13185" y="10834"/>
                    </a:lnTo>
                    <a:lnTo>
                      <a:pt x="13299" y="10674"/>
                    </a:lnTo>
                    <a:lnTo>
                      <a:pt x="13391" y="10513"/>
                    </a:lnTo>
                    <a:lnTo>
                      <a:pt x="13483" y="10329"/>
                    </a:lnTo>
                    <a:lnTo>
                      <a:pt x="13620" y="9962"/>
                    </a:lnTo>
                    <a:lnTo>
                      <a:pt x="13712" y="9549"/>
                    </a:lnTo>
                    <a:lnTo>
                      <a:pt x="13781" y="9113"/>
                    </a:lnTo>
                    <a:lnTo>
                      <a:pt x="13804" y="8654"/>
                    </a:lnTo>
                    <a:lnTo>
                      <a:pt x="13804" y="8172"/>
                    </a:lnTo>
                    <a:lnTo>
                      <a:pt x="13781" y="7713"/>
                    </a:lnTo>
                    <a:lnTo>
                      <a:pt x="13735" y="7231"/>
                    </a:lnTo>
                    <a:lnTo>
                      <a:pt x="13689" y="6772"/>
                    </a:lnTo>
                    <a:lnTo>
                      <a:pt x="13552" y="5922"/>
                    </a:lnTo>
                    <a:lnTo>
                      <a:pt x="13414" y="5211"/>
                    </a:lnTo>
                    <a:lnTo>
                      <a:pt x="13322" y="4683"/>
                    </a:lnTo>
                    <a:lnTo>
                      <a:pt x="13299" y="4453"/>
                    </a:lnTo>
                    <a:lnTo>
                      <a:pt x="13208" y="4224"/>
                    </a:lnTo>
                    <a:lnTo>
                      <a:pt x="13116" y="3971"/>
                    </a:lnTo>
                    <a:lnTo>
                      <a:pt x="13001" y="3719"/>
                    </a:lnTo>
                    <a:lnTo>
                      <a:pt x="12703" y="3168"/>
                    </a:lnTo>
                    <a:lnTo>
                      <a:pt x="12359" y="2640"/>
                    </a:lnTo>
                    <a:lnTo>
                      <a:pt x="12015" y="2135"/>
                    </a:lnTo>
                    <a:lnTo>
                      <a:pt x="11694" y="1699"/>
                    </a:lnTo>
                    <a:lnTo>
                      <a:pt x="11442" y="1377"/>
                    </a:lnTo>
                    <a:lnTo>
                      <a:pt x="11282" y="1194"/>
                    </a:lnTo>
                    <a:lnTo>
                      <a:pt x="11167" y="1079"/>
                    </a:lnTo>
                    <a:lnTo>
                      <a:pt x="10983" y="712"/>
                    </a:lnTo>
                    <a:lnTo>
                      <a:pt x="10915" y="505"/>
                    </a:lnTo>
                    <a:lnTo>
                      <a:pt x="10823" y="161"/>
                    </a:lnTo>
                    <a:lnTo>
                      <a:pt x="10800" y="0"/>
                    </a:lnTo>
                    <a:lnTo>
                      <a:pt x="10754" y="161"/>
                    </a:lnTo>
                    <a:lnTo>
                      <a:pt x="10662" y="505"/>
                    </a:lnTo>
                    <a:lnTo>
                      <a:pt x="10594" y="712"/>
                    </a:lnTo>
                    <a:lnTo>
                      <a:pt x="10525" y="895"/>
                    </a:lnTo>
                    <a:lnTo>
                      <a:pt x="10433" y="1079"/>
                    </a:lnTo>
                    <a:lnTo>
                      <a:pt x="10135" y="1377"/>
                    </a:lnTo>
                    <a:lnTo>
                      <a:pt x="9883" y="1699"/>
                    </a:lnTo>
                    <a:lnTo>
                      <a:pt x="9562" y="2135"/>
                    </a:lnTo>
                    <a:lnTo>
                      <a:pt x="9218" y="2640"/>
                    </a:lnTo>
                    <a:lnTo>
                      <a:pt x="8897" y="3168"/>
                    </a:lnTo>
                    <a:lnTo>
                      <a:pt x="8599" y="3719"/>
                    </a:lnTo>
                    <a:lnTo>
                      <a:pt x="8461" y="3971"/>
                    </a:lnTo>
                    <a:lnTo>
                      <a:pt x="8369" y="4224"/>
                    </a:lnTo>
                    <a:lnTo>
                      <a:pt x="8301" y="4453"/>
                    </a:lnTo>
                    <a:lnTo>
                      <a:pt x="8255" y="4683"/>
                    </a:lnTo>
                    <a:lnTo>
                      <a:pt x="8163" y="5211"/>
                    </a:lnTo>
                    <a:lnTo>
                      <a:pt x="8048" y="5922"/>
                    </a:lnTo>
                    <a:lnTo>
                      <a:pt x="7911" y="6772"/>
                    </a:lnTo>
                    <a:lnTo>
                      <a:pt x="7842" y="7231"/>
                    </a:lnTo>
                    <a:lnTo>
                      <a:pt x="7796" y="7713"/>
                    </a:lnTo>
                    <a:lnTo>
                      <a:pt x="7773" y="8172"/>
                    </a:lnTo>
                    <a:lnTo>
                      <a:pt x="7773" y="8654"/>
                    </a:lnTo>
                    <a:lnTo>
                      <a:pt x="7796" y="9113"/>
                    </a:lnTo>
                    <a:lnTo>
                      <a:pt x="7865" y="9549"/>
                    </a:lnTo>
                    <a:lnTo>
                      <a:pt x="7957" y="9962"/>
                    </a:lnTo>
                    <a:lnTo>
                      <a:pt x="8025" y="10146"/>
                    </a:lnTo>
                    <a:lnTo>
                      <a:pt x="8117" y="10329"/>
                    </a:lnTo>
                    <a:lnTo>
                      <a:pt x="8186" y="10513"/>
                    </a:lnTo>
                    <a:lnTo>
                      <a:pt x="8415" y="10834"/>
                    </a:lnTo>
                    <a:lnTo>
                      <a:pt x="8530" y="10972"/>
                    </a:lnTo>
                    <a:lnTo>
                      <a:pt x="8553" y="11018"/>
                    </a:lnTo>
                    <a:lnTo>
                      <a:pt x="8553" y="11110"/>
                    </a:lnTo>
                    <a:lnTo>
                      <a:pt x="8530" y="11156"/>
                    </a:lnTo>
                    <a:lnTo>
                      <a:pt x="8484" y="11179"/>
                    </a:lnTo>
                    <a:lnTo>
                      <a:pt x="8346" y="11110"/>
                    </a:lnTo>
                    <a:lnTo>
                      <a:pt x="7957" y="10789"/>
                    </a:lnTo>
                    <a:lnTo>
                      <a:pt x="7292" y="10284"/>
                    </a:lnTo>
                    <a:lnTo>
                      <a:pt x="6512" y="9779"/>
                    </a:lnTo>
                    <a:lnTo>
                      <a:pt x="6122" y="9595"/>
                    </a:lnTo>
                    <a:lnTo>
                      <a:pt x="5939" y="9526"/>
                    </a:lnTo>
                    <a:lnTo>
                      <a:pt x="5778" y="9480"/>
                    </a:lnTo>
                    <a:lnTo>
                      <a:pt x="5068" y="9319"/>
                    </a:lnTo>
                    <a:lnTo>
                      <a:pt x="4609" y="9228"/>
                    </a:lnTo>
                    <a:lnTo>
                      <a:pt x="4059" y="9159"/>
                    </a:lnTo>
                    <a:lnTo>
                      <a:pt x="3348" y="9113"/>
                    </a:lnTo>
                    <a:lnTo>
                      <a:pt x="2476" y="9090"/>
                    </a:lnTo>
                    <a:lnTo>
                      <a:pt x="1353" y="9113"/>
                    </a:lnTo>
                    <a:lnTo>
                      <a:pt x="0" y="9182"/>
                    </a:lnTo>
                    <a:lnTo>
                      <a:pt x="46" y="9205"/>
                    </a:lnTo>
                    <a:lnTo>
                      <a:pt x="206" y="9251"/>
                    </a:lnTo>
                    <a:lnTo>
                      <a:pt x="459" y="9365"/>
                    </a:lnTo>
                    <a:lnTo>
                      <a:pt x="825" y="9595"/>
                    </a:lnTo>
                    <a:lnTo>
                      <a:pt x="1055" y="9756"/>
                    </a:lnTo>
                    <a:lnTo>
                      <a:pt x="1307" y="9985"/>
                    </a:lnTo>
                    <a:lnTo>
                      <a:pt x="1605" y="10238"/>
                    </a:lnTo>
                    <a:lnTo>
                      <a:pt x="1926" y="10536"/>
                    </a:lnTo>
                    <a:lnTo>
                      <a:pt x="2270" y="10903"/>
                    </a:lnTo>
                    <a:lnTo>
                      <a:pt x="2660" y="11316"/>
                    </a:lnTo>
                    <a:lnTo>
                      <a:pt x="3073" y="11799"/>
                    </a:lnTo>
                    <a:lnTo>
                      <a:pt x="3508" y="12349"/>
                    </a:lnTo>
                    <a:lnTo>
                      <a:pt x="3990" y="12900"/>
                    </a:lnTo>
                    <a:lnTo>
                      <a:pt x="4425" y="13336"/>
                    </a:lnTo>
                    <a:lnTo>
                      <a:pt x="4861" y="13704"/>
                    </a:lnTo>
                    <a:lnTo>
                      <a:pt x="5274" y="13979"/>
                    </a:lnTo>
                    <a:lnTo>
                      <a:pt x="5664" y="14209"/>
                    </a:lnTo>
                    <a:lnTo>
                      <a:pt x="6031" y="14346"/>
                    </a:lnTo>
                    <a:lnTo>
                      <a:pt x="6375" y="14461"/>
                    </a:lnTo>
                    <a:lnTo>
                      <a:pt x="6696" y="14507"/>
                    </a:lnTo>
                    <a:lnTo>
                      <a:pt x="6971" y="14530"/>
                    </a:lnTo>
                    <a:lnTo>
                      <a:pt x="7246" y="14530"/>
                    </a:lnTo>
                    <a:lnTo>
                      <a:pt x="7452" y="14507"/>
                    </a:lnTo>
                    <a:lnTo>
                      <a:pt x="7659" y="14461"/>
                    </a:lnTo>
                    <a:lnTo>
                      <a:pt x="7911" y="14369"/>
                    </a:lnTo>
                    <a:lnTo>
                      <a:pt x="8003" y="14323"/>
                    </a:lnTo>
                    <a:lnTo>
                      <a:pt x="8071" y="14323"/>
                    </a:lnTo>
                    <a:lnTo>
                      <a:pt x="8209" y="14346"/>
                    </a:lnTo>
                    <a:lnTo>
                      <a:pt x="8255" y="14369"/>
                    </a:lnTo>
                    <a:lnTo>
                      <a:pt x="8255" y="14415"/>
                    </a:lnTo>
                    <a:lnTo>
                      <a:pt x="8232" y="14461"/>
                    </a:lnTo>
                    <a:lnTo>
                      <a:pt x="8117" y="14553"/>
                    </a:lnTo>
                    <a:lnTo>
                      <a:pt x="7865" y="14714"/>
                    </a:lnTo>
                    <a:lnTo>
                      <a:pt x="7475" y="14989"/>
                    </a:lnTo>
                    <a:lnTo>
                      <a:pt x="6971" y="15356"/>
                    </a:lnTo>
                    <a:lnTo>
                      <a:pt x="6696" y="15609"/>
                    </a:lnTo>
                    <a:lnTo>
                      <a:pt x="6397" y="15861"/>
                    </a:lnTo>
                    <a:lnTo>
                      <a:pt x="6099" y="16137"/>
                    </a:lnTo>
                    <a:lnTo>
                      <a:pt x="5801" y="16458"/>
                    </a:lnTo>
                    <a:lnTo>
                      <a:pt x="5526" y="16780"/>
                    </a:lnTo>
                    <a:lnTo>
                      <a:pt x="5251" y="17147"/>
                    </a:lnTo>
                    <a:lnTo>
                      <a:pt x="4999" y="17514"/>
                    </a:lnTo>
                    <a:lnTo>
                      <a:pt x="4769" y="17927"/>
                    </a:lnTo>
                    <a:lnTo>
                      <a:pt x="4586" y="18340"/>
                    </a:lnTo>
                    <a:lnTo>
                      <a:pt x="4425" y="18800"/>
                    </a:lnTo>
                    <a:lnTo>
                      <a:pt x="4838" y="18800"/>
                    </a:lnTo>
                    <a:lnTo>
                      <a:pt x="5274" y="18754"/>
                    </a:lnTo>
                    <a:lnTo>
                      <a:pt x="5549" y="18731"/>
                    </a:lnTo>
                    <a:lnTo>
                      <a:pt x="5847" y="18662"/>
                    </a:lnTo>
                    <a:lnTo>
                      <a:pt x="6168" y="18593"/>
                    </a:lnTo>
                    <a:lnTo>
                      <a:pt x="6512" y="18501"/>
                    </a:lnTo>
                    <a:lnTo>
                      <a:pt x="6856" y="18386"/>
                    </a:lnTo>
                    <a:lnTo>
                      <a:pt x="7200" y="18226"/>
                    </a:lnTo>
                    <a:lnTo>
                      <a:pt x="7567" y="18042"/>
                    </a:lnTo>
                    <a:lnTo>
                      <a:pt x="7911" y="17813"/>
                    </a:lnTo>
                    <a:lnTo>
                      <a:pt x="8255" y="17560"/>
                    </a:lnTo>
                    <a:lnTo>
                      <a:pt x="8599" y="17262"/>
                    </a:lnTo>
                    <a:lnTo>
                      <a:pt x="8622" y="17399"/>
                    </a:lnTo>
                    <a:lnTo>
                      <a:pt x="8690" y="17698"/>
                    </a:lnTo>
                    <a:lnTo>
                      <a:pt x="8759" y="17858"/>
                    </a:lnTo>
                    <a:lnTo>
                      <a:pt x="8828" y="17973"/>
                    </a:lnTo>
                    <a:lnTo>
                      <a:pt x="8920" y="18065"/>
                    </a:lnTo>
                    <a:lnTo>
                      <a:pt x="8989" y="18088"/>
                    </a:lnTo>
                    <a:lnTo>
                      <a:pt x="9057" y="18088"/>
                    </a:lnTo>
                    <a:lnTo>
                      <a:pt x="9149" y="18042"/>
                    </a:lnTo>
                    <a:lnTo>
                      <a:pt x="9241" y="18019"/>
                    </a:lnTo>
                    <a:lnTo>
                      <a:pt x="9355" y="17904"/>
                    </a:lnTo>
                    <a:lnTo>
                      <a:pt x="9401" y="17813"/>
                    </a:lnTo>
                    <a:lnTo>
                      <a:pt x="9401" y="17767"/>
                    </a:lnTo>
                    <a:lnTo>
                      <a:pt x="9493" y="17468"/>
                    </a:lnTo>
                    <a:lnTo>
                      <a:pt x="9699" y="16734"/>
                    </a:lnTo>
                    <a:lnTo>
                      <a:pt x="9837" y="16321"/>
                    </a:lnTo>
                    <a:lnTo>
                      <a:pt x="9997" y="15907"/>
                    </a:lnTo>
                    <a:lnTo>
                      <a:pt x="10181" y="15540"/>
                    </a:lnTo>
                    <a:lnTo>
                      <a:pt x="10273" y="15379"/>
                    </a:lnTo>
                    <a:lnTo>
                      <a:pt x="10364" y="15265"/>
                    </a:lnTo>
                    <a:lnTo>
                      <a:pt x="10364" y="16389"/>
                    </a:lnTo>
                    <a:lnTo>
                      <a:pt x="10318" y="17216"/>
                    </a:lnTo>
                    <a:lnTo>
                      <a:pt x="10273" y="17675"/>
                    </a:lnTo>
                    <a:lnTo>
                      <a:pt x="10227" y="18157"/>
                    </a:lnTo>
                    <a:lnTo>
                      <a:pt x="10158" y="18616"/>
                    </a:lnTo>
                    <a:lnTo>
                      <a:pt x="10066" y="19098"/>
                    </a:lnTo>
                    <a:lnTo>
                      <a:pt x="9975" y="19534"/>
                    </a:lnTo>
                    <a:lnTo>
                      <a:pt x="9837" y="19947"/>
                    </a:lnTo>
                    <a:lnTo>
                      <a:pt x="9676" y="20338"/>
                    </a:lnTo>
                    <a:lnTo>
                      <a:pt x="9401" y="20820"/>
                    </a:lnTo>
                    <a:lnTo>
                      <a:pt x="9172" y="21049"/>
                    </a:lnTo>
                    <a:lnTo>
                      <a:pt x="9034" y="21141"/>
                    </a:lnTo>
                    <a:lnTo>
                      <a:pt x="8943" y="21233"/>
                    </a:lnTo>
                    <a:lnTo>
                      <a:pt x="8943" y="21325"/>
                    </a:lnTo>
                    <a:lnTo>
                      <a:pt x="9034" y="21416"/>
                    </a:lnTo>
                    <a:lnTo>
                      <a:pt x="9126" y="21485"/>
                    </a:lnTo>
                    <a:lnTo>
                      <a:pt x="9355" y="21577"/>
                    </a:lnTo>
                    <a:lnTo>
                      <a:pt x="9493" y="21600"/>
                    </a:lnTo>
                    <a:lnTo>
                      <a:pt x="9654" y="21600"/>
                    </a:lnTo>
                    <a:lnTo>
                      <a:pt x="9837" y="21554"/>
                    </a:lnTo>
                    <a:lnTo>
                      <a:pt x="10020" y="21439"/>
                    </a:lnTo>
                    <a:lnTo>
                      <a:pt x="10066" y="21416"/>
                    </a:lnTo>
                    <a:lnTo>
                      <a:pt x="10135" y="21393"/>
                    </a:lnTo>
                    <a:lnTo>
                      <a:pt x="10227" y="21393"/>
                    </a:lnTo>
                    <a:lnTo>
                      <a:pt x="10318" y="21348"/>
                    </a:lnTo>
                    <a:lnTo>
                      <a:pt x="10364" y="21302"/>
                    </a:lnTo>
                    <a:lnTo>
                      <a:pt x="10410" y="21233"/>
                    </a:lnTo>
                    <a:lnTo>
                      <a:pt x="10548" y="20911"/>
                    </a:lnTo>
                    <a:lnTo>
                      <a:pt x="10685" y="20475"/>
                    </a:lnTo>
                    <a:lnTo>
                      <a:pt x="10800" y="19947"/>
                    </a:lnTo>
                    <a:lnTo>
                      <a:pt x="10915" y="19282"/>
                    </a:lnTo>
                    <a:lnTo>
                      <a:pt x="11006" y="18478"/>
                    </a:lnTo>
                    <a:lnTo>
                      <a:pt x="11098" y="17560"/>
                    </a:lnTo>
                    <a:lnTo>
                      <a:pt x="11167" y="16481"/>
                    </a:lnTo>
                    <a:lnTo>
                      <a:pt x="11236" y="15265"/>
                    </a:lnTo>
                    <a:lnTo>
                      <a:pt x="11327" y="15402"/>
                    </a:lnTo>
                    <a:lnTo>
                      <a:pt x="11419" y="15563"/>
                    </a:lnTo>
                    <a:lnTo>
                      <a:pt x="11603" y="15930"/>
                    </a:lnTo>
                    <a:lnTo>
                      <a:pt x="11763" y="16343"/>
                    </a:lnTo>
                    <a:lnTo>
                      <a:pt x="11901" y="16757"/>
                    </a:lnTo>
                    <a:lnTo>
                      <a:pt x="12107" y="17468"/>
                    </a:lnTo>
                    <a:lnTo>
                      <a:pt x="12176" y="17767"/>
                    </a:lnTo>
                    <a:lnTo>
                      <a:pt x="12176" y="17813"/>
                    </a:lnTo>
                    <a:lnTo>
                      <a:pt x="12222" y="17904"/>
                    </a:lnTo>
                    <a:lnTo>
                      <a:pt x="12336" y="18019"/>
                    </a:lnTo>
                    <a:lnTo>
                      <a:pt x="12428" y="18042"/>
                    </a:lnTo>
                    <a:lnTo>
                      <a:pt x="12543" y="18088"/>
                    </a:lnTo>
                    <a:lnTo>
                      <a:pt x="12611" y="18088"/>
                    </a:lnTo>
                    <a:lnTo>
                      <a:pt x="12657" y="18065"/>
                    </a:lnTo>
                    <a:lnTo>
                      <a:pt x="12749" y="17973"/>
                    </a:lnTo>
                    <a:lnTo>
                      <a:pt x="12841" y="17858"/>
                    </a:lnTo>
                    <a:lnTo>
                      <a:pt x="12887" y="17698"/>
                    </a:lnTo>
                    <a:lnTo>
                      <a:pt x="12978" y="17399"/>
                    </a:lnTo>
                    <a:lnTo>
                      <a:pt x="13001" y="17262"/>
                    </a:lnTo>
                    <a:lnTo>
                      <a:pt x="13322" y="17560"/>
                    </a:lnTo>
                    <a:lnTo>
                      <a:pt x="13666" y="17813"/>
                    </a:lnTo>
                    <a:lnTo>
                      <a:pt x="14033" y="18042"/>
                    </a:lnTo>
                    <a:lnTo>
                      <a:pt x="14377" y="18226"/>
                    </a:lnTo>
                    <a:lnTo>
                      <a:pt x="14744" y="18386"/>
                    </a:lnTo>
                    <a:lnTo>
                      <a:pt x="15088" y="18501"/>
                    </a:lnTo>
                    <a:lnTo>
                      <a:pt x="15409" y="18593"/>
                    </a:lnTo>
                    <a:lnTo>
                      <a:pt x="15730" y="18662"/>
                    </a:lnTo>
                    <a:lnTo>
                      <a:pt x="16028" y="18731"/>
                    </a:lnTo>
                    <a:lnTo>
                      <a:pt x="16303" y="18754"/>
                    </a:lnTo>
                    <a:lnTo>
                      <a:pt x="16762" y="18800"/>
                    </a:lnTo>
                    <a:lnTo>
                      <a:pt x="17175" y="18800"/>
                    </a:lnTo>
                    <a:lnTo>
                      <a:pt x="17014" y="18340"/>
                    </a:lnTo>
                    <a:lnTo>
                      <a:pt x="16808" y="17927"/>
                    </a:lnTo>
                    <a:lnTo>
                      <a:pt x="16578" y="17514"/>
                    </a:lnTo>
                    <a:lnTo>
                      <a:pt x="16074" y="16780"/>
                    </a:lnTo>
                    <a:lnTo>
                      <a:pt x="15478" y="16137"/>
                    </a:lnTo>
                    <a:lnTo>
                      <a:pt x="15203" y="15861"/>
                    </a:lnTo>
                    <a:lnTo>
                      <a:pt x="14904" y="15609"/>
                    </a:lnTo>
                    <a:lnTo>
                      <a:pt x="14629" y="15356"/>
                    </a:lnTo>
                    <a:lnTo>
                      <a:pt x="14102" y="14989"/>
                    </a:lnTo>
                    <a:lnTo>
                      <a:pt x="13712" y="14714"/>
                    </a:lnTo>
                    <a:lnTo>
                      <a:pt x="13483" y="14553"/>
                    </a:lnTo>
                    <a:lnTo>
                      <a:pt x="13368" y="14461"/>
                    </a:lnTo>
                    <a:lnTo>
                      <a:pt x="13322" y="14415"/>
                    </a:lnTo>
                    <a:lnTo>
                      <a:pt x="13345" y="14369"/>
                    </a:lnTo>
                    <a:lnTo>
                      <a:pt x="13391" y="14346"/>
                    </a:lnTo>
                    <a:lnTo>
                      <a:pt x="13506" y="14323"/>
                    </a:lnTo>
                    <a:lnTo>
                      <a:pt x="13575" y="14323"/>
                    </a:lnTo>
                    <a:lnTo>
                      <a:pt x="13666" y="14369"/>
                    </a:lnTo>
                    <a:lnTo>
                      <a:pt x="13941" y="14461"/>
                    </a:lnTo>
                    <a:lnTo>
                      <a:pt x="14125" y="14507"/>
                    </a:lnTo>
                    <a:lnTo>
                      <a:pt x="14354" y="14530"/>
                    </a:lnTo>
                    <a:lnTo>
                      <a:pt x="14606" y="14530"/>
                    </a:lnTo>
                    <a:lnTo>
                      <a:pt x="14904" y="14507"/>
                    </a:lnTo>
                    <a:lnTo>
                      <a:pt x="15225" y="14461"/>
                    </a:lnTo>
                    <a:lnTo>
                      <a:pt x="15569" y="14346"/>
                    </a:lnTo>
                    <a:lnTo>
                      <a:pt x="15936" y="14209"/>
                    </a:lnTo>
                    <a:lnTo>
                      <a:pt x="16326" y="13979"/>
                    </a:lnTo>
                    <a:lnTo>
                      <a:pt x="16739" y="13704"/>
                    </a:lnTo>
                    <a:lnTo>
                      <a:pt x="17175" y="13336"/>
                    </a:lnTo>
                    <a:lnTo>
                      <a:pt x="17610" y="12900"/>
                    </a:lnTo>
                    <a:lnTo>
                      <a:pt x="18527" y="11799"/>
                    </a:lnTo>
                    <a:lnTo>
                      <a:pt x="18940" y="11316"/>
                    </a:lnTo>
                    <a:lnTo>
                      <a:pt x="19307" y="10903"/>
                    </a:lnTo>
                    <a:lnTo>
                      <a:pt x="19674" y="10536"/>
                    </a:lnTo>
                    <a:lnTo>
                      <a:pt x="19995" y="10238"/>
                    </a:lnTo>
                    <a:lnTo>
                      <a:pt x="20270" y="9985"/>
                    </a:lnTo>
                    <a:lnTo>
                      <a:pt x="20522" y="9756"/>
                    </a:lnTo>
                    <a:lnTo>
                      <a:pt x="20752" y="9595"/>
                    </a:lnTo>
                    <a:lnTo>
                      <a:pt x="21141" y="9365"/>
                    </a:lnTo>
                    <a:lnTo>
                      <a:pt x="21394" y="9251"/>
                    </a:lnTo>
                    <a:lnTo>
                      <a:pt x="21554" y="9205"/>
                    </a:lnTo>
                    <a:lnTo>
                      <a:pt x="21600" y="9182"/>
                    </a:lnTo>
                    <a:lnTo>
                      <a:pt x="20224" y="9113"/>
                    </a:lnTo>
                    <a:lnTo>
                      <a:pt x="19124" y="9090"/>
                    </a:lnTo>
                    <a:lnTo>
                      <a:pt x="18229" y="9113"/>
                    </a:lnTo>
                    <a:lnTo>
                      <a:pt x="17518" y="9159"/>
                    </a:lnTo>
                    <a:lnTo>
                      <a:pt x="16968" y="9228"/>
                    </a:lnTo>
                    <a:lnTo>
                      <a:pt x="16532" y="9319"/>
                    </a:lnTo>
                    <a:lnTo>
                      <a:pt x="15822" y="948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39" name="Freeform 32"/>
              <p:cNvSpPr/>
              <p:nvPr/>
            </p:nvSpPr>
            <p:spPr>
              <a:xfrm rot="6220444">
                <a:off x="20044409" y="2665166"/>
                <a:ext cx="1141019" cy="3599298"/>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40" name="Freeform 16"/>
              <p:cNvSpPr/>
              <p:nvPr/>
            </p:nvSpPr>
            <p:spPr>
              <a:xfrm rot="6533397">
                <a:off x="21921688" y="9391293"/>
                <a:ext cx="1709320" cy="3486236"/>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41" name="Freeform 20"/>
              <p:cNvSpPr/>
              <p:nvPr/>
            </p:nvSpPr>
            <p:spPr>
              <a:xfrm rot="7604268">
                <a:off x="20480070" y="10392730"/>
                <a:ext cx="1591955" cy="4065560"/>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453" name="Group 189"/>
            <p:cNvGrpSpPr/>
            <p:nvPr/>
          </p:nvGrpSpPr>
          <p:grpSpPr>
            <a:xfrm>
              <a:off x="410484" y="41190"/>
              <a:ext cx="24384026" cy="13674833"/>
              <a:chOff x="0" y="-1"/>
              <a:chExt cx="24384024" cy="13674832"/>
            </a:xfrm>
          </p:grpSpPr>
          <p:sp>
            <p:nvSpPr>
              <p:cNvPr id="1443" name="Freeform 12"/>
              <p:cNvSpPr/>
              <p:nvPr/>
            </p:nvSpPr>
            <p:spPr>
              <a:xfrm rot="19954067">
                <a:off x="20594411" y="7411706"/>
                <a:ext cx="2491633" cy="1945901"/>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44" name="Freeform 20"/>
              <p:cNvSpPr/>
              <p:nvPr/>
            </p:nvSpPr>
            <p:spPr>
              <a:xfrm rot="12859877">
                <a:off x="18431152" y="10344805"/>
                <a:ext cx="1756280" cy="2522946"/>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45" name="Freeform 12"/>
              <p:cNvSpPr/>
              <p:nvPr/>
            </p:nvSpPr>
            <p:spPr>
              <a:xfrm rot="1886122">
                <a:off x="19360415" y="4874929"/>
                <a:ext cx="2185051" cy="1706473"/>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46" name="Freeform 16"/>
              <p:cNvSpPr/>
              <p:nvPr/>
            </p:nvSpPr>
            <p:spPr>
              <a:xfrm rot="19458545">
                <a:off x="21721928" y="337576"/>
                <a:ext cx="1718344" cy="1971365"/>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47" name="Freeform 32"/>
              <p:cNvSpPr/>
              <p:nvPr/>
            </p:nvSpPr>
            <p:spPr>
              <a:xfrm rot="16200000">
                <a:off x="19323849" y="1415223"/>
                <a:ext cx="718054" cy="2265049"/>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48" name="Freeform 28"/>
              <p:cNvSpPr/>
              <p:nvPr/>
            </p:nvSpPr>
            <p:spPr>
              <a:xfrm rot="2065345">
                <a:off x="2086525" y="359788"/>
                <a:ext cx="2009313" cy="237718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49" name="Freeform 39"/>
              <p:cNvSpPr/>
              <p:nvPr/>
            </p:nvSpPr>
            <p:spPr>
              <a:xfrm>
                <a:off x="23543600" y="2499741"/>
                <a:ext cx="840420" cy="1553272"/>
              </a:xfrm>
              <a:custGeom>
                <a:avLst/>
                <a:gdLst/>
                <a:ahLst/>
                <a:cxnLst>
                  <a:cxn ang="0">
                    <a:pos x="wd2" y="hd2"/>
                  </a:cxn>
                  <a:cxn ang="5400000">
                    <a:pos x="wd2" y="hd2"/>
                  </a:cxn>
                  <a:cxn ang="10800000">
                    <a:pos x="wd2" y="hd2"/>
                  </a:cxn>
                  <a:cxn ang="16200000">
                    <a:pos x="wd2" y="hd2"/>
                  </a:cxn>
                </a:cxnLst>
                <a:rect l="0" t="0" r="r" b="b"/>
                <a:pathLst>
                  <a:path w="21600" h="21600" extrusionOk="0">
                    <a:moveTo>
                      <a:pt x="4629" y="15652"/>
                    </a:moveTo>
                    <a:lnTo>
                      <a:pt x="5091" y="15840"/>
                    </a:lnTo>
                    <a:lnTo>
                      <a:pt x="5709" y="16466"/>
                    </a:lnTo>
                    <a:lnTo>
                      <a:pt x="6017" y="16842"/>
                    </a:lnTo>
                    <a:lnTo>
                      <a:pt x="6326" y="17718"/>
                    </a:lnTo>
                    <a:lnTo>
                      <a:pt x="6326" y="20285"/>
                    </a:lnTo>
                    <a:lnTo>
                      <a:pt x="6017" y="21412"/>
                    </a:lnTo>
                    <a:lnTo>
                      <a:pt x="5863" y="21600"/>
                    </a:lnTo>
                    <a:lnTo>
                      <a:pt x="6017" y="21600"/>
                    </a:lnTo>
                    <a:lnTo>
                      <a:pt x="8486" y="21037"/>
                    </a:lnTo>
                    <a:lnTo>
                      <a:pt x="10183" y="20598"/>
                    </a:lnTo>
                    <a:lnTo>
                      <a:pt x="12189" y="20223"/>
                    </a:lnTo>
                    <a:lnTo>
                      <a:pt x="14194" y="19910"/>
                    </a:lnTo>
                    <a:lnTo>
                      <a:pt x="16200" y="19659"/>
                    </a:lnTo>
                    <a:lnTo>
                      <a:pt x="18051" y="19534"/>
                    </a:lnTo>
                    <a:lnTo>
                      <a:pt x="18823" y="19534"/>
                    </a:lnTo>
                    <a:lnTo>
                      <a:pt x="19440" y="19597"/>
                    </a:lnTo>
                    <a:lnTo>
                      <a:pt x="20057" y="19158"/>
                    </a:lnTo>
                    <a:lnTo>
                      <a:pt x="21600" y="18219"/>
                    </a:lnTo>
                    <a:lnTo>
                      <a:pt x="21600" y="0"/>
                    </a:lnTo>
                    <a:lnTo>
                      <a:pt x="19286" y="63"/>
                    </a:lnTo>
                    <a:lnTo>
                      <a:pt x="17897" y="125"/>
                    </a:lnTo>
                    <a:lnTo>
                      <a:pt x="16663" y="250"/>
                    </a:lnTo>
                    <a:lnTo>
                      <a:pt x="15737" y="376"/>
                    </a:lnTo>
                    <a:lnTo>
                      <a:pt x="14811" y="563"/>
                    </a:lnTo>
                    <a:lnTo>
                      <a:pt x="14040" y="751"/>
                    </a:lnTo>
                    <a:lnTo>
                      <a:pt x="12343" y="1440"/>
                    </a:lnTo>
                    <a:lnTo>
                      <a:pt x="11726" y="1878"/>
                    </a:lnTo>
                    <a:lnTo>
                      <a:pt x="11417" y="2254"/>
                    </a:lnTo>
                    <a:lnTo>
                      <a:pt x="11263" y="2630"/>
                    </a:lnTo>
                    <a:lnTo>
                      <a:pt x="12960" y="2755"/>
                    </a:lnTo>
                    <a:lnTo>
                      <a:pt x="14349" y="2943"/>
                    </a:lnTo>
                    <a:lnTo>
                      <a:pt x="15583" y="3068"/>
                    </a:lnTo>
                    <a:lnTo>
                      <a:pt x="16509" y="3256"/>
                    </a:lnTo>
                    <a:lnTo>
                      <a:pt x="17126" y="3443"/>
                    </a:lnTo>
                    <a:lnTo>
                      <a:pt x="17589" y="3631"/>
                    </a:lnTo>
                    <a:lnTo>
                      <a:pt x="17743" y="3882"/>
                    </a:lnTo>
                    <a:lnTo>
                      <a:pt x="17743" y="4320"/>
                    </a:lnTo>
                    <a:lnTo>
                      <a:pt x="17434" y="4570"/>
                    </a:lnTo>
                    <a:lnTo>
                      <a:pt x="16354" y="5009"/>
                    </a:lnTo>
                    <a:lnTo>
                      <a:pt x="14811" y="5510"/>
                    </a:lnTo>
                    <a:lnTo>
                      <a:pt x="12960" y="5948"/>
                    </a:lnTo>
                    <a:lnTo>
                      <a:pt x="10954" y="6449"/>
                    </a:lnTo>
                    <a:lnTo>
                      <a:pt x="4474" y="7576"/>
                    </a:lnTo>
                    <a:lnTo>
                      <a:pt x="1234" y="8077"/>
                    </a:lnTo>
                    <a:lnTo>
                      <a:pt x="0" y="8264"/>
                    </a:lnTo>
                    <a:lnTo>
                      <a:pt x="1543" y="8327"/>
                    </a:lnTo>
                    <a:lnTo>
                      <a:pt x="2931" y="8452"/>
                    </a:lnTo>
                    <a:lnTo>
                      <a:pt x="5091" y="8703"/>
                    </a:lnTo>
                    <a:lnTo>
                      <a:pt x="6017" y="8890"/>
                    </a:lnTo>
                    <a:lnTo>
                      <a:pt x="6789" y="9078"/>
                    </a:lnTo>
                    <a:lnTo>
                      <a:pt x="8023" y="9579"/>
                    </a:lnTo>
                    <a:lnTo>
                      <a:pt x="8331" y="9892"/>
                    </a:lnTo>
                    <a:lnTo>
                      <a:pt x="8640" y="10143"/>
                    </a:lnTo>
                    <a:lnTo>
                      <a:pt x="8949" y="10456"/>
                    </a:lnTo>
                    <a:lnTo>
                      <a:pt x="8949" y="11457"/>
                    </a:lnTo>
                    <a:lnTo>
                      <a:pt x="8794" y="12083"/>
                    </a:lnTo>
                    <a:lnTo>
                      <a:pt x="8331" y="12772"/>
                    </a:lnTo>
                    <a:lnTo>
                      <a:pt x="7714" y="13398"/>
                    </a:lnTo>
                    <a:lnTo>
                      <a:pt x="6326" y="14525"/>
                    </a:lnTo>
                    <a:lnTo>
                      <a:pt x="5091" y="15339"/>
                    </a:lnTo>
                    <a:lnTo>
                      <a:pt x="4629" y="15652"/>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50" name="Freeform 88"/>
              <p:cNvSpPr/>
              <p:nvPr/>
            </p:nvSpPr>
            <p:spPr>
              <a:xfrm>
                <a:off x="28849" y="10193126"/>
                <a:ext cx="1847226" cy="1806306"/>
              </a:xfrm>
              <a:custGeom>
                <a:avLst/>
                <a:gdLst/>
                <a:ahLst/>
                <a:cxnLst>
                  <a:cxn ang="0">
                    <a:pos x="wd2" y="hd2"/>
                  </a:cxn>
                  <a:cxn ang="5400000">
                    <a:pos x="wd2" y="hd2"/>
                  </a:cxn>
                  <a:cxn ang="10800000">
                    <a:pos x="wd2" y="hd2"/>
                  </a:cxn>
                  <a:cxn ang="16200000">
                    <a:pos x="wd2" y="hd2"/>
                  </a:cxn>
                </a:cxnLst>
                <a:rect l="0" t="0" r="r" b="b"/>
                <a:pathLst>
                  <a:path w="21600" h="21600" extrusionOk="0">
                    <a:moveTo>
                      <a:pt x="21600" y="20551"/>
                    </a:moveTo>
                    <a:lnTo>
                      <a:pt x="21463" y="20237"/>
                    </a:lnTo>
                    <a:lnTo>
                      <a:pt x="21258" y="19922"/>
                    </a:lnTo>
                    <a:lnTo>
                      <a:pt x="20575" y="19031"/>
                    </a:lnTo>
                    <a:lnTo>
                      <a:pt x="19549" y="17930"/>
                    </a:lnTo>
                    <a:lnTo>
                      <a:pt x="18114" y="16567"/>
                    </a:lnTo>
                    <a:lnTo>
                      <a:pt x="17772" y="16148"/>
                    </a:lnTo>
                    <a:lnTo>
                      <a:pt x="17225" y="15204"/>
                    </a:lnTo>
                    <a:lnTo>
                      <a:pt x="16815" y="13631"/>
                    </a:lnTo>
                    <a:lnTo>
                      <a:pt x="16610" y="12478"/>
                    </a:lnTo>
                    <a:lnTo>
                      <a:pt x="16610" y="11324"/>
                    </a:lnTo>
                    <a:lnTo>
                      <a:pt x="16678" y="10171"/>
                    </a:lnTo>
                    <a:lnTo>
                      <a:pt x="16747" y="9070"/>
                    </a:lnTo>
                    <a:lnTo>
                      <a:pt x="16952" y="8021"/>
                    </a:lnTo>
                    <a:lnTo>
                      <a:pt x="16952" y="7130"/>
                    </a:lnTo>
                    <a:lnTo>
                      <a:pt x="16884" y="6711"/>
                    </a:lnTo>
                    <a:lnTo>
                      <a:pt x="16815" y="6396"/>
                    </a:lnTo>
                    <a:lnTo>
                      <a:pt x="16610" y="6082"/>
                    </a:lnTo>
                    <a:lnTo>
                      <a:pt x="16473" y="5819"/>
                    </a:lnTo>
                    <a:lnTo>
                      <a:pt x="16063" y="5400"/>
                    </a:lnTo>
                    <a:lnTo>
                      <a:pt x="15585" y="5138"/>
                    </a:lnTo>
                    <a:lnTo>
                      <a:pt x="15243" y="4928"/>
                    </a:lnTo>
                    <a:lnTo>
                      <a:pt x="14833" y="4823"/>
                    </a:lnTo>
                    <a:lnTo>
                      <a:pt x="14491" y="5400"/>
                    </a:lnTo>
                    <a:lnTo>
                      <a:pt x="14218" y="5819"/>
                    </a:lnTo>
                    <a:lnTo>
                      <a:pt x="13944" y="6186"/>
                    </a:lnTo>
                    <a:lnTo>
                      <a:pt x="13671" y="6501"/>
                    </a:lnTo>
                    <a:lnTo>
                      <a:pt x="13124" y="6816"/>
                    </a:lnTo>
                    <a:lnTo>
                      <a:pt x="12646" y="6816"/>
                    </a:lnTo>
                    <a:lnTo>
                      <a:pt x="12372" y="6711"/>
                    </a:lnTo>
                    <a:lnTo>
                      <a:pt x="11962" y="6396"/>
                    </a:lnTo>
                    <a:lnTo>
                      <a:pt x="11757" y="6134"/>
                    </a:lnTo>
                    <a:lnTo>
                      <a:pt x="11347" y="5557"/>
                    </a:lnTo>
                    <a:lnTo>
                      <a:pt x="11005" y="4823"/>
                    </a:lnTo>
                    <a:lnTo>
                      <a:pt x="10663" y="4037"/>
                    </a:lnTo>
                    <a:lnTo>
                      <a:pt x="10390" y="3198"/>
                    </a:lnTo>
                    <a:lnTo>
                      <a:pt x="9980" y="1625"/>
                    </a:lnTo>
                    <a:lnTo>
                      <a:pt x="9706" y="472"/>
                    </a:lnTo>
                    <a:lnTo>
                      <a:pt x="9638" y="0"/>
                    </a:lnTo>
                    <a:lnTo>
                      <a:pt x="9228" y="944"/>
                    </a:lnTo>
                    <a:lnTo>
                      <a:pt x="8681" y="1678"/>
                    </a:lnTo>
                    <a:lnTo>
                      <a:pt x="8408" y="1940"/>
                    </a:lnTo>
                    <a:lnTo>
                      <a:pt x="8134" y="2150"/>
                    </a:lnTo>
                    <a:lnTo>
                      <a:pt x="7792" y="2359"/>
                    </a:lnTo>
                    <a:lnTo>
                      <a:pt x="7109" y="2569"/>
                    </a:lnTo>
                    <a:lnTo>
                      <a:pt x="6767" y="2621"/>
                    </a:lnTo>
                    <a:lnTo>
                      <a:pt x="6084" y="2621"/>
                    </a:lnTo>
                    <a:lnTo>
                      <a:pt x="5332" y="2517"/>
                    </a:lnTo>
                    <a:lnTo>
                      <a:pt x="4648" y="2307"/>
                    </a:lnTo>
                    <a:lnTo>
                      <a:pt x="3965" y="2045"/>
                    </a:lnTo>
                    <a:lnTo>
                      <a:pt x="3281" y="1730"/>
                    </a:lnTo>
                    <a:lnTo>
                      <a:pt x="2734" y="1363"/>
                    </a:lnTo>
                    <a:lnTo>
                      <a:pt x="2187" y="1049"/>
                    </a:lnTo>
                    <a:lnTo>
                      <a:pt x="1162" y="262"/>
                    </a:lnTo>
                    <a:lnTo>
                      <a:pt x="889" y="367"/>
                    </a:lnTo>
                    <a:lnTo>
                      <a:pt x="615" y="419"/>
                    </a:lnTo>
                    <a:lnTo>
                      <a:pt x="0" y="524"/>
                    </a:lnTo>
                    <a:lnTo>
                      <a:pt x="0" y="11953"/>
                    </a:lnTo>
                    <a:lnTo>
                      <a:pt x="1435" y="12268"/>
                    </a:lnTo>
                    <a:lnTo>
                      <a:pt x="2734" y="12635"/>
                    </a:lnTo>
                    <a:lnTo>
                      <a:pt x="3828" y="13054"/>
                    </a:lnTo>
                    <a:lnTo>
                      <a:pt x="4238" y="13264"/>
                    </a:lnTo>
                    <a:lnTo>
                      <a:pt x="4648" y="13526"/>
                    </a:lnTo>
                    <a:lnTo>
                      <a:pt x="4853" y="13788"/>
                    </a:lnTo>
                    <a:lnTo>
                      <a:pt x="4990" y="14050"/>
                    </a:lnTo>
                    <a:lnTo>
                      <a:pt x="4990" y="14313"/>
                    </a:lnTo>
                    <a:lnTo>
                      <a:pt x="4853" y="14575"/>
                    </a:lnTo>
                    <a:lnTo>
                      <a:pt x="4580" y="14889"/>
                    </a:lnTo>
                    <a:lnTo>
                      <a:pt x="4101" y="15204"/>
                    </a:lnTo>
                    <a:lnTo>
                      <a:pt x="3418" y="15518"/>
                    </a:lnTo>
                    <a:lnTo>
                      <a:pt x="2597" y="15833"/>
                    </a:lnTo>
                    <a:lnTo>
                      <a:pt x="2666" y="15990"/>
                    </a:lnTo>
                    <a:lnTo>
                      <a:pt x="2803" y="16148"/>
                    </a:lnTo>
                    <a:lnTo>
                      <a:pt x="3076" y="16305"/>
                    </a:lnTo>
                    <a:lnTo>
                      <a:pt x="3554" y="16410"/>
                    </a:lnTo>
                    <a:lnTo>
                      <a:pt x="4170" y="16515"/>
                    </a:lnTo>
                    <a:lnTo>
                      <a:pt x="5058" y="16515"/>
                    </a:lnTo>
                    <a:lnTo>
                      <a:pt x="6220" y="16410"/>
                    </a:lnTo>
                    <a:lnTo>
                      <a:pt x="7519" y="16252"/>
                    </a:lnTo>
                    <a:lnTo>
                      <a:pt x="8886" y="16095"/>
                    </a:lnTo>
                    <a:lnTo>
                      <a:pt x="10253" y="15990"/>
                    </a:lnTo>
                    <a:lnTo>
                      <a:pt x="13056" y="15990"/>
                    </a:lnTo>
                    <a:lnTo>
                      <a:pt x="14423" y="16148"/>
                    </a:lnTo>
                    <a:lnTo>
                      <a:pt x="15653" y="16357"/>
                    </a:lnTo>
                    <a:lnTo>
                      <a:pt x="16268" y="16515"/>
                    </a:lnTo>
                    <a:lnTo>
                      <a:pt x="16815" y="16672"/>
                    </a:lnTo>
                    <a:lnTo>
                      <a:pt x="17977" y="17668"/>
                    </a:lnTo>
                    <a:lnTo>
                      <a:pt x="19208" y="18926"/>
                    </a:lnTo>
                    <a:lnTo>
                      <a:pt x="19686" y="19608"/>
                    </a:lnTo>
                    <a:lnTo>
                      <a:pt x="20096" y="20237"/>
                    </a:lnTo>
                    <a:lnTo>
                      <a:pt x="20165" y="20551"/>
                    </a:lnTo>
                    <a:lnTo>
                      <a:pt x="20301" y="20866"/>
                    </a:lnTo>
                    <a:lnTo>
                      <a:pt x="20301" y="21128"/>
                    </a:lnTo>
                    <a:lnTo>
                      <a:pt x="20233" y="21443"/>
                    </a:lnTo>
                    <a:lnTo>
                      <a:pt x="20233" y="21548"/>
                    </a:lnTo>
                    <a:lnTo>
                      <a:pt x="20301" y="21600"/>
                    </a:lnTo>
                    <a:lnTo>
                      <a:pt x="20575" y="21600"/>
                    </a:lnTo>
                    <a:lnTo>
                      <a:pt x="20916" y="21548"/>
                    </a:lnTo>
                    <a:lnTo>
                      <a:pt x="21190" y="21338"/>
                    </a:lnTo>
                    <a:lnTo>
                      <a:pt x="21327" y="21181"/>
                    </a:lnTo>
                    <a:lnTo>
                      <a:pt x="21395" y="20971"/>
                    </a:lnTo>
                    <a:lnTo>
                      <a:pt x="21532" y="20866"/>
                    </a:lnTo>
                    <a:lnTo>
                      <a:pt x="21600" y="20761"/>
                    </a:lnTo>
                    <a:lnTo>
                      <a:pt x="21600" y="20551"/>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51" name="Freeform 47"/>
              <p:cNvSpPr/>
              <p:nvPr/>
            </p:nvSpPr>
            <p:spPr>
              <a:xfrm>
                <a:off x="-1" y="4835612"/>
                <a:ext cx="1209539" cy="1705067"/>
              </a:xfrm>
              <a:custGeom>
                <a:avLst/>
                <a:gdLst/>
                <a:ahLst/>
                <a:cxnLst>
                  <a:cxn ang="0">
                    <a:pos x="wd2" y="hd2"/>
                  </a:cxn>
                  <a:cxn ang="5400000">
                    <a:pos x="wd2" y="hd2"/>
                  </a:cxn>
                  <a:cxn ang="10800000">
                    <a:pos x="wd2" y="hd2"/>
                  </a:cxn>
                  <a:cxn ang="16200000">
                    <a:pos x="wd2" y="hd2"/>
                  </a:cxn>
                </a:cxnLst>
                <a:rect l="0" t="0" r="r" b="b"/>
                <a:pathLst>
                  <a:path w="21600" h="21600" extrusionOk="0">
                    <a:moveTo>
                      <a:pt x="9613" y="13598"/>
                    </a:moveTo>
                    <a:lnTo>
                      <a:pt x="10970" y="13297"/>
                    </a:lnTo>
                    <a:lnTo>
                      <a:pt x="11761" y="13056"/>
                    </a:lnTo>
                    <a:lnTo>
                      <a:pt x="12666" y="12755"/>
                    </a:lnTo>
                    <a:lnTo>
                      <a:pt x="13458" y="12334"/>
                    </a:lnTo>
                    <a:lnTo>
                      <a:pt x="14136" y="11913"/>
                    </a:lnTo>
                    <a:lnTo>
                      <a:pt x="14702" y="11372"/>
                    </a:lnTo>
                    <a:lnTo>
                      <a:pt x="14928" y="11071"/>
                    </a:lnTo>
                    <a:lnTo>
                      <a:pt x="15041" y="10770"/>
                    </a:lnTo>
                    <a:lnTo>
                      <a:pt x="15267" y="10048"/>
                    </a:lnTo>
                    <a:lnTo>
                      <a:pt x="15606" y="9386"/>
                    </a:lnTo>
                    <a:lnTo>
                      <a:pt x="16059" y="8845"/>
                    </a:lnTo>
                    <a:lnTo>
                      <a:pt x="16511" y="8363"/>
                    </a:lnTo>
                    <a:lnTo>
                      <a:pt x="17190" y="7701"/>
                    </a:lnTo>
                    <a:lnTo>
                      <a:pt x="17529" y="7521"/>
                    </a:lnTo>
                    <a:lnTo>
                      <a:pt x="16172" y="7701"/>
                    </a:lnTo>
                    <a:lnTo>
                      <a:pt x="15041" y="7762"/>
                    </a:lnTo>
                    <a:lnTo>
                      <a:pt x="14023" y="7762"/>
                    </a:lnTo>
                    <a:lnTo>
                      <a:pt x="12440" y="7521"/>
                    </a:lnTo>
                    <a:lnTo>
                      <a:pt x="11535" y="7040"/>
                    </a:lnTo>
                    <a:lnTo>
                      <a:pt x="11196" y="6739"/>
                    </a:lnTo>
                    <a:lnTo>
                      <a:pt x="10970" y="6378"/>
                    </a:lnTo>
                    <a:lnTo>
                      <a:pt x="10857" y="6077"/>
                    </a:lnTo>
                    <a:lnTo>
                      <a:pt x="10743" y="5415"/>
                    </a:lnTo>
                    <a:lnTo>
                      <a:pt x="10970" y="4813"/>
                    </a:lnTo>
                    <a:lnTo>
                      <a:pt x="11196" y="4452"/>
                    </a:lnTo>
                    <a:lnTo>
                      <a:pt x="11309" y="4212"/>
                    </a:lnTo>
                    <a:lnTo>
                      <a:pt x="11422" y="3911"/>
                    </a:lnTo>
                    <a:lnTo>
                      <a:pt x="11422" y="3610"/>
                    </a:lnTo>
                    <a:lnTo>
                      <a:pt x="11309" y="3309"/>
                    </a:lnTo>
                    <a:lnTo>
                      <a:pt x="10970" y="2708"/>
                    </a:lnTo>
                    <a:lnTo>
                      <a:pt x="10630" y="2407"/>
                    </a:lnTo>
                    <a:lnTo>
                      <a:pt x="10404" y="2166"/>
                    </a:lnTo>
                    <a:lnTo>
                      <a:pt x="9839" y="1925"/>
                    </a:lnTo>
                    <a:lnTo>
                      <a:pt x="8934" y="1504"/>
                    </a:lnTo>
                    <a:lnTo>
                      <a:pt x="6785" y="662"/>
                    </a:lnTo>
                    <a:lnTo>
                      <a:pt x="4976" y="120"/>
                    </a:lnTo>
                    <a:lnTo>
                      <a:pt x="4524" y="0"/>
                    </a:lnTo>
                    <a:lnTo>
                      <a:pt x="4524" y="60"/>
                    </a:lnTo>
                    <a:lnTo>
                      <a:pt x="4750" y="181"/>
                    </a:lnTo>
                    <a:lnTo>
                      <a:pt x="5089" y="481"/>
                    </a:lnTo>
                    <a:lnTo>
                      <a:pt x="5315" y="842"/>
                    </a:lnTo>
                    <a:lnTo>
                      <a:pt x="5541" y="1444"/>
                    </a:lnTo>
                    <a:lnTo>
                      <a:pt x="5428" y="1925"/>
                    </a:lnTo>
                    <a:lnTo>
                      <a:pt x="5315" y="2106"/>
                    </a:lnTo>
                    <a:lnTo>
                      <a:pt x="4976" y="2046"/>
                    </a:lnTo>
                    <a:lnTo>
                      <a:pt x="4524" y="1986"/>
                    </a:lnTo>
                    <a:lnTo>
                      <a:pt x="3958" y="2046"/>
                    </a:lnTo>
                    <a:lnTo>
                      <a:pt x="3280" y="2166"/>
                    </a:lnTo>
                    <a:lnTo>
                      <a:pt x="2714" y="2467"/>
                    </a:lnTo>
                    <a:lnTo>
                      <a:pt x="2488" y="2647"/>
                    </a:lnTo>
                    <a:lnTo>
                      <a:pt x="2149" y="2888"/>
                    </a:lnTo>
                    <a:lnTo>
                      <a:pt x="1923" y="3189"/>
                    </a:lnTo>
                    <a:lnTo>
                      <a:pt x="1696" y="3550"/>
                    </a:lnTo>
                    <a:lnTo>
                      <a:pt x="1470" y="4152"/>
                    </a:lnTo>
                    <a:lnTo>
                      <a:pt x="1357" y="4633"/>
                    </a:lnTo>
                    <a:lnTo>
                      <a:pt x="1357" y="6077"/>
                    </a:lnTo>
                    <a:lnTo>
                      <a:pt x="1244" y="6137"/>
                    </a:lnTo>
                    <a:lnTo>
                      <a:pt x="1131" y="6137"/>
                    </a:lnTo>
                    <a:lnTo>
                      <a:pt x="1131" y="6077"/>
                    </a:lnTo>
                    <a:lnTo>
                      <a:pt x="905" y="5836"/>
                    </a:lnTo>
                    <a:lnTo>
                      <a:pt x="0" y="4392"/>
                    </a:lnTo>
                    <a:lnTo>
                      <a:pt x="0" y="19915"/>
                    </a:lnTo>
                    <a:lnTo>
                      <a:pt x="679" y="19554"/>
                    </a:lnTo>
                    <a:lnTo>
                      <a:pt x="1696" y="19133"/>
                    </a:lnTo>
                    <a:lnTo>
                      <a:pt x="2940" y="18652"/>
                    </a:lnTo>
                    <a:lnTo>
                      <a:pt x="4524" y="18231"/>
                    </a:lnTo>
                    <a:lnTo>
                      <a:pt x="5654" y="17870"/>
                    </a:lnTo>
                    <a:lnTo>
                      <a:pt x="6107" y="17629"/>
                    </a:lnTo>
                    <a:lnTo>
                      <a:pt x="6446" y="17388"/>
                    </a:lnTo>
                    <a:lnTo>
                      <a:pt x="7125" y="16847"/>
                    </a:lnTo>
                    <a:lnTo>
                      <a:pt x="7803" y="15764"/>
                    </a:lnTo>
                    <a:lnTo>
                      <a:pt x="8029" y="15282"/>
                    </a:lnTo>
                    <a:lnTo>
                      <a:pt x="8142" y="14560"/>
                    </a:lnTo>
                    <a:lnTo>
                      <a:pt x="10630" y="15583"/>
                    </a:lnTo>
                    <a:lnTo>
                      <a:pt x="12440" y="16365"/>
                    </a:lnTo>
                    <a:lnTo>
                      <a:pt x="14362" y="17328"/>
                    </a:lnTo>
                    <a:lnTo>
                      <a:pt x="16172" y="18351"/>
                    </a:lnTo>
                    <a:lnTo>
                      <a:pt x="16963" y="18832"/>
                    </a:lnTo>
                    <a:lnTo>
                      <a:pt x="17642" y="19374"/>
                    </a:lnTo>
                    <a:lnTo>
                      <a:pt x="18207" y="19915"/>
                    </a:lnTo>
                    <a:lnTo>
                      <a:pt x="18660" y="20397"/>
                    </a:lnTo>
                    <a:lnTo>
                      <a:pt x="18999" y="20878"/>
                    </a:lnTo>
                    <a:lnTo>
                      <a:pt x="18999" y="21540"/>
                    </a:lnTo>
                    <a:lnTo>
                      <a:pt x="19225" y="21600"/>
                    </a:lnTo>
                    <a:lnTo>
                      <a:pt x="19564" y="21600"/>
                    </a:lnTo>
                    <a:lnTo>
                      <a:pt x="19904" y="21540"/>
                    </a:lnTo>
                    <a:lnTo>
                      <a:pt x="20469" y="21359"/>
                    </a:lnTo>
                    <a:lnTo>
                      <a:pt x="20808" y="21239"/>
                    </a:lnTo>
                    <a:lnTo>
                      <a:pt x="21261" y="20758"/>
                    </a:lnTo>
                    <a:lnTo>
                      <a:pt x="21261" y="20457"/>
                    </a:lnTo>
                    <a:lnTo>
                      <a:pt x="21374" y="20276"/>
                    </a:lnTo>
                    <a:lnTo>
                      <a:pt x="21600" y="20036"/>
                    </a:lnTo>
                    <a:lnTo>
                      <a:pt x="21487" y="19795"/>
                    </a:lnTo>
                    <a:lnTo>
                      <a:pt x="21035" y="19374"/>
                    </a:lnTo>
                    <a:lnTo>
                      <a:pt x="20243" y="18832"/>
                    </a:lnTo>
                    <a:lnTo>
                      <a:pt x="19225" y="18231"/>
                    </a:lnTo>
                    <a:lnTo>
                      <a:pt x="17981" y="17509"/>
                    </a:lnTo>
                    <a:lnTo>
                      <a:pt x="16398" y="16666"/>
                    </a:lnTo>
                    <a:lnTo>
                      <a:pt x="14475" y="15764"/>
                    </a:lnTo>
                    <a:lnTo>
                      <a:pt x="9613" y="1359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52" name="Freeform 23"/>
              <p:cNvSpPr/>
              <p:nvPr/>
            </p:nvSpPr>
            <p:spPr>
              <a:xfrm>
                <a:off x="22803573" y="12320156"/>
                <a:ext cx="1580452" cy="1354675"/>
              </a:xfrm>
              <a:custGeom>
                <a:avLst/>
                <a:gdLst/>
                <a:ahLst/>
                <a:cxnLst>
                  <a:cxn ang="0">
                    <a:pos x="wd2" y="hd2"/>
                  </a:cxn>
                  <a:cxn ang="5400000">
                    <a:pos x="wd2" y="hd2"/>
                  </a:cxn>
                  <a:cxn ang="10800000">
                    <a:pos x="wd2" y="hd2"/>
                  </a:cxn>
                  <a:cxn ang="16200000">
                    <a:pos x="wd2" y="hd2"/>
                  </a:cxn>
                </a:cxnLst>
                <a:rect l="0" t="0" r="r" b="b"/>
                <a:pathLst>
                  <a:path w="21600" h="21600" extrusionOk="0">
                    <a:moveTo>
                      <a:pt x="21600" y="3375"/>
                    </a:moveTo>
                    <a:lnTo>
                      <a:pt x="20674" y="3375"/>
                    </a:lnTo>
                    <a:lnTo>
                      <a:pt x="19749" y="3308"/>
                    </a:lnTo>
                    <a:lnTo>
                      <a:pt x="18514" y="3848"/>
                    </a:lnTo>
                    <a:lnTo>
                      <a:pt x="17897" y="3983"/>
                    </a:lnTo>
                    <a:lnTo>
                      <a:pt x="17280" y="3983"/>
                    </a:lnTo>
                    <a:lnTo>
                      <a:pt x="17049" y="3915"/>
                    </a:lnTo>
                    <a:lnTo>
                      <a:pt x="16894" y="3713"/>
                    </a:lnTo>
                    <a:lnTo>
                      <a:pt x="16817" y="3510"/>
                    </a:lnTo>
                    <a:lnTo>
                      <a:pt x="16740" y="3173"/>
                    </a:lnTo>
                    <a:lnTo>
                      <a:pt x="16817" y="2768"/>
                    </a:lnTo>
                    <a:lnTo>
                      <a:pt x="17049" y="2228"/>
                    </a:lnTo>
                    <a:lnTo>
                      <a:pt x="16509" y="2565"/>
                    </a:lnTo>
                    <a:lnTo>
                      <a:pt x="15274" y="3578"/>
                    </a:lnTo>
                    <a:lnTo>
                      <a:pt x="13886" y="4928"/>
                    </a:lnTo>
                    <a:lnTo>
                      <a:pt x="13191" y="5738"/>
                    </a:lnTo>
                    <a:lnTo>
                      <a:pt x="12651" y="6480"/>
                    </a:lnTo>
                    <a:lnTo>
                      <a:pt x="12034" y="5400"/>
                    </a:lnTo>
                    <a:lnTo>
                      <a:pt x="11571" y="4523"/>
                    </a:lnTo>
                    <a:lnTo>
                      <a:pt x="11186" y="3645"/>
                    </a:lnTo>
                    <a:lnTo>
                      <a:pt x="10800" y="2700"/>
                    </a:lnTo>
                    <a:lnTo>
                      <a:pt x="10569" y="1283"/>
                    </a:lnTo>
                    <a:lnTo>
                      <a:pt x="10569" y="878"/>
                    </a:lnTo>
                    <a:lnTo>
                      <a:pt x="10646" y="540"/>
                    </a:lnTo>
                    <a:lnTo>
                      <a:pt x="10800" y="203"/>
                    </a:lnTo>
                    <a:lnTo>
                      <a:pt x="10877" y="135"/>
                    </a:lnTo>
                    <a:lnTo>
                      <a:pt x="10800" y="68"/>
                    </a:lnTo>
                    <a:lnTo>
                      <a:pt x="10800" y="0"/>
                    </a:lnTo>
                    <a:lnTo>
                      <a:pt x="10106" y="0"/>
                    </a:lnTo>
                    <a:lnTo>
                      <a:pt x="9797" y="135"/>
                    </a:lnTo>
                    <a:lnTo>
                      <a:pt x="9720" y="270"/>
                    </a:lnTo>
                    <a:lnTo>
                      <a:pt x="9566" y="473"/>
                    </a:lnTo>
                    <a:lnTo>
                      <a:pt x="9334" y="675"/>
                    </a:lnTo>
                    <a:lnTo>
                      <a:pt x="9257" y="878"/>
                    </a:lnTo>
                    <a:lnTo>
                      <a:pt x="9257" y="1215"/>
                    </a:lnTo>
                    <a:lnTo>
                      <a:pt x="9411" y="1688"/>
                    </a:lnTo>
                    <a:lnTo>
                      <a:pt x="9797" y="2970"/>
                    </a:lnTo>
                    <a:lnTo>
                      <a:pt x="10569" y="4658"/>
                    </a:lnTo>
                    <a:lnTo>
                      <a:pt x="11726" y="6885"/>
                    </a:lnTo>
                    <a:lnTo>
                      <a:pt x="10723" y="6818"/>
                    </a:lnTo>
                    <a:lnTo>
                      <a:pt x="8563" y="6953"/>
                    </a:lnTo>
                    <a:lnTo>
                      <a:pt x="7560" y="7088"/>
                    </a:lnTo>
                    <a:lnTo>
                      <a:pt x="5940" y="7425"/>
                    </a:lnTo>
                    <a:lnTo>
                      <a:pt x="5246" y="7560"/>
                    </a:lnTo>
                    <a:lnTo>
                      <a:pt x="5863" y="7763"/>
                    </a:lnTo>
                    <a:lnTo>
                      <a:pt x="6326" y="7898"/>
                    </a:lnTo>
                    <a:lnTo>
                      <a:pt x="6634" y="8168"/>
                    </a:lnTo>
                    <a:lnTo>
                      <a:pt x="6789" y="8370"/>
                    </a:lnTo>
                    <a:lnTo>
                      <a:pt x="6866" y="8573"/>
                    </a:lnTo>
                    <a:lnTo>
                      <a:pt x="6789" y="8775"/>
                    </a:lnTo>
                    <a:lnTo>
                      <a:pt x="6634" y="8978"/>
                    </a:lnTo>
                    <a:lnTo>
                      <a:pt x="5940" y="9585"/>
                    </a:lnTo>
                    <a:lnTo>
                      <a:pt x="4706" y="10125"/>
                    </a:lnTo>
                    <a:lnTo>
                      <a:pt x="4166" y="11002"/>
                    </a:lnTo>
                    <a:lnTo>
                      <a:pt x="3471" y="11745"/>
                    </a:lnTo>
                    <a:lnTo>
                      <a:pt x="2777" y="12420"/>
                    </a:lnTo>
                    <a:lnTo>
                      <a:pt x="2083" y="13027"/>
                    </a:lnTo>
                    <a:lnTo>
                      <a:pt x="849" y="13972"/>
                    </a:lnTo>
                    <a:lnTo>
                      <a:pt x="0" y="14445"/>
                    </a:lnTo>
                    <a:lnTo>
                      <a:pt x="0" y="14512"/>
                    </a:lnTo>
                    <a:lnTo>
                      <a:pt x="1851" y="13972"/>
                    </a:lnTo>
                    <a:lnTo>
                      <a:pt x="3317" y="13702"/>
                    </a:lnTo>
                    <a:lnTo>
                      <a:pt x="3934" y="13635"/>
                    </a:lnTo>
                    <a:lnTo>
                      <a:pt x="4860" y="13635"/>
                    </a:lnTo>
                    <a:lnTo>
                      <a:pt x="5246" y="13702"/>
                    </a:lnTo>
                    <a:lnTo>
                      <a:pt x="5554" y="13837"/>
                    </a:lnTo>
                    <a:lnTo>
                      <a:pt x="5863" y="14107"/>
                    </a:lnTo>
                    <a:lnTo>
                      <a:pt x="6017" y="14310"/>
                    </a:lnTo>
                    <a:lnTo>
                      <a:pt x="6017" y="14782"/>
                    </a:lnTo>
                    <a:lnTo>
                      <a:pt x="5940" y="15322"/>
                    </a:lnTo>
                    <a:lnTo>
                      <a:pt x="5323" y="16402"/>
                    </a:lnTo>
                    <a:lnTo>
                      <a:pt x="4474" y="17482"/>
                    </a:lnTo>
                    <a:lnTo>
                      <a:pt x="3780" y="18225"/>
                    </a:lnTo>
                    <a:lnTo>
                      <a:pt x="3471" y="18562"/>
                    </a:lnTo>
                    <a:lnTo>
                      <a:pt x="4243" y="18360"/>
                    </a:lnTo>
                    <a:lnTo>
                      <a:pt x="4860" y="18292"/>
                    </a:lnTo>
                    <a:lnTo>
                      <a:pt x="5323" y="18292"/>
                    </a:lnTo>
                    <a:lnTo>
                      <a:pt x="5709" y="18360"/>
                    </a:lnTo>
                    <a:lnTo>
                      <a:pt x="6094" y="18562"/>
                    </a:lnTo>
                    <a:lnTo>
                      <a:pt x="6326" y="18765"/>
                    </a:lnTo>
                    <a:lnTo>
                      <a:pt x="6480" y="19035"/>
                    </a:lnTo>
                    <a:lnTo>
                      <a:pt x="6557" y="19305"/>
                    </a:lnTo>
                    <a:lnTo>
                      <a:pt x="6634" y="19980"/>
                    </a:lnTo>
                    <a:lnTo>
                      <a:pt x="6634" y="20520"/>
                    </a:lnTo>
                    <a:lnTo>
                      <a:pt x="6480" y="21127"/>
                    </a:lnTo>
                    <a:lnTo>
                      <a:pt x="6866" y="21060"/>
                    </a:lnTo>
                    <a:lnTo>
                      <a:pt x="7174" y="21127"/>
                    </a:lnTo>
                    <a:lnTo>
                      <a:pt x="7406" y="21330"/>
                    </a:lnTo>
                    <a:lnTo>
                      <a:pt x="7637" y="21600"/>
                    </a:lnTo>
                    <a:lnTo>
                      <a:pt x="10800" y="21600"/>
                    </a:lnTo>
                    <a:lnTo>
                      <a:pt x="11417" y="21330"/>
                    </a:lnTo>
                    <a:lnTo>
                      <a:pt x="11957" y="21195"/>
                    </a:lnTo>
                    <a:lnTo>
                      <a:pt x="12420" y="21195"/>
                    </a:lnTo>
                    <a:lnTo>
                      <a:pt x="12420" y="20925"/>
                    </a:lnTo>
                    <a:lnTo>
                      <a:pt x="12497" y="20520"/>
                    </a:lnTo>
                    <a:lnTo>
                      <a:pt x="12729" y="19575"/>
                    </a:lnTo>
                    <a:lnTo>
                      <a:pt x="13269" y="17887"/>
                    </a:lnTo>
                    <a:lnTo>
                      <a:pt x="13423" y="17617"/>
                    </a:lnTo>
                    <a:lnTo>
                      <a:pt x="13577" y="17685"/>
                    </a:lnTo>
                    <a:lnTo>
                      <a:pt x="13654" y="17752"/>
                    </a:lnTo>
                    <a:lnTo>
                      <a:pt x="13809" y="18022"/>
                    </a:lnTo>
                    <a:lnTo>
                      <a:pt x="13809" y="18765"/>
                    </a:lnTo>
                    <a:lnTo>
                      <a:pt x="14040" y="19710"/>
                    </a:lnTo>
                    <a:lnTo>
                      <a:pt x="14349" y="20655"/>
                    </a:lnTo>
                    <a:lnTo>
                      <a:pt x="14734" y="21600"/>
                    </a:lnTo>
                    <a:lnTo>
                      <a:pt x="16354" y="21600"/>
                    </a:lnTo>
                    <a:lnTo>
                      <a:pt x="16663" y="21262"/>
                    </a:lnTo>
                    <a:lnTo>
                      <a:pt x="16894" y="21060"/>
                    </a:lnTo>
                    <a:lnTo>
                      <a:pt x="17203" y="20925"/>
                    </a:lnTo>
                    <a:lnTo>
                      <a:pt x="17434" y="20925"/>
                    </a:lnTo>
                    <a:lnTo>
                      <a:pt x="17666" y="20992"/>
                    </a:lnTo>
                    <a:lnTo>
                      <a:pt x="17897" y="21195"/>
                    </a:lnTo>
                    <a:lnTo>
                      <a:pt x="18129" y="21330"/>
                    </a:lnTo>
                    <a:lnTo>
                      <a:pt x="18283" y="21600"/>
                    </a:lnTo>
                    <a:lnTo>
                      <a:pt x="21600" y="21600"/>
                    </a:lnTo>
                    <a:lnTo>
                      <a:pt x="21600" y="3375"/>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465" name="Group 200"/>
            <p:cNvGrpSpPr/>
            <p:nvPr/>
          </p:nvGrpSpPr>
          <p:grpSpPr>
            <a:xfrm>
              <a:off x="364223" y="-3"/>
              <a:ext cx="24967836" cy="13716011"/>
              <a:chOff x="-1" y="-1"/>
              <a:chExt cx="24967836" cy="13716008"/>
            </a:xfrm>
          </p:grpSpPr>
          <p:sp>
            <p:nvSpPr>
              <p:cNvPr id="1454" name="Freeform 16"/>
              <p:cNvSpPr/>
              <p:nvPr/>
            </p:nvSpPr>
            <p:spPr>
              <a:xfrm rot="9111631">
                <a:off x="20815427" y="2931165"/>
                <a:ext cx="3427684" cy="3932394"/>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55" name="Freeform 24"/>
              <p:cNvSpPr/>
              <p:nvPr/>
            </p:nvSpPr>
            <p:spPr>
              <a:xfrm rot="4324834">
                <a:off x="22185881" y="10215821"/>
                <a:ext cx="948722" cy="3077887"/>
              </a:xfrm>
              <a:custGeom>
                <a:avLst/>
                <a:gdLst/>
                <a:ahLst/>
                <a:cxnLst>
                  <a:cxn ang="0">
                    <a:pos x="wd2" y="hd2"/>
                  </a:cxn>
                  <a:cxn ang="5400000">
                    <a:pos x="wd2" y="hd2"/>
                  </a:cxn>
                  <a:cxn ang="10800000">
                    <a:pos x="wd2" y="hd2"/>
                  </a:cxn>
                  <a:cxn ang="16200000">
                    <a:pos x="wd2" y="hd2"/>
                  </a:cxn>
                </a:cxnLst>
                <a:rect l="0" t="0" r="r" b="b"/>
                <a:pathLst>
                  <a:path w="21600" h="21600" extrusionOk="0">
                    <a:moveTo>
                      <a:pt x="6646" y="0"/>
                    </a:moveTo>
                    <a:lnTo>
                      <a:pt x="6996" y="467"/>
                    </a:lnTo>
                    <a:lnTo>
                      <a:pt x="7171" y="899"/>
                    </a:lnTo>
                    <a:lnTo>
                      <a:pt x="7258" y="1366"/>
                    </a:lnTo>
                    <a:lnTo>
                      <a:pt x="7171" y="1833"/>
                    </a:lnTo>
                    <a:lnTo>
                      <a:pt x="6996" y="2300"/>
                    </a:lnTo>
                    <a:lnTo>
                      <a:pt x="6471" y="3235"/>
                    </a:lnTo>
                    <a:lnTo>
                      <a:pt x="6034" y="3702"/>
                    </a:lnTo>
                    <a:lnTo>
                      <a:pt x="5072" y="4636"/>
                    </a:lnTo>
                    <a:lnTo>
                      <a:pt x="4023" y="5571"/>
                    </a:lnTo>
                    <a:lnTo>
                      <a:pt x="3061" y="6433"/>
                    </a:lnTo>
                    <a:lnTo>
                      <a:pt x="2099" y="7260"/>
                    </a:lnTo>
                    <a:lnTo>
                      <a:pt x="1399" y="8015"/>
                    </a:lnTo>
                    <a:lnTo>
                      <a:pt x="787" y="8769"/>
                    </a:lnTo>
                    <a:lnTo>
                      <a:pt x="437" y="9488"/>
                    </a:lnTo>
                    <a:lnTo>
                      <a:pt x="175" y="10099"/>
                    </a:lnTo>
                    <a:lnTo>
                      <a:pt x="87" y="10638"/>
                    </a:lnTo>
                    <a:lnTo>
                      <a:pt x="0" y="11034"/>
                    </a:lnTo>
                    <a:lnTo>
                      <a:pt x="0" y="11393"/>
                    </a:lnTo>
                    <a:lnTo>
                      <a:pt x="262" y="12256"/>
                    </a:lnTo>
                    <a:lnTo>
                      <a:pt x="612" y="13010"/>
                    </a:lnTo>
                    <a:lnTo>
                      <a:pt x="1049" y="13693"/>
                    </a:lnTo>
                    <a:lnTo>
                      <a:pt x="1574" y="14304"/>
                    </a:lnTo>
                    <a:lnTo>
                      <a:pt x="2099" y="14807"/>
                    </a:lnTo>
                    <a:lnTo>
                      <a:pt x="2798" y="15275"/>
                    </a:lnTo>
                    <a:lnTo>
                      <a:pt x="3498" y="15670"/>
                    </a:lnTo>
                    <a:lnTo>
                      <a:pt x="4198" y="15993"/>
                    </a:lnTo>
                    <a:lnTo>
                      <a:pt x="4985" y="16281"/>
                    </a:lnTo>
                    <a:lnTo>
                      <a:pt x="5772" y="16497"/>
                    </a:lnTo>
                    <a:lnTo>
                      <a:pt x="6646" y="16676"/>
                    </a:lnTo>
                    <a:lnTo>
                      <a:pt x="7433" y="16820"/>
                    </a:lnTo>
                    <a:lnTo>
                      <a:pt x="8220" y="16928"/>
                    </a:lnTo>
                    <a:lnTo>
                      <a:pt x="8920" y="17000"/>
                    </a:lnTo>
                    <a:lnTo>
                      <a:pt x="10319" y="17072"/>
                    </a:lnTo>
                    <a:lnTo>
                      <a:pt x="10057" y="17647"/>
                    </a:lnTo>
                    <a:lnTo>
                      <a:pt x="9182" y="18869"/>
                    </a:lnTo>
                    <a:lnTo>
                      <a:pt x="8745" y="19444"/>
                    </a:lnTo>
                    <a:lnTo>
                      <a:pt x="8133" y="20019"/>
                    </a:lnTo>
                    <a:lnTo>
                      <a:pt x="7433" y="20486"/>
                    </a:lnTo>
                    <a:lnTo>
                      <a:pt x="7083" y="20666"/>
                    </a:lnTo>
                    <a:lnTo>
                      <a:pt x="6646" y="20845"/>
                    </a:lnTo>
                    <a:lnTo>
                      <a:pt x="6209" y="20989"/>
                    </a:lnTo>
                    <a:lnTo>
                      <a:pt x="5772" y="21097"/>
                    </a:lnTo>
                    <a:lnTo>
                      <a:pt x="5684" y="21133"/>
                    </a:lnTo>
                    <a:lnTo>
                      <a:pt x="5509" y="21169"/>
                    </a:lnTo>
                    <a:lnTo>
                      <a:pt x="5509" y="21241"/>
                    </a:lnTo>
                    <a:lnTo>
                      <a:pt x="5684" y="21348"/>
                    </a:lnTo>
                    <a:lnTo>
                      <a:pt x="5859" y="21420"/>
                    </a:lnTo>
                    <a:lnTo>
                      <a:pt x="6384" y="21564"/>
                    </a:lnTo>
                    <a:lnTo>
                      <a:pt x="6734" y="21600"/>
                    </a:lnTo>
                    <a:lnTo>
                      <a:pt x="7521" y="21600"/>
                    </a:lnTo>
                    <a:lnTo>
                      <a:pt x="8308" y="21492"/>
                    </a:lnTo>
                    <a:lnTo>
                      <a:pt x="8483" y="21492"/>
                    </a:lnTo>
                    <a:lnTo>
                      <a:pt x="8745" y="21456"/>
                    </a:lnTo>
                    <a:lnTo>
                      <a:pt x="9007" y="21348"/>
                    </a:lnTo>
                    <a:lnTo>
                      <a:pt x="9357" y="21097"/>
                    </a:lnTo>
                    <a:lnTo>
                      <a:pt x="9794" y="20773"/>
                    </a:lnTo>
                    <a:lnTo>
                      <a:pt x="10144" y="20378"/>
                    </a:lnTo>
                    <a:lnTo>
                      <a:pt x="10581" y="19911"/>
                    </a:lnTo>
                    <a:lnTo>
                      <a:pt x="11456" y="18653"/>
                    </a:lnTo>
                    <a:lnTo>
                      <a:pt x="12330" y="17000"/>
                    </a:lnTo>
                    <a:lnTo>
                      <a:pt x="12593" y="17000"/>
                    </a:lnTo>
                    <a:lnTo>
                      <a:pt x="13642" y="16676"/>
                    </a:lnTo>
                    <a:lnTo>
                      <a:pt x="14604" y="16389"/>
                    </a:lnTo>
                    <a:lnTo>
                      <a:pt x="16353" y="15742"/>
                    </a:lnTo>
                    <a:lnTo>
                      <a:pt x="17140" y="15418"/>
                    </a:lnTo>
                    <a:lnTo>
                      <a:pt x="17840" y="15095"/>
                    </a:lnTo>
                    <a:lnTo>
                      <a:pt x="18452" y="14771"/>
                    </a:lnTo>
                    <a:lnTo>
                      <a:pt x="18977" y="14412"/>
                    </a:lnTo>
                    <a:lnTo>
                      <a:pt x="19501" y="14089"/>
                    </a:lnTo>
                    <a:lnTo>
                      <a:pt x="19938" y="13729"/>
                    </a:lnTo>
                    <a:lnTo>
                      <a:pt x="20376" y="13406"/>
                    </a:lnTo>
                    <a:lnTo>
                      <a:pt x="20638" y="13046"/>
                    </a:lnTo>
                    <a:lnTo>
                      <a:pt x="21163" y="12363"/>
                    </a:lnTo>
                    <a:lnTo>
                      <a:pt x="21425" y="11645"/>
                    </a:lnTo>
                    <a:lnTo>
                      <a:pt x="21600" y="10926"/>
                    </a:lnTo>
                    <a:lnTo>
                      <a:pt x="21513" y="10207"/>
                    </a:lnTo>
                    <a:lnTo>
                      <a:pt x="21250" y="9524"/>
                    </a:lnTo>
                    <a:lnTo>
                      <a:pt x="20900" y="8805"/>
                    </a:lnTo>
                    <a:lnTo>
                      <a:pt x="20463" y="8122"/>
                    </a:lnTo>
                    <a:lnTo>
                      <a:pt x="19851" y="7440"/>
                    </a:lnTo>
                    <a:lnTo>
                      <a:pt x="19151" y="6757"/>
                    </a:lnTo>
                    <a:lnTo>
                      <a:pt x="18364" y="6110"/>
                    </a:lnTo>
                    <a:lnTo>
                      <a:pt x="17490" y="5463"/>
                    </a:lnTo>
                    <a:lnTo>
                      <a:pt x="16615" y="4852"/>
                    </a:lnTo>
                    <a:lnTo>
                      <a:pt x="14691" y="3702"/>
                    </a:lnTo>
                    <a:lnTo>
                      <a:pt x="12680" y="2660"/>
                    </a:lnTo>
                    <a:lnTo>
                      <a:pt x="10844" y="1761"/>
                    </a:lnTo>
                    <a:lnTo>
                      <a:pt x="9182" y="1042"/>
                    </a:lnTo>
                    <a:lnTo>
                      <a:pt x="7870" y="467"/>
                    </a:lnTo>
                    <a:lnTo>
                      <a:pt x="6646" y="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56" name="Freeform 28"/>
              <p:cNvSpPr/>
              <p:nvPr/>
            </p:nvSpPr>
            <p:spPr>
              <a:xfrm rot="19659348">
                <a:off x="19211796" y="7987915"/>
                <a:ext cx="2513443" cy="2973605"/>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57" name="Freeform 32"/>
              <p:cNvSpPr/>
              <p:nvPr/>
            </p:nvSpPr>
            <p:spPr>
              <a:xfrm rot="1177916">
                <a:off x="20909280" y="763450"/>
                <a:ext cx="1363504" cy="2419385"/>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58" name="Freeform 12"/>
              <p:cNvSpPr/>
              <p:nvPr/>
            </p:nvSpPr>
            <p:spPr>
              <a:xfrm rot="7111237">
                <a:off x="21911250" y="6558207"/>
                <a:ext cx="1938222" cy="2691018"/>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59" name="Freeform 15"/>
              <p:cNvSpPr/>
              <p:nvPr/>
            </p:nvSpPr>
            <p:spPr>
              <a:xfrm>
                <a:off x="82491" y="12209844"/>
                <a:ext cx="1286940" cy="1506164"/>
              </a:xfrm>
              <a:custGeom>
                <a:avLst/>
                <a:gdLst/>
                <a:ahLst/>
                <a:cxnLst>
                  <a:cxn ang="0">
                    <a:pos x="wd2" y="hd2"/>
                  </a:cxn>
                  <a:cxn ang="5400000">
                    <a:pos x="wd2" y="hd2"/>
                  </a:cxn>
                  <a:cxn ang="10800000">
                    <a:pos x="wd2" y="hd2"/>
                  </a:cxn>
                  <a:cxn ang="16200000">
                    <a:pos x="wd2" y="hd2"/>
                  </a:cxn>
                </a:cxnLst>
                <a:rect l="0" t="0" r="r" b="b"/>
                <a:pathLst>
                  <a:path w="21600" h="21600" extrusionOk="0">
                    <a:moveTo>
                      <a:pt x="21600" y="810"/>
                    </a:moveTo>
                    <a:lnTo>
                      <a:pt x="21396" y="608"/>
                    </a:lnTo>
                    <a:lnTo>
                      <a:pt x="21091" y="338"/>
                    </a:lnTo>
                    <a:lnTo>
                      <a:pt x="20785" y="203"/>
                    </a:lnTo>
                    <a:lnTo>
                      <a:pt x="20479" y="135"/>
                    </a:lnTo>
                    <a:lnTo>
                      <a:pt x="20072" y="68"/>
                    </a:lnTo>
                    <a:lnTo>
                      <a:pt x="19358" y="68"/>
                    </a:lnTo>
                    <a:lnTo>
                      <a:pt x="19155" y="0"/>
                    </a:lnTo>
                    <a:lnTo>
                      <a:pt x="18951" y="0"/>
                    </a:lnTo>
                    <a:lnTo>
                      <a:pt x="18543" y="68"/>
                    </a:lnTo>
                    <a:lnTo>
                      <a:pt x="16709" y="1283"/>
                    </a:lnTo>
                    <a:lnTo>
                      <a:pt x="15894" y="1958"/>
                    </a:lnTo>
                    <a:lnTo>
                      <a:pt x="14060" y="3713"/>
                    </a:lnTo>
                    <a:lnTo>
                      <a:pt x="11819" y="6008"/>
                    </a:lnTo>
                    <a:lnTo>
                      <a:pt x="10698" y="6818"/>
                    </a:lnTo>
                    <a:lnTo>
                      <a:pt x="9475" y="7493"/>
                    </a:lnTo>
                    <a:lnTo>
                      <a:pt x="8151" y="8168"/>
                    </a:lnTo>
                    <a:lnTo>
                      <a:pt x="6725" y="8708"/>
                    </a:lnTo>
                    <a:lnTo>
                      <a:pt x="5094" y="9248"/>
                    </a:lnTo>
                    <a:lnTo>
                      <a:pt x="3464" y="9720"/>
                    </a:lnTo>
                    <a:lnTo>
                      <a:pt x="0" y="10530"/>
                    </a:lnTo>
                    <a:lnTo>
                      <a:pt x="0" y="21600"/>
                    </a:lnTo>
                    <a:lnTo>
                      <a:pt x="19664" y="21600"/>
                    </a:lnTo>
                    <a:lnTo>
                      <a:pt x="19155" y="20655"/>
                    </a:lnTo>
                    <a:lnTo>
                      <a:pt x="18238" y="19440"/>
                    </a:lnTo>
                    <a:lnTo>
                      <a:pt x="17117" y="18090"/>
                    </a:lnTo>
                    <a:lnTo>
                      <a:pt x="15079" y="15120"/>
                    </a:lnTo>
                    <a:lnTo>
                      <a:pt x="14162" y="13500"/>
                    </a:lnTo>
                    <a:lnTo>
                      <a:pt x="13449" y="11947"/>
                    </a:lnTo>
                    <a:lnTo>
                      <a:pt x="12940" y="10395"/>
                    </a:lnTo>
                    <a:lnTo>
                      <a:pt x="12838" y="9585"/>
                    </a:lnTo>
                    <a:lnTo>
                      <a:pt x="12736" y="8843"/>
                    </a:lnTo>
                    <a:lnTo>
                      <a:pt x="12736" y="8100"/>
                    </a:lnTo>
                    <a:lnTo>
                      <a:pt x="12838" y="7358"/>
                    </a:lnTo>
                    <a:lnTo>
                      <a:pt x="14366" y="5603"/>
                    </a:lnTo>
                    <a:lnTo>
                      <a:pt x="15385" y="4590"/>
                    </a:lnTo>
                    <a:lnTo>
                      <a:pt x="16404" y="3645"/>
                    </a:lnTo>
                    <a:lnTo>
                      <a:pt x="17626" y="2700"/>
                    </a:lnTo>
                    <a:lnTo>
                      <a:pt x="18849" y="1958"/>
                    </a:lnTo>
                    <a:lnTo>
                      <a:pt x="20072" y="1418"/>
                    </a:lnTo>
                    <a:lnTo>
                      <a:pt x="20683" y="1283"/>
                    </a:lnTo>
                    <a:lnTo>
                      <a:pt x="21294" y="1215"/>
                    </a:lnTo>
                    <a:lnTo>
                      <a:pt x="21396" y="1215"/>
                    </a:lnTo>
                    <a:lnTo>
                      <a:pt x="21600" y="1148"/>
                    </a:lnTo>
                    <a:lnTo>
                      <a:pt x="21600" y="810"/>
                    </a:lnTo>
                    <a:close/>
                  </a:path>
                </a:pathLst>
              </a:custGeom>
              <a:solidFill>
                <a:srgbClr val="0000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60" name="Freeform 27"/>
              <p:cNvSpPr/>
              <p:nvPr/>
            </p:nvSpPr>
            <p:spPr>
              <a:xfrm>
                <a:off x="-2" y="6701923"/>
                <a:ext cx="2434194" cy="2228014"/>
              </a:xfrm>
              <a:custGeom>
                <a:avLst/>
                <a:gdLst/>
                <a:ahLst/>
                <a:cxnLst>
                  <a:cxn ang="0">
                    <a:pos x="wd2" y="hd2"/>
                  </a:cxn>
                  <a:cxn ang="5400000">
                    <a:pos x="wd2" y="hd2"/>
                  </a:cxn>
                  <a:cxn ang="10800000">
                    <a:pos x="wd2" y="hd2"/>
                  </a:cxn>
                  <a:cxn ang="16200000">
                    <a:pos x="wd2" y="hd2"/>
                  </a:cxn>
                </a:cxnLst>
                <a:rect l="0" t="0" r="r" b="b"/>
                <a:pathLst>
                  <a:path w="21600" h="21600" extrusionOk="0">
                    <a:moveTo>
                      <a:pt x="21600" y="20144"/>
                    </a:moveTo>
                    <a:lnTo>
                      <a:pt x="21174" y="19853"/>
                    </a:lnTo>
                    <a:lnTo>
                      <a:pt x="20534" y="19388"/>
                    </a:lnTo>
                    <a:lnTo>
                      <a:pt x="19824" y="18689"/>
                    </a:lnTo>
                    <a:lnTo>
                      <a:pt x="19468" y="18281"/>
                    </a:lnTo>
                    <a:lnTo>
                      <a:pt x="19184" y="17757"/>
                    </a:lnTo>
                    <a:lnTo>
                      <a:pt x="18900" y="17292"/>
                    </a:lnTo>
                    <a:lnTo>
                      <a:pt x="18616" y="16709"/>
                    </a:lnTo>
                    <a:lnTo>
                      <a:pt x="18474" y="16069"/>
                    </a:lnTo>
                    <a:lnTo>
                      <a:pt x="18403" y="15429"/>
                    </a:lnTo>
                    <a:lnTo>
                      <a:pt x="18403" y="14730"/>
                    </a:lnTo>
                    <a:lnTo>
                      <a:pt x="18545" y="13973"/>
                    </a:lnTo>
                    <a:lnTo>
                      <a:pt x="18758" y="13158"/>
                    </a:lnTo>
                    <a:lnTo>
                      <a:pt x="19184" y="12285"/>
                    </a:lnTo>
                    <a:lnTo>
                      <a:pt x="18687" y="11644"/>
                    </a:lnTo>
                    <a:lnTo>
                      <a:pt x="18047" y="10946"/>
                    </a:lnTo>
                    <a:lnTo>
                      <a:pt x="17266" y="10189"/>
                    </a:lnTo>
                    <a:lnTo>
                      <a:pt x="16342" y="9432"/>
                    </a:lnTo>
                    <a:lnTo>
                      <a:pt x="15845" y="9082"/>
                    </a:lnTo>
                    <a:lnTo>
                      <a:pt x="14708" y="8500"/>
                    </a:lnTo>
                    <a:lnTo>
                      <a:pt x="14068" y="8326"/>
                    </a:lnTo>
                    <a:lnTo>
                      <a:pt x="13500" y="8209"/>
                    </a:lnTo>
                    <a:lnTo>
                      <a:pt x="12789" y="8151"/>
                    </a:lnTo>
                    <a:lnTo>
                      <a:pt x="9663" y="8209"/>
                    </a:lnTo>
                    <a:lnTo>
                      <a:pt x="9024" y="8209"/>
                    </a:lnTo>
                    <a:lnTo>
                      <a:pt x="9024" y="8035"/>
                    </a:lnTo>
                    <a:lnTo>
                      <a:pt x="9308" y="7976"/>
                    </a:lnTo>
                    <a:lnTo>
                      <a:pt x="9947" y="7860"/>
                    </a:lnTo>
                    <a:lnTo>
                      <a:pt x="10374" y="7743"/>
                    </a:lnTo>
                    <a:lnTo>
                      <a:pt x="10871" y="7569"/>
                    </a:lnTo>
                    <a:lnTo>
                      <a:pt x="11439" y="7336"/>
                    </a:lnTo>
                    <a:lnTo>
                      <a:pt x="12505" y="6754"/>
                    </a:lnTo>
                    <a:lnTo>
                      <a:pt x="13074" y="6288"/>
                    </a:lnTo>
                    <a:lnTo>
                      <a:pt x="13216" y="6055"/>
                    </a:lnTo>
                    <a:lnTo>
                      <a:pt x="13358" y="5880"/>
                    </a:lnTo>
                    <a:lnTo>
                      <a:pt x="13429" y="5647"/>
                    </a:lnTo>
                    <a:lnTo>
                      <a:pt x="13429" y="5298"/>
                    </a:lnTo>
                    <a:lnTo>
                      <a:pt x="13358" y="5007"/>
                    </a:lnTo>
                    <a:lnTo>
                      <a:pt x="13216" y="4774"/>
                    </a:lnTo>
                    <a:lnTo>
                      <a:pt x="13003" y="4541"/>
                    </a:lnTo>
                    <a:lnTo>
                      <a:pt x="13216" y="4483"/>
                    </a:lnTo>
                    <a:lnTo>
                      <a:pt x="13784" y="4250"/>
                    </a:lnTo>
                    <a:lnTo>
                      <a:pt x="14637" y="4134"/>
                    </a:lnTo>
                    <a:lnTo>
                      <a:pt x="15063" y="4134"/>
                    </a:lnTo>
                    <a:lnTo>
                      <a:pt x="15561" y="4250"/>
                    </a:lnTo>
                    <a:lnTo>
                      <a:pt x="15703" y="4308"/>
                    </a:lnTo>
                    <a:lnTo>
                      <a:pt x="15774" y="4250"/>
                    </a:lnTo>
                    <a:lnTo>
                      <a:pt x="15561" y="4075"/>
                    </a:lnTo>
                    <a:lnTo>
                      <a:pt x="14495" y="3319"/>
                    </a:lnTo>
                    <a:lnTo>
                      <a:pt x="12932" y="2445"/>
                    </a:lnTo>
                    <a:lnTo>
                      <a:pt x="12292" y="2096"/>
                    </a:lnTo>
                    <a:lnTo>
                      <a:pt x="11795" y="1921"/>
                    </a:lnTo>
                    <a:lnTo>
                      <a:pt x="11084" y="1805"/>
                    </a:lnTo>
                    <a:lnTo>
                      <a:pt x="10232" y="1805"/>
                    </a:lnTo>
                    <a:lnTo>
                      <a:pt x="9876" y="1863"/>
                    </a:lnTo>
                    <a:lnTo>
                      <a:pt x="9450" y="1980"/>
                    </a:lnTo>
                    <a:lnTo>
                      <a:pt x="9166" y="2096"/>
                    </a:lnTo>
                    <a:lnTo>
                      <a:pt x="8882" y="2329"/>
                    </a:lnTo>
                    <a:lnTo>
                      <a:pt x="8455" y="2562"/>
                    </a:lnTo>
                    <a:lnTo>
                      <a:pt x="7816" y="2795"/>
                    </a:lnTo>
                    <a:lnTo>
                      <a:pt x="6963" y="3027"/>
                    </a:lnTo>
                    <a:lnTo>
                      <a:pt x="6111" y="3027"/>
                    </a:lnTo>
                    <a:lnTo>
                      <a:pt x="5684" y="2969"/>
                    </a:lnTo>
                    <a:lnTo>
                      <a:pt x="5258" y="2853"/>
                    </a:lnTo>
                    <a:lnTo>
                      <a:pt x="4832" y="2620"/>
                    </a:lnTo>
                    <a:lnTo>
                      <a:pt x="4476" y="2329"/>
                    </a:lnTo>
                    <a:lnTo>
                      <a:pt x="4192" y="1921"/>
                    </a:lnTo>
                    <a:lnTo>
                      <a:pt x="3979" y="1397"/>
                    </a:lnTo>
                    <a:lnTo>
                      <a:pt x="3837" y="757"/>
                    </a:lnTo>
                    <a:lnTo>
                      <a:pt x="3766" y="0"/>
                    </a:lnTo>
                    <a:lnTo>
                      <a:pt x="3553" y="233"/>
                    </a:lnTo>
                    <a:lnTo>
                      <a:pt x="2913" y="815"/>
                    </a:lnTo>
                    <a:lnTo>
                      <a:pt x="2416" y="1223"/>
                    </a:lnTo>
                    <a:lnTo>
                      <a:pt x="1847" y="1630"/>
                    </a:lnTo>
                    <a:lnTo>
                      <a:pt x="1137" y="2038"/>
                    </a:lnTo>
                    <a:lnTo>
                      <a:pt x="284" y="2387"/>
                    </a:lnTo>
                    <a:lnTo>
                      <a:pt x="0" y="2562"/>
                    </a:lnTo>
                    <a:lnTo>
                      <a:pt x="0" y="21076"/>
                    </a:lnTo>
                    <a:lnTo>
                      <a:pt x="711" y="21367"/>
                    </a:lnTo>
                    <a:lnTo>
                      <a:pt x="1208" y="21600"/>
                    </a:lnTo>
                    <a:lnTo>
                      <a:pt x="1421" y="21600"/>
                    </a:lnTo>
                    <a:lnTo>
                      <a:pt x="1350" y="21484"/>
                    </a:lnTo>
                    <a:lnTo>
                      <a:pt x="995" y="21192"/>
                    </a:lnTo>
                    <a:lnTo>
                      <a:pt x="711" y="20494"/>
                    </a:lnTo>
                    <a:lnTo>
                      <a:pt x="711" y="19679"/>
                    </a:lnTo>
                    <a:lnTo>
                      <a:pt x="782" y="19446"/>
                    </a:lnTo>
                    <a:lnTo>
                      <a:pt x="1350" y="19562"/>
                    </a:lnTo>
                    <a:lnTo>
                      <a:pt x="1705" y="19504"/>
                    </a:lnTo>
                    <a:lnTo>
                      <a:pt x="2132" y="19329"/>
                    </a:lnTo>
                    <a:lnTo>
                      <a:pt x="2345" y="19213"/>
                    </a:lnTo>
                    <a:lnTo>
                      <a:pt x="2558" y="19038"/>
                    </a:lnTo>
                    <a:lnTo>
                      <a:pt x="2700" y="18805"/>
                    </a:lnTo>
                    <a:lnTo>
                      <a:pt x="2913" y="18573"/>
                    </a:lnTo>
                    <a:lnTo>
                      <a:pt x="3055" y="18223"/>
                    </a:lnTo>
                    <a:lnTo>
                      <a:pt x="3126" y="17816"/>
                    </a:lnTo>
                    <a:lnTo>
                      <a:pt x="3268" y="17233"/>
                    </a:lnTo>
                    <a:lnTo>
                      <a:pt x="3339" y="16709"/>
                    </a:lnTo>
                    <a:lnTo>
                      <a:pt x="3339" y="15894"/>
                    </a:lnTo>
                    <a:lnTo>
                      <a:pt x="3197" y="15370"/>
                    </a:lnTo>
                    <a:lnTo>
                      <a:pt x="3197" y="15137"/>
                    </a:lnTo>
                    <a:lnTo>
                      <a:pt x="3268" y="15079"/>
                    </a:lnTo>
                    <a:lnTo>
                      <a:pt x="3339" y="15079"/>
                    </a:lnTo>
                    <a:lnTo>
                      <a:pt x="3411" y="15137"/>
                    </a:lnTo>
                    <a:lnTo>
                      <a:pt x="3624" y="15545"/>
                    </a:lnTo>
                    <a:lnTo>
                      <a:pt x="4761" y="17932"/>
                    </a:lnTo>
                    <a:lnTo>
                      <a:pt x="5045" y="18456"/>
                    </a:lnTo>
                    <a:lnTo>
                      <a:pt x="5400" y="18864"/>
                    </a:lnTo>
                    <a:lnTo>
                      <a:pt x="5826" y="19271"/>
                    </a:lnTo>
                    <a:lnTo>
                      <a:pt x="6395" y="19620"/>
                    </a:lnTo>
                    <a:lnTo>
                      <a:pt x="6892" y="19912"/>
                    </a:lnTo>
                    <a:lnTo>
                      <a:pt x="7532" y="20144"/>
                    </a:lnTo>
                    <a:lnTo>
                      <a:pt x="8739" y="20610"/>
                    </a:lnTo>
                    <a:lnTo>
                      <a:pt x="9876" y="20901"/>
                    </a:lnTo>
                    <a:lnTo>
                      <a:pt x="10871" y="21076"/>
                    </a:lnTo>
                    <a:lnTo>
                      <a:pt x="11795" y="21251"/>
                    </a:lnTo>
                    <a:lnTo>
                      <a:pt x="12576" y="20610"/>
                    </a:lnTo>
                    <a:lnTo>
                      <a:pt x="13429" y="20144"/>
                    </a:lnTo>
                    <a:lnTo>
                      <a:pt x="14211" y="19737"/>
                    </a:lnTo>
                    <a:lnTo>
                      <a:pt x="15063" y="19504"/>
                    </a:lnTo>
                    <a:lnTo>
                      <a:pt x="15845" y="19271"/>
                    </a:lnTo>
                    <a:lnTo>
                      <a:pt x="16555" y="19213"/>
                    </a:lnTo>
                    <a:lnTo>
                      <a:pt x="17337" y="19155"/>
                    </a:lnTo>
                    <a:lnTo>
                      <a:pt x="17976" y="19155"/>
                    </a:lnTo>
                    <a:lnTo>
                      <a:pt x="18687" y="19271"/>
                    </a:lnTo>
                    <a:lnTo>
                      <a:pt x="19255" y="19329"/>
                    </a:lnTo>
                    <a:lnTo>
                      <a:pt x="20321" y="19620"/>
                    </a:lnTo>
                    <a:lnTo>
                      <a:pt x="21103" y="19912"/>
                    </a:lnTo>
                    <a:lnTo>
                      <a:pt x="21600" y="201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61" name="Freeform 51"/>
              <p:cNvSpPr/>
              <p:nvPr/>
            </p:nvSpPr>
            <p:spPr>
              <a:xfrm>
                <a:off x="-2" y="2827875"/>
                <a:ext cx="1333198" cy="2642926"/>
              </a:xfrm>
              <a:custGeom>
                <a:avLst/>
                <a:gdLst/>
                <a:ahLst/>
                <a:cxnLst>
                  <a:cxn ang="0">
                    <a:pos x="wd2" y="hd2"/>
                  </a:cxn>
                  <a:cxn ang="5400000">
                    <a:pos x="wd2" y="hd2"/>
                  </a:cxn>
                  <a:cxn ang="10800000">
                    <a:pos x="wd2" y="hd2"/>
                  </a:cxn>
                  <a:cxn ang="16200000">
                    <a:pos x="wd2" y="hd2"/>
                  </a:cxn>
                </a:cxnLst>
                <a:rect l="0" t="0" r="r" b="b"/>
                <a:pathLst>
                  <a:path w="21600" h="21600" extrusionOk="0">
                    <a:moveTo>
                      <a:pt x="18862" y="7903"/>
                    </a:moveTo>
                    <a:lnTo>
                      <a:pt x="19369" y="7750"/>
                    </a:lnTo>
                    <a:lnTo>
                      <a:pt x="19775" y="7520"/>
                    </a:lnTo>
                    <a:lnTo>
                      <a:pt x="20079" y="7328"/>
                    </a:lnTo>
                    <a:lnTo>
                      <a:pt x="20383" y="7098"/>
                    </a:lnTo>
                    <a:lnTo>
                      <a:pt x="20586" y="6561"/>
                    </a:lnTo>
                    <a:lnTo>
                      <a:pt x="20687" y="6254"/>
                    </a:lnTo>
                    <a:lnTo>
                      <a:pt x="20586" y="5755"/>
                    </a:lnTo>
                    <a:lnTo>
                      <a:pt x="20383" y="5256"/>
                    </a:lnTo>
                    <a:lnTo>
                      <a:pt x="19572" y="4335"/>
                    </a:lnTo>
                    <a:lnTo>
                      <a:pt x="19065" y="3952"/>
                    </a:lnTo>
                    <a:lnTo>
                      <a:pt x="18558" y="3645"/>
                    </a:lnTo>
                    <a:lnTo>
                      <a:pt x="18051" y="3453"/>
                    </a:lnTo>
                    <a:lnTo>
                      <a:pt x="17746" y="3376"/>
                    </a:lnTo>
                    <a:lnTo>
                      <a:pt x="17138" y="3376"/>
                    </a:lnTo>
                    <a:lnTo>
                      <a:pt x="16732" y="3415"/>
                    </a:lnTo>
                    <a:lnTo>
                      <a:pt x="15921" y="3568"/>
                    </a:lnTo>
                    <a:lnTo>
                      <a:pt x="14907" y="3798"/>
                    </a:lnTo>
                    <a:lnTo>
                      <a:pt x="13994" y="4067"/>
                    </a:lnTo>
                    <a:lnTo>
                      <a:pt x="12068" y="4681"/>
                    </a:lnTo>
                    <a:lnTo>
                      <a:pt x="10749" y="5141"/>
                    </a:lnTo>
                    <a:lnTo>
                      <a:pt x="10749" y="5179"/>
                    </a:lnTo>
                    <a:lnTo>
                      <a:pt x="9837" y="5525"/>
                    </a:lnTo>
                    <a:lnTo>
                      <a:pt x="9228" y="5832"/>
                    </a:lnTo>
                    <a:lnTo>
                      <a:pt x="8721" y="6100"/>
                    </a:lnTo>
                    <a:lnTo>
                      <a:pt x="8315" y="6330"/>
                    </a:lnTo>
                    <a:lnTo>
                      <a:pt x="7910" y="6676"/>
                    </a:lnTo>
                    <a:lnTo>
                      <a:pt x="7707" y="6791"/>
                    </a:lnTo>
                    <a:lnTo>
                      <a:pt x="7606" y="6829"/>
                    </a:lnTo>
                    <a:lnTo>
                      <a:pt x="7403" y="6867"/>
                    </a:lnTo>
                    <a:lnTo>
                      <a:pt x="7301" y="6829"/>
                    </a:lnTo>
                    <a:lnTo>
                      <a:pt x="7301" y="6791"/>
                    </a:lnTo>
                    <a:lnTo>
                      <a:pt x="7504" y="6445"/>
                    </a:lnTo>
                    <a:lnTo>
                      <a:pt x="8721" y="4527"/>
                    </a:lnTo>
                    <a:lnTo>
                      <a:pt x="8823" y="4144"/>
                    </a:lnTo>
                    <a:lnTo>
                      <a:pt x="8823" y="3721"/>
                    </a:lnTo>
                    <a:lnTo>
                      <a:pt x="8721" y="3338"/>
                    </a:lnTo>
                    <a:lnTo>
                      <a:pt x="8417" y="2916"/>
                    </a:lnTo>
                    <a:lnTo>
                      <a:pt x="8011" y="2532"/>
                    </a:lnTo>
                    <a:lnTo>
                      <a:pt x="7504" y="2187"/>
                    </a:lnTo>
                    <a:lnTo>
                      <a:pt x="6896" y="1803"/>
                    </a:lnTo>
                    <a:lnTo>
                      <a:pt x="6287" y="1458"/>
                    </a:lnTo>
                    <a:lnTo>
                      <a:pt x="5070" y="882"/>
                    </a:lnTo>
                    <a:lnTo>
                      <a:pt x="3955" y="422"/>
                    </a:lnTo>
                    <a:lnTo>
                      <a:pt x="2839" y="0"/>
                    </a:lnTo>
                    <a:lnTo>
                      <a:pt x="1420" y="77"/>
                    </a:lnTo>
                    <a:lnTo>
                      <a:pt x="0" y="115"/>
                    </a:lnTo>
                    <a:lnTo>
                      <a:pt x="0" y="15730"/>
                    </a:lnTo>
                    <a:lnTo>
                      <a:pt x="913" y="15538"/>
                    </a:lnTo>
                    <a:lnTo>
                      <a:pt x="1724" y="15346"/>
                    </a:lnTo>
                    <a:lnTo>
                      <a:pt x="2434" y="15116"/>
                    </a:lnTo>
                    <a:lnTo>
                      <a:pt x="3042" y="14886"/>
                    </a:lnTo>
                    <a:lnTo>
                      <a:pt x="4056" y="14464"/>
                    </a:lnTo>
                    <a:lnTo>
                      <a:pt x="4665" y="14157"/>
                    </a:lnTo>
                    <a:lnTo>
                      <a:pt x="5172" y="14656"/>
                    </a:lnTo>
                    <a:lnTo>
                      <a:pt x="5983" y="15423"/>
                    </a:lnTo>
                    <a:lnTo>
                      <a:pt x="6896" y="16382"/>
                    </a:lnTo>
                    <a:lnTo>
                      <a:pt x="7707" y="17418"/>
                    </a:lnTo>
                    <a:lnTo>
                      <a:pt x="8011" y="17994"/>
                    </a:lnTo>
                    <a:lnTo>
                      <a:pt x="8315" y="18531"/>
                    </a:lnTo>
                    <a:lnTo>
                      <a:pt x="8518" y="19068"/>
                    </a:lnTo>
                    <a:lnTo>
                      <a:pt x="8620" y="19567"/>
                    </a:lnTo>
                    <a:lnTo>
                      <a:pt x="8518" y="20065"/>
                    </a:lnTo>
                    <a:lnTo>
                      <a:pt x="8417" y="20526"/>
                    </a:lnTo>
                    <a:lnTo>
                      <a:pt x="8113" y="20909"/>
                    </a:lnTo>
                    <a:lnTo>
                      <a:pt x="7606" y="21255"/>
                    </a:lnTo>
                    <a:lnTo>
                      <a:pt x="7504" y="21293"/>
                    </a:lnTo>
                    <a:lnTo>
                      <a:pt x="7504" y="21408"/>
                    </a:lnTo>
                    <a:lnTo>
                      <a:pt x="7606" y="21485"/>
                    </a:lnTo>
                    <a:lnTo>
                      <a:pt x="7707" y="21523"/>
                    </a:lnTo>
                    <a:lnTo>
                      <a:pt x="7910" y="21562"/>
                    </a:lnTo>
                    <a:lnTo>
                      <a:pt x="8315" y="21600"/>
                    </a:lnTo>
                    <a:lnTo>
                      <a:pt x="9127" y="21600"/>
                    </a:lnTo>
                    <a:lnTo>
                      <a:pt x="9532" y="21562"/>
                    </a:lnTo>
                    <a:lnTo>
                      <a:pt x="10039" y="21485"/>
                    </a:lnTo>
                    <a:lnTo>
                      <a:pt x="10445" y="21331"/>
                    </a:lnTo>
                    <a:lnTo>
                      <a:pt x="10851" y="21140"/>
                    </a:lnTo>
                    <a:lnTo>
                      <a:pt x="11054" y="21063"/>
                    </a:lnTo>
                    <a:lnTo>
                      <a:pt x="11662" y="20909"/>
                    </a:lnTo>
                    <a:lnTo>
                      <a:pt x="11763" y="20718"/>
                    </a:lnTo>
                    <a:lnTo>
                      <a:pt x="11763" y="20296"/>
                    </a:lnTo>
                    <a:lnTo>
                      <a:pt x="11662" y="19797"/>
                    </a:lnTo>
                    <a:lnTo>
                      <a:pt x="11358" y="19145"/>
                    </a:lnTo>
                    <a:lnTo>
                      <a:pt x="10952" y="18377"/>
                    </a:lnTo>
                    <a:lnTo>
                      <a:pt x="10344" y="17456"/>
                    </a:lnTo>
                    <a:lnTo>
                      <a:pt x="9532" y="16382"/>
                    </a:lnTo>
                    <a:lnTo>
                      <a:pt x="8518" y="15193"/>
                    </a:lnTo>
                    <a:lnTo>
                      <a:pt x="7301" y="13812"/>
                    </a:lnTo>
                    <a:lnTo>
                      <a:pt x="8823" y="13927"/>
                    </a:lnTo>
                    <a:lnTo>
                      <a:pt x="11054" y="13927"/>
                    </a:lnTo>
                    <a:lnTo>
                      <a:pt x="12270" y="13850"/>
                    </a:lnTo>
                    <a:lnTo>
                      <a:pt x="13487" y="13697"/>
                    </a:lnTo>
                    <a:lnTo>
                      <a:pt x="14096" y="13582"/>
                    </a:lnTo>
                    <a:lnTo>
                      <a:pt x="14603" y="13466"/>
                    </a:lnTo>
                    <a:lnTo>
                      <a:pt x="15617" y="13083"/>
                    </a:lnTo>
                    <a:lnTo>
                      <a:pt x="16631" y="12661"/>
                    </a:lnTo>
                    <a:lnTo>
                      <a:pt x="17746" y="12277"/>
                    </a:lnTo>
                    <a:lnTo>
                      <a:pt x="18761" y="11970"/>
                    </a:lnTo>
                    <a:lnTo>
                      <a:pt x="19673" y="11740"/>
                    </a:lnTo>
                    <a:lnTo>
                      <a:pt x="21093" y="11471"/>
                    </a:lnTo>
                    <a:lnTo>
                      <a:pt x="21600" y="11395"/>
                    </a:lnTo>
                    <a:lnTo>
                      <a:pt x="20079" y="11241"/>
                    </a:lnTo>
                    <a:lnTo>
                      <a:pt x="18862" y="11011"/>
                    </a:lnTo>
                    <a:lnTo>
                      <a:pt x="17949" y="10781"/>
                    </a:lnTo>
                    <a:lnTo>
                      <a:pt x="17239" y="10551"/>
                    </a:lnTo>
                    <a:lnTo>
                      <a:pt x="16732" y="10282"/>
                    </a:lnTo>
                    <a:lnTo>
                      <a:pt x="16428" y="10013"/>
                    </a:lnTo>
                    <a:lnTo>
                      <a:pt x="16327" y="9745"/>
                    </a:lnTo>
                    <a:lnTo>
                      <a:pt x="16428" y="9476"/>
                    </a:lnTo>
                    <a:lnTo>
                      <a:pt x="16530" y="9169"/>
                    </a:lnTo>
                    <a:lnTo>
                      <a:pt x="16732" y="8939"/>
                    </a:lnTo>
                    <a:lnTo>
                      <a:pt x="17138" y="8671"/>
                    </a:lnTo>
                    <a:lnTo>
                      <a:pt x="17442" y="8479"/>
                    </a:lnTo>
                    <a:lnTo>
                      <a:pt x="18152" y="8095"/>
                    </a:lnTo>
                    <a:lnTo>
                      <a:pt x="18862" y="7903"/>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62" name="Freeform 43"/>
              <p:cNvSpPr/>
              <p:nvPr/>
            </p:nvSpPr>
            <p:spPr>
              <a:xfrm>
                <a:off x="46255" y="-2"/>
                <a:ext cx="2798806" cy="1500679"/>
              </a:xfrm>
              <a:custGeom>
                <a:avLst/>
                <a:gdLst/>
                <a:ahLst/>
                <a:cxnLst>
                  <a:cxn ang="0">
                    <a:pos x="wd2" y="hd2"/>
                  </a:cxn>
                  <a:cxn ang="5400000">
                    <a:pos x="wd2" y="hd2"/>
                  </a:cxn>
                  <a:cxn ang="10800000">
                    <a:pos x="wd2" y="hd2"/>
                  </a:cxn>
                  <a:cxn ang="16200000">
                    <a:pos x="wd2" y="hd2"/>
                  </a:cxn>
                </a:cxnLst>
                <a:rect l="0" t="0" r="r" b="b"/>
                <a:pathLst>
                  <a:path w="21600" h="21600" extrusionOk="0">
                    <a:moveTo>
                      <a:pt x="19516" y="2385"/>
                    </a:moveTo>
                    <a:lnTo>
                      <a:pt x="18947" y="1988"/>
                    </a:lnTo>
                    <a:lnTo>
                      <a:pt x="18616" y="1723"/>
                    </a:lnTo>
                    <a:lnTo>
                      <a:pt x="18284" y="1391"/>
                    </a:lnTo>
                    <a:lnTo>
                      <a:pt x="18000" y="994"/>
                    </a:lnTo>
                    <a:lnTo>
                      <a:pt x="17763" y="530"/>
                    </a:lnTo>
                    <a:lnTo>
                      <a:pt x="17668" y="0"/>
                    </a:lnTo>
                    <a:lnTo>
                      <a:pt x="616" y="0"/>
                    </a:lnTo>
                    <a:lnTo>
                      <a:pt x="332" y="398"/>
                    </a:lnTo>
                    <a:lnTo>
                      <a:pt x="0" y="795"/>
                    </a:lnTo>
                    <a:lnTo>
                      <a:pt x="0" y="6891"/>
                    </a:lnTo>
                    <a:lnTo>
                      <a:pt x="95" y="7288"/>
                    </a:lnTo>
                    <a:lnTo>
                      <a:pt x="142" y="7686"/>
                    </a:lnTo>
                    <a:lnTo>
                      <a:pt x="95" y="8150"/>
                    </a:lnTo>
                    <a:lnTo>
                      <a:pt x="0" y="8680"/>
                    </a:lnTo>
                    <a:lnTo>
                      <a:pt x="0" y="12721"/>
                    </a:lnTo>
                    <a:lnTo>
                      <a:pt x="189" y="12854"/>
                    </a:lnTo>
                    <a:lnTo>
                      <a:pt x="332" y="13119"/>
                    </a:lnTo>
                    <a:lnTo>
                      <a:pt x="474" y="13318"/>
                    </a:lnTo>
                    <a:lnTo>
                      <a:pt x="521" y="13649"/>
                    </a:lnTo>
                    <a:lnTo>
                      <a:pt x="663" y="14245"/>
                    </a:lnTo>
                    <a:lnTo>
                      <a:pt x="663" y="15438"/>
                    </a:lnTo>
                    <a:lnTo>
                      <a:pt x="616" y="15902"/>
                    </a:lnTo>
                    <a:lnTo>
                      <a:pt x="521" y="16366"/>
                    </a:lnTo>
                    <a:lnTo>
                      <a:pt x="805" y="16233"/>
                    </a:lnTo>
                    <a:lnTo>
                      <a:pt x="1042" y="16299"/>
                    </a:lnTo>
                    <a:lnTo>
                      <a:pt x="1232" y="16432"/>
                    </a:lnTo>
                    <a:lnTo>
                      <a:pt x="1421" y="16697"/>
                    </a:lnTo>
                    <a:lnTo>
                      <a:pt x="1563" y="17094"/>
                    </a:lnTo>
                    <a:lnTo>
                      <a:pt x="1658" y="17492"/>
                    </a:lnTo>
                    <a:lnTo>
                      <a:pt x="1895" y="18552"/>
                    </a:lnTo>
                    <a:lnTo>
                      <a:pt x="1989" y="19612"/>
                    </a:lnTo>
                    <a:lnTo>
                      <a:pt x="2084" y="20540"/>
                    </a:lnTo>
                    <a:lnTo>
                      <a:pt x="2132" y="21534"/>
                    </a:lnTo>
                    <a:lnTo>
                      <a:pt x="2368" y="20540"/>
                    </a:lnTo>
                    <a:lnTo>
                      <a:pt x="2605" y="19745"/>
                    </a:lnTo>
                    <a:lnTo>
                      <a:pt x="2889" y="19016"/>
                    </a:lnTo>
                    <a:lnTo>
                      <a:pt x="3174" y="18420"/>
                    </a:lnTo>
                    <a:lnTo>
                      <a:pt x="3458" y="17890"/>
                    </a:lnTo>
                    <a:lnTo>
                      <a:pt x="3742" y="17492"/>
                    </a:lnTo>
                    <a:lnTo>
                      <a:pt x="4026" y="17161"/>
                    </a:lnTo>
                    <a:lnTo>
                      <a:pt x="4263" y="16896"/>
                    </a:lnTo>
                    <a:lnTo>
                      <a:pt x="4547" y="16697"/>
                    </a:lnTo>
                    <a:lnTo>
                      <a:pt x="4784" y="16564"/>
                    </a:lnTo>
                    <a:lnTo>
                      <a:pt x="5211" y="16432"/>
                    </a:lnTo>
                    <a:lnTo>
                      <a:pt x="5447" y="16366"/>
                    </a:lnTo>
                    <a:lnTo>
                      <a:pt x="5542" y="16366"/>
                    </a:lnTo>
                    <a:lnTo>
                      <a:pt x="5542" y="16034"/>
                    </a:lnTo>
                    <a:lnTo>
                      <a:pt x="5589" y="15504"/>
                    </a:lnTo>
                    <a:lnTo>
                      <a:pt x="5779" y="14245"/>
                    </a:lnTo>
                    <a:lnTo>
                      <a:pt x="6063" y="12920"/>
                    </a:lnTo>
                    <a:lnTo>
                      <a:pt x="6253" y="11993"/>
                    </a:lnTo>
                    <a:lnTo>
                      <a:pt x="6347" y="11728"/>
                    </a:lnTo>
                    <a:lnTo>
                      <a:pt x="6395" y="11661"/>
                    </a:lnTo>
                    <a:lnTo>
                      <a:pt x="6489" y="11661"/>
                    </a:lnTo>
                    <a:lnTo>
                      <a:pt x="6537" y="11728"/>
                    </a:lnTo>
                    <a:lnTo>
                      <a:pt x="6679" y="11993"/>
                    </a:lnTo>
                    <a:lnTo>
                      <a:pt x="6726" y="12125"/>
                    </a:lnTo>
                    <a:lnTo>
                      <a:pt x="6679" y="12523"/>
                    </a:lnTo>
                    <a:lnTo>
                      <a:pt x="6726" y="12987"/>
                    </a:lnTo>
                    <a:lnTo>
                      <a:pt x="6868" y="14047"/>
                    </a:lnTo>
                    <a:lnTo>
                      <a:pt x="7058" y="15173"/>
                    </a:lnTo>
                    <a:lnTo>
                      <a:pt x="7342" y="16299"/>
                    </a:lnTo>
                    <a:lnTo>
                      <a:pt x="7863" y="18221"/>
                    </a:lnTo>
                    <a:lnTo>
                      <a:pt x="8100" y="19016"/>
                    </a:lnTo>
                    <a:lnTo>
                      <a:pt x="8432" y="17956"/>
                    </a:lnTo>
                    <a:lnTo>
                      <a:pt x="8763" y="17094"/>
                    </a:lnTo>
                    <a:lnTo>
                      <a:pt x="9047" y="16498"/>
                    </a:lnTo>
                    <a:lnTo>
                      <a:pt x="9332" y="16167"/>
                    </a:lnTo>
                    <a:lnTo>
                      <a:pt x="9616" y="16034"/>
                    </a:lnTo>
                    <a:lnTo>
                      <a:pt x="9853" y="16034"/>
                    </a:lnTo>
                    <a:lnTo>
                      <a:pt x="10089" y="16233"/>
                    </a:lnTo>
                    <a:lnTo>
                      <a:pt x="10279" y="16498"/>
                    </a:lnTo>
                    <a:lnTo>
                      <a:pt x="10468" y="16829"/>
                    </a:lnTo>
                    <a:lnTo>
                      <a:pt x="10611" y="17227"/>
                    </a:lnTo>
                    <a:lnTo>
                      <a:pt x="10847" y="18088"/>
                    </a:lnTo>
                    <a:lnTo>
                      <a:pt x="10989" y="18751"/>
                    </a:lnTo>
                    <a:lnTo>
                      <a:pt x="11037" y="19016"/>
                    </a:lnTo>
                    <a:lnTo>
                      <a:pt x="11321" y="18221"/>
                    </a:lnTo>
                    <a:lnTo>
                      <a:pt x="11463" y="18088"/>
                    </a:lnTo>
                    <a:lnTo>
                      <a:pt x="11558" y="18022"/>
                    </a:lnTo>
                    <a:lnTo>
                      <a:pt x="11700" y="17956"/>
                    </a:lnTo>
                    <a:lnTo>
                      <a:pt x="11984" y="17890"/>
                    </a:lnTo>
                    <a:lnTo>
                      <a:pt x="12268" y="18022"/>
                    </a:lnTo>
                    <a:lnTo>
                      <a:pt x="12553" y="18287"/>
                    </a:lnTo>
                    <a:lnTo>
                      <a:pt x="12884" y="18618"/>
                    </a:lnTo>
                    <a:lnTo>
                      <a:pt x="13168" y="18950"/>
                    </a:lnTo>
                    <a:lnTo>
                      <a:pt x="13737" y="19877"/>
                    </a:lnTo>
                    <a:lnTo>
                      <a:pt x="14211" y="20739"/>
                    </a:lnTo>
                    <a:lnTo>
                      <a:pt x="14637" y="21600"/>
                    </a:lnTo>
                    <a:lnTo>
                      <a:pt x="14589" y="21467"/>
                    </a:lnTo>
                    <a:lnTo>
                      <a:pt x="14637" y="21600"/>
                    </a:lnTo>
                    <a:lnTo>
                      <a:pt x="14353" y="20606"/>
                    </a:lnTo>
                    <a:lnTo>
                      <a:pt x="14116" y="19546"/>
                    </a:lnTo>
                    <a:lnTo>
                      <a:pt x="13926" y="18420"/>
                    </a:lnTo>
                    <a:lnTo>
                      <a:pt x="13879" y="17823"/>
                    </a:lnTo>
                    <a:lnTo>
                      <a:pt x="13832" y="17293"/>
                    </a:lnTo>
                    <a:lnTo>
                      <a:pt x="13879" y="16829"/>
                    </a:lnTo>
                    <a:lnTo>
                      <a:pt x="13974" y="16432"/>
                    </a:lnTo>
                    <a:lnTo>
                      <a:pt x="14116" y="16167"/>
                    </a:lnTo>
                    <a:lnTo>
                      <a:pt x="14258" y="16034"/>
                    </a:lnTo>
                    <a:lnTo>
                      <a:pt x="14353" y="15968"/>
                    </a:lnTo>
                    <a:lnTo>
                      <a:pt x="14542" y="15902"/>
                    </a:lnTo>
                    <a:lnTo>
                      <a:pt x="14684" y="15902"/>
                    </a:lnTo>
                    <a:lnTo>
                      <a:pt x="15158" y="16034"/>
                    </a:lnTo>
                    <a:lnTo>
                      <a:pt x="15016" y="15769"/>
                    </a:lnTo>
                    <a:lnTo>
                      <a:pt x="14684" y="15239"/>
                    </a:lnTo>
                    <a:lnTo>
                      <a:pt x="14353" y="14510"/>
                    </a:lnTo>
                    <a:lnTo>
                      <a:pt x="14068" y="13715"/>
                    </a:lnTo>
                    <a:lnTo>
                      <a:pt x="14021" y="13318"/>
                    </a:lnTo>
                    <a:lnTo>
                      <a:pt x="14068" y="12987"/>
                    </a:lnTo>
                    <a:lnTo>
                      <a:pt x="14116" y="12788"/>
                    </a:lnTo>
                    <a:lnTo>
                      <a:pt x="14305" y="12523"/>
                    </a:lnTo>
                    <a:lnTo>
                      <a:pt x="14447" y="12456"/>
                    </a:lnTo>
                    <a:lnTo>
                      <a:pt x="14779" y="12324"/>
                    </a:lnTo>
                    <a:lnTo>
                      <a:pt x="15300" y="12258"/>
                    </a:lnTo>
                    <a:lnTo>
                      <a:pt x="15963" y="12390"/>
                    </a:lnTo>
                    <a:lnTo>
                      <a:pt x="16816" y="12589"/>
                    </a:lnTo>
                    <a:lnTo>
                      <a:pt x="16484" y="11860"/>
                    </a:lnTo>
                    <a:lnTo>
                      <a:pt x="15632" y="10204"/>
                    </a:lnTo>
                    <a:lnTo>
                      <a:pt x="15111" y="9210"/>
                    </a:lnTo>
                    <a:lnTo>
                      <a:pt x="14589" y="8348"/>
                    </a:lnTo>
                    <a:lnTo>
                      <a:pt x="14021" y="7620"/>
                    </a:lnTo>
                    <a:lnTo>
                      <a:pt x="13784" y="7288"/>
                    </a:lnTo>
                    <a:lnTo>
                      <a:pt x="13547" y="7090"/>
                    </a:lnTo>
                    <a:lnTo>
                      <a:pt x="13453" y="6957"/>
                    </a:lnTo>
                    <a:lnTo>
                      <a:pt x="13358" y="6692"/>
                    </a:lnTo>
                    <a:lnTo>
                      <a:pt x="13358" y="6560"/>
                    </a:lnTo>
                    <a:lnTo>
                      <a:pt x="13405" y="6493"/>
                    </a:lnTo>
                    <a:lnTo>
                      <a:pt x="13500" y="6427"/>
                    </a:lnTo>
                    <a:lnTo>
                      <a:pt x="13689" y="6493"/>
                    </a:lnTo>
                    <a:lnTo>
                      <a:pt x="14353" y="6758"/>
                    </a:lnTo>
                    <a:lnTo>
                      <a:pt x="15300" y="7222"/>
                    </a:lnTo>
                    <a:lnTo>
                      <a:pt x="16153" y="7686"/>
                    </a:lnTo>
                    <a:lnTo>
                      <a:pt x="16484" y="7951"/>
                    </a:lnTo>
                    <a:lnTo>
                      <a:pt x="16674" y="8150"/>
                    </a:lnTo>
                    <a:lnTo>
                      <a:pt x="16721" y="8083"/>
                    </a:lnTo>
                    <a:lnTo>
                      <a:pt x="16911" y="7752"/>
                    </a:lnTo>
                    <a:lnTo>
                      <a:pt x="17195" y="7355"/>
                    </a:lnTo>
                    <a:lnTo>
                      <a:pt x="17432" y="7156"/>
                    </a:lnTo>
                    <a:lnTo>
                      <a:pt x="17668" y="7023"/>
                    </a:lnTo>
                    <a:lnTo>
                      <a:pt x="18000" y="6825"/>
                    </a:lnTo>
                    <a:lnTo>
                      <a:pt x="18332" y="6692"/>
                    </a:lnTo>
                    <a:lnTo>
                      <a:pt x="18758" y="6560"/>
                    </a:lnTo>
                    <a:lnTo>
                      <a:pt x="19705" y="6560"/>
                    </a:lnTo>
                    <a:lnTo>
                      <a:pt x="20274" y="6626"/>
                    </a:lnTo>
                    <a:lnTo>
                      <a:pt x="20889" y="6825"/>
                    </a:lnTo>
                    <a:lnTo>
                      <a:pt x="21600" y="7090"/>
                    </a:lnTo>
                    <a:lnTo>
                      <a:pt x="21600" y="7023"/>
                    </a:lnTo>
                    <a:lnTo>
                      <a:pt x="20889" y="6228"/>
                    </a:lnTo>
                    <a:lnTo>
                      <a:pt x="20368" y="5632"/>
                    </a:lnTo>
                    <a:lnTo>
                      <a:pt x="19847" y="4903"/>
                    </a:lnTo>
                    <a:lnTo>
                      <a:pt x="19468" y="4174"/>
                    </a:lnTo>
                    <a:lnTo>
                      <a:pt x="19326" y="3777"/>
                    </a:lnTo>
                    <a:lnTo>
                      <a:pt x="19184" y="3445"/>
                    </a:lnTo>
                    <a:lnTo>
                      <a:pt x="19184" y="2849"/>
                    </a:lnTo>
                    <a:lnTo>
                      <a:pt x="19326" y="2584"/>
                    </a:lnTo>
                    <a:lnTo>
                      <a:pt x="19516" y="2385"/>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63" name="Freeform 35"/>
              <p:cNvSpPr/>
              <p:nvPr/>
            </p:nvSpPr>
            <p:spPr>
              <a:xfrm>
                <a:off x="22313977" y="22931"/>
                <a:ext cx="2116306" cy="11087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44" y="0"/>
                    </a:lnTo>
                    <a:lnTo>
                      <a:pt x="3318" y="986"/>
                    </a:lnTo>
                    <a:lnTo>
                      <a:pt x="2630" y="1793"/>
                    </a:lnTo>
                    <a:lnTo>
                      <a:pt x="2003" y="2510"/>
                    </a:lnTo>
                    <a:lnTo>
                      <a:pt x="1377" y="3137"/>
                    </a:lnTo>
                    <a:lnTo>
                      <a:pt x="376" y="3944"/>
                    </a:lnTo>
                    <a:lnTo>
                      <a:pt x="0" y="4212"/>
                    </a:lnTo>
                    <a:lnTo>
                      <a:pt x="1565" y="3854"/>
                    </a:lnTo>
                    <a:lnTo>
                      <a:pt x="2817" y="3675"/>
                    </a:lnTo>
                    <a:lnTo>
                      <a:pt x="3318" y="3675"/>
                    </a:lnTo>
                    <a:lnTo>
                      <a:pt x="3757" y="3764"/>
                    </a:lnTo>
                    <a:lnTo>
                      <a:pt x="4383" y="3944"/>
                    </a:lnTo>
                    <a:lnTo>
                      <a:pt x="4758" y="4302"/>
                    </a:lnTo>
                    <a:lnTo>
                      <a:pt x="4883" y="4571"/>
                    </a:lnTo>
                    <a:lnTo>
                      <a:pt x="4946" y="4840"/>
                    </a:lnTo>
                    <a:lnTo>
                      <a:pt x="4946" y="5467"/>
                    </a:lnTo>
                    <a:lnTo>
                      <a:pt x="4758" y="6095"/>
                    </a:lnTo>
                    <a:lnTo>
                      <a:pt x="4508" y="6812"/>
                    </a:lnTo>
                    <a:lnTo>
                      <a:pt x="4132" y="7529"/>
                    </a:lnTo>
                    <a:lnTo>
                      <a:pt x="3381" y="8783"/>
                    </a:lnTo>
                    <a:lnTo>
                      <a:pt x="2692" y="9680"/>
                    </a:lnTo>
                    <a:lnTo>
                      <a:pt x="2442" y="10038"/>
                    </a:lnTo>
                    <a:lnTo>
                      <a:pt x="3569" y="9859"/>
                    </a:lnTo>
                    <a:lnTo>
                      <a:pt x="3944" y="9949"/>
                    </a:lnTo>
                    <a:lnTo>
                      <a:pt x="4257" y="10128"/>
                    </a:lnTo>
                    <a:lnTo>
                      <a:pt x="4508" y="10397"/>
                    </a:lnTo>
                    <a:lnTo>
                      <a:pt x="4758" y="11114"/>
                    </a:lnTo>
                    <a:lnTo>
                      <a:pt x="4821" y="11562"/>
                    </a:lnTo>
                    <a:lnTo>
                      <a:pt x="4821" y="12368"/>
                    </a:lnTo>
                    <a:lnTo>
                      <a:pt x="4696" y="13085"/>
                    </a:lnTo>
                    <a:lnTo>
                      <a:pt x="4508" y="13892"/>
                    </a:lnTo>
                    <a:lnTo>
                      <a:pt x="4758" y="13802"/>
                    </a:lnTo>
                    <a:lnTo>
                      <a:pt x="5009" y="13892"/>
                    </a:lnTo>
                    <a:lnTo>
                      <a:pt x="5197" y="14071"/>
                    </a:lnTo>
                    <a:lnTo>
                      <a:pt x="5322" y="14340"/>
                    </a:lnTo>
                    <a:lnTo>
                      <a:pt x="5447" y="14788"/>
                    </a:lnTo>
                    <a:lnTo>
                      <a:pt x="5510" y="15237"/>
                    </a:lnTo>
                    <a:lnTo>
                      <a:pt x="5635" y="16222"/>
                    </a:lnTo>
                    <a:lnTo>
                      <a:pt x="5635" y="18284"/>
                    </a:lnTo>
                    <a:lnTo>
                      <a:pt x="5572" y="19180"/>
                    </a:lnTo>
                    <a:lnTo>
                      <a:pt x="5885" y="18284"/>
                    </a:lnTo>
                    <a:lnTo>
                      <a:pt x="6511" y="16850"/>
                    </a:lnTo>
                    <a:lnTo>
                      <a:pt x="6824" y="16312"/>
                    </a:lnTo>
                    <a:lnTo>
                      <a:pt x="7137" y="15864"/>
                    </a:lnTo>
                    <a:lnTo>
                      <a:pt x="7450" y="15505"/>
                    </a:lnTo>
                    <a:lnTo>
                      <a:pt x="7763" y="15237"/>
                    </a:lnTo>
                    <a:lnTo>
                      <a:pt x="8077" y="15057"/>
                    </a:lnTo>
                    <a:lnTo>
                      <a:pt x="8577" y="14878"/>
                    </a:lnTo>
                    <a:lnTo>
                      <a:pt x="8953" y="14788"/>
                    </a:lnTo>
                    <a:lnTo>
                      <a:pt x="9329" y="14788"/>
                    </a:lnTo>
                    <a:lnTo>
                      <a:pt x="9329" y="14430"/>
                    </a:lnTo>
                    <a:lnTo>
                      <a:pt x="9391" y="13982"/>
                    </a:lnTo>
                    <a:lnTo>
                      <a:pt x="9704" y="12727"/>
                    </a:lnTo>
                    <a:lnTo>
                      <a:pt x="10393" y="10666"/>
                    </a:lnTo>
                    <a:lnTo>
                      <a:pt x="10456" y="10397"/>
                    </a:lnTo>
                    <a:lnTo>
                      <a:pt x="10518" y="10307"/>
                    </a:lnTo>
                    <a:lnTo>
                      <a:pt x="10643" y="10397"/>
                    </a:lnTo>
                    <a:lnTo>
                      <a:pt x="10706" y="10486"/>
                    </a:lnTo>
                    <a:lnTo>
                      <a:pt x="10769" y="10755"/>
                    </a:lnTo>
                    <a:lnTo>
                      <a:pt x="10769" y="10845"/>
                    </a:lnTo>
                    <a:lnTo>
                      <a:pt x="10706" y="11741"/>
                    </a:lnTo>
                    <a:lnTo>
                      <a:pt x="10769" y="12727"/>
                    </a:lnTo>
                    <a:lnTo>
                      <a:pt x="10831" y="13892"/>
                    </a:lnTo>
                    <a:lnTo>
                      <a:pt x="11019" y="15057"/>
                    </a:lnTo>
                    <a:lnTo>
                      <a:pt x="11332" y="17029"/>
                    </a:lnTo>
                    <a:lnTo>
                      <a:pt x="11457" y="17836"/>
                    </a:lnTo>
                    <a:lnTo>
                      <a:pt x="11896" y="16850"/>
                    </a:lnTo>
                    <a:lnTo>
                      <a:pt x="12271" y="16133"/>
                    </a:lnTo>
                    <a:lnTo>
                      <a:pt x="12647" y="15595"/>
                    </a:lnTo>
                    <a:lnTo>
                      <a:pt x="12960" y="15326"/>
                    </a:lnTo>
                    <a:lnTo>
                      <a:pt x="13210" y="15237"/>
                    </a:lnTo>
                    <a:lnTo>
                      <a:pt x="13461" y="15237"/>
                    </a:lnTo>
                    <a:lnTo>
                      <a:pt x="13649" y="15505"/>
                    </a:lnTo>
                    <a:lnTo>
                      <a:pt x="13774" y="15774"/>
                    </a:lnTo>
                    <a:lnTo>
                      <a:pt x="13962" y="16133"/>
                    </a:lnTo>
                    <a:lnTo>
                      <a:pt x="14024" y="16581"/>
                    </a:lnTo>
                    <a:lnTo>
                      <a:pt x="14212" y="17388"/>
                    </a:lnTo>
                    <a:lnTo>
                      <a:pt x="14337" y="18373"/>
                    </a:lnTo>
                    <a:lnTo>
                      <a:pt x="14525" y="17836"/>
                    </a:lnTo>
                    <a:lnTo>
                      <a:pt x="14776" y="17567"/>
                    </a:lnTo>
                    <a:lnTo>
                      <a:pt x="15026" y="17388"/>
                    </a:lnTo>
                    <a:lnTo>
                      <a:pt x="15277" y="17477"/>
                    </a:lnTo>
                    <a:lnTo>
                      <a:pt x="15527" y="17656"/>
                    </a:lnTo>
                    <a:lnTo>
                      <a:pt x="15840" y="17925"/>
                    </a:lnTo>
                    <a:lnTo>
                      <a:pt x="16090" y="18284"/>
                    </a:lnTo>
                    <a:lnTo>
                      <a:pt x="16341" y="18732"/>
                    </a:lnTo>
                    <a:lnTo>
                      <a:pt x="16779" y="19718"/>
                    </a:lnTo>
                    <a:lnTo>
                      <a:pt x="17155" y="20614"/>
                    </a:lnTo>
                    <a:lnTo>
                      <a:pt x="17468" y="21600"/>
                    </a:lnTo>
                    <a:lnTo>
                      <a:pt x="17468" y="21421"/>
                    </a:lnTo>
                    <a:lnTo>
                      <a:pt x="17530" y="21510"/>
                    </a:lnTo>
                    <a:lnTo>
                      <a:pt x="17343" y="20524"/>
                    </a:lnTo>
                    <a:lnTo>
                      <a:pt x="17155" y="19449"/>
                    </a:lnTo>
                    <a:lnTo>
                      <a:pt x="17092" y="18284"/>
                    </a:lnTo>
                    <a:lnTo>
                      <a:pt x="17092" y="17208"/>
                    </a:lnTo>
                    <a:lnTo>
                      <a:pt x="17217" y="16760"/>
                    </a:lnTo>
                    <a:lnTo>
                      <a:pt x="17343" y="16402"/>
                    </a:lnTo>
                    <a:lnTo>
                      <a:pt x="17468" y="16133"/>
                    </a:lnTo>
                    <a:lnTo>
                      <a:pt x="17718" y="15954"/>
                    </a:lnTo>
                    <a:lnTo>
                      <a:pt x="18094" y="15954"/>
                    </a:lnTo>
                    <a:lnTo>
                      <a:pt x="18470" y="16222"/>
                    </a:lnTo>
                    <a:lnTo>
                      <a:pt x="18094" y="15326"/>
                    </a:lnTo>
                    <a:lnTo>
                      <a:pt x="17843" y="14609"/>
                    </a:lnTo>
                    <a:lnTo>
                      <a:pt x="17718" y="14161"/>
                    </a:lnTo>
                    <a:lnTo>
                      <a:pt x="17656" y="13713"/>
                    </a:lnTo>
                    <a:lnTo>
                      <a:pt x="17656" y="13354"/>
                    </a:lnTo>
                    <a:lnTo>
                      <a:pt x="17718" y="12996"/>
                    </a:lnTo>
                    <a:lnTo>
                      <a:pt x="17843" y="12727"/>
                    </a:lnTo>
                    <a:lnTo>
                      <a:pt x="18094" y="12548"/>
                    </a:lnTo>
                    <a:lnTo>
                      <a:pt x="18970" y="12548"/>
                    </a:lnTo>
                    <a:lnTo>
                      <a:pt x="19597" y="12817"/>
                    </a:lnTo>
                    <a:lnTo>
                      <a:pt x="20410" y="13175"/>
                    </a:lnTo>
                    <a:lnTo>
                      <a:pt x="20160" y="12368"/>
                    </a:lnTo>
                    <a:lnTo>
                      <a:pt x="19471" y="10576"/>
                    </a:lnTo>
                    <a:lnTo>
                      <a:pt x="19096" y="9590"/>
                    </a:lnTo>
                    <a:lnTo>
                      <a:pt x="18657" y="8604"/>
                    </a:lnTo>
                    <a:lnTo>
                      <a:pt x="18157" y="7798"/>
                    </a:lnTo>
                    <a:lnTo>
                      <a:pt x="17718" y="7170"/>
                    </a:lnTo>
                    <a:lnTo>
                      <a:pt x="17718" y="7080"/>
                    </a:lnTo>
                    <a:lnTo>
                      <a:pt x="17656" y="6812"/>
                    </a:lnTo>
                    <a:lnTo>
                      <a:pt x="17656" y="6543"/>
                    </a:lnTo>
                    <a:lnTo>
                      <a:pt x="17781" y="6543"/>
                    </a:lnTo>
                    <a:lnTo>
                      <a:pt x="17969" y="6632"/>
                    </a:lnTo>
                    <a:lnTo>
                      <a:pt x="19409" y="7618"/>
                    </a:lnTo>
                    <a:lnTo>
                      <a:pt x="20160" y="8246"/>
                    </a:lnTo>
                    <a:lnTo>
                      <a:pt x="20473" y="8604"/>
                    </a:lnTo>
                    <a:lnTo>
                      <a:pt x="20661" y="8783"/>
                    </a:lnTo>
                    <a:lnTo>
                      <a:pt x="20849" y="8515"/>
                    </a:lnTo>
                    <a:lnTo>
                      <a:pt x="21162" y="8156"/>
                    </a:lnTo>
                    <a:lnTo>
                      <a:pt x="21600" y="7887"/>
                    </a:lnTo>
                    <a:lnTo>
                      <a:pt x="21600" y="0"/>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64" name="Freeform 31"/>
              <p:cNvSpPr/>
              <p:nvPr/>
            </p:nvSpPr>
            <p:spPr>
              <a:xfrm>
                <a:off x="18643314" y="12419118"/>
                <a:ext cx="3100208" cy="1295994"/>
              </a:xfrm>
              <a:custGeom>
                <a:avLst/>
                <a:gdLst/>
                <a:ahLst/>
                <a:cxnLst>
                  <a:cxn ang="0">
                    <a:pos x="wd2" y="hd2"/>
                  </a:cxn>
                  <a:cxn ang="5400000">
                    <a:pos x="wd2" y="hd2"/>
                  </a:cxn>
                  <a:cxn ang="10800000">
                    <a:pos x="wd2" y="hd2"/>
                  </a:cxn>
                  <a:cxn ang="16200000">
                    <a:pos x="wd2" y="hd2"/>
                  </a:cxn>
                </a:cxnLst>
                <a:rect l="0" t="0" r="r" b="b"/>
                <a:pathLst>
                  <a:path w="21600" h="21600" extrusionOk="0">
                    <a:moveTo>
                      <a:pt x="16554" y="10879"/>
                    </a:moveTo>
                    <a:lnTo>
                      <a:pt x="15846" y="10324"/>
                    </a:lnTo>
                    <a:lnTo>
                      <a:pt x="15182" y="9926"/>
                    </a:lnTo>
                    <a:lnTo>
                      <a:pt x="14607" y="9688"/>
                    </a:lnTo>
                    <a:lnTo>
                      <a:pt x="14031" y="9609"/>
                    </a:lnTo>
                    <a:lnTo>
                      <a:pt x="13544" y="9529"/>
                    </a:lnTo>
                    <a:lnTo>
                      <a:pt x="13102" y="9609"/>
                    </a:lnTo>
                    <a:lnTo>
                      <a:pt x="12703" y="9768"/>
                    </a:lnTo>
                    <a:lnTo>
                      <a:pt x="12393" y="9926"/>
                    </a:lnTo>
                    <a:lnTo>
                      <a:pt x="12084" y="10165"/>
                    </a:lnTo>
                    <a:lnTo>
                      <a:pt x="11862" y="10403"/>
                    </a:lnTo>
                    <a:lnTo>
                      <a:pt x="11464" y="10879"/>
                    </a:lnTo>
                    <a:lnTo>
                      <a:pt x="11287" y="11276"/>
                    </a:lnTo>
                    <a:lnTo>
                      <a:pt x="11198" y="11435"/>
                    </a:lnTo>
                    <a:lnTo>
                      <a:pt x="11110" y="11515"/>
                    </a:lnTo>
                    <a:lnTo>
                      <a:pt x="10977" y="11594"/>
                    </a:lnTo>
                    <a:lnTo>
                      <a:pt x="10889" y="11594"/>
                    </a:lnTo>
                    <a:lnTo>
                      <a:pt x="10933" y="11435"/>
                    </a:lnTo>
                    <a:lnTo>
                      <a:pt x="10977" y="11197"/>
                    </a:lnTo>
                    <a:lnTo>
                      <a:pt x="11375" y="9847"/>
                    </a:lnTo>
                    <a:lnTo>
                      <a:pt x="11685" y="8735"/>
                    </a:lnTo>
                    <a:lnTo>
                      <a:pt x="11995" y="7306"/>
                    </a:lnTo>
                    <a:lnTo>
                      <a:pt x="12261" y="5797"/>
                    </a:lnTo>
                    <a:lnTo>
                      <a:pt x="12393" y="4924"/>
                    </a:lnTo>
                    <a:lnTo>
                      <a:pt x="12482" y="4050"/>
                    </a:lnTo>
                    <a:lnTo>
                      <a:pt x="12526" y="3176"/>
                    </a:lnTo>
                    <a:lnTo>
                      <a:pt x="12526" y="1350"/>
                    </a:lnTo>
                    <a:lnTo>
                      <a:pt x="12438" y="397"/>
                    </a:lnTo>
                    <a:lnTo>
                      <a:pt x="12039" y="794"/>
                    </a:lnTo>
                    <a:lnTo>
                      <a:pt x="11597" y="1271"/>
                    </a:lnTo>
                    <a:lnTo>
                      <a:pt x="11110" y="1906"/>
                    </a:lnTo>
                    <a:lnTo>
                      <a:pt x="10534" y="2779"/>
                    </a:lnTo>
                    <a:lnTo>
                      <a:pt x="10003" y="3891"/>
                    </a:lnTo>
                    <a:lnTo>
                      <a:pt x="9738" y="4606"/>
                    </a:lnTo>
                    <a:lnTo>
                      <a:pt x="9516" y="5241"/>
                    </a:lnTo>
                    <a:lnTo>
                      <a:pt x="9295" y="6035"/>
                    </a:lnTo>
                    <a:lnTo>
                      <a:pt x="9118" y="6909"/>
                    </a:lnTo>
                    <a:lnTo>
                      <a:pt x="9030" y="6671"/>
                    </a:lnTo>
                    <a:lnTo>
                      <a:pt x="8808" y="6194"/>
                    </a:lnTo>
                    <a:lnTo>
                      <a:pt x="8543" y="5876"/>
                    </a:lnTo>
                    <a:lnTo>
                      <a:pt x="8410" y="5797"/>
                    </a:lnTo>
                    <a:lnTo>
                      <a:pt x="8277" y="5876"/>
                    </a:lnTo>
                    <a:lnTo>
                      <a:pt x="8144" y="6194"/>
                    </a:lnTo>
                    <a:lnTo>
                      <a:pt x="8056" y="6432"/>
                    </a:lnTo>
                    <a:lnTo>
                      <a:pt x="8056" y="6671"/>
                    </a:lnTo>
                    <a:lnTo>
                      <a:pt x="8100" y="6750"/>
                    </a:lnTo>
                    <a:lnTo>
                      <a:pt x="8189" y="7306"/>
                    </a:lnTo>
                    <a:lnTo>
                      <a:pt x="8321" y="8815"/>
                    </a:lnTo>
                    <a:lnTo>
                      <a:pt x="8410" y="9609"/>
                    </a:lnTo>
                    <a:lnTo>
                      <a:pt x="8454" y="10482"/>
                    </a:lnTo>
                    <a:lnTo>
                      <a:pt x="8454" y="11276"/>
                    </a:lnTo>
                    <a:lnTo>
                      <a:pt x="8410" y="11991"/>
                    </a:lnTo>
                    <a:lnTo>
                      <a:pt x="7879" y="10006"/>
                    </a:lnTo>
                    <a:lnTo>
                      <a:pt x="7480" y="8497"/>
                    </a:lnTo>
                    <a:lnTo>
                      <a:pt x="7082" y="6829"/>
                    </a:lnTo>
                    <a:lnTo>
                      <a:pt x="6772" y="5003"/>
                    </a:lnTo>
                    <a:lnTo>
                      <a:pt x="6639" y="4129"/>
                    </a:lnTo>
                    <a:lnTo>
                      <a:pt x="6551" y="3335"/>
                    </a:lnTo>
                    <a:lnTo>
                      <a:pt x="6507" y="2541"/>
                    </a:lnTo>
                    <a:lnTo>
                      <a:pt x="6551" y="1747"/>
                    </a:lnTo>
                    <a:lnTo>
                      <a:pt x="6595" y="1112"/>
                    </a:lnTo>
                    <a:lnTo>
                      <a:pt x="6728" y="476"/>
                    </a:lnTo>
                    <a:lnTo>
                      <a:pt x="6772" y="397"/>
                    </a:lnTo>
                    <a:lnTo>
                      <a:pt x="6772" y="238"/>
                    </a:lnTo>
                    <a:lnTo>
                      <a:pt x="6728" y="79"/>
                    </a:lnTo>
                    <a:lnTo>
                      <a:pt x="6595" y="0"/>
                    </a:lnTo>
                    <a:lnTo>
                      <a:pt x="6197" y="0"/>
                    </a:lnTo>
                    <a:lnTo>
                      <a:pt x="6064" y="79"/>
                    </a:lnTo>
                    <a:lnTo>
                      <a:pt x="5887" y="318"/>
                    </a:lnTo>
                    <a:lnTo>
                      <a:pt x="5754" y="556"/>
                    </a:lnTo>
                    <a:lnTo>
                      <a:pt x="5621" y="874"/>
                    </a:lnTo>
                    <a:lnTo>
                      <a:pt x="5577" y="1032"/>
                    </a:lnTo>
                    <a:lnTo>
                      <a:pt x="5444" y="1191"/>
                    </a:lnTo>
                    <a:lnTo>
                      <a:pt x="5400" y="1350"/>
                    </a:lnTo>
                    <a:lnTo>
                      <a:pt x="5356" y="1588"/>
                    </a:lnTo>
                    <a:lnTo>
                      <a:pt x="5400" y="2303"/>
                    </a:lnTo>
                    <a:lnTo>
                      <a:pt x="5489" y="3176"/>
                    </a:lnTo>
                    <a:lnTo>
                      <a:pt x="5621" y="4209"/>
                    </a:lnTo>
                    <a:lnTo>
                      <a:pt x="5843" y="5479"/>
                    </a:lnTo>
                    <a:lnTo>
                      <a:pt x="6152" y="6909"/>
                    </a:lnTo>
                    <a:lnTo>
                      <a:pt x="6551" y="8656"/>
                    </a:lnTo>
                    <a:lnTo>
                      <a:pt x="7569" y="12785"/>
                    </a:lnTo>
                    <a:lnTo>
                      <a:pt x="7259" y="12468"/>
                    </a:lnTo>
                    <a:lnTo>
                      <a:pt x="6905" y="11912"/>
                    </a:lnTo>
                    <a:lnTo>
                      <a:pt x="6507" y="11356"/>
                    </a:lnTo>
                    <a:lnTo>
                      <a:pt x="6197" y="10800"/>
                    </a:lnTo>
                    <a:lnTo>
                      <a:pt x="5621" y="9688"/>
                    </a:lnTo>
                    <a:lnTo>
                      <a:pt x="5400" y="9212"/>
                    </a:lnTo>
                    <a:lnTo>
                      <a:pt x="5356" y="9212"/>
                    </a:lnTo>
                    <a:lnTo>
                      <a:pt x="5267" y="9053"/>
                    </a:lnTo>
                    <a:lnTo>
                      <a:pt x="5090" y="8974"/>
                    </a:lnTo>
                    <a:lnTo>
                      <a:pt x="4869" y="9053"/>
                    </a:lnTo>
                    <a:lnTo>
                      <a:pt x="4780" y="9212"/>
                    </a:lnTo>
                    <a:lnTo>
                      <a:pt x="4736" y="9371"/>
                    </a:lnTo>
                    <a:lnTo>
                      <a:pt x="4692" y="9688"/>
                    </a:lnTo>
                    <a:lnTo>
                      <a:pt x="4825" y="10641"/>
                    </a:lnTo>
                    <a:lnTo>
                      <a:pt x="4869" y="10879"/>
                    </a:lnTo>
                    <a:lnTo>
                      <a:pt x="4382" y="10641"/>
                    </a:lnTo>
                    <a:lnTo>
                      <a:pt x="3895" y="10482"/>
                    </a:lnTo>
                    <a:lnTo>
                      <a:pt x="2567" y="10482"/>
                    </a:lnTo>
                    <a:lnTo>
                      <a:pt x="2169" y="10641"/>
                    </a:lnTo>
                    <a:lnTo>
                      <a:pt x="1461" y="10879"/>
                    </a:lnTo>
                    <a:lnTo>
                      <a:pt x="885" y="11276"/>
                    </a:lnTo>
                    <a:lnTo>
                      <a:pt x="398" y="11594"/>
                    </a:lnTo>
                    <a:lnTo>
                      <a:pt x="0" y="11991"/>
                    </a:lnTo>
                    <a:lnTo>
                      <a:pt x="398" y="12626"/>
                    </a:lnTo>
                    <a:lnTo>
                      <a:pt x="797" y="13182"/>
                    </a:lnTo>
                    <a:lnTo>
                      <a:pt x="1239" y="13659"/>
                    </a:lnTo>
                    <a:lnTo>
                      <a:pt x="1638" y="14135"/>
                    </a:lnTo>
                    <a:lnTo>
                      <a:pt x="2125" y="14532"/>
                    </a:lnTo>
                    <a:lnTo>
                      <a:pt x="2567" y="14850"/>
                    </a:lnTo>
                    <a:lnTo>
                      <a:pt x="3408" y="15326"/>
                    </a:lnTo>
                    <a:lnTo>
                      <a:pt x="4205" y="15644"/>
                    </a:lnTo>
                    <a:lnTo>
                      <a:pt x="4913" y="15882"/>
                    </a:lnTo>
                    <a:lnTo>
                      <a:pt x="5754" y="16041"/>
                    </a:lnTo>
                    <a:lnTo>
                      <a:pt x="5887" y="16121"/>
                    </a:lnTo>
                    <a:lnTo>
                      <a:pt x="5975" y="16121"/>
                    </a:lnTo>
                    <a:lnTo>
                      <a:pt x="5975" y="16200"/>
                    </a:lnTo>
                    <a:lnTo>
                      <a:pt x="5931" y="16359"/>
                    </a:lnTo>
                    <a:lnTo>
                      <a:pt x="5754" y="16518"/>
                    </a:lnTo>
                    <a:lnTo>
                      <a:pt x="5444" y="16597"/>
                    </a:lnTo>
                    <a:lnTo>
                      <a:pt x="5090" y="16756"/>
                    </a:lnTo>
                    <a:lnTo>
                      <a:pt x="4648" y="17153"/>
                    </a:lnTo>
                    <a:lnTo>
                      <a:pt x="4426" y="17391"/>
                    </a:lnTo>
                    <a:lnTo>
                      <a:pt x="4161" y="17709"/>
                    </a:lnTo>
                    <a:lnTo>
                      <a:pt x="3895" y="18106"/>
                    </a:lnTo>
                    <a:lnTo>
                      <a:pt x="3674" y="18582"/>
                    </a:lnTo>
                    <a:lnTo>
                      <a:pt x="3408" y="19218"/>
                    </a:lnTo>
                    <a:lnTo>
                      <a:pt x="3187" y="19853"/>
                    </a:lnTo>
                    <a:lnTo>
                      <a:pt x="2966" y="20647"/>
                    </a:lnTo>
                    <a:lnTo>
                      <a:pt x="2744" y="21600"/>
                    </a:lnTo>
                    <a:lnTo>
                      <a:pt x="14430" y="21600"/>
                    </a:lnTo>
                    <a:lnTo>
                      <a:pt x="13987" y="20329"/>
                    </a:lnTo>
                    <a:lnTo>
                      <a:pt x="13544" y="19218"/>
                    </a:lnTo>
                    <a:lnTo>
                      <a:pt x="13279" y="18741"/>
                    </a:lnTo>
                    <a:lnTo>
                      <a:pt x="12969" y="18344"/>
                    </a:lnTo>
                    <a:lnTo>
                      <a:pt x="12703" y="18026"/>
                    </a:lnTo>
                    <a:lnTo>
                      <a:pt x="12393" y="17788"/>
                    </a:lnTo>
                    <a:lnTo>
                      <a:pt x="12349" y="17709"/>
                    </a:lnTo>
                    <a:lnTo>
                      <a:pt x="12305" y="17550"/>
                    </a:lnTo>
                    <a:lnTo>
                      <a:pt x="12305" y="17391"/>
                    </a:lnTo>
                    <a:lnTo>
                      <a:pt x="12482" y="17391"/>
                    </a:lnTo>
                    <a:lnTo>
                      <a:pt x="13057" y="17550"/>
                    </a:lnTo>
                    <a:lnTo>
                      <a:pt x="13943" y="17868"/>
                    </a:lnTo>
                    <a:lnTo>
                      <a:pt x="14430" y="18026"/>
                    </a:lnTo>
                    <a:lnTo>
                      <a:pt x="15403" y="18026"/>
                    </a:lnTo>
                    <a:lnTo>
                      <a:pt x="15846" y="17947"/>
                    </a:lnTo>
                    <a:lnTo>
                      <a:pt x="16598" y="17550"/>
                    </a:lnTo>
                    <a:lnTo>
                      <a:pt x="17085" y="17312"/>
                    </a:lnTo>
                    <a:lnTo>
                      <a:pt x="17661" y="16915"/>
                    </a:lnTo>
                    <a:lnTo>
                      <a:pt x="18369" y="16359"/>
                    </a:lnTo>
                    <a:lnTo>
                      <a:pt x="19254" y="15565"/>
                    </a:lnTo>
                    <a:lnTo>
                      <a:pt x="20316" y="14532"/>
                    </a:lnTo>
                    <a:lnTo>
                      <a:pt x="21600" y="13182"/>
                    </a:lnTo>
                    <a:lnTo>
                      <a:pt x="21379" y="13262"/>
                    </a:lnTo>
                    <a:lnTo>
                      <a:pt x="21069" y="13262"/>
                    </a:lnTo>
                    <a:lnTo>
                      <a:pt x="20582" y="13182"/>
                    </a:lnTo>
                    <a:lnTo>
                      <a:pt x="19918" y="13024"/>
                    </a:lnTo>
                    <a:lnTo>
                      <a:pt x="19033" y="12547"/>
                    </a:lnTo>
                    <a:lnTo>
                      <a:pt x="17926" y="11832"/>
                    </a:lnTo>
                    <a:lnTo>
                      <a:pt x="16554" y="10879"/>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sp>
        <p:nvSpPr>
          <p:cNvPr id="1467" name="Slide Number"/>
          <p:cNvSpPr txBox="1">
            <a:spLocks noGrp="1"/>
          </p:cNvSpPr>
          <p:nvPr>
            <p:ph type="sldNum" sz="quarter" idx="2"/>
          </p:nvPr>
        </p:nvSpPr>
        <p:spPr>
          <a:xfrm>
            <a:off x="1527087" y="11755764"/>
            <a:ext cx="924766" cy="878109"/>
          </a:xfrm>
          <a:prstGeom prst="rect">
            <a:avLst/>
          </a:prstGeom>
        </p:spPr>
        <p:txBody>
          <a:bodyPr lIns="108854" tIns="108854" rIns="108854" bIns="108854" anchor="b"/>
          <a:lstStyle>
            <a:lvl1pPr algn="l">
              <a:defRPr sz="4300">
                <a:solidFill>
                  <a:srgbClr val="FF9000"/>
                </a:solidFill>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D6251B"/>
            </a:gs>
            <a:gs pos="92000">
              <a:srgbClr val="850D00"/>
            </a:gs>
          </a:gsLst>
          <a:lin ang="5400000" scaled="0"/>
        </a:gradFill>
        <a:effectLst/>
      </p:bgPr>
    </p:bg>
    <p:spTree>
      <p:nvGrpSpPr>
        <p:cNvPr id="1" name=""/>
        <p:cNvGrpSpPr/>
        <p:nvPr/>
      </p:nvGrpSpPr>
      <p:grpSpPr>
        <a:xfrm>
          <a:off x="0" y="0"/>
          <a:ext cx="0" cy="0"/>
          <a:chOff x="0" y="0"/>
          <a:chExt cx="0" cy="0"/>
        </a:xfrm>
      </p:grpSpPr>
      <p:grpSp>
        <p:nvGrpSpPr>
          <p:cNvPr id="1504" name="Group 60"/>
          <p:cNvGrpSpPr/>
          <p:nvPr/>
        </p:nvGrpSpPr>
        <p:grpSpPr>
          <a:xfrm>
            <a:off x="-410498" y="-14"/>
            <a:ext cx="25332062" cy="14280535"/>
            <a:chOff x="-3" y="-2"/>
            <a:chExt cx="25332061" cy="14280535"/>
          </a:xfrm>
        </p:grpSpPr>
        <p:grpSp>
          <p:nvGrpSpPr>
            <p:cNvPr id="1480" name="Group 182"/>
            <p:cNvGrpSpPr/>
            <p:nvPr/>
          </p:nvGrpSpPr>
          <p:grpSpPr>
            <a:xfrm>
              <a:off x="-4" y="1226"/>
              <a:ext cx="24702284" cy="14279307"/>
              <a:chOff x="-1" y="-1"/>
              <a:chExt cx="24702282" cy="14279306"/>
            </a:xfrm>
          </p:grpSpPr>
          <p:sp>
            <p:nvSpPr>
              <p:cNvPr id="1474" name="Freeform 12"/>
              <p:cNvSpPr/>
              <p:nvPr/>
            </p:nvSpPr>
            <p:spPr>
              <a:xfrm rot="8051039">
                <a:off x="730603" y="7199502"/>
                <a:ext cx="2109774" cy="2929200"/>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75" name="Freeform 28"/>
              <p:cNvSpPr/>
              <p:nvPr/>
            </p:nvSpPr>
            <p:spPr>
              <a:xfrm rot="7569598">
                <a:off x="2178568" y="-45691"/>
                <a:ext cx="1665346" cy="350263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76" name="Freeform 36"/>
              <p:cNvSpPr/>
              <p:nvPr/>
            </p:nvSpPr>
            <p:spPr>
              <a:xfrm rot="11849821">
                <a:off x="21077787" y="1194321"/>
                <a:ext cx="2838072" cy="2126294"/>
              </a:xfrm>
              <a:custGeom>
                <a:avLst/>
                <a:gdLst/>
                <a:ahLst/>
                <a:cxnLst>
                  <a:cxn ang="0">
                    <a:pos x="wd2" y="hd2"/>
                  </a:cxn>
                  <a:cxn ang="5400000">
                    <a:pos x="wd2" y="hd2"/>
                  </a:cxn>
                  <a:cxn ang="10800000">
                    <a:pos x="wd2" y="hd2"/>
                  </a:cxn>
                  <a:cxn ang="16200000">
                    <a:pos x="wd2" y="hd2"/>
                  </a:cxn>
                </a:cxnLst>
                <a:rect l="0" t="0" r="r" b="b"/>
                <a:pathLst>
                  <a:path w="21600" h="21600" extrusionOk="0">
                    <a:moveTo>
                      <a:pt x="15822" y="9480"/>
                    </a:moveTo>
                    <a:lnTo>
                      <a:pt x="15638" y="9526"/>
                    </a:lnTo>
                    <a:lnTo>
                      <a:pt x="15455" y="9595"/>
                    </a:lnTo>
                    <a:lnTo>
                      <a:pt x="15065" y="9779"/>
                    </a:lnTo>
                    <a:lnTo>
                      <a:pt x="14675" y="10031"/>
                    </a:lnTo>
                    <a:lnTo>
                      <a:pt x="14308" y="10284"/>
                    </a:lnTo>
                    <a:lnTo>
                      <a:pt x="13643" y="10789"/>
                    </a:lnTo>
                    <a:lnTo>
                      <a:pt x="13254" y="11110"/>
                    </a:lnTo>
                    <a:lnTo>
                      <a:pt x="13162" y="11156"/>
                    </a:lnTo>
                    <a:lnTo>
                      <a:pt x="13093" y="11179"/>
                    </a:lnTo>
                    <a:lnTo>
                      <a:pt x="13070" y="11156"/>
                    </a:lnTo>
                    <a:lnTo>
                      <a:pt x="13047" y="11110"/>
                    </a:lnTo>
                    <a:lnTo>
                      <a:pt x="13047" y="10972"/>
                    </a:lnTo>
                    <a:lnTo>
                      <a:pt x="13185" y="10834"/>
                    </a:lnTo>
                    <a:lnTo>
                      <a:pt x="13299" y="10674"/>
                    </a:lnTo>
                    <a:lnTo>
                      <a:pt x="13391" y="10513"/>
                    </a:lnTo>
                    <a:lnTo>
                      <a:pt x="13483" y="10329"/>
                    </a:lnTo>
                    <a:lnTo>
                      <a:pt x="13620" y="9962"/>
                    </a:lnTo>
                    <a:lnTo>
                      <a:pt x="13712" y="9549"/>
                    </a:lnTo>
                    <a:lnTo>
                      <a:pt x="13781" y="9113"/>
                    </a:lnTo>
                    <a:lnTo>
                      <a:pt x="13804" y="8654"/>
                    </a:lnTo>
                    <a:lnTo>
                      <a:pt x="13804" y="8172"/>
                    </a:lnTo>
                    <a:lnTo>
                      <a:pt x="13781" y="7713"/>
                    </a:lnTo>
                    <a:lnTo>
                      <a:pt x="13735" y="7231"/>
                    </a:lnTo>
                    <a:lnTo>
                      <a:pt x="13689" y="6772"/>
                    </a:lnTo>
                    <a:lnTo>
                      <a:pt x="13552" y="5922"/>
                    </a:lnTo>
                    <a:lnTo>
                      <a:pt x="13414" y="5211"/>
                    </a:lnTo>
                    <a:lnTo>
                      <a:pt x="13322" y="4683"/>
                    </a:lnTo>
                    <a:lnTo>
                      <a:pt x="13299" y="4453"/>
                    </a:lnTo>
                    <a:lnTo>
                      <a:pt x="13208" y="4224"/>
                    </a:lnTo>
                    <a:lnTo>
                      <a:pt x="13116" y="3971"/>
                    </a:lnTo>
                    <a:lnTo>
                      <a:pt x="13001" y="3719"/>
                    </a:lnTo>
                    <a:lnTo>
                      <a:pt x="12703" y="3168"/>
                    </a:lnTo>
                    <a:lnTo>
                      <a:pt x="12359" y="2640"/>
                    </a:lnTo>
                    <a:lnTo>
                      <a:pt x="12015" y="2135"/>
                    </a:lnTo>
                    <a:lnTo>
                      <a:pt x="11694" y="1699"/>
                    </a:lnTo>
                    <a:lnTo>
                      <a:pt x="11442" y="1377"/>
                    </a:lnTo>
                    <a:lnTo>
                      <a:pt x="11282" y="1194"/>
                    </a:lnTo>
                    <a:lnTo>
                      <a:pt x="11167" y="1079"/>
                    </a:lnTo>
                    <a:lnTo>
                      <a:pt x="10983" y="712"/>
                    </a:lnTo>
                    <a:lnTo>
                      <a:pt x="10915" y="505"/>
                    </a:lnTo>
                    <a:lnTo>
                      <a:pt x="10823" y="161"/>
                    </a:lnTo>
                    <a:lnTo>
                      <a:pt x="10800" y="0"/>
                    </a:lnTo>
                    <a:lnTo>
                      <a:pt x="10754" y="161"/>
                    </a:lnTo>
                    <a:lnTo>
                      <a:pt x="10662" y="505"/>
                    </a:lnTo>
                    <a:lnTo>
                      <a:pt x="10594" y="712"/>
                    </a:lnTo>
                    <a:lnTo>
                      <a:pt x="10525" y="895"/>
                    </a:lnTo>
                    <a:lnTo>
                      <a:pt x="10433" y="1079"/>
                    </a:lnTo>
                    <a:lnTo>
                      <a:pt x="10135" y="1377"/>
                    </a:lnTo>
                    <a:lnTo>
                      <a:pt x="9883" y="1699"/>
                    </a:lnTo>
                    <a:lnTo>
                      <a:pt x="9562" y="2135"/>
                    </a:lnTo>
                    <a:lnTo>
                      <a:pt x="9218" y="2640"/>
                    </a:lnTo>
                    <a:lnTo>
                      <a:pt x="8897" y="3168"/>
                    </a:lnTo>
                    <a:lnTo>
                      <a:pt x="8599" y="3719"/>
                    </a:lnTo>
                    <a:lnTo>
                      <a:pt x="8461" y="3971"/>
                    </a:lnTo>
                    <a:lnTo>
                      <a:pt x="8369" y="4224"/>
                    </a:lnTo>
                    <a:lnTo>
                      <a:pt x="8301" y="4453"/>
                    </a:lnTo>
                    <a:lnTo>
                      <a:pt x="8255" y="4683"/>
                    </a:lnTo>
                    <a:lnTo>
                      <a:pt x="8163" y="5211"/>
                    </a:lnTo>
                    <a:lnTo>
                      <a:pt x="8048" y="5922"/>
                    </a:lnTo>
                    <a:lnTo>
                      <a:pt x="7911" y="6772"/>
                    </a:lnTo>
                    <a:lnTo>
                      <a:pt x="7842" y="7231"/>
                    </a:lnTo>
                    <a:lnTo>
                      <a:pt x="7796" y="7713"/>
                    </a:lnTo>
                    <a:lnTo>
                      <a:pt x="7773" y="8172"/>
                    </a:lnTo>
                    <a:lnTo>
                      <a:pt x="7773" y="8654"/>
                    </a:lnTo>
                    <a:lnTo>
                      <a:pt x="7796" y="9113"/>
                    </a:lnTo>
                    <a:lnTo>
                      <a:pt x="7865" y="9549"/>
                    </a:lnTo>
                    <a:lnTo>
                      <a:pt x="7957" y="9962"/>
                    </a:lnTo>
                    <a:lnTo>
                      <a:pt x="8025" y="10146"/>
                    </a:lnTo>
                    <a:lnTo>
                      <a:pt x="8117" y="10329"/>
                    </a:lnTo>
                    <a:lnTo>
                      <a:pt x="8186" y="10513"/>
                    </a:lnTo>
                    <a:lnTo>
                      <a:pt x="8415" y="10834"/>
                    </a:lnTo>
                    <a:lnTo>
                      <a:pt x="8530" y="10972"/>
                    </a:lnTo>
                    <a:lnTo>
                      <a:pt x="8553" y="11018"/>
                    </a:lnTo>
                    <a:lnTo>
                      <a:pt x="8553" y="11110"/>
                    </a:lnTo>
                    <a:lnTo>
                      <a:pt x="8530" y="11156"/>
                    </a:lnTo>
                    <a:lnTo>
                      <a:pt x="8484" y="11179"/>
                    </a:lnTo>
                    <a:lnTo>
                      <a:pt x="8346" y="11110"/>
                    </a:lnTo>
                    <a:lnTo>
                      <a:pt x="7957" y="10789"/>
                    </a:lnTo>
                    <a:lnTo>
                      <a:pt x="7292" y="10284"/>
                    </a:lnTo>
                    <a:lnTo>
                      <a:pt x="6512" y="9779"/>
                    </a:lnTo>
                    <a:lnTo>
                      <a:pt x="6122" y="9595"/>
                    </a:lnTo>
                    <a:lnTo>
                      <a:pt x="5939" y="9526"/>
                    </a:lnTo>
                    <a:lnTo>
                      <a:pt x="5778" y="9480"/>
                    </a:lnTo>
                    <a:lnTo>
                      <a:pt x="5068" y="9319"/>
                    </a:lnTo>
                    <a:lnTo>
                      <a:pt x="4609" y="9228"/>
                    </a:lnTo>
                    <a:lnTo>
                      <a:pt x="4059" y="9159"/>
                    </a:lnTo>
                    <a:lnTo>
                      <a:pt x="3348" y="9113"/>
                    </a:lnTo>
                    <a:lnTo>
                      <a:pt x="2476" y="9090"/>
                    </a:lnTo>
                    <a:lnTo>
                      <a:pt x="1353" y="9113"/>
                    </a:lnTo>
                    <a:lnTo>
                      <a:pt x="0" y="9182"/>
                    </a:lnTo>
                    <a:lnTo>
                      <a:pt x="46" y="9205"/>
                    </a:lnTo>
                    <a:lnTo>
                      <a:pt x="206" y="9251"/>
                    </a:lnTo>
                    <a:lnTo>
                      <a:pt x="459" y="9365"/>
                    </a:lnTo>
                    <a:lnTo>
                      <a:pt x="825" y="9595"/>
                    </a:lnTo>
                    <a:lnTo>
                      <a:pt x="1055" y="9756"/>
                    </a:lnTo>
                    <a:lnTo>
                      <a:pt x="1307" y="9985"/>
                    </a:lnTo>
                    <a:lnTo>
                      <a:pt x="1605" y="10238"/>
                    </a:lnTo>
                    <a:lnTo>
                      <a:pt x="1926" y="10536"/>
                    </a:lnTo>
                    <a:lnTo>
                      <a:pt x="2270" y="10903"/>
                    </a:lnTo>
                    <a:lnTo>
                      <a:pt x="2660" y="11316"/>
                    </a:lnTo>
                    <a:lnTo>
                      <a:pt x="3073" y="11799"/>
                    </a:lnTo>
                    <a:lnTo>
                      <a:pt x="3508" y="12349"/>
                    </a:lnTo>
                    <a:lnTo>
                      <a:pt x="3990" y="12900"/>
                    </a:lnTo>
                    <a:lnTo>
                      <a:pt x="4425" y="13336"/>
                    </a:lnTo>
                    <a:lnTo>
                      <a:pt x="4861" y="13704"/>
                    </a:lnTo>
                    <a:lnTo>
                      <a:pt x="5274" y="13979"/>
                    </a:lnTo>
                    <a:lnTo>
                      <a:pt x="5664" y="14209"/>
                    </a:lnTo>
                    <a:lnTo>
                      <a:pt x="6031" y="14346"/>
                    </a:lnTo>
                    <a:lnTo>
                      <a:pt x="6375" y="14461"/>
                    </a:lnTo>
                    <a:lnTo>
                      <a:pt x="6696" y="14507"/>
                    </a:lnTo>
                    <a:lnTo>
                      <a:pt x="6971" y="14530"/>
                    </a:lnTo>
                    <a:lnTo>
                      <a:pt x="7246" y="14530"/>
                    </a:lnTo>
                    <a:lnTo>
                      <a:pt x="7452" y="14507"/>
                    </a:lnTo>
                    <a:lnTo>
                      <a:pt x="7659" y="14461"/>
                    </a:lnTo>
                    <a:lnTo>
                      <a:pt x="7911" y="14369"/>
                    </a:lnTo>
                    <a:lnTo>
                      <a:pt x="8003" y="14323"/>
                    </a:lnTo>
                    <a:lnTo>
                      <a:pt x="8071" y="14323"/>
                    </a:lnTo>
                    <a:lnTo>
                      <a:pt x="8209" y="14346"/>
                    </a:lnTo>
                    <a:lnTo>
                      <a:pt x="8255" y="14369"/>
                    </a:lnTo>
                    <a:lnTo>
                      <a:pt x="8255" y="14415"/>
                    </a:lnTo>
                    <a:lnTo>
                      <a:pt x="8232" y="14461"/>
                    </a:lnTo>
                    <a:lnTo>
                      <a:pt x="8117" y="14553"/>
                    </a:lnTo>
                    <a:lnTo>
                      <a:pt x="7865" y="14714"/>
                    </a:lnTo>
                    <a:lnTo>
                      <a:pt x="7475" y="14989"/>
                    </a:lnTo>
                    <a:lnTo>
                      <a:pt x="6971" y="15356"/>
                    </a:lnTo>
                    <a:lnTo>
                      <a:pt x="6696" y="15609"/>
                    </a:lnTo>
                    <a:lnTo>
                      <a:pt x="6397" y="15861"/>
                    </a:lnTo>
                    <a:lnTo>
                      <a:pt x="6099" y="16137"/>
                    </a:lnTo>
                    <a:lnTo>
                      <a:pt x="5801" y="16458"/>
                    </a:lnTo>
                    <a:lnTo>
                      <a:pt x="5526" y="16780"/>
                    </a:lnTo>
                    <a:lnTo>
                      <a:pt x="5251" y="17147"/>
                    </a:lnTo>
                    <a:lnTo>
                      <a:pt x="4999" y="17514"/>
                    </a:lnTo>
                    <a:lnTo>
                      <a:pt x="4769" y="17927"/>
                    </a:lnTo>
                    <a:lnTo>
                      <a:pt x="4586" y="18340"/>
                    </a:lnTo>
                    <a:lnTo>
                      <a:pt x="4425" y="18800"/>
                    </a:lnTo>
                    <a:lnTo>
                      <a:pt x="4838" y="18800"/>
                    </a:lnTo>
                    <a:lnTo>
                      <a:pt x="5274" y="18754"/>
                    </a:lnTo>
                    <a:lnTo>
                      <a:pt x="5549" y="18731"/>
                    </a:lnTo>
                    <a:lnTo>
                      <a:pt x="5847" y="18662"/>
                    </a:lnTo>
                    <a:lnTo>
                      <a:pt x="6168" y="18593"/>
                    </a:lnTo>
                    <a:lnTo>
                      <a:pt x="6512" y="18501"/>
                    </a:lnTo>
                    <a:lnTo>
                      <a:pt x="6856" y="18386"/>
                    </a:lnTo>
                    <a:lnTo>
                      <a:pt x="7200" y="18226"/>
                    </a:lnTo>
                    <a:lnTo>
                      <a:pt x="7567" y="18042"/>
                    </a:lnTo>
                    <a:lnTo>
                      <a:pt x="7911" y="17813"/>
                    </a:lnTo>
                    <a:lnTo>
                      <a:pt x="8255" y="17560"/>
                    </a:lnTo>
                    <a:lnTo>
                      <a:pt x="8599" y="17262"/>
                    </a:lnTo>
                    <a:lnTo>
                      <a:pt x="8622" y="17399"/>
                    </a:lnTo>
                    <a:lnTo>
                      <a:pt x="8690" y="17698"/>
                    </a:lnTo>
                    <a:lnTo>
                      <a:pt x="8759" y="17858"/>
                    </a:lnTo>
                    <a:lnTo>
                      <a:pt x="8828" y="17973"/>
                    </a:lnTo>
                    <a:lnTo>
                      <a:pt x="8920" y="18065"/>
                    </a:lnTo>
                    <a:lnTo>
                      <a:pt x="8989" y="18088"/>
                    </a:lnTo>
                    <a:lnTo>
                      <a:pt x="9057" y="18088"/>
                    </a:lnTo>
                    <a:lnTo>
                      <a:pt x="9149" y="18042"/>
                    </a:lnTo>
                    <a:lnTo>
                      <a:pt x="9241" y="18019"/>
                    </a:lnTo>
                    <a:lnTo>
                      <a:pt x="9355" y="17904"/>
                    </a:lnTo>
                    <a:lnTo>
                      <a:pt x="9401" y="17813"/>
                    </a:lnTo>
                    <a:lnTo>
                      <a:pt x="9401" y="17767"/>
                    </a:lnTo>
                    <a:lnTo>
                      <a:pt x="9493" y="17468"/>
                    </a:lnTo>
                    <a:lnTo>
                      <a:pt x="9699" y="16734"/>
                    </a:lnTo>
                    <a:lnTo>
                      <a:pt x="9837" y="16321"/>
                    </a:lnTo>
                    <a:lnTo>
                      <a:pt x="9997" y="15907"/>
                    </a:lnTo>
                    <a:lnTo>
                      <a:pt x="10181" y="15540"/>
                    </a:lnTo>
                    <a:lnTo>
                      <a:pt x="10273" y="15379"/>
                    </a:lnTo>
                    <a:lnTo>
                      <a:pt x="10364" y="15265"/>
                    </a:lnTo>
                    <a:lnTo>
                      <a:pt x="10364" y="16389"/>
                    </a:lnTo>
                    <a:lnTo>
                      <a:pt x="10318" y="17216"/>
                    </a:lnTo>
                    <a:lnTo>
                      <a:pt x="10273" y="17675"/>
                    </a:lnTo>
                    <a:lnTo>
                      <a:pt x="10227" y="18157"/>
                    </a:lnTo>
                    <a:lnTo>
                      <a:pt x="10158" y="18616"/>
                    </a:lnTo>
                    <a:lnTo>
                      <a:pt x="10066" y="19098"/>
                    </a:lnTo>
                    <a:lnTo>
                      <a:pt x="9975" y="19534"/>
                    </a:lnTo>
                    <a:lnTo>
                      <a:pt x="9837" y="19947"/>
                    </a:lnTo>
                    <a:lnTo>
                      <a:pt x="9676" y="20338"/>
                    </a:lnTo>
                    <a:lnTo>
                      <a:pt x="9401" y="20820"/>
                    </a:lnTo>
                    <a:lnTo>
                      <a:pt x="9172" y="21049"/>
                    </a:lnTo>
                    <a:lnTo>
                      <a:pt x="9034" y="21141"/>
                    </a:lnTo>
                    <a:lnTo>
                      <a:pt x="8943" y="21233"/>
                    </a:lnTo>
                    <a:lnTo>
                      <a:pt x="8943" y="21325"/>
                    </a:lnTo>
                    <a:lnTo>
                      <a:pt x="9034" y="21416"/>
                    </a:lnTo>
                    <a:lnTo>
                      <a:pt x="9126" y="21485"/>
                    </a:lnTo>
                    <a:lnTo>
                      <a:pt x="9355" y="21577"/>
                    </a:lnTo>
                    <a:lnTo>
                      <a:pt x="9493" y="21600"/>
                    </a:lnTo>
                    <a:lnTo>
                      <a:pt x="9654" y="21600"/>
                    </a:lnTo>
                    <a:lnTo>
                      <a:pt x="9837" y="21554"/>
                    </a:lnTo>
                    <a:lnTo>
                      <a:pt x="10020" y="21439"/>
                    </a:lnTo>
                    <a:lnTo>
                      <a:pt x="10066" y="21416"/>
                    </a:lnTo>
                    <a:lnTo>
                      <a:pt x="10135" y="21393"/>
                    </a:lnTo>
                    <a:lnTo>
                      <a:pt x="10227" y="21393"/>
                    </a:lnTo>
                    <a:lnTo>
                      <a:pt x="10318" y="21348"/>
                    </a:lnTo>
                    <a:lnTo>
                      <a:pt x="10364" y="21302"/>
                    </a:lnTo>
                    <a:lnTo>
                      <a:pt x="10410" y="21233"/>
                    </a:lnTo>
                    <a:lnTo>
                      <a:pt x="10548" y="20911"/>
                    </a:lnTo>
                    <a:lnTo>
                      <a:pt x="10685" y="20475"/>
                    </a:lnTo>
                    <a:lnTo>
                      <a:pt x="10800" y="19947"/>
                    </a:lnTo>
                    <a:lnTo>
                      <a:pt x="10915" y="19282"/>
                    </a:lnTo>
                    <a:lnTo>
                      <a:pt x="11006" y="18478"/>
                    </a:lnTo>
                    <a:lnTo>
                      <a:pt x="11098" y="17560"/>
                    </a:lnTo>
                    <a:lnTo>
                      <a:pt x="11167" y="16481"/>
                    </a:lnTo>
                    <a:lnTo>
                      <a:pt x="11236" y="15265"/>
                    </a:lnTo>
                    <a:lnTo>
                      <a:pt x="11327" y="15402"/>
                    </a:lnTo>
                    <a:lnTo>
                      <a:pt x="11419" y="15563"/>
                    </a:lnTo>
                    <a:lnTo>
                      <a:pt x="11603" y="15930"/>
                    </a:lnTo>
                    <a:lnTo>
                      <a:pt x="11763" y="16343"/>
                    </a:lnTo>
                    <a:lnTo>
                      <a:pt x="11901" y="16757"/>
                    </a:lnTo>
                    <a:lnTo>
                      <a:pt x="12107" y="17468"/>
                    </a:lnTo>
                    <a:lnTo>
                      <a:pt x="12176" y="17767"/>
                    </a:lnTo>
                    <a:lnTo>
                      <a:pt x="12176" y="17813"/>
                    </a:lnTo>
                    <a:lnTo>
                      <a:pt x="12222" y="17904"/>
                    </a:lnTo>
                    <a:lnTo>
                      <a:pt x="12336" y="18019"/>
                    </a:lnTo>
                    <a:lnTo>
                      <a:pt x="12428" y="18042"/>
                    </a:lnTo>
                    <a:lnTo>
                      <a:pt x="12543" y="18088"/>
                    </a:lnTo>
                    <a:lnTo>
                      <a:pt x="12611" y="18088"/>
                    </a:lnTo>
                    <a:lnTo>
                      <a:pt x="12657" y="18065"/>
                    </a:lnTo>
                    <a:lnTo>
                      <a:pt x="12749" y="17973"/>
                    </a:lnTo>
                    <a:lnTo>
                      <a:pt x="12841" y="17858"/>
                    </a:lnTo>
                    <a:lnTo>
                      <a:pt x="12887" y="17698"/>
                    </a:lnTo>
                    <a:lnTo>
                      <a:pt x="12978" y="17399"/>
                    </a:lnTo>
                    <a:lnTo>
                      <a:pt x="13001" y="17262"/>
                    </a:lnTo>
                    <a:lnTo>
                      <a:pt x="13322" y="17560"/>
                    </a:lnTo>
                    <a:lnTo>
                      <a:pt x="13666" y="17813"/>
                    </a:lnTo>
                    <a:lnTo>
                      <a:pt x="14033" y="18042"/>
                    </a:lnTo>
                    <a:lnTo>
                      <a:pt x="14377" y="18226"/>
                    </a:lnTo>
                    <a:lnTo>
                      <a:pt x="14744" y="18386"/>
                    </a:lnTo>
                    <a:lnTo>
                      <a:pt x="15088" y="18501"/>
                    </a:lnTo>
                    <a:lnTo>
                      <a:pt x="15409" y="18593"/>
                    </a:lnTo>
                    <a:lnTo>
                      <a:pt x="15730" y="18662"/>
                    </a:lnTo>
                    <a:lnTo>
                      <a:pt x="16028" y="18731"/>
                    </a:lnTo>
                    <a:lnTo>
                      <a:pt x="16303" y="18754"/>
                    </a:lnTo>
                    <a:lnTo>
                      <a:pt x="16762" y="18800"/>
                    </a:lnTo>
                    <a:lnTo>
                      <a:pt x="17175" y="18800"/>
                    </a:lnTo>
                    <a:lnTo>
                      <a:pt x="17014" y="18340"/>
                    </a:lnTo>
                    <a:lnTo>
                      <a:pt x="16808" y="17927"/>
                    </a:lnTo>
                    <a:lnTo>
                      <a:pt x="16578" y="17514"/>
                    </a:lnTo>
                    <a:lnTo>
                      <a:pt x="16074" y="16780"/>
                    </a:lnTo>
                    <a:lnTo>
                      <a:pt x="15478" y="16137"/>
                    </a:lnTo>
                    <a:lnTo>
                      <a:pt x="15203" y="15861"/>
                    </a:lnTo>
                    <a:lnTo>
                      <a:pt x="14904" y="15609"/>
                    </a:lnTo>
                    <a:lnTo>
                      <a:pt x="14629" y="15356"/>
                    </a:lnTo>
                    <a:lnTo>
                      <a:pt x="14102" y="14989"/>
                    </a:lnTo>
                    <a:lnTo>
                      <a:pt x="13712" y="14714"/>
                    </a:lnTo>
                    <a:lnTo>
                      <a:pt x="13483" y="14553"/>
                    </a:lnTo>
                    <a:lnTo>
                      <a:pt x="13368" y="14461"/>
                    </a:lnTo>
                    <a:lnTo>
                      <a:pt x="13322" y="14415"/>
                    </a:lnTo>
                    <a:lnTo>
                      <a:pt x="13345" y="14369"/>
                    </a:lnTo>
                    <a:lnTo>
                      <a:pt x="13391" y="14346"/>
                    </a:lnTo>
                    <a:lnTo>
                      <a:pt x="13506" y="14323"/>
                    </a:lnTo>
                    <a:lnTo>
                      <a:pt x="13575" y="14323"/>
                    </a:lnTo>
                    <a:lnTo>
                      <a:pt x="13666" y="14369"/>
                    </a:lnTo>
                    <a:lnTo>
                      <a:pt x="13941" y="14461"/>
                    </a:lnTo>
                    <a:lnTo>
                      <a:pt x="14125" y="14507"/>
                    </a:lnTo>
                    <a:lnTo>
                      <a:pt x="14354" y="14530"/>
                    </a:lnTo>
                    <a:lnTo>
                      <a:pt x="14606" y="14530"/>
                    </a:lnTo>
                    <a:lnTo>
                      <a:pt x="14904" y="14507"/>
                    </a:lnTo>
                    <a:lnTo>
                      <a:pt x="15225" y="14461"/>
                    </a:lnTo>
                    <a:lnTo>
                      <a:pt x="15569" y="14346"/>
                    </a:lnTo>
                    <a:lnTo>
                      <a:pt x="15936" y="14209"/>
                    </a:lnTo>
                    <a:lnTo>
                      <a:pt x="16326" y="13979"/>
                    </a:lnTo>
                    <a:lnTo>
                      <a:pt x="16739" y="13704"/>
                    </a:lnTo>
                    <a:lnTo>
                      <a:pt x="17175" y="13336"/>
                    </a:lnTo>
                    <a:lnTo>
                      <a:pt x="17610" y="12900"/>
                    </a:lnTo>
                    <a:lnTo>
                      <a:pt x="18527" y="11799"/>
                    </a:lnTo>
                    <a:lnTo>
                      <a:pt x="18940" y="11316"/>
                    </a:lnTo>
                    <a:lnTo>
                      <a:pt x="19307" y="10903"/>
                    </a:lnTo>
                    <a:lnTo>
                      <a:pt x="19674" y="10536"/>
                    </a:lnTo>
                    <a:lnTo>
                      <a:pt x="19995" y="10238"/>
                    </a:lnTo>
                    <a:lnTo>
                      <a:pt x="20270" y="9985"/>
                    </a:lnTo>
                    <a:lnTo>
                      <a:pt x="20522" y="9756"/>
                    </a:lnTo>
                    <a:lnTo>
                      <a:pt x="20752" y="9595"/>
                    </a:lnTo>
                    <a:lnTo>
                      <a:pt x="21141" y="9365"/>
                    </a:lnTo>
                    <a:lnTo>
                      <a:pt x="21394" y="9251"/>
                    </a:lnTo>
                    <a:lnTo>
                      <a:pt x="21554" y="9205"/>
                    </a:lnTo>
                    <a:lnTo>
                      <a:pt x="21600" y="9182"/>
                    </a:lnTo>
                    <a:lnTo>
                      <a:pt x="20224" y="9113"/>
                    </a:lnTo>
                    <a:lnTo>
                      <a:pt x="19124" y="9090"/>
                    </a:lnTo>
                    <a:lnTo>
                      <a:pt x="18229" y="9113"/>
                    </a:lnTo>
                    <a:lnTo>
                      <a:pt x="17518" y="9159"/>
                    </a:lnTo>
                    <a:lnTo>
                      <a:pt x="16968" y="9228"/>
                    </a:lnTo>
                    <a:lnTo>
                      <a:pt x="16532" y="9319"/>
                    </a:lnTo>
                    <a:lnTo>
                      <a:pt x="15822" y="948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77" name="Freeform 32"/>
              <p:cNvSpPr/>
              <p:nvPr/>
            </p:nvSpPr>
            <p:spPr>
              <a:xfrm rot="6220444">
                <a:off x="20044409" y="2665166"/>
                <a:ext cx="1141019" cy="3599298"/>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78" name="Freeform 16"/>
              <p:cNvSpPr/>
              <p:nvPr/>
            </p:nvSpPr>
            <p:spPr>
              <a:xfrm rot="6533397">
                <a:off x="21921688" y="9391293"/>
                <a:ext cx="1709320" cy="3486236"/>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79" name="Freeform 20"/>
              <p:cNvSpPr/>
              <p:nvPr/>
            </p:nvSpPr>
            <p:spPr>
              <a:xfrm rot="7604268">
                <a:off x="20480070" y="10392730"/>
                <a:ext cx="1591955" cy="4065560"/>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491" name="Group 189"/>
            <p:cNvGrpSpPr/>
            <p:nvPr/>
          </p:nvGrpSpPr>
          <p:grpSpPr>
            <a:xfrm>
              <a:off x="410484" y="41190"/>
              <a:ext cx="24384026" cy="13674833"/>
              <a:chOff x="0" y="-1"/>
              <a:chExt cx="24384024" cy="13674832"/>
            </a:xfrm>
          </p:grpSpPr>
          <p:sp>
            <p:nvSpPr>
              <p:cNvPr id="1481" name="Freeform 12"/>
              <p:cNvSpPr/>
              <p:nvPr/>
            </p:nvSpPr>
            <p:spPr>
              <a:xfrm rot="19954067">
                <a:off x="20594411" y="7411706"/>
                <a:ext cx="2491633" cy="1945901"/>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82" name="Freeform 20"/>
              <p:cNvSpPr/>
              <p:nvPr/>
            </p:nvSpPr>
            <p:spPr>
              <a:xfrm rot="12859877">
                <a:off x="18431152" y="10344805"/>
                <a:ext cx="1756280" cy="2522946"/>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83" name="Freeform 12"/>
              <p:cNvSpPr/>
              <p:nvPr/>
            </p:nvSpPr>
            <p:spPr>
              <a:xfrm rot="1886122">
                <a:off x="19360415" y="4874929"/>
                <a:ext cx="2185051" cy="1706473"/>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84" name="Freeform 16"/>
              <p:cNvSpPr/>
              <p:nvPr/>
            </p:nvSpPr>
            <p:spPr>
              <a:xfrm rot="19458545">
                <a:off x="21721928" y="337576"/>
                <a:ext cx="1718344" cy="1971365"/>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85" name="Freeform 32"/>
              <p:cNvSpPr/>
              <p:nvPr/>
            </p:nvSpPr>
            <p:spPr>
              <a:xfrm rot="16200000">
                <a:off x="19323849" y="1415223"/>
                <a:ext cx="718054" cy="2265049"/>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86" name="Freeform 28"/>
              <p:cNvSpPr/>
              <p:nvPr/>
            </p:nvSpPr>
            <p:spPr>
              <a:xfrm rot="2065345">
                <a:off x="2086525" y="359788"/>
                <a:ext cx="2009313" cy="237718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87" name="Freeform 39"/>
              <p:cNvSpPr/>
              <p:nvPr/>
            </p:nvSpPr>
            <p:spPr>
              <a:xfrm>
                <a:off x="23543600" y="2499741"/>
                <a:ext cx="840420" cy="1553272"/>
              </a:xfrm>
              <a:custGeom>
                <a:avLst/>
                <a:gdLst/>
                <a:ahLst/>
                <a:cxnLst>
                  <a:cxn ang="0">
                    <a:pos x="wd2" y="hd2"/>
                  </a:cxn>
                  <a:cxn ang="5400000">
                    <a:pos x="wd2" y="hd2"/>
                  </a:cxn>
                  <a:cxn ang="10800000">
                    <a:pos x="wd2" y="hd2"/>
                  </a:cxn>
                  <a:cxn ang="16200000">
                    <a:pos x="wd2" y="hd2"/>
                  </a:cxn>
                </a:cxnLst>
                <a:rect l="0" t="0" r="r" b="b"/>
                <a:pathLst>
                  <a:path w="21600" h="21600" extrusionOk="0">
                    <a:moveTo>
                      <a:pt x="4629" y="15652"/>
                    </a:moveTo>
                    <a:lnTo>
                      <a:pt x="5091" y="15840"/>
                    </a:lnTo>
                    <a:lnTo>
                      <a:pt x="5709" y="16466"/>
                    </a:lnTo>
                    <a:lnTo>
                      <a:pt x="6017" y="16842"/>
                    </a:lnTo>
                    <a:lnTo>
                      <a:pt x="6326" y="17718"/>
                    </a:lnTo>
                    <a:lnTo>
                      <a:pt x="6326" y="20285"/>
                    </a:lnTo>
                    <a:lnTo>
                      <a:pt x="6017" y="21412"/>
                    </a:lnTo>
                    <a:lnTo>
                      <a:pt x="5863" y="21600"/>
                    </a:lnTo>
                    <a:lnTo>
                      <a:pt x="6017" y="21600"/>
                    </a:lnTo>
                    <a:lnTo>
                      <a:pt x="8486" y="21037"/>
                    </a:lnTo>
                    <a:lnTo>
                      <a:pt x="10183" y="20598"/>
                    </a:lnTo>
                    <a:lnTo>
                      <a:pt x="12189" y="20223"/>
                    </a:lnTo>
                    <a:lnTo>
                      <a:pt x="14194" y="19910"/>
                    </a:lnTo>
                    <a:lnTo>
                      <a:pt x="16200" y="19659"/>
                    </a:lnTo>
                    <a:lnTo>
                      <a:pt x="18051" y="19534"/>
                    </a:lnTo>
                    <a:lnTo>
                      <a:pt x="18823" y="19534"/>
                    </a:lnTo>
                    <a:lnTo>
                      <a:pt x="19440" y="19597"/>
                    </a:lnTo>
                    <a:lnTo>
                      <a:pt x="20057" y="19158"/>
                    </a:lnTo>
                    <a:lnTo>
                      <a:pt x="21600" y="18219"/>
                    </a:lnTo>
                    <a:lnTo>
                      <a:pt x="21600" y="0"/>
                    </a:lnTo>
                    <a:lnTo>
                      <a:pt x="19286" y="63"/>
                    </a:lnTo>
                    <a:lnTo>
                      <a:pt x="17897" y="125"/>
                    </a:lnTo>
                    <a:lnTo>
                      <a:pt x="16663" y="250"/>
                    </a:lnTo>
                    <a:lnTo>
                      <a:pt x="15737" y="376"/>
                    </a:lnTo>
                    <a:lnTo>
                      <a:pt x="14811" y="563"/>
                    </a:lnTo>
                    <a:lnTo>
                      <a:pt x="14040" y="751"/>
                    </a:lnTo>
                    <a:lnTo>
                      <a:pt x="12343" y="1440"/>
                    </a:lnTo>
                    <a:lnTo>
                      <a:pt x="11726" y="1878"/>
                    </a:lnTo>
                    <a:lnTo>
                      <a:pt x="11417" y="2254"/>
                    </a:lnTo>
                    <a:lnTo>
                      <a:pt x="11263" y="2630"/>
                    </a:lnTo>
                    <a:lnTo>
                      <a:pt x="12960" y="2755"/>
                    </a:lnTo>
                    <a:lnTo>
                      <a:pt x="14349" y="2943"/>
                    </a:lnTo>
                    <a:lnTo>
                      <a:pt x="15583" y="3068"/>
                    </a:lnTo>
                    <a:lnTo>
                      <a:pt x="16509" y="3256"/>
                    </a:lnTo>
                    <a:lnTo>
                      <a:pt x="17126" y="3443"/>
                    </a:lnTo>
                    <a:lnTo>
                      <a:pt x="17589" y="3631"/>
                    </a:lnTo>
                    <a:lnTo>
                      <a:pt x="17743" y="3882"/>
                    </a:lnTo>
                    <a:lnTo>
                      <a:pt x="17743" y="4320"/>
                    </a:lnTo>
                    <a:lnTo>
                      <a:pt x="17434" y="4570"/>
                    </a:lnTo>
                    <a:lnTo>
                      <a:pt x="16354" y="5009"/>
                    </a:lnTo>
                    <a:lnTo>
                      <a:pt x="14811" y="5510"/>
                    </a:lnTo>
                    <a:lnTo>
                      <a:pt x="12960" y="5948"/>
                    </a:lnTo>
                    <a:lnTo>
                      <a:pt x="10954" y="6449"/>
                    </a:lnTo>
                    <a:lnTo>
                      <a:pt x="4474" y="7576"/>
                    </a:lnTo>
                    <a:lnTo>
                      <a:pt x="1234" y="8077"/>
                    </a:lnTo>
                    <a:lnTo>
                      <a:pt x="0" y="8264"/>
                    </a:lnTo>
                    <a:lnTo>
                      <a:pt x="1543" y="8327"/>
                    </a:lnTo>
                    <a:lnTo>
                      <a:pt x="2931" y="8452"/>
                    </a:lnTo>
                    <a:lnTo>
                      <a:pt x="5091" y="8703"/>
                    </a:lnTo>
                    <a:lnTo>
                      <a:pt x="6017" y="8890"/>
                    </a:lnTo>
                    <a:lnTo>
                      <a:pt x="6789" y="9078"/>
                    </a:lnTo>
                    <a:lnTo>
                      <a:pt x="8023" y="9579"/>
                    </a:lnTo>
                    <a:lnTo>
                      <a:pt x="8331" y="9892"/>
                    </a:lnTo>
                    <a:lnTo>
                      <a:pt x="8640" y="10143"/>
                    </a:lnTo>
                    <a:lnTo>
                      <a:pt x="8949" y="10456"/>
                    </a:lnTo>
                    <a:lnTo>
                      <a:pt x="8949" y="11457"/>
                    </a:lnTo>
                    <a:lnTo>
                      <a:pt x="8794" y="12083"/>
                    </a:lnTo>
                    <a:lnTo>
                      <a:pt x="8331" y="12772"/>
                    </a:lnTo>
                    <a:lnTo>
                      <a:pt x="7714" y="13398"/>
                    </a:lnTo>
                    <a:lnTo>
                      <a:pt x="6326" y="14525"/>
                    </a:lnTo>
                    <a:lnTo>
                      <a:pt x="5091" y="15339"/>
                    </a:lnTo>
                    <a:lnTo>
                      <a:pt x="4629" y="15652"/>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88" name="Freeform 88"/>
              <p:cNvSpPr/>
              <p:nvPr/>
            </p:nvSpPr>
            <p:spPr>
              <a:xfrm>
                <a:off x="28849" y="10193126"/>
                <a:ext cx="1847226" cy="1806306"/>
              </a:xfrm>
              <a:custGeom>
                <a:avLst/>
                <a:gdLst/>
                <a:ahLst/>
                <a:cxnLst>
                  <a:cxn ang="0">
                    <a:pos x="wd2" y="hd2"/>
                  </a:cxn>
                  <a:cxn ang="5400000">
                    <a:pos x="wd2" y="hd2"/>
                  </a:cxn>
                  <a:cxn ang="10800000">
                    <a:pos x="wd2" y="hd2"/>
                  </a:cxn>
                  <a:cxn ang="16200000">
                    <a:pos x="wd2" y="hd2"/>
                  </a:cxn>
                </a:cxnLst>
                <a:rect l="0" t="0" r="r" b="b"/>
                <a:pathLst>
                  <a:path w="21600" h="21600" extrusionOk="0">
                    <a:moveTo>
                      <a:pt x="21600" y="20551"/>
                    </a:moveTo>
                    <a:lnTo>
                      <a:pt x="21463" y="20237"/>
                    </a:lnTo>
                    <a:lnTo>
                      <a:pt x="21258" y="19922"/>
                    </a:lnTo>
                    <a:lnTo>
                      <a:pt x="20575" y="19031"/>
                    </a:lnTo>
                    <a:lnTo>
                      <a:pt x="19549" y="17930"/>
                    </a:lnTo>
                    <a:lnTo>
                      <a:pt x="18114" y="16567"/>
                    </a:lnTo>
                    <a:lnTo>
                      <a:pt x="17772" y="16148"/>
                    </a:lnTo>
                    <a:lnTo>
                      <a:pt x="17225" y="15204"/>
                    </a:lnTo>
                    <a:lnTo>
                      <a:pt x="16815" y="13631"/>
                    </a:lnTo>
                    <a:lnTo>
                      <a:pt x="16610" y="12478"/>
                    </a:lnTo>
                    <a:lnTo>
                      <a:pt x="16610" y="11324"/>
                    </a:lnTo>
                    <a:lnTo>
                      <a:pt x="16678" y="10171"/>
                    </a:lnTo>
                    <a:lnTo>
                      <a:pt x="16747" y="9070"/>
                    </a:lnTo>
                    <a:lnTo>
                      <a:pt x="16952" y="8021"/>
                    </a:lnTo>
                    <a:lnTo>
                      <a:pt x="16952" y="7130"/>
                    </a:lnTo>
                    <a:lnTo>
                      <a:pt x="16884" y="6711"/>
                    </a:lnTo>
                    <a:lnTo>
                      <a:pt x="16815" y="6396"/>
                    </a:lnTo>
                    <a:lnTo>
                      <a:pt x="16610" y="6082"/>
                    </a:lnTo>
                    <a:lnTo>
                      <a:pt x="16473" y="5819"/>
                    </a:lnTo>
                    <a:lnTo>
                      <a:pt x="16063" y="5400"/>
                    </a:lnTo>
                    <a:lnTo>
                      <a:pt x="15585" y="5138"/>
                    </a:lnTo>
                    <a:lnTo>
                      <a:pt x="15243" y="4928"/>
                    </a:lnTo>
                    <a:lnTo>
                      <a:pt x="14833" y="4823"/>
                    </a:lnTo>
                    <a:lnTo>
                      <a:pt x="14491" y="5400"/>
                    </a:lnTo>
                    <a:lnTo>
                      <a:pt x="14218" y="5819"/>
                    </a:lnTo>
                    <a:lnTo>
                      <a:pt x="13944" y="6186"/>
                    </a:lnTo>
                    <a:lnTo>
                      <a:pt x="13671" y="6501"/>
                    </a:lnTo>
                    <a:lnTo>
                      <a:pt x="13124" y="6816"/>
                    </a:lnTo>
                    <a:lnTo>
                      <a:pt x="12646" y="6816"/>
                    </a:lnTo>
                    <a:lnTo>
                      <a:pt x="12372" y="6711"/>
                    </a:lnTo>
                    <a:lnTo>
                      <a:pt x="11962" y="6396"/>
                    </a:lnTo>
                    <a:lnTo>
                      <a:pt x="11757" y="6134"/>
                    </a:lnTo>
                    <a:lnTo>
                      <a:pt x="11347" y="5557"/>
                    </a:lnTo>
                    <a:lnTo>
                      <a:pt x="11005" y="4823"/>
                    </a:lnTo>
                    <a:lnTo>
                      <a:pt x="10663" y="4037"/>
                    </a:lnTo>
                    <a:lnTo>
                      <a:pt x="10390" y="3198"/>
                    </a:lnTo>
                    <a:lnTo>
                      <a:pt x="9980" y="1625"/>
                    </a:lnTo>
                    <a:lnTo>
                      <a:pt x="9706" y="472"/>
                    </a:lnTo>
                    <a:lnTo>
                      <a:pt x="9638" y="0"/>
                    </a:lnTo>
                    <a:lnTo>
                      <a:pt x="9228" y="944"/>
                    </a:lnTo>
                    <a:lnTo>
                      <a:pt x="8681" y="1678"/>
                    </a:lnTo>
                    <a:lnTo>
                      <a:pt x="8408" y="1940"/>
                    </a:lnTo>
                    <a:lnTo>
                      <a:pt x="8134" y="2150"/>
                    </a:lnTo>
                    <a:lnTo>
                      <a:pt x="7792" y="2359"/>
                    </a:lnTo>
                    <a:lnTo>
                      <a:pt x="7109" y="2569"/>
                    </a:lnTo>
                    <a:lnTo>
                      <a:pt x="6767" y="2621"/>
                    </a:lnTo>
                    <a:lnTo>
                      <a:pt x="6084" y="2621"/>
                    </a:lnTo>
                    <a:lnTo>
                      <a:pt x="5332" y="2517"/>
                    </a:lnTo>
                    <a:lnTo>
                      <a:pt x="4648" y="2307"/>
                    </a:lnTo>
                    <a:lnTo>
                      <a:pt x="3965" y="2045"/>
                    </a:lnTo>
                    <a:lnTo>
                      <a:pt x="3281" y="1730"/>
                    </a:lnTo>
                    <a:lnTo>
                      <a:pt x="2734" y="1363"/>
                    </a:lnTo>
                    <a:lnTo>
                      <a:pt x="2187" y="1049"/>
                    </a:lnTo>
                    <a:lnTo>
                      <a:pt x="1162" y="262"/>
                    </a:lnTo>
                    <a:lnTo>
                      <a:pt x="889" y="367"/>
                    </a:lnTo>
                    <a:lnTo>
                      <a:pt x="615" y="419"/>
                    </a:lnTo>
                    <a:lnTo>
                      <a:pt x="0" y="524"/>
                    </a:lnTo>
                    <a:lnTo>
                      <a:pt x="0" y="11953"/>
                    </a:lnTo>
                    <a:lnTo>
                      <a:pt x="1435" y="12268"/>
                    </a:lnTo>
                    <a:lnTo>
                      <a:pt x="2734" y="12635"/>
                    </a:lnTo>
                    <a:lnTo>
                      <a:pt x="3828" y="13054"/>
                    </a:lnTo>
                    <a:lnTo>
                      <a:pt x="4238" y="13264"/>
                    </a:lnTo>
                    <a:lnTo>
                      <a:pt x="4648" y="13526"/>
                    </a:lnTo>
                    <a:lnTo>
                      <a:pt x="4853" y="13788"/>
                    </a:lnTo>
                    <a:lnTo>
                      <a:pt x="4990" y="14050"/>
                    </a:lnTo>
                    <a:lnTo>
                      <a:pt x="4990" y="14313"/>
                    </a:lnTo>
                    <a:lnTo>
                      <a:pt x="4853" y="14575"/>
                    </a:lnTo>
                    <a:lnTo>
                      <a:pt x="4580" y="14889"/>
                    </a:lnTo>
                    <a:lnTo>
                      <a:pt x="4101" y="15204"/>
                    </a:lnTo>
                    <a:lnTo>
                      <a:pt x="3418" y="15518"/>
                    </a:lnTo>
                    <a:lnTo>
                      <a:pt x="2597" y="15833"/>
                    </a:lnTo>
                    <a:lnTo>
                      <a:pt x="2666" y="15990"/>
                    </a:lnTo>
                    <a:lnTo>
                      <a:pt x="2803" y="16148"/>
                    </a:lnTo>
                    <a:lnTo>
                      <a:pt x="3076" y="16305"/>
                    </a:lnTo>
                    <a:lnTo>
                      <a:pt x="3554" y="16410"/>
                    </a:lnTo>
                    <a:lnTo>
                      <a:pt x="4170" y="16515"/>
                    </a:lnTo>
                    <a:lnTo>
                      <a:pt x="5058" y="16515"/>
                    </a:lnTo>
                    <a:lnTo>
                      <a:pt x="6220" y="16410"/>
                    </a:lnTo>
                    <a:lnTo>
                      <a:pt x="7519" y="16252"/>
                    </a:lnTo>
                    <a:lnTo>
                      <a:pt x="8886" y="16095"/>
                    </a:lnTo>
                    <a:lnTo>
                      <a:pt x="10253" y="15990"/>
                    </a:lnTo>
                    <a:lnTo>
                      <a:pt x="13056" y="15990"/>
                    </a:lnTo>
                    <a:lnTo>
                      <a:pt x="14423" y="16148"/>
                    </a:lnTo>
                    <a:lnTo>
                      <a:pt x="15653" y="16357"/>
                    </a:lnTo>
                    <a:lnTo>
                      <a:pt x="16268" y="16515"/>
                    </a:lnTo>
                    <a:lnTo>
                      <a:pt x="16815" y="16672"/>
                    </a:lnTo>
                    <a:lnTo>
                      <a:pt x="17977" y="17668"/>
                    </a:lnTo>
                    <a:lnTo>
                      <a:pt x="19208" y="18926"/>
                    </a:lnTo>
                    <a:lnTo>
                      <a:pt x="19686" y="19608"/>
                    </a:lnTo>
                    <a:lnTo>
                      <a:pt x="20096" y="20237"/>
                    </a:lnTo>
                    <a:lnTo>
                      <a:pt x="20165" y="20551"/>
                    </a:lnTo>
                    <a:lnTo>
                      <a:pt x="20301" y="20866"/>
                    </a:lnTo>
                    <a:lnTo>
                      <a:pt x="20301" y="21128"/>
                    </a:lnTo>
                    <a:lnTo>
                      <a:pt x="20233" y="21443"/>
                    </a:lnTo>
                    <a:lnTo>
                      <a:pt x="20233" y="21548"/>
                    </a:lnTo>
                    <a:lnTo>
                      <a:pt x="20301" y="21600"/>
                    </a:lnTo>
                    <a:lnTo>
                      <a:pt x="20575" y="21600"/>
                    </a:lnTo>
                    <a:lnTo>
                      <a:pt x="20916" y="21548"/>
                    </a:lnTo>
                    <a:lnTo>
                      <a:pt x="21190" y="21338"/>
                    </a:lnTo>
                    <a:lnTo>
                      <a:pt x="21327" y="21181"/>
                    </a:lnTo>
                    <a:lnTo>
                      <a:pt x="21395" y="20971"/>
                    </a:lnTo>
                    <a:lnTo>
                      <a:pt x="21532" y="20866"/>
                    </a:lnTo>
                    <a:lnTo>
                      <a:pt x="21600" y="20761"/>
                    </a:lnTo>
                    <a:lnTo>
                      <a:pt x="21600" y="20551"/>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89" name="Freeform 47"/>
              <p:cNvSpPr/>
              <p:nvPr/>
            </p:nvSpPr>
            <p:spPr>
              <a:xfrm>
                <a:off x="-1" y="4835612"/>
                <a:ext cx="1209539" cy="1705067"/>
              </a:xfrm>
              <a:custGeom>
                <a:avLst/>
                <a:gdLst/>
                <a:ahLst/>
                <a:cxnLst>
                  <a:cxn ang="0">
                    <a:pos x="wd2" y="hd2"/>
                  </a:cxn>
                  <a:cxn ang="5400000">
                    <a:pos x="wd2" y="hd2"/>
                  </a:cxn>
                  <a:cxn ang="10800000">
                    <a:pos x="wd2" y="hd2"/>
                  </a:cxn>
                  <a:cxn ang="16200000">
                    <a:pos x="wd2" y="hd2"/>
                  </a:cxn>
                </a:cxnLst>
                <a:rect l="0" t="0" r="r" b="b"/>
                <a:pathLst>
                  <a:path w="21600" h="21600" extrusionOk="0">
                    <a:moveTo>
                      <a:pt x="9613" y="13598"/>
                    </a:moveTo>
                    <a:lnTo>
                      <a:pt x="10970" y="13297"/>
                    </a:lnTo>
                    <a:lnTo>
                      <a:pt x="11761" y="13056"/>
                    </a:lnTo>
                    <a:lnTo>
                      <a:pt x="12666" y="12755"/>
                    </a:lnTo>
                    <a:lnTo>
                      <a:pt x="13458" y="12334"/>
                    </a:lnTo>
                    <a:lnTo>
                      <a:pt x="14136" y="11913"/>
                    </a:lnTo>
                    <a:lnTo>
                      <a:pt x="14702" y="11372"/>
                    </a:lnTo>
                    <a:lnTo>
                      <a:pt x="14928" y="11071"/>
                    </a:lnTo>
                    <a:lnTo>
                      <a:pt x="15041" y="10770"/>
                    </a:lnTo>
                    <a:lnTo>
                      <a:pt x="15267" y="10048"/>
                    </a:lnTo>
                    <a:lnTo>
                      <a:pt x="15606" y="9386"/>
                    </a:lnTo>
                    <a:lnTo>
                      <a:pt x="16059" y="8845"/>
                    </a:lnTo>
                    <a:lnTo>
                      <a:pt x="16511" y="8363"/>
                    </a:lnTo>
                    <a:lnTo>
                      <a:pt x="17190" y="7701"/>
                    </a:lnTo>
                    <a:lnTo>
                      <a:pt x="17529" y="7521"/>
                    </a:lnTo>
                    <a:lnTo>
                      <a:pt x="16172" y="7701"/>
                    </a:lnTo>
                    <a:lnTo>
                      <a:pt x="15041" y="7762"/>
                    </a:lnTo>
                    <a:lnTo>
                      <a:pt x="14023" y="7762"/>
                    </a:lnTo>
                    <a:lnTo>
                      <a:pt x="12440" y="7521"/>
                    </a:lnTo>
                    <a:lnTo>
                      <a:pt x="11535" y="7040"/>
                    </a:lnTo>
                    <a:lnTo>
                      <a:pt x="11196" y="6739"/>
                    </a:lnTo>
                    <a:lnTo>
                      <a:pt x="10970" y="6378"/>
                    </a:lnTo>
                    <a:lnTo>
                      <a:pt x="10857" y="6077"/>
                    </a:lnTo>
                    <a:lnTo>
                      <a:pt x="10743" y="5415"/>
                    </a:lnTo>
                    <a:lnTo>
                      <a:pt x="10970" y="4813"/>
                    </a:lnTo>
                    <a:lnTo>
                      <a:pt x="11196" y="4452"/>
                    </a:lnTo>
                    <a:lnTo>
                      <a:pt x="11309" y="4212"/>
                    </a:lnTo>
                    <a:lnTo>
                      <a:pt x="11422" y="3911"/>
                    </a:lnTo>
                    <a:lnTo>
                      <a:pt x="11422" y="3610"/>
                    </a:lnTo>
                    <a:lnTo>
                      <a:pt x="11309" y="3309"/>
                    </a:lnTo>
                    <a:lnTo>
                      <a:pt x="10970" y="2708"/>
                    </a:lnTo>
                    <a:lnTo>
                      <a:pt x="10630" y="2407"/>
                    </a:lnTo>
                    <a:lnTo>
                      <a:pt x="10404" y="2166"/>
                    </a:lnTo>
                    <a:lnTo>
                      <a:pt x="9839" y="1925"/>
                    </a:lnTo>
                    <a:lnTo>
                      <a:pt x="8934" y="1504"/>
                    </a:lnTo>
                    <a:lnTo>
                      <a:pt x="6785" y="662"/>
                    </a:lnTo>
                    <a:lnTo>
                      <a:pt x="4976" y="120"/>
                    </a:lnTo>
                    <a:lnTo>
                      <a:pt x="4524" y="0"/>
                    </a:lnTo>
                    <a:lnTo>
                      <a:pt x="4524" y="60"/>
                    </a:lnTo>
                    <a:lnTo>
                      <a:pt x="4750" y="181"/>
                    </a:lnTo>
                    <a:lnTo>
                      <a:pt x="5089" y="481"/>
                    </a:lnTo>
                    <a:lnTo>
                      <a:pt x="5315" y="842"/>
                    </a:lnTo>
                    <a:lnTo>
                      <a:pt x="5541" y="1444"/>
                    </a:lnTo>
                    <a:lnTo>
                      <a:pt x="5428" y="1925"/>
                    </a:lnTo>
                    <a:lnTo>
                      <a:pt x="5315" y="2106"/>
                    </a:lnTo>
                    <a:lnTo>
                      <a:pt x="4976" y="2046"/>
                    </a:lnTo>
                    <a:lnTo>
                      <a:pt x="4524" y="1986"/>
                    </a:lnTo>
                    <a:lnTo>
                      <a:pt x="3958" y="2046"/>
                    </a:lnTo>
                    <a:lnTo>
                      <a:pt x="3280" y="2166"/>
                    </a:lnTo>
                    <a:lnTo>
                      <a:pt x="2714" y="2467"/>
                    </a:lnTo>
                    <a:lnTo>
                      <a:pt x="2488" y="2647"/>
                    </a:lnTo>
                    <a:lnTo>
                      <a:pt x="2149" y="2888"/>
                    </a:lnTo>
                    <a:lnTo>
                      <a:pt x="1923" y="3189"/>
                    </a:lnTo>
                    <a:lnTo>
                      <a:pt x="1696" y="3550"/>
                    </a:lnTo>
                    <a:lnTo>
                      <a:pt x="1470" y="4152"/>
                    </a:lnTo>
                    <a:lnTo>
                      <a:pt x="1357" y="4633"/>
                    </a:lnTo>
                    <a:lnTo>
                      <a:pt x="1357" y="6077"/>
                    </a:lnTo>
                    <a:lnTo>
                      <a:pt x="1244" y="6137"/>
                    </a:lnTo>
                    <a:lnTo>
                      <a:pt x="1131" y="6137"/>
                    </a:lnTo>
                    <a:lnTo>
                      <a:pt x="1131" y="6077"/>
                    </a:lnTo>
                    <a:lnTo>
                      <a:pt x="905" y="5836"/>
                    </a:lnTo>
                    <a:lnTo>
                      <a:pt x="0" y="4392"/>
                    </a:lnTo>
                    <a:lnTo>
                      <a:pt x="0" y="19915"/>
                    </a:lnTo>
                    <a:lnTo>
                      <a:pt x="679" y="19554"/>
                    </a:lnTo>
                    <a:lnTo>
                      <a:pt x="1696" y="19133"/>
                    </a:lnTo>
                    <a:lnTo>
                      <a:pt x="2940" y="18652"/>
                    </a:lnTo>
                    <a:lnTo>
                      <a:pt x="4524" y="18231"/>
                    </a:lnTo>
                    <a:lnTo>
                      <a:pt x="5654" y="17870"/>
                    </a:lnTo>
                    <a:lnTo>
                      <a:pt x="6107" y="17629"/>
                    </a:lnTo>
                    <a:lnTo>
                      <a:pt x="6446" y="17388"/>
                    </a:lnTo>
                    <a:lnTo>
                      <a:pt x="7125" y="16847"/>
                    </a:lnTo>
                    <a:lnTo>
                      <a:pt x="7803" y="15764"/>
                    </a:lnTo>
                    <a:lnTo>
                      <a:pt x="8029" y="15282"/>
                    </a:lnTo>
                    <a:lnTo>
                      <a:pt x="8142" y="14560"/>
                    </a:lnTo>
                    <a:lnTo>
                      <a:pt x="10630" y="15583"/>
                    </a:lnTo>
                    <a:lnTo>
                      <a:pt x="12440" y="16365"/>
                    </a:lnTo>
                    <a:lnTo>
                      <a:pt x="14362" y="17328"/>
                    </a:lnTo>
                    <a:lnTo>
                      <a:pt x="16172" y="18351"/>
                    </a:lnTo>
                    <a:lnTo>
                      <a:pt x="16963" y="18832"/>
                    </a:lnTo>
                    <a:lnTo>
                      <a:pt x="17642" y="19374"/>
                    </a:lnTo>
                    <a:lnTo>
                      <a:pt x="18207" y="19915"/>
                    </a:lnTo>
                    <a:lnTo>
                      <a:pt x="18660" y="20397"/>
                    </a:lnTo>
                    <a:lnTo>
                      <a:pt x="18999" y="20878"/>
                    </a:lnTo>
                    <a:lnTo>
                      <a:pt x="18999" y="21540"/>
                    </a:lnTo>
                    <a:lnTo>
                      <a:pt x="19225" y="21600"/>
                    </a:lnTo>
                    <a:lnTo>
                      <a:pt x="19564" y="21600"/>
                    </a:lnTo>
                    <a:lnTo>
                      <a:pt x="19904" y="21540"/>
                    </a:lnTo>
                    <a:lnTo>
                      <a:pt x="20469" y="21359"/>
                    </a:lnTo>
                    <a:lnTo>
                      <a:pt x="20808" y="21239"/>
                    </a:lnTo>
                    <a:lnTo>
                      <a:pt x="21261" y="20758"/>
                    </a:lnTo>
                    <a:lnTo>
                      <a:pt x="21261" y="20457"/>
                    </a:lnTo>
                    <a:lnTo>
                      <a:pt x="21374" y="20276"/>
                    </a:lnTo>
                    <a:lnTo>
                      <a:pt x="21600" y="20036"/>
                    </a:lnTo>
                    <a:lnTo>
                      <a:pt x="21487" y="19795"/>
                    </a:lnTo>
                    <a:lnTo>
                      <a:pt x="21035" y="19374"/>
                    </a:lnTo>
                    <a:lnTo>
                      <a:pt x="20243" y="18832"/>
                    </a:lnTo>
                    <a:lnTo>
                      <a:pt x="19225" y="18231"/>
                    </a:lnTo>
                    <a:lnTo>
                      <a:pt x="17981" y="17509"/>
                    </a:lnTo>
                    <a:lnTo>
                      <a:pt x="16398" y="16666"/>
                    </a:lnTo>
                    <a:lnTo>
                      <a:pt x="14475" y="15764"/>
                    </a:lnTo>
                    <a:lnTo>
                      <a:pt x="9613" y="1359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90" name="Freeform 23"/>
              <p:cNvSpPr/>
              <p:nvPr/>
            </p:nvSpPr>
            <p:spPr>
              <a:xfrm>
                <a:off x="22803573" y="12320156"/>
                <a:ext cx="1580452" cy="1354675"/>
              </a:xfrm>
              <a:custGeom>
                <a:avLst/>
                <a:gdLst/>
                <a:ahLst/>
                <a:cxnLst>
                  <a:cxn ang="0">
                    <a:pos x="wd2" y="hd2"/>
                  </a:cxn>
                  <a:cxn ang="5400000">
                    <a:pos x="wd2" y="hd2"/>
                  </a:cxn>
                  <a:cxn ang="10800000">
                    <a:pos x="wd2" y="hd2"/>
                  </a:cxn>
                  <a:cxn ang="16200000">
                    <a:pos x="wd2" y="hd2"/>
                  </a:cxn>
                </a:cxnLst>
                <a:rect l="0" t="0" r="r" b="b"/>
                <a:pathLst>
                  <a:path w="21600" h="21600" extrusionOk="0">
                    <a:moveTo>
                      <a:pt x="21600" y="3375"/>
                    </a:moveTo>
                    <a:lnTo>
                      <a:pt x="20674" y="3375"/>
                    </a:lnTo>
                    <a:lnTo>
                      <a:pt x="19749" y="3308"/>
                    </a:lnTo>
                    <a:lnTo>
                      <a:pt x="18514" y="3848"/>
                    </a:lnTo>
                    <a:lnTo>
                      <a:pt x="17897" y="3983"/>
                    </a:lnTo>
                    <a:lnTo>
                      <a:pt x="17280" y="3983"/>
                    </a:lnTo>
                    <a:lnTo>
                      <a:pt x="17049" y="3915"/>
                    </a:lnTo>
                    <a:lnTo>
                      <a:pt x="16894" y="3713"/>
                    </a:lnTo>
                    <a:lnTo>
                      <a:pt x="16817" y="3510"/>
                    </a:lnTo>
                    <a:lnTo>
                      <a:pt x="16740" y="3173"/>
                    </a:lnTo>
                    <a:lnTo>
                      <a:pt x="16817" y="2768"/>
                    </a:lnTo>
                    <a:lnTo>
                      <a:pt x="17049" y="2228"/>
                    </a:lnTo>
                    <a:lnTo>
                      <a:pt x="16509" y="2565"/>
                    </a:lnTo>
                    <a:lnTo>
                      <a:pt x="15274" y="3578"/>
                    </a:lnTo>
                    <a:lnTo>
                      <a:pt x="13886" y="4928"/>
                    </a:lnTo>
                    <a:lnTo>
                      <a:pt x="13191" y="5738"/>
                    </a:lnTo>
                    <a:lnTo>
                      <a:pt x="12651" y="6480"/>
                    </a:lnTo>
                    <a:lnTo>
                      <a:pt x="12034" y="5400"/>
                    </a:lnTo>
                    <a:lnTo>
                      <a:pt x="11571" y="4523"/>
                    </a:lnTo>
                    <a:lnTo>
                      <a:pt x="11186" y="3645"/>
                    </a:lnTo>
                    <a:lnTo>
                      <a:pt x="10800" y="2700"/>
                    </a:lnTo>
                    <a:lnTo>
                      <a:pt x="10569" y="1283"/>
                    </a:lnTo>
                    <a:lnTo>
                      <a:pt x="10569" y="878"/>
                    </a:lnTo>
                    <a:lnTo>
                      <a:pt x="10646" y="540"/>
                    </a:lnTo>
                    <a:lnTo>
                      <a:pt x="10800" y="203"/>
                    </a:lnTo>
                    <a:lnTo>
                      <a:pt x="10877" y="135"/>
                    </a:lnTo>
                    <a:lnTo>
                      <a:pt x="10800" y="68"/>
                    </a:lnTo>
                    <a:lnTo>
                      <a:pt x="10800" y="0"/>
                    </a:lnTo>
                    <a:lnTo>
                      <a:pt x="10106" y="0"/>
                    </a:lnTo>
                    <a:lnTo>
                      <a:pt x="9797" y="135"/>
                    </a:lnTo>
                    <a:lnTo>
                      <a:pt x="9720" y="270"/>
                    </a:lnTo>
                    <a:lnTo>
                      <a:pt x="9566" y="473"/>
                    </a:lnTo>
                    <a:lnTo>
                      <a:pt x="9334" y="675"/>
                    </a:lnTo>
                    <a:lnTo>
                      <a:pt x="9257" y="878"/>
                    </a:lnTo>
                    <a:lnTo>
                      <a:pt x="9257" y="1215"/>
                    </a:lnTo>
                    <a:lnTo>
                      <a:pt x="9411" y="1688"/>
                    </a:lnTo>
                    <a:lnTo>
                      <a:pt x="9797" y="2970"/>
                    </a:lnTo>
                    <a:lnTo>
                      <a:pt x="10569" y="4658"/>
                    </a:lnTo>
                    <a:lnTo>
                      <a:pt x="11726" y="6885"/>
                    </a:lnTo>
                    <a:lnTo>
                      <a:pt x="10723" y="6818"/>
                    </a:lnTo>
                    <a:lnTo>
                      <a:pt x="8563" y="6953"/>
                    </a:lnTo>
                    <a:lnTo>
                      <a:pt x="7560" y="7088"/>
                    </a:lnTo>
                    <a:lnTo>
                      <a:pt x="5940" y="7425"/>
                    </a:lnTo>
                    <a:lnTo>
                      <a:pt x="5246" y="7560"/>
                    </a:lnTo>
                    <a:lnTo>
                      <a:pt x="5863" y="7763"/>
                    </a:lnTo>
                    <a:lnTo>
                      <a:pt x="6326" y="7898"/>
                    </a:lnTo>
                    <a:lnTo>
                      <a:pt x="6634" y="8168"/>
                    </a:lnTo>
                    <a:lnTo>
                      <a:pt x="6789" y="8370"/>
                    </a:lnTo>
                    <a:lnTo>
                      <a:pt x="6866" y="8573"/>
                    </a:lnTo>
                    <a:lnTo>
                      <a:pt x="6789" y="8775"/>
                    </a:lnTo>
                    <a:lnTo>
                      <a:pt x="6634" y="8978"/>
                    </a:lnTo>
                    <a:lnTo>
                      <a:pt x="5940" y="9585"/>
                    </a:lnTo>
                    <a:lnTo>
                      <a:pt x="4706" y="10125"/>
                    </a:lnTo>
                    <a:lnTo>
                      <a:pt x="4166" y="11002"/>
                    </a:lnTo>
                    <a:lnTo>
                      <a:pt x="3471" y="11745"/>
                    </a:lnTo>
                    <a:lnTo>
                      <a:pt x="2777" y="12420"/>
                    </a:lnTo>
                    <a:lnTo>
                      <a:pt x="2083" y="13027"/>
                    </a:lnTo>
                    <a:lnTo>
                      <a:pt x="849" y="13972"/>
                    </a:lnTo>
                    <a:lnTo>
                      <a:pt x="0" y="14445"/>
                    </a:lnTo>
                    <a:lnTo>
                      <a:pt x="0" y="14512"/>
                    </a:lnTo>
                    <a:lnTo>
                      <a:pt x="1851" y="13972"/>
                    </a:lnTo>
                    <a:lnTo>
                      <a:pt x="3317" y="13702"/>
                    </a:lnTo>
                    <a:lnTo>
                      <a:pt x="3934" y="13635"/>
                    </a:lnTo>
                    <a:lnTo>
                      <a:pt x="4860" y="13635"/>
                    </a:lnTo>
                    <a:lnTo>
                      <a:pt x="5246" y="13702"/>
                    </a:lnTo>
                    <a:lnTo>
                      <a:pt x="5554" y="13837"/>
                    </a:lnTo>
                    <a:lnTo>
                      <a:pt x="5863" y="14107"/>
                    </a:lnTo>
                    <a:lnTo>
                      <a:pt x="6017" y="14310"/>
                    </a:lnTo>
                    <a:lnTo>
                      <a:pt x="6017" y="14782"/>
                    </a:lnTo>
                    <a:lnTo>
                      <a:pt x="5940" y="15322"/>
                    </a:lnTo>
                    <a:lnTo>
                      <a:pt x="5323" y="16402"/>
                    </a:lnTo>
                    <a:lnTo>
                      <a:pt x="4474" y="17482"/>
                    </a:lnTo>
                    <a:lnTo>
                      <a:pt x="3780" y="18225"/>
                    </a:lnTo>
                    <a:lnTo>
                      <a:pt x="3471" y="18562"/>
                    </a:lnTo>
                    <a:lnTo>
                      <a:pt x="4243" y="18360"/>
                    </a:lnTo>
                    <a:lnTo>
                      <a:pt x="4860" y="18292"/>
                    </a:lnTo>
                    <a:lnTo>
                      <a:pt x="5323" y="18292"/>
                    </a:lnTo>
                    <a:lnTo>
                      <a:pt x="5709" y="18360"/>
                    </a:lnTo>
                    <a:lnTo>
                      <a:pt x="6094" y="18562"/>
                    </a:lnTo>
                    <a:lnTo>
                      <a:pt x="6326" y="18765"/>
                    </a:lnTo>
                    <a:lnTo>
                      <a:pt x="6480" y="19035"/>
                    </a:lnTo>
                    <a:lnTo>
                      <a:pt x="6557" y="19305"/>
                    </a:lnTo>
                    <a:lnTo>
                      <a:pt x="6634" y="19980"/>
                    </a:lnTo>
                    <a:lnTo>
                      <a:pt x="6634" y="20520"/>
                    </a:lnTo>
                    <a:lnTo>
                      <a:pt x="6480" y="21127"/>
                    </a:lnTo>
                    <a:lnTo>
                      <a:pt x="6866" y="21060"/>
                    </a:lnTo>
                    <a:lnTo>
                      <a:pt x="7174" y="21127"/>
                    </a:lnTo>
                    <a:lnTo>
                      <a:pt x="7406" y="21330"/>
                    </a:lnTo>
                    <a:lnTo>
                      <a:pt x="7637" y="21600"/>
                    </a:lnTo>
                    <a:lnTo>
                      <a:pt x="10800" y="21600"/>
                    </a:lnTo>
                    <a:lnTo>
                      <a:pt x="11417" y="21330"/>
                    </a:lnTo>
                    <a:lnTo>
                      <a:pt x="11957" y="21195"/>
                    </a:lnTo>
                    <a:lnTo>
                      <a:pt x="12420" y="21195"/>
                    </a:lnTo>
                    <a:lnTo>
                      <a:pt x="12420" y="20925"/>
                    </a:lnTo>
                    <a:lnTo>
                      <a:pt x="12497" y="20520"/>
                    </a:lnTo>
                    <a:lnTo>
                      <a:pt x="12729" y="19575"/>
                    </a:lnTo>
                    <a:lnTo>
                      <a:pt x="13269" y="17887"/>
                    </a:lnTo>
                    <a:lnTo>
                      <a:pt x="13423" y="17617"/>
                    </a:lnTo>
                    <a:lnTo>
                      <a:pt x="13577" y="17685"/>
                    </a:lnTo>
                    <a:lnTo>
                      <a:pt x="13654" y="17752"/>
                    </a:lnTo>
                    <a:lnTo>
                      <a:pt x="13809" y="18022"/>
                    </a:lnTo>
                    <a:lnTo>
                      <a:pt x="13809" y="18765"/>
                    </a:lnTo>
                    <a:lnTo>
                      <a:pt x="14040" y="19710"/>
                    </a:lnTo>
                    <a:lnTo>
                      <a:pt x="14349" y="20655"/>
                    </a:lnTo>
                    <a:lnTo>
                      <a:pt x="14734" y="21600"/>
                    </a:lnTo>
                    <a:lnTo>
                      <a:pt x="16354" y="21600"/>
                    </a:lnTo>
                    <a:lnTo>
                      <a:pt x="16663" y="21262"/>
                    </a:lnTo>
                    <a:lnTo>
                      <a:pt x="16894" y="21060"/>
                    </a:lnTo>
                    <a:lnTo>
                      <a:pt x="17203" y="20925"/>
                    </a:lnTo>
                    <a:lnTo>
                      <a:pt x="17434" y="20925"/>
                    </a:lnTo>
                    <a:lnTo>
                      <a:pt x="17666" y="20992"/>
                    </a:lnTo>
                    <a:lnTo>
                      <a:pt x="17897" y="21195"/>
                    </a:lnTo>
                    <a:lnTo>
                      <a:pt x="18129" y="21330"/>
                    </a:lnTo>
                    <a:lnTo>
                      <a:pt x="18283" y="21600"/>
                    </a:lnTo>
                    <a:lnTo>
                      <a:pt x="21600" y="21600"/>
                    </a:lnTo>
                    <a:lnTo>
                      <a:pt x="21600" y="3375"/>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503" name="Group 200"/>
            <p:cNvGrpSpPr/>
            <p:nvPr/>
          </p:nvGrpSpPr>
          <p:grpSpPr>
            <a:xfrm>
              <a:off x="364223" y="-3"/>
              <a:ext cx="24967836" cy="13716011"/>
              <a:chOff x="-1" y="-1"/>
              <a:chExt cx="24967836" cy="13716008"/>
            </a:xfrm>
          </p:grpSpPr>
          <p:sp>
            <p:nvSpPr>
              <p:cNvPr id="1492" name="Freeform 16"/>
              <p:cNvSpPr/>
              <p:nvPr/>
            </p:nvSpPr>
            <p:spPr>
              <a:xfrm rot="9111631">
                <a:off x="20815427" y="2931165"/>
                <a:ext cx="3427684" cy="3932394"/>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93" name="Freeform 24"/>
              <p:cNvSpPr/>
              <p:nvPr/>
            </p:nvSpPr>
            <p:spPr>
              <a:xfrm rot="4324834">
                <a:off x="22185881" y="10215821"/>
                <a:ext cx="948722" cy="3077887"/>
              </a:xfrm>
              <a:custGeom>
                <a:avLst/>
                <a:gdLst/>
                <a:ahLst/>
                <a:cxnLst>
                  <a:cxn ang="0">
                    <a:pos x="wd2" y="hd2"/>
                  </a:cxn>
                  <a:cxn ang="5400000">
                    <a:pos x="wd2" y="hd2"/>
                  </a:cxn>
                  <a:cxn ang="10800000">
                    <a:pos x="wd2" y="hd2"/>
                  </a:cxn>
                  <a:cxn ang="16200000">
                    <a:pos x="wd2" y="hd2"/>
                  </a:cxn>
                </a:cxnLst>
                <a:rect l="0" t="0" r="r" b="b"/>
                <a:pathLst>
                  <a:path w="21600" h="21600" extrusionOk="0">
                    <a:moveTo>
                      <a:pt x="6646" y="0"/>
                    </a:moveTo>
                    <a:lnTo>
                      <a:pt x="6996" y="467"/>
                    </a:lnTo>
                    <a:lnTo>
                      <a:pt x="7171" y="899"/>
                    </a:lnTo>
                    <a:lnTo>
                      <a:pt x="7258" y="1366"/>
                    </a:lnTo>
                    <a:lnTo>
                      <a:pt x="7171" y="1833"/>
                    </a:lnTo>
                    <a:lnTo>
                      <a:pt x="6996" y="2300"/>
                    </a:lnTo>
                    <a:lnTo>
                      <a:pt x="6471" y="3235"/>
                    </a:lnTo>
                    <a:lnTo>
                      <a:pt x="6034" y="3702"/>
                    </a:lnTo>
                    <a:lnTo>
                      <a:pt x="5072" y="4636"/>
                    </a:lnTo>
                    <a:lnTo>
                      <a:pt x="4023" y="5571"/>
                    </a:lnTo>
                    <a:lnTo>
                      <a:pt x="3061" y="6433"/>
                    </a:lnTo>
                    <a:lnTo>
                      <a:pt x="2099" y="7260"/>
                    </a:lnTo>
                    <a:lnTo>
                      <a:pt x="1399" y="8015"/>
                    </a:lnTo>
                    <a:lnTo>
                      <a:pt x="787" y="8769"/>
                    </a:lnTo>
                    <a:lnTo>
                      <a:pt x="437" y="9488"/>
                    </a:lnTo>
                    <a:lnTo>
                      <a:pt x="175" y="10099"/>
                    </a:lnTo>
                    <a:lnTo>
                      <a:pt x="87" y="10638"/>
                    </a:lnTo>
                    <a:lnTo>
                      <a:pt x="0" y="11034"/>
                    </a:lnTo>
                    <a:lnTo>
                      <a:pt x="0" y="11393"/>
                    </a:lnTo>
                    <a:lnTo>
                      <a:pt x="262" y="12256"/>
                    </a:lnTo>
                    <a:lnTo>
                      <a:pt x="612" y="13010"/>
                    </a:lnTo>
                    <a:lnTo>
                      <a:pt x="1049" y="13693"/>
                    </a:lnTo>
                    <a:lnTo>
                      <a:pt x="1574" y="14304"/>
                    </a:lnTo>
                    <a:lnTo>
                      <a:pt x="2099" y="14807"/>
                    </a:lnTo>
                    <a:lnTo>
                      <a:pt x="2798" y="15275"/>
                    </a:lnTo>
                    <a:lnTo>
                      <a:pt x="3498" y="15670"/>
                    </a:lnTo>
                    <a:lnTo>
                      <a:pt x="4198" y="15993"/>
                    </a:lnTo>
                    <a:lnTo>
                      <a:pt x="4985" y="16281"/>
                    </a:lnTo>
                    <a:lnTo>
                      <a:pt x="5772" y="16497"/>
                    </a:lnTo>
                    <a:lnTo>
                      <a:pt x="6646" y="16676"/>
                    </a:lnTo>
                    <a:lnTo>
                      <a:pt x="7433" y="16820"/>
                    </a:lnTo>
                    <a:lnTo>
                      <a:pt x="8220" y="16928"/>
                    </a:lnTo>
                    <a:lnTo>
                      <a:pt x="8920" y="17000"/>
                    </a:lnTo>
                    <a:lnTo>
                      <a:pt x="10319" y="17072"/>
                    </a:lnTo>
                    <a:lnTo>
                      <a:pt x="10057" y="17647"/>
                    </a:lnTo>
                    <a:lnTo>
                      <a:pt x="9182" y="18869"/>
                    </a:lnTo>
                    <a:lnTo>
                      <a:pt x="8745" y="19444"/>
                    </a:lnTo>
                    <a:lnTo>
                      <a:pt x="8133" y="20019"/>
                    </a:lnTo>
                    <a:lnTo>
                      <a:pt x="7433" y="20486"/>
                    </a:lnTo>
                    <a:lnTo>
                      <a:pt x="7083" y="20666"/>
                    </a:lnTo>
                    <a:lnTo>
                      <a:pt x="6646" y="20845"/>
                    </a:lnTo>
                    <a:lnTo>
                      <a:pt x="6209" y="20989"/>
                    </a:lnTo>
                    <a:lnTo>
                      <a:pt x="5772" y="21097"/>
                    </a:lnTo>
                    <a:lnTo>
                      <a:pt x="5684" y="21133"/>
                    </a:lnTo>
                    <a:lnTo>
                      <a:pt x="5509" y="21169"/>
                    </a:lnTo>
                    <a:lnTo>
                      <a:pt x="5509" y="21241"/>
                    </a:lnTo>
                    <a:lnTo>
                      <a:pt x="5684" y="21348"/>
                    </a:lnTo>
                    <a:lnTo>
                      <a:pt x="5859" y="21420"/>
                    </a:lnTo>
                    <a:lnTo>
                      <a:pt x="6384" y="21564"/>
                    </a:lnTo>
                    <a:lnTo>
                      <a:pt x="6734" y="21600"/>
                    </a:lnTo>
                    <a:lnTo>
                      <a:pt x="7521" y="21600"/>
                    </a:lnTo>
                    <a:lnTo>
                      <a:pt x="8308" y="21492"/>
                    </a:lnTo>
                    <a:lnTo>
                      <a:pt x="8483" y="21492"/>
                    </a:lnTo>
                    <a:lnTo>
                      <a:pt x="8745" y="21456"/>
                    </a:lnTo>
                    <a:lnTo>
                      <a:pt x="9007" y="21348"/>
                    </a:lnTo>
                    <a:lnTo>
                      <a:pt x="9357" y="21097"/>
                    </a:lnTo>
                    <a:lnTo>
                      <a:pt x="9794" y="20773"/>
                    </a:lnTo>
                    <a:lnTo>
                      <a:pt x="10144" y="20378"/>
                    </a:lnTo>
                    <a:lnTo>
                      <a:pt x="10581" y="19911"/>
                    </a:lnTo>
                    <a:lnTo>
                      <a:pt x="11456" y="18653"/>
                    </a:lnTo>
                    <a:lnTo>
                      <a:pt x="12330" y="17000"/>
                    </a:lnTo>
                    <a:lnTo>
                      <a:pt x="12593" y="17000"/>
                    </a:lnTo>
                    <a:lnTo>
                      <a:pt x="13642" y="16676"/>
                    </a:lnTo>
                    <a:lnTo>
                      <a:pt x="14604" y="16389"/>
                    </a:lnTo>
                    <a:lnTo>
                      <a:pt x="16353" y="15742"/>
                    </a:lnTo>
                    <a:lnTo>
                      <a:pt x="17140" y="15418"/>
                    </a:lnTo>
                    <a:lnTo>
                      <a:pt x="17840" y="15095"/>
                    </a:lnTo>
                    <a:lnTo>
                      <a:pt x="18452" y="14771"/>
                    </a:lnTo>
                    <a:lnTo>
                      <a:pt x="18977" y="14412"/>
                    </a:lnTo>
                    <a:lnTo>
                      <a:pt x="19501" y="14089"/>
                    </a:lnTo>
                    <a:lnTo>
                      <a:pt x="19938" y="13729"/>
                    </a:lnTo>
                    <a:lnTo>
                      <a:pt x="20376" y="13406"/>
                    </a:lnTo>
                    <a:lnTo>
                      <a:pt x="20638" y="13046"/>
                    </a:lnTo>
                    <a:lnTo>
                      <a:pt x="21163" y="12363"/>
                    </a:lnTo>
                    <a:lnTo>
                      <a:pt x="21425" y="11645"/>
                    </a:lnTo>
                    <a:lnTo>
                      <a:pt x="21600" y="10926"/>
                    </a:lnTo>
                    <a:lnTo>
                      <a:pt x="21513" y="10207"/>
                    </a:lnTo>
                    <a:lnTo>
                      <a:pt x="21250" y="9524"/>
                    </a:lnTo>
                    <a:lnTo>
                      <a:pt x="20900" y="8805"/>
                    </a:lnTo>
                    <a:lnTo>
                      <a:pt x="20463" y="8122"/>
                    </a:lnTo>
                    <a:lnTo>
                      <a:pt x="19851" y="7440"/>
                    </a:lnTo>
                    <a:lnTo>
                      <a:pt x="19151" y="6757"/>
                    </a:lnTo>
                    <a:lnTo>
                      <a:pt x="18364" y="6110"/>
                    </a:lnTo>
                    <a:lnTo>
                      <a:pt x="17490" y="5463"/>
                    </a:lnTo>
                    <a:lnTo>
                      <a:pt x="16615" y="4852"/>
                    </a:lnTo>
                    <a:lnTo>
                      <a:pt x="14691" y="3702"/>
                    </a:lnTo>
                    <a:lnTo>
                      <a:pt x="12680" y="2660"/>
                    </a:lnTo>
                    <a:lnTo>
                      <a:pt x="10844" y="1761"/>
                    </a:lnTo>
                    <a:lnTo>
                      <a:pt x="9182" y="1042"/>
                    </a:lnTo>
                    <a:lnTo>
                      <a:pt x="7870" y="467"/>
                    </a:lnTo>
                    <a:lnTo>
                      <a:pt x="6646" y="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94" name="Freeform 28"/>
              <p:cNvSpPr/>
              <p:nvPr/>
            </p:nvSpPr>
            <p:spPr>
              <a:xfrm rot="19659348">
                <a:off x="19211796" y="7987915"/>
                <a:ext cx="2513443" cy="2973605"/>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95" name="Freeform 32"/>
              <p:cNvSpPr/>
              <p:nvPr/>
            </p:nvSpPr>
            <p:spPr>
              <a:xfrm rot="1177916">
                <a:off x="20909280" y="763450"/>
                <a:ext cx="1363504" cy="2419385"/>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96" name="Freeform 12"/>
              <p:cNvSpPr/>
              <p:nvPr/>
            </p:nvSpPr>
            <p:spPr>
              <a:xfrm rot="7111237">
                <a:off x="21911250" y="6558207"/>
                <a:ext cx="1938222" cy="2691018"/>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97" name="Freeform 15"/>
              <p:cNvSpPr/>
              <p:nvPr/>
            </p:nvSpPr>
            <p:spPr>
              <a:xfrm>
                <a:off x="82491" y="12209844"/>
                <a:ext cx="1286940" cy="1506164"/>
              </a:xfrm>
              <a:custGeom>
                <a:avLst/>
                <a:gdLst/>
                <a:ahLst/>
                <a:cxnLst>
                  <a:cxn ang="0">
                    <a:pos x="wd2" y="hd2"/>
                  </a:cxn>
                  <a:cxn ang="5400000">
                    <a:pos x="wd2" y="hd2"/>
                  </a:cxn>
                  <a:cxn ang="10800000">
                    <a:pos x="wd2" y="hd2"/>
                  </a:cxn>
                  <a:cxn ang="16200000">
                    <a:pos x="wd2" y="hd2"/>
                  </a:cxn>
                </a:cxnLst>
                <a:rect l="0" t="0" r="r" b="b"/>
                <a:pathLst>
                  <a:path w="21600" h="21600" extrusionOk="0">
                    <a:moveTo>
                      <a:pt x="21600" y="810"/>
                    </a:moveTo>
                    <a:lnTo>
                      <a:pt x="21396" y="608"/>
                    </a:lnTo>
                    <a:lnTo>
                      <a:pt x="21091" y="338"/>
                    </a:lnTo>
                    <a:lnTo>
                      <a:pt x="20785" y="203"/>
                    </a:lnTo>
                    <a:lnTo>
                      <a:pt x="20479" y="135"/>
                    </a:lnTo>
                    <a:lnTo>
                      <a:pt x="20072" y="68"/>
                    </a:lnTo>
                    <a:lnTo>
                      <a:pt x="19358" y="68"/>
                    </a:lnTo>
                    <a:lnTo>
                      <a:pt x="19155" y="0"/>
                    </a:lnTo>
                    <a:lnTo>
                      <a:pt x="18951" y="0"/>
                    </a:lnTo>
                    <a:lnTo>
                      <a:pt x="18543" y="68"/>
                    </a:lnTo>
                    <a:lnTo>
                      <a:pt x="16709" y="1283"/>
                    </a:lnTo>
                    <a:lnTo>
                      <a:pt x="15894" y="1958"/>
                    </a:lnTo>
                    <a:lnTo>
                      <a:pt x="14060" y="3713"/>
                    </a:lnTo>
                    <a:lnTo>
                      <a:pt x="11819" y="6008"/>
                    </a:lnTo>
                    <a:lnTo>
                      <a:pt x="10698" y="6818"/>
                    </a:lnTo>
                    <a:lnTo>
                      <a:pt x="9475" y="7493"/>
                    </a:lnTo>
                    <a:lnTo>
                      <a:pt x="8151" y="8168"/>
                    </a:lnTo>
                    <a:lnTo>
                      <a:pt x="6725" y="8708"/>
                    </a:lnTo>
                    <a:lnTo>
                      <a:pt x="5094" y="9248"/>
                    </a:lnTo>
                    <a:lnTo>
                      <a:pt x="3464" y="9720"/>
                    </a:lnTo>
                    <a:lnTo>
                      <a:pt x="0" y="10530"/>
                    </a:lnTo>
                    <a:lnTo>
                      <a:pt x="0" y="21600"/>
                    </a:lnTo>
                    <a:lnTo>
                      <a:pt x="19664" y="21600"/>
                    </a:lnTo>
                    <a:lnTo>
                      <a:pt x="19155" y="20655"/>
                    </a:lnTo>
                    <a:lnTo>
                      <a:pt x="18238" y="19440"/>
                    </a:lnTo>
                    <a:lnTo>
                      <a:pt x="17117" y="18090"/>
                    </a:lnTo>
                    <a:lnTo>
                      <a:pt x="15079" y="15120"/>
                    </a:lnTo>
                    <a:lnTo>
                      <a:pt x="14162" y="13500"/>
                    </a:lnTo>
                    <a:lnTo>
                      <a:pt x="13449" y="11947"/>
                    </a:lnTo>
                    <a:lnTo>
                      <a:pt x="12940" y="10395"/>
                    </a:lnTo>
                    <a:lnTo>
                      <a:pt x="12838" y="9585"/>
                    </a:lnTo>
                    <a:lnTo>
                      <a:pt x="12736" y="8843"/>
                    </a:lnTo>
                    <a:lnTo>
                      <a:pt x="12736" y="8100"/>
                    </a:lnTo>
                    <a:lnTo>
                      <a:pt x="12838" y="7358"/>
                    </a:lnTo>
                    <a:lnTo>
                      <a:pt x="14366" y="5603"/>
                    </a:lnTo>
                    <a:lnTo>
                      <a:pt x="15385" y="4590"/>
                    </a:lnTo>
                    <a:lnTo>
                      <a:pt x="16404" y="3645"/>
                    </a:lnTo>
                    <a:lnTo>
                      <a:pt x="17626" y="2700"/>
                    </a:lnTo>
                    <a:lnTo>
                      <a:pt x="18849" y="1958"/>
                    </a:lnTo>
                    <a:lnTo>
                      <a:pt x="20072" y="1418"/>
                    </a:lnTo>
                    <a:lnTo>
                      <a:pt x="20683" y="1283"/>
                    </a:lnTo>
                    <a:lnTo>
                      <a:pt x="21294" y="1215"/>
                    </a:lnTo>
                    <a:lnTo>
                      <a:pt x="21396" y="1215"/>
                    </a:lnTo>
                    <a:lnTo>
                      <a:pt x="21600" y="1148"/>
                    </a:lnTo>
                    <a:lnTo>
                      <a:pt x="21600" y="810"/>
                    </a:lnTo>
                    <a:close/>
                  </a:path>
                </a:pathLst>
              </a:custGeom>
              <a:solidFill>
                <a:srgbClr val="0000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98" name="Freeform 27"/>
              <p:cNvSpPr/>
              <p:nvPr/>
            </p:nvSpPr>
            <p:spPr>
              <a:xfrm>
                <a:off x="-2" y="6701923"/>
                <a:ext cx="2434194" cy="2228014"/>
              </a:xfrm>
              <a:custGeom>
                <a:avLst/>
                <a:gdLst/>
                <a:ahLst/>
                <a:cxnLst>
                  <a:cxn ang="0">
                    <a:pos x="wd2" y="hd2"/>
                  </a:cxn>
                  <a:cxn ang="5400000">
                    <a:pos x="wd2" y="hd2"/>
                  </a:cxn>
                  <a:cxn ang="10800000">
                    <a:pos x="wd2" y="hd2"/>
                  </a:cxn>
                  <a:cxn ang="16200000">
                    <a:pos x="wd2" y="hd2"/>
                  </a:cxn>
                </a:cxnLst>
                <a:rect l="0" t="0" r="r" b="b"/>
                <a:pathLst>
                  <a:path w="21600" h="21600" extrusionOk="0">
                    <a:moveTo>
                      <a:pt x="21600" y="20144"/>
                    </a:moveTo>
                    <a:lnTo>
                      <a:pt x="21174" y="19853"/>
                    </a:lnTo>
                    <a:lnTo>
                      <a:pt x="20534" y="19388"/>
                    </a:lnTo>
                    <a:lnTo>
                      <a:pt x="19824" y="18689"/>
                    </a:lnTo>
                    <a:lnTo>
                      <a:pt x="19468" y="18281"/>
                    </a:lnTo>
                    <a:lnTo>
                      <a:pt x="19184" y="17757"/>
                    </a:lnTo>
                    <a:lnTo>
                      <a:pt x="18900" y="17292"/>
                    </a:lnTo>
                    <a:lnTo>
                      <a:pt x="18616" y="16709"/>
                    </a:lnTo>
                    <a:lnTo>
                      <a:pt x="18474" y="16069"/>
                    </a:lnTo>
                    <a:lnTo>
                      <a:pt x="18403" y="15429"/>
                    </a:lnTo>
                    <a:lnTo>
                      <a:pt x="18403" y="14730"/>
                    </a:lnTo>
                    <a:lnTo>
                      <a:pt x="18545" y="13973"/>
                    </a:lnTo>
                    <a:lnTo>
                      <a:pt x="18758" y="13158"/>
                    </a:lnTo>
                    <a:lnTo>
                      <a:pt x="19184" y="12285"/>
                    </a:lnTo>
                    <a:lnTo>
                      <a:pt x="18687" y="11644"/>
                    </a:lnTo>
                    <a:lnTo>
                      <a:pt x="18047" y="10946"/>
                    </a:lnTo>
                    <a:lnTo>
                      <a:pt x="17266" y="10189"/>
                    </a:lnTo>
                    <a:lnTo>
                      <a:pt x="16342" y="9432"/>
                    </a:lnTo>
                    <a:lnTo>
                      <a:pt x="15845" y="9082"/>
                    </a:lnTo>
                    <a:lnTo>
                      <a:pt x="14708" y="8500"/>
                    </a:lnTo>
                    <a:lnTo>
                      <a:pt x="14068" y="8326"/>
                    </a:lnTo>
                    <a:lnTo>
                      <a:pt x="13500" y="8209"/>
                    </a:lnTo>
                    <a:lnTo>
                      <a:pt x="12789" y="8151"/>
                    </a:lnTo>
                    <a:lnTo>
                      <a:pt x="9663" y="8209"/>
                    </a:lnTo>
                    <a:lnTo>
                      <a:pt x="9024" y="8209"/>
                    </a:lnTo>
                    <a:lnTo>
                      <a:pt x="9024" y="8035"/>
                    </a:lnTo>
                    <a:lnTo>
                      <a:pt x="9308" y="7976"/>
                    </a:lnTo>
                    <a:lnTo>
                      <a:pt x="9947" y="7860"/>
                    </a:lnTo>
                    <a:lnTo>
                      <a:pt x="10374" y="7743"/>
                    </a:lnTo>
                    <a:lnTo>
                      <a:pt x="10871" y="7569"/>
                    </a:lnTo>
                    <a:lnTo>
                      <a:pt x="11439" y="7336"/>
                    </a:lnTo>
                    <a:lnTo>
                      <a:pt x="12505" y="6754"/>
                    </a:lnTo>
                    <a:lnTo>
                      <a:pt x="13074" y="6288"/>
                    </a:lnTo>
                    <a:lnTo>
                      <a:pt x="13216" y="6055"/>
                    </a:lnTo>
                    <a:lnTo>
                      <a:pt x="13358" y="5880"/>
                    </a:lnTo>
                    <a:lnTo>
                      <a:pt x="13429" y="5647"/>
                    </a:lnTo>
                    <a:lnTo>
                      <a:pt x="13429" y="5298"/>
                    </a:lnTo>
                    <a:lnTo>
                      <a:pt x="13358" y="5007"/>
                    </a:lnTo>
                    <a:lnTo>
                      <a:pt x="13216" y="4774"/>
                    </a:lnTo>
                    <a:lnTo>
                      <a:pt x="13003" y="4541"/>
                    </a:lnTo>
                    <a:lnTo>
                      <a:pt x="13216" y="4483"/>
                    </a:lnTo>
                    <a:lnTo>
                      <a:pt x="13784" y="4250"/>
                    </a:lnTo>
                    <a:lnTo>
                      <a:pt x="14637" y="4134"/>
                    </a:lnTo>
                    <a:lnTo>
                      <a:pt x="15063" y="4134"/>
                    </a:lnTo>
                    <a:lnTo>
                      <a:pt x="15561" y="4250"/>
                    </a:lnTo>
                    <a:lnTo>
                      <a:pt x="15703" y="4308"/>
                    </a:lnTo>
                    <a:lnTo>
                      <a:pt x="15774" y="4250"/>
                    </a:lnTo>
                    <a:lnTo>
                      <a:pt x="15561" y="4075"/>
                    </a:lnTo>
                    <a:lnTo>
                      <a:pt x="14495" y="3319"/>
                    </a:lnTo>
                    <a:lnTo>
                      <a:pt x="12932" y="2445"/>
                    </a:lnTo>
                    <a:lnTo>
                      <a:pt x="12292" y="2096"/>
                    </a:lnTo>
                    <a:lnTo>
                      <a:pt x="11795" y="1921"/>
                    </a:lnTo>
                    <a:lnTo>
                      <a:pt x="11084" y="1805"/>
                    </a:lnTo>
                    <a:lnTo>
                      <a:pt x="10232" y="1805"/>
                    </a:lnTo>
                    <a:lnTo>
                      <a:pt x="9876" y="1863"/>
                    </a:lnTo>
                    <a:lnTo>
                      <a:pt x="9450" y="1980"/>
                    </a:lnTo>
                    <a:lnTo>
                      <a:pt x="9166" y="2096"/>
                    </a:lnTo>
                    <a:lnTo>
                      <a:pt x="8882" y="2329"/>
                    </a:lnTo>
                    <a:lnTo>
                      <a:pt x="8455" y="2562"/>
                    </a:lnTo>
                    <a:lnTo>
                      <a:pt x="7816" y="2795"/>
                    </a:lnTo>
                    <a:lnTo>
                      <a:pt x="6963" y="3027"/>
                    </a:lnTo>
                    <a:lnTo>
                      <a:pt x="6111" y="3027"/>
                    </a:lnTo>
                    <a:lnTo>
                      <a:pt x="5684" y="2969"/>
                    </a:lnTo>
                    <a:lnTo>
                      <a:pt x="5258" y="2853"/>
                    </a:lnTo>
                    <a:lnTo>
                      <a:pt x="4832" y="2620"/>
                    </a:lnTo>
                    <a:lnTo>
                      <a:pt x="4476" y="2329"/>
                    </a:lnTo>
                    <a:lnTo>
                      <a:pt x="4192" y="1921"/>
                    </a:lnTo>
                    <a:lnTo>
                      <a:pt x="3979" y="1397"/>
                    </a:lnTo>
                    <a:lnTo>
                      <a:pt x="3837" y="757"/>
                    </a:lnTo>
                    <a:lnTo>
                      <a:pt x="3766" y="0"/>
                    </a:lnTo>
                    <a:lnTo>
                      <a:pt x="3553" y="233"/>
                    </a:lnTo>
                    <a:lnTo>
                      <a:pt x="2913" y="815"/>
                    </a:lnTo>
                    <a:lnTo>
                      <a:pt x="2416" y="1223"/>
                    </a:lnTo>
                    <a:lnTo>
                      <a:pt x="1847" y="1630"/>
                    </a:lnTo>
                    <a:lnTo>
                      <a:pt x="1137" y="2038"/>
                    </a:lnTo>
                    <a:lnTo>
                      <a:pt x="284" y="2387"/>
                    </a:lnTo>
                    <a:lnTo>
                      <a:pt x="0" y="2562"/>
                    </a:lnTo>
                    <a:lnTo>
                      <a:pt x="0" y="21076"/>
                    </a:lnTo>
                    <a:lnTo>
                      <a:pt x="711" y="21367"/>
                    </a:lnTo>
                    <a:lnTo>
                      <a:pt x="1208" y="21600"/>
                    </a:lnTo>
                    <a:lnTo>
                      <a:pt x="1421" y="21600"/>
                    </a:lnTo>
                    <a:lnTo>
                      <a:pt x="1350" y="21484"/>
                    </a:lnTo>
                    <a:lnTo>
                      <a:pt x="995" y="21192"/>
                    </a:lnTo>
                    <a:lnTo>
                      <a:pt x="711" y="20494"/>
                    </a:lnTo>
                    <a:lnTo>
                      <a:pt x="711" y="19679"/>
                    </a:lnTo>
                    <a:lnTo>
                      <a:pt x="782" y="19446"/>
                    </a:lnTo>
                    <a:lnTo>
                      <a:pt x="1350" y="19562"/>
                    </a:lnTo>
                    <a:lnTo>
                      <a:pt x="1705" y="19504"/>
                    </a:lnTo>
                    <a:lnTo>
                      <a:pt x="2132" y="19329"/>
                    </a:lnTo>
                    <a:lnTo>
                      <a:pt x="2345" y="19213"/>
                    </a:lnTo>
                    <a:lnTo>
                      <a:pt x="2558" y="19038"/>
                    </a:lnTo>
                    <a:lnTo>
                      <a:pt x="2700" y="18805"/>
                    </a:lnTo>
                    <a:lnTo>
                      <a:pt x="2913" y="18573"/>
                    </a:lnTo>
                    <a:lnTo>
                      <a:pt x="3055" y="18223"/>
                    </a:lnTo>
                    <a:lnTo>
                      <a:pt x="3126" y="17816"/>
                    </a:lnTo>
                    <a:lnTo>
                      <a:pt x="3268" y="17233"/>
                    </a:lnTo>
                    <a:lnTo>
                      <a:pt x="3339" y="16709"/>
                    </a:lnTo>
                    <a:lnTo>
                      <a:pt x="3339" y="15894"/>
                    </a:lnTo>
                    <a:lnTo>
                      <a:pt x="3197" y="15370"/>
                    </a:lnTo>
                    <a:lnTo>
                      <a:pt x="3197" y="15137"/>
                    </a:lnTo>
                    <a:lnTo>
                      <a:pt x="3268" y="15079"/>
                    </a:lnTo>
                    <a:lnTo>
                      <a:pt x="3339" y="15079"/>
                    </a:lnTo>
                    <a:lnTo>
                      <a:pt x="3411" y="15137"/>
                    </a:lnTo>
                    <a:lnTo>
                      <a:pt x="3624" y="15545"/>
                    </a:lnTo>
                    <a:lnTo>
                      <a:pt x="4761" y="17932"/>
                    </a:lnTo>
                    <a:lnTo>
                      <a:pt x="5045" y="18456"/>
                    </a:lnTo>
                    <a:lnTo>
                      <a:pt x="5400" y="18864"/>
                    </a:lnTo>
                    <a:lnTo>
                      <a:pt x="5826" y="19271"/>
                    </a:lnTo>
                    <a:lnTo>
                      <a:pt x="6395" y="19620"/>
                    </a:lnTo>
                    <a:lnTo>
                      <a:pt x="6892" y="19912"/>
                    </a:lnTo>
                    <a:lnTo>
                      <a:pt x="7532" y="20144"/>
                    </a:lnTo>
                    <a:lnTo>
                      <a:pt x="8739" y="20610"/>
                    </a:lnTo>
                    <a:lnTo>
                      <a:pt x="9876" y="20901"/>
                    </a:lnTo>
                    <a:lnTo>
                      <a:pt x="10871" y="21076"/>
                    </a:lnTo>
                    <a:lnTo>
                      <a:pt x="11795" y="21251"/>
                    </a:lnTo>
                    <a:lnTo>
                      <a:pt x="12576" y="20610"/>
                    </a:lnTo>
                    <a:lnTo>
                      <a:pt x="13429" y="20144"/>
                    </a:lnTo>
                    <a:lnTo>
                      <a:pt x="14211" y="19737"/>
                    </a:lnTo>
                    <a:lnTo>
                      <a:pt x="15063" y="19504"/>
                    </a:lnTo>
                    <a:lnTo>
                      <a:pt x="15845" y="19271"/>
                    </a:lnTo>
                    <a:lnTo>
                      <a:pt x="16555" y="19213"/>
                    </a:lnTo>
                    <a:lnTo>
                      <a:pt x="17337" y="19155"/>
                    </a:lnTo>
                    <a:lnTo>
                      <a:pt x="17976" y="19155"/>
                    </a:lnTo>
                    <a:lnTo>
                      <a:pt x="18687" y="19271"/>
                    </a:lnTo>
                    <a:lnTo>
                      <a:pt x="19255" y="19329"/>
                    </a:lnTo>
                    <a:lnTo>
                      <a:pt x="20321" y="19620"/>
                    </a:lnTo>
                    <a:lnTo>
                      <a:pt x="21103" y="19912"/>
                    </a:lnTo>
                    <a:lnTo>
                      <a:pt x="21600" y="201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499" name="Freeform 51"/>
              <p:cNvSpPr/>
              <p:nvPr/>
            </p:nvSpPr>
            <p:spPr>
              <a:xfrm>
                <a:off x="-2" y="2827875"/>
                <a:ext cx="1333198" cy="2642926"/>
              </a:xfrm>
              <a:custGeom>
                <a:avLst/>
                <a:gdLst/>
                <a:ahLst/>
                <a:cxnLst>
                  <a:cxn ang="0">
                    <a:pos x="wd2" y="hd2"/>
                  </a:cxn>
                  <a:cxn ang="5400000">
                    <a:pos x="wd2" y="hd2"/>
                  </a:cxn>
                  <a:cxn ang="10800000">
                    <a:pos x="wd2" y="hd2"/>
                  </a:cxn>
                  <a:cxn ang="16200000">
                    <a:pos x="wd2" y="hd2"/>
                  </a:cxn>
                </a:cxnLst>
                <a:rect l="0" t="0" r="r" b="b"/>
                <a:pathLst>
                  <a:path w="21600" h="21600" extrusionOk="0">
                    <a:moveTo>
                      <a:pt x="18862" y="7903"/>
                    </a:moveTo>
                    <a:lnTo>
                      <a:pt x="19369" y="7750"/>
                    </a:lnTo>
                    <a:lnTo>
                      <a:pt x="19775" y="7520"/>
                    </a:lnTo>
                    <a:lnTo>
                      <a:pt x="20079" y="7328"/>
                    </a:lnTo>
                    <a:lnTo>
                      <a:pt x="20383" y="7098"/>
                    </a:lnTo>
                    <a:lnTo>
                      <a:pt x="20586" y="6561"/>
                    </a:lnTo>
                    <a:lnTo>
                      <a:pt x="20687" y="6254"/>
                    </a:lnTo>
                    <a:lnTo>
                      <a:pt x="20586" y="5755"/>
                    </a:lnTo>
                    <a:lnTo>
                      <a:pt x="20383" y="5256"/>
                    </a:lnTo>
                    <a:lnTo>
                      <a:pt x="19572" y="4335"/>
                    </a:lnTo>
                    <a:lnTo>
                      <a:pt x="19065" y="3952"/>
                    </a:lnTo>
                    <a:lnTo>
                      <a:pt x="18558" y="3645"/>
                    </a:lnTo>
                    <a:lnTo>
                      <a:pt x="18051" y="3453"/>
                    </a:lnTo>
                    <a:lnTo>
                      <a:pt x="17746" y="3376"/>
                    </a:lnTo>
                    <a:lnTo>
                      <a:pt x="17138" y="3376"/>
                    </a:lnTo>
                    <a:lnTo>
                      <a:pt x="16732" y="3415"/>
                    </a:lnTo>
                    <a:lnTo>
                      <a:pt x="15921" y="3568"/>
                    </a:lnTo>
                    <a:lnTo>
                      <a:pt x="14907" y="3798"/>
                    </a:lnTo>
                    <a:lnTo>
                      <a:pt x="13994" y="4067"/>
                    </a:lnTo>
                    <a:lnTo>
                      <a:pt x="12068" y="4681"/>
                    </a:lnTo>
                    <a:lnTo>
                      <a:pt x="10749" y="5141"/>
                    </a:lnTo>
                    <a:lnTo>
                      <a:pt x="10749" y="5179"/>
                    </a:lnTo>
                    <a:lnTo>
                      <a:pt x="9837" y="5525"/>
                    </a:lnTo>
                    <a:lnTo>
                      <a:pt x="9228" y="5832"/>
                    </a:lnTo>
                    <a:lnTo>
                      <a:pt x="8721" y="6100"/>
                    </a:lnTo>
                    <a:lnTo>
                      <a:pt x="8315" y="6330"/>
                    </a:lnTo>
                    <a:lnTo>
                      <a:pt x="7910" y="6676"/>
                    </a:lnTo>
                    <a:lnTo>
                      <a:pt x="7707" y="6791"/>
                    </a:lnTo>
                    <a:lnTo>
                      <a:pt x="7606" y="6829"/>
                    </a:lnTo>
                    <a:lnTo>
                      <a:pt x="7403" y="6867"/>
                    </a:lnTo>
                    <a:lnTo>
                      <a:pt x="7301" y="6829"/>
                    </a:lnTo>
                    <a:lnTo>
                      <a:pt x="7301" y="6791"/>
                    </a:lnTo>
                    <a:lnTo>
                      <a:pt x="7504" y="6445"/>
                    </a:lnTo>
                    <a:lnTo>
                      <a:pt x="8721" y="4527"/>
                    </a:lnTo>
                    <a:lnTo>
                      <a:pt x="8823" y="4144"/>
                    </a:lnTo>
                    <a:lnTo>
                      <a:pt x="8823" y="3721"/>
                    </a:lnTo>
                    <a:lnTo>
                      <a:pt x="8721" y="3338"/>
                    </a:lnTo>
                    <a:lnTo>
                      <a:pt x="8417" y="2916"/>
                    </a:lnTo>
                    <a:lnTo>
                      <a:pt x="8011" y="2532"/>
                    </a:lnTo>
                    <a:lnTo>
                      <a:pt x="7504" y="2187"/>
                    </a:lnTo>
                    <a:lnTo>
                      <a:pt x="6896" y="1803"/>
                    </a:lnTo>
                    <a:lnTo>
                      <a:pt x="6287" y="1458"/>
                    </a:lnTo>
                    <a:lnTo>
                      <a:pt x="5070" y="882"/>
                    </a:lnTo>
                    <a:lnTo>
                      <a:pt x="3955" y="422"/>
                    </a:lnTo>
                    <a:lnTo>
                      <a:pt x="2839" y="0"/>
                    </a:lnTo>
                    <a:lnTo>
                      <a:pt x="1420" y="77"/>
                    </a:lnTo>
                    <a:lnTo>
                      <a:pt x="0" y="115"/>
                    </a:lnTo>
                    <a:lnTo>
                      <a:pt x="0" y="15730"/>
                    </a:lnTo>
                    <a:lnTo>
                      <a:pt x="913" y="15538"/>
                    </a:lnTo>
                    <a:lnTo>
                      <a:pt x="1724" y="15346"/>
                    </a:lnTo>
                    <a:lnTo>
                      <a:pt x="2434" y="15116"/>
                    </a:lnTo>
                    <a:lnTo>
                      <a:pt x="3042" y="14886"/>
                    </a:lnTo>
                    <a:lnTo>
                      <a:pt x="4056" y="14464"/>
                    </a:lnTo>
                    <a:lnTo>
                      <a:pt x="4665" y="14157"/>
                    </a:lnTo>
                    <a:lnTo>
                      <a:pt x="5172" y="14656"/>
                    </a:lnTo>
                    <a:lnTo>
                      <a:pt x="5983" y="15423"/>
                    </a:lnTo>
                    <a:lnTo>
                      <a:pt x="6896" y="16382"/>
                    </a:lnTo>
                    <a:lnTo>
                      <a:pt x="7707" y="17418"/>
                    </a:lnTo>
                    <a:lnTo>
                      <a:pt x="8011" y="17994"/>
                    </a:lnTo>
                    <a:lnTo>
                      <a:pt x="8315" y="18531"/>
                    </a:lnTo>
                    <a:lnTo>
                      <a:pt x="8518" y="19068"/>
                    </a:lnTo>
                    <a:lnTo>
                      <a:pt x="8620" y="19567"/>
                    </a:lnTo>
                    <a:lnTo>
                      <a:pt x="8518" y="20065"/>
                    </a:lnTo>
                    <a:lnTo>
                      <a:pt x="8417" y="20526"/>
                    </a:lnTo>
                    <a:lnTo>
                      <a:pt x="8113" y="20909"/>
                    </a:lnTo>
                    <a:lnTo>
                      <a:pt x="7606" y="21255"/>
                    </a:lnTo>
                    <a:lnTo>
                      <a:pt x="7504" y="21293"/>
                    </a:lnTo>
                    <a:lnTo>
                      <a:pt x="7504" y="21408"/>
                    </a:lnTo>
                    <a:lnTo>
                      <a:pt x="7606" y="21485"/>
                    </a:lnTo>
                    <a:lnTo>
                      <a:pt x="7707" y="21523"/>
                    </a:lnTo>
                    <a:lnTo>
                      <a:pt x="7910" y="21562"/>
                    </a:lnTo>
                    <a:lnTo>
                      <a:pt x="8315" y="21600"/>
                    </a:lnTo>
                    <a:lnTo>
                      <a:pt x="9127" y="21600"/>
                    </a:lnTo>
                    <a:lnTo>
                      <a:pt x="9532" y="21562"/>
                    </a:lnTo>
                    <a:lnTo>
                      <a:pt x="10039" y="21485"/>
                    </a:lnTo>
                    <a:lnTo>
                      <a:pt x="10445" y="21331"/>
                    </a:lnTo>
                    <a:lnTo>
                      <a:pt x="10851" y="21140"/>
                    </a:lnTo>
                    <a:lnTo>
                      <a:pt x="11054" y="21063"/>
                    </a:lnTo>
                    <a:lnTo>
                      <a:pt x="11662" y="20909"/>
                    </a:lnTo>
                    <a:lnTo>
                      <a:pt x="11763" y="20718"/>
                    </a:lnTo>
                    <a:lnTo>
                      <a:pt x="11763" y="20296"/>
                    </a:lnTo>
                    <a:lnTo>
                      <a:pt x="11662" y="19797"/>
                    </a:lnTo>
                    <a:lnTo>
                      <a:pt x="11358" y="19145"/>
                    </a:lnTo>
                    <a:lnTo>
                      <a:pt x="10952" y="18377"/>
                    </a:lnTo>
                    <a:lnTo>
                      <a:pt x="10344" y="17456"/>
                    </a:lnTo>
                    <a:lnTo>
                      <a:pt x="9532" y="16382"/>
                    </a:lnTo>
                    <a:lnTo>
                      <a:pt x="8518" y="15193"/>
                    </a:lnTo>
                    <a:lnTo>
                      <a:pt x="7301" y="13812"/>
                    </a:lnTo>
                    <a:lnTo>
                      <a:pt x="8823" y="13927"/>
                    </a:lnTo>
                    <a:lnTo>
                      <a:pt x="11054" y="13927"/>
                    </a:lnTo>
                    <a:lnTo>
                      <a:pt x="12270" y="13850"/>
                    </a:lnTo>
                    <a:lnTo>
                      <a:pt x="13487" y="13697"/>
                    </a:lnTo>
                    <a:lnTo>
                      <a:pt x="14096" y="13582"/>
                    </a:lnTo>
                    <a:lnTo>
                      <a:pt x="14603" y="13466"/>
                    </a:lnTo>
                    <a:lnTo>
                      <a:pt x="15617" y="13083"/>
                    </a:lnTo>
                    <a:lnTo>
                      <a:pt x="16631" y="12661"/>
                    </a:lnTo>
                    <a:lnTo>
                      <a:pt x="17746" y="12277"/>
                    </a:lnTo>
                    <a:lnTo>
                      <a:pt x="18761" y="11970"/>
                    </a:lnTo>
                    <a:lnTo>
                      <a:pt x="19673" y="11740"/>
                    </a:lnTo>
                    <a:lnTo>
                      <a:pt x="21093" y="11471"/>
                    </a:lnTo>
                    <a:lnTo>
                      <a:pt x="21600" y="11395"/>
                    </a:lnTo>
                    <a:lnTo>
                      <a:pt x="20079" y="11241"/>
                    </a:lnTo>
                    <a:lnTo>
                      <a:pt x="18862" y="11011"/>
                    </a:lnTo>
                    <a:lnTo>
                      <a:pt x="17949" y="10781"/>
                    </a:lnTo>
                    <a:lnTo>
                      <a:pt x="17239" y="10551"/>
                    </a:lnTo>
                    <a:lnTo>
                      <a:pt x="16732" y="10282"/>
                    </a:lnTo>
                    <a:lnTo>
                      <a:pt x="16428" y="10013"/>
                    </a:lnTo>
                    <a:lnTo>
                      <a:pt x="16327" y="9745"/>
                    </a:lnTo>
                    <a:lnTo>
                      <a:pt x="16428" y="9476"/>
                    </a:lnTo>
                    <a:lnTo>
                      <a:pt x="16530" y="9169"/>
                    </a:lnTo>
                    <a:lnTo>
                      <a:pt x="16732" y="8939"/>
                    </a:lnTo>
                    <a:lnTo>
                      <a:pt x="17138" y="8671"/>
                    </a:lnTo>
                    <a:lnTo>
                      <a:pt x="17442" y="8479"/>
                    </a:lnTo>
                    <a:lnTo>
                      <a:pt x="18152" y="8095"/>
                    </a:lnTo>
                    <a:lnTo>
                      <a:pt x="18862" y="7903"/>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00" name="Freeform 43"/>
              <p:cNvSpPr/>
              <p:nvPr/>
            </p:nvSpPr>
            <p:spPr>
              <a:xfrm>
                <a:off x="46255" y="-2"/>
                <a:ext cx="2798806" cy="1500679"/>
              </a:xfrm>
              <a:custGeom>
                <a:avLst/>
                <a:gdLst/>
                <a:ahLst/>
                <a:cxnLst>
                  <a:cxn ang="0">
                    <a:pos x="wd2" y="hd2"/>
                  </a:cxn>
                  <a:cxn ang="5400000">
                    <a:pos x="wd2" y="hd2"/>
                  </a:cxn>
                  <a:cxn ang="10800000">
                    <a:pos x="wd2" y="hd2"/>
                  </a:cxn>
                  <a:cxn ang="16200000">
                    <a:pos x="wd2" y="hd2"/>
                  </a:cxn>
                </a:cxnLst>
                <a:rect l="0" t="0" r="r" b="b"/>
                <a:pathLst>
                  <a:path w="21600" h="21600" extrusionOk="0">
                    <a:moveTo>
                      <a:pt x="19516" y="2385"/>
                    </a:moveTo>
                    <a:lnTo>
                      <a:pt x="18947" y="1988"/>
                    </a:lnTo>
                    <a:lnTo>
                      <a:pt x="18616" y="1723"/>
                    </a:lnTo>
                    <a:lnTo>
                      <a:pt x="18284" y="1391"/>
                    </a:lnTo>
                    <a:lnTo>
                      <a:pt x="18000" y="994"/>
                    </a:lnTo>
                    <a:lnTo>
                      <a:pt x="17763" y="530"/>
                    </a:lnTo>
                    <a:lnTo>
                      <a:pt x="17668" y="0"/>
                    </a:lnTo>
                    <a:lnTo>
                      <a:pt x="616" y="0"/>
                    </a:lnTo>
                    <a:lnTo>
                      <a:pt x="332" y="398"/>
                    </a:lnTo>
                    <a:lnTo>
                      <a:pt x="0" y="795"/>
                    </a:lnTo>
                    <a:lnTo>
                      <a:pt x="0" y="6891"/>
                    </a:lnTo>
                    <a:lnTo>
                      <a:pt x="95" y="7288"/>
                    </a:lnTo>
                    <a:lnTo>
                      <a:pt x="142" y="7686"/>
                    </a:lnTo>
                    <a:lnTo>
                      <a:pt x="95" y="8150"/>
                    </a:lnTo>
                    <a:lnTo>
                      <a:pt x="0" y="8680"/>
                    </a:lnTo>
                    <a:lnTo>
                      <a:pt x="0" y="12721"/>
                    </a:lnTo>
                    <a:lnTo>
                      <a:pt x="189" y="12854"/>
                    </a:lnTo>
                    <a:lnTo>
                      <a:pt x="332" y="13119"/>
                    </a:lnTo>
                    <a:lnTo>
                      <a:pt x="474" y="13318"/>
                    </a:lnTo>
                    <a:lnTo>
                      <a:pt x="521" y="13649"/>
                    </a:lnTo>
                    <a:lnTo>
                      <a:pt x="663" y="14245"/>
                    </a:lnTo>
                    <a:lnTo>
                      <a:pt x="663" y="15438"/>
                    </a:lnTo>
                    <a:lnTo>
                      <a:pt x="616" y="15902"/>
                    </a:lnTo>
                    <a:lnTo>
                      <a:pt x="521" y="16366"/>
                    </a:lnTo>
                    <a:lnTo>
                      <a:pt x="805" y="16233"/>
                    </a:lnTo>
                    <a:lnTo>
                      <a:pt x="1042" y="16299"/>
                    </a:lnTo>
                    <a:lnTo>
                      <a:pt x="1232" y="16432"/>
                    </a:lnTo>
                    <a:lnTo>
                      <a:pt x="1421" y="16697"/>
                    </a:lnTo>
                    <a:lnTo>
                      <a:pt x="1563" y="17094"/>
                    </a:lnTo>
                    <a:lnTo>
                      <a:pt x="1658" y="17492"/>
                    </a:lnTo>
                    <a:lnTo>
                      <a:pt x="1895" y="18552"/>
                    </a:lnTo>
                    <a:lnTo>
                      <a:pt x="1989" y="19612"/>
                    </a:lnTo>
                    <a:lnTo>
                      <a:pt x="2084" y="20540"/>
                    </a:lnTo>
                    <a:lnTo>
                      <a:pt x="2132" y="21534"/>
                    </a:lnTo>
                    <a:lnTo>
                      <a:pt x="2368" y="20540"/>
                    </a:lnTo>
                    <a:lnTo>
                      <a:pt x="2605" y="19745"/>
                    </a:lnTo>
                    <a:lnTo>
                      <a:pt x="2889" y="19016"/>
                    </a:lnTo>
                    <a:lnTo>
                      <a:pt x="3174" y="18420"/>
                    </a:lnTo>
                    <a:lnTo>
                      <a:pt x="3458" y="17890"/>
                    </a:lnTo>
                    <a:lnTo>
                      <a:pt x="3742" y="17492"/>
                    </a:lnTo>
                    <a:lnTo>
                      <a:pt x="4026" y="17161"/>
                    </a:lnTo>
                    <a:lnTo>
                      <a:pt x="4263" y="16896"/>
                    </a:lnTo>
                    <a:lnTo>
                      <a:pt x="4547" y="16697"/>
                    </a:lnTo>
                    <a:lnTo>
                      <a:pt x="4784" y="16564"/>
                    </a:lnTo>
                    <a:lnTo>
                      <a:pt x="5211" y="16432"/>
                    </a:lnTo>
                    <a:lnTo>
                      <a:pt x="5447" y="16366"/>
                    </a:lnTo>
                    <a:lnTo>
                      <a:pt x="5542" y="16366"/>
                    </a:lnTo>
                    <a:lnTo>
                      <a:pt x="5542" y="16034"/>
                    </a:lnTo>
                    <a:lnTo>
                      <a:pt x="5589" y="15504"/>
                    </a:lnTo>
                    <a:lnTo>
                      <a:pt x="5779" y="14245"/>
                    </a:lnTo>
                    <a:lnTo>
                      <a:pt x="6063" y="12920"/>
                    </a:lnTo>
                    <a:lnTo>
                      <a:pt x="6253" y="11993"/>
                    </a:lnTo>
                    <a:lnTo>
                      <a:pt x="6347" y="11728"/>
                    </a:lnTo>
                    <a:lnTo>
                      <a:pt x="6395" y="11661"/>
                    </a:lnTo>
                    <a:lnTo>
                      <a:pt x="6489" y="11661"/>
                    </a:lnTo>
                    <a:lnTo>
                      <a:pt x="6537" y="11728"/>
                    </a:lnTo>
                    <a:lnTo>
                      <a:pt x="6679" y="11993"/>
                    </a:lnTo>
                    <a:lnTo>
                      <a:pt x="6726" y="12125"/>
                    </a:lnTo>
                    <a:lnTo>
                      <a:pt x="6679" y="12523"/>
                    </a:lnTo>
                    <a:lnTo>
                      <a:pt x="6726" y="12987"/>
                    </a:lnTo>
                    <a:lnTo>
                      <a:pt x="6868" y="14047"/>
                    </a:lnTo>
                    <a:lnTo>
                      <a:pt x="7058" y="15173"/>
                    </a:lnTo>
                    <a:lnTo>
                      <a:pt x="7342" y="16299"/>
                    </a:lnTo>
                    <a:lnTo>
                      <a:pt x="7863" y="18221"/>
                    </a:lnTo>
                    <a:lnTo>
                      <a:pt x="8100" y="19016"/>
                    </a:lnTo>
                    <a:lnTo>
                      <a:pt x="8432" y="17956"/>
                    </a:lnTo>
                    <a:lnTo>
                      <a:pt x="8763" y="17094"/>
                    </a:lnTo>
                    <a:lnTo>
                      <a:pt x="9047" y="16498"/>
                    </a:lnTo>
                    <a:lnTo>
                      <a:pt x="9332" y="16167"/>
                    </a:lnTo>
                    <a:lnTo>
                      <a:pt x="9616" y="16034"/>
                    </a:lnTo>
                    <a:lnTo>
                      <a:pt x="9853" y="16034"/>
                    </a:lnTo>
                    <a:lnTo>
                      <a:pt x="10089" y="16233"/>
                    </a:lnTo>
                    <a:lnTo>
                      <a:pt x="10279" y="16498"/>
                    </a:lnTo>
                    <a:lnTo>
                      <a:pt x="10468" y="16829"/>
                    </a:lnTo>
                    <a:lnTo>
                      <a:pt x="10611" y="17227"/>
                    </a:lnTo>
                    <a:lnTo>
                      <a:pt x="10847" y="18088"/>
                    </a:lnTo>
                    <a:lnTo>
                      <a:pt x="10989" y="18751"/>
                    </a:lnTo>
                    <a:lnTo>
                      <a:pt x="11037" y="19016"/>
                    </a:lnTo>
                    <a:lnTo>
                      <a:pt x="11321" y="18221"/>
                    </a:lnTo>
                    <a:lnTo>
                      <a:pt x="11463" y="18088"/>
                    </a:lnTo>
                    <a:lnTo>
                      <a:pt x="11558" y="18022"/>
                    </a:lnTo>
                    <a:lnTo>
                      <a:pt x="11700" y="17956"/>
                    </a:lnTo>
                    <a:lnTo>
                      <a:pt x="11984" y="17890"/>
                    </a:lnTo>
                    <a:lnTo>
                      <a:pt x="12268" y="18022"/>
                    </a:lnTo>
                    <a:lnTo>
                      <a:pt x="12553" y="18287"/>
                    </a:lnTo>
                    <a:lnTo>
                      <a:pt x="12884" y="18618"/>
                    </a:lnTo>
                    <a:lnTo>
                      <a:pt x="13168" y="18950"/>
                    </a:lnTo>
                    <a:lnTo>
                      <a:pt x="13737" y="19877"/>
                    </a:lnTo>
                    <a:lnTo>
                      <a:pt x="14211" y="20739"/>
                    </a:lnTo>
                    <a:lnTo>
                      <a:pt x="14637" y="21600"/>
                    </a:lnTo>
                    <a:lnTo>
                      <a:pt x="14589" y="21467"/>
                    </a:lnTo>
                    <a:lnTo>
                      <a:pt x="14637" y="21600"/>
                    </a:lnTo>
                    <a:lnTo>
                      <a:pt x="14353" y="20606"/>
                    </a:lnTo>
                    <a:lnTo>
                      <a:pt x="14116" y="19546"/>
                    </a:lnTo>
                    <a:lnTo>
                      <a:pt x="13926" y="18420"/>
                    </a:lnTo>
                    <a:lnTo>
                      <a:pt x="13879" y="17823"/>
                    </a:lnTo>
                    <a:lnTo>
                      <a:pt x="13832" y="17293"/>
                    </a:lnTo>
                    <a:lnTo>
                      <a:pt x="13879" y="16829"/>
                    </a:lnTo>
                    <a:lnTo>
                      <a:pt x="13974" y="16432"/>
                    </a:lnTo>
                    <a:lnTo>
                      <a:pt x="14116" y="16167"/>
                    </a:lnTo>
                    <a:lnTo>
                      <a:pt x="14258" y="16034"/>
                    </a:lnTo>
                    <a:lnTo>
                      <a:pt x="14353" y="15968"/>
                    </a:lnTo>
                    <a:lnTo>
                      <a:pt x="14542" y="15902"/>
                    </a:lnTo>
                    <a:lnTo>
                      <a:pt x="14684" y="15902"/>
                    </a:lnTo>
                    <a:lnTo>
                      <a:pt x="15158" y="16034"/>
                    </a:lnTo>
                    <a:lnTo>
                      <a:pt x="15016" y="15769"/>
                    </a:lnTo>
                    <a:lnTo>
                      <a:pt x="14684" y="15239"/>
                    </a:lnTo>
                    <a:lnTo>
                      <a:pt x="14353" y="14510"/>
                    </a:lnTo>
                    <a:lnTo>
                      <a:pt x="14068" y="13715"/>
                    </a:lnTo>
                    <a:lnTo>
                      <a:pt x="14021" y="13318"/>
                    </a:lnTo>
                    <a:lnTo>
                      <a:pt x="14068" y="12987"/>
                    </a:lnTo>
                    <a:lnTo>
                      <a:pt x="14116" y="12788"/>
                    </a:lnTo>
                    <a:lnTo>
                      <a:pt x="14305" y="12523"/>
                    </a:lnTo>
                    <a:lnTo>
                      <a:pt x="14447" y="12456"/>
                    </a:lnTo>
                    <a:lnTo>
                      <a:pt x="14779" y="12324"/>
                    </a:lnTo>
                    <a:lnTo>
                      <a:pt x="15300" y="12258"/>
                    </a:lnTo>
                    <a:lnTo>
                      <a:pt x="15963" y="12390"/>
                    </a:lnTo>
                    <a:lnTo>
                      <a:pt x="16816" y="12589"/>
                    </a:lnTo>
                    <a:lnTo>
                      <a:pt x="16484" y="11860"/>
                    </a:lnTo>
                    <a:lnTo>
                      <a:pt x="15632" y="10204"/>
                    </a:lnTo>
                    <a:lnTo>
                      <a:pt x="15111" y="9210"/>
                    </a:lnTo>
                    <a:lnTo>
                      <a:pt x="14589" y="8348"/>
                    </a:lnTo>
                    <a:lnTo>
                      <a:pt x="14021" y="7620"/>
                    </a:lnTo>
                    <a:lnTo>
                      <a:pt x="13784" y="7288"/>
                    </a:lnTo>
                    <a:lnTo>
                      <a:pt x="13547" y="7090"/>
                    </a:lnTo>
                    <a:lnTo>
                      <a:pt x="13453" y="6957"/>
                    </a:lnTo>
                    <a:lnTo>
                      <a:pt x="13358" y="6692"/>
                    </a:lnTo>
                    <a:lnTo>
                      <a:pt x="13358" y="6560"/>
                    </a:lnTo>
                    <a:lnTo>
                      <a:pt x="13405" y="6493"/>
                    </a:lnTo>
                    <a:lnTo>
                      <a:pt x="13500" y="6427"/>
                    </a:lnTo>
                    <a:lnTo>
                      <a:pt x="13689" y="6493"/>
                    </a:lnTo>
                    <a:lnTo>
                      <a:pt x="14353" y="6758"/>
                    </a:lnTo>
                    <a:lnTo>
                      <a:pt x="15300" y="7222"/>
                    </a:lnTo>
                    <a:lnTo>
                      <a:pt x="16153" y="7686"/>
                    </a:lnTo>
                    <a:lnTo>
                      <a:pt x="16484" y="7951"/>
                    </a:lnTo>
                    <a:lnTo>
                      <a:pt x="16674" y="8150"/>
                    </a:lnTo>
                    <a:lnTo>
                      <a:pt x="16721" y="8083"/>
                    </a:lnTo>
                    <a:lnTo>
                      <a:pt x="16911" y="7752"/>
                    </a:lnTo>
                    <a:lnTo>
                      <a:pt x="17195" y="7355"/>
                    </a:lnTo>
                    <a:lnTo>
                      <a:pt x="17432" y="7156"/>
                    </a:lnTo>
                    <a:lnTo>
                      <a:pt x="17668" y="7023"/>
                    </a:lnTo>
                    <a:lnTo>
                      <a:pt x="18000" y="6825"/>
                    </a:lnTo>
                    <a:lnTo>
                      <a:pt x="18332" y="6692"/>
                    </a:lnTo>
                    <a:lnTo>
                      <a:pt x="18758" y="6560"/>
                    </a:lnTo>
                    <a:lnTo>
                      <a:pt x="19705" y="6560"/>
                    </a:lnTo>
                    <a:lnTo>
                      <a:pt x="20274" y="6626"/>
                    </a:lnTo>
                    <a:lnTo>
                      <a:pt x="20889" y="6825"/>
                    </a:lnTo>
                    <a:lnTo>
                      <a:pt x="21600" y="7090"/>
                    </a:lnTo>
                    <a:lnTo>
                      <a:pt x="21600" y="7023"/>
                    </a:lnTo>
                    <a:lnTo>
                      <a:pt x="20889" y="6228"/>
                    </a:lnTo>
                    <a:lnTo>
                      <a:pt x="20368" y="5632"/>
                    </a:lnTo>
                    <a:lnTo>
                      <a:pt x="19847" y="4903"/>
                    </a:lnTo>
                    <a:lnTo>
                      <a:pt x="19468" y="4174"/>
                    </a:lnTo>
                    <a:lnTo>
                      <a:pt x="19326" y="3777"/>
                    </a:lnTo>
                    <a:lnTo>
                      <a:pt x="19184" y="3445"/>
                    </a:lnTo>
                    <a:lnTo>
                      <a:pt x="19184" y="2849"/>
                    </a:lnTo>
                    <a:lnTo>
                      <a:pt x="19326" y="2584"/>
                    </a:lnTo>
                    <a:lnTo>
                      <a:pt x="19516" y="2385"/>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01" name="Freeform 35"/>
              <p:cNvSpPr/>
              <p:nvPr/>
            </p:nvSpPr>
            <p:spPr>
              <a:xfrm>
                <a:off x="22313977" y="22931"/>
                <a:ext cx="2116306" cy="11087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44" y="0"/>
                    </a:lnTo>
                    <a:lnTo>
                      <a:pt x="3318" y="986"/>
                    </a:lnTo>
                    <a:lnTo>
                      <a:pt x="2630" y="1793"/>
                    </a:lnTo>
                    <a:lnTo>
                      <a:pt x="2003" y="2510"/>
                    </a:lnTo>
                    <a:lnTo>
                      <a:pt x="1377" y="3137"/>
                    </a:lnTo>
                    <a:lnTo>
                      <a:pt x="376" y="3944"/>
                    </a:lnTo>
                    <a:lnTo>
                      <a:pt x="0" y="4212"/>
                    </a:lnTo>
                    <a:lnTo>
                      <a:pt x="1565" y="3854"/>
                    </a:lnTo>
                    <a:lnTo>
                      <a:pt x="2817" y="3675"/>
                    </a:lnTo>
                    <a:lnTo>
                      <a:pt x="3318" y="3675"/>
                    </a:lnTo>
                    <a:lnTo>
                      <a:pt x="3757" y="3764"/>
                    </a:lnTo>
                    <a:lnTo>
                      <a:pt x="4383" y="3944"/>
                    </a:lnTo>
                    <a:lnTo>
                      <a:pt x="4758" y="4302"/>
                    </a:lnTo>
                    <a:lnTo>
                      <a:pt x="4883" y="4571"/>
                    </a:lnTo>
                    <a:lnTo>
                      <a:pt x="4946" y="4840"/>
                    </a:lnTo>
                    <a:lnTo>
                      <a:pt x="4946" y="5467"/>
                    </a:lnTo>
                    <a:lnTo>
                      <a:pt x="4758" y="6095"/>
                    </a:lnTo>
                    <a:lnTo>
                      <a:pt x="4508" y="6812"/>
                    </a:lnTo>
                    <a:lnTo>
                      <a:pt x="4132" y="7529"/>
                    </a:lnTo>
                    <a:lnTo>
                      <a:pt x="3381" y="8783"/>
                    </a:lnTo>
                    <a:lnTo>
                      <a:pt x="2692" y="9680"/>
                    </a:lnTo>
                    <a:lnTo>
                      <a:pt x="2442" y="10038"/>
                    </a:lnTo>
                    <a:lnTo>
                      <a:pt x="3569" y="9859"/>
                    </a:lnTo>
                    <a:lnTo>
                      <a:pt x="3944" y="9949"/>
                    </a:lnTo>
                    <a:lnTo>
                      <a:pt x="4257" y="10128"/>
                    </a:lnTo>
                    <a:lnTo>
                      <a:pt x="4508" y="10397"/>
                    </a:lnTo>
                    <a:lnTo>
                      <a:pt x="4758" y="11114"/>
                    </a:lnTo>
                    <a:lnTo>
                      <a:pt x="4821" y="11562"/>
                    </a:lnTo>
                    <a:lnTo>
                      <a:pt x="4821" y="12368"/>
                    </a:lnTo>
                    <a:lnTo>
                      <a:pt x="4696" y="13085"/>
                    </a:lnTo>
                    <a:lnTo>
                      <a:pt x="4508" y="13892"/>
                    </a:lnTo>
                    <a:lnTo>
                      <a:pt x="4758" y="13802"/>
                    </a:lnTo>
                    <a:lnTo>
                      <a:pt x="5009" y="13892"/>
                    </a:lnTo>
                    <a:lnTo>
                      <a:pt x="5197" y="14071"/>
                    </a:lnTo>
                    <a:lnTo>
                      <a:pt x="5322" y="14340"/>
                    </a:lnTo>
                    <a:lnTo>
                      <a:pt x="5447" y="14788"/>
                    </a:lnTo>
                    <a:lnTo>
                      <a:pt x="5510" y="15237"/>
                    </a:lnTo>
                    <a:lnTo>
                      <a:pt x="5635" y="16222"/>
                    </a:lnTo>
                    <a:lnTo>
                      <a:pt x="5635" y="18284"/>
                    </a:lnTo>
                    <a:lnTo>
                      <a:pt x="5572" y="19180"/>
                    </a:lnTo>
                    <a:lnTo>
                      <a:pt x="5885" y="18284"/>
                    </a:lnTo>
                    <a:lnTo>
                      <a:pt x="6511" y="16850"/>
                    </a:lnTo>
                    <a:lnTo>
                      <a:pt x="6824" y="16312"/>
                    </a:lnTo>
                    <a:lnTo>
                      <a:pt x="7137" y="15864"/>
                    </a:lnTo>
                    <a:lnTo>
                      <a:pt x="7450" y="15505"/>
                    </a:lnTo>
                    <a:lnTo>
                      <a:pt x="7763" y="15237"/>
                    </a:lnTo>
                    <a:lnTo>
                      <a:pt x="8077" y="15057"/>
                    </a:lnTo>
                    <a:lnTo>
                      <a:pt x="8577" y="14878"/>
                    </a:lnTo>
                    <a:lnTo>
                      <a:pt x="8953" y="14788"/>
                    </a:lnTo>
                    <a:lnTo>
                      <a:pt x="9329" y="14788"/>
                    </a:lnTo>
                    <a:lnTo>
                      <a:pt x="9329" y="14430"/>
                    </a:lnTo>
                    <a:lnTo>
                      <a:pt x="9391" y="13982"/>
                    </a:lnTo>
                    <a:lnTo>
                      <a:pt x="9704" y="12727"/>
                    </a:lnTo>
                    <a:lnTo>
                      <a:pt x="10393" y="10666"/>
                    </a:lnTo>
                    <a:lnTo>
                      <a:pt x="10456" y="10397"/>
                    </a:lnTo>
                    <a:lnTo>
                      <a:pt x="10518" y="10307"/>
                    </a:lnTo>
                    <a:lnTo>
                      <a:pt x="10643" y="10397"/>
                    </a:lnTo>
                    <a:lnTo>
                      <a:pt x="10706" y="10486"/>
                    </a:lnTo>
                    <a:lnTo>
                      <a:pt x="10769" y="10755"/>
                    </a:lnTo>
                    <a:lnTo>
                      <a:pt x="10769" y="10845"/>
                    </a:lnTo>
                    <a:lnTo>
                      <a:pt x="10706" y="11741"/>
                    </a:lnTo>
                    <a:lnTo>
                      <a:pt x="10769" y="12727"/>
                    </a:lnTo>
                    <a:lnTo>
                      <a:pt x="10831" y="13892"/>
                    </a:lnTo>
                    <a:lnTo>
                      <a:pt x="11019" y="15057"/>
                    </a:lnTo>
                    <a:lnTo>
                      <a:pt x="11332" y="17029"/>
                    </a:lnTo>
                    <a:lnTo>
                      <a:pt x="11457" y="17836"/>
                    </a:lnTo>
                    <a:lnTo>
                      <a:pt x="11896" y="16850"/>
                    </a:lnTo>
                    <a:lnTo>
                      <a:pt x="12271" y="16133"/>
                    </a:lnTo>
                    <a:lnTo>
                      <a:pt x="12647" y="15595"/>
                    </a:lnTo>
                    <a:lnTo>
                      <a:pt x="12960" y="15326"/>
                    </a:lnTo>
                    <a:lnTo>
                      <a:pt x="13210" y="15237"/>
                    </a:lnTo>
                    <a:lnTo>
                      <a:pt x="13461" y="15237"/>
                    </a:lnTo>
                    <a:lnTo>
                      <a:pt x="13649" y="15505"/>
                    </a:lnTo>
                    <a:lnTo>
                      <a:pt x="13774" y="15774"/>
                    </a:lnTo>
                    <a:lnTo>
                      <a:pt x="13962" y="16133"/>
                    </a:lnTo>
                    <a:lnTo>
                      <a:pt x="14024" y="16581"/>
                    </a:lnTo>
                    <a:lnTo>
                      <a:pt x="14212" y="17388"/>
                    </a:lnTo>
                    <a:lnTo>
                      <a:pt x="14337" y="18373"/>
                    </a:lnTo>
                    <a:lnTo>
                      <a:pt x="14525" y="17836"/>
                    </a:lnTo>
                    <a:lnTo>
                      <a:pt x="14776" y="17567"/>
                    </a:lnTo>
                    <a:lnTo>
                      <a:pt x="15026" y="17388"/>
                    </a:lnTo>
                    <a:lnTo>
                      <a:pt x="15277" y="17477"/>
                    </a:lnTo>
                    <a:lnTo>
                      <a:pt x="15527" y="17656"/>
                    </a:lnTo>
                    <a:lnTo>
                      <a:pt x="15840" y="17925"/>
                    </a:lnTo>
                    <a:lnTo>
                      <a:pt x="16090" y="18284"/>
                    </a:lnTo>
                    <a:lnTo>
                      <a:pt x="16341" y="18732"/>
                    </a:lnTo>
                    <a:lnTo>
                      <a:pt x="16779" y="19718"/>
                    </a:lnTo>
                    <a:lnTo>
                      <a:pt x="17155" y="20614"/>
                    </a:lnTo>
                    <a:lnTo>
                      <a:pt x="17468" y="21600"/>
                    </a:lnTo>
                    <a:lnTo>
                      <a:pt x="17468" y="21421"/>
                    </a:lnTo>
                    <a:lnTo>
                      <a:pt x="17530" y="21510"/>
                    </a:lnTo>
                    <a:lnTo>
                      <a:pt x="17343" y="20524"/>
                    </a:lnTo>
                    <a:lnTo>
                      <a:pt x="17155" y="19449"/>
                    </a:lnTo>
                    <a:lnTo>
                      <a:pt x="17092" y="18284"/>
                    </a:lnTo>
                    <a:lnTo>
                      <a:pt x="17092" y="17208"/>
                    </a:lnTo>
                    <a:lnTo>
                      <a:pt x="17217" y="16760"/>
                    </a:lnTo>
                    <a:lnTo>
                      <a:pt x="17343" y="16402"/>
                    </a:lnTo>
                    <a:lnTo>
                      <a:pt x="17468" y="16133"/>
                    </a:lnTo>
                    <a:lnTo>
                      <a:pt x="17718" y="15954"/>
                    </a:lnTo>
                    <a:lnTo>
                      <a:pt x="18094" y="15954"/>
                    </a:lnTo>
                    <a:lnTo>
                      <a:pt x="18470" y="16222"/>
                    </a:lnTo>
                    <a:lnTo>
                      <a:pt x="18094" y="15326"/>
                    </a:lnTo>
                    <a:lnTo>
                      <a:pt x="17843" y="14609"/>
                    </a:lnTo>
                    <a:lnTo>
                      <a:pt x="17718" y="14161"/>
                    </a:lnTo>
                    <a:lnTo>
                      <a:pt x="17656" y="13713"/>
                    </a:lnTo>
                    <a:lnTo>
                      <a:pt x="17656" y="13354"/>
                    </a:lnTo>
                    <a:lnTo>
                      <a:pt x="17718" y="12996"/>
                    </a:lnTo>
                    <a:lnTo>
                      <a:pt x="17843" y="12727"/>
                    </a:lnTo>
                    <a:lnTo>
                      <a:pt x="18094" y="12548"/>
                    </a:lnTo>
                    <a:lnTo>
                      <a:pt x="18970" y="12548"/>
                    </a:lnTo>
                    <a:lnTo>
                      <a:pt x="19597" y="12817"/>
                    </a:lnTo>
                    <a:lnTo>
                      <a:pt x="20410" y="13175"/>
                    </a:lnTo>
                    <a:lnTo>
                      <a:pt x="20160" y="12368"/>
                    </a:lnTo>
                    <a:lnTo>
                      <a:pt x="19471" y="10576"/>
                    </a:lnTo>
                    <a:lnTo>
                      <a:pt x="19096" y="9590"/>
                    </a:lnTo>
                    <a:lnTo>
                      <a:pt x="18657" y="8604"/>
                    </a:lnTo>
                    <a:lnTo>
                      <a:pt x="18157" y="7798"/>
                    </a:lnTo>
                    <a:lnTo>
                      <a:pt x="17718" y="7170"/>
                    </a:lnTo>
                    <a:lnTo>
                      <a:pt x="17718" y="7080"/>
                    </a:lnTo>
                    <a:lnTo>
                      <a:pt x="17656" y="6812"/>
                    </a:lnTo>
                    <a:lnTo>
                      <a:pt x="17656" y="6543"/>
                    </a:lnTo>
                    <a:lnTo>
                      <a:pt x="17781" y="6543"/>
                    </a:lnTo>
                    <a:lnTo>
                      <a:pt x="17969" y="6632"/>
                    </a:lnTo>
                    <a:lnTo>
                      <a:pt x="19409" y="7618"/>
                    </a:lnTo>
                    <a:lnTo>
                      <a:pt x="20160" y="8246"/>
                    </a:lnTo>
                    <a:lnTo>
                      <a:pt x="20473" y="8604"/>
                    </a:lnTo>
                    <a:lnTo>
                      <a:pt x="20661" y="8783"/>
                    </a:lnTo>
                    <a:lnTo>
                      <a:pt x="20849" y="8515"/>
                    </a:lnTo>
                    <a:lnTo>
                      <a:pt x="21162" y="8156"/>
                    </a:lnTo>
                    <a:lnTo>
                      <a:pt x="21600" y="7887"/>
                    </a:lnTo>
                    <a:lnTo>
                      <a:pt x="21600" y="0"/>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02" name="Freeform 31"/>
              <p:cNvSpPr/>
              <p:nvPr/>
            </p:nvSpPr>
            <p:spPr>
              <a:xfrm>
                <a:off x="18643314" y="12419118"/>
                <a:ext cx="3100208" cy="1295994"/>
              </a:xfrm>
              <a:custGeom>
                <a:avLst/>
                <a:gdLst/>
                <a:ahLst/>
                <a:cxnLst>
                  <a:cxn ang="0">
                    <a:pos x="wd2" y="hd2"/>
                  </a:cxn>
                  <a:cxn ang="5400000">
                    <a:pos x="wd2" y="hd2"/>
                  </a:cxn>
                  <a:cxn ang="10800000">
                    <a:pos x="wd2" y="hd2"/>
                  </a:cxn>
                  <a:cxn ang="16200000">
                    <a:pos x="wd2" y="hd2"/>
                  </a:cxn>
                </a:cxnLst>
                <a:rect l="0" t="0" r="r" b="b"/>
                <a:pathLst>
                  <a:path w="21600" h="21600" extrusionOk="0">
                    <a:moveTo>
                      <a:pt x="16554" y="10879"/>
                    </a:moveTo>
                    <a:lnTo>
                      <a:pt x="15846" y="10324"/>
                    </a:lnTo>
                    <a:lnTo>
                      <a:pt x="15182" y="9926"/>
                    </a:lnTo>
                    <a:lnTo>
                      <a:pt x="14607" y="9688"/>
                    </a:lnTo>
                    <a:lnTo>
                      <a:pt x="14031" y="9609"/>
                    </a:lnTo>
                    <a:lnTo>
                      <a:pt x="13544" y="9529"/>
                    </a:lnTo>
                    <a:lnTo>
                      <a:pt x="13102" y="9609"/>
                    </a:lnTo>
                    <a:lnTo>
                      <a:pt x="12703" y="9768"/>
                    </a:lnTo>
                    <a:lnTo>
                      <a:pt x="12393" y="9926"/>
                    </a:lnTo>
                    <a:lnTo>
                      <a:pt x="12084" y="10165"/>
                    </a:lnTo>
                    <a:lnTo>
                      <a:pt x="11862" y="10403"/>
                    </a:lnTo>
                    <a:lnTo>
                      <a:pt x="11464" y="10879"/>
                    </a:lnTo>
                    <a:lnTo>
                      <a:pt x="11287" y="11276"/>
                    </a:lnTo>
                    <a:lnTo>
                      <a:pt x="11198" y="11435"/>
                    </a:lnTo>
                    <a:lnTo>
                      <a:pt x="11110" y="11515"/>
                    </a:lnTo>
                    <a:lnTo>
                      <a:pt x="10977" y="11594"/>
                    </a:lnTo>
                    <a:lnTo>
                      <a:pt x="10889" y="11594"/>
                    </a:lnTo>
                    <a:lnTo>
                      <a:pt x="10933" y="11435"/>
                    </a:lnTo>
                    <a:lnTo>
                      <a:pt x="10977" y="11197"/>
                    </a:lnTo>
                    <a:lnTo>
                      <a:pt x="11375" y="9847"/>
                    </a:lnTo>
                    <a:lnTo>
                      <a:pt x="11685" y="8735"/>
                    </a:lnTo>
                    <a:lnTo>
                      <a:pt x="11995" y="7306"/>
                    </a:lnTo>
                    <a:lnTo>
                      <a:pt x="12261" y="5797"/>
                    </a:lnTo>
                    <a:lnTo>
                      <a:pt x="12393" y="4924"/>
                    </a:lnTo>
                    <a:lnTo>
                      <a:pt x="12482" y="4050"/>
                    </a:lnTo>
                    <a:lnTo>
                      <a:pt x="12526" y="3176"/>
                    </a:lnTo>
                    <a:lnTo>
                      <a:pt x="12526" y="1350"/>
                    </a:lnTo>
                    <a:lnTo>
                      <a:pt x="12438" y="397"/>
                    </a:lnTo>
                    <a:lnTo>
                      <a:pt x="12039" y="794"/>
                    </a:lnTo>
                    <a:lnTo>
                      <a:pt x="11597" y="1271"/>
                    </a:lnTo>
                    <a:lnTo>
                      <a:pt x="11110" y="1906"/>
                    </a:lnTo>
                    <a:lnTo>
                      <a:pt x="10534" y="2779"/>
                    </a:lnTo>
                    <a:lnTo>
                      <a:pt x="10003" y="3891"/>
                    </a:lnTo>
                    <a:lnTo>
                      <a:pt x="9738" y="4606"/>
                    </a:lnTo>
                    <a:lnTo>
                      <a:pt x="9516" y="5241"/>
                    </a:lnTo>
                    <a:lnTo>
                      <a:pt x="9295" y="6035"/>
                    </a:lnTo>
                    <a:lnTo>
                      <a:pt x="9118" y="6909"/>
                    </a:lnTo>
                    <a:lnTo>
                      <a:pt x="9030" y="6671"/>
                    </a:lnTo>
                    <a:lnTo>
                      <a:pt x="8808" y="6194"/>
                    </a:lnTo>
                    <a:lnTo>
                      <a:pt x="8543" y="5876"/>
                    </a:lnTo>
                    <a:lnTo>
                      <a:pt x="8410" y="5797"/>
                    </a:lnTo>
                    <a:lnTo>
                      <a:pt x="8277" y="5876"/>
                    </a:lnTo>
                    <a:lnTo>
                      <a:pt x="8144" y="6194"/>
                    </a:lnTo>
                    <a:lnTo>
                      <a:pt x="8056" y="6432"/>
                    </a:lnTo>
                    <a:lnTo>
                      <a:pt x="8056" y="6671"/>
                    </a:lnTo>
                    <a:lnTo>
                      <a:pt x="8100" y="6750"/>
                    </a:lnTo>
                    <a:lnTo>
                      <a:pt x="8189" y="7306"/>
                    </a:lnTo>
                    <a:lnTo>
                      <a:pt x="8321" y="8815"/>
                    </a:lnTo>
                    <a:lnTo>
                      <a:pt x="8410" y="9609"/>
                    </a:lnTo>
                    <a:lnTo>
                      <a:pt x="8454" y="10482"/>
                    </a:lnTo>
                    <a:lnTo>
                      <a:pt x="8454" y="11276"/>
                    </a:lnTo>
                    <a:lnTo>
                      <a:pt x="8410" y="11991"/>
                    </a:lnTo>
                    <a:lnTo>
                      <a:pt x="7879" y="10006"/>
                    </a:lnTo>
                    <a:lnTo>
                      <a:pt x="7480" y="8497"/>
                    </a:lnTo>
                    <a:lnTo>
                      <a:pt x="7082" y="6829"/>
                    </a:lnTo>
                    <a:lnTo>
                      <a:pt x="6772" y="5003"/>
                    </a:lnTo>
                    <a:lnTo>
                      <a:pt x="6639" y="4129"/>
                    </a:lnTo>
                    <a:lnTo>
                      <a:pt x="6551" y="3335"/>
                    </a:lnTo>
                    <a:lnTo>
                      <a:pt x="6507" y="2541"/>
                    </a:lnTo>
                    <a:lnTo>
                      <a:pt x="6551" y="1747"/>
                    </a:lnTo>
                    <a:lnTo>
                      <a:pt x="6595" y="1112"/>
                    </a:lnTo>
                    <a:lnTo>
                      <a:pt x="6728" y="476"/>
                    </a:lnTo>
                    <a:lnTo>
                      <a:pt x="6772" y="397"/>
                    </a:lnTo>
                    <a:lnTo>
                      <a:pt x="6772" y="238"/>
                    </a:lnTo>
                    <a:lnTo>
                      <a:pt x="6728" y="79"/>
                    </a:lnTo>
                    <a:lnTo>
                      <a:pt x="6595" y="0"/>
                    </a:lnTo>
                    <a:lnTo>
                      <a:pt x="6197" y="0"/>
                    </a:lnTo>
                    <a:lnTo>
                      <a:pt x="6064" y="79"/>
                    </a:lnTo>
                    <a:lnTo>
                      <a:pt x="5887" y="318"/>
                    </a:lnTo>
                    <a:lnTo>
                      <a:pt x="5754" y="556"/>
                    </a:lnTo>
                    <a:lnTo>
                      <a:pt x="5621" y="874"/>
                    </a:lnTo>
                    <a:lnTo>
                      <a:pt x="5577" y="1032"/>
                    </a:lnTo>
                    <a:lnTo>
                      <a:pt x="5444" y="1191"/>
                    </a:lnTo>
                    <a:lnTo>
                      <a:pt x="5400" y="1350"/>
                    </a:lnTo>
                    <a:lnTo>
                      <a:pt x="5356" y="1588"/>
                    </a:lnTo>
                    <a:lnTo>
                      <a:pt x="5400" y="2303"/>
                    </a:lnTo>
                    <a:lnTo>
                      <a:pt x="5489" y="3176"/>
                    </a:lnTo>
                    <a:lnTo>
                      <a:pt x="5621" y="4209"/>
                    </a:lnTo>
                    <a:lnTo>
                      <a:pt x="5843" y="5479"/>
                    </a:lnTo>
                    <a:lnTo>
                      <a:pt x="6152" y="6909"/>
                    </a:lnTo>
                    <a:lnTo>
                      <a:pt x="6551" y="8656"/>
                    </a:lnTo>
                    <a:lnTo>
                      <a:pt x="7569" y="12785"/>
                    </a:lnTo>
                    <a:lnTo>
                      <a:pt x="7259" y="12468"/>
                    </a:lnTo>
                    <a:lnTo>
                      <a:pt x="6905" y="11912"/>
                    </a:lnTo>
                    <a:lnTo>
                      <a:pt x="6507" y="11356"/>
                    </a:lnTo>
                    <a:lnTo>
                      <a:pt x="6197" y="10800"/>
                    </a:lnTo>
                    <a:lnTo>
                      <a:pt x="5621" y="9688"/>
                    </a:lnTo>
                    <a:lnTo>
                      <a:pt x="5400" y="9212"/>
                    </a:lnTo>
                    <a:lnTo>
                      <a:pt x="5356" y="9212"/>
                    </a:lnTo>
                    <a:lnTo>
                      <a:pt x="5267" y="9053"/>
                    </a:lnTo>
                    <a:lnTo>
                      <a:pt x="5090" y="8974"/>
                    </a:lnTo>
                    <a:lnTo>
                      <a:pt x="4869" y="9053"/>
                    </a:lnTo>
                    <a:lnTo>
                      <a:pt x="4780" y="9212"/>
                    </a:lnTo>
                    <a:lnTo>
                      <a:pt x="4736" y="9371"/>
                    </a:lnTo>
                    <a:lnTo>
                      <a:pt x="4692" y="9688"/>
                    </a:lnTo>
                    <a:lnTo>
                      <a:pt x="4825" y="10641"/>
                    </a:lnTo>
                    <a:lnTo>
                      <a:pt x="4869" y="10879"/>
                    </a:lnTo>
                    <a:lnTo>
                      <a:pt x="4382" y="10641"/>
                    </a:lnTo>
                    <a:lnTo>
                      <a:pt x="3895" y="10482"/>
                    </a:lnTo>
                    <a:lnTo>
                      <a:pt x="2567" y="10482"/>
                    </a:lnTo>
                    <a:lnTo>
                      <a:pt x="2169" y="10641"/>
                    </a:lnTo>
                    <a:lnTo>
                      <a:pt x="1461" y="10879"/>
                    </a:lnTo>
                    <a:lnTo>
                      <a:pt x="885" y="11276"/>
                    </a:lnTo>
                    <a:lnTo>
                      <a:pt x="398" y="11594"/>
                    </a:lnTo>
                    <a:lnTo>
                      <a:pt x="0" y="11991"/>
                    </a:lnTo>
                    <a:lnTo>
                      <a:pt x="398" y="12626"/>
                    </a:lnTo>
                    <a:lnTo>
                      <a:pt x="797" y="13182"/>
                    </a:lnTo>
                    <a:lnTo>
                      <a:pt x="1239" y="13659"/>
                    </a:lnTo>
                    <a:lnTo>
                      <a:pt x="1638" y="14135"/>
                    </a:lnTo>
                    <a:lnTo>
                      <a:pt x="2125" y="14532"/>
                    </a:lnTo>
                    <a:lnTo>
                      <a:pt x="2567" y="14850"/>
                    </a:lnTo>
                    <a:lnTo>
                      <a:pt x="3408" y="15326"/>
                    </a:lnTo>
                    <a:lnTo>
                      <a:pt x="4205" y="15644"/>
                    </a:lnTo>
                    <a:lnTo>
                      <a:pt x="4913" y="15882"/>
                    </a:lnTo>
                    <a:lnTo>
                      <a:pt x="5754" y="16041"/>
                    </a:lnTo>
                    <a:lnTo>
                      <a:pt x="5887" y="16121"/>
                    </a:lnTo>
                    <a:lnTo>
                      <a:pt x="5975" y="16121"/>
                    </a:lnTo>
                    <a:lnTo>
                      <a:pt x="5975" y="16200"/>
                    </a:lnTo>
                    <a:lnTo>
                      <a:pt x="5931" y="16359"/>
                    </a:lnTo>
                    <a:lnTo>
                      <a:pt x="5754" y="16518"/>
                    </a:lnTo>
                    <a:lnTo>
                      <a:pt x="5444" y="16597"/>
                    </a:lnTo>
                    <a:lnTo>
                      <a:pt x="5090" y="16756"/>
                    </a:lnTo>
                    <a:lnTo>
                      <a:pt x="4648" y="17153"/>
                    </a:lnTo>
                    <a:lnTo>
                      <a:pt x="4426" y="17391"/>
                    </a:lnTo>
                    <a:lnTo>
                      <a:pt x="4161" y="17709"/>
                    </a:lnTo>
                    <a:lnTo>
                      <a:pt x="3895" y="18106"/>
                    </a:lnTo>
                    <a:lnTo>
                      <a:pt x="3674" y="18582"/>
                    </a:lnTo>
                    <a:lnTo>
                      <a:pt x="3408" y="19218"/>
                    </a:lnTo>
                    <a:lnTo>
                      <a:pt x="3187" y="19853"/>
                    </a:lnTo>
                    <a:lnTo>
                      <a:pt x="2966" y="20647"/>
                    </a:lnTo>
                    <a:lnTo>
                      <a:pt x="2744" y="21600"/>
                    </a:lnTo>
                    <a:lnTo>
                      <a:pt x="14430" y="21600"/>
                    </a:lnTo>
                    <a:lnTo>
                      <a:pt x="13987" y="20329"/>
                    </a:lnTo>
                    <a:lnTo>
                      <a:pt x="13544" y="19218"/>
                    </a:lnTo>
                    <a:lnTo>
                      <a:pt x="13279" y="18741"/>
                    </a:lnTo>
                    <a:lnTo>
                      <a:pt x="12969" y="18344"/>
                    </a:lnTo>
                    <a:lnTo>
                      <a:pt x="12703" y="18026"/>
                    </a:lnTo>
                    <a:lnTo>
                      <a:pt x="12393" y="17788"/>
                    </a:lnTo>
                    <a:lnTo>
                      <a:pt x="12349" y="17709"/>
                    </a:lnTo>
                    <a:lnTo>
                      <a:pt x="12305" y="17550"/>
                    </a:lnTo>
                    <a:lnTo>
                      <a:pt x="12305" y="17391"/>
                    </a:lnTo>
                    <a:lnTo>
                      <a:pt x="12482" y="17391"/>
                    </a:lnTo>
                    <a:lnTo>
                      <a:pt x="13057" y="17550"/>
                    </a:lnTo>
                    <a:lnTo>
                      <a:pt x="13943" y="17868"/>
                    </a:lnTo>
                    <a:lnTo>
                      <a:pt x="14430" y="18026"/>
                    </a:lnTo>
                    <a:lnTo>
                      <a:pt x="15403" y="18026"/>
                    </a:lnTo>
                    <a:lnTo>
                      <a:pt x="15846" y="17947"/>
                    </a:lnTo>
                    <a:lnTo>
                      <a:pt x="16598" y="17550"/>
                    </a:lnTo>
                    <a:lnTo>
                      <a:pt x="17085" y="17312"/>
                    </a:lnTo>
                    <a:lnTo>
                      <a:pt x="17661" y="16915"/>
                    </a:lnTo>
                    <a:lnTo>
                      <a:pt x="18369" y="16359"/>
                    </a:lnTo>
                    <a:lnTo>
                      <a:pt x="19254" y="15565"/>
                    </a:lnTo>
                    <a:lnTo>
                      <a:pt x="20316" y="14532"/>
                    </a:lnTo>
                    <a:lnTo>
                      <a:pt x="21600" y="13182"/>
                    </a:lnTo>
                    <a:lnTo>
                      <a:pt x="21379" y="13262"/>
                    </a:lnTo>
                    <a:lnTo>
                      <a:pt x="21069" y="13262"/>
                    </a:lnTo>
                    <a:lnTo>
                      <a:pt x="20582" y="13182"/>
                    </a:lnTo>
                    <a:lnTo>
                      <a:pt x="19918" y="13024"/>
                    </a:lnTo>
                    <a:lnTo>
                      <a:pt x="19033" y="12547"/>
                    </a:lnTo>
                    <a:lnTo>
                      <a:pt x="17926" y="11832"/>
                    </a:lnTo>
                    <a:lnTo>
                      <a:pt x="16554" y="10879"/>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sp>
        <p:nvSpPr>
          <p:cNvPr id="1505" name="Title Text"/>
          <p:cNvSpPr txBox="1">
            <a:spLocks noGrp="1"/>
          </p:cNvSpPr>
          <p:nvPr>
            <p:ph type="title"/>
          </p:nvPr>
        </p:nvSpPr>
        <p:spPr>
          <a:xfrm>
            <a:off x="2691844" y="892175"/>
            <a:ext cx="7095068" cy="2371725"/>
          </a:xfrm>
          <a:prstGeom prst="rect">
            <a:avLst/>
          </a:prstGeom>
        </p:spPr>
        <p:txBody>
          <a:bodyPr lIns="108854" tIns="108854" rIns="108854" bIns="108854" anchor="b"/>
          <a:lstStyle>
            <a:lvl1pPr algn="l" defTabSz="1088547">
              <a:defRPr sz="5700">
                <a:latin typeface="Verdana"/>
                <a:ea typeface="Verdana"/>
                <a:cs typeface="Verdana"/>
                <a:sym typeface="Verdana"/>
              </a:defRPr>
            </a:lvl1pPr>
          </a:lstStyle>
          <a:p>
            <a:r>
              <a:t>Title Text</a:t>
            </a:r>
          </a:p>
        </p:txBody>
      </p:sp>
      <p:sp>
        <p:nvSpPr>
          <p:cNvPr id="1506" name="Body Level One…"/>
          <p:cNvSpPr txBox="1">
            <a:spLocks noGrp="1"/>
          </p:cNvSpPr>
          <p:nvPr>
            <p:ph type="body" sz="half" idx="1"/>
          </p:nvPr>
        </p:nvSpPr>
        <p:spPr>
          <a:xfrm>
            <a:off x="10273744" y="892175"/>
            <a:ext cx="11412985" cy="10829926"/>
          </a:xfrm>
          <a:prstGeom prst="rect">
            <a:avLst/>
          </a:prstGeom>
        </p:spPr>
        <p:txBody>
          <a:bodyPr lIns="108854" tIns="108854" rIns="108854" bIns="108854"/>
          <a:lstStyle>
            <a:lvl1pPr marL="816411" indent="-816411" defTabSz="1088547">
              <a:spcBef>
                <a:spcPts val="1400"/>
              </a:spcBef>
              <a:buClr>
                <a:srgbClr val="FF9000"/>
              </a:buClr>
              <a:buSzPct val="100000"/>
              <a:buFont typeface="Verdana"/>
              <a:buChar char=""/>
              <a:defRPr sz="4300">
                <a:latin typeface="Verdana"/>
                <a:ea typeface="Verdana"/>
                <a:cs typeface="Verdana"/>
                <a:sym typeface="Verdana"/>
              </a:defRPr>
            </a:lvl1pPr>
            <a:lvl2pPr marL="1858408" indent="-769859" defTabSz="1088547">
              <a:spcBef>
                <a:spcPts val="1400"/>
              </a:spcBef>
              <a:buClr>
                <a:srgbClr val="FF9000"/>
              </a:buClr>
              <a:buSzPct val="100000"/>
              <a:buFont typeface="Verdana"/>
              <a:buChar char=""/>
              <a:defRPr sz="4300">
                <a:latin typeface="Verdana"/>
                <a:ea typeface="Verdana"/>
                <a:cs typeface="Verdana"/>
                <a:sym typeface="Verdana"/>
              </a:defRPr>
            </a:lvl2pPr>
            <a:lvl3pPr marL="2886299" indent="-709203" defTabSz="1088547">
              <a:spcBef>
                <a:spcPts val="1400"/>
              </a:spcBef>
              <a:buClr>
                <a:srgbClr val="FF9000"/>
              </a:buClr>
              <a:buSzPct val="100000"/>
              <a:buFont typeface="Verdana"/>
              <a:buChar char=""/>
              <a:defRPr sz="4300">
                <a:latin typeface="Verdana"/>
                <a:ea typeface="Verdana"/>
                <a:cs typeface="Verdana"/>
                <a:sym typeface="Verdana"/>
              </a:defRPr>
            </a:lvl3pPr>
            <a:lvl4pPr marL="4072668" indent="-807027" defTabSz="1088547">
              <a:spcBef>
                <a:spcPts val="1400"/>
              </a:spcBef>
              <a:buClr>
                <a:srgbClr val="FF9000"/>
              </a:buClr>
              <a:buSzPct val="100000"/>
              <a:buFont typeface="Verdana"/>
              <a:buChar char=""/>
              <a:defRPr sz="4300">
                <a:latin typeface="Verdana"/>
                <a:ea typeface="Verdana"/>
                <a:cs typeface="Verdana"/>
                <a:sym typeface="Verdana"/>
              </a:defRPr>
            </a:lvl4pPr>
            <a:lvl5pPr marL="5161217" indent="-807027" defTabSz="1088547">
              <a:spcBef>
                <a:spcPts val="1400"/>
              </a:spcBef>
              <a:buClr>
                <a:srgbClr val="FF9000"/>
              </a:buClr>
              <a:buSzPct val="100000"/>
              <a:buFont typeface="Verdana"/>
              <a:buChar char=""/>
              <a:defRPr sz="43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507" name="Text Placeholder 3"/>
          <p:cNvSpPr>
            <a:spLocks noGrp="1"/>
          </p:cNvSpPr>
          <p:nvPr>
            <p:ph type="body" sz="quarter" idx="21"/>
          </p:nvPr>
        </p:nvSpPr>
        <p:spPr>
          <a:xfrm>
            <a:off x="2691844" y="3263898"/>
            <a:ext cx="7095067" cy="8458201"/>
          </a:xfrm>
          <a:prstGeom prst="rect">
            <a:avLst/>
          </a:prstGeom>
        </p:spPr>
        <p:txBody>
          <a:bodyPr lIns="108854" tIns="108854" rIns="108854" bIns="108854" anchor="t"/>
          <a:lstStyle/>
          <a:p>
            <a:endParaRPr/>
          </a:p>
        </p:txBody>
      </p:sp>
      <p:sp>
        <p:nvSpPr>
          <p:cNvPr id="1508" name="Slide Number"/>
          <p:cNvSpPr txBox="1">
            <a:spLocks noGrp="1"/>
          </p:cNvSpPr>
          <p:nvPr>
            <p:ph type="sldNum" sz="quarter" idx="2"/>
          </p:nvPr>
        </p:nvSpPr>
        <p:spPr>
          <a:xfrm>
            <a:off x="1527087" y="11755764"/>
            <a:ext cx="924766" cy="878109"/>
          </a:xfrm>
          <a:prstGeom prst="rect">
            <a:avLst/>
          </a:prstGeom>
        </p:spPr>
        <p:txBody>
          <a:bodyPr lIns="108854" tIns="108854" rIns="108854" bIns="108854" anchor="b"/>
          <a:lstStyle>
            <a:lvl1pPr algn="l">
              <a:defRPr sz="4300">
                <a:solidFill>
                  <a:srgbClr val="FF9000"/>
                </a:solidFill>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D6251B"/>
            </a:gs>
            <a:gs pos="92000">
              <a:srgbClr val="850D00"/>
            </a:gs>
          </a:gsLst>
          <a:lin ang="5400000" scaled="0"/>
        </a:gradFill>
        <a:effectLst/>
      </p:bgPr>
    </p:bg>
    <p:spTree>
      <p:nvGrpSpPr>
        <p:cNvPr id="1" name=""/>
        <p:cNvGrpSpPr/>
        <p:nvPr/>
      </p:nvGrpSpPr>
      <p:grpSpPr>
        <a:xfrm>
          <a:off x="0" y="0"/>
          <a:ext cx="0" cy="0"/>
          <a:chOff x="0" y="0"/>
          <a:chExt cx="0" cy="0"/>
        </a:xfrm>
      </p:grpSpPr>
      <p:grpSp>
        <p:nvGrpSpPr>
          <p:cNvPr id="1545" name="Group 60"/>
          <p:cNvGrpSpPr/>
          <p:nvPr/>
        </p:nvGrpSpPr>
        <p:grpSpPr>
          <a:xfrm>
            <a:off x="-410498" y="-14"/>
            <a:ext cx="25332062" cy="14280535"/>
            <a:chOff x="-3" y="-2"/>
            <a:chExt cx="25332061" cy="14280535"/>
          </a:xfrm>
        </p:grpSpPr>
        <p:grpSp>
          <p:nvGrpSpPr>
            <p:cNvPr id="1521" name="Group 182"/>
            <p:cNvGrpSpPr/>
            <p:nvPr/>
          </p:nvGrpSpPr>
          <p:grpSpPr>
            <a:xfrm>
              <a:off x="-4" y="1226"/>
              <a:ext cx="24702284" cy="14279307"/>
              <a:chOff x="-1" y="-1"/>
              <a:chExt cx="24702282" cy="14279306"/>
            </a:xfrm>
          </p:grpSpPr>
          <p:sp>
            <p:nvSpPr>
              <p:cNvPr id="1515" name="Freeform 12"/>
              <p:cNvSpPr/>
              <p:nvPr/>
            </p:nvSpPr>
            <p:spPr>
              <a:xfrm rot="8051039">
                <a:off x="730603" y="7199502"/>
                <a:ext cx="2109774" cy="2929200"/>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16" name="Freeform 28"/>
              <p:cNvSpPr/>
              <p:nvPr/>
            </p:nvSpPr>
            <p:spPr>
              <a:xfrm rot="7569598">
                <a:off x="2178568" y="-45691"/>
                <a:ext cx="1665346" cy="350263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17" name="Freeform 36"/>
              <p:cNvSpPr/>
              <p:nvPr/>
            </p:nvSpPr>
            <p:spPr>
              <a:xfrm rot="11849821">
                <a:off x="21077787" y="1194321"/>
                <a:ext cx="2838072" cy="2126294"/>
              </a:xfrm>
              <a:custGeom>
                <a:avLst/>
                <a:gdLst/>
                <a:ahLst/>
                <a:cxnLst>
                  <a:cxn ang="0">
                    <a:pos x="wd2" y="hd2"/>
                  </a:cxn>
                  <a:cxn ang="5400000">
                    <a:pos x="wd2" y="hd2"/>
                  </a:cxn>
                  <a:cxn ang="10800000">
                    <a:pos x="wd2" y="hd2"/>
                  </a:cxn>
                  <a:cxn ang="16200000">
                    <a:pos x="wd2" y="hd2"/>
                  </a:cxn>
                </a:cxnLst>
                <a:rect l="0" t="0" r="r" b="b"/>
                <a:pathLst>
                  <a:path w="21600" h="21600" extrusionOk="0">
                    <a:moveTo>
                      <a:pt x="15822" y="9480"/>
                    </a:moveTo>
                    <a:lnTo>
                      <a:pt x="15638" y="9526"/>
                    </a:lnTo>
                    <a:lnTo>
                      <a:pt x="15455" y="9595"/>
                    </a:lnTo>
                    <a:lnTo>
                      <a:pt x="15065" y="9779"/>
                    </a:lnTo>
                    <a:lnTo>
                      <a:pt x="14675" y="10031"/>
                    </a:lnTo>
                    <a:lnTo>
                      <a:pt x="14308" y="10284"/>
                    </a:lnTo>
                    <a:lnTo>
                      <a:pt x="13643" y="10789"/>
                    </a:lnTo>
                    <a:lnTo>
                      <a:pt x="13254" y="11110"/>
                    </a:lnTo>
                    <a:lnTo>
                      <a:pt x="13162" y="11156"/>
                    </a:lnTo>
                    <a:lnTo>
                      <a:pt x="13093" y="11179"/>
                    </a:lnTo>
                    <a:lnTo>
                      <a:pt x="13070" y="11156"/>
                    </a:lnTo>
                    <a:lnTo>
                      <a:pt x="13047" y="11110"/>
                    </a:lnTo>
                    <a:lnTo>
                      <a:pt x="13047" y="10972"/>
                    </a:lnTo>
                    <a:lnTo>
                      <a:pt x="13185" y="10834"/>
                    </a:lnTo>
                    <a:lnTo>
                      <a:pt x="13299" y="10674"/>
                    </a:lnTo>
                    <a:lnTo>
                      <a:pt x="13391" y="10513"/>
                    </a:lnTo>
                    <a:lnTo>
                      <a:pt x="13483" y="10329"/>
                    </a:lnTo>
                    <a:lnTo>
                      <a:pt x="13620" y="9962"/>
                    </a:lnTo>
                    <a:lnTo>
                      <a:pt x="13712" y="9549"/>
                    </a:lnTo>
                    <a:lnTo>
                      <a:pt x="13781" y="9113"/>
                    </a:lnTo>
                    <a:lnTo>
                      <a:pt x="13804" y="8654"/>
                    </a:lnTo>
                    <a:lnTo>
                      <a:pt x="13804" y="8172"/>
                    </a:lnTo>
                    <a:lnTo>
                      <a:pt x="13781" y="7713"/>
                    </a:lnTo>
                    <a:lnTo>
                      <a:pt x="13735" y="7231"/>
                    </a:lnTo>
                    <a:lnTo>
                      <a:pt x="13689" y="6772"/>
                    </a:lnTo>
                    <a:lnTo>
                      <a:pt x="13552" y="5922"/>
                    </a:lnTo>
                    <a:lnTo>
                      <a:pt x="13414" y="5211"/>
                    </a:lnTo>
                    <a:lnTo>
                      <a:pt x="13322" y="4683"/>
                    </a:lnTo>
                    <a:lnTo>
                      <a:pt x="13299" y="4453"/>
                    </a:lnTo>
                    <a:lnTo>
                      <a:pt x="13208" y="4224"/>
                    </a:lnTo>
                    <a:lnTo>
                      <a:pt x="13116" y="3971"/>
                    </a:lnTo>
                    <a:lnTo>
                      <a:pt x="13001" y="3719"/>
                    </a:lnTo>
                    <a:lnTo>
                      <a:pt x="12703" y="3168"/>
                    </a:lnTo>
                    <a:lnTo>
                      <a:pt x="12359" y="2640"/>
                    </a:lnTo>
                    <a:lnTo>
                      <a:pt x="12015" y="2135"/>
                    </a:lnTo>
                    <a:lnTo>
                      <a:pt x="11694" y="1699"/>
                    </a:lnTo>
                    <a:lnTo>
                      <a:pt x="11442" y="1377"/>
                    </a:lnTo>
                    <a:lnTo>
                      <a:pt x="11282" y="1194"/>
                    </a:lnTo>
                    <a:lnTo>
                      <a:pt x="11167" y="1079"/>
                    </a:lnTo>
                    <a:lnTo>
                      <a:pt x="10983" y="712"/>
                    </a:lnTo>
                    <a:lnTo>
                      <a:pt x="10915" y="505"/>
                    </a:lnTo>
                    <a:lnTo>
                      <a:pt x="10823" y="161"/>
                    </a:lnTo>
                    <a:lnTo>
                      <a:pt x="10800" y="0"/>
                    </a:lnTo>
                    <a:lnTo>
                      <a:pt x="10754" y="161"/>
                    </a:lnTo>
                    <a:lnTo>
                      <a:pt x="10662" y="505"/>
                    </a:lnTo>
                    <a:lnTo>
                      <a:pt x="10594" y="712"/>
                    </a:lnTo>
                    <a:lnTo>
                      <a:pt x="10525" y="895"/>
                    </a:lnTo>
                    <a:lnTo>
                      <a:pt x="10433" y="1079"/>
                    </a:lnTo>
                    <a:lnTo>
                      <a:pt x="10135" y="1377"/>
                    </a:lnTo>
                    <a:lnTo>
                      <a:pt x="9883" y="1699"/>
                    </a:lnTo>
                    <a:lnTo>
                      <a:pt x="9562" y="2135"/>
                    </a:lnTo>
                    <a:lnTo>
                      <a:pt x="9218" y="2640"/>
                    </a:lnTo>
                    <a:lnTo>
                      <a:pt x="8897" y="3168"/>
                    </a:lnTo>
                    <a:lnTo>
                      <a:pt x="8599" y="3719"/>
                    </a:lnTo>
                    <a:lnTo>
                      <a:pt x="8461" y="3971"/>
                    </a:lnTo>
                    <a:lnTo>
                      <a:pt x="8369" y="4224"/>
                    </a:lnTo>
                    <a:lnTo>
                      <a:pt x="8301" y="4453"/>
                    </a:lnTo>
                    <a:lnTo>
                      <a:pt x="8255" y="4683"/>
                    </a:lnTo>
                    <a:lnTo>
                      <a:pt x="8163" y="5211"/>
                    </a:lnTo>
                    <a:lnTo>
                      <a:pt x="8048" y="5922"/>
                    </a:lnTo>
                    <a:lnTo>
                      <a:pt x="7911" y="6772"/>
                    </a:lnTo>
                    <a:lnTo>
                      <a:pt x="7842" y="7231"/>
                    </a:lnTo>
                    <a:lnTo>
                      <a:pt x="7796" y="7713"/>
                    </a:lnTo>
                    <a:lnTo>
                      <a:pt x="7773" y="8172"/>
                    </a:lnTo>
                    <a:lnTo>
                      <a:pt x="7773" y="8654"/>
                    </a:lnTo>
                    <a:lnTo>
                      <a:pt x="7796" y="9113"/>
                    </a:lnTo>
                    <a:lnTo>
                      <a:pt x="7865" y="9549"/>
                    </a:lnTo>
                    <a:lnTo>
                      <a:pt x="7957" y="9962"/>
                    </a:lnTo>
                    <a:lnTo>
                      <a:pt x="8025" y="10146"/>
                    </a:lnTo>
                    <a:lnTo>
                      <a:pt x="8117" y="10329"/>
                    </a:lnTo>
                    <a:lnTo>
                      <a:pt x="8186" y="10513"/>
                    </a:lnTo>
                    <a:lnTo>
                      <a:pt x="8415" y="10834"/>
                    </a:lnTo>
                    <a:lnTo>
                      <a:pt x="8530" y="10972"/>
                    </a:lnTo>
                    <a:lnTo>
                      <a:pt x="8553" y="11018"/>
                    </a:lnTo>
                    <a:lnTo>
                      <a:pt x="8553" y="11110"/>
                    </a:lnTo>
                    <a:lnTo>
                      <a:pt x="8530" y="11156"/>
                    </a:lnTo>
                    <a:lnTo>
                      <a:pt x="8484" y="11179"/>
                    </a:lnTo>
                    <a:lnTo>
                      <a:pt x="8346" y="11110"/>
                    </a:lnTo>
                    <a:lnTo>
                      <a:pt x="7957" y="10789"/>
                    </a:lnTo>
                    <a:lnTo>
                      <a:pt x="7292" y="10284"/>
                    </a:lnTo>
                    <a:lnTo>
                      <a:pt x="6512" y="9779"/>
                    </a:lnTo>
                    <a:lnTo>
                      <a:pt x="6122" y="9595"/>
                    </a:lnTo>
                    <a:lnTo>
                      <a:pt x="5939" y="9526"/>
                    </a:lnTo>
                    <a:lnTo>
                      <a:pt x="5778" y="9480"/>
                    </a:lnTo>
                    <a:lnTo>
                      <a:pt x="5068" y="9319"/>
                    </a:lnTo>
                    <a:lnTo>
                      <a:pt x="4609" y="9228"/>
                    </a:lnTo>
                    <a:lnTo>
                      <a:pt x="4059" y="9159"/>
                    </a:lnTo>
                    <a:lnTo>
                      <a:pt x="3348" y="9113"/>
                    </a:lnTo>
                    <a:lnTo>
                      <a:pt x="2476" y="9090"/>
                    </a:lnTo>
                    <a:lnTo>
                      <a:pt x="1353" y="9113"/>
                    </a:lnTo>
                    <a:lnTo>
                      <a:pt x="0" y="9182"/>
                    </a:lnTo>
                    <a:lnTo>
                      <a:pt x="46" y="9205"/>
                    </a:lnTo>
                    <a:lnTo>
                      <a:pt x="206" y="9251"/>
                    </a:lnTo>
                    <a:lnTo>
                      <a:pt x="459" y="9365"/>
                    </a:lnTo>
                    <a:lnTo>
                      <a:pt x="825" y="9595"/>
                    </a:lnTo>
                    <a:lnTo>
                      <a:pt x="1055" y="9756"/>
                    </a:lnTo>
                    <a:lnTo>
                      <a:pt x="1307" y="9985"/>
                    </a:lnTo>
                    <a:lnTo>
                      <a:pt x="1605" y="10238"/>
                    </a:lnTo>
                    <a:lnTo>
                      <a:pt x="1926" y="10536"/>
                    </a:lnTo>
                    <a:lnTo>
                      <a:pt x="2270" y="10903"/>
                    </a:lnTo>
                    <a:lnTo>
                      <a:pt x="2660" y="11316"/>
                    </a:lnTo>
                    <a:lnTo>
                      <a:pt x="3073" y="11799"/>
                    </a:lnTo>
                    <a:lnTo>
                      <a:pt x="3508" y="12349"/>
                    </a:lnTo>
                    <a:lnTo>
                      <a:pt x="3990" y="12900"/>
                    </a:lnTo>
                    <a:lnTo>
                      <a:pt x="4425" y="13336"/>
                    </a:lnTo>
                    <a:lnTo>
                      <a:pt x="4861" y="13704"/>
                    </a:lnTo>
                    <a:lnTo>
                      <a:pt x="5274" y="13979"/>
                    </a:lnTo>
                    <a:lnTo>
                      <a:pt x="5664" y="14209"/>
                    </a:lnTo>
                    <a:lnTo>
                      <a:pt x="6031" y="14346"/>
                    </a:lnTo>
                    <a:lnTo>
                      <a:pt x="6375" y="14461"/>
                    </a:lnTo>
                    <a:lnTo>
                      <a:pt x="6696" y="14507"/>
                    </a:lnTo>
                    <a:lnTo>
                      <a:pt x="6971" y="14530"/>
                    </a:lnTo>
                    <a:lnTo>
                      <a:pt x="7246" y="14530"/>
                    </a:lnTo>
                    <a:lnTo>
                      <a:pt x="7452" y="14507"/>
                    </a:lnTo>
                    <a:lnTo>
                      <a:pt x="7659" y="14461"/>
                    </a:lnTo>
                    <a:lnTo>
                      <a:pt x="7911" y="14369"/>
                    </a:lnTo>
                    <a:lnTo>
                      <a:pt x="8003" y="14323"/>
                    </a:lnTo>
                    <a:lnTo>
                      <a:pt x="8071" y="14323"/>
                    </a:lnTo>
                    <a:lnTo>
                      <a:pt x="8209" y="14346"/>
                    </a:lnTo>
                    <a:lnTo>
                      <a:pt x="8255" y="14369"/>
                    </a:lnTo>
                    <a:lnTo>
                      <a:pt x="8255" y="14415"/>
                    </a:lnTo>
                    <a:lnTo>
                      <a:pt x="8232" y="14461"/>
                    </a:lnTo>
                    <a:lnTo>
                      <a:pt x="8117" y="14553"/>
                    </a:lnTo>
                    <a:lnTo>
                      <a:pt x="7865" y="14714"/>
                    </a:lnTo>
                    <a:lnTo>
                      <a:pt x="7475" y="14989"/>
                    </a:lnTo>
                    <a:lnTo>
                      <a:pt x="6971" y="15356"/>
                    </a:lnTo>
                    <a:lnTo>
                      <a:pt x="6696" y="15609"/>
                    </a:lnTo>
                    <a:lnTo>
                      <a:pt x="6397" y="15861"/>
                    </a:lnTo>
                    <a:lnTo>
                      <a:pt x="6099" y="16137"/>
                    </a:lnTo>
                    <a:lnTo>
                      <a:pt x="5801" y="16458"/>
                    </a:lnTo>
                    <a:lnTo>
                      <a:pt x="5526" y="16780"/>
                    </a:lnTo>
                    <a:lnTo>
                      <a:pt x="5251" y="17147"/>
                    </a:lnTo>
                    <a:lnTo>
                      <a:pt x="4999" y="17514"/>
                    </a:lnTo>
                    <a:lnTo>
                      <a:pt x="4769" y="17927"/>
                    </a:lnTo>
                    <a:lnTo>
                      <a:pt x="4586" y="18340"/>
                    </a:lnTo>
                    <a:lnTo>
                      <a:pt x="4425" y="18800"/>
                    </a:lnTo>
                    <a:lnTo>
                      <a:pt x="4838" y="18800"/>
                    </a:lnTo>
                    <a:lnTo>
                      <a:pt x="5274" y="18754"/>
                    </a:lnTo>
                    <a:lnTo>
                      <a:pt x="5549" y="18731"/>
                    </a:lnTo>
                    <a:lnTo>
                      <a:pt x="5847" y="18662"/>
                    </a:lnTo>
                    <a:lnTo>
                      <a:pt x="6168" y="18593"/>
                    </a:lnTo>
                    <a:lnTo>
                      <a:pt x="6512" y="18501"/>
                    </a:lnTo>
                    <a:lnTo>
                      <a:pt x="6856" y="18386"/>
                    </a:lnTo>
                    <a:lnTo>
                      <a:pt x="7200" y="18226"/>
                    </a:lnTo>
                    <a:lnTo>
                      <a:pt x="7567" y="18042"/>
                    </a:lnTo>
                    <a:lnTo>
                      <a:pt x="7911" y="17813"/>
                    </a:lnTo>
                    <a:lnTo>
                      <a:pt x="8255" y="17560"/>
                    </a:lnTo>
                    <a:lnTo>
                      <a:pt x="8599" y="17262"/>
                    </a:lnTo>
                    <a:lnTo>
                      <a:pt x="8622" y="17399"/>
                    </a:lnTo>
                    <a:lnTo>
                      <a:pt x="8690" y="17698"/>
                    </a:lnTo>
                    <a:lnTo>
                      <a:pt x="8759" y="17858"/>
                    </a:lnTo>
                    <a:lnTo>
                      <a:pt x="8828" y="17973"/>
                    </a:lnTo>
                    <a:lnTo>
                      <a:pt x="8920" y="18065"/>
                    </a:lnTo>
                    <a:lnTo>
                      <a:pt x="8989" y="18088"/>
                    </a:lnTo>
                    <a:lnTo>
                      <a:pt x="9057" y="18088"/>
                    </a:lnTo>
                    <a:lnTo>
                      <a:pt x="9149" y="18042"/>
                    </a:lnTo>
                    <a:lnTo>
                      <a:pt x="9241" y="18019"/>
                    </a:lnTo>
                    <a:lnTo>
                      <a:pt x="9355" y="17904"/>
                    </a:lnTo>
                    <a:lnTo>
                      <a:pt x="9401" y="17813"/>
                    </a:lnTo>
                    <a:lnTo>
                      <a:pt x="9401" y="17767"/>
                    </a:lnTo>
                    <a:lnTo>
                      <a:pt x="9493" y="17468"/>
                    </a:lnTo>
                    <a:lnTo>
                      <a:pt x="9699" y="16734"/>
                    </a:lnTo>
                    <a:lnTo>
                      <a:pt x="9837" y="16321"/>
                    </a:lnTo>
                    <a:lnTo>
                      <a:pt x="9997" y="15907"/>
                    </a:lnTo>
                    <a:lnTo>
                      <a:pt x="10181" y="15540"/>
                    </a:lnTo>
                    <a:lnTo>
                      <a:pt x="10273" y="15379"/>
                    </a:lnTo>
                    <a:lnTo>
                      <a:pt x="10364" y="15265"/>
                    </a:lnTo>
                    <a:lnTo>
                      <a:pt x="10364" y="16389"/>
                    </a:lnTo>
                    <a:lnTo>
                      <a:pt x="10318" y="17216"/>
                    </a:lnTo>
                    <a:lnTo>
                      <a:pt x="10273" y="17675"/>
                    </a:lnTo>
                    <a:lnTo>
                      <a:pt x="10227" y="18157"/>
                    </a:lnTo>
                    <a:lnTo>
                      <a:pt x="10158" y="18616"/>
                    </a:lnTo>
                    <a:lnTo>
                      <a:pt x="10066" y="19098"/>
                    </a:lnTo>
                    <a:lnTo>
                      <a:pt x="9975" y="19534"/>
                    </a:lnTo>
                    <a:lnTo>
                      <a:pt x="9837" y="19947"/>
                    </a:lnTo>
                    <a:lnTo>
                      <a:pt x="9676" y="20338"/>
                    </a:lnTo>
                    <a:lnTo>
                      <a:pt x="9401" y="20820"/>
                    </a:lnTo>
                    <a:lnTo>
                      <a:pt x="9172" y="21049"/>
                    </a:lnTo>
                    <a:lnTo>
                      <a:pt x="9034" y="21141"/>
                    </a:lnTo>
                    <a:lnTo>
                      <a:pt x="8943" y="21233"/>
                    </a:lnTo>
                    <a:lnTo>
                      <a:pt x="8943" y="21325"/>
                    </a:lnTo>
                    <a:lnTo>
                      <a:pt x="9034" y="21416"/>
                    </a:lnTo>
                    <a:lnTo>
                      <a:pt x="9126" y="21485"/>
                    </a:lnTo>
                    <a:lnTo>
                      <a:pt x="9355" y="21577"/>
                    </a:lnTo>
                    <a:lnTo>
                      <a:pt x="9493" y="21600"/>
                    </a:lnTo>
                    <a:lnTo>
                      <a:pt x="9654" y="21600"/>
                    </a:lnTo>
                    <a:lnTo>
                      <a:pt x="9837" y="21554"/>
                    </a:lnTo>
                    <a:lnTo>
                      <a:pt x="10020" y="21439"/>
                    </a:lnTo>
                    <a:lnTo>
                      <a:pt x="10066" y="21416"/>
                    </a:lnTo>
                    <a:lnTo>
                      <a:pt x="10135" y="21393"/>
                    </a:lnTo>
                    <a:lnTo>
                      <a:pt x="10227" y="21393"/>
                    </a:lnTo>
                    <a:lnTo>
                      <a:pt x="10318" y="21348"/>
                    </a:lnTo>
                    <a:lnTo>
                      <a:pt x="10364" y="21302"/>
                    </a:lnTo>
                    <a:lnTo>
                      <a:pt x="10410" y="21233"/>
                    </a:lnTo>
                    <a:lnTo>
                      <a:pt x="10548" y="20911"/>
                    </a:lnTo>
                    <a:lnTo>
                      <a:pt x="10685" y="20475"/>
                    </a:lnTo>
                    <a:lnTo>
                      <a:pt x="10800" y="19947"/>
                    </a:lnTo>
                    <a:lnTo>
                      <a:pt x="10915" y="19282"/>
                    </a:lnTo>
                    <a:lnTo>
                      <a:pt x="11006" y="18478"/>
                    </a:lnTo>
                    <a:lnTo>
                      <a:pt x="11098" y="17560"/>
                    </a:lnTo>
                    <a:lnTo>
                      <a:pt x="11167" y="16481"/>
                    </a:lnTo>
                    <a:lnTo>
                      <a:pt x="11236" y="15265"/>
                    </a:lnTo>
                    <a:lnTo>
                      <a:pt x="11327" y="15402"/>
                    </a:lnTo>
                    <a:lnTo>
                      <a:pt x="11419" y="15563"/>
                    </a:lnTo>
                    <a:lnTo>
                      <a:pt x="11603" y="15930"/>
                    </a:lnTo>
                    <a:lnTo>
                      <a:pt x="11763" y="16343"/>
                    </a:lnTo>
                    <a:lnTo>
                      <a:pt x="11901" y="16757"/>
                    </a:lnTo>
                    <a:lnTo>
                      <a:pt x="12107" y="17468"/>
                    </a:lnTo>
                    <a:lnTo>
                      <a:pt x="12176" y="17767"/>
                    </a:lnTo>
                    <a:lnTo>
                      <a:pt x="12176" y="17813"/>
                    </a:lnTo>
                    <a:lnTo>
                      <a:pt x="12222" y="17904"/>
                    </a:lnTo>
                    <a:lnTo>
                      <a:pt x="12336" y="18019"/>
                    </a:lnTo>
                    <a:lnTo>
                      <a:pt x="12428" y="18042"/>
                    </a:lnTo>
                    <a:lnTo>
                      <a:pt x="12543" y="18088"/>
                    </a:lnTo>
                    <a:lnTo>
                      <a:pt x="12611" y="18088"/>
                    </a:lnTo>
                    <a:lnTo>
                      <a:pt x="12657" y="18065"/>
                    </a:lnTo>
                    <a:lnTo>
                      <a:pt x="12749" y="17973"/>
                    </a:lnTo>
                    <a:lnTo>
                      <a:pt x="12841" y="17858"/>
                    </a:lnTo>
                    <a:lnTo>
                      <a:pt x="12887" y="17698"/>
                    </a:lnTo>
                    <a:lnTo>
                      <a:pt x="12978" y="17399"/>
                    </a:lnTo>
                    <a:lnTo>
                      <a:pt x="13001" y="17262"/>
                    </a:lnTo>
                    <a:lnTo>
                      <a:pt x="13322" y="17560"/>
                    </a:lnTo>
                    <a:lnTo>
                      <a:pt x="13666" y="17813"/>
                    </a:lnTo>
                    <a:lnTo>
                      <a:pt x="14033" y="18042"/>
                    </a:lnTo>
                    <a:lnTo>
                      <a:pt x="14377" y="18226"/>
                    </a:lnTo>
                    <a:lnTo>
                      <a:pt x="14744" y="18386"/>
                    </a:lnTo>
                    <a:lnTo>
                      <a:pt x="15088" y="18501"/>
                    </a:lnTo>
                    <a:lnTo>
                      <a:pt x="15409" y="18593"/>
                    </a:lnTo>
                    <a:lnTo>
                      <a:pt x="15730" y="18662"/>
                    </a:lnTo>
                    <a:lnTo>
                      <a:pt x="16028" y="18731"/>
                    </a:lnTo>
                    <a:lnTo>
                      <a:pt x="16303" y="18754"/>
                    </a:lnTo>
                    <a:lnTo>
                      <a:pt x="16762" y="18800"/>
                    </a:lnTo>
                    <a:lnTo>
                      <a:pt x="17175" y="18800"/>
                    </a:lnTo>
                    <a:lnTo>
                      <a:pt x="17014" y="18340"/>
                    </a:lnTo>
                    <a:lnTo>
                      <a:pt x="16808" y="17927"/>
                    </a:lnTo>
                    <a:lnTo>
                      <a:pt x="16578" y="17514"/>
                    </a:lnTo>
                    <a:lnTo>
                      <a:pt x="16074" y="16780"/>
                    </a:lnTo>
                    <a:lnTo>
                      <a:pt x="15478" y="16137"/>
                    </a:lnTo>
                    <a:lnTo>
                      <a:pt x="15203" y="15861"/>
                    </a:lnTo>
                    <a:lnTo>
                      <a:pt x="14904" y="15609"/>
                    </a:lnTo>
                    <a:lnTo>
                      <a:pt x="14629" y="15356"/>
                    </a:lnTo>
                    <a:lnTo>
                      <a:pt x="14102" y="14989"/>
                    </a:lnTo>
                    <a:lnTo>
                      <a:pt x="13712" y="14714"/>
                    </a:lnTo>
                    <a:lnTo>
                      <a:pt x="13483" y="14553"/>
                    </a:lnTo>
                    <a:lnTo>
                      <a:pt x="13368" y="14461"/>
                    </a:lnTo>
                    <a:lnTo>
                      <a:pt x="13322" y="14415"/>
                    </a:lnTo>
                    <a:lnTo>
                      <a:pt x="13345" y="14369"/>
                    </a:lnTo>
                    <a:lnTo>
                      <a:pt x="13391" y="14346"/>
                    </a:lnTo>
                    <a:lnTo>
                      <a:pt x="13506" y="14323"/>
                    </a:lnTo>
                    <a:lnTo>
                      <a:pt x="13575" y="14323"/>
                    </a:lnTo>
                    <a:lnTo>
                      <a:pt x="13666" y="14369"/>
                    </a:lnTo>
                    <a:lnTo>
                      <a:pt x="13941" y="14461"/>
                    </a:lnTo>
                    <a:lnTo>
                      <a:pt x="14125" y="14507"/>
                    </a:lnTo>
                    <a:lnTo>
                      <a:pt x="14354" y="14530"/>
                    </a:lnTo>
                    <a:lnTo>
                      <a:pt x="14606" y="14530"/>
                    </a:lnTo>
                    <a:lnTo>
                      <a:pt x="14904" y="14507"/>
                    </a:lnTo>
                    <a:lnTo>
                      <a:pt x="15225" y="14461"/>
                    </a:lnTo>
                    <a:lnTo>
                      <a:pt x="15569" y="14346"/>
                    </a:lnTo>
                    <a:lnTo>
                      <a:pt x="15936" y="14209"/>
                    </a:lnTo>
                    <a:lnTo>
                      <a:pt x="16326" y="13979"/>
                    </a:lnTo>
                    <a:lnTo>
                      <a:pt x="16739" y="13704"/>
                    </a:lnTo>
                    <a:lnTo>
                      <a:pt x="17175" y="13336"/>
                    </a:lnTo>
                    <a:lnTo>
                      <a:pt x="17610" y="12900"/>
                    </a:lnTo>
                    <a:lnTo>
                      <a:pt x="18527" y="11799"/>
                    </a:lnTo>
                    <a:lnTo>
                      <a:pt x="18940" y="11316"/>
                    </a:lnTo>
                    <a:lnTo>
                      <a:pt x="19307" y="10903"/>
                    </a:lnTo>
                    <a:lnTo>
                      <a:pt x="19674" y="10536"/>
                    </a:lnTo>
                    <a:lnTo>
                      <a:pt x="19995" y="10238"/>
                    </a:lnTo>
                    <a:lnTo>
                      <a:pt x="20270" y="9985"/>
                    </a:lnTo>
                    <a:lnTo>
                      <a:pt x="20522" y="9756"/>
                    </a:lnTo>
                    <a:lnTo>
                      <a:pt x="20752" y="9595"/>
                    </a:lnTo>
                    <a:lnTo>
                      <a:pt x="21141" y="9365"/>
                    </a:lnTo>
                    <a:lnTo>
                      <a:pt x="21394" y="9251"/>
                    </a:lnTo>
                    <a:lnTo>
                      <a:pt x="21554" y="9205"/>
                    </a:lnTo>
                    <a:lnTo>
                      <a:pt x="21600" y="9182"/>
                    </a:lnTo>
                    <a:lnTo>
                      <a:pt x="20224" y="9113"/>
                    </a:lnTo>
                    <a:lnTo>
                      <a:pt x="19124" y="9090"/>
                    </a:lnTo>
                    <a:lnTo>
                      <a:pt x="18229" y="9113"/>
                    </a:lnTo>
                    <a:lnTo>
                      <a:pt x="17518" y="9159"/>
                    </a:lnTo>
                    <a:lnTo>
                      <a:pt x="16968" y="9228"/>
                    </a:lnTo>
                    <a:lnTo>
                      <a:pt x="16532" y="9319"/>
                    </a:lnTo>
                    <a:lnTo>
                      <a:pt x="15822" y="948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18" name="Freeform 32"/>
              <p:cNvSpPr/>
              <p:nvPr/>
            </p:nvSpPr>
            <p:spPr>
              <a:xfrm rot="6220444">
                <a:off x="20044409" y="2665166"/>
                <a:ext cx="1141019" cy="3599298"/>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19" name="Freeform 16"/>
              <p:cNvSpPr/>
              <p:nvPr/>
            </p:nvSpPr>
            <p:spPr>
              <a:xfrm rot="6533397">
                <a:off x="21921688" y="9391293"/>
                <a:ext cx="1709320" cy="3486236"/>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20" name="Freeform 20"/>
              <p:cNvSpPr/>
              <p:nvPr/>
            </p:nvSpPr>
            <p:spPr>
              <a:xfrm rot="7604268">
                <a:off x="20480070" y="10392730"/>
                <a:ext cx="1591955" cy="4065560"/>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532" name="Group 189"/>
            <p:cNvGrpSpPr/>
            <p:nvPr/>
          </p:nvGrpSpPr>
          <p:grpSpPr>
            <a:xfrm>
              <a:off x="410484" y="41190"/>
              <a:ext cx="24384026" cy="13674833"/>
              <a:chOff x="0" y="-1"/>
              <a:chExt cx="24384024" cy="13674832"/>
            </a:xfrm>
          </p:grpSpPr>
          <p:sp>
            <p:nvSpPr>
              <p:cNvPr id="1522" name="Freeform 12"/>
              <p:cNvSpPr/>
              <p:nvPr/>
            </p:nvSpPr>
            <p:spPr>
              <a:xfrm rot="19954067">
                <a:off x="20594411" y="7411706"/>
                <a:ext cx="2491633" cy="1945901"/>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23" name="Freeform 20"/>
              <p:cNvSpPr/>
              <p:nvPr/>
            </p:nvSpPr>
            <p:spPr>
              <a:xfrm rot="12859877">
                <a:off x="18431152" y="10344805"/>
                <a:ext cx="1756280" cy="2522946"/>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24" name="Freeform 12"/>
              <p:cNvSpPr/>
              <p:nvPr/>
            </p:nvSpPr>
            <p:spPr>
              <a:xfrm rot="1886122">
                <a:off x="19360415" y="4874929"/>
                <a:ext cx="2185051" cy="1706473"/>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25" name="Freeform 16"/>
              <p:cNvSpPr/>
              <p:nvPr/>
            </p:nvSpPr>
            <p:spPr>
              <a:xfrm rot="19458545">
                <a:off x="21721928" y="337576"/>
                <a:ext cx="1718344" cy="1971365"/>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26" name="Freeform 32"/>
              <p:cNvSpPr/>
              <p:nvPr/>
            </p:nvSpPr>
            <p:spPr>
              <a:xfrm rot="16200000">
                <a:off x="19323849" y="1415223"/>
                <a:ext cx="718054" cy="2265049"/>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27" name="Freeform 28"/>
              <p:cNvSpPr/>
              <p:nvPr/>
            </p:nvSpPr>
            <p:spPr>
              <a:xfrm rot="2065345">
                <a:off x="2086525" y="359788"/>
                <a:ext cx="2009313" cy="237718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28" name="Freeform 39"/>
              <p:cNvSpPr/>
              <p:nvPr/>
            </p:nvSpPr>
            <p:spPr>
              <a:xfrm>
                <a:off x="23543600" y="2499741"/>
                <a:ext cx="840420" cy="1553272"/>
              </a:xfrm>
              <a:custGeom>
                <a:avLst/>
                <a:gdLst/>
                <a:ahLst/>
                <a:cxnLst>
                  <a:cxn ang="0">
                    <a:pos x="wd2" y="hd2"/>
                  </a:cxn>
                  <a:cxn ang="5400000">
                    <a:pos x="wd2" y="hd2"/>
                  </a:cxn>
                  <a:cxn ang="10800000">
                    <a:pos x="wd2" y="hd2"/>
                  </a:cxn>
                  <a:cxn ang="16200000">
                    <a:pos x="wd2" y="hd2"/>
                  </a:cxn>
                </a:cxnLst>
                <a:rect l="0" t="0" r="r" b="b"/>
                <a:pathLst>
                  <a:path w="21600" h="21600" extrusionOk="0">
                    <a:moveTo>
                      <a:pt x="4629" y="15652"/>
                    </a:moveTo>
                    <a:lnTo>
                      <a:pt x="5091" y="15840"/>
                    </a:lnTo>
                    <a:lnTo>
                      <a:pt x="5709" y="16466"/>
                    </a:lnTo>
                    <a:lnTo>
                      <a:pt x="6017" y="16842"/>
                    </a:lnTo>
                    <a:lnTo>
                      <a:pt x="6326" y="17718"/>
                    </a:lnTo>
                    <a:lnTo>
                      <a:pt x="6326" y="20285"/>
                    </a:lnTo>
                    <a:lnTo>
                      <a:pt x="6017" y="21412"/>
                    </a:lnTo>
                    <a:lnTo>
                      <a:pt x="5863" y="21600"/>
                    </a:lnTo>
                    <a:lnTo>
                      <a:pt x="6017" y="21600"/>
                    </a:lnTo>
                    <a:lnTo>
                      <a:pt x="8486" y="21037"/>
                    </a:lnTo>
                    <a:lnTo>
                      <a:pt x="10183" y="20598"/>
                    </a:lnTo>
                    <a:lnTo>
                      <a:pt x="12189" y="20223"/>
                    </a:lnTo>
                    <a:lnTo>
                      <a:pt x="14194" y="19910"/>
                    </a:lnTo>
                    <a:lnTo>
                      <a:pt x="16200" y="19659"/>
                    </a:lnTo>
                    <a:lnTo>
                      <a:pt x="18051" y="19534"/>
                    </a:lnTo>
                    <a:lnTo>
                      <a:pt x="18823" y="19534"/>
                    </a:lnTo>
                    <a:lnTo>
                      <a:pt x="19440" y="19597"/>
                    </a:lnTo>
                    <a:lnTo>
                      <a:pt x="20057" y="19158"/>
                    </a:lnTo>
                    <a:lnTo>
                      <a:pt x="21600" y="18219"/>
                    </a:lnTo>
                    <a:lnTo>
                      <a:pt x="21600" y="0"/>
                    </a:lnTo>
                    <a:lnTo>
                      <a:pt x="19286" y="63"/>
                    </a:lnTo>
                    <a:lnTo>
                      <a:pt x="17897" y="125"/>
                    </a:lnTo>
                    <a:lnTo>
                      <a:pt x="16663" y="250"/>
                    </a:lnTo>
                    <a:lnTo>
                      <a:pt x="15737" y="376"/>
                    </a:lnTo>
                    <a:lnTo>
                      <a:pt x="14811" y="563"/>
                    </a:lnTo>
                    <a:lnTo>
                      <a:pt x="14040" y="751"/>
                    </a:lnTo>
                    <a:lnTo>
                      <a:pt x="12343" y="1440"/>
                    </a:lnTo>
                    <a:lnTo>
                      <a:pt x="11726" y="1878"/>
                    </a:lnTo>
                    <a:lnTo>
                      <a:pt x="11417" y="2254"/>
                    </a:lnTo>
                    <a:lnTo>
                      <a:pt x="11263" y="2630"/>
                    </a:lnTo>
                    <a:lnTo>
                      <a:pt x="12960" y="2755"/>
                    </a:lnTo>
                    <a:lnTo>
                      <a:pt x="14349" y="2943"/>
                    </a:lnTo>
                    <a:lnTo>
                      <a:pt x="15583" y="3068"/>
                    </a:lnTo>
                    <a:lnTo>
                      <a:pt x="16509" y="3256"/>
                    </a:lnTo>
                    <a:lnTo>
                      <a:pt x="17126" y="3443"/>
                    </a:lnTo>
                    <a:lnTo>
                      <a:pt x="17589" y="3631"/>
                    </a:lnTo>
                    <a:lnTo>
                      <a:pt x="17743" y="3882"/>
                    </a:lnTo>
                    <a:lnTo>
                      <a:pt x="17743" y="4320"/>
                    </a:lnTo>
                    <a:lnTo>
                      <a:pt x="17434" y="4570"/>
                    </a:lnTo>
                    <a:lnTo>
                      <a:pt x="16354" y="5009"/>
                    </a:lnTo>
                    <a:lnTo>
                      <a:pt x="14811" y="5510"/>
                    </a:lnTo>
                    <a:lnTo>
                      <a:pt x="12960" y="5948"/>
                    </a:lnTo>
                    <a:lnTo>
                      <a:pt x="10954" y="6449"/>
                    </a:lnTo>
                    <a:lnTo>
                      <a:pt x="4474" y="7576"/>
                    </a:lnTo>
                    <a:lnTo>
                      <a:pt x="1234" y="8077"/>
                    </a:lnTo>
                    <a:lnTo>
                      <a:pt x="0" y="8264"/>
                    </a:lnTo>
                    <a:lnTo>
                      <a:pt x="1543" y="8327"/>
                    </a:lnTo>
                    <a:lnTo>
                      <a:pt x="2931" y="8452"/>
                    </a:lnTo>
                    <a:lnTo>
                      <a:pt x="5091" y="8703"/>
                    </a:lnTo>
                    <a:lnTo>
                      <a:pt x="6017" y="8890"/>
                    </a:lnTo>
                    <a:lnTo>
                      <a:pt x="6789" y="9078"/>
                    </a:lnTo>
                    <a:lnTo>
                      <a:pt x="8023" y="9579"/>
                    </a:lnTo>
                    <a:lnTo>
                      <a:pt x="8331" y="9892"/>
                    </a:lnTo>
                    <a:lnTo>
                      <a:pt x="8640" y="10143"/>
                    </a:lnTo>
                    <a:lnTo>
                      <a:pt x="8949" y="10456"/>
                    </a:lnTo>
                    <a:lnTo>
                      <a:pt x="8949" y="11457"/>
                    </a:lnTo>
                    <a:lnTo>
                      <a:pt x="8794" y="12083"/>
                    </a:lnTo>
                    <a:lnTo>
                      <a:pt x="8331" y="12772"/>
                    </a:lnTo>
                    <a:lnTo>
                      <a:pt x="7714" y="13398"/>
                    </a:lnTo>
                    <a:lnTo>
                      <a:pt x="6326" y="14525"/>
                    </a:lnTo>
                    <a:lnTo>
                      <a:pt x="5091" y="15339"/>
                    </a:lnTo>
                    <a:lnTo>
                      <a:pt x="4629" y="15652"/>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29" name="Freeform 88"/>
              <p:cNvSpPr/>
              <p:nvPr/>
            </p:nvSpPr>
            <p:spPr>
              <a:xfrm>
                <a:off x="28849" y="10193126"/>
                <a:ext cx="1847226" cy="1806306"/>
              </a:xfrm>
              <a:custGeom>
                <a:avLst/>
                <a:gdLst/>
                <a:ahLst/>
                <a:cxnLst>
                  <a:cxn ang="0">
                    <a:pos x="wd2" y="hd2"/>
                  </a:cxn>
                  <a:cxn ang="5400000">
                    <a:pos x="wd2" y="hd2"/>
                  </a:cxn>
                  <a:cxn ang="10800000">
                    <a:pos x="wd2" y="hd2"/>
                  </a:cxn>
                  <a:cxn ang="16200000">
                    <a:pos x="wd2" y="hd2"/>
                  </a:cxn>
                </a:cxnLst>
                <a:rect l="0" t="0" r="r" b="b"/>
                <a:pathLst>
                  <a:path w="21600" h="21600" extrusionOk="0">
                    <a:moveTo>
                      <a:pt x="21600" y="20551"/>
                    </a:moveTo>
                    <a:lnTo>
                      <a:pt x="21463" y="20237"/>
                    </a:lnTo>
                    <a:lnTo>
                      <a:pt x="21258" y="19922"/>
                    </a:lnTo>
                    <a:lnTo>
                      <a:pt x="20575" y="19031"/>
                    </a:lnTo>
                    <a:lnTo>
                      <a:pt x="19549" y="17930"/>
                    </a:lnTo>
                    <a:lnTo>
                      <a:pt x="18114" y="16567"/>
                    </a:lnTo>
                    <a:lnTo>
                      <a:pt x="17772" y="16148"/>
                    </a:lnTo>
                    <a:lnTo>
                      <a:pt x="17225" y="15204"/>
                    </a:lnTo>
                    <a:lnTo>
                      <a:pt x="16815" y="13631"/>
                    </a:lnTo>
                    <a:lnTo>
                      <a:pt x="16610" y="12478"/>
                    </a:lnTo>
                    <a:lnTo>
                      <a:pt x="16610" y="11324"/>
                    </a:lnTo>
                    <a:lnTo>
                      <a:pt x="16678" y="10171"/>
                    </a:lnTo>
                    <a:lnTo>
                      <a:pt x="16747" y="9070"/>
                    </a:lnTo>
                    <a:lnTo>
                      <a:pt x="16952" y="8021"/>
                    </a:lnTo>
                    <a:lnTo>
                      <a:pt x="16952" y="7130"/>
                    </a:lnTo>
                    <a:lnTo>
                      <a:pt x="16884" y="6711"/>
                    </a:lnTo>
                    <a:lnTo>
                      <a:pt x="16815" y="6396"/>
                    </a:lnTo>
                    <a:lnTo>
                      <a:pt x="16610" y="6082"/>
                    </a:lnTo>
                    <a:lnTo>
                      <a:pt x="16473" y="5819"/>
                    </a:lnTo>
                    <a:lnTo>
                      <a:pt x="16063" y="5400"/>
                    </a:lnTo>
                    <a:lnTo>
                      <a:pt x="15585" y="5138"/>
                    </a:lnTo>
                    <a:lnTo>
                      <a:pt x="15243" y="4928"/>
                    </a:lnTo>
                    <a:lnTo>
                      <a:pt x="14833" y="4823"/>
                    </a:lnTo>
                    <a:lnTo>
                      <a:pt x="14491" y="5400"/>
                    </a:lnTo>
                    <a:lnTo>
                      <a:pt x="14218" y="5819"/>
                    </a:lnTo>
                    <a:lnTo>
                      <a:pt x="13944" y="6186"/>
                    </a:lnTo>
                    <a:lnTo>
                      <a:pt x="13671" y="6501"/>
                    </a:lnTo>
                    <a:lnTo>
                      <a:pt x="13124" y="6816"/>
                    </a:lnTo>
                    <a:lnTo>
                      <a:pt x="12646" y="6816"/>
                    </a:lnTo>
                    <a:lnTo>
                      <a:pt x="12372" y="6711"/>
                    </a:lnTo>
                    <a:lnTo>
                      <a:pt x="11962" y="6396"/>
                    </a:lnTo>
                    <a:lnTo>
                      <a:pt x="11757" y="6134"/>
                    </a:lnTo>
                    <a:lnTo>
                      <a:pt x="11347" y="5557"/>
                    </a:lnTo>
                    <a:lnTo>
                      <a:pt x="11005" y="4823"/>
                    </a:lnTo>
                    <a:lnTo>
                      <a:pt x="10663" y="4037"/>
                    </a:lnTo>
                    <a:lnTo>
                      <a:pt x="10390" y="3198"/>
                    </a:lnTo>
                    <a:lnTo>
                      <a:pt x="9980" y="1625"/>
                    </a:lnTo>
                    <a:lnTo>
                      <a:pt x="9706" y="472"/>
                    </a:lnTo>
                    <a:lnTo>
                      <a:pt x="9638" y="0"/>
                    </a:lnTo>
                    <a:lnTo>
                      <a:pt x="9228" y="944"/>
                    </a:lnTo>
                    <a:lnTo>
                      <a:pt x="8681" y="1678"/>
                    </a:lnTo>
                    <a:lnTo>
                      <a:pt x="8408" y="1940"/>
                    </a:lnTo>
                    <a:lnTo>
                      <a:pt x="8134" y="2150"/>
                    </a:lnTo>
                    <a:lnTo>
                      <a:pt x="7792" y="2359"/>
                    </a:lnTo>
                    <a:lnTo>
                      <a:pt x="7109" y="2569"/>
                    </a:lnTo>
                    <a:lnTo>
                      <a:pt x="6767" y="2621"/>
                    </a:lnTo>
                    <a:lnTo>
                      <a:pt x="6084" y="2621"/>
                    </a:lnTo>
                    <a:lnTo>
                      <a:pt x="5332" y="2517"/>
                    </a:lnTo>
                    <a:lnTo>
                      <a:pt x="4648" y="2307"/>
                    </a:lnTo>
                    <a:lnTo>
                      <a:pt x="3965" y="2045"/>
                    </a:lnTo>
                    <a:lnTo>
                      <a:pt x="3281" y="1730"/>
                    </a:lnTo>
                    <a:lnTo>
                      <a:pt x="2734" y="1363"/>
                    </a:lnTo>
                    <a:lnTo>
                      <a:pt x="2187" y="1049"/>
                    </a:lnTo>
                    <a:lnTo>
                      <a:pt x="1162" y="262"/>
                    </a:lnTo>
                    <a:lnTo>
                      <a:pt x="889" y="367"/>
                    </a:lnTo>
                    <a:lnTo>
                      <a:pt x="615" y="419"/>
                    </a:lnTo>
                    <a:lnTo>
                      <a:pt x="0" y="524"/>
                    </a:lnTo>
                    <a:lnTo>
                      <a:pt x="0" y="11953"/>
                    </a:lnTo>
                    <a:lnTo>
                      <a:pt x="1435" y="12268"/>
                    </a:lnTo>
                    <a:lnTo>
                      <a:pt x="2734" y="12635"/>
                    </a:lnTo>
                    <a:lnTo>
                      <a:pt x="3828" y="13054"/>
                    </a:lnTo>
                    <a:lnTo>
                      <a:pt x="4238" y="13264"/>
                    </a:lnTo>
                    <a:lnTo>
                      <a:pt x="4648" y="13526"/>
                    </a:lnTo>
                    <a:lnTo>
                      <a:pt x="4853" y="13788"/>
                    </a:lnTo>
                    <a:lnTo>
                      <a:pt x="4990" y="14050"/>
                    </a:lnTo>
                    <a:lnTo>
                      <a:pt x="4990" y="14313"/>
                    </a:lnTo>
                    <a:lnTo>
                      <a:pt x="4853" y="14575"/>
                    </a:lnTo>
                    <a:lnTo>
                      <a:pt x="4580" y="14889"/>
                    </a:lnTo>
                    <a:lnTo>
                      <a:pt x="4101" y="15204"/>
                    </a:lnTo>
                    <a:lnTo>
                      <a:pt x="3418" y="15518"/>
                    </a:lnTo>
                    <a:lnTo>
                      <a:pt x="2597" y="15833"/>
                    </a:lnTo>
                    <a:lnTo>
                      <a:pt x="2666" y="15990"/>
                    </a:lnTo>
                    <a:lnTo>
                      <a:pt x="2803" y="16148"/>
                    </a:lnTo>
                    <a:lnTo>
                      <a:pt x="3076" y="16305"/>
                    </a:lnTo>
                    <a:lnTo>
                      <a:pt x="3554" y="16410"/>
                    </a:lnTo>
                    <a:lnTo>
                      <a:pt x="4170" y="16515"/>
                    </a:lnTo>
                    <a:lnTo>
                      <a:pt x="5058" y="16515"/>
                    </a:lnTo>
                    <a:lnTo>
                      <a:pt x="6220" y="16410"/>
                    </a:lnTo>
                    <a:lnTo>
                      <a:pt x="7519" y="16252"/>
                    </a:lnTo>
                    <a:lnTo>
                      <a:pt x="8886" y="16095"/>
                    </a:lnTo>
                    <a:lnTo>
                      <a:pt x="10253" y="15990"/>
                    </a:lnTo>
                    <a:lnTo>
                      <a:pt x="13056" y="15990"/>
                    </a:lnTo>
                    <a:lnTo>
                      <a:pt x="14423" y="16148"/>
                    </a:lnTo>
                    <a:lnTo>
                      <a:pt x="15653" y="16357"/>
                    </a:lnTo>
                    <a:lnTo>
                      <a:pt x="16268" y="16515"/>
                    </a:lnTo>
                    <a:lnTo>
                      <a:pt x="16815" y="16672"/>
                    </a:lnTo>
                    <a:lnTo>
                      <a:pt x="17977" y="17668"/>
                    </a:lnTo>
                    <a:lnTo>
                      <a:pt x="19208" y="18926"/>
                    </a:lnTo>
                    <a:lnTo>
                      <a:pt x="19686" y="19608"/>
                    </a:lnTo>
                    <a:lnTo>
                      <a:pt x="20096" y="20237"/>
                    </a:lnTo>
                    <a:lnTo>
                      <a:pt x="20165" y="20551"/>
                    </a:lnTo>
                    <a:lnTo>
                      <a:pt x="20301" y="20866"/>
                    </a:lnTo>
                    <a:lnTo>
                      <a:pt x="20301" y="21128"/>
                    </a:lnTo>
                    <a:lnTo>
                      <a:pt x="20233" y="21443"/>
                    </a:lnTo>
                    <a:lnTo>
                      <a:pt x="20233" y="21548"/>
                    </a:lnTo>
                    <a:lnTo>
                      <a:pt x="20301" y="21600"/>
                    </a:lnTo>
                    <a:lnTo>
                      <a:pt x="20575" y="21600"/>
                    </a:lnTo>
                    <a:lnTo>
                      <a:pt x="20916" y="21548"/>
                    </a:lnTo>
                    <a:lnTo>
                      <a:pt x="21190" y="21338"/>
                    </a:lnTo>
                    <a:lnTo>
                      <a:pt x="21327" y="21181"/>
                    </a:lnTo>
                    <a:lnTo>
                      <a:pt x="21395" y="20971"/>
                    </a:lnTo>
                    <a:lnTo>
                      <a:pt x="21532" y="20866"/>
                    </a:lnTo>
                    <a:lnTo>
                      <a:pt x="21600" y="20761"/>
                    </a:lnTo>
                    <a:lnTo>
                      <a:pt x="21600" y="20551"/>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30" name="Freeform 47"/>
              <p:cNvSpPr/>
              <p:nvPr/>
            </p:nvSpPr>
            <p:spPr>
              <a:xfrm>
                <a:off x="-1" y="4835612"/>
                <a:ext cx="1209539" cy="1705067"/>
              </a:xfrm>
              <a:custGeom>
                <a:avLst/>
                <a:gdLst/>
                <a:ahLst/>
                <a:cxnLst>
                  <a:cxn ang="0">
                    <a:pos x="wd2" y="hd2"/>
                  </a:cxn>
                  <a:cxn ang="5400000">
                    <a:pos x="wd2" y="hd2"/>
                  </a:cxn>
                  <a:cxn ang="10800000">
                    <a:pos x="wd2" y="hd2"/>
                  </a:cxn>
                  <a:cxn ang="16200000">
                    <a:pos x="wd2" y="hd2"/>
                  </a:cxn>
                </a:cxnLst>
                <a:rect l="0" t="0" r="r" b="b"/>
                <a:pathLst>
                  <a:path w="21600" h="21600" extrusionOk="0">
                    <a:moveTo>
                      <a:pt x="9613" y="13598"/>
                    </a:moveTo>
                    <a:lnTo>
                      <a:pt x="10970" y="13297"/>
                    </a:lnTo>
                    <a:lnTo>
                      <a:pt x="11761" y="13056"/>
                    </a:lnTo>
                    <a:lnTo>
                      <a:pt x="12666" y="12755"/>
                    </a:lnTo>
                    <a:lnTo>
                      <a:pt x="13458" y="12334"/>
                    </a:lnTo>
                    <a:lnTo>
                      <a:pt x="14136" y="11913"/>
                    </a:lnTo>
                    <a:lnTo>
                      <a:pt x="14702" y="11372"/>
                    </a:lnTo>
                    <a:lnTo>
                      <a:pt x="14928" y="11071"/>
                    </a:lnTo>
                    <a:lnTo>
                      <a:pt x="15041" y="10770"/>
                    </a:lnTo>
                    <a:lnTo>
                      <a:pt x="15267" y="10048"/>
                    </a:lnTo>
                    <a:lnTo>
                      <a:pt x="15606" y="9386"/>
                    </a:lnTo>
                    <a:lnTo>
                      <a:pt x="16059" y="8845"/>
                    </a:lnTo>
                    <a:lnTo>
                      <a:pt x="16511" y="8363"/>
                    </a:lnTo>
                    <a:lnTo>
                      <a:pt x="17190" y="7701"/>
                    </a:lnTo>
                    <a:lnTo>
                      <a:pt x="17529" y="7521"/>
                    </a:lnTo>
                    <a:lnTo>
                      <a:pt x="16172" y="7701"/>
                    </a:lnTo>
                    <a:lnTo>
                      <a:pt x="15041" y="7762"/>
                    </a:lnTo>
                    <a:lnTo>
                      <a:pt x="14023" y="7762"/>
                    </a:lnTo>
                    <a:lnTo>
                      <a:pt x="12440" y="7521"/>
                    </a:lnTo>
                    <a:lnTo>
                      <a:pt x="11535" y="7040"/>
                    </a:lnTo>
                    <a:lnTo>
                      <a:pt x="11196" y="6739"/>
                    </a:lnTo>
                    <a:lnTo>
                      <a:pt x="10970" y="6378"/>
                    </a:lnTo>
                    <a:lnTo>
                      <a:pt x="10857" y="6077"/>
                    </a:lnTo>
                    <a:lnTo>
                      <a:pt x="10743" y="5415"/>
                    </a:lnTo>
                    <a:lnTo>
                      <a:pt x="10970" y="4813"/>
                    </a:lnTo>
                    <a:lnTo>
                      <a:pt x="11196" y="4452"/>
                    </a:lnTo>
                    <a:lnTo>
                      <a:pt x="11309" y="4212"/>
                    </a:lnTo>
                    <a:lnTo>
                      <a:pt x="11422" y="3911"/>
                    </a:lnTo>
                    <a:lnTo>
                      <a:pt x="11422" y="3610"/>
                    </a:lnTo>
                    <a:lnTo>
                      <a:pt x="11309" y="3309"/>
                    </a:lnTo>
                    <a:lnTo>
                      <a:pt x="10970" y="2708"/>
                    </a:lnTo>
                    <a:lnTo>
                      <a:pt x="10630" y="2407"/>
                    </a:lnTo>
                    <a:lnTo>
                      <a:pt x="10404" y="2166"/>
                    </a:lnTo>
                    <a:lnTo>
                      <a:pt x="9839" y="1925"/>
                    </a:lnTo>
                    <a:lnTo>
                      <a:pt x="8934" y="1504"/>
                    </a:lnTo>
                    <a:lnTo>
                      <a:pt x="6785" y="662"/>
                    </a:lnTo>
                    <a:lnTo>
                      <a:pt x="4976" y="120"/>
                    </a:lnTo>
                    <a:lnTo>
                      <a:pt x="4524" y="0"/>
                    </a:lnTo>
                    <a:lnTo>
                      <a:pt x="4524" y="60"/>
                    </a:lnTo>
                    <a:lnTo>
                      <a:pt x="4750" y="181"/>
                    </a:lnTo>
                    <a:lnTo>
                      <a:pt x="5089" y="481"/>
                    </a:lnTo>
                    <a:lnTo>
                      <a:pt x="5315" y="842"/>
                    </a:lnTo>
                    <a:lnTo>
                      <a:pt x="5541" y="1444"/>
                    </a:lnTo>
                    <a:lnTo>
                      <a:pt x="5428" y="1925"/>
                    </a:lnTo>
                    <a:lnTo>
                      <a:pt x="5315" y="2106"/>
                    </a:lnTo>
                    <a:lnTo>
                      <a:pt x="4976" y="2046"/>
                    </a:lnTo>
                    <a:lnTo>
                      <a:pt x="4524" y="1986"/>
                    </a:lnTo>
                    <a:lnTo>
                      <a:pt x="3958" y="2046"/>
                    </a:lnTo>
                    <a:lnTo>
                      <a:pt x="3280" y="2166"/>
                    </a:lnTo>
                    <a:lnTo>
                      <a:pt x="2714" y="2467"/>
                    </a:lnTo>
                    <a:lnTo>
                      <a:pt x="2488" y="2647"/>
                    </a:lnTo>
                    <a:lnTo>
                      <a:pt x="2149" y="2888"/>
                    </a:lnTo>
                    <a:lnTo>
                      <a:pt x="1923" y="3189"/>
                    </a:lnTo>
                    <a:lnTo>
                      <a:pt x="1696" y="3550"/>
                    </a:lnTo>
                    <a:lnTo>
                      <a:pt x="1470" y="4152"/>
                    </a:lnTo>
                    <a:lnTo>
                      <a:pt x="1357" y="4633"/>
                    </a:lnTo>
                    <a:lnTo>
                      <a:pt x="1357" y="6077"/>
                    </a:lnTo>
                    <a:lnTo>
                      <a:pt x="1244" y="6137"/>
                    </a:lnTo>
                    <a:lnTo>
                      <a:pt x="1131" y="6137"/>
                    </a:lnTo>
                    <a:lnTo>
                      <a:pt x="1131" y="6077"/>
                    </a:lnTo>
                    <a:lnTo>
                      <a:pt x="905" y="5836"/>
                    </a:lnTo>
                    <a:lnTo>
                      <a:pt x="0" y="4392"/>
                    </a:lnTo>
                    <a:lnTo>
                      <a:pt x="0" y="19915"/>
                    </a:lnTo>
                    <a:lnTo>
                      <a:pt x="679" y="19554"/>
                    </a:lnTo>
                    <a:lnTo>
                      <a:pt x="1696" y="19133"/>
                    </a:lnTo>
                    <a:lnTo>
                      <a:pt x="2940" y="18652"/>
                    </a:lnTo>
                    <a:lnTo>
                      <a:pt x="4524" y="18231"/>
                    </a:lnTo>
                    <a:lnTo>
                      <a:pt x="5654" y="17870"/>
                    </a:lnTo>
                    <a:lnTo>
                      <a:pt x="6107" y="17629"/>
                    </a:lnTo>
                    <a:lnTo>
                      <a:pt x="6446" y="17388"/>
                    </a:lnTo>
                    <a:lnTo>
                      <a:pt x="7125" y="16847"/>
                    </a:lnTo>
                    <a:lnTo>
                      <a:pt x="7803" y="15764"/>
                    </a:lnTo>
                    <a:lnTo>
                      <a:pt x="8029" y="15282"/>
                    </a:lnTo>
                    <a:lnTo>
                      <a:pt x="8142" y="14560"/>
                    </a:lnTo>
                    <a:lnTo>
                      <a:pt x="10630" y="15583"/>
                    </a:lnTo>
                    <a:lnTo>
                      <a:pt x="12440" y="16365"/>
                    </a:lnTo>
                    <a:lnTo>
                      <a:pt x="14362" y="17328"/>
                    </a:lnTo>
                    <a:lnTo>
                      <a:pt x="16172" y="18351"/>
                    </a:lnTo>
                    <a:lnTo>
                      <a:pt x="16963" y="18832"/>
                    </a:lnTo>
                    <a:lnTo>
                      <a:pt x="17642" y="19374"/>
                    </a:lnTo>
                    <a:lnTo>
                      <a:pt x="18207" y="19915"/>
                    </a:lnTo>
                    <a:lnTo>
                      <a:pt x="18660" y="20397"/>
                    </a:lnTo>
                    <a:lnTo>
                      <a:pt x="18999" y="20878"/>
                    </a:lnTo>
                    <a:lnTo>
                      <a:pt x="18999" y="21540"/>
                    </a:lnTo>
                    <a:lnTo>
                      <a:pt x="19225" y="21600"/>
                    </a:lnTo>
                    <a:lnTo>
                      <a:pt x="19564" y="21600"/>
                    </a:lnTo>
                    <a:lnTo>
                      <a:pt x="19904" y="21540"/>
                    </a:lnTo>
                    <a:lnTo>
                      <a:pt x="20469" y="21359"/>
                    </a:lnTo>
                    <a:lnTo>
                      <a:pt x="20808" y="21239"/>
                    </a:lnTo>
                    <a:lnTo>
                      <a:pt x="21261" y="20758"/>
                    </a:lnTo>
                    <a:lnTo>
                      <a:pt x="21261" y="20457"/>
                    </a:lnTo>
                    <a:lnTo>
                      <a:pt x="21374" y="20276"/>
                    </a:lnTo>
                    <a:lnTo>
                      <a:pt x="21600" y="20036"/>
                    </a:lnTo>
                    <a:lnTo>
                      <a:pt x="21487" y="19795"/>
                    </a:lnTo>
                    <a:lnTo>
                      <a:pt x="21035" y="19374"/>
                    </a:lnTo>
                    <a:lnTo>
                      <a:pt x="20243" y="18832"/>
                    </a:lnTo>
                    <a:lnTo>
                      <a:pt x="19225" y="18231"/>
                    </a:lnTo>
                    <a:lnTo>
                      <a:pt x="17981" y="17509"/>
                    </a:lnTo>
                    <a:lnTo>
                      <a:pt x="16398" y="16666"/>
                    </a:lnTo>
                    <a:lnTo>
                      <a:pt x="14475" y="15764"/>
                    </a:lnTo>
                    <a:lnTo>
                      <a:pt x="9613" y="1359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31" name="Freeform 23"/>
              <p:cNvSpPr/>
              <p:nvPr/>
            </p:nvSpPr>
            <p:spPr>
              <a:xfrm>
                <a:off x="22803573" y="12320156"/>
                <a:ext cx="1580452" cy="1354675"/>
              </a:xfrm>
              <a:custGeom>
                <a:avLst/>
                <a:gdLst/>
                <a:ahLst/>
                <a:cxnLst>
                  <a:cxn ang="0">
                    <a:pos x="wd2" y="hd2"/>
                  </a:cxn>
                  <a:cxn ang="5400000">
                    <a:pos x="wd2" y="hd2"/>
                  </a:cxn>
                  <a:cxn ang="10800000">
                    <a:pos x="wd2" y="hd2"/>
                  </a:cxn>
                  <a:cxn ang="16200000">
                    <a:pos x="wd2" y="hd2"/>
                  </a:cxn>
                </a:cxnLst>
                <a:rect l="0" t="0" r="r" b="b"/>
                <a:pathLst>
                  <a:path w="21600" h="21600" extrusionOk="0">
                    <a:moveTo>
                      <a:pt x="21600" y="3375"/>
                    </a:moveTo>
                    <a:lnTo>
                      <a:pt x="20674" y="3375"/>
                    </a:lnTo>
                    <a:lnTo>
                      <a:pt x="19749" y="3308"/>
                    </a:lnTo>
                    <a:lnTo>
                      <a:pt x="18514" y="3848"/>
                    </a:lnTo>
                    <a:lnTo>
                      <a:pt x="17897" y="3983"/>
                    </a:lnTo>
                    <a:lnTo>
                      <a:pt x="17280" y="3983"/>
                    </a:lnTo>
                    <a:lnTo>
                      <a:pt x="17049" y="3915"/>
                    </a:lnTo>
                    <a:lnTo>
                      <a:pt x="16894" y="3713"/>
                    </a:lnTo>
                    <a:lnTo>
                      <a:pt x="16817" y="3510"/>
                    </a:lnTo>
                    <a:lnTo>
                      <a:pt x="16740" y="3173"/>
                    </a:lnTo>
                    <a:lnTo>
                      <a:pt x="16817" y="2768"/>
                    </a:lnTo>
                    <a:lnTo>
                      <a:pt x="17049" y="2228"/>
                    </a:lnTo>
                    <a:lnTo>
                      <a:pt x="16509" y="2565"/>
                    </a:lnTo>
                    <a:lnTo>
                      <a:pt x="15274" y="3578"/>
                    </a:lnTo>
                    <a:lnTo>
                      <a:pt x="13886" y="4928"/>
                    </a:lnTo>
                    <a:lnTo>
                      <a:pt x="13191" y="5738"/>
                    </a:lnTo>
                    <a:lnTo>
                      <a:pt x="12651" y="6480"/>
                    </a:lnTo>
                    <a:lnTo>
                      <a:pt x="12034" y="5400"/>
                    </a:lnTo>
                    <a:lnTo>
                      <a:pt x="11571" y="4523"/>
                    </a:lnTo>
                    <a:lnTo>
                      <a:pt x="11186" y="3645"/>
                    </a:lnTo>
                    <a:lnTo>
                      <a:pt x="10800" y="2700"/>
                    </a:lnTo>
                    <a:lnTo>
                      <a:pt x="10569" y="1283"/>
                    </a:lnTo>
                    <a:lnTo>
                      <a:pt x="10569" y="878"/>
                    </a:lnTo>
                    <a:lnTo>
                      <a:pt x="10646" y="540"/>
                    </a:lnTo>
                    <a:lnTo>
                      <a:pt x="10800" y="203"/>
                    </a:lnTo>
                    <a:lnTo>
                      <a:pt x="10877" y="135"/>
                    </a:lnTo>
                    <a:lnTo>
                      <a:pt x="10800" y="68"/>
                    </a:lnTo>
                    <a:lnTo>
                      <a:pt x="10800" y="0"/>
                    </a:lnTo>
                    <a:lnTo>
                      <a:pt x="10106" y="0"/>
                    </a:lnTo>
                    <a:lnTo>
                      <a:pt x="9797" y="135"/>
                    </a:lnTo>
                    <a:lnTo>
                      <a:pt x="9720" y="270"/>
                    </a:lnTo>
                    <a:lnTo>
                      <a:pt x="9566" y="473"/>
                    </a:lnTo>
                    <a:lnTo>
                      <a:pt x="9334" y="675"/>
                    </a:lnTo>
                    <a:lnTo>
                      <a:pt x="9257" y="878"/>
                    </a:lnTo>
                    <a:lnTo>
                      <a:pt x="9257" y="1215"/>
                    </a:lnTo>
                    <a:lnTo>
                      <a:pt x="9411" y="1688"/>
                    </a:lnTo>
                    <a:lnTo>
                      <a:pt x="9797" y="2970"/>
                    </a:lnTo>
                    <a:lnTo>
                      <a:pt x="10569" y="4658"/>
                    </a:lnTo>
                    <a:lnTo>
                      <a:pt x="11726" y="6885"/>
                    </a:lnTo>
                    <a:lnTo>
                      <a:pt x="10723" y="6818"/>
                    </a:lnTo>
                    <a:lnTo>
                      <a:pt x="8563" y="6953"/>
                    </a:lnTo>
                    <a:lnTo>
                      <a:pt x="7560" y="7088"/>
                    </a:lnTo>
                    <a:lnTo>
                      <a:pt x="5940" y="7425"/>
                    </a:lnTo>
                    <a:lnTo>
                      <a:pt x="5246" y="7560"/>
                    </a:lnTo>
                    <a:lnTo>
                      <a:pt x="5863" y="7763"/>
                    </a:lnTo>
                    <a:lnTo>
                      <a:pt x="6326" y="7898"/>
                    </a:lnTo>
                    <a:lnTo>
                      <a:pt x="6634" y="8168"/>
                    </a:lnTo>
                    <a:lnTo>
                      <a:pt x="6789" y="8370"/>
                    </a:lnTo>
                    <a:lnTo>
                      <a:pt x="6866" y="8573"/>
                    </a:lnTo>
                    <a:lnTo>
                      <a:pt x="6789" y="8775"/>
                    </a:lnTo>
                    <a:lnTo>
                      <a:pt x="6634" y="8978"/>
                    </a:lnTo>
                    <a:lnTo>
                      <a:pt x="5940" y="9585"/>
                    </a:lnTo>
                    <a:lnTo>
                      <a:pt x="4706" y="10125"/>
                    </a:lnTo>
                    <a:lnTo>
                      <a:pt x="4166" y="11002"/>
                    </a:lnTo>
                    <a:lnTo>
                      <a:pt x="3471" y="11745"/>
                    </a:lnTo>
                    <a:lnTo>
                      <a:pt x="2777" y="12420"/>
                    </a:lnTo>
                    <a:lnTo>
                      <a:pt x="2083" y="13027"/>
                    </a:lnTo>
                    <a:lnTo>
                      <a:pt x="849" y="13972"/>
                    </a:lnTo>
                    <a:lnTo>
                      <a:pt x="0" y="14445"/>
                    </a:lnTo>
                    <a:lnTo>
                      <a:pt x="0" y="14512"/>
                    </a:lnTo>
                    <a:lnTo>
                      <a:pt x="1851" y="13972"/>
                    </a:lnTo>
                    <a:lnTo>
                      <a:pt x="3317" y="13702"/>
                    </a:lnTo>
                    <a:lnTo>
                      <a:pt x="3934" y="13635"/>
                    </a:lnTo>
                    <a:lnTo>
                      <a:pt x="4860" y="13635"/>
                    </a:lnTo>
                    <a:lnTo>
                      <a:pt x="5246" y="13702"/>
                    </a:lnTo>
                    <a:lnTo>
                      <a:pt x="5554" y="13837"/>
                    </a:lnTo>
                    <a:lnTo>
                      <a:pt x="5863" y="14107"/>
                    </a:lnTo>
                    <a:lnTo>
                      <a:pt x="6017" y="14310"/>
                    </a:lnTo>
                    <a:lnTo>
                      <a:pt x="6017" y="14782"/>
                    </a:lnTo>
                    <a:lnTo>
                      <a:pt x="5940" y="15322"/>
                    </a:lnTo>
                    <a:lnTo>
                      <a:pt x="5323" y="16402"/>
                    </a:lnTo>
                    <a:lnTo>
                      <a:pt x="4474" y="17482"/>
                    </a:lnTo>
                    <a:lnTo>
                      <a:pt x="3780" y="18225"/>
                    </a:lnTo>
                    <a:lnTo>
                      <a:pt x="3471" y="18562"/>
                    </a:lnTo>
                    <a:lnTo>
                      <a:pt x="4243" y="18360"/>
                    </a:lnTo>
                    <a:lnTo>
                      <a:pt x="4860" y="18292"/>
                    </a:lnTo>
                    <a:lnTo>
                      <a:pt x="5323" y="18292"/>
                    </a:lnTo>
                    <a:lnTo>
                      <a:pt x="5709" y="18360"/>
                    </a:lnTo>
                    <a:lnTo>
                      <a:pt x="6094" y="18562"/>
                    </a:lnTo>
                    <a:lnTo>
                      <a:pt x="6326" y="18765"/>
                    </a:lnTo>
                    <a:lnTo>
                      <a:pt x="6480" y="19035"/>
                    </a:lnTo>
                    <a:lnTo>
                      <a:pt x="6557" y="19305"/>
                    </a:lnTo>
                    <a:lnTo>
                      <a:pt x="6634" y="19980"/>
                    </a:lnTo>
                    <a:lnTo>
                      <a:pt x="6634" y="20520"/>
                    </a:lnTo>
                    <a:lnTo>
                      <a:pt x="6480" y="21127"/>
                    </a:lnTo>
                    <a:lnTo>
                      <a:pt x="6866" y="21060"/>
                    </a:lnTo>
                    <a:lnTo>
                      <a:pt x="7174" y="21127"/>
                    </a:lnTo>
                    <a:lnTo>
                      <a:pt x="7406" y="21330"/>
                    </a:lnTo>
                    <a:lnTo>
                      <a:pt x="7637" y="21600"/>
                    </a:lnTo>
                    <a:lnTo>
                      <a:pt x="10800" y="21600"/>
                    </a:lnTo>
                    <a:lnTo>
                      <a:pt x="11417" y="21330"/>
                    </a:lnTo>
                    <a:lnTo>
                      <a:pt x="11957" y="21195"/>
                    </a:lnTo>
                    <a:lnTo>
                      <a:pt x="12420" y="21195"/>
                    </a:lnTo>
                    <a:lnTo>
                      <a:pt x="12420" y="20925"/>
                    </a:lnTo>
                    <a:lnTo>
                      <a:pt x="12497" y="20520"/>
                    </a:lnTo>
                    <a:lnTo>
                      <a:pt x="12729" y="19575"/>
                    </a:lnTo>
                    <a:lnTo>
                      <a:pt x="13269" y="17887"/>
                    </a:lnTo>
                    <a:lnTo>
                      <a:pt x="13423" y="17617"/>
                    </a:lnTo>
                    <a:lnTo>
                      <a:pt x="13577" y="17685"/>
                    </a:lnTo>
                    <a:lnTo>
                      <a:pt x="13654" y="17752"/>
                    </a:lnTo>
                    <a:lnTo>
                      <a:pt x="13809" y="18022"/>
                    </a:lnTo>
                    <a:lnTo>
                      <a:pt x="13809" y="18765"/>
                    </a:lnTo>
                    <a:lnTo>
                      <a:pt x="14040" y="19710"/>
                    </a:lnTo>
                    <a:lnTo>
                      <a:pt x="14349" y="20655"/>
                    </a:lnTo>
                    <a:lnTo>
                      <a:pt x="14734" y="21600"/>
                    </a:lnTo>
                    <a:lnTo>
                      <a:pt x="16354" y="21600"/>
                    </a:lnTo>
                    <a:lnTo>
                      <a:pt x="16663" y="21262"/>
                    </a:lnTo>
                    <a:lnTo>
                      <a:pt x="16894" y="21060"/>
                    </a:lnTo>
                    <a:lnTo>
                      <a:pt x="17203" y="20925"/>
                    </a:lnTo>
                    <a:lnTo>
                      <a:pt x="17434" y="20925"/>
                    </a:lnTo>
                    <a:lnTo>
                      <a:pt x="17666" y="20992"/>
                    </a:lnTo>
                    <a:lnTo>
                      <a:pt x="17897" y="21195"/>
                    </a:lnTo>
                    <a:lnTo>
                      <a:pt x="18129" y="21330"/>
                    </a:lnTo>
                    <a:lnTo>
                      <a:pt x="18283" y="21600"/>
                    </a:lnTo>
                    <a:lnTo>
                      <a:pt x="21600" y="21600"/>
                    </a:lnTo>
                    <a:lnTo>
                      <a:pt x="21600" y="3375"/>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544" name="Group 200"/>
            <p:cNvGrpSpPr/>
            <p:nvPr/>
          </p:nvGrpSpPr>
          <p:grpSpPr>
            <a:xfrm>
              <a:off x="364223" y="-3"/>
              <a:ext cx="24967836" cy="13716011"/>
              <a:chOff x="-1" y="-1"/>
              <a:chExt cx="24967836" cy="13716008"/>
            </a:xfrm>
          </p:grpSpPr>
          <p:sp>
            <p:nvSpPr>
              <p:cNvPr id="1533" name="Freeform 16"/>
              <p:cNvSpPr/>
              <p:nvPr/>
            </p:nvSpPr>
            <p:spPr>
              <a:xfrm rot="9111631">
                <a:off x="20815427" y="2931165"/>
                <a:ext cx="3427684" cy="3932394"/>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34" name="Freeform 24"/>
              <p:cNvSpPr/>
              <p:nvPr/>
            </p:nvSpPr>
            <p:spPr>
              <a:xfrm rot="4324834">
                <a:off x="22185881" y="10215821"/>
                <a:ext cx="948722" cy="3077887"/>
              </a:xfrm>
              <a:custGeom>
                <a:avLst/>
                <a:gdLst/>
                <a:ahLst/>
                <a:cxnLst>
                  <a:cxn ang="0">
                    <a:pos x="wd2" y="hd2"/>
                  </a:cxn>
                  <a:cxn ang="5400000">
                    <a:pos x="wd2" y="hd2"/>
                  </a:cxn>
                  <a:cxn ang="10800000">
                    <a:pos x="wd2" y="hd2"/>
                  </a:cxn>
                  <a:cxn ang="16200000">
                    <a:pos x="wd2" y="hd2"/>
                  </a:cxn>
                </a:cxnLst>
                <a:rect l="0" t="0" r="r" b="b"/>
                <a:pathLst>
                  <a:path w="21600" h="21600" extrusionOk="0">
                    <a:moveTo>
                      <a:pt x="6646" y="0"/>
                    </a:moveTo>
                    <a:lnTo>
                      <a:pt x="6996" y="467"/>
                    </a:lnTo>
                    <a:lnTo>
                      <a:pt x="7171" y="899"/>
                    </a:lnTo>
                    <a:lnTo>
                      <a:pt x="7258" y="1366"/>
                    </a:lnTo>
                    <a:lnTo>
                      <a:pt x="7171" y="1833"/>
                    </a:lnTo>
                    <a:lnTo>
                      <a:pt x="6996" y="2300"/>
                    </a:lnTo>
                    <a:lnTo>
                      <a:pt x="6471" y="3235"/>
                    </a:lnTo>
                    <a:lnTo>
                      <a:pt x="6034" y="3702"/>
                    </a:lnTo>
                    <a:lnTo>
                      <a:pt x="5072" y="4636"/>
                    </a:lnTo>
                    <a:lnTo>
                      <a:pt x="4023" y="5571"/>
                    </a:lnTo>
                    <a:lnTo>
                      <a:pt x="3061" y="6433"/>
                    </a:lnTo>
                    <a:lnTo>
                      <a:pt x="2099" y="7260"/>
                    </a:lnTo>
                    <a:lnTo>
                      <a:pt x="1399" y="8015"/>
                    </a:lnTo>
                    <a:lnTo>
                      <a:pt x="787" y="8769"/>
                    </a:lnTo>
                    <a:lnTo>
                      <a:pt x="437" y="9488"/>
                    </a:lnTo>
                    <a:lnTo>
                      <a:pt x="175" y="10099"/>
                    </a:lnTo>
                    <a:lnTo>
                      <a:pt x="87" y="10638"/>
                    </a:lnTo>
                    <a:lnTo>
                      <a:pt x="0" y="11034"/>
                    </a:lnTo>
                    <a:lnTo>
                      <a:pt x="0" y="11393"/>
                    </a:lnTo>
                    <a:lnTo>
                      <a:pt x="262" y="12256"/>
                    </a:lnTo>
                    <a:lnTo>
                      <a:pt x="612" y="13010"/>
                    </a:lnTo>
                    <a:lnTo>
                      <a:pt x="1049" y="13693"/>
                    </a:lnTo>
                    <a:lnTo>
                      <a:pt x="1574" y="14304"/>
                    </a:lnTo>
                    <a:lnTo>
                      <a:pt x="2099" y="14807"/>
                    </a:lnTo>
                    <a:lnTo>
                      <a:pt x="2798" y="15275"/>
                    </a:lnTo>
                    <a:lnTo>
                      <a:pt x="3498" y="15670"/>
                    </a:lnTo>
                    <a:lnTo>
                      <a:pt x="4198" y="15993"/>
                    </a:lnTo>
                    <a:lnTo>
                      <a:pt x="4985" y="16281"/>
                    </a:lnTo>
                    <a:lnTo>
                      <a:pt x="5772" y="16497"/>
                    </a:lnTo>
                    <a:lnTo>
                      <a:pt x="6646" y="16676"/>
                    </a:lnTo>
                    <a:lnTo>
                      <a:pt x="7433" y="16820"/>
                    </a:lnTo>
                    <a:lnTo>
                      <a:pt x="8220" y="16928"/>
                    </a:lnTo>
                    <a:lnTo>
                      <a:pt x="8920" y="17000"/>
                    </a:lnTo>
                    <a:lnTo>
                      <a:pt x="10319" y="17072"/>
                    </a:lnTo>
                    <a:lnTo>
                      <a:pt x="10057" y="17647"/>
                    </a:lnTo>
                    <a:lnTo>
                      <a:pt x="9182" y="18869"/>
                    </a:lnTo>
                    <a:lnTo>
                      <a:pt x="8745" y="19444"/>
                    </a:lnTo>
                    <a:lnTo>
                      <a:pt x="8133" y="20019"/>
                    </a:lnTo>
                    <a:lnTo>
                      <a:pt x="7433" y="20486"/>
                    </a:lnTo>
                    <a:lnTo>
                      <a:pt x="7083" y="20666"/>
                    </a:lnTo>
                    <a:lnTo>
                      <a:pt x="6646" y="20845"/>
                    </a:lnTo>
                    <a:lnTo>
                      <a:pt x="6209" y="20989"/>
                    </a:lnTo>
                    <a:lnTo>
                      <a:pt x="5772" y="21097"/>
                    </a:lnTo>
                    <a:lnTo>
                      <a:pt x="5684" y="21133"/>
                    </a:lnTo>
                    <a:lnTo>
                      <a:pt x="5509" y="21169"/>
                    </a:lnTo>
                    <a:lnTo>
                      <a:pt x="5509" y="21241"/>
                    </a:lnTo>
                    <a:lnTo>
                      <a:pt x="5684" y="21348"/>
                    </a:lnTo>
                    <a:lnTo>
                      <a:pt x="5859" y="21420"/>
                    </a:lnTo>
                    <a:lnTo>
                      <a:pt x="6384" y="21564"/>
                    </a:lnTo>
                    <a:lnTo>
                      <a:pt x="6734" y="21600"/>
                    </a:lnTo>
                    <a:lnTo>
                      <a:pt x="7521" y="21600"/>
                    </a:lnTo>
                    <a:lnTo>
                      <a:pt x="8308" y="21492"/>
                    </a:lnTo>
                    <a:lnTo>
                      <a:pt x="8483" y="21492"/>
                    </a:lnTo>
                    <a:lnTo>
                      <a:pt x="8745" y="21456"/>
                    </a:lnTo>
                    <a:lnTo>
                      <a:pt x="9007" y="21348"/>
                    </a:lnTo>
                    <a:lnTo>
                      <a:pt x="9357" y="21097"/>
                    </a:lnTo>
                    <a:lnTo>
                      <a:pt x="9794" y="20773"/>
                    </a:lnTo>
                    <a:lnTo>
                      <a:pt x="10144" y="20378"/>
                    </a:lnTo>
                    <a:lnTo>
                      <a:pt x="10581" y="19911"/>
                    </a:lnTo>
                    <a:lnTo>
                      <a:pt x="11456" y="18653"/>
                    </a:lnTo>
                    <a:lnTo>
                      <a:pt x="12330" y="17000"/>
                    </a:lnTo>
                    <a:lnTo>
                      <a:pt x="12593" y="17000"/>
                    </a:lnTo>
                    <a:lnTo>
                      <a:pt x="13642" y="16676"/>
                    </a:lnTo>
                    <a:lnTo>
                      <a:pt x="14604" y="16389"/>
                    </a:lnTo>
                    <a:lnTo>
                      <a:pt x="16353" y="15742"/>
                    </a:lnTo>
                    <a:lnTo>
                      <a:pt x="17140" y="15418"/>
                    </a:lnTo>
                    <a:lnTo>
                      <a:pt x="17840" y="15095"/>
                    </a:lnTo>
                    <a:lnTo>
                      <a:pt x="18452" y="14771"/>
                    </a:lnTo>
                    <a:lnTo>
                      <a:pt x="18977" y="14412"/>
                    </a:lnTo>
                    <a:lnTo>
                      <a:pt x="19501" y="14089"/>
                    </a:lnTo>
                    <a:lnTo>
                      <a:pt x="19938" y="13729"/>
                    </a:lnTo>
                    <a:lnTo>
                      <a:pt x="20376" y="13406"/>
                    </a:lnTo>
                    <a:lnTo>
                      <a:pt x="20638" y="13046"/>
                    </a:lnTo>
                    <a:lnTo>
                      <a:pt x="21163" y="12363"/>
                    </a:lnTo>
                    <a:lnTo>
                      <a:pt x="21425" y="11645"/>
                    </a:lnTo>
                    <a:lnTo>
                      <a:pt x="21600" y="10926"/>
                    </a:lnTo>
                    <a:lnTo>
                      <a:pt x="21513" y="10207"/>
                    </a:lnTo>
                    <a:lnTo>
                      <a:pt x="21250" y="9524"/>
                    </a:lnTo>
                    <a:lnTo>
                      <a:pt x="20900" y="8805"/>
                    </a:lnTo>
                    <a:lnTo>
                      <a:pt x="20463" y="8122"/>
                    </a:lnTo>
                    <a:lnTo>
                      <a:pt x="19851" y="7440"/>
                    </a:lnTo>
                    <a:lnTo>
                      <a:pt x="19151" y="6757"/>
                    </a:lnTo>
                    <a:lnTo>
                      <a:pt x="18364" y="6110"/>
                    </a:lnTo>
                    <a:lnTo>
                      <a:pt x="17490" y="5463"/>
                    </a:lnTo>
                    <a:lnTo>
                      <a:pt x="16615" y="4852"/>
                    </a:lnTo>
                    <a:lnTo>
                      <a:pt x="14691" y="3702"/>
                    </a:lnTo>
                    <a:lnTo>
                      <a:pt x="12680" y="2660"/>
                    </a:lnTo>
                    <a:lnTo>
                      <a:pt x="10844" y="1761"/>
                    </a:lnTo>
                    <a:lnTo>
                      <a:pt x="9182" y="1042"/>
                    </a:lnTo>
                    <a:lnTo>
                      <a:pt x="7870" y="467"/>
                    </a:lnTo>
                    <a:lnTo>
                      <a:pt x="6646" y="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35" name="Freeform 28"/>
              <p:cNvSpPr/>
              <p:nvPr/>
            </p:nvSpPr>
            <p:spPr>
              <a:xfrm rot="19659348">
                <a:off x="19211796" y="7987915"/>
                <a:ext cx="2513443" cy="2973605"/>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36" name="Freeform 32"/>
              <p:cNvSpPr/>
              <p:nvPr/>
            </p:nvSpPr>
            <p:spPr>
              <a:xfrm rot="1177916">
                <a:off x="20909280" y="763450"/>
                <a:ext cx="1363504" cy="2419385"/>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37" name="Freeform 12"/>
              <p:cNvSpPr/>
              <p:nvPr/>
            </p:nvSpPr>
            <p:spPr>
              <a:xfrm rot="7111237">
                <a:off x="21911250" y="6558207"/>
                <a:ext cx="1938222" cy="2691018"/>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38" name="Freeform 15"/>
              <p:cNvSpPr/>
              <p:nvPr/>
            </p:nvSpPr>
            <p:spPr>
              <a:xfrm>
                <a:off x="82491" y="12209844"/>
                <a:ext cx="1286940" cy="1506164"/>
              </a:xfrm>
              <a:custGeom>
                <a:avLst/>
                <a:gdLst/>
                <a:ahLst/>
                <a:cxnLst>
                  <a:cxn ang="0">
                    <a:pos x="wd2" y="hd2"/>
                  </a:cxn>
                  <a:cxn ang="5400000">
                    <a:pos x="wd2" y="hd2"/>
                  </a:cxn>
                  <a:cxn ang="10800000">
                    <a:pos x="wd2" y="hd2"/>
                  </a:cxn>
                  <a:cxn ang="16200000">
                    <a:pos x="wd2" y="hd2"/>
                  </a:cxn>
                </a:cxnLst>
                <a:rect l="0" t="0" r="r" b="b"/>
                <a:pathLst>
                  <a:path w="21600" h="21600" extrusionOk="0">
                    <a:moveTo>
                      <a:pt x="21600" y="810"/>
                    </a:moveTo>
                    <a:lnTo>
                      <a:pt x="21396" y="608"/>
                    </a:lnTo>
                    <a:lnTo>
                      <a:pt x="21091" y="338"/>
                    </a:lnTo>
                    <a:lnTo>
                      <a:pt x="20785" y="203"/>
                    </a:lnTo>
                    <a:lnTo>
                      <a:pt x="20479" y="135"/>
                    </a:lnTo>
                    <a:lnTo>
                      <a:pt x="20072" y="68"/>
                    </a:lnTo>
                    <a:lnTo>
                      <a:pt x="19358" y="68"/>
                    </a:lnTo>
                    <a:lnTo>
                      <a:pt x="19155" y="0"/>
                    </a:lnTo>
                    <a:lnTo>
                      <a:pt x="18951" y="0"/>
                    </a:lnTo>
                    <a:lnTo>
                      <a:pt x="18543" y="68"/>
                    </a:lnTo>
                    <a:lnTo>
                      <a:pt x="16709" y="1283"/>
                    </a:lnTo>
                    <a:lnTo>
                      <a:pt x="15894" y="1958"/>
                    </a:lnTo>
                    <a:lnTo>
                      <a:pt x="14060" y="3713"/>
                    </a:lnTo>
                    <a:lnTo>
                      <a:pt x="11819" y="6008"/>
                    </a:lnTo>
                    <a:lnTo>
                      <a:pt x="10698" y="6818"/>
                    </a:lnTo>
                    <a:lnTo>
                      <a:pt x="9475" y="7493"/>
                    </a:lnTo>
                    <a:lnTo>
                      <a:pt x="8151" y="8168"/>
                    </a:lnTo>
                    <a:lnTo>
                      <a:pt x="6725" y="8708"/>
                    </a:lnTo>
                    <a:lnTo>
                      <a:pt x="5094" y="9248"/>
                    </a:lnTo>
                    <a:lnTo>
                      <a:pt x="3464" y="9720"/>
                    </a:lnTo>
                    <a:lnTo>
                      <a:pt x="0" y="10530"/>
                    </a:lnTo>
                    <a:lnTo>
                      <a:pt x="0" y="21600"/>
                    </a:lnTo>
                    <a:lnTo>
                      <a:pt x="19664" y="21600"/>
                    </a:lnTo>
                    <a:lnTo>
                      <a:pt x="19155" y="20655"/>
                    </a:lnTo>
                    <a:lnTo>
                      <a:pt x="18238" y="19440"/>
                    </a:lnTo>
                    <a:lnTo>
                      <a:pt x="17117" y="18090"/>
                    </a:lnTo>
                    <a:lnTo>
                      <a:pt x="15079" y="15120"/>
                    </a:lnTo>
                    <a:lnTo>
                      <a:pt x="14162" y="13500"/>
                    </a:lnTo>
                    <a:lnTo>
                      <a:pt x="13449" y="11947"/>
                    </a:lnTo>
                    <a:lnTo>
                      <a:pt x="12940" y="10395"/>
                    </a:lnTo>
                    <a:lnTo>
                      <a:pt x="12838" y="9585"/>
                    </a:lnTo>
                    <a:lnTo>
                      <a:pt x="12736" y="8843"/>
                    </a:lnTo>
                    <a:lnTo>
                      <a:pt x="12736" y="8100"/>
                    </a:lnTo>
                    <a:lnTo>
                      <a:pt x="12838" y="7358"/>
                    </a:lnTo>
                    <a:lnTo>
                      <a:pt x="14366" y="5603"/>
                    </a:lnTo>
                    <a:lnTo>
                      <a:pt x="15385" y="4590"/>
                    </a:lnTo>
                    <a:lnTo>
                      <a:pt x="16404" y="3645"/>
                    </a:lnTo>
                    <a:lnTo>
                      <a:pt x="17626" y="2700"/>
                    </a:lnTo>
                    <a:lnTo>
                      <a:pt x="18849" y="1958"/>
                    </a:lnTo>
                    <a:lnTo>
                      <a:pt x="20072" y="1418"/>
                    </a:lnTo>
                    <a:lnTo>
                      <a:pt x="20683" y="1283"/>
                    </a:lnTo>
                    <a:lnTo>
                      <a:pt x="21294" y="1215"/>
                    </a:lnTo>
                    <a:lnTo>
                      <a:pt x="21396" y="1215"/>
                    </a:lnTo>
                    <a:lnTo>
                      <a:pt x="21600" y="1148"/>
                    </a:lnTo>
                    <a:lnTo>
                      <a:pt x="21600" y="810"/>
                    </a:lnTo>
                    <a:close/>
                  </a:path>
                </a:pathLst>
              </a:custGeom>
              <a:solidFill>
                <a:srgbClr val="0000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39" name="Freeform 27"/>
              <p:cNvSpPr/>
              <p:nvPr/>
            </p:nvSpPr>
            <p:spPr>
              <a:xfrm>
                <a:off x="-2" y="6701923"/>
                <a:ext cx="2434194" cy="2228014"/>
              </a:xfrm>
              <a:custGeom>
                <a:avLst/>
                <a:gdLst/>
                <a:ahLst/>
                <a:cxnLst>
                  <a:cxn ang="0">
                    <a:pos x="wd2" y="hd2"/>
                  </a:cxn>
                  <a:cxn ang="5400000">
                    <a:pos x="wd2" y="hd2"/>
                  </a:cxn>
                  <a:cxn ang="10800000">
                    <a:pos x="wd2" y="hd2"/>
                  </a:cxn>
                  <a:cxn ang="16200000">
                    <a:pos x="wd2" y="hd2"/>
                  </a:cxn>
                </a:cxnLst>
                <a:rect l="0" t="0" r="r" b="b"/>
                <a:pathLst>
                  <a:path w="21600" h="21600" extrusionOk="0">
                    <a:moveTo>
                      <a:pt x="21600" y="20144"/>
                    </a:moveTo>
                    <a:lnTo>
                      <a:pt x="21174" y="19853"/>
                    </a:lnTo>
                    <a:lnTo>
                      <a:pt x="20534" y="19388"/>
                    </a:lnTo>
                    <a:lnTo>
                      <a:pt x="19824" y="18689"/>
                    </a:lnTo>
                    <a:lnTo>
                      <a:pt x="19468" y="18281"/>
                    </a:lnTo>
                    <a:lnTo>
                      <a:pt x="19184" y="17757"/>
                    </a:lnTo>
                    <a:lnTo>
                      <a:pt x="18900" y="17292"/>
                    </a:lnTo>
                    <a:lnTo>
                      <a:pt x="18616" y="16709"/>
                    </a:lnTo>
                    <a:lnTo>
                      <a:pt x="18474" y="16069"/>
                    </a:lnTo>
                    <a:lnTo>
                      <a:pt x="18403" y="15429"/>
                    </a:lnTo>
                    <a:lnTo>
                      <a:pt x="18403" y="14730"/>
                    </a:lnTo>
                    <a:lnTo>
                      <a:pt x="18545" y="13973"/>
                    </a:lnTo>
                    <a:lnTo>
                      <a:pt x="18758" y="13158"/>
                    </a:lnTo>
                    <a:lnTo>
                      <a:pt x="19184" y="12285"/>
                    </a:lnTo>
                    <a:lnTo>
                      <a:pt x="18687" y="11644"/>
                    </a:lnTo>
                    <a:lnTo>
                      <a:pt x="18047" y="10946"/>
                    </a:lnTo>
                    <a:lnTo>
                      <a:pt x="17266" y="10189"/>
                    </a:lnTo>
                    <a:lnTo>
                      <a:pt x="16342" y="9432"/>
                    </a:lnTo>
                    <a:lnTo>
                      <a:pt x="15845" y="9082"/>
                    </a:lnTo>
                    <a:lnTo>
                      <a:pt x="14708" y="8500"/>
                    </a:lnTo>
                    <a:lnTo>
                      <a:pt x="14068" y="8326"/>
                    </a:lnTo>
                    <a:lnTo>
                      <a:pt x="13500" y="8209"/>
                    </a:lnTo>
                    <a:lnTo>
                      <a:pt x="12789" y="8151"/>
                    </a:lnTo>
                    <a:lnTo>
                      <a:pt x="9663" y="8209"/>
                    </a:lnTo>
                    <a:lnTo>
                      <a:pt x="9024" y="8209"/>
                    </a:lnTo>
                    <a:lnTo>
                      <a:pt x="9024" y="8035"/>
                    </a:lnTo>
                    <a:lnTo>
                      <a:pt x="9308" y="7976"/>
                    </a:lnTo>
                    <a:lnTo>
                      <a:pt x="9947" y="7860"/>
                    </a:lnTo>
                    <a:lnTo>
                      <a:pt x="10374" y="7743"/>
                    </a:lnTo>
                    <a:lnTo>
                      <a:pt x="10871" y="7569"/>
                    </a:lnTo>
                    <a:lnTo>
                      <a:pt x="11439" y="7336"/>
                    </a:lnTo>
                    <a:lnTo>
                      <a:pt x="12505" y="6754"/>
                    </a:lnTo>
                    <a:lnTo>
                      <a:pt x="13074" y="6288"/>
                    </a:lnTo>
                    <a:lnTo>
                      <a:pt x="13216" y="6055"/>
                    </a:lnTo>
                    <a:lnTo>
                      <a:pt x="13358" y="5880"/>
                    </a:lnTo>
                    <a:lnTo>
                      <a:pt x="13429" y="5647"/>
                    </a:lnTo>
                    <a:lnTo>
                      <a:pt x="13429" y="5298"/>
                    </a:lnTo>
                    <a:lnTo>
                      <a:pt x="13358" y="5007"/>
                    </a:lnTo>
                    <a:lnTo>
                      <a:pt x="13216" y="4774"/>
                    </a:lnTo>
                    <a:lnTo>
                      <a:pt x="13003" y="4541"/>
                    </a:lnTo>
                    <a:lnTo>
                      <a:pt x="13216" y="4483"/>
                    </a:lnTo>
                    <a:lnTo>
                      <a:pt x="13784" y="4250"/>
                    </a:lnTo>
                    <a:lnTo>
                      <a:pt x="14637" y="4134"/>
                    </a:lnTo>
                    <a:lnTo>
                      <a:pt x="15063" y="4134"/>
                    </a:lnTo>
                    <a:lnTo>
                      <a:pt x="15561" y="4250"/>
                    </a:lnTo>
                    <a:lnTo>
                      <a:pt x="15703" y="4308"/>
                    </a:lnTo>
                    <a:lnTo>
                      <a:pt x="15774" y="4250"/>
                    </a:lnTo>
                    <a:lnTo>
                      <a:pt x="15561" y="4075"/>
                    </a:lnTo>
                    <a:lnTo>
                      <a:pt x="14495" y="3319"/>
                    </a:lnTo>
                    <a:lnTo>
                      <a:pt x="12932" y="2445"/>
                    </a:lnTo>
                    <a:lnTo>
                      <a:pt x="12292" y="2096"/>
                    </a:lnTo>
                    <a:lnTo>
                      <a:pt x="11795" y="1921"/>
                    </a:lnTo>
                    <a:lnTo>
                      <a:pt x="11084" y="1805"/>
                    </a:lnTo>
                    <a:lnTo>
                      <a:pt x="10232" y="1805"/>
                    </a:lnTo>
                    <a:lnTo>
                      <a:pt x="9876" y="1863"/>
                    </a:lnTo>
                    <a:lnTo>
                      <a:pt x="9450" y="1980"/>
                    </a:lnTo>
                    <a:lnTo>
                      <a:pt x="9166" y="2096"/>
                    </a:lnTo>
                    <a:lnTo>
                      <a:pt x="8882" y="2329"/>
                    </a:lnTo>
                    <a:lnTo>
                      <a:pt x="8455" y="2562"/>
                    </a:lnTo>
                    <a:lnTo>
                      <a:pt x="7816" y="2795"/>
                    </a:lnTo>
                    <a:lnTo>
                      <a:pt x="6963" y="3027"/>
                    </a:lnTo>
                    <a:lnTo>
                      <a:pt x="6111" y="3027"/>
                    </a:lnTo>
                    <a:lnTo>
                      <a:pt x="5684" y="2969"/>
                    </a:lnTo>
                    <a:lnTo>
                      <a:pt x="5258" y="2853"/>
                    </a:lnTo>
                    <a:lnTo>
                      <a:pt x="4832" y="2620"/>
                    </a:lnTo>
                    <a:lnTo>
                      <a:pt x="4476" y="2329"/>
                    </a:lnTo>
                    <a:lnTo>
                      <a:pt x="4192" y="1921"/>
                    </a:lnTo>
                    <a:lnTo>
                      <a:pt x="3979" y="1397"/>
                    </a:lnTo>
                    <a:lnTo>
                      <a:pt x="3837" y="757"/>
                    </a:lnTo>
                    <a:lnTo>
                      <a:pt x="3766" y="0"/>
                    </a:lnTo>
                    <a:lnTo>
                      <a:pt x="3553" y="233"/>
                    </a:lnTo>
                    <a:lnTo>
                      <a:pt x="2913" y="815"/>
                    </a:lnTo>
                    <a:lnTo>
                      <a:pt x="2416" y="1223"/>
                    </a:lnTo>
                    <a:lnTo>
                      <a:pt x="1847" y="1630"/>
                    </a:lnTo>
                    <a:lnTo>
                      <a:pt x="1137" y="2038"/>
                    </a:lnTo>
                    <a:lnTo>
                      <a:pt x="284" y="2387"/>
                    </a:lnTo>
                    <a:lnTo>
                      <a:pt x="0" y="2562"/>
                    </a:lnTo>
                    <a:lnTo>
                      <a:pt x="0" y="21076"/>
                    </a:lnTo>
                    <a:lnTo>
                      <a:pt x="711" y="21367"/>
                    </a:lnTo>
                    <a:lnTo>
                      <a:pt x="1208" y="21600"/>
                    </a:lnTo>
                    <a:lnTo>
                      <a:pt x="1421" y="21600"/>
                    </a:lnTo>
                    <a:lnTo>
                      <a:pt x="1350" y="21484"/>
                    </a:lnTo>
                    <a:lnTo>
                      <a:pt x="995" y="21192"/>
                    </a:lnTo>
                    <a:lnTo>
                      <a:pt x="711" y="20494"/>
                    </a:lnTo>
                    <a:lnTo>
                      <a:pt x="711" y="19679"/>
                    </a:lnTo>
                    <a:lnTo>
                      <a:pt x="782" y="19446"/>
                    </a:lnTo>
                    <a:lnTo>
                      <a:pt x="1350" y="19562"/>
                    </a:lnTo>
                    <a:lnTo>
                      <a:pt x="1705" y="19504"/>
                    </a:lnTo>
                    <a:lnTo>
                      <a:pt x="2132" y="19329"/>
                    </a:lnTo>
                    <a:lnTo>
                      <a:pt x="2345" y="19213"/>
                    </a:lnTo>
                    <a:lnTo>
                      <a:pt x="2558" y="19038"/>
                    </a:lnTo>
                    <a:lnTo>
                      <a:pt x="2700" y="18805"/>
                    </a:lnTo>
                    <a:lnTo>
                      <a:pt x="2913" y="18573"/>
                    </a:lnTo>
                    <a:lnTo>
                      <a:pt x="3055" y="18223"/>
                    </a:lnTo>
                    <a:lnTo>
                      <a:pt x="3126" y="17816"/>
                    </a:lnTo>
                    <a:lnTo>
                      <a:pt x="3268" y="17233"/>
                    </a:lnTo>
                    <a:lnTo>
                      <a:pt x="3339" y="16709"/>
                    </a:lnTo>
                    <a:lnTo>
                      <a:pt x="3339" y="15894"/>
                    </a:lnTo>
                    <a:lnTo>
                      <a:pt x="3197" y="15370"/>
                    </a:lnTo>
                    <a:lnTo>
                      <a:pt x="3197" y="15137"/>
                    </a:lnTo>
                    <a:lnTo>
                      <a:pt x="3268" y="15079"/>
                    </a:lnTo>
                    <a:lnTo>
                      <a:pt x="3339" y="15079"/>
                    </a:lnTo>
                    <a:lnTo>
                      <a:pt x="3411" y="15137"/>
                    </a:lnTo>
                    <a:lnTo>
                      <a:pt x="3624" y="15545"/>
                    </a:lnTo>
                    <a:lnTo>
                      <a:pt x="4761" y="17932"/>
                    </a:lnTo>
                    <a:lnTo>
                      <a:pt x="5045" y="18456"/>
                    </a:lnTo>
                    <a:lnTo>
                      <a:pt x="5400" y="18864"/>
                    </a:lnTo>
                    <a:lnTo>
                      <a:pt x="5826" y="19271"/>
                    </a:lnTo>
                    <a:lnTo>
                      <a:pt x="6395" y="19620"/>
                    </a:lnTo>
                    <a:lnTo>
                      <a:pt x="6892" y="19912"/>
                    </a:lnTo>
                    <a:lnTo>
                      <a:pt x="7532" y="20144"/>
                    </a:lnTo>
                    <a:lnTo>
                      <a:pt x="8739" y="20610"/>
                    </a:lnTo>
                    <a:lnTo>
                      <a:pt x="9876" y="20901"/>
                    </a:lnTo>
                    <a:lnTo>
                      <a:pt x="10871" y="21076"/>
                    </a:lnTo>
                    <a:lnTo>
                      <a:pt x="11795" y="21251"/>
                    </a:lnTo>
                    <a:lnTo>
                      <a:pt x="12576" y="20610"/>
                    </a:lnTo>
                    <a:lnTo>
                      <a:pt x="13429" y="20144"/>
                    </a:lnTo>
                    <a:lnTo>
                      <a:pt x="14211" y="19737"/>
                    </a:lnTo>
                    <a:lnTo>
                      <a:pt x="15063" y="19504"/>
                    </a:lnTo>
                    <a:lnTo>
                      <a:pt x="15845" y="19271"/>
                    </a:lnTo>
                    <a:lnTo>
                      <a:pt x="16555" y="19213"/>
                    </a:lnTo>
                    <a:lnTo>
                      <a:pt x="17337" y="19155"/>
                    </a:lnTo>
                    <a:lnTo>
                      <a:pt x="17976" y="19155"/>
                    </a:lnTo>
                    <a:lnTo>
                      <a:pt x="18687" y="19271"/>
                    </a:lnTo>
                    <a:lnTo>
                      <a:pt x="19255" y="19329"/>
                    </a:lnTo>
                    <a:lnTo>
                      <a:pt x="20321" y="19620"/>
                    </a:lnTo>
                    <a:lnTo>
                      <a:pt x="21103" y="19912"/>
                    </a:lnTo>
                    <a:lnTo>
                      <a:pt x="21600" y="201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40" name="Freeform 51"/>
              <p:cNvSpPr/>
              <p:nvPr/>
            </p:nvSpPr>
            <p:spPr>
              <a:xfrm>
                <a:off x="-2" y="2827875"/>
                <a:ext cx="1333198" cy="2642926"/>
              </a:xfrm>
              <a:custGeom>
                <a:avLst/>
                <a:gdLst/>
                <a:ahLst/>
                <a:cxnLst>
                  <a:cxn ang="0">
                    <a:pos x="wd2" y="hd2"/>
                  </a:cxn>
                  <a:cxn ang="5400000">
                    <a:pos x="wd2" y="hd2"/>
                  </a:cxn>
                  <a:cxn ang="10800000">
                    <a:pos x="wd2" y="hd2"/>
                  </a:cxn>
                  <a:cxn ang="16200000">
                    <a:pos x="wd2" y="hd2"/>
                  </a:cxn>
                </a:cxnLst>
                <a:rect l="0" t="0" r="r" b="b"/>
                <a:pathLst>
                  <a:path w="21600" h="21600" extrusionOk="0">
                    <a:moveTo>
                      <a:pt x="18862" y="7903"/>
                    </a:moveTo>
                    <a:lnTo>
                      <a:pt x="19369" y="7750"/>
                    </a:lnTo>
                    <a:lnTo>
                      <a:pt x="19775" y="7520"/>
                    </a:lnTo>
                    <a:lnTo>
                      <a:pt x="20079" y="7328"/>
                    </a:lnTo>
                    <a:lnTo>
                      <a:pt x="20383" y="7098"/>
                    </a:lnTo>
                    <a:lnTo>
                      <a:pt x="20586" y="6561"/>
                    </a:lnTo>
                    <a:lnTo>
                      <a:pt x="20687" y="6254"/>
                    </a:lnTo>
                    <a:lnTo>
                      <a:pt x="20586" y="5755"/>
                    </a:lnTo>
                    <a:lnTo>
                      <a:pt x="20383" y="5256"/>
                    </a:lnTo>
                    <a:lnTo>
                      <a:pt x="19572" y="4335"/>
                    </a:lnTo>
                    <a:lnTo>
                      <a:pt x="19065" y="3952"/>
                    </a:lnTo>
                    <a:lnTo>
                      <a:pt x="18558" y="3645"/>
                    </a:lnTo>
                    <a:lnTo>
                      <a:pt x="18051" y="3453"/>
                    </a:lnTo>
                    <a:lnTo>
                      <a:pt x="17746" y="3376"/>
                    </a:lnTo>
                    <a:lnTo>
                      <a:pt x="17138" y="3376"/>
                    </a:lnTo>
                    <a:lnTo>
                      <a:pt x="16732" y="3415"/>
                    </a:lnTo>
                    <a:lnTo>
                      <a:pt x="15921" y="3568"/>
                    </a:lnTo>
                    <a:lnTo>
                      <a:pt x="14907" y="3798"/>
                    </a:lnTo>
                    <a:lnTo>
                      <a:pt x="13994" y="4067"/>
                    </a:lnTo>
                    <a:lnTo>
                      <a:pt x="12068" y="4681"/>
                    </a:lnTo>
                    <a:lnTo>
                      <a:pt x="10749" y="5141"/>
                    </a:lnTo>
                    <a:lnTo>
                      <a:pt x="10749" y="5179"/>
                    </a:lnTo>
                    <a:lnTo>
                      <a:pt x="9837" y="5525"/>
                    </a:lnTo>
                    <a:lnTo>
                      <a:pt x="9228" y="5832"/>
                    </a:lnTo>
                    <a:lnTo>
                      <a:pt x="8721" y="6100"/>
                    </a:lnTo>
                    <a:lnTo>
                      <a:pt x="8315" y="6330"/>
                    </a:lnTo>
                    <a:lnTo>
                      <a:pt x="7910" y="6676"/>
                    </a:lnTo>
                    <a:lnTo>
                      <a:pt x="7707" y="6791"/>
                    </a:lnTo>
                    <a:lnTo>
                      <a:pt x="7606" y="6829"/>
                    </a:lnTo>
                    <a:lnTo>
                      <a:pt x="7403" y="6867"/>
                    </a:lnTo>
                    <a:lnTo>
                      <a:pt x="7301" y="6829"/>
                    </a:lnTo>
                    <a:lnTo>
                      <a:pt x="7301" y="6791"/>
                    </a:lnTo>
                    <a:lnTo>
                      <a:pt x="7504" y="6445"/>
                    </a:lnTo>
                    <a:lnTo>
                      <a:pt x="8721" y="4527"/>
                    </a:lnTo>
                    <a:lnTo>
                      <a:pt x="8823" y="4144"/>
                    </a:lnTo>
                    <a:lnTo>
                      <a:pt x="8823" y="3721"/>
                    </a:lnTo>
                    <a:lnTo>
                      <a:pt x="8721" y="3338"/>
                    </a:lnTo>
                    <a:lnTo>
                      <a:pt x="8417" y="2916"/>
                    </a:lnTo>
                    <a:lnTo>
                      <a:pt x="8011" y="2532"/>
                    </a:lnTo>
                    <a:lnTo>
                      <a:pt x="7504" y="2187"/>
                    </a:lnTo>
                    <a:lnTo>
                      <a:pt x="6896" y="1803"/>
                    </a:lnTo>
                    <a:lnTo>
                      <a:pt x="6287" y="1458"/>
                    </a:lnTo>
                    <a:lnTo>
                      <a:pt x="5070" y="882"/>
                    </a:lnTo>
                    <a:lnTo>
                      <a:pt x="3955" y="422"/>
                    </a:lnTo>
                    <a:lnTo>
                      <a:pt x="2839" y="0"/>
                    </a:lnTo>
                    <a:lnTo>
                      <a:pt x="1420" y="77"/>
                    </a:lnTo>
                    <a:lnTo>
                      <a:pt x="0" y="115"/>
                    </a:lnTo>
                    <a:lnTo>
                      <a:pt x="0" y="15730"/>
                    </a:lnTo>
                    <a:lnTo>
                      <a:pt x="913" y="15538"/>
                    </a:lnTo>
                    <a:lnTo>
                      <a:pt x="1724" y="15346"/>
                    </a:lnTo>
                    <a:lnTo>
                      <a:pt x="2434" y="15116"/>
                    </a:lnTo>
                    <a:lnTo>
                      <a:pt x="3042" y="14886"/>
                    </a:lnTo>
                    <a:lnTo>
                      <a:pt x="4056" y="14464"/>
                    </a:lnTo>
                    <a:lnTo>
                      <a:pt x="4665" y="14157"/>
                    </a:lnTo>
                    <a:lnTo>
                      <a:pt x="5172" y="14656"/>
                    </a:lnTo>
                    <a:lnTo>
                      <a:pt x="5983" y="15423"/>
                    </a:lnTo>
                    <a:lnTo>
                      <a:pt x="6896" y="16382"/>
                    </a:lnTo>
                    <a:lnTo>
                      <a:pt x="7707" y="17418"/>
                    </a:lnTo>
                    <a:lnTo>
                      <a:pt x="8011" y="17994"/>
                    </a:lnTo>
                    <a:lnTo>
                      <a:pt x="8315" y="18531"/>
                    </a:lnTo>
                    <a:lnTo>
                      <a:pt x="8518" y="19068"/>
                    </a:lnTo>
                    <a:lnTo>
                      <a:pt x="8620" y="19567"/>
                    </a:lnTo>
                    <a:lnTo>
                      <a:pt x="8518" y="20065"/>
                    </a:lnTo>
                    <a:lnTo>
                      <a:pt x="8417" y="20526"/>
                    </a:lnTo>
                    <a:lnTo>
                      <a:pt x="8113" y="20909"/>
                    </a:lnTo>
                    <a:lnTo>
                      <a:pt x="7606" y="21255"/>
                    </a:lnTo>
                    <a:lnTo>
                      <a:pt x="7504" y="21293"/>
                    </a:lnTo>
                    <a:lnTo>
                      <a:pt x="7504" y="21408"/>
                    </a:lnTo>
                    <a:lnTo>
                      <a:pt x="7606" y="21485"/>
                    </a:lnTo>
                    <a:lnTo>
                      <a:pt x="7707" y="21523"/>
                    </a:lnTo>
                    <a:lnTo>
                      <a:pt x="7910" y="21562"/>
                    </a:lnTo>
                    <a:lnTo>
                      <a:pt x="8315" y="21600"/>
                    </a:lnTo>
                    <a:lnTo>
                      <a:pt x="9127" y="21600"/>
                    </a:lnTo>
                    <a:lnTo>
                      <a:pt x="9532" y="21562"/>
                    </a:lnTo>
                    <a:lnTo>
                      <a:pt x="10039" y="21485"/>
                    </a:lnTo>
                    <a:lnTo>
                      <a:pt x="10445" y="21331"/>
                    </a:lnTo>
                    <a:lnTo>
                      <a:pt x="10851" y="21140"/>
                    </a:lnTo>
                    <a:lnTo>
                      <a:pt x="11054" y="21063"/>
                    </a:lnTo>
                    <a:lnTo>
                      <a:pt x="11662" y="20909"/>
                    </a:lnTo>
                    <a:lnTo>
                      <a:pt x="11763" y="20718"/>
                    </a:lnTo>
                    <a:lnTo>
                      <a:pt x="11763" y="20296"/>
                    </a:lnTo>
                    <a:lnTo>
                      <a:pt x="11662" y="19797"/>
                    </a:lnTo>
                    <a:lnTo>
                      <a:pt x="11358" y="19145"/>
                    </a:lnTo>
                    <a:lnTo>
                      <a:pt x="10952" y="18377"/>
                    </a:lnTo>
                    <a:lnTo>
                      <a:pt x="10344" y="17456"/>
                    </a:lnTo>
                    <a:lnTo>
                      <a:pt x="9532" y="16382"/>
                    </a:lnTo>
                    <a:lnTo>
                      <a:pt x="8518" y="15193"/>
                    </a:lnTo>
                    <a:lnTo>
                      <a:pt x="7301" y="13812"/>
                    </a:lnTo>
                    <a:lnTo>
                      <a:pt x="8823" y="13927"/>
                    </a:lnTo>
                    <a:lnTo>
                      <a:pt x="11054" y="13927"/>
                    </a:lnTo>
                    <a:lnTo>
                      <a:pt x="12270" y="13850"/>
                    </a:lnTo>
                    <a:lnTo>
                      <a:pt x="13487" y="13697"/>
                    </a:lnTo>
                    <a:lnTo>
                      <a:pt x="14096" y="13582"/>
                    </a:lnTo>
                    <a:lnTo>
                      <a:pt x="14603" y="13466"/>
                    </a:lnTo>
                    <a:lnTo>
                      <a:pt x="15617" y="13083"/>
                    </a:lnTo>
                    <a:lnTo>
                      <a:pt x="16631" y="12661"/>
                    </a:lnTo>
                    <a:lnTo>
                      <a:pt x="17746" y="12277"/>
                    </a:lnTo>
                    <a:lnTo>
                      <a:pt x="18761" y="11970"/>
                    </a:lnTo>
                    <a:lnTo>
                      <a:pt x="19673" y="11740"/>
                    </a:lnTo>
                    <a:lnTo>
                      <a:pt x="21093" y="11471"/>
                    </a:lnTo>
                    <a:lnTo>
                      <a:pt x="21600" y="11395"/>
                    </a:lnTo>
                    <a:lnTo>
                      <a:pt x="20079" y="11241"/>
                    </a:lnTo>
                    <a:lnTo>
                      <a:pt x="18862" y="11011"/>
                    </a:lnTo>
                    <a:lnTo>
                      <a:pt x="17949" y="10781"/>
                    </a:lnTo>
                    <a:lnTo>
                      <a:pt x="17239" y="10551"/>
                    </a:lnTo>
                    <a:lnTo>
                      <a:pt x="16732" y="10282"/>
                    </a:lnTo>
                    <a:lnTo>
                      <a:pt x="16428" y="10013"/>
                    </a:lnTo>
                    <a:lnTo>
                      <a:pt x="16327" y="9745"/>
                    </a:lnTo>
                    <a:lnTo>
                      <a:pt x="16428" y="9476"/>
                    </a:lnTo>
                    <a:lnTo>
                      <a:pt x="16530" y="9169"/>
                    </a:lnTo>
                    <a:lnTo>
                      <a:pt x="16732" y="8939"/>
                    </a:lnTo>
                    <a:lnTo>
                      <a:pt x="17138" y="8671"/>
                    </a:lnTo>
                    <a:lnTo>
                      <a:pt x="17442" y="8479"/>
                    </a:lnTo>
                    <a:lnTo>
                      <a:pt x="18152" y="8095"/>
                    </a:lnTo>
                    <a:lnTo>
                      <a:pt x="18862" y="7903"/>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41" name="Freeform 43"/>
              <p:cNvSpPr/>
              <p:nvPr/>
            </p:nvSpPr>
            <p:spPr>
              <a:xfrm>
                <a:off x="46255" y="-2"/>
                <a:ext cx="2798806" cy="1500679"/>
              </a:xfrm>
              <a:custGeom>
                <a:avLst/>
                <a:gdLst/>
                <a:ahLst/>
                <a:cxnLst>
                  <a:cxn ang="0">
                    <a:pos x="wd2" y="hd2"/>
                  </a:cxn>
                  <a:cxn ang="5400000">
                    <a:pos x="wd2" y="hd2"/>
                  </a:cxn>
                  <a:cxn ang="10800000">
                    <a:pos x="wd2" y="hd2"/>
                  </a:cxn>
                  <a:cxn ang="16200000">
                    <a:pos x="wd2" y="hd2"/>
                  </a:cxn>
                </a:cxnLst>
                <a:rect l="0" t="0" r="r" b="b"/>
                <a:pathLst>
                  <a:path w="21600" h="21600" extrusionOk="0">
                    <a:moveTo>
                      <a:pt x="19516" y="2385"/>
                    </a:moveTo>
                    <a:lnTo>
                      <a:pt x="18947" y="1988"/>
                    </a:lnTo>
                    <a:lnTo>
                      <a:pt x="18616" y="1723"/>
                    </a:lnTo>
                    <a:lnTo>
                      <a:pt x="18284" y="1391"/>
                    </a:lnTo>
                    <a:lnTo>
                      <a:pt x="18000" y="994"/>
                    </a:lnTo>
                    <a:lnTo>
                      <a:pt x="17763" y="530"/>
                    </a:lnTo>
                    <a:lnTo>
                      <a:pt x="17668" y="0"/>
                    </a:lnTo>
                    <a:lnTo>
                      <a:pt x="616" y="0"/>
                    </a:lnTo>
                    <a:lnTo>
                      <a:pt x="332" y="398"/>
                    </a:lnTo>
                    <a:lnTo>
                      <a:pt x="0" y="795"/>
                    </a:lnTo>
                    <a:lnTo>
                      <a:pt x="0" y="6891"/>
                    </a:lnTo>
                    <a:lnTo>
                      <a:pt x="95" y="7288"/>
                    </a:lnTo>
                    <a:lnTo>
                      <a:pt x="142" y="7686"/>
                    </a:lnTo>
                    <a:lnTo>
                      <a:pt x="95" y="8150"/>
                    </a:lnTo>
                    <a:lnTo>
                      <a:pt x="0" y="8680"/>
                    </a:lnTo>
                    <a:lnTo>
                      <a:pt x="0" y="12721"/>
                    </a:lnTo>
                    <a:lnTo>
                      <a:pt x="189" y="12854"/>
                    </a:lnTo>
                    <a:lnTo>
                      <a:pt x="332" y="13119"/>
                    </a:lnTo>
                    <a:lnTo>
                      <a:pt x="474" y="13318"/>
                    </a:lnTo>
                    <a:lnTo>
                      <a:pt x="521" y="13649"/>
                    </a:lnTo>
                    <a:lnTo>
                      <a:pt x="663" y="14245"/>
                    </a:lnTo>
                    <a:lnTo>
                      <a:pt x="663" y="15438"/>
                    </a:lnTo>
                    <a:lnTo>
                      <a:pt x="616" y="15902"/>
                    </a:lnTo>
                    <a:lnTo>
                      <a:pt x="521" y="16366"/>
                    </a:lnTo>
                    <a:lnTo>
                      <a:pt x="805" y="16233"/>
                    </a:lnTo>
                    <a:lnTo>
                      <a:pt x="1042" y="16299"/>
                    </a:lnTo>
                    <a:lnTo>
                      <a:pt x="1232" y="16432"/>
                    </a:lnTo>
                    <a:lnTo>
                      <a:pt x="1421" y="16697"/>
                    </a:lnTo>
                    <a:lnTo>
                      <a:pt x="1563" y="17094"/>
                    </a:lnTo>
                    <a:lnTo>
                      <a:pt x="1658" y="17492"/>
                    </a:lnTo>
                    <a:lnTo>
                      <a:pt x="1895" y="18552"/>
                    </a:lnTo>
                    <a:lnTo>
                      <a:pt x="1989" y="19612"/>
                    </a:lnTo>
                    <a:lnTo>
                      <a:pt x="2084" y="20540"/>
                    </a:lnTo>
                    <a:lnTo>
                      <a:pt x="2132" y="21534"/>
                    </a:lnTo>
                    <a:lnTo>
                      <a:pt x="2368" y="20540"/>
                    </a:lnTo>
                    <a:lnTo>
                      <a:pt x="2605" y="19745"/>
                    </a:lnTo>
                    <a:lnTo>
                      <a:pt x="2889" y="19016"/>
                    </a:lnTo>
                    <a:lnTo>
                      <a:pt x="3174" y="18420"/>
                    </a:lnTo>
                    <a:lnTo>
                      <a:pt x="3458" y="17890"/>
                    </a:lnTo>
                    <a:lnTo>
                      <a:pt x="3742" y="17492"/>
                    </a:lnTo>
                    <a:lnTo>
                      <a:pt x="4026" y="17161"/>
                    </a:lnTo>
                    <a:lnTo>
                      <a:pt x="4263" y="16896"/>
                    </a:lnTo>
                    <a:lnTo>
                      <a:pt x="4547" y="16697"/>
                    </a:lnTo>
                    <a:lnTo>
                      <a:pt x="4784" y="16564"/>
                    </a:lnTo>
                    <a:lnTo>
                      <a:pt x="5211" y="16432"/>
                    </a:lnTo>
                    <a:lnTo>
                      <a:pt x="5447" y="16366"/>
                    </a:lnTo>
                    <a:lnTo>
                      <a:pt x="5542" y="16366"/>
                    </a:lnTo>
                    <a:lnTo>
                      <a:pt x="5542" y="16034"/>
                    </a:lnTo>
                    <a:lnTo>
                      <a:pt x="5589" y="15504"/>
                    </a:lnTo>
                    <a:lnTo>
                      <a:pt x="5779" y="14245"/>
                    </a:lnTo>
                    <a:lnTo>
                      <a:pt x="6063" y="12920"/>
                    </a:lnTo>
                    <a:lnTo>
                      <a:pt x="6253" y="11993"/>
                    </a:lnTo>
                    <a:lnTo>
                      <a:pt x="6347" y="11728"/>
                    </a:lnTo>
                    <a:lnTo>
                      <a:pt x="6395" y="11661"/>
                    </a:lnTo>
                    <a:lnTo>
                      <a:pt x="6489" y="11661"/>
                    </a:lnTo>
                    <a:lnTo>
                      <a:pt x="6537" y="11728"/>
                    </a:lnTo>
                    <a:lnTo>
                      <a:pt x="6679" y="11993"/>
                    </a:lnTo>
                    <a:lnTo>
                      <a:pt x="6726" y="12125"/>
                    </a:lnTo>
                    <a:lnTo>
                      <a:pt x="6679" y="12523"/>
                    </a:lnTo>
                    <a:lnTo>
                      <a:pt x="6726" y="12987"/>
                    </a:lnTo>
                    <a:lnTo>
                      <a:pt x="6868" y="14047"/>
                    </a:lnTo>
                    <a:lnTo>
                      <a:pt x="7058" y="15173"/>
                    </a:lnTo>
                    <a:lnTo>
                      <a:pt x="7342" y="16299"/>
                    </a:lnTo>
                    <a:lnTo>
                      <a:pt x="7863" y="18221"/>
                    </a:lnTo>
                    <a:lnTo>
                      <a:pt x="8100" y="19016"/>
                    </a:lnTo>
                    <a:lnTo>
                      <a:pt x="8432" y="17956"/>
                    </a:lnTo>
                    <a:lnTo>
                      <a:pt x="8763" y="17094"/>
                    </a:lnTo>
                    <a:lnTo>
                      <a:pt x="9047" y="16498"/>
                    </a:lnTo>
                    <a:lnTo>
                      <a:pt x="9332" y="16167"/>
                    </a:lnTo>
                    <a:lnTo>
                      <a:pt x="9616" y="16034"/>
                    </a:lnTo>
                    <a:lnTo>
                      <a:pt x="9853" y="16034"/>
                    </a:lnTo>
                    <a:lnTo>
                      <a:pt x="10089" y="16233"/>
                    </a:lnTo>
                    <a:lnTo>
                      <a:pt x="10279" y="16498"/>
                    </a:lnTo>
                    <a:lnTo>
                      <a:pt x="10468" y="16829"/>
                    </a:lnTo>
                    <a:lnTo>
                      <a:pt x="10611" y="17227"/>
                    </a:lnTo>
                    <a:lnTo>
                      <a:pt x="10847" y="18088"/>
                    </a:lnTo>
                    <a:lnTo>
                      <a:pt x="10989" y="18751"/>
                    </a:lnTo>
                    <a:lnTo>
                      <a:pt x="11037" y="19016"/>
                    </a:lnTo>
                    <a:lnTo>
                      <a:pt x="11321" y="18221"/>
                    </a:lnTo>
                    <a:lnTo>
                      <a:pt x="11463" y="18088"/>
                    </a:lnTo>
                    <a:lnTo>
                      <a:pt x="11558" y="18022"/>
                    </a:lnTo>
                    <a:lnTo>
                      <a:pt x="11700" y="17956"/>
                    </a:lnTo>
                    <a:lnTo>
                      <a:pt x="11984" y="17890"/>
                    </a:lnTo>
                    <a:lnTo>
                      <a:pt x="12268" y="18022"/>
                    </a:lnTo>
                    <a:lnTo>
                      <a:pt x="12553" y="18287"/>
                    </a:lnTo>
                    <a:lnTo>
                      <a:pt x="12884" y="18618"/>
                    </a:lnTo>
                    <a:lnTo>
                      <a:pt x="13168" y="18950"/>
                    </a:lnTo>
                    <a:lnTo>
                      <a:pt x="13737" y="19877"/>
                    </a:lnTo>
                    <a:lnTo>
                      <a:pt x="14211" y="20739"/>
                    </a:lnTo>
                    <a:lnTo>
                      <a:pt x="14637" y="21600"/>
                    </a:lnTo>
                    <a:lnTo>
                      <a:pt x="14589" y="21467"/>
                    </a:lnTo>
                    <a:lnTo>
                      <a:pt x="14637" y="21600"/>
                    </a:lnTo>
                    <a:lnTo>
                      <a:pt x="14353" y="20606"/>
                    </a:lnTo>
                    <a:lnTo>
                      <a:pt x="14116" y="19546"/>
                    </a:lnTo>
                    <a:lnTo>
                      <a:pt x="13926" y="18420"/>
                    </a:lnTo>
                    <a:lnTo>
                      <a:pt x="13879" y="17823"/>
                    </a:lnTo>
                    <a:lnTo>
                      <a:pt x="13832" y="17293"/>
                    </a:lnTo>
                    <a:lnTo>
                      <a:pt x="13879" y="16829"/>
                    </a:lnTo>
                    <a:lnTo>
                      <a:pt x="13974" y="16432"/>
                    </a:lnTo>
                    <a:lnTo>
                      <a:pt x="14116" y="16167"/>
                    </a:lnTo>
                    <a:lnTo>
                      <a:pt x="14258" y="16034"/>
                    </a:lnTo>
                    <a:lnTo>
                      <a:pt x="14353" y="15968"/>
                    </a:lnTo>
                    <a:lnTo>
                      <a:pt x="14542" y="15902"/>
                    </a:lnTo>
                    <a:lnTo>
                      <a:pt x="14684" y="15902"/>
                    </a:lnTo>
                    <a:lnTo>
                      <a:pt x="15158" y="16034"/>
                    </a:lnTo>
                    <a:lnTo>
                      <a:pt x="15016" y="15769"/>
                    </a:lnTo>
                    <a:lnTo>
                      <a:pt x="14684" y="15239"/>
                    </a:lnTo>
                    <a:lnTo>
                      <a:pt x="14353" y="14510"/>
                    </a:lnTo>
                    <a:lnTo>
                      <a:pt x="14068" y="13715"/>
                    </a:lnTo>
                    <a:lnTo>
                      <a:pt x="14021" y="13318"/>
                    </a:lnTo>
                    <a:lnTo>
                      <a:pt x="14068" y="12987"/>
                    </a:lnTo>
                    <a:lnTo>
                      <a:pt x="14116" y="12788"/>
                    </a:lnTo>
                    <a:lnTo>
                      <a:pt x="14305" y="12523"/>
                    </a:lnTo>
                    <a:lnTo>
                      <a:pt x="14447" y="12456"/>
                    </a:lnTo>
                    <a:lnTo>
                      <a:pt x="14779" y="12324"/>
                    </a:lnTo>
                    <a:lnTo>
                      <a:pt x="15300" y="12258"/>
                    </a:lnTo>
                    <a:lnTo>
                      <a:pt x="15963" y="12390"/>
                    </a:lnTo>
                    <a:lnTo>
                      <a:pt x="16816" y="12589"/>
                    </a:lnTo>
                    <a:lnTo>
                      <a:pt x="16484" y="11860"/>
                    </a:lnTo>
                    <a:lnTo>
                      <a:pt x="15632" y="10204"/>
                    </a:lnTo>
                    <a:lnTo>
                      <a:pt x="15111" y="9210"/>
                    </a:lnTo>
                    <a:lnTo>
                      <a:pt x="14589" y="8348"/>
                    </a:lnTo>
                    <a:lnTo>
                      <a:pt x="14021" y="7620"/>
                    </a:lnTo>
                    <a:lnTo>
                      <a:pt x="13784" y="7288"/>
                    </a:lnTo>
                    <a:lnTo>
                      <a:pt x="13547" y="7090"/>
                    </a:lnTo>
                    <a:lnTo>
                      <a:pt x="13453" y="6957"/>
                    </a:lnTo>
                    <a:lnTo>
                      <a:pt x="13358" y="6692"/>
                    </a:lnTo>
                    <a:lnTo>
                      <a:pt x="13358" y="6560"/>
                    </a:lnTo>
                    <a:lnTo>
                      <a:pt x="13405" y="6493"/>
                    </a:lnTo>
                    <a:lnTo>
                      <a:pt x="13500" y="6427"/>
                    </a:lnTo>
                    <a:lnTo>
                      <a:pt x="13689" y="6493"/>
                    </a:lnTo>
                    <a:lnTo>
                      <a:pt x="14353" y="6758"/>
                    </a:lnTo>
                    <a:lnTo>
                      <a:pt x="15300" y="7222"/>
                    </a:lnTo>
                    <a:lnTo>
                      <a:pt x="16153" y="7686"/>
                    </a:lnTo>
                    <a:lnTo>
                      <a:pt x="16484" y="7951"/>
                    </a:lnTo>
                    <a:lnTo>
                      <a:pt x="16674" y="8150"/>
                    </a:lnTo>
                    <a:lnTo>
                      <a:pt x="16721" y="8083"/>
                    </a:lnTo>
                    <a:lnTo>
                      <a:pt x="16911" y="7752"/>
                    </a:lnTo>
                    <a:lnTo>
                      <a:pt x="17195" y="7355"/>
                    </a:lnTo>
                    <a:lnTo>
                      <a:pt x="17432" y="7156"/>
                    </a:lnTo>
                    <a:lnTo>
                      <a:pt x="17668" y="7023"/>
                    </a:lnTo>
                    <a:lnTo>
                      <a:pt x="18000" y="6825"/>
                    </a:lnTo>
                    <a:lnTo>
                      <a:pt x="18332" y="6692"/>
                    </a:lnTo>
                    <a:lnTo>
                      <a:pt x="18758" y="6560"/>
                    </a:lnTo>
                    <a:lnTo>
                      <a:pt x="19705" y="6560"/>
                    </a:lnTo>
                    <a:lnTo>
                      <a:pt x="20274" y="6626"/>
                    </a:lnTo>
                    <a:lnTo>
                      <a:pt x="20889" y="6825"/>
                    </a:lnTo>
                    <a:lnTo>
                      <a:pt x="21600" y="7090"/>
                    </a:lnTo>
                    <a:lnTo>
                      <a:pt x="21600" y="7023"/>
                    </a:lnTo>
                    <a:lnTo>
                      <a:pt x="20889" y="6228"/>
                    </a:lnTo>
                    <a:lnTo>
                      <a:pt x="20368" y="5632"/>
                    </a:lnTo>
                    <a:lnTo>
                      <a:pt x="19847" y="4903"/>
                    </a:lnTo>
                    <a:lnTo>
                      <a:pt x="19468" y="4174"/>
                    </a:lnTo>
                    <a:lnTo>
                      <a:pt x="19326" y="3777"/>
                    </a:lnTo>
                    <a:lnTo>
                      <a:pt x="19184" y="3445"/>
                    </a:lnTo>
                    <a:lnTo>
                      <a:pt x="19184" y="2849"/>
                    </a:lnTo>
                    <a:lnTo>
                      <a:pt x="19326" y="2584"/>
                    </a:lnTo>
                    <a:lnTo>
                      <a:pt x="19516" y="2385"/>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42" name="Freeform 35"/>
              <p:cNvSpPr/>
              <p:nvPr/>
            </p:nvSpPr>
            <p:spPr>
              <a:xfrm>
                <a:off x="22313977" y="22931"/>
                <a:ext cx="2116306" cy="11087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44" y="0"/>
                    </a:lnTo>
                    <a:lnTo>
                      <a:pt x="3318" y="986"/>
                    </a:lnTo>
                    <a:lnTo>
                      <a:pt x="2630" y="1793"/>
                    </a:lnTo>
                    <a:lnTo>
                      <a:pt x="2003" y="2510"/>
                    </a:lnTo>
                    <a:lnTo>
                      <a:pt x="1377" y="3137"/>
                    </a:lnTo>
                    <a:lnTo>
                      <a:pt x="376" y="3944"/>
                    </a:lnTo>
                    <a:lnTo>
                      <a:pt x="0" y="4212"/>
                    </a:lnTo>
                    <a:lnTo>
                      <a:pt x="1565" y="3854"/>
                    </a:lnTo>
                    <a:lnTo>
                      <a:pt x="2817" y="3675"/>
                    </a:lnTo>
                    <a:lnTo>
                      <a:pt x="3318" y="3675"/>
                    </a:lnTo>
                    <a:lnTo>
                      <a:pt x="3757" y="3764"/>
                    </a:lnTo>
                    <a:lnTo>
                      <a:pt x="4383" y="3944"/>
                    </a:lnTo>
                    <a:lnTo>
                      <a:pt x="4758" y="4302"/>
                    </a:lnTo>
                    <a:lnTo>
                      <a:pt x="4883" y="4571"/>
                    </a:lnTo>
                    <a:lnTo>
                      <a:pt x="4946" y="4840"/>
                    </a:lnTo>
                    <a:lnTo>
                      <a:pt x="4946" y="5467"/>
                    </a:lnTo>
                    <a:lnTo>
                      <a:pt x="4758" y="6095"/>
                    </a:lnTo>
                    <a:lnTo>
                      <a:pt x="4508" y="6812"/>
                    </a:lnTo>
                    <a:lnTo>
                      <a:pt x="4132" y="7529"/>
                    </a:lnTo>
                    <a:lnTo>
                      <a:pt x="3381" y="8783"/>
                    </a:lnTo>
                    <a:lnTo>
                      <a:pt x="2692" y="9680"/>
                    </a:lnTo>
                    <a:lnTo>
                      <a:pt x="2442" y="10038"/>
                    </a:lnTo>
                    <a:lnTo>
                      <a:pt x="3569" y="9859"/>
                    </a:lnTo>
                    <a:lnTo>
                      <a:pt x="3944" y="9949"/>
                    </a:lnTo>
                    <a:lnTo>
                      <a:pt x="4257" y="10128"/>
                    </a:lnTo>
                    <a:lnTo>
                      <a:pt x="4508" y="10397"/>
                    </a:lnTo>
                    <a:lnTo>
                      <a:pt x="4758" y="11114"/>
                    </a:lnTo>
                    <a:lnTo>
                      <a:pt x="4821" y="11562"/>
                    </a:lnTo>
                    <a:lnTo>
                      <a:pt x="4821" y="12368"/>
                    </a:lnTo>
                    <a:lnTo>
                      <a:pt x="4696" y="13085"/>
                    </a:lnTo>
                    <a:lnTo>
                      <a:pt x="4508" y="13892"/>
                    </a:lnTo>
                    <a:lnTo>
                      <a:pt x="4758" y="13802"/>
                    </a:lnTo>
                    <a:lnTo>
                      <a:pt x="5009" y="13892"/>
                    </a:lnTo>
                    <a:lnTo>
                      <a:pt x="5197" y="14071"/>
                    </a:lnTo>
                    <a:lnTo>
                      <a:pt x="5322" y="14340"/>
                    </a:lnTo>
                    <a:lnTo>
                      <a:pt x="5447" y="14788"/>
                    </a:lnTo>
                    <a:lnTo>
                      <a:pt x="5510" y="15237"/>
                    </a:lnTo>
                    <a:lnTo>
                      <a:pt x="5635" y="16222"/>
                    </a:lnTo>
                    <a:lnTo>
                      <a:pt x="5635" y="18284"/>
                    </a:lnTo>
                    <a:lnTo>
                      <a:pt x="5572" y="19180"/>
                    </a:lnTo>
                    <a:lnTo>
                      <a:pt x="5885" y="18284"/>
                    </a:lnTo>
                    <a:lnTo>
                      <a:pt x="6511" y="16850"/>
                    </a:lnTo>
                    <a:lnTo>
                      <a:pt x="6824" y="16312"/>
                    </a:lnTo>
                    <a:lnTo>
                      <a:pt x="7137" y="15864"/>
                    </a:lnTo>
                    <a:lnTo>
                      <a:pt x="7450" y="15505"/>
                    </a:lnTo>
                    <a:lnTo>
                      <a:pt x="7763" y="15237"/>
                    </a:lnTo>
                    <a:lnTo>
                      <a:pt x="8077" y="15057"/>
                    </a:lnTo>
                    <a:lnTo>
                      <a:pt x="8577" y="14878"/>
                    </a:lnTo>
                    <a:lnTo>
                      <a:pt x="8953" y="14788"/>
                    </a:lnTo>
                    <a:lnTo>
                      <a:pt x="9329" y="14788"/>
                    </a:lnTo>
                    <a:lnTo>
                      <a:pt x="9329" y="14430"/>
                    </a:lnTo>
                    <a:lnTo>
                      <a:pt x="9391" y="13982"/>
                    </a:lnTo>
                    <a:lnTo>
                      <a:pt x="9704" y="12727"/>
                    </a:lnTo>
                    <a:lnTo>
                      <a:pt x="10393" y="10666"/>
                    </a:lnTo>
                    <a:lnTo>
                      <a:pt x="10456" y="10397"/>
                    </a:lnTo>
                    <a:lnTo>
                      <a:pt x="10518" y="10307"/>
                    </a:lnTo>
                    <a:lnTo>
                      <a:pt x="10643" y="10397"/>
                    </a:lnTo>
                    <a:lnTo>
                      <a:pt x="10706" y="10486"/>
                    </a:lnTo>
                    <a:lnTo>
                      <a:pt x="10769" y="10755"/>
                    </a:lnTo>
                    <a:lnTo>
                      <a:pt x="10769" y="10845"/>
                    </a:lnTo>
                    <a:lnTo>
                      <a:pt x="10706" y="11741"/>
                    </a:lnTo>
                    <a:lnTo>
                      <a:pt x="10769" y="12727"/>
                    </a:lnTo>
                    <a:lnTo>
                      <a:pt x="10831" y="13892"/>
                    </a:lnTo>
                    <a:lnTo>
                      <a:pt x="11019" y="15057"/>
                    </a:lnTo>
                    <a:lnTo>
                      <a:pt x="11332" y="17029"/>
                    </a:lnTo>
                    <a:lnTo>
                      <a:pt x="11457" y="17836"/>
                    </a:lnTo>
                    <a:lnTo>
                      <a:pt x="11896" y="16850"/>
                    </a:lnTo>
                    <a:lnTo>
                      <a:pt x="12271" y="16133"/>
                    </a:lnTo>
                    <a:lnTo>
                      <a:pt x="12647" y="15595"/>
                    </a:lnTo>
                    <a:lnTo>
                      <a:pt x="12960" y="15326"/>
                    </a:lnTo>
                    <a:lnTo>
                      <a:pt x="13210" y="15237"/>
                    </a:lnTo>
                    <a:lnTo>
                      <a:pt x="13461" y="15237"/>
                    </a:lnTo>
                    <a:lnTo>
                      <a:pt x="13649" y="15505"/>
                    </a:lnTo>
                    <a:lnTo>
                      <a:pt x="13774" y="15774"/>
                    </a:lnTo>
                    <a:lnTo>
                      <a:pt x="13962" y="16133"/>
                    </a:lnTo>
                    <a:lnTo>
                      <a:pt x="14024" y="16581"/>
                    </a:lnTo>
                    <a:lnTo>
                      <a:pt x="14212" y="17388"/>
                    </a:lnTo>
                    <a:lnTo>
                      <a:pt x="14337" y="18373"/>
                    </a:lnTo>
                    <a:lnTo>
                      <a:pt x="14525" y="17836"/>
                    </a:lnTo>
                    <a:lnTo>
                      <a:pt x="14776" y="17567"/>
                    </a:lnTo>
                    <a:lnTo>
                      <a:pt x="15026" y="17388"/>
                    </a:lnTo>
                    <a:lnTo>
                      <a:pt x="15277" y="17477"/>
                    </a:lnTo>
                    <a:lnTo>
                      <a:pt x="15527" y="17656"/>
                    </a:lnTo>
                    <a:lnTo>
                      <a:pt x="15840" y="17925"/>
                    </a:lnTo>
                    <a:lnTo>
                      <a:pt x="16090" y="18284"/>
                    </a:lnTo>
                    <a:lnTo>
                      <a:pt x="16341" y="18732"/>
                    </a:lnTo>
                    <a:lnTo>
                      <a:pt x="16779" y="19718"/>
                    </a:lnTo>
                    <a:lnTo>
                      <a:pt x="17155" y="20614"/>
                    </a:lnTo>
                    <a:lnTo>
                      <a:pt x="17468" y="21600"/>
                    </a:lnTo>
                    <a:lnTo>
                      <a:pt x="17468" y="21421"/>
                    </a:lnTo>
                    <a:lnTo>
                      <a:pt x="17530" y="21510"/>
                    </a:lnTo>
                    <a:lnTo>
                      <a:pt x="17343" y="20524"/>
                    </a:lnTo>
                    <a:lnTo>
                      <a:pt x="17155" y="19449"/>
                    </a:lnTo>
                    <a:lnTo>
                      <a:pt x="17092" y="18284"/>
                    </a:lnTo>
                    <a:lnTo>
                      <a:pt x="17092" y="17208"/>
                    </a:lnTo>
                    <a:lnTo>
                      <a:pt x="17217" y="16760"/>
                    </a:lnTo>
                    <a:lnTo>
                      <a:pt x="17343" y="16402"/>
                    </a:lnTo>
                    <a:lnTo>
                      <a:pt x="17468" y="16133"/>
                    </a:lnTo>
                    <a:lnTo>
                      <a:pt x="17718" y="15954"/>
                    </a:lnTo>
                    <a:lnTo>
                      <a:pt x="18094" y="15954"/>
                    </a:lnTo>
                    <a:lnTo>
                      <a:pt x="18470" y="16222"/>
                    </a:lnTo>
                    <a:lnTo>
                      <a:pt x="18094" y="15326"/>
                    </a:lnTo>
                    <a:lnTo>
                      <a:pt x="17843" y="14609"/>
                    </a:lnTo>
                    <a:lnTo>
                      <a:pt x="17718" y="14161"/>
                    </a:lnTo>
                    <a:lnTo>
                      <a:pt x="17656" y="13713"/>
                    </a:lnTo>
                    <a:lnTo>
                      <a:pt x="17656" y="13354"/>
                    </a:lnTo>
                    <a:lnTo>
                      <a:pt x="17718" y="12996"/>
                    </a:lnTo>
                    <a:lnTo>
                      <a:pt x="17843" y="12727"/>
                    </a:lnTo>
                    <a:lnTo>
                      <a:pt x="18094" y="12548"/>
                    </a:lnTo>
                    <a:lnTo>
                      <a:pt x="18970" y="12548"/>
                    </a:lnTo>
                    <a:lnTo>
                      <a:pt x="19597" y="12817"/>
                    </a:lnTo>
                    <a:lnTo>
                      <a:pt x="20410" y="13175"/>
                    </a:lnTo>
                    <a:lnTo>
                      <a:pt x="20160" y="12368"/>
                    </a:lnTo>
                    <a:lnTo>
                      <a:pt x="19471" y="10576"/>
                    </a:lnTo>
                    <a:lnTo>
                      <a:pt x="19096" y="9590"/>
                    </a:lnTo>
                    <a:lnTo>
                      <a:pt x="18657" y="8604"/>
                    </a:lnTo>
                    <a:lnTo>
                      <a:pt x="18157" y="7798"/>
                    </a:lnTo>
                    <a:lnTo>
                      <a:pt x="17718" y="7170"/>
                    </a:lnTo>
                    <a:lnTo>
                      <a:pt x="17718" y="7080"/>
                    </a:lnTo>
                    <a:lnTo>
                      <a:pt x="17656" y="6812"/>
                    </a:lnTo>
                    <a:lnTo>
                      <a:pt x="17656" y="6543"/>
                    </a:lnTo>
                    <a:lnTo>
                      <a:pt x="17781" y="6543"/>
                    </a:lnTo>
                    <a:lnTo>
                      <a:pt x="17969" y="6632"/>
                    </a:lnTo>
                    <a:lnTo>
                      <a:pt x="19409" y="7618"/>
                    </a:lnTo>
                    <a:lnTo>
                      <a:pt x="20160" y="8246"/>
                    </a:lnTo>
                    <a:lnTo>
                      <a:pt x="20473" y="8604"/>
                    </a:lnTo>
                    <a:lnTo>
                      <a:pt x="20661" y="8783"/>
                    </a:lnTo>
                    <a:lnTo>
                      <a:pt x="20849" y="8515"/>
                    </a:lnTo>
                    <a:lnTo>
                      <a:pt x="21162" y="8156"/>
                    </a:lnTo>
                    <a:lnTo>
                      <a:pt x="21600" y="7887"/>
                    </a:lnTo>
                    <a:lnTo>
                      <a:pt x="21600" y="0"/>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43" name="Freeform 31"/>
              <p:cNvSpPr/>
              <p:nvPr/>
            </p:nvSpPr>
            <p:spPr>
              <a:xfrm>
                <a:off x="18643314" y="12419118"/>
                <a:ext cx="3100208" cy="1295994"/>
              </a:xfrm>
              <a:custGeom>
                <a:avLst/>
                <a:gdLst/>
                <a:ahLst/>
                <a:cxnLst>
                  <a:cxn ang="0">
                    <a:pos x="wd2" y="hd2"/>
                  </a:cxn>
                  <a:cxn ang="5400000">
                    <a:pos x="wd2" y="hd2"/>
                  </a:cxn>
                  <a:cxn ang="10800000">
                    <a:pos x="wd2" y="hd2"/>
                  </a:cxn>
                  <a:cxn ang="16200000">
                    <a:pos x="wd2" y="hd2"/>
                  </a:cxn>
                </a:cxnLst>
                <a:rect l="0" t="0" r="r" b="b"/>
                <a:pathLst>
                  <a:path w="21600" h="21600" extrusionOk="0">
                    <a:moveTo>
                      <a:pt x="16554" y="10879"/>
                    </a:moveTo>
                    <a:lnTo>
                      <a:pt x="15846" y="10324"/>
                    </a:lnTo>
                    <a:lnTo>
                      <a:pt x="15182" y="9926"/>
                    </a:lnTo>
                    <a:lnTo>
                      <a:pt x="14607" y="9688"/>
                    </a:lnTo>
                    <a:lnTo>
                      <a:pt x="14031" y="9609"/>
                    </a:lnTo>
                    <a:lnTo>
                      <a:pt x="13544" y="9529"/>
                    </a:lnTo>
                    <a:lnTo>
                      <a:pt x="13102" y="9609"/>
                    </a:lnTo>
                    <a:lnTo>
                      <a:pt x="12703" y="9768"/>
                    </a:lnTo>
                    <a:lnTo>
                      <a:pt x="12393" y="9926"/>
                    </a:lnTo>
                    <a:lnTo>
                      <a:pt x="12084" y="10165"/>
                    </a:lnTo>
                    <a:lnTo>
                      <a:pt x="11862" y="10403"/>
                    </a:lnTo>
                    <a:lnTo>
                      <a:pt x="11464" y="10879"/>
                    </a:lnTo>
                    <a:lnTo>
                      <a:pt x="11287" y="11276"/>
                    </a:lnTo>
                    <a:lnTo>
                      <a:pt x="11198" y="11435"/>
                    </a:lnTo>
                    <a:lnTo>
                      <a:pt x="11110" y="11515"/>
                    </a:lnTo>
                    <a:lnTo>
                      <a:pt x="10977" y="11594"/>
                    </a:lnTo>
                    <a:lnTo>
                      <a:pt x="10889" y="11594"/>
                    </a:lnTo>
                    <a:lnTo>
                      <a:pt x="10933" y="11435"/>
                    </a:lnTo>
                    <a:lnTo>
                      <a:pt x="10977" y="11197"/>
                    </a:lnTo>
                    <a:lnTo>
                      <a:pt x="11375" y="9847"/>
                    </a:lnTo>
                    <a:lnTo>
                      <a:pt x="11685" y="8735"/>
                    </a:lnTo>
                    <a:lnTo>
                      <a:pt x="11995" y="7306"/>
                    </a:lnTo>
                    <a:lnTo>
                      <a:pt x="12261" y="5797"/>
                    </a:lnTo>
                    <a:lnTo>
                      <a:pt x="12393" y="4924"/>
                    </a:lnTo>
                    <a:lnTo>
                      <a:pt x="12482" y="4050"/>
                    </a:lnTo>
                    <a:lnTo>
                      <a:pt x="12526" y="3176"/>
                    </a:lnTo>
                    <a:lnTo>
                      <a:pt x="12526" y="1350"/>
                    </a:lnTo>
                    <a:lnTo>
                      <a:pt x="12438" y="397"/>
                    </a:lnTo>
                    <a:lnTo>
                      <a:pt x="12039" y="794"/>
                    </a:lnTo>
                    <a:lnTo>
                      <a:pt x="11597" y="1271"/>
                    </a:lnTo>
                    <a:lnTo>
                      <a:pt x="11110" y="1906"/>
                    </a:lnTo>
                    <a:lnTo>
                      <a:pt x="10534" y="2779"/>
                    </a:lnTo>
                    <a:lnTo>
                      <a:pt x="10003" y="3891"/>
                    </a:lnTo>
                    <a:lnTo>
                      <a:pt x="9738" y="4606"/>
                    </a:lnTo>
                    <a:lnTo>
                      <a:pt x="9516" y="5241"/>
                    </a:lnTo>
                    <a:lnTo>
                      <a:pt x="9295" y="6035"/>
                    </a:lnTo>
                    <a:lnTo>
                      <a:pt x="9118" y="6909"/>
                    </a:lnTo>
                    <a:lnTo>
                      <a:pt x="9030" y="6671"/>
                    </a:lnTo>
                    <a:lnTo>
                      <a:pt x="8808" y="6194"/>
                    </a:lnTo>
                    <a:lnTo>
                      <a:pt x="8543" y="5876"/>
                    </a:lnTo>
                    <a:lnTo>
                      <a:pt x="8410" y="5797"/>
                    </a:lnTo>
                    <a:lnTo>
                      <a:pt x="8277" y="5876"/>
                    </a:lnTo>
                    <a:lnTo>
                      <a:pt x="8144" y="6194"/>
                    </a:lnTo>
                    <a:lnTo>
                      <a:pt x="8056" y="6432"/>
                    </a:lnTo>
                    <a:lnTo>
                      <a:pt x="8056" y="6671"/>
                    </a:lnTo>
                    <a:lnTo>
                      <a:pt x="8100" y="6750"/>
                    </a:lnTo>
                    <a:lnTo>
                      <a:pt x="8189" y="7306"/>
                    </a:lnTo>
                    <a:lnTo>
                      <a:pt x="8321" y="8815"/>
                    </a:lnTo>
                    <a:lnTo>
                      <a:pt x="8410" y="9609"/>
                    </a:lnTo>
                    <a:lnTo>
                      <a:pt x="8454" y="10482"/>
                    </a:lnTo>
                    <a:lnTo>
                      <a:pt x="8454" y="11276"/>
                    </a:lnTo>
                    <a:lnTo>
                      <a:pt x="8410" y="11991"/>
                    </a:lnTo>
                    <a:lnTo>
                      <a:pt x="7879" y="10006"/>
                    </a:lnTo>
                    <a:lnTo>
                      <a:pt x="7480" y="8497"/>
                    </a:lnTo>
                    <a:lnTo>
                      <a:pt x="7082" y="6829"/>
                    </a:lnTo>
                    <a:lnTo>
                      <a:pt x="6772" y="5003"/>
                    </a:lnTo>
                    <a:lnTo>
                      <a:pt x="6639" y="4129"/>
                    </a:lnTo>
                    <a:lnTo>
                      <a:pt x="6551" y="3335"/>
                    </a:lnTo>
                    <a:lnTo>
                      <a:pt x="6507" y="2541"/>
                    </a:lnTo>
                    <a:lnTo>
                      <a:pt x="6551" y="1747"/>
                    </a:lnTo>
                    <a:lnTo>
                      <a:pt x="6595" y="1112"/>
                    </a:lnTo>
                    <a:lnTo>
                      <a:pt x="6728" y="476"/>
                    </a:lnTo>
                    <a:lnTo>
                      <a:pt x="6772" y="397"/>
                    </a:lnTo>
                    <a:lnTo>
                      <a:pt x="6772" y="238"/>
                    </a:lnTo>
                    <a:lnTo>
                      <a:pt x="6728" y="79"/>
                    </a:lnTo>
                    <a:lnTo>
                      <a:pt x="6595" y="0"/>
                    </a:lnTo>
                    <a:lnTo>
                      <a:pt x="6197" y="0"/>
                    </a:lnTo>
                    <a:lnTo>
                      <a:pt x="6064" y="79"/>
                    </a:lnTo>
                    <a:lnTo>
                      <a:pt x="5887" y="318"/>
                    </a:lnTo>
                    <a:lnTo>
                      <a:pt x="5754" y="556"/>
                    </a:lnTo>
                    <a:lnTo>
                      <a:pt x="5621" y="874"/>
                    </a:lnTo>
                    <a:lnTo>
                      <a:pt x="5577" y="1032"/>
                    </a:lnTo>
                    <a:lnTo>
                      <a:pt x="5444" y="1191"/>
                    </a:lnTo>
                    <a:lnTo>
                      <a:pt x="5400" y="1350"/>
                    </a:lnTo>
                    <a:lnTo>
                      <a:pt x="5356" y="1588"/>
                    </a:lnTo>
                    <a:lnTo>
                      <a:pt x="5400" y="2303"/>
                    </a:lnTo>
                    <a:lnTo>
                      <a:pt x="5489" y="3176"/>
                    </a:lnTo>
                    <a:lnTo>
                      <a:pt x="5621" y="4209"/>
                    </a:lnTo>
                    <a:lnTo>
                      <a:pt x="5843" y="5479"/>
                    </a:lnTo>
                    <a:lnTo>
                      <a:pt x="6152" y="6909"/>
                    </a:lnTo>
                    <a:lnTo>
                      <a:pt x="6551" y="8656"/>
                    </a:lnTo>
                    <a:lnTo>
                      <a:pt x="7569" y="12785"/>
                    </a:lnTo>
                    <a:lnTo>
                      <a:pt x="7259" y="12468"/>
                    </a:lnTo>
                    <a:lnTo>
                      <a:pt x="6905" y="11912"/>
                    </a:lnTo>
                    <a:lnTo>
                      <a:pt x="6507" y="11356"/>
                    </a:lnTo>
                    <a:lnTo>
                      <a:pt x="6197" y="10800"/>
                    </a:lnTo>
                    <a:lnTo>
                      <a:pt x="5621" y="9688"/>
                    </a:lnTo>
                    <a:lnTo>
                      <a:pt x="5400" y="9212"/>
                    </a:lnTo>
                    <a:lnTo>
                      <a:pt x="5356" y="9212"/>
                    </a:lnTo>
                    <a:lnTo>
                      <a:pt x="5267" y="9053"/>
                    </a:lnTo>
                    <a:lnTo>
                      <a:pt x="5090" y="8974"/>
                    </a:lnTo>
                    <a:lnTo>
                      <a:pt x="4869" y="9053"/>
                    </a:lnTo>
                    <a:lnTo>
                      <a:pt x="4780" y="9212"/>
                    </a:lnTo>
                    <a:lnTo>
                      <a:pt x="4736" y="9371"/>
                    </a:lnTo>
                    <a:lnTo>
                      <a:pt x="4692" y="9688"/>
                    </a:lnTo>
                    <a:lnTo>
                      <a:pt x="4825" y="10641"/>
                    </a:lnTo>
                    <a:lnTo>
                      <a:pt x="4869" y="10879"/>
                    </a:lnTo>
                    <a:lnTo>
                      <a:pt x="4382" y="10641"/>
                    </a:lnTo>
                    <a:lnTo>
                      <a:pt x="3895" y="10482"/>
                    </a:lnTo>
                    <a:lnTo>
                      <a:pt x="2567" y="10482"/>
                    </a:lnTo>
                    <a:lnTo>
                      <a:pt x="2169" y="10641"/>
                    </a:lnTo>
                    <a:lnTo>
                      <a:pt x="1461" y="10879"/>
                    </a:lnTo>
                    <a:lnTo>
                      <a:pt x="885" y="11276"/>
                    </a:lnTo>
                    <a:lnTo>
                      <a:pt x="398" y="11594"/>
                    </a:lnTo>
                    <a:lnTo>
                      <a:pt x="0" y="11991"/>
                    </a:lnTo>
                    <a:lnTo>
                      <a:pt x="398" y="12626"/>
                    </a:lnTo>
                    <a:lnTo>
                      <a:pt x="797" y="13182"/>
                    </a:lnTo>
                    <a:lnTo>
                      <a:pt x="1239" y="13659"/>
                    </a:lnTo>
                    <a:lnTo>
                      <a:pt x="1638" y="14135"/>
                    </a:lnTo>
                    <a:lnTo>
                      <a:pt x="2125" y="14532"/>
                    </a:lnTo>
                    <a:lnTo>
                      <a:pt x="2567" y="14850"/>
                    </a:lnTo>
                    <a:lnTo>
                      <a:pt x="3408" y="15326"/>
                    </a:lnTo>
                    <a:lnTo>
                      <a:pt x="4205" y="15644"/>
                    </a:lnTo>
                    <a:lnTo>
                      <a:pt x="4913" y="15882"/>
                    </a:lnTo>
                    <a:lnTo>
                      <a:pt x="5754" y="16041"/>
                    </a:lnTo>
                    <a:lnTo>
                      <a:pt x="5887" y="16121"/>
                    </a:lnTo>
                    <a:lnTo>
                      <a:pt x="5975" y="16121"/>
                    </a:lnTo>
                    <a:lnTo>
                      <a:pt x="5975" y="16200"/>
                    </a:lnTo>
                    <a:lnTo>
                      <a:pt x="5931" y="16359"/>
                    </a:lnTo>
                    <a:lnTo>
                      <a:pt x="5754" y="16518"/>
                    </a:lnTo>
                    <a:lnTo>
                      <a:pt x="5444" y="16597"/>
                    </a:lnTo>
                    <a:lnTo>
                      <a:pt x="5090" y="16756"/>
                    </a:lnTo>
                    <a:lnTo>
                      <a:pt x="4648" y="17153"/>
                    </a:lnTo>
                    <a:lnTo>
                      <a:pt x="4426" y="17391"/>
                    </a:lnTo>
                    <a:lnTo>
                      <a:pt x="4161" y="17709"/>
                    </a:lnTo>
                    <a:lnTo>
                      <a:pt x="3895" y="18106"/>
                    </a:lnTo>
                    <a:lnTo>
                      <a:pt x="3674" y="18582"/>
                    </a:lnTo>
                    <a:lnTo>
                      <a:pt x="3408" y="19218"/>
                    </a:lnTo>
                    <a:lnTo>
                      <a:pt x="3187" y="19853"/>
                    </a:lnTo>
                    <a:lnTo>
                      <a:pt x="2966" y="20647"/>
                    </a:lnTo>
                    <a:lnTo>
                      <a:pt x="2744" y="21600"/>
                    </a:lnTo>
                    <a:lnTo>
                      <a:pt x="14430" y="21600"/>
                    </a:lnTo>
                    <a:lnTo>
                      <a:pt x="13987" y="20329"/>
                    </a:lnTo>
                    <a:lnTo>
                      <a:pt x="13544" y="19218"/>
                    </a:lnTo>
                    <a:lnTo>
                      <a:pt x="13279" y="18741"/>
                    </a:lnTo>
                    <a:lnTo>
                      <a:pt x="12969" y="18344"/>
                    </a:lnTo>
                    <a:lnTo>
                      <a:pt x="12703" y="18026"/>
                    </a:lnTo>
                    <a:lnTo>
                      <a:pt x="12393" y="17788"/>
                    </a:lnTo>
                    <a:lnTo>
                      <a:pt x="12349" y="17709"/>
                    </a:lnTo>
                    <a:lnTo>
                      <a:pt x="12305" y="17550"/>
                    </a:lnTo>
                    <a:lnTo>
                      <a:pt x="12305" y="17391"/>
                    </a:lnTo>
                    <a:lnTo>
                      <a:pt x="12482" y="17391"/>
                    </a:lnTo>
                    <a:lnTo>
                      <a:pt x="13057" y="17550"/>
                    </a:lnTo>
                    <a:lnTo>
                      <a:pt x="13943" y="17868"/>
                    </a:lnTo>
                    <a:lnTo>
                      <a:pt x="14430" y="18026"/>
                    </a:lnTo>
                    <a:lnTo>
                      <a:pt x="15403" y="18026"/>
                    </a:lnTo>
                    <a:lnTo>
                      <a:pt x="15846" y="17947"/>
                    </a:lnTo>
                    <a:lnTo>
                      <a:pt x="16598" y="17550"/>
                    </a:lnTo>
                    <a:lnTo>
                      <a:pt x="17085" y="17312"/>
                    </a:lnTo>
                    <a:lnTo>
                      <a:pt x="17661" y="16915"/>
                    </a:lnTo>
                    <a:lnTo>
                      <a:pt x="18369" y="16359"/>
                    </a:lnTo>
                    <a:lnTo>
                      <a:pt x="19254" y="15565"/>
                    </a:lnTo>
                    <a:lnTo>
                      <a:pt x="20316" y="14532"/>
                    </a:lnTo>
                    <a:lnTo>
                      <a:pt x="21600" y="13182"/>
                    </a:lnTo>
                    <a:lnTo>
                      <a:pt x="21379" y="13262"/>
                    </a:lnTo>
                    <a:lnTo>
                      <a:pt x="21069" y="13262"/>
                    </a:lnTo>
                    <a:lnTo>
                      <a:pt x="20582" y="13182"/>
                    </a:lnTo>
                    <a:lnTo>
                      <a:pt x="19918" y="13024"/>
                    </a:lnTo>
                    <a:lnTo>
                      <a:pt x="19033" y="12547"/>
                    </a:lnTo>
                    <a:lnTo>
                      <a:pt x="17926" y="11832"/>
                    </a:lnTo>
                    <a:lnTo>
                      <a:pt x="16554" y="10879"/>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sp>
        <p:nvSpPr>
          <p:cNvPr id="1546" name="Title Text"/>
          <p:cNvSpPr txBox="1">
            <a:spLocks noGrp="1"/>
          </p:cNvSpPr>
          <p:nvPr>
            <p:ph type="title"/>
          </p:nvPr>
        </p:nvSpPr>
        <p:spPr>
          <a:xfrm>
            <a:off x="2691844" y="2774114"/>
            <a:ext cx="9283704" cy="2226511"/>
          </a:xfrm>
          <a:prstGeom prst="rect">
            <a:avLst/>
          </a:prstGeom>
        </p:spPr>
        <p:txBody>
          <a:bodyPr lIns="108854" tIns="108854" rIns="108854" bIns="108854" anchor="b"/>
          <a:lstStyle>
            <a:lvl1pPr algn="l" defTabSz="1088547">
              <a:defRPr sz="5700">
                <a:latin typeface="Verdana"/>
                <a:ea typeface="Verdana"/>
                <a:cs typeface="Verdana"/>
                <a:sym typeface="Verdana"/>
              </a:defRPr>
            </a:lvl1pPr>
          </a:lstStyle>
          <a:p>
            <a:r>
              <a:t>Title Text</a:t>
            </a:r>
          </a:p>
        </p:txBody>
      </p:sp>
      <p:sp>
        <p:nvSpPr>
          <p:cNvPr id="1547" name="Body Level One…"/>
          <p:cNvSpPr txBox="1">
            <a:spLocks noGrp="1"/>
          </p:cNvSpPr>
          <p:nvPr>
            <p:ph type="body" sz="quarter" idx="1"/>
          </p:nvPr>
        </p:nvSpPr>
        <p:spPr>
          <a:xfrm>
            <a:off x="2691844" y="5000623"/>
            <a:ext cx="9283704" cy="5060401"/>
          </a:xfrm>
          <a:prstGeom prst="rect">
            <a:avLst/>
          </a:prstGeom>
        </p:spPr>
        <p:txBody>
          <a:bodyPr lIns="108854" tIns="108854" rIns="108854" bIns="108854" anchor="t"/>
          <a:lstStyle>
            <a:lvl1pPr indent="0" defTabSz="1088547">
              <a:spcBef>
                <a:spcPts val="1400"/>
              </a:spcBef>
              <a:defRPr sz="2900">
                <a:latin typeface="Verdana"/>
                <a:ea typeface="Verdana"/>
                <a:cs typeface="Verdana"/>
                <a:sym typeface="Verdana"/>
              </a:defRPr>
            </a:lvl1pPr>
            <a:lvl2pPr indent="0" defTabSz="1088547">
              <a:spcBef>
                <a:spcPts val="1400"/>
              </a:spcBef>
              <a:defRPr sz="2900">
                <a:latin typeface="Verdana"/>
                <a:ea typeface="Verdana"/>
                <a:cs typeface="Verdana"/>
                <a:sym typeface="Verdana"/>
              </a:defRPr>
            </a:lvl2pPr>
            <a:lvl3pPr indent="0" defTabSz="1088547">
              <a:spcBef>
                <a:spcPts val="1400"/>
              </a:spcBef>
              <a:defRPr sz="2900">
                <a:latin typeface="Verdana"/>
                <a:ea typeface="Verdana"/>
                <a:cs typeface="Verdana"/>
                <a:sym typeface="Verdana"/>
              </a:defRPr>
            </a:lvl3pPr>
            <a:lvl4pPr indent="0" defTabSz="1088547">
              <a:spcBef>
                <a:spcPts val="1400"/>
              </a:spcBef>
              <a:defRPr sz="2900">
                <a:latin typeface="Verdana"/>
                <a:ea typeface="Verdana"/>
                <a:cs typeface="Verdana"/>
                <a:sym typeface="Verdana"/>
              </a:defRPr>
            </a:lvl4pPr>
            <a:lvl5pPr indent="0" defTabSz="1088547">
              <a:spcBef>
                <a:spcPts val="1400"/>
              </a:spcBef>
              <a:defRPr sz="2900">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548" name="Oval 31"/>
          <p:cNvSpPr/>
          <p:nvPr/>
        </p:nvSpPr>
        <p:spPr>
          <a:xfrm>
            <a:off x="14611326" y="2873723"/>
            <a:ext cx="2897755" cy="2173306"/>
          </a:xfrm>
          <a:prstGeom prst="ellipse">
            <a:avLst/>
          </a:prstGeom>
          <a:ln w="12700" cap="rnd">
            <a:solidFill>
              <a:srgbClr val="BF6C00"/>
            </a:solidFill>
          </a:ln>
        </p:spPr>
        <p:txBody>
          <a:bodyPr lIns="45718" tIns="45718" rIns="45718" bIns="45718" anchor="ctr"/>
          <a:lstStyle/>
          <a:p>
            <a:pPr>
              <a:defRPr>
                <a:solidFill>
                  <a:srgbClr val="FFFFFF"/>
                </a:solidFill>
                <a:latin typeface="Verdana"/>
                <a:ea typeface="Verdana"/>
                <a:cs typeface="Verdana"/>
                <a:sym typeface="Verdana"/>
              </a:defRPr>
            </a:pPr>
            <a:endParaRPr/>
          </a:p>
        </p:txBody>
      </p:sp>
      <p:sp>
        <p:nvSpPr>
          <p:cNvPr id="1549" name="Oval 32"/>
          <p:cNvSpPr/>
          <p:nvPr/>
        </p:nvSpPr>
        <p:spPr>
          <a:xfrm>
            <a:off x="15068111" y="2823583"/>
            <a:ext cx="2214321" cy="1660733"/>
          </a:xfrm>
          <a:prstGeom prst="ellipse">
            <a:avLst/>
          </a:prstGeom>
          <a:solidFill>
            <a:srgbClr val="BF6C00"/>
          </a:solidFill>
          <a:ln w="12700" cap="rnd">
            <a:solidFill>
              <a:srgbClr val="BF6C00"/>
            </a:solidFill>
          </a:ln>
        </p:spPr>
        <p:txBody>
          <a:bodyPr lIns="45718" tIns="45718" rIns="45718" bIns="45718" anchor="ctr"/>
          <a:lstStyle/>
          <a:p>
            <a:pPr>
              <a:defRPr>
                <a:solidFill>
                  <a:srgbClr val="FFFFFF"/>
                </a:solidFill>
                <a:latin typeface="Verdana"/>
                <a:ea typeface="Verdana"/>
                <a:cs typeface="Verdana"/>
                <a:sym typeface="Verdana"/>
              </a:defRPr>
            </a:pPr>
            <a:endParaRPr/>
          </a:p>
        </p:txBody>
      </p:sp>
      <p:sp>
        <p:nvSpPr>
          <p:cNvPr id="1550" name="Oval 28"/>
          <p:cNvSpPr/>
          <p:nvPr/>
        </p:nvSpPr>
        <p:spPr>
          <a:xfrm>
            <a:off x="14016491" y="3788907"/>
            <a:ext cx="1606317" cy="1204741"/>
          </a:xfrm>
          <a:prstGeom prst="ellipse">
            <a:avLst/>
          </a:prstGeom>
          <a:ln w="12700" cap="rnd">
            <a:solidFill>
              <a:srgbClr val="BF6C00"/>
            </a:solidFill>
          </a:ln>
        </p:spPr>
        <p:txBody>
          <a:bodyPr lIns="45718" tIns="45718" rIns="45718" bIns="45718" anchor="ctr"/>
          <a:lstStyle/>
          <a:p>
            <a:pPr>
              <a:defRPr>
                <a:solidFill>
                  <a:srgbClr val="FFFFFF"/>
                </a:solidFill>
                <a:latin typeface="Verdana"/>
                <a:ea typeface="Verdana"/>
                <a:cs typeface="Verdana"/>
                <a:sym typeface="Verdana"/>
              </a:defRPr>
            </a:pPr>
            <a:endParaRPr/>
          </a:p>
        </p:txBody>
      </p:sp>
      <p:sp>
        <p:nvSpPr>
          <p:cNvPr id="1551" name="Oval 30"/>
          <p:cNvSpPr/>
          <p:nvPr/>
        </p:nvSpPr>
        <p:spPr>
          <a:xfrm>
            <a:off x="14464385" y="3622626"/>
            <a:ext cx="1305581" cy="979177"/>
          </a:xfrm>
          <a:prstGeom prst="ellipse">
            <a:avLst/>
          </a:prstGeom>
          <a:solidFill>
            <a:srgbClr val="BF6C00"/>
          </a:solidFill>
          <a:ln w="12700" cap="rnd">
            <a:solidFill>
              <a:srgbClr val="BF6C00"/>
            </a:solidFill>
          </a:ln>
        </p:spPr>
        <p:txBody>
          <a:bodyPr lIns="45718" tIns="45718" rIns="45718" bIns="45718" anchor="ctr"/>
          <a:lstStyle/>
          <a:p>
            <a:pPr>
              <a:defRPr>
                <a:solidFill>
                  <a:srgbClr val="FFFFFF"/>
                </a:solidFill>
                <a:latin typeface="Verdana"/>
                <a:ea typeface="Verdana"/>
                <a:cs typeface="Verdana"/>
                <a:sym typeface="Verdana"/>
              </a:defRPr>
            </a:pPr>
            <a:endParaRPr/>
          </a:p>
        </p:txBody>
      </p:sp>
      <p:sp>
        <p:nvSpPr>
          <p:cNvPr id="1552" name="Oval 27"/>
          <p:cNvSpPr/>
          <p:nvPr/>
        </p:nvSpPr>
        <p:spPr>
          <a:xfrm>
            <a:off x="12583366" y="4166853"/>
            <a:ext cx="684283" cy="513203"/>
          </a:xfrm>
          <a:prstGeom prst="ellipse">
            <a:avLst/>
          </a:prstGeom>
          <a:ln w="12700" cap="rnd">
            <a:solidFill>
              <a:srgbClr val="BF6C00"/>
            </a:solidFill>
          </a:ln>
        </p:spPr>
        <p:txBody>
          <a:bodyPr lIns="45718" tIns="45718" rIns="45718" bIns="45718" anchor="ctr"/>
          <a:lstStyle/>
          <a:p>
            <a:pPr>
              <a:defRPr>
                <a:solidFill>
                  <a:srgbClr val="FFFFFF"/>
                </a:solidFill>
                <a:latin typeface="Verdana"/>
                <a:ea typeface="Verdana"/>
                <a:cs typeface="Verdana"/>
                <a:sym typeface="Verdana"/>
              </a:defRPr>
            </a:pPr>
            <a:endParaRPr/>
          </a:p>
        </p:txBody>
      </p:sp>
      <p:sp>
        <p:nvSpPr>
          <p:cNvPr id="1553" name="Oval 29"/>
          <p:cNvSpPr/>
          <p:nvPr/>
        </p:nvSpPr>
        <p:spPr>
          <a:xfrm>
            <a:off x="16352243" y="1986151"/>
            <a:ext cx="684283" cy="513203"/>
          </a:xfrm>
          <a:prstGeom prst="ellipse">
            <a:avLst/>
          </a:prstGeom>
          <a:ln w="12700" cap="rnd">
            <a:solidFill>
              <a:srgbClr val="BF6C00"/>
            </a:solidFill>
          </a:ln>
        </p:spPr>
        <p:txBody>
          <a:bodyPr lIns="45718" tIns="45718" rIns="45718" bIns="45718" anchor="ctr"/>
          <a:lstStyle/>
          <a:p>
            <a:pPr>
              <a:defRPr>
                <a:solidFill>
                  <a:srgbClr val="FFFFFF"/>
                </a:solidFill>
                <a:latin typeface="Verdana"/>
                <a:ea typeface="Verdana"/>
                <a:cs typeface="Verdana"/>
                <a:sym typeface="Verdana"/>
              </a:defRPr>
            </a:pPr>
            <a:endParaRPr/>
          </a:p>
        </p:txBody>
      </p:sp>
      <p:sp>
        <p:nvSpPr>
          <p:cNvPr id="1554" name="Oval 33"/>
          <p:cNvSpPr/>
          <p:nvPr/>
        </p:nvSpPr>
        <p:spPr>
          <a:xfrm>
            <a:off x="13492257" y="3788909"/>
            <a:ext cx="526517" cy="394891"/>
          </a:xfrm>
          <a:prstGeom prst="ellipse">
            <a:avLst/>
          </a:prstGeom>
          <a:solidFill>
            <a:srgbClr val="BF6C00"/>
          </a:solidFill>
          <a:ln w="12700" cap="rnd">
            <a:solidFill>
              <a:srgbClr val="BF6C00"/>
            </a:solidFill>
          </a:ln>
        </p:spPr>
        <p:txBody>
          <a:bodyPr lIns="45718" tIns="45718" rIns="45718" bIns="45718" anchor="ctr"/>
          <a:lstStyle/>
          <a:p>
            <a:pPr>
              <a:defRPr>
                <a:solidFill>
                  <a:srgbClr val="FFFFFF"/>
                </a:solidFill>
                <a:latin typeface="Verdana"/>
                <a:ea typeface="Verdana"/>
                <a:cs typeface="Verdana"/>
                <a:sym typeface="Verdana"/>
              </a:defRPr>
            </a:pPr>
            <a:endParaRPr/>
          </a:p>
        </p:txBody>
      </p:sp>
      <p:sp>
        <p:nvSpPr>
          <p:cNvPr id="1555" name="Oval 34"/>
          <p:cNvSpPr/>
          <p:nvPr/>
        </p:nvSpPr>
        <p:spPr>
          <a:xfrm>
            <a:off x="16396802" y="2121186"/>
            <a:ext cx="526517" cy="394891"/>
          </a:xfrm>
          <a:prstGeom prst="ellipse">
            <a:avLst/>
          </a:prstGeom>
          <a:solidFill>
            <a:srgbClr val="BF6C00"/>
          </a:solidFill>
          <a:ln w="12700" cap="rnd">
            <a:solidFill>
              <a:srgbClr val="BF6C00"/>
            </a:solidFill>
          </a:ln>
        </p:spPr>
        <p:txBody>
          <a:bodyPr lIns="45718" tIns="45718" rIns="45718" bIns="45718" anchor="ctr"/>
          <a:lstStyle/>
          <a:p>
            <a:pPr>
              <a:defRPr>
                <a:solidFill>
                  <a:srgbClr val="FFFFFF"/>
                </a:solidFill>
                <a:latin typeface="Verdana"/>
                <a:ea typeface="Verdana"/>
                <a:cs typeface="Verdana"/>
                <a:sym typeface="Verdana"/>
              </a:defRPr>
            </a:pPr>
            <a:endParaRPr/>
          </a:p>
        </p:txBody>
      </p:sp>
      <p:sp>
        <p:nvSpPr>
          <p:cNvPr id="1556" name="Picture Placeholder 17"/>
          <p:cNvSpPr>
            <a:spLocks noGrp="1"/>
          </p:cNvSpPr>
          <p:nvPr>
            <p:ph type="pic" sz="quarter" idx="21"/>
          </p:nvPr>
        </p:nvSpPr>
        <p:spPr>
          <a:xfrm>
            <a:off x="13004800" y="3200399"/>
            <a:ext cx="9144000" cy="6858001"/>
          </a:xfrm>
          <a:prstGeom prst="rect">
            <a:avLst/>
          </a:prstGeom>
          <a:ln w="76200">
            <a:solidFill>
              <a:srgbClr val="BF6C00"/>
            </a:solidFill>
            <a:round/>
          </a:ln>
        </p:spPr>
        <p:txBody>
          <a:bodyPr lIns="91439" tIns="45719" rIns="91439" bIns="45719" anchor="t">
            <a:noAutofit/>
          </a:bodyPr>
          <a:lstStyle/>
          <a:p>
            <a:endParaRPr/>
          </a:p>
        </p:txBody>
      </p:sp>
      <p:sp>
        <p:nvSpPr>
          <p:cNvPr id="1557" name="Slide Number"/>
          <p:cNvSpPr txBox="1">
            <a:spLocks noGrp="1"/>
          </p:cNvSpPr>
          <p:nvPr>
            <p:ph type="sldNum" sz="quarter" idx="2"/>
          </p:nvPr>
        </p:nvSpPr>
        <p:spPr>
          <a:xfrm>
            <a:off x="1527087" y="11755764"/>
            <a:ext cx="924766" cy="878109"/>
          </a:xfrm>
          <a:prstGeom prst="rect">
            <a:avLst/>
          </a:prstGeom>
        </p:spPr>
        <p:txBody>
          <a:bodyPr lIns="108854" tIns="108854" rIns="108854" bIns="108854" anchor="b"/>
          <a:lstStyle>
            <a:lvl1pPr algn="l">
              <a:defRPr sz="4300">
                <a:solidFill>
                  <a:srgbClr val="FF9000"/>
                </a:solidFill>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Title only 5">
    <p:bg>
      <p:bgPr>
        <a:gradFill flip="none" rotWithShape="1">
          <a:gsLst>
            <a:gs pos="0">
              <a:srgbClr val="D6251B"/>
            </a:gs>
            <a:gs pos="92000">
              <a:srgbClr val="850D00"/>
            </a:gs>
          </a:gsLst>
          <a:lin ang="5400000" scaled="0"/>
        </a:gradFill>
        <a:effectLst/>
      </p:bgPr>
    </p:bg>
    <p:spTree>
      <p:nvGrpSpPr>
        <p:cNvPr id="1" name=""/>
        <p:cNvGrpSpPr/>
        <p:nvPr/>
      </p:nvGrpSpPr>
      <p:grpSpPr>
        <a:xfrm>
          <a:off x="0" y="0"/>
          <a:ext cx="0" cy="0"/>
          <a:chOff x="0" y="0"/>
          <a:chExt cx="0" cy="0"/>
        </a:xfrm>
      </p:grpSpPr>
      <p:grpSp>
        <p:nvGrpSpPr>
          <p:cNvPr id="1594" name="Group 60"/>
          <p:cNvGrpSpPr/>
          <p:nvPr/>
        </p:nvGrpSpPr>
        <p:grpSpPr>
          <a:xfrm>
            <a:off x="-410498" y="-14"/>
            <a:ext cx="25332062" cy="14280535"/>
            <a:chOff x="-3" y="-2"/>
            <a:chExt cx="25332061" cy="14280535"/>
          </a:xfrm>
        </p:grpSpPr>
        <p:grpSp>
          <p:nvGrpSpPr>
            <p:cNvPr id="1570" name="Group 182"/>
            <p:cNvGrpSpPr/>
            <p:nvPr/>
          </p:nvGrpSpPr>
          <p:grpSpPr>
            <a:xfrm>
              <a:off x="-4" y="1226"/>
              <a:ext cx="24702284" cy="14279307"/>
              <a:chOff x="-1" y="-1"/>
              <a:chExt cx="24702282" cy="14279306"/>
            </a:xfrm>
          </p:grpSpPr>
          <p:sp>
            <p:nvSpPr>
              <p:cNvPr id="1564" name="Freeform 12"/>
              <p:cNvSpPr/>
              <p:nvPr/>
            </p:nvSpPr>
            <p:spPr>
              <a:xfrm rot="8051039">
                <a:off x="730603" y="7199502"/>
                <a:ext cx="2109774" cy="2929200"/>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65" name="Freeform 28"/>
              <p:cNvSpPr/>
              <p:nvPr/>
            </p:nvSpPr>
            <p:spPr>
              <a:xfrm rot="7569598">
                <a:off x="2178568" y="-45691"/>
                <a:ext cx="1665346" cy="350263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66" name="Freeform 36"/>
              <p:cNvSpPr/>
              <p:nvPr/>
            </p:nvSpPr>
            <p:spPr>
              <a:xfrm rot="11849821">
                <a:off x="21077787" y="1194321"/>
                <a:ext cx="2838072" cy="2126294"/>
              </a:xfrm>
              <a:custGeom>
                <a:avLst/>
                <a:gdLst/>
                <a:ahLst/>
                <a:cxnLst>
                  <a:cxn ang="0">
                    <a:pos x="wd2" y="hd2"/>
                  </a:cxn>
                  <a:cxn ang="5400000">
                    <a:pos x="wd2" y="hd2"/>
                  </a:cxn>
                  <a:cxn ang="10800000">
                    <a:pos x="wd2" y="hd2"/>
                  </a:cxn>
                  <a:cxn ang="16200000">
                    <a:pos x="wd2" y="hd2"/>
                  </a:cxn>
                </a:cxnLst>
                <a:rect l="0" t="0" r="r" b="b"/>
                <a:pathLst>
                  <a:path w="21600" h="21600" extrusionOk="0">
                    <a:moveTo>
                      <a:pt x="15822" y="9480"/>
                    </a:moveTo>
                    <a:lnTo>
                      <a:pt x="15638" y="9526"/>
                    </a:lnTo>
                    <a:lnTo>
                      <a:pt x="15455" y="9595"/>
                    </a:lnTo>
                    <a:lnTo>
                      <a:pt x="15065" y="9779"/>
                    </a:lnTo>
                    <a:lnTo>
                      <a:pt x="14675" y="10031"/>
                    </a:lnTo>
                    <a:lnTo>
                      <a:pt x="14308" y="10284"/>
                    </a:lnTo>
                    <a:lnTo>
                      <a:pt x="13643" y="10789"/>
                    </a:lnTo>
                    <a:lnTo>
                      <a:pt x="13254" y="11110"/>
                    </a:lnTo>
                    <a:lnTo>
                      <a:pt x="13162" y="11156"/>
                    </a:lnTo>
                    <a:lnTo>
                      <a:pt x="13093" y="11179"/>
                    </a:lnTo>
                    <a:lnTo>
                      <a:pt x="13070" y="11156"/>
                    </a:lnTo>
                    <a:lnTo>
                      <a:pt x="13047" y="11110"/>
                    </a:lnTo>
                    <a:lnTo>
                      <a:pt x="13047" y="10972"/>
                    </a:lnTo>
                    <a:lnTo>
                      <a:pt x="13185" y="10834"/>
                    </a:lnTo>
                    <a:lnTo>
                      <a:pt x="13299" y="10674"/>
                    </a:lnTo>
                    <a:lnTo>
                      <a:pt x="13391" y="10513"/>
                    </a:lnTo>
                    <a:lnTo>
                      <a:pt x="13483" y="10329"/>
                    </a:lnTo>
                    <a:lnTo>
                      <a:pt x="13620" y="9962"/>
                    </a:lnTo>
                    <a:lnTo>
                      <a:pt x="13712" y="9549"/>
                    </a:lnTo>
                    <a:lnTo>
                      <a:pt x="13781" y="9113"/>
                    </a:lnTo>
                    <a:lnTo>
                      <a:pt x="13804" y="8654"/>
                    </a:lnTo>
                    <a:lnTo>
                      <a:pt x="13804" y="8172"/>
                    </a:lnTo>
                    <a:lnTo>
                      <a:pt x="13781" y="7713"/>
                    </a:lnTo>
                    <a:lnTo>
                      <a:pt x="13735" y="7231"/>
                    </a:lnTo>
                    <a:lnTo>
                      <a:pt x="13689" y="6772"/>
                    </a:lnTo>
                    <a:lnTo>
                      <a:pt x="13552" y="5922"/>
                    </a:lnTo>
                    <a:lnTo>
                      <a:pt x="13414" y="5211"/>
                    </a:lnTo>
                    <a:lnTo>
                      <a:pt x="13322" y="4683"/>
                    </a:lnTo>
                    <a:lnTo>
                      <a:pt x="13299" y="4453"/>
                    </a:lnTo>
                    <a:lnTo>
                      <a:pt x="13208" y="4224"/>
                    </a:lnTo>
                    <a:lnTo>
                      <a:pt x="13116" y="3971"/>
                    </a:lnTo>
                    <a:lnTo>
                      <a:pt x="13001" y="3719"/>
                    </a:lnTo>
                    <a:lnTo>
                      <a:pt x="12703" y="3168"/>
                    </a:lnTo>
                    <a:lnTo>
                      <a:pt x="12359" y="2640"/>
                    </a:lnTo>
                    <a:lnTo>
                      <a:pt x="12015" y="2135"/>
                    </a:lnTo>
                    <a:lnTo>
                      <a:pt x="11694" y="1699"/>
                    </a:lnTo>
                    <a:lnTo>
                      <a:pt x="11442" y="1377"/>
                    </a:lnTo>
                    <a:lnTo>
                      <a:pt x="11282" y="1194"/>
                    </a:lnTo>
                    <a:lnTo>
                      <a:pt x="11167" y="1079"/>
                    </a:lnTo>
                    <a:lnTo>
                      <a:pt x="10983" y="712"/>
                    </a:lnTo>
                    <a:lnTo>
                      <a:pt x="10915" y="505"/>
                    </a:lnTo>
                    <a:lnTo>
                      <a:pt x="10823" y="161"/>
                    </a:lnTo>
                    <a:lnTo>
                      <a:pt x="10800" y="0"/>
                    </a:lnTo>
                    <a:lnTo>
                      <a:pt x="10754" y="161"/>
                    </a:lnTo>
                    <a:lnTo>
                      <a:pt x="10662" y="505"/>
                    </a:lnTo>
                    <a:lnTo>
                      <a:pt x="10594" y="712"/>
                    </a:lnTo>
                    <a:lnTo>
                      <a:pt x="10525" y="895"/>
                    </a:lnTo>
                    <a:lnTo>
                      <a:pt x="10433" y="1079"/>
                    </a:lnTo>
                    <a:lnTo>
                      <a:pt x="10135" y="1377"/>
                    </a:lnTo>
                    <a:lnTo>
                      <a:pt x="9883" y="1699"/>
                    </a:lnTo>
                    <a:lnTo>
                      <a:pt x="9562" y="2135"/>
                    </a:lnTo>
                    <a:lnTo>
                      <a:pt x="9218" y="2640"/>
                    </a:lnTo>
                    <a:lnTo>
                      <a:pt x="8897" y="3168"/>
                    </a:lnTo>
                    <a:lnTo>
                      <a:pt x="8599" y="3719"/>
                    </a:lnTo>
                    <a:lnTo>
                      <a:pt x="8461" y="3971"/>
                    </a:lnTo>
                    <a:lnTo>
                      <a:pt x="8369" y="4224"/>
                    </a:lnTo>
                    <a:lnTo>
                      <a:pt x="8301" y="4453"/>
                    </a:lnTo>
                    <a:lnTo>
                      <a:pt x="8255" y="4683"/>
                    </a:lnTo>
                    <a:lnTo>
                      <a:pt x="8163" y="5211"/>
                    </a:lnTo>
                    <a:lnTo>
                      <a:pt x="8048" y="5922"/>
                    </a:lnTo>
                    <a:lnTo>
                      <a:pt x="7911" y="6772"/>
                    </a:lnTo>
                    <a:lnTo>
                      <a:pt x="7842" y="7231"/>
                    </a:lnTo>
                    <a:lnTo>
                      <a:pt x="7796" y="7713"/>
                    </a:lnTo>
                    <a:lnTo>
                      <a:pt x="7773" y="8172"/>
                    </a:lnTo>
                    <a:lnTo>
                      <a:pt x="7773" y="8654"/>
                    </a:lnTo>
                    <a:lnTo>
                      <a:pt x="7796" y="9113"/>
                    </a:lnTo>
                    <a:lnTo>
                      <a:pt x="7865" y="9549"/>
                    </a:lnTo>
                    <a:lnTo>
                      <a:pt x="7957" y="9962"/>
                    </a:lnTo>
                    <a:lnTo>
                      <a:pt x="8025" y="10146"/>
                    </a:lnTo>
                    <a:lnTo>
                      <a:pt x="8117" y="10329"/>
                    </a:lnTo>
                    <a:lnTo>
                      <a:pt x="8186" y="10513"/>
                    </a:lnTo>
                    <a:lnTo>
                      <a:pt x="8415" y="10834"/>
                    </a:lnTo>
                    <a:lnTo>
                      <a:pt x="8530" y="10972"/>
                    </a:lnTo>
                    <a:lnTo>
                      <a:pt x="8553" y="11018"/>
                    </a:lnTo>
                    <a:lnTo>
                      <a:pt x="8553" y="11110"/>
                    </a:lnTo>
                    <a:lnTo>
                      <a:pt x="8530" y="11156"/>
                    </a:lnTo>
                    <a:lnTo>
                      <a:pt x="8484" y="11179"/>
                    </a:lnTo>
                    <a:lnTo>
                      <a:pt x="8346" y="11110"/>
                    </a:lnTo>
                    <a:lnTo>
                      <a:pt x="7957" y="10789"/>
                    </a:lnTo>
                    <a:lnTo>
                      <a:pt x="7292" y="10284"/>
                    </a:lnTo>
                    <a:lnTo>
                      <a:pt x="6512" y="9779"/>
                    </a:lnTo>
                    <a:lnTo>
                      <a:pt x="6122" y="9595"/>
                    </a:lnTo>
                    <a:lnTo>
                      <a:pt x="5939" y="9526"/>
                    </a:lnTo>
                    <a:lnTo>
                      <a:pt x="5778" y="9480"/>
                    </a:lnTo>
                    <a:lnTo>
                      <a:pt x="5068" y="9319"/>
                    </a:lnTo>
                    <a:lnTo>
                      <a:pt x="4609" y="9228"/>
                    </a:lnTo>
                    <a:lnTo>
                      <a:pt x="4059" y="9159"/>
                    </a:lnTo>
                    <a:lnTo>
                      <a:pt x="3348" y="9113"/>
                    </a:lnTo>
                    <a:lnTo>
                      <a:pt x="2476" y="9090"/>
                    </a:lnTo>
                    <a:lnTo>
                      <a:pt x="1353" y="9113"/>
                    </a:lnTo>
                    <a:lnTo>
                      <a:pt x="0" y="9182"/>
                    </a:lnTo>
                    <a:lnTo>
                      <a:pt x="46" y="9205"/>
                    </a:lnTo>
                    <a:lnTo>
                      <a:pt x="206" y="9251"/>
                    </a:lnTo>
                    <a:lnTo>
                      <a:pt x="459" y="9365"/>
                    </a:lnTo>
                    <a:lnTo>
                      <a:pt x="825" y="9595"/>
                    </a:lnTo>
                    <a:lnTo>
                      <a:pt x="1055" y="9756"/>
                    </a:lnTo>
                    <a:lnTo>
                      <a:pt x="1307" y="9985"/>
                    </a:lnTo>
                    <a:lnTo>
                      <a:pt x="1605" y="10238"/>
                    </a:lnTo>
                    <a:lnTo>
                      <a:pt x="1926" y="10536"/>
                    </a:lnTo>
                    <a:lnTo>
                      <a:pt x="2270" y="10903"/>
                    </a:lnTo>
                    <a:lnTo>
                      <a:pt x="2660" y="11316"/>
                    </a:lnTo>
                    <a:lnTo>
                      <a:pt x="3073" y="11799"/>
                    </a:lnTo>
                    <a:lnTo>
                      <a:pt x="3508" y="12349"/>
                    </a:lnTo>
                    <a:lnTo>
                      <a:pt x="3990" y="12900"/>
                    </a:lnTo>
                    <a:lnTo>
                      <a:pt x="4425" y="13336"/>
                    </a:lnTo>
                    <a:lnTo>
                      <a:pt x="4861" y="13704"/>
                    </a:lnTo>
                    <a:lnTo>
                      <a:pt x="5274" y="13979"/>
                    </a:lnTo>
                    <a:lnTo>
                      <a:pt x="5664" y="14209"/>
                    </a:lnTo>
                    <a:lnTo>
                      <a:pt x="6031" y="14346"/>
                    </a:lnTo>
                    <a:lnTo>
                      <a:pt x="6375" y="14461"/>
                    </a:lnTo>
                    <a:lnTo>
                      <a:pt x="6696" y="14507"/>
                    </a:lnTo>
                    <a:lnTo>
                      <a:pt x="6971" y="14530"/>
                    </a:lnTo>
                    <a:lnTo>
                      <a:pt x="7246" y="14530"/>
                    </a:lnTo>
                    <a:lnTo>
                      <a:pt x="7452" y="14507"/>
                    </a:lnTo>
                    <a:lnTo>
                      <a:pt x="7659" y="14461"/>
                    </a:lnTo>
                    <a:lnTo>
                      <a:pt x="7911" y="14369"/>
                    </a:lnTo>
                    <a:lnTo>
                      <a:pt x="8003" y="14323"/>
                    </a:lnTo>
                    <a:lnTo>
                      <a:pt x="8071" y="14323"/>
                    </a:lnTo>
                    <a:lnTo>
                      <a:pt x="8209" y="14346"/>
                    </a:lnTo>
                    <a:lnTo>
                      <a:pt x="8255" y="14369"/>
                    </a:lnTo>
                    <a:lnTo>
                      <a:pt x="8255" y="14415"/>
                    </a:lnTo>
                    <a:lnTo>
                      <a:pt x="8232" y="14461"/>
                    </a:lnTo>
                    <a:lnTo>
                      <a:pt x="8117" y="14553"/>
                    </a:lnTo>
                    <a:lnTo>
                      <a:pt x="7865" y="14714"/>
                    </a:lnTo>
                    <a:lnTo>
                      <a:pt x="7475" y="14989"/>
                    </a:lnTo>
                    <a:lnTo>
                      <a:pt x="6971" y="15356"/>
                    </a:lnTo>
                    <a:lnTo>
                      <a:pt x="6696" y="15609"/>
                    </a:lnTo>
                    <a:lnTo>
                      <a:pt x="6397" y="15861"/>
                    </a:lnTo>
                    <a:lnTo>
                      <a:pt x="6099" y="16137"/>
                    </a:lnTo>
                    <a:lnTo>
                      <a:pt x="5801" y="16458"/>
                    </a:lnTo>
                    <a:lnTo>
                      <a:pt x="5526" y="16780"/>
                    </a:lnTo>
                    <a:lnTo>
                      <a:pt x="5251" y="17147"/>
                    </a:lnTo>
                    <a:lnTo>
                      <a:pt x="4999" y="17514"/>
                    </a:lnTo>
                    <a:lnTo>
                      <a:pt x="4769" y="17927"/>
                    </a:lnTo>
                    <a:lnTo>
                      <a:pt x="4586" y="18340"/>
                    </a:lnTo>
                    <a:lnTo>
                      <a:pt x="4425" y="18800"/>
                    </a:lnTo>
                    <a:lnTo>
                      <a:pt x="4838" y="18800"/>
                    </a:lnTo>
                    <a:lnTo>
                      <a:pt x="5274" y="18754"/>
                    </a:lnTo>
                    <a:lnTo>
                      <a:pt x="5549" y="18731"/>
                    </a:lnTo>
                    <a:lnTo>
                      <a:pt x="5847" y="18662"/>
                    </a:lnTo>
                    <a:lnTo>
                      <a:pt x="6168" y="18593"/>
                    </a:lnTo>
                    <a:lnTo>
                      <a:pt x="6512" y="18501"/>
                    </a:lnTo>
                    <a:lnTo>
                      <a:pt x="6856" y="18386"/>
                    </a:lnTo>
                    <a:lnTo>
                      <a:pt x="7200" y="18226"/>
                    </a:lnTo>
                    <a:lnTo>
                      <a:pt x="7567" y="18042"/>
                    </a:lnTo>
                    <a:lnTo>
                      <a:pt x="7911" y="17813"/>
                    </a:lnTo>
                    <a:lnTo>
                      <a:pt x="8255" y="17560"/>
                    </a:lnTo>
                    <a:lnTo>
                      <a:pt x="8599" y="17262"/>
                    </a:lnTo>
                    <a:lnTo>
                      <a:pt x="8622" y="17399"/>
                    </a:lnTo>
                    <a:lnTo>
                      <a:pt x="8690" y="17698"/>
                    </a:lnTo>
                    <a:lnTo>
                      <a:pt x="8759" y="17858"/>
                    </a:lnTo>
                    <a:lnTo>
                      <a:pt x="8828" y="17973"/>
                    </a:lnTo>
                    <a:lnTo>
                      <a:pt x="8920" y="18065"/>
                    </a:lnTo>
                    <a:lnTo>
                      <a:pt x="8989" y="18088"/>
                    </a:lnTo>
                    <a:lnTo>
                      <a:pt x="9057" y="18088"/>
                    </a:lnTo>
                    <a:lnTo>
                      <a:pt x="9149" y="18042"/>
                    </a:lnTo>
                    <a:lnTo>
                      <a:pt x="9241" y="18019"/>
                    </a:lnTo>
                    <a:lnTo>
                      <a:pt x="9355" y="17904"/>
                    </a:lnTo>
                    <a:lnTo>
                      <a:pt x="9401" y="17813"/>
                    </a:lnTo>
                    <a:lnTo>
                      <a:pt x="9401" y="17767"/>
                    </a:lnTo>
                    <a:lnTo>
                      <a:pt x="9493" y="17468"/>
                    </a:lnTo>
                    <a:lnTo>
                      <a:pt x="9699" y="16734"/>
                    </a:lnTo>
                    <a:lnTo>
                      <a:pt x="9837" y="16321"/>
                    </a:lnTo>
                    <a:lnTo>
                      <a:pt x="9997" y="15907"/>
                    </a:lnTo>
                    <a:lnTo>
                      <a:pt x="10181" y="15540"/>
                    </a:lnTo>
                    <a:lnTo>
                      <a:pt x="10273" y="15379"/>
                    </a:lnTo>
                    <a:lnTo>
                      <a:pt x="10364" y="15265"/>
                    </a:lnTo>
                    <a:lnTo>
                      <a:pt x="10364" y="16389"/>
                    </a:lnTo>
                    <a:lnTo>
                      <a:pt x="10318" y="17216"/>
                    </a:lnTo>
                    <a:lnTo>
                      <a:pt x="10273" y="17675"/>
                    </a:lnTo>
                    <a:lnTo>
                      <a:pt x="10227" y="18157"/>
                    </a:lnTo>
                    <a:lnTo>
                      <a:pt x="10158" y="18616"/>
                    </a:lnTo>
                    <a:lnTo>
                      <a:pt x="10066" y="19098"/>
                    </a:lnTo>
                    <a:lnTo>
                      <a:pt x="9975" y="19534"/>
                    </a:lnTo>
                    <a:lnTo>
                      <a:pt x="9837" y="19947"/>
                    </a:lnTo>
                    <a:lnTo>
                      <a:pt x="9676" y="20338"/>
                    </a:lnTo>
                    <a:lnTo>
                      <a:pt x="9401" y="20820"/>
                    </a:lnTo>
                    <a:lnTo>
                      <a:pt x="9172" y="21049"/>
                    </a:lnTo>
                    <a:lnTo>
                      <a:pt x="9034" y="21141"/>
                    </a:lnTo>
                    <a:lnTo>
                      <a:pt x="8943" y="21233"/>
                    </a:lnTo>
                    <a:lnTo>
                      <a:pt x="8943" y="21325"/>
                    </a:lnTo>
                    <a:lnTo>
                      <a:pt x="9034" y="21416"/>
                    </a:lnTo>
                    <a:lnTo>
                      <a:pt x="9126" y="21485"/>
                    </a:lnTo>
                    <a:lnTo>
                      <a:pt x="9355" y="21577"/>
                    </a:lnTo>
                    <a:lnTo>
                      <a:pt x="9493" y="21600"/>
                    </a:lnTo>
                    <a:lnTo>
                      <a:pt x="9654" y="21600"/>
                    </a:lnTo>
                    <a:lnTo>
                      <a:pt x="9837" y="21554"/>
                    </a:lnTo>
                    <a:lnTo>
                      <a:pt x="10020" y="21439"/>
                    </a:lnTo>
                    <a:lnTo>
                      <a:pt x="10066" y="21416"/>
                    </a:lnTo>
                    <a:lnTo>
                      <a:pt x="10135" y="21393"/>
                    </a:lnTo>
                    <a:lnTo>
                      <a:pt x="10227" y="21393"/>
                    </a:lnTo>
                    <a:lnTo>
                      <a:pt x="10318" y="21348"/>
                    </a:lnTo>
                    <a:lnTo>
                      <a:pt x="10364" y="21302"/>
                    </a:lnTo>
                    <a:lnTo>
                      <a:pt x="10410" y="21233"/>
                    </a:lnTo>
                    <a:lnTo>
                      <a:pt x="10548" y="20911"/>
                    </a:lnTo>
                    <a:lnTo>
                      <a:pt x="10685" y="20475"/>
                    </a:lnTo>
                    <a:lnTo>
                      <a:pt x="10800" y="19947"/>
                    </a:lnTo>
                    <a:lnTo>
                      <a:pt x="10915" y="19282"/>
                    </a:lnTo>
                    <a:lnTo>
                      <a:pt x="11006" y="18478"/>
                    </a:lnTo>
                    <a:lnTo>
                      <a:pt x="11098" y="17560"/>
                    </a:lnTo>
                    <a:lnTo>
                      <a:pt x="11167" y="16481"/>
                    </a:lnTo>
                    <a:lnTo>
                      <a:pt x="11236" y="15265"/>
                    </a:lnTo>
                    <a:lnTo>
                      <a:pt x="11327" y="15402"/>
                    </a:lnTo>
                    <a:lnTo>
                      <a:pt x="11419" y="15563"/>
                    </a:lnTo>
                    <a:lnTo>
                      <a:pt x="11603" y="15930"/>
                    </a:lnTo>
                    <a:lnTo>
                      <a:pt x="11763" y="16343"/>
                    </a:lnTo>
                    <a:lnTo>
                      <a:pt x="11901" y="16757"/>
                    </a:lnTo>
                    <a:lnTo>
                      <a:pt x="12107" y="17468"/>
                    </a:lnTo>
                    <a:lnTo>
                      <a:pt x="12176" y="17767"/>
                    </a:lnTo>
                    <a:lnTo>
                      <a:pt x="12176" y="17813"/>
                    </a:lnTo>
                    <a:lnTo>
                      <a:pt x="12222" y="17904"/>
                    </a:lnTo>
                    <a:lnTo>
                      <a:pt x="12336" y="18019"/>
                    </a:lnTo>
                    <a:lnTo>
                      <a:pt x="12428" y="18042"/>
                    </a:lnTo>
                    <a:lnTo>
                      <a:pt x="12543" y="18088"/>
                    </a:lnTo>
                    <a:lnTo>
                      <a:pt x="12611" y="18088"/>
                    </a:lnTo>
                    <a:lnTo>
                      <a:pt x="12657" y="18065"/>
                    </a:lnTo>
                    <a:lnTo>
                      <a:pt x="12749" y="17973"/>
                    </a:lnTo>
                    <a:lnTo>
                      <a:pt x="12841" y="17858"/>
                    </a:lnTo>
                    <a:lnTo>
                      <a:pt x="12887" y="17698"/>
                    </a:lnTo>
                    <a:lnTo>
                      <a:pt x="12978" y="17399"/>
                    </a:lnTo>
                    <a:lnTo>
                      <a:pt x="13001" y="17262"/>
                    </a:lnTo>
                    <a:lnTo>
                      <a:pt x="13322" y="17560"/>
                    </a:lnTo>
                    <a:lnTo>
                      <a:pt x="13666" y="17813"/>
                    </a:lnTo>
                    <a:lnTo>
                      <a:pt x="14033" y="18042"/>
                    </a:lnTo>
                    <a:lnTo>
                      <a:pt x="14377" y="18226"/>
                    </a:lnTo>
                    <a:lnTo>
                      <a:pt x="14744" y="18386"/>
                    </a:lnTo>
                    <a:lnTo>
                      <a:pt x="15088" y="18501"/>
                    </a:lnTo>
                    <a:lnTo>
                      <a:pt x="15409" y="18593"/>
                    </a:lnTo>
                    <a:lnTo>
                      <a:pt x="15730" y="18662"/>
                    </a:lnTo>
                    <a:lnTo>
                      <a:pt x="16028" y="18731"/>
                    </a:lnTo>
                    <a:lnTo>
                      <a:pt x="16303" y="18754"/>
                    </a:lnTo>
                    <a:lnTo>
                      <a:pt x="16762" y="18800"/>
                    </a:lnTo>
                    <a:lnTo>
                      <a:pt x="17175" y="18800"/>
                    </a:lnTo>
                    <a:lnTo>
                      <a:pt x="17014" y="18340"/>
                    </a:lnTo>
                    <a:lnTo>
                      <a:pt x="16808" y="17927"/>
                    </a:lnTo>
                    <a:lnTo>
                      <a:pt x="16578" y="17514"/>
                    </a:lnTo>
                    <a:lnTo>
                      <a:pt x="16074" y="16780"/>
                    </a:lnTo>
                    <a:lnTo>
                      <a:pt x="15478" y="16137"/>
                    </a:lnTo>
                    <a:lnTo>
                      <a:pt x="15203" y="15861"/>
                    </a:lnTo>
                    <a:lnTo>
                      <a:pt x="14904" y="15609"/>
                    </a:lnTo>
                    <a:lnTo>
                      <a:pt x="14629" y="15356"/>
                    </a:lnTo>
                    <a:lnTo>
                      <a:pt x="14102" y="14989"/>
                    </a:lnTo>
                    <a:lnTo>
                      <a:pt x="13712" y="14714"/>
                    </a:lnTo>
                    <a:lnTo>
                      <a:pt x="13483" y="14553"/>
                    </a:lnTo>
                    <a:lnTo>
                      <a:pt x="13368" y="14461"/>
                    </a:lnTo>
                    <a:lnTo>
                      <a:pt x="13322" y="14415"/>
                    </a:lnTo>
                    <a:lnTo>
                      <a:pt x="13345" y="14369"/>
                    </a:lnTo>
                    <a:lnTo>
                      <a:pt x="13391" y="14346"/>
                    </a:lnTo>
                    <a:lnTo>
                      <a:pt x="13506" y="14323"/>
                    </a:lnTo>
                    <a:lnTo>
                      <a:pt x="13575" y="14323"/>
                    </a:lnTo>
                    <a:lnTo>
                      <a:pt x="13666" y="14369"/>
                    </a:lnTo>
                    <a:lnTo>
                      <a:pt x="13941" y="14461"/>
                    </a:lnTo>
                    <a:lnTo>
                      <a:pt x="14125" y="14507"/>
                    </a:lnTo>
                    <a:lnTo>
                      <a:pt x="14354" y="14530"/>
                    </a:lnTo>
                    <a:lnTo>
                      <a:pt x="14606" y="14530"/>
                    </a:lnTo>
                    <a:lnTo>
                      <a:pt x="14904" y="14507"/>
                    </a:lnTo>
                    <a:lnTo>
                      <a:pt x="15225" y="14461"/>
                    </a:lnTo>
                    <a:lnTo>
                      <a:pt x="15569" y="14346"/>
                    </a:lnTo>
                    <a:lnTo>
                      <a:pt x="15936" y="14209"/>
                    </a:lnTo>
                    <a:lnTo>
                      <a:pt x="16326" y="13979"/>
                    </a:lnTo>
                    <a:lnTo>
                      <a:pt x="16739" y="13704"/>
                    </a:lnTo>
                    <a:lnTo>
                      <a:pt x="17175" y="13336"/>
                    </a:lnTo>
                    <a:lnTo>
                      <a:pt x="17610" y="12900"/>
                    </a:lnTo>
                    <a:lnTo>
                      <a:pt x="18527" y="11799"/>
                    </a:lnTo>
                    <a:lnTo>
                      <a:pt x="18940" y="11316"/>
                    </a:lnTo>
                    <a:lnTo>
                      <a:pt x="19307" y="10903"/>
                    </a:lnTo>
                    <a:lnTo>
                      <a:pt x="19674" y="10536"/>
                    </a:lnTo>
                    <a:lnTo>
                      <a:pt x="19995" y="10238"/>
                    </a:lnTo>
                    <a:lnTo>
                      <a:pt x="20270" y="9985"/>
                    </a:lnTo>
                    <a:lnTo>
                      <a:pt x="20522" y="9756"/>
                    </a:lnTo>
                    <a:lnTo>
                      <a:pt x="20752" y="9595"/>
                    </a:lnTo>
                    <a:lnTo>
                      <a:pt x="21141" y="9365"/>
                    </a:lnTo>
                    <a:lnTo>
                      <a:pt x="21394" y="9251"/>
                    </a:lnTo>
                    <a:lnTo>
                      <a:pt x="21554" y="9205"/>
                    </a:lnTo>
                    <a:lnTo>
                      <a:pt x="21600" y="9182"/>
                    </a:lnTo>
                    <a:lnTo>
                      <a:pt x="20224" y="9113"/>
                    </a:lnTo>
                    <a:lnTo>
                      <a:pt x="19124" y="9090"/>
                    </a:lnTo>
                    <a:lnTo>
                      <a:pt x="18229" y="9113"/>
                    </a:lnTo>
                    <a:lnTo>
                      <a:pt x="17518" y="9159"/>
                    </a:lnTo>
                    <a:lnTo>
                      <a:pt x="16968" y="9228"/>
                    </a:lnTo>
                    <a:lnTo>
                      <a:pt x="16532" y="9319"/>
                    </a:lnTo>
                    <a:lnTo>
                      <a:pt x="15822" y="948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67" name="Freeform 32"/>
              <p:cNvSpPr/>
              <p:nvPr/>
            </p:nvSpPr>
            <p:spPr>
              <a:xfrm rot="6220444">
                <a:off x="20044409" y="2665166"/>
                <a:ext cx="1141019" cy="3599298"/>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68" name="Freeform 16"/>
              <p:cNvSpPr/>
              <p:nvPr/>
            </p:nvSpPr>
            <p:spPr>
              <a:xfrm rot="6533397">
                <a:off x="21921688" y="9391293"/>
                <a:ext cx="1709320" cy="3486236"/>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69" name="Freeform 20"/>
              <p:cNvSpPr/>
              <p:nvPr/>
            </p:nvSpPr>
            <p:spPr>
              <a:xfrm rot="7604268">
                <a:off x="20480070" y="10392730"/>
                <a:ext cx="1591955" cy="4065560"/>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581" name="Group 189"/>
            <p:cNvGrpSpPr/>
            <p:nvPr/>
          </p:nvGrpSpPr>
          <p:grpSpPr>
            <a:xfrm>
              <a:off x="410484" y="41190"/>
              <a:ext cx="24384026" cy="13674833"/>
              <a:chOff x="0" y="-1"/>
              <a:chExt cx="24384024" cy="13674832"/>
            </a:xfrm>
          </p:grpSpPr>
          <p:sp>
            <p:nvSpPr>
              <p:cNvPr id="1571" name="Freeform 12"/>
              <p:cNvSpPr/>
              <p:nvPr/>
            </p:nvSpPr>
            <p:spPr>
              <a:xfrm rot="19954067">
                <a:off x="20594411" y="7411706"/>
                <a:ext cx="2491633" cy="1945901"/>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72" name="Freeform 20"/>
              <p:cNvSpPr/>
              <p:nvPr/>
            </p:nvSpPr>
            <p:spPr>
              <a:xfrm rot="12859877">
                <a:off x="18431152" y="10344805"/>
                <a:ext cx="1756280" cy="2522946"/>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73" name="Freeform 12"/>
              <p:cNvSpPr/>
              <p:nvPr/>
            </p:nvSpPr>
            <p:spPr>
              <a:xfrm rot="1886122">
                <a:off x="19360415" y="4874929"/>
                <a:ext cx="2185051" cy="1706473"/>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74" name="Freeform 16"/>
              <p:cNvSpPr/>
              <p:nvPr/>
            </p:nvSpPr>
            <p:spPr>
              <a:xfrm rot="19458545">
                <a:off x="21721928" y="337576"/>
                <a:ext cx="1718344" cy="1971365"/>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75" name="Freeform 32"/>
              <p:cNvSpPr/>
              <p:nvPr/>
            </p:nvSpPr>
            <p:spPr>
              <a:xfrm rot="16200000">
                <a:off x="19323849" y="1415223"/>
                <a:ext cx="718054" cy="2265049"/>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76" name="Freeform 28"/>
              <p:cNvSpPr/>
              <p:nvPr/>
            </p:nvSpPr>
            <p:spPr>
              <a:xfrm rot="2065345">
                <a:off x="2086525" y="359788"/>
                <a:ext cx="2009313" cy="237718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77" name="Freeform 39"/>
              <p:cNvSpPr/>
              <p:nvPr/>
            </p:nvSpPr>
            <p:spPr>
              <a:xfrm>
                <a:off x="23543600" y="2499741"/>
                <a:ext cx="840420" cy="1553272"/>
              </a:xfrm>
              <a:custGeom>
                <a:avLst/>
                <a:gdLst/>
                <a:ahLst/>
                <a:cxnLst>
                  <a:cxn ang="0">
                    <a:pos x="wd2" y="hd2"/>
                  </a:cxn>
                  <a:cxn ang="5400000">
                    <a:pos x="wd2" y="hd2"/>
                  </a:cxn>
                  <a:cxn ang="10800000">
                    <a:pos x="wd2" y="hd2"/>
                  </a:cxn>
                  <a:cxn ang="16200000">
                    <a:pos x="wd2" y="hd2"/>
                  </a:cxn>
                </a:cxnLst>
                <a:rect l="0" t="0" r="r" b="b"/>
                <a:pathLst>
                  <a:path w="21600" h="21600" extrusionOk="0">
                    <a:moveTo>
                      <a:pt x="4629" y="15652"/>
                    </a:moveTo>
                    <a:lnTo>
                      <a:pt x="5091" y="15840"/>
                    </a:lnTo>
                    <a:lnTo>
                      <a:pt x="5709" y="16466"/>
                    </a:lnTo>
                    <a:lnTo>
                      <a:pt x="6017" y="16842"/>
                    </a:lnTo>
                    <a:lnTo>
                      <a:pt x="6326" y="17718"/>
                    </a:lnTo>
                    <a:lnTo>
                      <a:pt x="6326" y="20285"/>
                    </a:lnTo>
                    <a:lnTo>
                      <a:pt x="6017" y="21412"/>
                    </a:lnTo>
                    <a:lnTo>
                      <a:pt x="5863" y="21600"/>
                    </a:lnTo>
                    <a:lnTo>
                      <a:pt x="6017" y="21600"/>
                    </a:lnTo>
                    <a:lnTo>
                      <a:pt x="8486" y="21037"/>
                    </a:lnTo>
                    <a:lnTo>
                      <a:pt x="10183" y="20598"/>
                    </a:lnTo>
                    <a:lnTo>
                      <a:pt x="12189" y="20223"/>
                    </a:lnTo>
                    <a:lnTo>
                      <a:pt x="14194" y="19910"/>
                    </a:lnTo>
                    <a:lnTo>
                      <a:pt x="16200" y="19659"/>
                    </a:lnTo>
                    <a:lnTo>
                      <a:pt x="18051" y="19534"/>
                    </a:lnTo>
                    <a:lnTo>
                      <a:pt x="18823" y="19534"/>
                    </a:lnTo>
                    <a:lnTo>
                      <a:pt x="19440" y="19597"/>
                    </a:lnTo>
                    <a:lnTo>
                      <a:pt x="20057" y="19158"/>
                    </a:lnTo>
                    <a:lnTo>
                      <a:pt x="21600" y="18219"/>
                    </a:lnTo>
                    <a:lnTo>
                      <a:pt x="21600" y="0"/>
                    </a:lnTo>
                    <a:lnTo>
                      <a:pt x="19286" y="63"/>
                    </a:lnTo>
                    <a:lnTo>
                      <a:pt x="17897" y="125"/>
                    </a:lnTo>
                    <a:lnTo>
                      <a:pt x="16663" y="250"/>
                    </a:lnTo>
                    <a:lnTo>
                      <a:pt x="15737" y="376"/>
                    </a:lnTo>
                    <a:lnTo>
                      <a:pt x="14811" y="563"/>
                    </a:lnTo>
                    <a:lnTo>
                      <a:pt x="14040" y="751"/>
                    </a:lnTo>
                    <a:lnTo>
                      <a:pt x="12343" y="1440"/>
                    </a:lnTo>
                    <a:lnTo>
                      <a:pt x="11726" y="1878"/>
                    </a:lnTo>
                    <a:lnTo>
                      <a:pt x="11417" y="2254"/>
                    </a:lnTo>
                    <a:lnTo>
                      <a:pt x="11263" y="2630"/>
                    </a:lnTo>
                    <a:lnTo>
                      <a:pt x="12960" y="2755"/>
                    </a:lnTo>
                    <a:lnTo>
                      <a:pt x="14349" y="2943"/>
                    </a:lnTo>
                    <a:lnTo>
                      <a:pt x="15583" y="3068"/>
                    </a:lnTo>
                    <a:lnTo>
                      <a:pt x="16509" y="3256"/>
                    </a:lnTo>
                    <a:lnTo>
                      <a:pt x="17126" y="3443"/>
                    </a:lnTo>
                    <a:lnTo>
                      <a:pt x="17589" y="3631"/>
                    </a:lnTo>
                    <a:lnTo>
                      <a:pt x="17743" y="3882"/>
                    </a:lnTo>
                    <a:lnTo>
                      <a:pt x="17743" y="4320"/>
                    </a:lnTo>
                    <a:lnTo>
                      <a:pt x="17434" y="4570"/>
                    </a:lnTo>
                    <a:lnTo>
                      <a:pt x="16354" y="5009"/>
                    </a:lnTo>
                    <a:lnTo>
                      <a:pt x="14811" y="5510"/>
                    </a:lnTo>
                    <a:lnTo>
                      <a:pt x="12960" y="5948"/>
                    </a:lnTo>
                    <a:lnTo>
                      <a:pt x="10954" y="6449"/>
                    </a:lnTo>
                    <a:lnTo>
                      <a:pt x="4474" y="7576"/>
                    </a:lnTo>
                    <a:lnTo>
                      <a:pt x="1234" y="8077"/>
                    </a:lnTo>
                    <a:lnTo>
                      <a:pt x="0" y="8264"/>
                    </a:lnTo>
                    <a:lnTo>
                      <a:pt x="1543" y="8327"/>
                    </a:lnTo>
                    <a:lnTo>
                      <a:pt x="2931" y="8452"/>
                    </a:lnTo>
                    <a:lnTo>
                      <a:pt x="5091" y="8703"/>
                    </a:lnTo>
                    <a:lnTo>
                      <a:pt x="6017" y="8890"/>
                    </a:lnTo>
                    <a:lnTo>
                      <a:pt x="6789" y="9078"/>
                    </a:lnTo>
                    <a:lnTo>
                      <a:pt x="8023" y="9579"/>
                    </a:lnTo>
                    <a:lnTo>
                      <a:pt x="8331" y="9892"/>
                    </a:lnTo>
                    <a:lnTo>
                      <a:pt x="8640" y="10143"/>
                    </a:lnTo>
                    <a:lnTo>
                      <a:pt x="8949" y="10456"/>
                    </a:lnTo>
                    <a:lnTo>
                      <a:pt x="8949" y="11457"/>
                    </a:lnTo>
                    <a:lnTo>
                      <a:pt x="8794" y="12083"/>
                    </a:lnTo>
                    <a:lnTo>
                      <a:pt x="8331" y="12772"/>
                    </a:lnTo>
                    <a:lnTo>
                      <a:pt x="7714" y="13398"/>
                    </a:lnTo>
                    <a:lnTo>
                      <a:pt x="6326" y="14525"/>
                    </a:lnTo>
                    <a:lnTo>
                      <a:pt x="5091" y="15339"/>
                    </a:lnTo>
                    <a:lnTo>
                      <a:pt x="4629" y="15652"/>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78" name="Freeform 88"/>
              <p:cNvSpPr/>
              <p:nvPr/>
            </p:nvSpPr>
            <p:spPr>
              <a:xfrm>
                <a:off x="28849" y="10193126"/>
                <a:ext cx="1847226" cy="1806306"/>
              </a:xfrm>
              <a:custGeom>
                <a:avLst/>
                <a:gdLst/>
                <a:ahLst/>
                <a:cxnLst>
                  <a:cxn ang="0">
                    <a:pos x="wd2" y="hd2"/>
                  </a:cxn>
                  <a:cxn ang="5400000">
                    <a:pos x="wd2" y="hd2"/>
                  </a:cxn>
                  <a:cxn ang="10800000">
                    <a:pos x="wd2" y="hd2"/>
                  </a:cxn>
                  <a:cxn ang="16200000">
                    <a:pos x="wd2" y="hd2"/>
                  </a:cxn>
                </a:cxnLst>
                <a:rect l="0" t="0" r="r" b="b"/>
                <a:pathLst>
                  <a:path w="21600" h="21600" extrusionOk="0">
                    <a:moveTo>
                      <a:pt x="21600" y="20551"/>
                    </a:moveTo>
                    <a:lnTo>
                      <a:pt x="21463" y="20237"/>
                    </a:lnTo>
                    <a:lnTo>
                      <a:pt x="21258" y="19922"/>
                    </a:lnTo>
                    <a:lnTo>
                      <a:pt x="20575" y="19031"/>
                    </a:lnTo>
                    <a:lnTo>
                      <a:pt x="19549" y="17930"/>
                    </a:lnTo>
                    <a:lnTo>
                      <a:pt x="18114" y="16567"/>
                    </a:lnTo>
                    <a:lnTo>
                      <a:pt x="17772" y="16148"/>
                    </a:lnTo>
                    <a:lnTo>
                      <a:pt x="17225" y="15204"/>
                    </a:lnTo>
                    <a:lnTo>
                      <a:pt x="16815" y="13631"/>
                    </a:lnTo>
                    <a:lnTo>
                      <a:pt x="16610" y="12478"/>
                    </a:lnTo>
                    <a:lnTo>
                      <a:pt x="16610" y="11324"/>
                    </a:lnTo>
                    <a:lnTo>
                      <a:pt x="16678" y="10171"/>
                    </a:lnTo>
                    <a:lnTo>
                      <a:pt x="16747" y="9070"/>
                    </a:lnTo>
                    <a:lnTo>
                      <a:pt x="16952" y="8021"/>
                    </a:lnTo>
                    <a:lnTo>
                      <a:pt x="16952" y="7130"/>
                    </a:lnTo>
                    <a:lnTo>
                      <a:pt x="16884" y="6711"/>
                    </a:lnTo>
                    <a:lnTo>
                      <a:pt x="16815" y="6396"/>
                    </a:lnTo>
                    <a:lnTo>
                      <a:pt x="16610" y="6082"/>
                    </a:lnTo>
                    <a:lnTo>
                      <a:pt x="16473" y="5819"/>
                    </a:lnTo>
                    <a:lnTo>
                      <a:pt x="16063" y="5400"/>
                    </a:lnTo>
                    <a:lnTo>
                      <a:pt x="15585" y="5138"/>
                    </a:lnTo>
                    <a:lnTo>
                      <a:pt x="15243" y="4928"/>
                    </a:lnTo>
                    <a:lnTo>
                      <a:pt x="14833" y="4823"/>
                    </a:lnTo>
                    <a:lnTo>
                      <a:pt x="14491" y="5400"/>
                    </a:lnTo>
                    <a:lnTo>
                      <a:pt x="14218" y="5819"/>
                    </a:lnTo>
                    <a:lnTo>
                      <a:pt x="13944" y="6186"/>
                    </a:lnTo>
                    <a:lnTo>
                      <a:pt x="13671" y="6501"/>
                    </a:lnTo>
                    <a:lnTo>
                      <a:pt x="13124" y="6816"/>
                    </a:lnTo>
                    <a:lnTo>
                      <a:pt x="12646" y="6816"/>
                    </a:lnTo>
                    <a:lnTo>
                      <a:pt x="12372" y="6711"/>
                    </a:lnTo>
                    <a:lnTo>
                      <a:pt x="11962" y="6396"/>
                    </a:lnTo>
                    <a:lnTo>
                      <a:pt x="11757" y="6134"/>
                    </a:lnTo>
                    <a:lnTo>
                      <a:pt x="11347" y="5557"/>
                    </a:lnTo>
                    <a:lnTo>
                      <a:pt x="11005" y="4823"/>
                    </a:lnTo>
                    <a:lnTo>
                      <a:pt x="10663" y="4037"/>
                    </a:lnTo>
                    <a:lnTo>
                      <a:pt x="10390" y="3198"/>
                    </a:lnTo>
                    <a:lnTo>
                      <a:pt x="9980" y="1625"/>
                    </a:lnTo>
                    <a:lnTo>
                      <a:pt x="9706" y="472"/>
                    </a:lnTo>
                    <a:lnTo>
                      <a:pt x="9638" y="0"/>
                    </a:lnTo>
                    <a:lnTo>
                      <a:pt x="9228" y="944"/>
                    </a:lnTo>
                    <a:lnTo>
                      <a:pt x="8681" y="1678"/>
                    </a:lnTo>
                    <a:lnTo>
                      <a:pt x="8408" y="1940"/>
                    </a:lnTo>
                    <a:lnTo>
                      <a:pt x="8134" y="2150"/>
                    </a:lnTo>
                    <a:lnTo>
                      <a:pt x="7792" y="2359"/>
                    </a:lnTo>
                    <a:lnTo>
                      <a:pt x="7109" y="2569"/>
                    </a:lnTo>
                    <a:lnTo>
                      <a:pt x="6767" y="2621"/>
                    </a:lnTo>
                    <a:lnTo>
                      <a:pt x="6084" y="2621"/>
                    </a:lnTo>
                    <a:lnTo>
                      <a:pt x="5332" y="2517"/>
                    </a:lnTo>
                    <a:lnTo>
                      <a:pt x="4648" y="2307"/>
                    </a:lnTo>
                    <a:lnTo>
                      <a:pt x="3965" y="2045"/>
                    </a:lnTo>
                    <a:lnTo>
                      <a:pt x="3281" y="1730"/>
                    </a:lnTo>
                    <a:lnTo>
                      <a:pt x="2734" y="1363"/>
                    </a:lnTo>
                    <a:lnTo>
                      <a:pt x="2187" y="1049"/>
                    </a:lnTo>
                    <a:lnTo>
                      <a:pt x="1162" y="262"/>
                    </a:lnTo>
                    <a:lnTo>
                      <a:pt x="889" y="367"/>
                    </a:lnTo>
                    <a:lnTo>
                      <a:pt x="615" y="419"/>
                    </a:lnTo>
                    <a:lnTo>
                      <a:pt x="0" y="524"/>
                    </a:lnTo>
                    <a:lnTo>
                      <a:pt x="0" y="11953"/>
                    </a:lnTo>
                    <a:lnTo>
                      <a:pt x="1435" y="12268"/>
                    </a:lnTo>
                    <a:lnTo>
                      <a:pt x="2734" y="12635"/>
                    </a:lnTo>
                    <a:lnTo>
                      <a:pt x="3828" y="13054"/>
                    </a:lnTo>
                    <a:lnTo>
                      <a:pt x="4238" y="13264"/>
                    </a:lnTo>
                    <a:lnTo>
                      <a:pt x="4648" y="13526"/>
                    </a:lnTo>
                    <a:lnTo>
                      <a:pt x="4853" y="13788"/>
                    </a:lnTo>
                    <a:lnTo>
                      <a:pt x="4990" y="14050"/>
                    </a:lnTo>
                    <a:lnTo>
                      <a:pt x="4990" y="14313"/>
                    </a:lnTo>
                    <a:lnTo>
                      <a:pt x="4853" y="14575"/>
                    </a:lnTo>
                    <a:lnTo>
                      <a:pt x="4580" y="14889"/>
                    </a:lnTo>
                    <a:lnTo>
                      <a:pt x="4101" y="15204"/>
                    </a:lnTo>
                    <a:lnTo>
                      <a:pt x="3418" y="15518"/>
                    </a:lnTo>
                    <a:lnTo>
                      <a:pt x="2597" y="15833"/>
                    </a:lnTo>
                    <a:lnTo>
                      <a:pt x="2666" y="15990"/>
                    </a:lnTo>
                    <a:lnTo>
                      <a:pt x="2803" y="16148"/>
                    </a:lnTo>
                    <a:lnTo>
                      <a:pt x="3076" y="16305"/>
                    </a:lnTo>
                    <a:lnTo>
                      <a:pt x="3554" y="16410"/>
                    </a:lnTo>
                    <a:lnTo>
                      <a:pt x="4170" y="16515"/>
                    </a:lnTo>
                    <a:lnTo>
                      <a:pt x="5058" y="16515"/>
                    </a:lnTo>
                    <a:lnTo>
                      <a:pt x="6220" y="16410"/>
                    </a:lnTo>
                    <a:lnTo>
                      <a:pt x="7519" y="16252"/>
                    </a:lnTo>
                    <a:lnTo>
                      <a:pt x="8886" y="16095"/>
                    </a:lnTo>
                    <a:lnTo>
                      <a:pt x="10253" y="15990"/>
                    </a:lnTo>
                    <a:lnTo>
                      <a:pt x="13056" y="15990"/>
                    </a:lnTo>
                    <a:lnTo>
                      <a:pt x="14423" y="16148"/>
                    </a:lnTo>
                    <a:lnTo>
                      <a:pt x="15653" y="16357"/>
                    </a:lnTo>
                    <a:lnTo>
                      <a:pt x="16268" y="16515"/>
                    </a:lnTo>
                    <a:lnTo>
                      <a:pt x="16815" y="16672"/>
                    </a:lnTo>
                    <a:lnTo>
                      <a:pt x="17977" y="17668"/>
                    </a:lnTo>
                    <a:lnTo>
                      <a:pt x="19208" y="18926"/>
                    </a:lnTo>
                    <a:lnTo>
                      <a:pt x="19686" y="19608"/>
                    </a:lnTo>
                    <a:lnTo>
                      <a:pt x="20096" y="20237"/>
                    </a:lnTo>
                    <a:lnTo>
                      <a:pt x="20165" y="20551"/>
                    </a:lnTo>
                    <a:lnTo>
                      <a:pt x="20301" y="20866"/>
                    </a:lnTo>
                    <a:lnTo>
                      <a:pt x="20301" y="21128"/>
                    </a:lnTo>
                    <a:lnTo>
                      <a:pt x="20233" y="21443"/>
                    </a:lnTo>
                    <a:lnTo>
                      <a:pt x="20233" y="21548"/>
                    </a:lnTo>
                    <a:lnTo>
                      <a:pt x="20301" y="21600"/>
                    </a:lnTo>
                    <a:lnTo>
                      <a:pt x="20575" y="21600"/>
                    </a:lnTo>
                    <a:lnTo>
                      <a:pt x="20916" y="21548"/>
                    </a:lnTo>
                    <a:lnTo>
                      <a:pt x="21190" y="21338"/>
                    </a:lnTo>
                    <a:lnTo>
                      <a:pt x="21327" y="21181"/>
                    </a:lnTo>
                    <a:lnTo>
                      <a:pt x="21395" y="20971"/>
                    </a:lnTo>
                    <a:lnTo>
                      <a:pt x="21532" y="20866"/>
                    </a:lnTo>
                    <a:lnTo>
                      <a:pt x="21600" y="20761"/>
                    </a:lnTo>
                    <a:lnTo>
                      <a:pt x="21600" y="20551"/>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79" name="Freeform 47"/>
              <p:cNvSpPr/>
              <p:nvPr/>
            </p:nvSpPr>
            <p:spPr>
              <a:xfrm>
                <a:off x="-1" y="4835612"/>
                <a:ext cx="1209539" cy="1705067"/>
              </a:xfrm>
              <a:custGeom>
                <a:avLst/>
                <a:gdLst/>
                <a:ahLst/>
                <a:cxnLst>
                  <a:cxn ang="0">
                    <a:pos x="wd2" y="hd2"/>
                  </a:cxn>
                  <a:cxn ang="5400000">
                    <a:pos x="wd2" y="hd2"/>
                  </a:cxn>
                  <a:cxn ang="10800000">
                    <a:pos x="wd2" y="hd2"/>
                  </a:cxn>
                  <a:cxn ang="16200000">
                    <a:pos x="wd2" y="hd2"/>
                  </a:cxn>
                </a:cxnLst>
                <a:rect l="0" t="0" r="r" b="b"/>
                <a:pathLst>
                  <a:path w="21600" h="21600" extrusionOk="0">
                    <a:moveTo>
                      <a:pt x="9613" y="13598"/>
                    </a:moveTo>
                    <a:lnTo>
                      <a:pt x="10970" y="13297"/>
                    </a:lnTo>
                    <a:lnTo>
                      <a:pt x="11761" y="13056"/>
                    </a:lnTo>
                    <a:lnTo>
                      <a:pt x="12666" y="12755"/>
                    </a:lnTo>
                    <a:lnTo>
                      <a:pt x="13458" y="12334"/>
                    </a:lnTo>
                    <a:lnTo>
                      <a:pt x="14136" y="11913"/>
                    </a:lnTo>
                    <a:lnTo>
                      <a:pt x="14702" y="11372"/>
                    </a:lnTo>
                    <a:lnTo>
                      <a:pt x="14928" y="11071"/>
                    </a:lnTo>
                    <a:lnTo>
                      <a:pt x="15041" y="10770"/>
                    </a:lnTo>
                    <a:lnTo>
                      <a:pt x="15267" y="10048"/>
                    </a:lnTo>
                    <a:lnTo>
                      <a:pt x="15606" y="9386"/>
                    </a:lnTo>
                    <a:lnTo>
                      <a:pt x="16059" y="8845"/>
                    </a:lnTo>
                    <a:lnTo>
                      <a:pt x="16511" y="8363"/>
                    </a:lnTo>
                    <a:lnTo>
                      <a:pt x="17190" y="7701"/>
                    </a:lnTo>
                    <a:lnTo>
                      <a:pt x="17529" y="7521"/>
                    </a:lnTo>
                    <a:lnTo>
                      <a:pt x="16172" y="7701"/>
                    </a:lnTo>
                    <a:lnTo>
                      <a:pt x="15041" y="7762"/>
                    </a:lnTo>
                    <a:lnTo>
                      <a:pt x="14023" y="7762"/>
                    </a:lnTo>
                    <a:lnTo>
                      <a:pt x="12440" y="7521"/>
                    </a:lnTo>
                    <a:lnTo>
                      <a:pt x="11535" y="7040"/>
                    </a:lnTo>
                    <a:lnTo>
                      <a:pt x="11196" y="6739"/>
                    </a:lnTo>
                    <a:lnTo>
                      <a:pt x="10970" y="6378"/>
                    </a:lnTo>
                    <a:lnTo>
                      <a:pt x="10857" y="6077"/>
                    </a:lnTo>
                    <a:lnTo>
                      <a:pt x="10743" y="5415"/>
                    </a:lnTo>
                    <a:lnTo>
                      <a:pt x="10970" y="4813"/>
                    </a:lnTo>
                    <a:lnTo>
                      <a:pt x="11196" y="4452"/>
                    </a:lnTo>
                    <a:lnTo>
                      <a:pt x="11309" y="4212"/>
                    </a:lnTo>
                    <a:lnTo>
                      <a:pt x="11422" y="3911"/>
                    </a:lnTo>
                    <a:lnTo>
                      <a:pt x="11422" y="3610"/>
                    </a:lnTo>
                    <a:lnTo>
                      <a:pt x="11309" y="3309"/>
                    </a:lnTo>
                    <a:lnTo>
                      <a:pt x="10970" y="2708"/>
                    </a:lnTo>
                    <a:lnTo>
                      <a:pt x="10630" y="2407"/>
                    </a:lnTo>
                    <a:lnTo>
                      <a:pt x="10404" y="2166"/>
                    </a:lnTo>
                    <a:lnTo>
                      <a:pt x="9839" y="1925"/>
                    </a:lnTo>
                    <a:lnTo>
                      <a:pt x="8934" y="1504"/>
                    </a:lnTo>
                    <a:lnTo>
                      <a:pt x="6785" y="662"/>
                    </a:lnTo>
                    <a:lnTo>
                      <a:pt x="4976" y="120"/>
                    </a:lnTo>
                    <a:lnTo>
                      <a:pt x="4524" y="0"/>
                    </a:lnTo>
                    <a:lnTo>
                      <a:pt x="4524" y="60"/>
                    </a:lnTo>
                    <a:lnTo>
                      <a:pt x="4750" y="181"/>
                    </a:lnTo>
                    <a:lnTo>
                      <a:pt x="5089" y="481"/>
                    </a:lnTo>
                    <a:lnTo>
                      <a:pt x="5315" y="842"/>
                    </a:lnTo>
                    <a:lnTo>
                      <a:pt x="5541" y="1444"/>
                    </a:lnTo>
                    <a:lnTo>
                      <a:pt x="5428" y="1925"/>
                    </a:lnTo>
                    <a:lnTo>
                      <a:pt x="5315" y="2106"/>
                    </a:lnTo>
                    <a:lnTo>
                      <a:pt x="4976" y="2046"/>
                    </a:lnTo>
                    <a:lnTo>
                      <a:pt x="4524" y="1986"/>
                    </a:lnTo>
                    <a:lnTo>
                      <a:pt x="3958" y="2046"/>
                    </a:lnTo>
                    <a:lnTo>
                      <a:pt x="3280" y="2166"/>
                    </a:lnTo>
                    <a:lnTo>
                      <a:pt x="2714" y="2467"/>
                    </a:lnTo>
                    <a:lnTo>
                      <a:pt x="2488" y="2647"/>
                    </a:lnTo>
                    <a:lnTo>
                      <a:pt x="2149" y="2888"/>
                    </a:lnTo>
                    <a:lnTo>
                      <a:pt x="1923" y="3189"/>
                    </a:lnTo>
                    <a:lnTo>
                      <a:pt x="1696" y="3550"/>
                    </a:lnTo>
                    <a:lnTo>
                      <a:pt x="1470" y="4152"/>
                    </a:lnTo>
                    <a:lnTo>
                      <a:pt x="1357" y="4633"/>
                    </a:lnTo>
                    <a:lnTo>
                      <a:pt x="1357" y="6077"/>
                    </a:lnTo>
                    <a:lnTo>
                      <a:pt x="1244" y="6137"/>
                    </a:lnTo>
                    <a:lnTo>
                      <a:pt x="1131" y="6137"/>
                    </a:lnTo>
                    <a:lnTo>
                      <a:pt x="1131" y="6077"/>
                    </a:lnTo>
                    <a:lnTo>
                      <a:pt x="905" y="5836"/>
                    </a:lnTo>
                    <a:lnTo>
                      <a:pt x="0" y="4392"/>
                    </a:lnTo>
                    <a:lnTo>
                      <a:pt x="0" y="19915"/>
                    </a:lnTo>
                    <a:lnTo>
                      <a:pt x="679" y="19554"/>
                    </a:lnTo>
                    <a:lnTo>
                      <a:pt x="1696" y="19133"/>
                    </a:lnTo>
                    <a:lnTo>
                      <a:pt x="2940" y="18652"/>
                    </a:lnTo>
                    <a:lnTo>
                      <a:pt x="4524" y="18231"/>
                    </a:lnTo>
                    <a:lnTo>
                      <a:pt x="5654" y="17870"/>
                    </a:lnTo>
                    <a:lnTo>
                      <a:pt x="6107" y="17629"/>
                    </a:lnTo>
                    <a:lnTo>
                      <a:pt x="6446" y="17388"/>
                    </a:lnTo>
                    <a:lnTo>
                      <a:pt x="7125" y="16847"/>
                    </a:lnTo>
                    <a:lnTo>
                      <a:pt x="7803" y="15764"/>
                    </a:lnTo>
                    <a:lnTo>
                      <a:pt x="8029" y="15282"/>
                    </a:lnTo>
                    <a:lnTo>
                      <a:pt x="8142" y="14560"/>
                    </a:lnTo>
                    <a:lnTo>
                      <a:pt x="10630" y="15583"/>
                    </a:lnTo>
                    <a:lnTo>
                      <a:pt x="12440" y="16365"/>
                    </a:lnTo>
                    <a:lnTo>
                      <a:pt x="14362" y="17328"/>
                    </a:lnTo>
                    <a:lnTo>
                      <a:pt x="16172" y="18351"/>
                    </a:lnTo>
                    <a:lnTo>
                      <a:pt x="16963" y="18832"/>
                    </a:lnTo>
                    <a:lnTo>
                      <a:pt x="17642" y="19374"/>
                    </a:lnTo>
                    <a:lnTo>
                      <a:pt x="18207" y="19915"/>
                    </a:lnTo>
                    <a:lnTo>
                      <a:pt x="18660" y="20397"/>
                    </a:lnTo>
                    <a:lnTo>
                      <a:pt x="18999" y="20878"/>
                    </a:lnTo>
                    <a:lnTo>
                      <a:pt x="18999" y="21540"/>
                    </a:lnTo>
                    <a:lnTo>
                      <a:pt x="19225" y="21600"/>
                    </a:lnTo>
                    <a:lnTo>
                      <a:pt x="19564" y="21600"/>
                    </a:lnTo>
                    <a:lnTo>
                      <a:pt x="19904" y="21540"/>
                    </a:lnTo>
                    <a:lnTo>
                      <a:pt x="20469" y="21359"/>
                    </a:lnTo>
                    <a:lnTo>
                      <a:pt x="20808" y="21239"/>
                    </a:lnTo>
                    <a:lnTo>
                      <a:pt x="21261" y="20758"/>
                    </a:lnTo>
                    <a:lnTo>
                      <a:pt x="21261" y="20457"/>
                    </a:lnTo>
                    <a:lnTo>
                      <a:pt x="21374" y="20276"/>
                    </a:lnTo>
                    <a:lnTo>
                      <a:pt x="21600" y="20036"/>
                    </a:lnTo>
                    <a:lnTo>
                      <a:pt x="21487" y="19795"/>
                    </a:lnTo>
                    <a:lnTo>
                      <a:pt x="21035" y="19374"/>
                    </a:lnTo>
                    <a:lnTo>
                      <a:pt x="20243" y="18832"/>
                    </a:lnTo>
                    <a:lnTo>
                      <a:pt x="19225" y="18231"/>
                    </a:lnTo>
                    <a:lnTo>
                      <a:pt x="17981" y="17509"/>
                    </a:lnTo>
                    <a:lnTo>
                      <a:pt x="16398" y="16666"/>
                    </a:lnTo>
                    <a:lnTo>
                      <a:pt x="14475" y="15764"/>
                    </a:lnTo>
                    <a:lnTo>
                      <a:pt x="9613" y="1359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80" name="Freeform 23"/>
              <p:cNvSpPr/>
              <p:nvPr/>
            </p:nvSpPr>
            <p:spPr>
              <a:xfrm>
                <a:off x="22803573" y="12320156"/>
                <a:ext cx="1580452" cy="1354675"/>
              </a:xfrm>
              <a:custGeom>
                <a:avLst/>
                <a:gdLst/>
                <a:ahLst/>
                <a:cxnLst>
                  <a:cxn ang="0">
                    <a:pos x="wd2" y="hd2"/>
                  </a:cxn>
                  <a:cxn ang="5400000">
                    <a:pos x="wd2" y="hd2"/>
                  </a:cxn>
                  <a:cxn ang="10800000">
                    <a:pos x="wd2" y="hd2"/>
                  </a:cxn>
                  <a:cxn ang="16200000">
                    <a:pos x="wd2" y="hd2"/>
                  </a:cxn>
                </a:cxnLst>
                <a:rect l="0" t="0" r="r" b="b"/>
                <a:pathLst>
                  <a:path w="21600" h="21600" extrusionOk="0">
                    <a:moveTo>
                      <a:pt x="21600" y="3375"/>
                    </a:moveTo>
                    <a:lnTo>
                      <a:pt x="20674" y="3375"/>
                    </a:lnTo>
                    <a:lnTo>
                      <a:pt x="19749" y="3308"/>
                    </a:lnTo>
                    <a:lnTo>
                      <a:pt x="18514" y="3848"/>
                    </a:lnTo>
                    <a:lnTo>
                      <a:pt x="17897" y="3983"/>
                    </a:lnTo>
                    <a:lnTo>
                      <a:pt x="17280" y="3983"/>
                    </a:lnTo>
                    <a:lnTo>
                      <a:pt x="17049" y="3915"/>
                    </a:lnTo>
                    <a:lnTo>
                      <a:pt x="16894" y="3713"/>
                    </a:lnTo>
                    <a:lnTo>
                      <a:pt x="16817" y="3510"/>
                    </a:lnTo>
                    <a:lnTo>
                      <a:pt x="16740" y="3173"/>
                    </a:lnTo>
                    <a:lnTo>
                      <a:pt x="16817" y="2768"/>
                    </a:lnTo>
                    <a:lnTo>
                      <a:pt x="17049" y="2228"/>
                    </a:lnTo>
                    <a:lnTo>
                      <a:pt x="16509" y="2565"/>
                    </a:lnTo>
                    <a:lnTo>
                      <a:pt x="15274" y="3578"/>
                    </a:lnTo>
                    <a:lnTo>
                      <a:pt x="13886" y="4928"/>
                    </a:lnTo>
                    <a:lnTo>
                      <a:pt x="13191" y="5738"/>
                    </a:lnTo>
                    <a:lnTo>
                      <a:pt x="12651" y="6480"/>
                    </a:lnTo>
                    <a:lnTo>
                      <a:pt x="12034" y="5400"/>
                    </a:lnTo>
                    <a:lnTo>
                      <a:pt x="11571" y="4523"/>
                    </a:lnTo>
                    <a:lnTo>
                      <a:pt x="11186" y="3645"/>
                    </a:lnTo>
                    <a:lnTo>
                      <a:pt x="10800" y="2700"/>
                    </a:lnTo>
                    <a:lnTo>
                      <a:pt x="10569" y="1283"/>
                    </a:lnTo>
                    <a:lnTo>
                      <a:pt x="10569" y="878"/>
                    </a:lnTo>
                    <a:lnTo>
                      <a:pt x="10646" y="540"/>
                    </a:lnTo>
                    <a:lnTo>
                      <a:pt x="10800" y="203"/>
                    </a:lnTo>
                    <a:lnTo>
                      <a:pt x="10877" y="135"/>
                    </a:lnTo>
                    <a:lnTo>
                      <a:pt x="10800" y="68"/>
                    </a:lnTo>
                    <a:lnTo>
                      <a:pt x="10800" y="0"/>
                    </a:lnTo>
                    <a:lnTo>
                      <a:pt x="10106" y="0"/>
                    </a:lnTo>
                    <a:lnTo>
                      <a:pt x="9797" y="135"/>
                    </a:lnTo>
                    <a:lnTo>
                      <a:pt x="9720" y="270"/>
                    </a:lnTo>
                    <a:lnTo>
                      <a:pt x="9566" y="473"/>
                    </a:lnTo>
                    <a:lnTo>
                      <a:pt x="9334" y="675"/>
                    </a:lnTo>
                    <a:lnTo>
                      <a:pt x="9257" y="878"/>
                    </a:lnTo>
                    <a:lnTo>
                      <a:pt x="9257" y="1215"/>
                    </a:lnTo>
                    <a:lnTo>
                      <a:pt x="9411" y="1688"/>
                    </a:lnTo>
                    <a:lnTo>
                      <a:pt x="9797" y="2970"/>
                    </a:lnTo>
                    <a:lnTo>
                      <a:pt x="10569" y="4658"/>
                    </a:lnTo>
                    <a:lnTo>
                      <a:pt x="11726" y="6885"/>
                    </a:lnTo>
                    <a:lnTo>
                      <a:pt x="10723" y="6818"/>
                    </a:lnTo>
                    <a:lnTo>
                      <a:pt x="8563" y="6953"/>
                    </a:lnTo>
                    <a:lnTo>
                      <a:pt x="7560" y="7088"/>
                    </a:lnTo>
                    <a:lnTo>
                      <a:pt x="5940" y="7425"/>
                    </a:lnTo>
                    <a:lnTo>
                      <a:pt x="5246" y="7560"/>
                    </a:lnTo>
                    <a:lnTo>
                      <a:pt x="5863" y="7763"/>
                    </a:lnTo>
                    <a:lnTo>
                      <a:pt x="6326" y="7898"/>
                    </a:lnTo>
                    <a:lnTo>
                      <a:pt x="6634" y="8168"/>
                    </a:lnTo>
                    <a:lnTo>
                      <a:pt x="6789" y="8370"/>
                    </a:lnTo>
                    <a:lnTo>
                      <a:pt x="6866" y="8573"/>
                    </a:lnTo>
                    <a:lnTo>
                      <a:pt x="6789" y="8775"/>
                    </a:lnTo>
                    <a:lnTo>
                      <a:pt x="6634" y="8978"/>
                    </a:lnTo>
                    <a:lnTo>
                      <a:pt x="5940" y="9585"/>
                    </a:lnTo>
                    <a:lnTo>
                      <a:pt x="4706" y="10125"/>
                    </a:lnTo>
                    <a:lnTo>
                      <a:pt x="4166" y="11002"/>
                    </a:lnTo>
                    <a:lnTo>
                      <a:pt x="3471" y="11745"/>
                    </a:lnTo>
                    <a:lnTo>
                      <a:pt x="2777" y="12420"/>
                    </a:lnTo>
                    <a:lnTo>
                      <a:pt x="2083" y="13027"/>
                    </a:lnTo>
                    <a:lnTo>
                      <a:pt x="849" y="13972"/>
                    </a:lnTo>
                    <a:lnTo>
                      <a:pt x="0" y="14445"/>
                    </a:lnTo>
                    <a:lnTo>
                      <a:pt x="0" y="14512"/>
                    </a:lnTo>
                    <a:lnTo>
                      <a:pt x="1851" y="13972"/>
                    </a:lnTo>
                    <a:lnTo>
                      <a:pt x="3317" y="13702"/>
                    </a:lnTo>
                    <a:lnTo>
                      <a:pt x="3934" y="13635"/>
                    </a:lnTo>
                    <a:lnTo>
                      <a:pt x="4860" y="13635"/>
                    </a:lnTo>
                    <a:lnTo>
                      <a:pt x="5246" y="13702"/>
                    </a:lnTo>
                    <a:lnTo>
                      <a:pt x="5554" y="13837"/>
                    </a:lnTo>
                    <a:lnTo>
                      <a:pt x="5863" y="14107"/>
                    </a:lnTo>
                    <a:lnTo>
                      <a:pt x="6017" y="14310"/>
                    </a:lnTo>
                    <a:lnTo>
                      <a:pt x="6017" y="14782"/>
                    </a:lnTo>
                    <a:lnTo>
                      <a:pt x="5940" y="15322"/>
                    </a:lnTo>
                    <a:lnTo>
                      <a:pt x="5323" y="16402"/>
                    </a:lnTo>
                    <a:lnTo>
                      <a:pt x="4474" y="17482"/>
                    </a:lnTo>
                    <a:lnTo>
                      <a:pt x="3780" y="18225"/>
                    </a:lnTo>
                    <a:lnTo>
                      <a:pt x="3471" y="18562"/>
                    </a:lnTo>
                    <a:lnTo>
                      <a:pt x="4243" y="18360"/>
                    </a:lnTo>
                    <a:lnTo>
                      <a:pt x="4860" y="18292"/>
                    </a:lnTo>
                    <a:lnTo>
                      <a:pt x="5323" y="18292"/>
                    </a:lnTo>
                    <a:lnTo>
                      <a:pt x="5709" y="18360"/>
                    </a:lnTo>
                    <a:lnTo>
                      <a:pt x="6094" y="18562"/>
                    </a:lnTo>
                    <a:lnTo>
                      <a:pt x="6326" y="18765"/>
                    </a:lnTo>
                    <a:lnTo>
                      <a:pt x="6480" y="19035"/>
                    </a:lnTo>
                    <a:lnTo>
                      <a:pt x="6557" y="19305"/>
                    </a:lnTo>
                    <a:lnTo>
                      <a:pt x="6634" y="19980"/>
                    </a:lnTo>
                    <a:lnTo>
                      <a:pt x="6634" y="20520"/>
                    </a:lnTo>
                    <a:lnTo>
                      <a:pt x="6480" y="21127"/>
                    </a:lnTo>
                    <a:lnTo>
                      <a:pt x="6866" y="21060"/>
                    </a:lnTo>
                    <a:lnTo>
                      <a:pt x="7174" y="21127"/>
                    </a:lnTo>
                    <a:lnTo>
                      <a:pt x="7406" y="21330"/>
                    </a:lnTo>
                    <a:lnTo>
                      <a:pt x="7637" y="21600"/>
                    </a:lnTo>
                    <a:lnTo>
                      <a:pt x="10800" y="21600"/>
                    </a:lnTo>
                    <a:lnTo>
                      <a:pt x="11417" y="21330"/>
                    </a:lnTo>
                    <a:lnTo>
                      <a:pt x="11957" y="21195"/>
                    </a:lnTo>
                    <a:lnTo>
                      <a:pt x="12420" y="21195"/>
                    </a:lnTo>
                    <a:lnTo>
                      <a:pt x="12420" y="20925"/>
                    </a:lnTo>
                    <a:lnTo>
                      <a:pt x="12497" y="20520"/>
                    </a:lnTo>
                    <a:lnTo>
                      <a:pt x="12729" y="19575"/>
                    </a:lnTo>
                    <a:lnTo>
                      <a:pt x="13269" y="17887"/>
                    </a:lnTo>
                    <a:lnTo>
                      <a:pt x="13423" y="17617"/>
                    </a:lnTo>
                    <a:lnTo>
                      <a:pt x="13577" y="17685"/>
                    </a:lnTo>
                    <a:lnTo>
                      <a:pt x="13654" y="17752"/>
                    </a:lnTo>
                    <a:lnTo>
                      <a:pt x="13809" y="18022"/>
                    </a:lnTo>
                    <a:lnTo>
                      <a:pt x="13809" y="18765"/>
                    </a:lnTo>
                    <a:lnTo>
                      <a:pt x="14040" y="19710"/>
                    </a:lnTo>
                    <a:lnTo>
                      <a:pt x="14349" y="20655"/>
                    </a:lnTo>
                    <a:lnTo>
                      <a:pt x="14734" y="21600"/>
                    </a:lnTo>
                    <a:lnTo>
                      <a:pt x="16354" y="21600"/>
                    </a:lnTo>
                    <a:lnTo>
                      <a:pt x="16663" y="21262"/>
                    </a:lnTo>
                    <a:lnTo>
                      <a:pt x="16894" y="21060"/>
                    </a:lnTo>
                    <a:lnTo>
                      <a:pt x="17203" y="20925"/>
                    </a:lnTo>
                    <a:lnTo>
                      <a:pt x="17434" y="20925"/>
                    </a:lnTo>
                    <a:lnTo>
                      <a:pt x="17666" y="20992"/>
                    </a:lnTo>
                    <a:lnTo>
                      <a:pt x="17897" y="21195"/>
                    </a:lnTo>
                    <a:lnTo>
                      <a:pt x="18129" y="21330"/>
                    </a:lnTo>
                    <a:lnTo>
                      <a:pt x="18283" y="21600"/>
                    </a:lnTo>
                    <a:lnTo>
                      <a:pt x="21600" y="21600"/>
                    </a:lnTo>
                    <a:lnTo>
                      <a:pt x="21600" y="3375"/>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593" name="Group 200"/>
            <p:cNvGrpSpPr/>
            <p:nvPr/>
          </p:nvGrpSpPr>
          <p:grpSpPr>
            <a:xfrm>
              <a:off x="364223" y="-3"/>
              <a:ext cx="24967836" cy="13716011"/>
              <a:chOff x="-1" y="-1"/>
              <a:chExt cx="24967836" cy="13716008"/>
            </a:xfrm>
          </p:grpSpPr>
          <p:sp>
            <p:nvSpPr>
              <p:cNvPr id="1582" name="Freeform 16"/>
              <p:cNvSpPr/>
              <p:nvPr/>
            </p:nvSpPr>
            <p:spPr>
              <a:xfrm rot="9111631">
                <a:off x="20815427" y="2931165"/>
                <a:ext cx="3427684" cy="3932394"/>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83" name="Freeform 24"/>
              <p:cNvSpPr/>
              <p:nvPr/>
            </p:nvSpPr>
            <p:spPr>
              <a:xfrm rot="4324834">
                <a:off x="22185881" y="10215821"/>
                <a:ext cx="948722" cy="3077887"/>
              </a:xfrm>
              <a:custGeom>
                <a:avLst/>
                <a:gdLst/>
                <a:ahLst/>
                <a:cxnLst>
                  <a:cxn ang="0">
                    <a:pos x="wd2" y="hd2"/>
                  </a:cxn>
                  <a:cxn ang="5400000">
                    <a:pos x="wd2" y="hd2"/>
                  </a:cxn>
                  <a:cxn ang="10800000">
                    <a:pos x="wd2" y="hd2"/>
                  </a:cxn>
                  <a:cxn ang="16200000">
                    <a:pos x="wd2" y="hd2"/>
                  </a:cxn>
                </a:cxnLst>
                <a:rect l="0" t="0" r="r" b="b"/>
                <a:pathLst>
                  <a:path w="21600" h="21600" extrusionOk="0">
                    <a:moveTo>
                      <a:pt x="6646" y="0"/>
                    </a:moveTo>
                    <a:lnTo>
                      <a:pt x="6996" y="467"/>
                    </a:lnTo>
                    <a:lnTo>
                      <a:pt x="7171" y="899"/>
                    </a:lnTo>
                    <a:lnTo>
                      <a:pt x="7258" y="1366"/>
                    </a:lnTo>
                    <a:lnTo>
                      <a:pt x="7171" y="1833"/>
                    </a:lnTo>
                    <a:lnTo>
                      <a:pt x="6996" y="2300"/>
                    </a:lnTo>
                    <a:lnTo>
                      <a:pt x="6471" y="3235"/>
                    </a:lnTo>
                    <a:lnTo>
                      <a:pt x="6034" y="3702"/>
                    </a:lnTo>
                    <a:lnTo>
                      <a:pt x="5072" y="4636"/>
                    </a:lnTo>
                    <a:lnTo>
                      <a:pt x="4023" y="5571"/>
                    </a:lnTo>
                    <a:lnTo>
                      <a:pt x="3061" y="6433"/>
                    </a:lnTo>
                    <a:lnTo>
                      <a:pt x="2099" y="7260"/>
                    </a:lnTo>
                    <a:lnTo>
                      <a:pt x="1399" y="8015"/>
                    </a:lnTo>
                    <a:lnTo>
                      <a:pt x="787" y="8769"/>
                    </a:lnTo>
                    <a:lnTo>
                      <a:pt x="437" y="9488"/>
                    </a:lnTo>
                    <a:lnTo>
                      <a:pt x="175" y="10099"/>
                    </a:lnTo>
                    <a:lnTo>
                      <a:pt x="87" y="10638"/>
                    </a:lnTo>
                    <a:lnTo>
                      <a:pt x="0" y="11034"/>
                    </a:lnTo>
                    <a:lnTo>
                      <a:pt x="0" y="11393"/>
                    </a:lnTo>
                    <a:lnTo>
                      <a:pt x="262" y="12256"/>
                    </a:lnTo>
                    <a:lnTo>
                      <a:pt x="612" y="13010"/>
                    </a:lnTo>
                    <a:lnTo>
                      <a:pt x="1049" y="13693"/>
                    </a:lnTo>
                    <a:lnTo>
                      <a:pt x="1574" y="14304"/>
                    </a:lnTo>
                    <a:lnTo>
                      <a:pt x="2099" y="14807"/>
                    </a:lnTo>
                    <a:lnTo>
                      <a:pt x="2798" y="15275"/>
                    </a:lnTo>
                    <a:lnTo>
                      <a:pt x="3498" y="15670"/>
                    </a:lnTo>
                    <a:lnTo>
                      <a:pt x="4198" y="15993"/>
                    </a:lnTo>
                    <a:lnTo>
                      <a:pt x="4985" y="16281"/>
                    </a:lnTo>
                    <a:lnTo>
                      <a:pt x="5772" y="16497"/>
                    </a:lnTo>
                    <a:lnTo>
                      <a:pt x="6646" y="16676"/>
                    </a:lnTo>
                    <a:lnTo>
                      <a:pt x="7433" y="16820"/>
                    </a:lnTo>
                    <a:lnTo>
                      <a:pt x="8220" y="16928"/>
                    </a:lnTo>
                    <a:lnTo>
                      <a:pt x="8920" y="17000"/>
                    </a:lnTo>
                    <a:lnTo>
                      <a:pt x="10319" y="17072"/>
                    </a:lnTo>
                    <a:lnTo>
                      <a:pt x="10057" y="17647"/>
                    </a:lnTo>
                    <a:lnTo>
                      <a:pt x="9182" y="18869"/>
                    </a:lnTo>
                    <a:lnTo>
                      <a:pt x="8745" y="19444"/>
                    </a:lnTo>
                    <a:lnTo>
                      <a:pt x="8133" y="20019"/>
                    </a:lnTo>
                    <a:lnTo>
                      <a:pt x="7433" y="20486"/>
                    </a:lnTo>
                    <a:lnTo>
                      <a:pt x="7083" y="20666"/>
                    </a:lnTo>
                    <a:lnTo>
                      <a:pt x="6646" y="20845"/>
                    </a:lnTo>
                    <a:lnTo>
                      <a:pt x="6209" y="20989"/>
                    </a:lnTo>
                    <a:lnTo>
                      <a:pt x="5772" y="21097"/>
                    </a:lnTo>
                    <a:lnTo>
                      <a:pt x="5684" y="21133"/>
                    </a:lnTo>
                    <a:lnTo>
                      <a:pt x="5509" y="21169"/>
                    </a:lnTo>
                    <a:lnTo>
                      <a:pt x="5509" y="21241"/>
                    </a:lnTo>
                    <a:lnTo>
                      <a:pt x="5684" y="21348"/>
                    </a:lnTo>
                    <a:lnTo>
                      <a:pt x="5859" y="21420"/>
                    </a:lnTo>
                    <a:lnTo>
                      <a:pt x="6384" y="21564"/>
                    </a:lnTo>
                    <a:lnTo>
                      <a:pt x="6734" y="21600"/>
                    </a:lnTo>
                    <a:lnTo>
                      <a:pt x="7521" y="21600"/>
                    </a:lnTo>
                    <a:lnTo>
                      <a:pt x="8308" y="21492"/>
                    </a:lnTo>
                    <a:lnTo>
                      <a:pt x="8483" y="21492"/>
                    </a:lnTo>
                    <a:lnTo>
                      <a:pt x="8745" y="21456"/>
                    </a:lnTo>
                    <a:lnTo>
                      <a:pt x="9007" y="21348"/>
                    </a:lnTo>
                    <a:lnTo>
                      <a:pt x="9357" y="21097"/>
                    </a:lnTo>
                    <a:lnTo>
                      <a:pt x="9794" y="20773"/>
                    </a:lnTo>
                    <a:lnTo>
                      <a:pt x="10144" y="20378"/>
                    </a:lnTo>
                    <a:lnTo>
                      <a:pt x="10581" y="19911"/>
                    </a:lnTo>
                    <a:lnTo>
                      <a:pt x="11456" y="18653"/>
                    </a:lnTo>
                    <a:lnTo>
                      <a:pt x="12330" y="17000"/>
                    </a:lnTo>
                    <a:lnTo>
                      <a:pt x="12593" y="17000"/>
                    </a:lnTo>
                    <a:lnTo>
                      <a:pt x="13642" y="16676"/>
                    </a:lnTo>
                    <a:lnTo>
                      <a:pt x="14604" y="16389"/>
                    </a:lnTo>
                    <a:lnTo>
                      <a:pt x="16353" y="15742"/>
                    </a:lnTo>
                    <a:lnTo>
                      <a:pt x="17140" y="15418"/>
                    </a:lnTo>
                    <a:lnTo>
                      <a:pt x="17840" y="15095"/>
                    </a:lnTo>
                    <a:lnTo>
                      <a:pt x="18452" y="14771"/>
                    </a:lnTo>
                    <a:lnTo>
                      <a:pt x="18977" y="14412"/>
                    </a:lnTo>
                    <a:lnTo>
                      <a:pt x="19501" y="14089"/>
                    </a:lnTo>
                    <a:lnTo>
                      <a:pt x="19938" y="13729"/>
                    </a:lnTo>
                    <a:lnTo>
                      <a:pt x="20376" y="13406"/>
                    </a:lnTo>
                    <a:lnTo>
                      <a:pt x="20638" y="13046"/>
                    </a:lnTo>
                    <a:lnTo>
                      <a:pt x="21163" y="12363"/>
                    </a:lnTo>
                    <a:lnTo>
                      <a:pt x="21425" y="11645"/>
                    </a:lnTo>
                    <a:lnTo>
                      <a:pt x="21600" y="10926"/>
                    </a:lnTo>
                    <a:lnTo>
                      <a:pt x="21513" y="10207"/>
                    </a:lnTo>
                    <a:lnTo>
                      <a:pt x="21250" y="9524"/>
                    </a:lnTo>
                    <a:lnTo>
                      <a:pt x="20900" y="8805"/>
                    </a:lnTo>
                    <a:lnTo>
                      <a:pt x="20463" y="8122"/>
                    </a:lnTo>
                    <a:lnTo>
                      <a:pt x="19851" y="7440"/>
                    </a:lnTo>
                    <a:lnTo>
                      <a:pt x="19151" y="6757"/>
                    </a:lnTo>
                    <a:lnTo>
                      <a:pt x="18364" y="6110"/>
                    </a:lnTo>
                    <a:lnTo>
                      <a:pt x="17490" y="5463"/>
                    </a:lnTo>
                    <a:lnTo>
                      <a:pt x="16615" y="4852"/>
                    </a:lnTo>
                    <a:lnTo>
                      <a:pt x="14691" y="3702"/>
                    </a:lnTo>
                    <a:lnTo>
                      <a:pt x="12680" y="2660"/>
                    </a:lnTo>
                    <a:lnTo>
                      <a:pt x="10844" y="1761"/>
                    </a:lnTo>
                    <a:lnTo>
                      <a:pt x="9182" y="1042"/>
                    </a:lnTo>
                    <a:lnTo>
                      <a:pt x="7870" y="467"/>
                    </a:lnTo>
                    <a:lnTo>
                      <a:pt x="6646" y="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84" name="Freeform 28"/>
              <p:cNvSpPr/>
              <p:nvPr/>
            </p:nvSpPr>
            <p:spPr>
              <a:xfrm rot="19659348">
                <a:off x="19211796" y="7987915"/>
                <a:ext cx="2513443" cy="2973605"/>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85" name="Freeform 32"/>
              <p:cNvSpPr/>
              <p:nvPr/>
            </p:nvSpPr>
            <p:spPr>
              <a:xfrm rot="1177916">
                <a:off x="20909280" y="763450"/>
                <a:ext cx="1363504" cy="2419385"/>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86" name="Freeform 12"/>
              <p:cNvSpPr/>
              <p:nvPr/>
            </p:nvSpPr>
            <p:spPr>
              <a:xfrm rot="7111237">
                <a:off x="21911250" y="6558207"/>
                <a:ext cx="1938222" cy="2691018"/>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87" name="Freeform 15"/>
              <p:cNvSpPr/>
              <p:nvPr/>
            </p:nvSpPr>
            <p:spPr>
              <a:xfrm>
                <a:off x="82491" y="12209844"/>
                <a:ext cx="1286940" cy="1506164"/>
              </a:xfrm>
              <a:custGeom>
                <a:avLst/>
                <a:gdLst/>
                <a:ahLst/>
                <a:cxnLst>
                  <a:cxn ang="0">
                    <a:pos x="wd2" y="hd2"/>
                  </a:cxn>
                  <a:cxn ang="5400000">
                    <a:pos x="wd2" y="hd2"/>
                  </a:cxn>
                  <a:cxn ang="10800000">
                    <a:pos x="wd2" y="hd2"/>
                  </a:cxn>
                  <a:cxn ang="16200000">
                    <a:pos x="wd2" y="hd2"/>
                  </a:cxn>
                </a:cxnLst>
                <a:rect l="0" t="0" r="r" b="b"/>
                <a:pathLst>
                  <a:path w="21600" h="21600" extrusionOk="0">
                    <a:moveTo>
                      <a:pt x="21600" y="810"/>
                    </a:moveTo>
                    <a:lnTo>
                      <a:pt x="21396" y="608"/>
                    </a:lnTo>
                    <a:lnTo>
                      <a:pt x="21091" y="338"/>
                    </a:lnTo>
                    <a:lnTo>
                      <a:pt x="20785" y="203"/>
                    </a:lnTo>
                    <a:lnTo>
                      <a:pt x="20479" y="135"/>
                    </a:lnTo>
                    <a:lnTo>
                      <a:pt x="20072" y="68"/>
                    </a:lnTo>
                    <a:lnTo>
                      <a:pt x="19358" y="68"/>
                    </a:lnTo>
                    <a:lnTo>
                      <a:pt x="19155" y="0"/>
                    </a:lnTo>
                    <a:lnTo>
                      <a:pt x="18951" y="0"/>
                    </a:lnTo>
                    <a:lnTo>
                      <a:pt x="18543" y="68"/>
                    </a:lnTo>
                    <a:lnTo>
                      <a:pt x="16709" y="1283"/>
                    </a:lnTo>
                    <a:lnTo>
                      <a:pt x="15894" y="1958"/>
                    </a:lnTo>
                    <a:lnTo>
                      <a:pt x="14060" y="3713"/>
                    </a:lnTo>
                    <a:lnTo>
                      <a:pt x="11819" y="6008"/>
                    </a:lnTo>
                    <a:lnTo>
                      <a:pt x="10698" y="6818"/>
                    </a:lnTo>
                    <a:lnTo>
                      <a:pt x="9475" y="7493"/>
                    </a:lnTo>
                    <a:lnTo>
                      <a:pt x="8151" y="8168"/>
                    </a:lnTo>
                    <a:lnTo>
                      <a:pt x="6725" y="8708"/>
                    </a:lnTo>
                    <a:lnTo>
                      <a:pt x="5094" y="9248"/>
                    </a:lnTo>
                    <a:lnTo>
                      <a:pt x="3464" y="9720"/>
                    </a:lnTo>
                    <a:lnTo>
                      <a:pt x="0" y="10530"/>
                    </a:lnTo>
                    <a:lnTo>
                      <a:pt x="0" y="21600"/>
                    </a:lnTo>
                    <a:lnTo>
                      <a:pt x="19664" y="21600"/>
                    </a:lnTo>
                    <a:lnTo>
                      <a:pt x="19155" y="20655"/>
                    </a:lnTo>
                    <a:lnTo>
                      <a:pt x="18238" y="19440"/>
                    </a:lnTo>
                    <a:lnTo>
                      <a:pt x="17117" y="18090"/>
                    </a:lnTo>
                    <a:lnTo>
                      <a:pt x="15079" y="15120"/>
                    </a:lnTo>
                    <a:lnTo>
                      <a:pt x="14162" y="13500"/>
                    </a:lnTo>
                    <a:lnTo>
                      <a:pt x="13449" y="11947"/>
                    </a:lnTo>
                    <a:lnTo>
                      <a:pt x="12940" y="10395"/>
                    </a:lnTo>
                    <a:lnTo>
                      <a:pt x="12838" y="9585"/>
                    </a:lnTo>
                    <a:lnTo>
                      <a:pt x="12736" y="8843"/>
                    </a:lnTo>
                    <a:lnTo>
                      <a:pt x="12736" y="8100"/>
                    </a:lnTo>
                    <a:lnTo>
                      <a:pt x="12838" y="7358"/>
                    </a:lnTo>
                    <a:lnTo>
                      <a:pt x="14366" y="5603"/>
                    </a:lnTo>
                    <a:lnTo>
                      <a:pt x="15385" y="4590"/>
                    </a:lnTo>
                    <a:lnTo>
                      <a:pt x="16404" y="3645"/>
                    </a:lnTo>
                    <a:lnTo>
                      <a:pt x="17626" y="2700"/>
                    </a:lnTo>
                    <a:lnTo>
                      <a:pt x="18849" y="1958"/>
                    </a:lnTo>
                    <a:lnTo>
                      <a:pt x="20072" y="1418"/>
                    </a:lnTo>
                    <a:lnTo>
                      <a:pt x="20683" y="1283"/>
                    </a:lnTo>
                    <a:lnTo>
                      <a:pt x="21294" y="1215"/>
                    </a:lnTo>
                    <a:lnTo>
                      <a:pt x="21396" y="1215"/>
                    </a:lnTo>
                    <a:lnTo>
                      <a:pt x="21600" y="1148"/>
                    </a:lnTo>
                    <a:lnTo>
                      <a:pt x="21600" y="810"/>
                    </a:lnTo>
                    <a:close/>
                  </a:path>
                </a:pathLst>
              </a:custGeom>
              <a:solidFill>
                <a:srgbClr val="0000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88" name="Freeform 27"/>
              <p:cNvSpPr/>
              <p:nvPr/>
            </p:nvSpPr>
            <p:spPr>
              <a:xfrm>
                <a:off x="-2" y="6701923"/>
                <a:ext cx="2434194" cy="2228014"/>
              </a:xfrm>
              <a:custGeom>
                <a:avLst/>
                <a:gdLst/>
                <a:ahLst/>
                <a:cxnLst>
                  <a:cxn ang="0">
                    <a:pos x="wd2" y="hd2"/>
                  </a:cxn>
                  <a:cxn ang="5400000">
                    <a:pos x="wd2" y="hd2"/>
                  </a:cxn>
                  <a:cxn ang="10800000">
                    <a:pos x="wd2" y="hd2"/>
                  </a:cxn>
                  <a:cxn ang="16200000">
                    <a:pos x="wd2" y="hd2"/>
                  </a:cxn>
                </a:cxnLst>
                <a:rect l="0" t="0" r="r" b="b"/>
                <a:pathLst>
                  <a:path w="21600" h="21600" extrusionOk="0">
                    <a:moveTo>
                      <a:pt x="21600" y="20144"/>
                    </a:moveTo>
                    <a:lnTo>
                      <a:pt x="21174" y="19853"/>
                    </a:lnTo>
                    <a:lnTo>
                      <a:pt x="20534" y="19388"/>
                    </a:lnTo>
                    <a:lnTo>
                      <a:pt x="19824" y="18689"/>
                    </a:lnTo>
                    <a:lnTo>
                      <a:pt x="19468" y="18281"/>
                    </a:lnTo>
                    <a:lnTo>
                      <a:pt x="19184" y="17757"/>
                    </a:lnTo>
                    <a:lnTo>
                      <a:pt x="18900" y="17292"/>
                    </a:lnTo>
                    <a:lnTo>
                      <a:pt x="18616" y="16709"/>
                    </a:lnTo>
                    <a:lnTo>
                      <a:pt x="18474" y="16069"/>
                    </a:lnTo>
                    <a:lnTo>
                      <a:pt x="18403" y="15429"/>
                    </a:lnTo>
                    <a:lnTo>
                      <a:pt x="18403" y="14730"/>
                    </a:lnTo>
                    <a:lnTo>
                      <a:pt x="18545" y="13973"/>
                    </a:lnTo>
                    <a:lnTo>
                      <a:pt x="18758" y="13158"/>
                    </a:lnTo>
                    <a:lnTo>
                      <a:pt x="19184" y="12285"/>
                    </a:lnTo>
                    <a:lnTo>
                      <a:pt x="18687" y="11644"/>
                    </a:lnTo>
                    <a:lnTo>
                      <a:pt x="18047" y="10946"/>
                    </a:lnTo>
                    <a:lnTo>
                      <a:pt x="17266" y="10189"/>
                    </a:lnTo>
                    <a:lnTo>
                      <a:pt x="16342" y="9432"/>
                    </a:lnTo>
                    <a:lnTo>
                      <a:pt x="15845" y="9082"/>
                    </a:lnTo>
                    <a:lnTo>
                      <a:pt x="14708" y="8500"/>
                    </a:lnTo>
                    <a:lnTo>
                      <a:pt x="14068" y="8326"/>
                    </a:lnTo>
                    <a:lnTo>
                      <a:pt x="13500" y="8209"/>
                    </a:lnTo>
                    <a:lnTo>
                      <a:pt x="12789" y="8151"/>
                    </a:lnTo>
                    <a:lnTo>
                      <a:pt x="9663" y="8209"/>
                    </a:lnTo>
                    <a:lnTo>
                      <a:pt x="9024" y="8209"/>
                    </a:lnTo>
                    <a:lnTo>
                      <a:pt x="9024" y="8035"/>
                    </a:lnTo>
                    <a:lnTo>
                      <a:pt x="9308" y="7976"/>
                    </a:lnTo>
                    <a:lnTo>
                      <a:pt x="9947" y="7860"/>
                    </a:lnTo>
                    <a:lnTo>
                      <a:pt x="10374" y="7743"/>
                    </a:lnTo>
                    <a:lnTo>
                      <a:pt x="10871" y="7569"/>
                    </a:lnTo>
                    <a:lnTo>
                      <a:pt x="11439" y="7336"/>
                    </a:lnTo>
                    <a:lnTo>
                      <a:pt x="12505" y="6754"/>
                    </a:lnTo>
                    <a:lnTo>
                      <a:pt x="13074" y="6288"/>
                    </a:lnTo>
                    <a:lnTo>
                      <a:pt x="13216" y="6055"/>
                    </a:lnTo>
                    <a:lnTo>
                      <a:pt x="13358" y="5880"/>
                    </a:lnTo>
                    <a:lnTo>
                      <a:pt x="13429" y="5647"/>
                    </a:lnTo>
                    <a:lnTo>
                      <a:pt x="13429" y="5298"/>
                    </a:lnTo>
                    <a:lnTo>
                      <a:pt x="13358" y="5007"/>
                    </a:lnTo>
                    <a:lnTo>
                      <a:pt x="13216" y="4774"/>
                    </a:lnTo>
                    <a:lnTo>
                      <a:pt x="13003" y="4541"/>
                    </a:lnTo>
                    <a:lnTo>
                      <a:pt x="13216" y="4483"/>
                    </a:lnTo>
                    <a:lnTo>
                      <a:pt x="13784" y="4250"/>
                    </a:lnTo>
                    <a:lnTo>
                      <a:pt x="14637" y="4134"/>
                    </a:lnTo>
                    <a:lnTo>
                      <a:pt x="15063" y="4134"/>
                    </a:lnTo>
                    <a:lnTo>
                      <a:pt x="15561" y="4250"/>
                    </a:lnTo>
                    <a:lnTo>
                      <a:pt x="15703" y="4308"/>
                    </a:lnTo>
                    <a:lnTo>
                      <a:pt x="15774" y="4250"/>
                    </a:lnTo>
                    <a:lnTo>
                      <a:pt x="15561" y="4075"/>
                    </a:lnTo>
                    <a:lnTo>
                      <a:pt x="14495" y="3319"/>
                    </a:lnTo>
                    <a:lnTo>
                      <a:pt x="12932" y="2445"/>
                    </a:lnTo>
                    <a:lnTo>
                      <a:pt x="12292" y="2096"/>
                    </a:lnTo>
                    <a:lnTo>
                      <a:pt x="11795" y="1921"/>
                    </a:lnTo>
                    <a:lnTo>
                      <a:pt x="11084" y="1805"/>
                    </a:lnTo>
                    <a:lnTo>
                      <a:pt x="10232" y="1805"/>
                    </a:lnTo>
                    <a:lnTo>
                      <a:pt x="9876" y="1863"/>
                    </a:lnTo>
                    <a:lnTo>
                      <a:pt x="9450" y="1980"/>
                    </a:lnTo>
                    <a:lnTo>
                      <a:pt x="9166" y="2096"/>
                    </a:lnTo>
                    <a:lnTo>
                      <a:pt x="8882" y="2329"/>
                    </a:lnTo>
                    <a:lnTo>
                      <a:pt x="8455" y="2562"/>
                    </a:lnTo>
                    <a:lnTo>
                      <a:pt x="7816" y="2795"/>
                    </a:lnTo>
                    <a:lnTo>
                      <a:pt x="6963" y="3027"/>
                    </a:lnTo>
                    <a:lnTo>
                      <a:pt x="6111" y="3027"/>
                    </a:lnTo>
                    <a:lnTo>
                      <a:pt x="5684" y="2969"/>
                    </a:lnTo>
                    <a:lnTo>
                      <a:pt x="5258" y="2853"/>
                    </a:lnTo>
                    <a:lnTo>
                      <a:pt x="4832" y="2620"/>
                    </a:lnTo>
                    <a:lnTo>
                      <a:pt x="4476" y="2329"/>
                    </a:lnTo>
                    <a:lnTo>
                      <a:pt x="4192" y="1921"/>
                    </a:lnTo>
                    <a:lnTo>
                      <a:pt x="3979" y="1397"/>
                    </a:lnTo>
                    <a:lnTo>
                      <a:pt x="3837" y="757"/>
                    </a:lnTo>
                    <a:lnTo>
                      <a:pt x="3766" y="0"/>
                    </a:lnTo>
                    <a:lnTo>
                      <a:pt x="3553" y="233"/>
                    </a:lnTo>
                    <a:lnTo>
                      <a:pt x="2913" y="815"/>
                    </a:lnTo>
                    <a:lnTo>
                      <a:pt x="2416" y="1223"/>
                    </a:lnTo>
                    <a:lnTo>
                      <a:pt x="1847" y="1630"/>
                    </a:lnTo>
                    <a:lnTo>
                      <a:pt x="1137" y="2038"/>
                    </a:lnTo>
                    <a:lnTo>
                      <a:pt x="284" y="2387"/>
                    </a:lnTo>
                    <a:lnTo>
                      <a:pt x="0" y="2562"/>
                    </a:lnTo>
                    <a:lnTo>
                      <a:pt x="0" y="21076"/>
                    </a:lnTo>
                    <a:lnTo>
                      <a:pt x="711" y="21367"/>
                    </a:lnTo>
                    <a:lnTo>
                      <a:pt x="1208" y="21600"/>
                    </a:lnTo>
                    <a:lnTo>
                      <a:pt x="1421" y="21600"/>
                    </a:lnTo>
                    <a:lnTo>
                      <a:pt x="1350" y="21484"/>
                    </a:lnTo>
                    <a:lnTo>
                      <a:pt x="995" y="21192"/>
                    </a:lnTo>
                    <a:lnTo>
                      <a:pt x="711" y="20494"/>
                    </a:lnTo>
                    <a:lnTo>
                      <a:pt x="711" y="19679"/>
                    </a:lnTo>
                    <a:lnTo>
                      <a:pt x="782" y="19446"/>
                    </a:lnTo>
                    <a:lnTo>
                      <a:pt x="1350" y="19562"/>
                    </a:lnTo>
                    <a:lnTo>
                      <a:pt x="1705" y="19504"/>
                    </a:lnTo>
                    <a:lnTo>
                      <a:pt x="2132" y="19329"/>
                    </a:lnTo>
                    <a:lnTo>
                      <a:pt x="2345" y="19213"/>
                    </a:lnTo>
                    <a:lnTo>
                      <a:pt x="2558" y="19038"/>
                    </a:lnTo>
                    <a:lnTo>
                      <a:pt x="2700" y="18805"/>
                    </a:lnTo>
                    <a:lnTo>
                      <a:pt x="2913" y="18573"/>
                    </a:lnTo>
                    <a:lnTo>
                      <a:pt x="3055" y="18223"/>
                    </a:lnTo>
                    <a:lnTo>
                      <a:pt x="3126" y="17816"/>
                    </a:lnTo>
                    <a:lnTo>
                      <a:pt x="3268" y="17233"/>
                    </a:lnTo>
                    <a:lnTo>
                      <a:pt x="3339" y="16709"/>
                    </a:lnTo>
                    <a:lnTo>
                      <a:pt x="3339" y="15894"/>
                    </a:lnTo>
                    <a:lnTo>
                      <a:pt x="3197" y="15370"/>
                    </a:lnTo>
                    <a:lnTo>
                      <a:pt x="3197" y="15137"/>
                    </a:lnTo>
                    <a:lnTo>
                      <a:pt x="3268" y="15079"/>
                    </a:lnTo>
                    <a:lnTo>
                      <a:pt x="3339" y="15079"/>
                    </a:lnTo>
                    <a:lnTo>
                      <a:pt x="3411" y="15137"/>
                    </a:lnTo>
                    <a:lnTo>
                      <a:pt x="3624" y="15545"/>
                    </a:lnTo>
                    <a:lnTo>
                      <a:pt x="4761" y="17932"/>
                    </a:lnTo>
                    <a:lnTo>
                      <a:pt x="5045" y="18456"/>
                    </a:lnTo>
                    <a:lnTo>
                      <a:pt x="5400" y="18864"/>
                    </a:lnTo>
                    <a:lnTo>
                      <a:pt x="5826" y="19271"/>
                    </a:lnTo>
                    <a:lnTo>
                      <a:pt x="6395" y="19620"/>
                    </a:lnTo>
                    <a:lnTo>
                      <a:pt x="6892" y="19912"/>
                    </a:lnTo>
                    <a:lnTo>
                      <a:pt x="7532" y="20144"/>
                    </a:lnTo>
                    <a:lnTo>
                      <a:pt x="8739" y="20610"/>
                    </a:lnTo>
                    <a:lnTo>
                      <a:pt x="9876" y="20901"/>
                    </a:lnTo>
                    <a:lnTo>
                      <a:pt x="10871" y="21076"/>
                    </a:lnTo>
                    <a:lnTo>
                      <a:pt x="11795" y="21251"/>
                    </a:lnTo>
                    <a:lnTo>
                      <a:pt x="12576" y="20610"/>
                    </a:lnTo>
                    <a:lnTo>
                      <a:pt x="13429" y="20144"/>
                    </a:lnTo>
                    <a:lnTo>
                      <a:pt x="14211" y="19737"/>
                    </a:lnTo>
                    <a:lnTo>
                      <a:pt x="15063" y="19504"/>
                    </a:lnTo>
                    <a:lnTo>
                      <a:pt x="15845" y="19271"/>
                    </a:lnTo>
                    <a:lnTo>
                      <a:pt x="16555" y="19213"/>
                    </a:lnTo>
                    <a:lnTo>
                      <a:pt x="17337" y="19155"/>
                    </a:lnTo>
                    <a:lnTo>
                      <a:pt x="17976" y="19155"/>
                    </a:lnTo>
                    <a:lnTo>
                      <a:pt x="18687" y="19271"/>
                    </a:lnTo>
                    <a:lnTo>
                      <a:pt x="19255" y="19329"/>
                    </a:lnTo>
                    <a:lnTo>
                      <a:pt x="20321" y="19620"/>
                    </a:lnTo>
                    <a:lnTo>
                      <a:pt x="21103" y="19912"/>
                    </a:lnTo>
                    <a:lnTo>
                      <a:pt x="21600" y="201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89" name="Freeform 51"/>
              <p:cNvSpPr/>
              <p:nvPr/>
            </p:nvSpPr>
            <p:spPr>
              <a:xfrm>
                <a:off x="-2" y="2827875"/>
                <a:ext cx="1333198" cy="2642926"/>
              </a:xfrm>
              <a:custGeom>
                <a:avLst/>
                <a:gdLst/>
                <a:ahLst/>
                <a:cxnLst>
                  <a:cxn ang="0">
                    <a:pos x="wd2" y="hd2"/>
                  </a:cxn>
                  <a:cxn ang="5400000">
                    <a:pos x="wd2" y="hd2"/>
                  </a:cxn>
                  <a:cxn ang="10800000">
                    <a:pos x="wd2" y="hd2"/>
                  </a:cxn>
                  <a:cxn ang="16200000">
                    <a:pos x="wd2" y="hd2"/>
                  </a:cxn>
                </a:cxnLst>
                <a:rect l="0" t="0" r="r" b="b"/>
                <a:pathLst>
                  <a:path w="21600" h="21600" extrusionOk="0">
                    <a:moveTo>
                      <a:pt x="18862" y="7903"/>
                    </a:moveTo>
                    <a:lnTo>
                      <a:pt x="19369" y="7750"/>
                    </a:lnTo>
                    <a:lnTo>
                      <a:pt x="19775" y="7520"/>
                    </a:lnTo>
                    <a:lnTo>
                      <a:pt x="20079" y="7328"/>
                    </a:lnTo>
                    <a:lnTo>
                      <a:pt x="20383" y="7098"/>
                    </a:lnTo>
                    <a:lnTo>
                      <a:pt x="20586" y="6561"/>
                    </a:lnTo>
                    <a:lnTo>
                      <a:pt x="20687" y="6254"/>
                    </a:lnTo>
                    <a:lnTo>
                      <a:pt x="20586" y="5755"/>
                    </a:lnTo>
                    <a:lnTo>
                      <a:pt x="20383" y="5256"/>
                    </a:lnTo>
                    <a:lnTo>
                      <a:pt x="19572" y="4335"/>
                    </a:lnTo>
                    <a:lnTo>
                      <a:pt x="19065" y="3952"/>
                    </a:lnTo>
                    <a:lnTo>
                      <a:pt x="18558" y="3645"/>
                    </a:lnTo>
                    <a:lnTo>
                      <a:pt x="18051" y="3453"/>
                    </a:lnTo>
                    <a:lnTo>
                      <a:pt x="17746" y="3376"/>
                    </a:lnTo>
                    <a:lnTo>
                      <a:pt x="17138" y="3376"/>
                    </a:lnTo>
                    <a:lnTo>
                      <a:pt x="16732" y="3415"/>
                    </a:lnTo>
                    <a:lnTo>
                      <a:pt x="15921" y="3568"/>
                    </a:lnTo>
                    <a:lnTo>
                      <a:pt x="14907" y="3798"/>
                    </a:lnTo>
                    <a:lnTo>
                      <a:pt x="13994" y="4067"/>
                    </a:lnTo>
                    <a:lnTo>
                      <a:pt x="12068" y="4681"/>
                    </a:lnTo>
                    <a:lnTo>
                      <a:pt x="10749" y="5141"/>
                    </a:lnTo>
                    <a:lnTo>
                      <a:pt x="10749" y="5179"/>
                    </a:lnTo>
                    <a:lnTo>
                      <a:pt x="9837" y="5525"/>
                    </a:lnTo>
                    <a:lnTo>
                      <a:pt x="9228" y="5832"/>
                    </a:lnTo>
                    <a:lnTo>
                      <a:pt x="8721" y="6100"/>
                    </a:lnTo>
                    <a:lnTo>
                      <a:pt x="8315" y="6330"/>
                    </a:lnTo>
                    <a:lnTo>
                      <a:pt x="7910" y="6676"/>
                    </a:lnTo>
                    <a:lnTo>
                      <a:pt x="7707" y="6791"/>
                    </a:lnTo>
                    <a:lnTo>
                      <a:pt x="7606" y="6829"/>
                    </a:lnTo>
                    <a:lnTo>
                      <a:pt x="7403" y="6867"/>
                    </a:lnTo>
                    <a:lnTo>
                      <a:pt x="7301" y="6829"/>
                    </a:lnTo>
                    <a:lnTo>
                      <a:pt x="7301" y="6791"/>
                    </a:lnTo>
                    <a:lnTo>
                      <a:pt x="7504" y="6445"/>
                    </a:lnTo>
                    <a:lnTo>
                      <a:pt x="8721" y="4527"/>
                    </a:lnTo>
                    <a:lnTo>
                      <a:pt x="8823" y="4144"/>
                    </a:lnTo>
                    <a:lnTo>
                      <a:pt x="8823" y="3721"/>
                    </a:lnTo>
                    <a:lnTo>
                      <a:pt x="8721" y="3338"/>
                    </a:lnTo>
                    <a:lnTo>
                      <a:pt x="8417" y="2916"/>
                    </a:lnTo>
                    <a:lnTo>
                      <a:pt x="8011" y="2532"/>
                    </a:lnTo>
                    <a:lnTo>
                      <a:pt x="7504" y="2187"/>
                    </a:lnTo>
                    <a:lnTo>
                      <a:pt x="6896" y="1803"/>
                    </a:lnTo>
                    <a:lnTo>
                      <a:pt x="6287" y="1458"/>
                    </a:lnTo>
                    <a:lnTo>
                      <a:pt x="5070" y="882"/>
                    </a:lnTo>
                    <a:lnTo>
                      <a:pt x="3955" y="422"/>
                    </a:lnTo>
                    <a:lnTo>
                      <a:pt x="2839" y="0"/>
                    </a:lnTo>
                    <a:lnTo>
                      <a:pt x="1420" y="77"/>
                    </a:lnTo>
                    <a:lnTo>
                      <a:pt x="0" y="115"/>
                    </a:lnTo>
                    <a:lnTo>
                      <a:pt x="0" y="15730"/>
                    </a:lnTo>
                    <a:lnTo>
                      <a:pt x="913" y="15538"/>
                    </a:lnTo>
                    <a:lnTo>
                      <a:pt x="1724" y="15346"/>
                    </a:lnTo>
                    <a:lnTo>
                      <a:pt x="2434" y="15116"/>
                    </a:lnTo>
                    <a:lnTo>
                      <a:pt x="3042" y="14886"/>
                    </a:lnTo>
                    <a:lnTo>
                      <a:pt x="4056" y="14464"/>
                    </a:lnTo>
                    <a:lnTo>
                      <a:pt x="4665" y="14157"/>
                    </a:lnTo>
                    <a:lnTo>
                      <a:pt x="5172" y="14656"/>
                    </a:lnTo>
                    <a:lnTo>
                      <a:pt x="5983" y="15423"/>
                    </a:lnTo>
                    <a:lnTo>
                      <a:pt x="6896" y="16382"/>
                    </a:lnTo>
                    <a:lnTo>
                      <a:pt x="7707" y="17418"/>
                    </a:lnTo>
                    <a:lnTo>
                      <a:pt x="8011" y="17994"/>
                    </a:lnTo>
                    <a:lnTo>
                      <a:pt x="8315" y="18531"/>
                    </a:lnTo>
                    <a:lnTo>
                      <a:pt x="8518" y="19068"/>
                    </a:lnTo>
                    <a:lnTo>
                      <a:pt x="8620" y="19567"/>
                    </a:lnTo>
                    <a:lnTo>
                      <a:pt x="8518" y="20065"/>
                    </a:lnTo>
                    <a:lnTo>
                      <a:pt x="8417" y="20526"/>
                    </a:lnTo>
                    <a:lnTo>
                      <a:pt x="8113" y="20909"/>
                    </a:lnTo>
                    <a:lnTo>
                      <a:pt x="7606" y="21255"/>
                    </a:lnTo>
                    <a:lnTo>
                      <a:pt x="7504" y="21293"/>
                    </a:lnTo>
                    <a:lnTo>
                      <a:pt x="7504" y="21408"/>
                    </a:lnTo>
                    <a:lnTo>
                      <a:pt x="7606" y="21485"/>
                    </a:lnTo>
                    <a:lnTo>
                      <a:pt x="7707" y="21523"/>
                    </a:lnTo>
                    <a:lnTo>
                      <a:pt x="7910" y="21562"/>
                    </a:lnTo>
                    <a:lnTo>
                      <a:pt x="8315" y="21600"/>
                    </a:lnTo>
                    <a:lnTo>
                      <a:pt x="9127" y="21600"/>
                    </a:lnTo>
                    <a:lnTo>
                      <a:pt x="9532" y="21562"/>
                    </a:lnTo>
                    <a:lnTo>
                      <a:pt x="10039" y="21485"/>
                    </a:lnTo>
                    <a:lnTo>
                      <a:pt x="10445" y="21331"/>
                    </a:lnTo>
                    <a:lnTo>
                      <a:pt x="10851" y="21140"/>
                    </a:lnTo>
                    <a:lnTo>
                      <a:pt x="11054" y="21063"/>
                    </a:lnTo>
                    <a:lnTo>
                      <a:pt x="11662" y="20909"/>
                    </a:lnTo>
                    <a:lnTo>
                      <a:pt x="11763" y="20718"/>
                    </a:lnTo>
                    <a:lnTo>
                      <a:pt x="11763" y="20296"/>
                    </a:lnTo>
                    <a:lnTo>
                      <a:pt x="11662" y="19797"/>
                    </a:lnTo>
                    <a:lnTo>
                      <a:pt x="11358" y="19145"/>
                    </a:lnTo>
                    <a:lnTo>
                      <a:pt x="10952" y="18377"/>
                    </a:lnTo>
                    <a:lnTo>
                      <a:pt x="10344" y="17456"/>
                    </a:lnTo>
                    <a:lnTo>
                      <a:pt x="9532" y="16382"/>
                    </a:lnTo>
                    <a:lnTo>
                      <a:pt x="8518" y="15193"/>
                    </a:lnTo>
                    <a:lnTo>
                      <a:pt x="7301" y="13812"/>
                    </a:lnTo>
                    <a:lnTo>
                      <a:pt x="8823" y="13927"/>
                    </a:lnTo>
                    <a:lnTo>
                      <a:pt x="11054" y="13927"/>
                    </a:lnTo>
                    <a:lnTo>
                      <a:pt x="12270" y="13850"/>
                    </a:lnTo>
                    <a:lnTo>
                      <a:pt x="13487" y="13697"/>
                    </a:lnTo>
                    <a:lnTo>
                      <a:pt x="14096" y="13582"/>
                    </a:lnTo>
                    <a:lnTo>
                      <a:pt x="14603" y="13466"/>
                    </a:lnTo>
                    <a:lnTo>
                      <a:pt x="15617" y="13083"/>
                    </a:lnTo>
                    <a:lnTo>
                      <a:pt x="16631" y="12661"/>
                    </a:lnTo>
                    <a:lnTo>
                      <a:pt x="17746" y="12277"/>
                    </a:lnTo>
                    <a:lnTo>
                      <a:pt x="18761" y="11970"/>
                    </a:lnTo>
                    <a:lnTo>
                      <a:pt x="19673" y="11740"/>
                    </a:lnTo>
                    <a:lnTo>
                      <a:pt x="21093" y="11471"/>
                    </a:lnTo>
                    <a:lnTo>
                      <a:pt x="21600" y="11395"/>
                    </a:lnTo>
                    <a:lnTo>
                      <a:pt x="20079" y="11241"/>
                    </a:lnTo>
                    <a:lnTo>
                      <a:pt x="18862" y="11011"/>
                    </a:lnTo>
                    <a:lnTo>
                      <a:pt x="17949" y="10781"/>
                    </a:lnTo>
                    <a:lnTo>
                      <a:pt x="17239" y="10551"/>
                    </a:lnTo>
                    <a:lnTo>
                      <a:pt x="16732" y="10282"/>
                    </a:lnTo>
                    <a:lnTo>
                      <a:pt x="16428" y="10013"/>
                    </a:lnTo>
                    <a:lnTo>
                      <a:pt x="16327" y="9745"/>
                    </a:lnTo>
                    <a:lnTo>
                      <a:pt x="16428" y="9476"/>
                    </a:lnTo>
                    <a:lnTo>
                      <a:pt x="16530" y="9169"/>
                    </a:lnTo>
                    <a:lnTo>
                      <a:pt x="16732" y="8939"/>
                    </a:lnTo>
                    <a:lnTo>
                      <a:pt x="17138" y="8671"/>
                    </a:lnTo>
                    <a:lnTo>
                      <a:pt x="17442" y="8479"/>
                    </a:lnTo>
                    <a:lnTo>
                      <a:pt x="18152" y="8095"/>
                    </a:lnTo>
                    <a:lnTo>
                      <a:pt x="18862" y="7903"/>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90" name="Freeform 43"/>
              <p:cNvSpPr/>
              <p:nvPr/>
            </p:nvSpPr>
            <p:spPr>
              <a:xfrm>
                <a:off x="46255" y="-2"/>
                <a:ext cx="2798806" cy="1500679"/>
              </a:xfrm>
              <a:custGeom>
                <a:avLst/>
                <a:gdLst/>
                <a:ahLst/>
                <a:cxnLst>
                  <a:cxn ang="0">
                    <a:pos x="wd2" y="hd2"/>
                  </a:cxn>
                  <a:cxn ang="5400000">
                    <a:pos x="wd2" y="hd2"/>
                  </a:cxn>
                  <a:cxn ang="10800000">
                    <a:pos x="wd2" y="hd2"/>
                  </a:cxn>
                  <a:cxn ang="16200000">
                    <a:pos x="wd2" y="hd2"/>
                  </a:cxn>
                </a:cxnLst>
                <a:rect l="0" t="0" r="r" b="b"/>
                <a:pathLst>
                  <a:path w="21600" h="21600" extrusionOk="0">
                    <a:moveTo>
                      <a:pt x="19516" y="2385"/>
                    </a:moveTo>
                    <a:lnTo>
                      <a:pt x="18947" y="1988"/>
                    </a:lnTo>
                    <a:lnTo>
                      <a:pt x="18616" y="1723"/>
                    </a:lnTo>
                    <a:lnTo>
                      <a:pt x="18284" y="1391"/>
                    </a:lnTo>
                    <a:lnTo>
                      <a:pt x="18000" y="994"/>
                    </a:lnTo>
                    <a:lnTo>
                      <a:pt x="17763" y="530"/>
                    </a:lnTo>
                    <a:lnTo>
                      <a:pt x="17668" y="0"/>
                    </a:lnTo>
                    <a:lnTo>
                      <a:pt x="616" y="0"/>
                    </a:lnTo>
                    <a:lnTo>
                      <a:pt x="332" y="398"/>
                    </a:lnTo>
                    <a:lnTo>
                      <a:pt x="0" y="795"/>
                    </a:lnTo>
                    <a:lnTo>
                      <a:pt x="0" y="6891"/>
                    </a:lnTo>
                    <a:lnTo>
                      <a:pt x="95" y="7288"/>
                    </a:lnTo>
                    <a:lnTo>
                      <a:pt x="142" y="7686"/>
                    </a:lnTo>
                    <a:lnTo>
                      <a:pt x="95" y="8150"/>
                    </a:lnTo>
                    <a:lnTo>
                      <a:pt x="0" y="8680"/>
                    </a:lnTo>
                    <a:lnTo>
                      <a:pt x="0" y="12721"/>
                    </a:lnTo>
                    <a:lnTo>
                      <a:pt x="189" y="12854"/>
                    </a:lnTo>
                    <a:lnTo>
                      <a:pt x="332" y="13119"/>
                    </a:lnTo>
                    <a:lnTo>
                      <a:pt x="474" y="13318"/>
                    </a:lnTo>
                    <a:lnTo>
                      <a:pt x="521" y="13649"/>
                    </a:lnTo>
                    <a:lnTo>
                      <a:pt x="663" y="14245"/>
                    </a:lnTo>
                    <a:lnTo>
                      <a:pt x="663" y="15438"/>
                    </a:lnTo>
                    <a:lnTo>
                      <a:pt x="616" y="15902"/>
                    </a:lnTo>
                    <a:lnTo>
                      <a:pt x="521" y="16366"/>
                    </a:lnTo>
                    <a:lnTo>
                      <a:pt x="805" y="16233"/>
                    </a:lnTo>
                    <a:lnTo>
                      <a:pt x="1042" y="16299"/>
                    </a:lnTo>
                    <a:lnTo>
                      <a:pt x="1232" y="16432"/>
                    </a:lnTo>
                    <a:lnTo>
                      <a:pt x="1421" y="16697"/>
                    </a:lnTo>
                    <a:lnTo>
                      <a:pt x="1563" y="17094"/>
                    </a:lnTo>
                    <a:lnTo>
                      <a:pt x="1658" y="17492"/>
                    </a:lnTo>
                    <a:lnTo>
                      <a:pt x="1895" y="18552"/>
                    </a:lnTo>
                    <a:lnTo>
                      <a:pt x="1989" y="19612"/>
                    </a:lnTo>
                    <a:lnTo>
                      <a:pt x="2084" y="20540"/>
                    </a:lnTo>
                    <a:lnTo>
                      <a:pt x="2132" y="21534"/>
                    </a:lnTo>
                    <a:lnTo>
                      <a:pt x="2368" y="20540"/>
                    </a:lnTo>
                    <a:lnTo>
                      <a:pt x="2605" y="19745"/>
                    </a:lnTo>
                    <a:lnTo>
                      <a:pt x="2889" y="19016"/>
                    </a:lnTo>
                    <a:lnTo>
                      <a:pt x="3174" y="18420"/>
                    </a:lnTo>
                    <a:lnTo>
                      <a:pt x="3458" y="17890"/>
                    </a:lnTo>
                    <a:lnTo>
                      <a:pt x="3742" y="17492"/>
                    </a:lnTo>
                    <a:lnTo>
                      <a:pt x="4026" y="17161"/>
                    </a:lnTo>
                    <a:lnTo>
                      <a:pt x="4263" y="16896"/>
                    </a:lnTo>
                    <a:lnTo>
                      <a:pt x="4547" y="16697"/>
                    </a:lnTo>
                    <a:lnTo>
                      <a:pt x="4784" y="16564"/>
                    </a:lnTo>
                    <a:lnTo>
                      <a:pt x="5211" y="16432"/>
                    </a:lnTo>
                    <a:lnTo>
                      <a:pt x="5447" y="16366"/>
                    </a:lnTo>
                    <a:lnTo>
                      <a:pt x="5542" y="16366"/>
                    </a:lnTo>
                    <a:lnTo>
                      <a:pt x="5542" y="16034"/>
                    </a:lnTo>
                    <a:lnTo>
                      <a:pt x="5589" y="15504"/>
                    </a:lnTo>
                    <a:lnTo>
                      <a:pt x="5779" y="14245"/>
                    </a:lnTo>
                    <a:lnTo>
                      <a:pt x="6063" y="12920"/>
                    </a:lnTo>
                    <a:lnTo>
                      <a:pt x="6253" y="11993"/>
                    </a:lnTo>
                    <a:lnTo>
                      <a:pt x="6347" y="11728"/>
                    </a:lnTo>
                    <a:lnTo>
                      <a:pt x="6395" y="11661"/>
                    </a:lnTo>
                    <a:lnTo>
                      <a:pt x="6489" y="11661"/>
                    </a:lnTo>
                    <a:lnTo>
                      <a:pt x="6537" y="11728"/>
                    </a:lnTo>
                    <a:lnTo>
                      <a:pt x="6679" y="11993"/>
                    </a:lnTo>
                    <a:lnTo>
                      <a:pt x="6726" y="12125"/>
                    </a:lnTo>
                    <a:lnTo>
                      <a:pt x="6679" y="12523"/>
                    </a:lnTo>
                    <a:lnTo>
                      <a:pt x="6726" y="12987"/>
                    </a:lnTo>
                    <a:lnTo>
                      <a:pt x="6868" y="14047"/>
                    </a:lnTo>
                    <a:lnTo>
                      <a:pt x="7058" y="15173"/>
                    </a:lnTo>
                    <a:lnTo>
                      <a:pt x="7342" y="16299"/>
                    </a:lnTo>
                    <a:lnTo>
                      <a:pt x="7863" y="18221"/>
                    </a:lnTo>
                    <a:lnTo>
                      <a:pt x="8100" y="19016"/>
                    </a:lnTo>
                    <a:lnTo>
                      <a:pt x="8432" y="17956"/>
                    </a:lnTo>
                    <a:lnTo>
                      <a:pt x="8763" y="17094"/>
                    </a:lnTo>
                    <a:lnTo>
                      <a:pt x="9047" y="16498"/>
                    </a:lnTo>
                    <a:lnTo>
                      <a:pt x="9332" y="16167"/>
                    </a:lnTo>
                    <a:lnTo>
                      <a:pt x="9616" y="16034"/>
                    </a:lnTo>
                    <a:lnTo>
                      <a:pt x="9853" y="16034"/>
                    </a:lnTo>
                    <a:lnTo>
                      <a:pt x="10089" y="16233"/>
                    </a:lnTo>
                    <a:lnTo>
                      <a:pt x="10279" y="16498"/>
                    </a:lnTo>
                    <a:lnTo>
                      <a:pt x="10468" y="16829"/>
                    </a:lnTo>
                    <a:lnTo>
                      <a:pt x="10611" y="17227"/>
                    </a:lnTo>
                    <a:lnTo>
                      <a:pt x="10847" y="18088"/>
                    </a:lnTo>
                    <a:lnTo>
                      <a:pt x="10989" y="18751"/>
                    </a:lnTo>
                    <a:lnTo>
                      <a:pt x="11037" y="19016"/>
                    </a:lnTo>
                    <a:lnTo>
                      <a:pt x="11321" y="18221"/>
                    </a:lnTo>
                    <a:lnTo>
                      <a:pt x="11463" y="18088"/>
                    </a:lnTo>
                    <a:lnTo>
                      <a:pt x="11558" y="18022"/>
                    </a:lnTo>
                    <a:lnTo>
                      <a:pt x="11700" y="17956"/>
                    </a:lnTo>
                    <a:lnTo>
                      <a:pt x="11984" y="17890"/>
                    </a:lnTo>
                    <a:lnTo>
                      <a:pt x="12268" y="18022"/>
                    </a:lnTo>
                    <a:lnTo>
                      <a:pt x="12553" y="18287"/>
                    </a:lnTo>
                    <a:lnTo>
                      <a:pt x="12884" y="18618"/>
                    </a:lnTo>
                    <a:lnTo>
                      <a:pt x="13168" y="18950"/>
                    </a:lnTo>
                    <a:lnTo>
                      <a:pt x="13737" y="19877"/>
                    </a:lnTo>
                    <a:lnTo>
                      <a:pt x="14211" y="20739"/>
                    </a:lnTo>
                    <a:lnTo>
                      <a:pt x="14637" y="21600"/>
                    </a:lnTo>
                    <a:lnTo>
                      <a:pt x="14589" y="21467"/>
                    </a:lnTo>
                    <a:lnTo>
                      <a:pt x="14637" y="21600"/>
                    </a:lnTo>
                    <a:lnTo>
                      <a:pt x="14353" y="20606"/>
                    </a:lnTo>
                    <a:lnTo>
                      <a:pt x="14116" y="19546"/>
                    </a:lnTo>
                    <a:lnTo>
                      <a:pt x="13926" y="18420"/>
                    </a:lnTo>
                    <a:lnTo>
                      <a:pt x="13879" y="17823"/>
                    </a:lnTo>
                    <a:lnTo>
                      <a:pt x="13832" y="17293"/>
                    </a:lnTo>
                    <a:lnTo>
                      <a:pt x="13879" y="16829"/>
                    </a:lnTo>
                    <a:lnTo>
                      <a:pt x="13974" y="16432"/>
                    </a:lnTo>
                    <a:lnTo>
                      <a:pt x="14116" y="16167"/>
                    </a:lnTo>
                    <a:lnTo>
                      <a:pt x="14258" y="16034"/>
                    </a:lnTo>
                    <a:lnTo>
                      <a:pt x="14353" y="15968"/>
                    </a:lnTo>
                    <a:lnTo>
                      <a:pt x="14542" y="15902"/>
                    </a:lnTo>
                    <a:lnTo>
                      <a:pt x="14684" y="15902"/>
                    </a:lnTo>
                    <a:lnTo>
                      <a:pt x="15158" y="16034"/>
                    </a:lnTo>
                    <a:lnTo>
                      <a:pt x="15016" y="15769"/>
                    </a:lnTo>
                    <a:lnTo>
                      <a:pt x="14684" y="15239"/>
                    </a:lnTo>
                    <a:lnTo>
                      <a:pt x="14353" y="14510"/>
                    </a:lnTo>
                    <a:lnTo>
                      <a:pt x="14068" y="13715"/>
                    </a:lnTo>
                    <a:lnTo>
                      <a:pt x="14021" y="13318"/>
                    </a:lnTo>
                    <a:lnTo>
                      <a:pt x="14068" y="12987"/>
                    </a:lnTo>
                    <a:lnTo>
                      <a:pt x="14116" y="12788"/>
                    </a:lnTo>
                    <a:lnTo>
                      <a:pt x="14305" y="12523"/>
                    </a:lnTo>
                    <a:lnTo>
                      <a:pt x="14447" y="12456"/>
                    </a:lnTo>
                    <a:lnTo>
                      <a:pt x="14779" y="12324"/>
                    </a:lnTo>
                    <a:lnTo>
                      <a:pt x="15300" y="12258"/>
                    </a:lnTo>
                    <a:lnTo>
                      <a:pt x="15963" y="12390"/>
                    </a:lnTo>
                    <a:lnTo>
                      <a:pt x="16816" y="12589"/>
                    </a:lnTo>
                    <a:lnTo>
                      <a:pt x="16484" y="11860"/>
                    </a:lnTo>
                    <a:lnTo>
                      <a:pt x="15632" y="10204"/>
                    </a:lnTo>
                    <a:lnTo>
                      <a:pt x="15111" y="9210"/>
                    </a:lnTo>
                    <a:lnTo>
                      <a:pt x="14589" y="8348"/>
                    </a:lnTo>
                    <a:lnTo>
                      <a:pt x="14021" y="7620"/>
                    </a:lnTo>
                    <a:lnTo>
                      <a:pt x="13784" y="7288"/>
                    </a:lnTo>
                    <a:lnTo>
                      <a:pt x="13547" y="7090"/>
                    </a:lnTo>
                    <a:lnTo>
                      <a:pt x="13453" y="6957"/>
                    </a:lnTo>
                    <a:lnTo>
                      <a:pt x="13358" y="6692"/>
                    </a:lnTo>
                    <a:lnTo>
                      <a:pt x="13358" y="6560"/>
                    </a:lnTo>
                    <a:lnTo>
                      <a:pt x="13405" y="6493"/>
                    </a:lnTo>
                    <a:lnTo>
                      <a:pt x="13500" y="6427"/>
                    </a:lnTo>
                    <a:lnTo>
                      <a:pt x="13689" y="6493"/>
                    </a:lnTo>
                    <a:lnTo>
                      <a:pt x="14353" y="6758"/>
                    </a:lnTo>
                    <a:lnTo>
                      <a:pt x="15300" y="7222"/>
                    </a:lnTo>
                    <a:lnTo>
                      <a:pt x="16153" y="7686"/>
                    </a:lnTo>
                    <a:lnTo>
                      <a:pt x="16484" y="7951"/>
                    </a:lnTo>
                    <a:lnTo>
                      <a:pt x="16674" y="8150"/>
                    </a:lnTo>
                    <a:lnTo>
                      <a:pt x="16721" y="8083"/>
                    </a:lnTo>
                    <a:lnTo>
                      <a:pt x="16911" y="7752"/>
                    </a:lnTo>
                    <a:lnTo>
                      <a:pt x="17195" y="7355"/>
                    </a:lnTo>
                    <a:lnTo>
                      <a:pt x="17432" y="7156"/>
                    </a:lnTo>
                    <a:lnTo>
                      <a:pt x="17668" y="7023"/>
                    </a:lnTo>
                    <a:lnTo>
                      <a:pt x="18000" y="6825"/>
                    </a:lnTo>
                    <a:lnTo>
                      <a:pt x="18332" y="6692"/>
                    </a:lnTo>
                    <a:lnTo>
                      <a:pt x="18758" y="6560"/>
                    </a:lnTo>
                    <a:lnTo>
                      <a:pt x="19705" y="6560"/>
                    </a:lnTo>
                    <a:lnTo>
                      <a:pt x="20274" y="6626"/>
                    </a:lnTo>
                    <a:lnTo>
                      <a:pt x="20889" y="6825"/>
                    </a:lnTo>
                    <a:lnTo>
                      <a:pt x="21600" y="7090"/>
                    </a:lnTo>
                    <a:lnTo>
                      <a:pt x="21600" y="7023"/>
                    </a:lnTo>
                    <a:lnTo>
                      <a:pt x="20889" y="6228"/>
                    </a:lnTo>
                    <a:lnTo>
                      <a:pt x="20368" y="5632"/>
                    </a:lnTo>
                    <a:lnTo>
                      <a:pt x="19847" y="4903"/>
                    </a:lnTo>
                    <a:lnTo>
                      <a:pt x="19468" y="4174"/>
                    </a:lnTo>
                    <a:lnTo>
                      <a:pt x="19326" y="3777"/>
                    </a:lnTo>
                    <a:lnTo>
                      <a:pt x="19184" y="3445"/>
                    </a:lnTo>
                    <a:lnTo>
                      <a:pt x="19184" y="2849"/>
                    </a:lnTo>
                    <a:lnTo>
                      <a:pt x="19326" y="2584"/>
                    </a:lnTo>
                    <a:lnTo>
                      <a:pt x="19516" y="2385"/>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91" name="Freeform 35"/>
              <p:cNvSpPr/>
              <p:nvPr/>
            </p:nvSpPr>
            <p:spPr>
              <a:xfrm>
                <a:off x="22313977" y="22931"/>
                <a:ext cx="2116306" cy="11087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44" y="0"/>
                    </a:lnTo>
                    <a:lnTo>
                      <a:pt x="3318" y="986"/>
                    </a:lnTo>
                    <a:lnTo>
                      <a:pt x="2630" y="1793"/>
                    </a:lnTo>
                    <a:lnTo>
                      <a:pt x="2003" y="2510"/>
                    </a:lnTo>
                    <a:lnTo>
                      <a:pt x="1377" y="3137"/>
                    </a:lnTo>
                    <a:lnTo>
                      <a:pt x="376" y="3944"/>
                    </a:lnTo>
                    <a:lnTo>
                      <a:pt x="0" y="4212"/>
                    </a:lnTo>
                    <a:lnTo>
                      <a:pt x="1565" y="3854"/>
                    </a:lnTo>
                    <a:lnTo>
                      <a:pt x="2817" y="3675"/>
                    </a:lnTo>
                    <a:lnTo>
                      <a:pt x="3318" y="3675"/>
                    </a:lnTo>
                    <a:lnTo>
                      <a:pt x="3757" y="3764"/>
                    </a:lnTo>
                    <a:lnTo>
                      <a:pt x="4383" y="3944"/>
                    </a:lnTo>
                    <a:lnTo>
                      <a:pt x="4758" y="4302"/>
                    </a:lnTo>
                    <a:lnTo>
                      <a:pt x="4883" y="4571"/>
                    </a:lnTo>
                    <a:lnTo>
                      <a:pt x="4946" y="4840"/>
                    </a:lnTo>
                    <a:lnTo>
                      <a:pt x="4946" y="5467"/>
                    </a:lnTo>
                    <a:lnTo>
                      <a:pt x="4758" y="6095"/>
                    </a:lnTo>
                    <a:lnTo>
                      <a:pt x="4508" y="6812"/>
                    </a:lnTo>
                    <a:lnTo>
                      <a:pt x="4132" y="7529"/>
                    </a:lnTo>
                    <a:lnTo>
                      <a:pt x="3381" y="8783"/>
                    </a:lnTo>
                    <a:lnTo>
                      <a:pt x="2692" y="9680"/>
                    </a:lnTo>
                    <a:lnTo>
                      <a:pt x="2442" y="10038"/>
                    </a:lnTo>
                    <a:lnTo>
                      <a:pt x="3569" y="9859"/>
                    </a:lnTo>
                    <a:lnTo>
                      <a:pt x="3944" y="9949"/>
                    </a:lnTo>
                    <a:lnTo>
                      <a:pt x="4257" y="10128"/>
                    </a:lnTo>
                    <a:lnTo>
                      <a:pt x="4508" y="10397"/>
                    </a:lnTo>
                    <a:lnTo>
                      <a:pt x="4758" y="11114"/>
                    </a:lnTo>
                    <a:lnTo>
                      <a:pt x="4821" y="11562"/>
                    </a:lnTo>
                    <a:lnTo>
                      <a:pt x="4821" y="12368"/>
                    </a:lnTo>
                    <a:lnTo>
                      <a:pt x="4696" y="13085"/>
                    </a:lnTo>
                    <a:lnTo>
                      <a:pt x="4508" y="13892"/>
                    </a:lnTo>
                    <a:lnTo>
                      <a:pt x="4758" y="13802"/>
                    </a:lnTo>
                    <a:lnTo>
                      <a:pt x="5009" y="13892"/>
                    </a:lnTo>
                    <a:lnTo>
                      <a:pt x="5197" y="14071"/>
                    </a:lnTo>
                    <a:lnTo>
                      <a:pt x="5322" y="14340"/>
                    </a:lnTo>
                    <a:lnTo>
                      <a:pt x="5447" y="14788"/>
                    </a:lnTo>
                    <a:lnTo>
                      <a:pt x="5510" y="15237"/>
                    </a:lnTo>
                    <a:lnTo>
                      <a:pt x="5635" y="16222"/>
                    </a:lnTo>
                    <a:lnTo>
                      <a:pt x="5635" y="18284"/>
                    </a:lnTo>
                    <a:lnTo>
                      <a:pt x="5572" y="19180"/>
                    </a:lnTo>
                    <a:lnTo>
                      <a:pt x="5885" y="18284"/>
                    </a:lnTo>
                    <a:lnTo>
                      <a:pt x="6511" y="16850"/>
                    </a:lnTo>
                    <a:lnTo>
                      <a:pt x="6824" y="16312"/>
                    </a:lnTo>
                    <a:lnTo>
                      <a:pt x="7137" y="15864"/>
                    </a:lnTo>
                    <a:lnTo>
                      <a:pt x="7450" y="15505"/>
                    </a:lnTo>
                    <a:lnTo>
                      <a:pt x="7763" y="15237"/>
                    </a:lnTo>
                    <a:lnTo>
                      <a:pt x="8077" y="15057"/>
                    </a:lnTo>
                    <a:lnTo>
                      <a:pt x="8577" y="14878"/>
                    </a:lnTo>
                    <a:lnTo>
                      <a:pt x="8953" y="14788"/>
                    </a:lnTo>
                    <a:lnTo>
                      <a:pt x="9329" y="14788"/>
                    </a:lnTo>
                    <a:lnTo>
                      <a:pt x="9329" y="14430"/>
                    </a:lnTo>
                    <a:lnTo>
                      <a:pt x="9391" y="13982"/>
                    </a:lnTo>
                    <a:lnTo>
                      <a:pt x="9704" y="12727"/>
                    </a:lnTo>
                    <a:lnTo>
                      <a:pt x="10393" y="10666"/>
                    </a:lnTo>
                    <a:lnTo>
                      <a:pt x="10456" y="10397"/>
                    </a:lnTo>
                    <a:lnTo>
                      <a:pt x="10518" y="10307"/>
                    </a:lnTo>
                    <a:lnTo>
                      <a:pt x="10643" y="10397"/>
                    </a:lnTo>
                    <a:lnTo>
                      <a:pt x="10706" y="10486"/>
                    </a:lnTo>
                    <a:lnTo>
                      <a:pt x="10769" y="10755"/>
                    </a:lnTo>
                    <a:lnTo>
                      <a:pt x="10769" y="10845"/>
                    </a:lnTo>
                    <a:lnTo>
                      <a:pt x="10706" y="11741"/>
                    </a:lnTo>
                    <a:lnTo>
                      <a:pt x="10769" y="12727"/>
                    </a:lnTo>
                    <a:lnTo>
                      <a:pt x="10831" y="13892"/>
                    </a:lnTo>
                    <a:lnTo>
                      <a:pt x="11019" y="15057"/>
                    </a:lnTo>
                    <a:lnTo>
                      <a:pt x="11332" y="17029"/>
                    </a:lnTo>
                    <a:lnTo>
                      <a:pt x="11457" y="17836"/>
                    </a:lnTo>
                    <a:lnTo>
                      <a:pt x="11896" y="16850"/>
                    </a:lnTo>
                    <a:lnTo>
                      <a:pt x="12271" y="16133"/>
                    </a:lnTo>
                    <a:lnTo>
                      <a:pt x="12647" y="15595"/>
                    </a:lnTo>
                    <a:lnTo>
                      <a:pt x="12960" y="15326"/>
                    </a:lnTo>
                    <a:lnTo>
                      <a:pt x="13210" y="15237"/>
                    </a:lnTo>
                    <a:lnTo>
                      <a:pt x="13461" y="15237"/>
                    </a:lnTo>
                    <a:lnTo>
                      <a:pt x="13649" y="15505"/>
                    </a:lnTo>
                    <a:lnTo>
                      <a:pt x="13774" y="15774"/>
                    </a:lnTo>
                    <a:lnTo>
                      <a:pt x="13962" y="16133"/>
                    </a:lnTo>
                    <a:lnTo>
                      <a:pt x="14024" y="16581"/>
                    </a:lnTo>
                    <a:lnTo>
                      <a:pt x="14212" y="17388"/>
                    </a:lnTo>
                    <a:lnTo>
                      <a:pt x="14337" y="18373"/>
                    </a:lnTo>
                    <a:lnTo>
                      <a:pt x="14525" y="17836"/>
                    </a:lnTo>
                    <a:lnTo>
                      <a:pt x="14776" y="17567"/>
                    </a:lnTo>
                    <a:lnTo>
                      <a:pt x="15026" y="17388"/>
                    </a:lnTo>
                    <a:lnTo>
                      <a:pt x="15277" y="17477"/>
                    </a:lnTo>
                    <a:lnTo>
                      <a:pt x="15527" y="17656"/>
                    </a:lnTo>
                    <a:lnTo>
                      <a:pt x="15840" y="17925"/>
                    </a:lnTo>
                    <a:lnTo>
                      <a:pt x="16090" y="18284"/>
                    </a:lnTo>
                    <a:lnTo>
                      <a:pt x="16341" y="18732"/>
                    </a:lnTo>
                    <a:lnTo>
                      <a:pt x="16779" y="19718"/>
                    </a:lnTo>
                    <a:lnTo>
                      <a:pt x="17155" y="20614"/>
                    </a:lnTo>
                    <a:lnTo>
                      <a:pt x="17468" y="21600"/>
                    </a:lnTo>
                    <a:lnTo>
                      <a:pt x="17468" y="21421"/>
                    </a:lnTo>
                    <a:lnTo>
                      <a:pt x="17530" y="21510"/>
                    </a:lnTo>
                    <a:lnTo>
                      <a:pt x="17343" y="20524"/>
                    </a:lnTo>
                    <a:lnTo>
                      <a:pt x="17155" y="19449"/>
                    </a:lnTo>
                    <a:lnTo>
                      <a:pt x="17092" y="18284"/>
                    </a:lnTo>
                    <a:lnTo>
                      <a:pt x="17092" y="17208"/>
                    </a:lnTo>
                    <a:lnTo>
                      <a:pt x="17217" y="16760"/>
                    </a:lnTo>
                    <a:lnTo>
                      <a:pt x="17343" y="16402"/>
                    </a:lnTo>
                    <a:lnTo>
                      <a:pt x="17468" y="16133"/>
                    </a:lnTo>
                    <a:lnTo>
                      <a:pt x="17718" y="15954"/>
                    </a:lnTo>
                    <a:lnTo>
                      <a:pt x="18094" y="15954"/>
                    </a:lnTo>
                    <a:lnTo>
                      <a:pt x="18470" y="16222"/>
                    </a:lnTo>
                    <a:lnTo>
                      <a:pt x="18094" y="15326"/>
                    </a:lnTo>
                    <a:lnTo>
                      <a:pt x="17843" y="14609"/>
                    </a:lnTo>
                    <a:lnTo>
                      <a:pt x="17718" y="14161"/>
                    </a:lnTo>
                    <a:lnTo>
                      <a:pt x="17656" y="13713"/>
                    </a:lnTo>
                    <a:lnTo>
                      <a:pt x="17656" y="13354"/>
                    </a:lnTo>
                    <a:lnTo>
                      <a:pt x="17718" y="12996"/>
                    </a:lnTo>
                    <a:lnTo>
                      <a:pt x="17843" y="12727"/>
                    </a:lnTo>
                    <a:lnTo>
                      <a:pt x="18094" y="12548"/>
                    </a:lnTo>
                    <a:lnTo>
                      <a:pt x="18970" y="12548"/>
                    </a:lnTo>
                    <a:lnTo>
                      <a:pt x="19597" y="12817"/>
                    </a:lnTo>
                    <a:lnTo>
                      <a:pt x="20410" y="13175"/>
                    </a:lnTo>
                    <a:lnTo>
                      <a:pt x="20160" y="12368"/>
                    </a:lnTo>
                    <a:lnTo>
                      <a:pt x="19471" y="10576"/>
                    </a:lnTo>
                    <a:lnTo>
                      <a:pt x="19096" y="9590"/>
                    </a:lnTo>
                    <a:lnTo>
                      <a:pt x="18657" y="8604"/>
                    </a:lnTo>
                    <a:lnTo>
                      <a:pt x="18157" y="7798"/>
                    </a:lnTo>
                    <a:lnTo>
                      <a:pt x="17718" y="7170"/>
                    </a:lnTo>
                    <a:lnTo>
                      <a:pt x="17718" y="7080"/>
                    </a:lnTo>
                    <a:lnTo>
                      <a:pt x="17656" y="6812"/>
                    </a:lnTo>
                    <a:lnTo>
                      <a:pt x="17656" y="6543"/>
                    </a:lnTo>
                    <a:lnTo>
                      <a:pt x="17781" y="6543"/>
                    </a:lnTo>
                    <a:lnTo>
                      <a:pt x="17969" y="6632"/>
                    </a:lnTo>
                    <a:lnTo>
                      <a:pt x="19409" y="7618"/>
                    </a:lnTo>
                    <a:lnTo>
                      <a:pt x="20160" y="8246"/>
                    </a:lnTo>
                    <a:lnTo>
                      <a:pt x="20473" y="8604"/>
                    </a:lnTo>
                    <a:lnTo>
                      <a:pt x="20661" y="8783"/>
                    </a:lnTo>
                    <a:lnTo>
                      <a:pt x="20849" y="8515"/>
                    </a:lnTo>
                    <a:lnTo>
                      <a:pt x="21162" y="8156"/>
                    </a:lnTo>
                    <a:lnTo>
                      <a:pt x="21600" y="7887"/>
                    </a:lnTo>
                    <a:lnTo>
                      <a:pt x="21600" y="0"/>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592" name="Freeform 31"/>
              <p:cNvSpPr/>
              <p:nvPr/>
            </p:nvSpPr>
            <p:spPr>
              <a:xfrm>
                <a:off x="18643314" y="12419118"/>
                <a:ext cx="3100208" cy="1295994"/>
              </a:xfrm>
              <a:custGeom>
                <a:avLst/>
                <a:gdLst/>
                <a:ahLst/>
                <a:cxnLst>
                  <a:cxn ang="0">
                    <a:pos x="wd2" y="hd2"/>
                  </a:cxn>
                  <a:cxn ang="5400000">
                    <a:pos x="wd2" y="hd2"/>
                  </a:cxn>
                  <a:cxn ang="10800000">
                    <a:pos x="wd2" y="hd2"/>
                  </a:cxn>
                  <a:cxn ang="16200000">
                    <a:pos x="wd2" y="hd2"/>
                  </a:cxn>
                </a:cxnLst>
                <a:rect l="0" t="0" r="r" b="b"/>
                <a:pathLst>
                  <a:path w="21600" h="21600" extrusionOk="0">
                    <a:moveTo>
                      <a:pt x="16554" y="10879"/>
                    </a:moveTo>
                    <a:lnTo>
                      <a:pt x="15846" y="10324"/>
                    </a:lnTo>
                    <a:lnTo>
                      <a:pt x="15182" y="9926"/>
                    </a:lnTo>
                    <a:lnTo>
                      <a:pt x="14607" y="9688"/>
                    </a:lnTo>
                    <a:lnTo>
                      <a:pt x="14031" y="9609"/>
                    </a:lnTo>
                    <a:lnTo>
                      <a:pt x="13544" y="9529"/>
                    </a:lnTo>
                    <a:lnTo>
                      <a:pt x="13102" y="9609"/>
                    </a:lnTo>
                    <a:lnTo>
                      <a:pt x="12703" y="9768"/>
                    </a:lnTo>
                    <a:lnTo>
                      <a:pt x="12393" y="9926"/>
                    </a:lnTo>
                    <a:lnTo>
                      <a:pt x="12084" y="10165"/>
                    </a:lnTo>
                    <a:lnTo>
                      <a:pt x="11862" y="10403"/>
                    </a:lnTo>
                    <a:lnTo>
                      <a:pt x="11464" y="10879"/>
                    </a:lnTo>
                    <a:lnTo>
                      <a:pt x="11287" y="11276"/>
                    </a:lnTo>
                    <a:lnTo>
                      <a:pt x="11198" y="11435"/>
                    </a:lnTo>
                    <a:lnTo>
                      <a:pt x="11110" y="11515"/>
                    </a:lnTo>
                    <a:lnTo>
                      <a:pt x="10977" y="11594"/>
                    </a:lnTo>
                    <a:lnTo>
                      <a:pt x="10889" y="11594"/>
                    </a:lnTo>
                    <a:lnTo>
                      <a:pt x="10933" y="11435"/>
                    </a:lnTo>
                    <a:lnTo>
                      <a:pt x="10977" y="11197"/>
                    </a:lnTo>
                    <a:lnTo>
                      <a:pt x="11375" y="9847"/>
                    </a:lnTo>
                    <a:lnTo>
                      <a:pt x="11685" y="8735"/>
                    </a:lnTo>
                    <a:lnTo>
                      <a:pt x="11995" y="7306"/>
                    </a:lnTo>
                    <a:lnTo>
                      <a:pt x="12261" y="5797"/>
                    </a:lnTo>
                    <a:lnTo>
                      <a:pt x="12393" y="4924"/>
                    </a:lnTo>
                    <a:lnTo>
                      <a:pt x="12482" y="4050"/>
                    </a:lnTo>
                    <a:lnTo>
                      <a:pt x="12526" y="3176"/>
                    </a:lnTo>
                    <a:lnTo>
                      <a:pt x="12526" y="1350"/>
                    </a:lnTo>
                    <a:lnTo>
                      <a:pt x="12438" y="397"/>
                    </a:lnTo>
                    <a:lnTo>
                      <a:pt x="12039" y="794"/>
                    </a:lnTo>
                    <a:lnTo>
                      <a:pt x="11597" y="1271"/>
                    </a:lnTo>
                    <a:lnTo>
                      <a:pt x="11110" y="1906"/>
                    </a:lnTo>
                    <a:lnTo>
                      <a:pt x="10534" y="2779"/>
                    </a:lnTo>
                    <a:lnTo>
                      <a:pt x="10003" y="3891"/>
                    </a:lnTo>
                    <a:lnTo>
                      <a:pt x="9738" y="4606"/>
                    </a:lnTo>
                    <a:lnTo>
                      <a:pt x="9516" y="5241"/>
                    </a:lnTo>
                    <a:lnTo>
                      <a:pt x="9295" y="6035"/>
                    </a:lnTo>
                    <a:lnTo>
                      <a:pt x="9118" y="6909"/>
                    </a:lnTo>
                    <a:lnTo>
                      <a:pt x="9030" y="6671"/>
                    </a:lnTo>
                    <a:lnTo>
                      <a:pt x="8808" y="6194"/>
                    </a:lnTo>
                    <a:lnTo>
                      <a:pt x="8543" y="5876"/>
                    </a:lnTo>
                    <a:lnTo>
                      <a:pt x="8410" y="5797"/>
                    </a:lnTo>
                    <a:lnTo>
                      <a:pt x="8277" y="5876"/>
                    </a:lnTo>
                    <a:lnTo>
                      <a:pt x="8144" y="6194"/>
                    </a:lnTo>
                    <a:lnTo>
                      <a:pt x="8056" y="6432"/>
                    </a:lnTo>
                    <a:lnTo>
                      <a:pt x="8056" y="6671"/>
                    </a:lnTo>
                    <a:lnTo>
                      <a:pt x="8100" y="6750"/>
                    </a:lnTo>
                    <a:lnTo>
                      <a:pt x="8189" y="7306"/>
                    </a:lnTo>
                    <a:lnTo>
                      <a:pt x="8321" y="8815"/>
                    </a:lnTo>
                    <a:lnTo>
                      <a:pt x="8410" y="9609"/>
                    </a:lnTo>
                    <a:lnTo>
                      <a:pt x="8454" y="10482"/>
                    </a:lnTo>
                    <a:lnTo>
                      <a:pt x="8454" y="11276"/>
                    </a:lnTo>
                    <a:lnTo>
                      <a:pt x="8410" y="11991"/>
                    </a:lnTo>
                    <a:lnTo>
                      <a:pt x="7879" y="10006"/>
                    </a:lnTo>
                    <a:lnTo>
                      <a:pt x="7480" y="8497"/>
                    </a:lnTo>
                    <a:lnTo>
                      <a:pt x="7082" y="6829"/>
                    </a:lnTo>
                    <a:lnTo>
                      <a:pt x="6772" y="5003"/>
                    </a:lnTo>
                    <a:lnTo>
                      <a:pt x="6639" y="4129"/>
                    </a:lnTo>
                    <a:lnTo>
                      <a:pt x="6551" y="3335"/>
                    </a:lnTo>
                    <a:lnTo>
                      <a:pt x="6507" y="2541"/>
                    </a:lnTo>
                    <a:lnTo>
                      <a:pt x="6551" y="1747"/>
                    </a:lnTo>
                    <a:lnTo>
                      <a:pt x="6595" y="1112"/>
                    </a:lnTo>
                    <a:lnTo>
                      <a:pt x="6728" y="476"/>
                    </a:lnTo>
                    <a:lnTo>
                      <a:pt x="6772" y="397"/>
                    </a:lnTo>
                    <a:lnTo>
                      <a:pt x="6772" y="238"/>
                    </a:lnTo>
                    <a:lnTo>
                      <a:pt x="6728" y="79"/>
                    </a:lnTo>
                    <a:lnTo>
                      <a:pt x="6595" y="0"/>
                    </a:lnTo>
                    <a:lnTo>
                      <a:pt x="6197" y="0"/>
                    </a:lnTo>
                    <a:lnTo>
                      <a:pt x="6064" y="79"/>
                    </a:lnTo>
                    <a:lnTo>
                      <a:pt x="5887" y="318"/>
                    </a:lnTo>
                    <a:lnTo>
                      <a:pt x="5754" y="556"/>
                    </a:lnTo>
                    <a:lnTo>
                      <a:pt x="5621" y="874"/>
                    </a:lnTo>
                    <a:lnTo>
                      <a:pt x="5577" y="1032"/>
                    </a:lnTo>
                    <a:lnTo>
                      <a:pt x="5444" y="1191"/>
                    </a:lnTo>
                    <a:lnTo>
                      <a:pt x="5400" y="1350"/>
                    </a:lnTo>
                    <a:lnTo>
                      <a:pt x="5356" y="1588"/>
                    </a:lnTo>
                    <a:lnTo>
                      <a:pt x="5400" y="2303"/>
                    </a:lnTo>
                    <a:lnTo>
                      <a:pt x="5489" y="3176"/>
                    </a:lnTo>
                    <a:lnTo>
                      <a:pt x="5621" y="4209"/>
                    </a:lnTo>
                    <a:lnTo>
                      <a:pt x="5843" y="5479"/>
                    </a:lnTo>
                    <a:lnTo>
                      <a:pt x="6152" y="6909"/>
                    </a:lnTo>
                    <a:lnTo>
                      <a:pt x="6551" y="8656"/>
                    </a:lnTo>
                    <a:lnTo>
                      <a:pt x="7569" y="12785"/>
                    </a:lnTo>
                    <a:lnTo>
                      <a:pt x="7259" y="12468"/>
                    </a:lnTo>
                    <a:lnTo>
                      <a:pt x="6905" y="11912"/>
                    </a:lnTo>
                    <a:lnTo>
                      <a:pt x="6507" y="11356"/>
                    </a:lnTo>
                    <a:lnTo>
                      <a:pt x="6197" y="10800"/>
                    </a:lnTo>
                    <a:lnTo>
                      <a:pt x="5621" y="9688"/>
                    </a:lnTo>
                    <a:lnTo>
                      <a:pt x="5400" y="9212"/>
                    </a:lnTo>
                    <a:lnTo>
                      <a:pt x="5356" y="9212"/>
                    </a:lnTo>
                    <a:lnTo>
                      <a:pt x="5267" y="9053"/>
                    </a:lnTo>
                    <a:lnTo>
                      <a:pt x="5090" y="8974"/>
                    </a:lnTo>
                    <a:lnTo>
                      <a:pt x="4869" y="9053"/>
                    </a:lnTo>
                    <a:lnTo>
                      <a:pt x="4780" y="9212"/>
                    </a:lnTo>
                    <a:lnTo>
                      <a:pt x="4736" y="9371"/>
                    </a:lnTo>
                    <a:lnTo>
                      <a:pt x="4692" y="9688"/>
                    </a:lnTo>
                    <a:lnTo>
                      <a:pt x="4825" y="10641"/>
                    </a:lnTo>
                    <a:lnTo>
                      <a:pt x="4869" y="10879"/>
                    </a:lnTo>
                    <a:lnTo>
                      <a:pt x="4382" y="10641"/>
                    </a:lnTo>
                    <a:lnTo>
                      <a:pt x="3895" y="10482"/>
                    </a:lnTo>
                    <a:lnTo>
                      <a:pt x="2567" y="10482"/>
                    </a:lnTo>
                    <a:lnTo>
                      <a:pt x="2169" y="10641"/>
                    </a:lnTo>
                    <a:lnTo>
                      <a:pt x="1461" y="10879"/>
                    </a:lnTo>
                    <a:lnTo>
                      <a:pt x="885" y="11276"/>
                    </a:lnTo>
                    <a:lnTo>
                      <a:pt x="398" y="11594"/>
                    </a:lnTo>
                    <a:lnTo>
                      <a:pt x="0" y="11991"/>
                    </a:lnTo>
                    <a:lnTo>
                      <a:pt x="398" y="12626"/>
                    </a:lnTo>
                    <a:lnTo>
                      <a:pt x="797" y="13182"/>
                    </a:lnTo>
                    <a:lnTo>
                      <a:pt x="1239" y="13659"/>
                    </a:lnTo>
                    <a:lnTo>
                      <a:pt x="1638" y="14135"/>
                    </a:lnTo>
                    <a:lnTo>
                      <a:pt x="2125" y="14532"/>
                    </a:lnTo>
                    <a:lnTo>
                      <a:pt x="2567" y="14850"/>
                    </a:lnTo>
                    <a:lnTo>
                      <a:pt x="3408" y="15326"/>
                    </a:lnTo>
                    <a:lnTo>
                      <a:pt x="4205" y="15644"/>
                    </a:lnTo>
                    <a:lnTo>
                      <a:pt x="4913" y="15882"/>
                    </a:lnTo>
                    <a:lnTo>
                      <a:pt x="5754" y="16041"/>
                    </a:lnTo>
                    <a:lnTo>
                      <a:pt x="5887" y="16121"/>
                    </a:lnTo>
                    <a:lnTo>
                      <a:pt x="5975" y="16121"/>
                    </a:lnTo>
                    <a:lnTo>
                      <a:pt x="5975" y="16200"/>
                    </a:lnTo>
                    <a:lnTo>
                      <a:pt x="5931" y="16359"/>
                    </a:lnTo>
                    <a:lnTo>
                      <a:pt x="5754" y="16518"/>
                    </a:lnTo>
                    <a:lnTo>
                      <a:pt x="5444" y="16597"/>
                    </a:lnTo>
                    <a:lnTo>
                      <a:pt x="5090" y="16756"/>
                    </a:lnTo>
                    <a:lnTo>
                      <a:pt x="4648" y="17153"/>
                    </a:lnTo>
                    <a:lnTo>
                      <a:pt x="4426" y="17391"/>
                    </a:lnTo>
                    <a:lnTo>
                      <a:pt x="4161" y="17709"/>
                    </a:lnTo>
                    <a:lnTo>
                      <a:pt x="3895" y="18106"/>
                    </a:lnTo>
                    <a:lnTo>
                      <a:pt x="3674" y="18582"/>
                    </a:lnTo>
                    <a:lnTo>
                      <a:pt x="3408" y="19218"/>
                    </a:lnTo>
                    <a:lnTo>
                      <a:pt x="3187" y="19853"/>
                    </a:lnTo>
                    <a:lnTo>
                      <a:pt x="2966" y="20647"/>
                    </a:lnTo>
                    <a:lnTo>
                      <a:pt x="2744" y="21600"/>
                    </a:lnTo>
                    <a:lnTo>
                      <a:pt x="14430" y="21600"/>
                    </a:lnTo>
                    <a:lnTo>
                      <a:pt x="13987" y="20329"/>
                    </a:lnTo>
                    <a:lnTo>
                      <a:pt x="13544" y="19218"/>
                    </a:lnTo>
                    <a:lnTo>
                      <a:pt x="13279" y="18741"/>
                    </a:lnTo>
                    <a:lnTo>
                      <a:pt x="12969" y="18344"/>
                    </a:lnTo>
                    <a:lnTo>
                      <a:pt x="12703" y="18026"/>
                    </a:lnTo>
                    <a:lnTo>
                      <a:pt x="12393" y="17788"/>
                    </a:lnTo>
                    <a:lnTo>
                      <a:pt x="12349" y="17709"/>
                    </a:lnTo>
                    <a:lnTo>
                      <a:pt x="12305" y="17550"/>
                    </a:lnTo>
                    <a:lnTo>
                      <a:pt x="12305" y="17391"/>
                    </a:lnTo>
                    <a:lnTo>
                      <a:pt x="12482" y="17391"/>
                    </a:lnTo>
                    <a:lnTo>
                      <a:pt x="13057" y="17550"/>
                    </a:lnTo>
                    <a:lnTo>
                      <a:pt x="13943" y="17868"/>
                    </a:lnTo>
                    <a:lnTo>
                      <a:pt x="14430" y="18026"/>
                    </a:lnTo>
                    <a:lnTo>
                      <a:pt x="15403" y="18026"/>
                    </a:lnTo>
                    <a:lnTo>
                      <a:pt x="15846" y="17947"/>
                    </a:lnTo>
                    <a:lnTo>
                      <a:pt x="16598" y="17550"/>
                    </a:lnTo>
                    <a:lnTo>
                      <a:pt x="17085" y="17312"/>
                    </a:lnTo>
                    <a:lnTo>
                      <a:pt x="17661" y="16915"/>
                    </a:lnTo>
                    <a:lnTo>
                      <a:pt x="18369" y="16359"/>
                    </a:lnTo>
                    <a:lnTo>
                      <a:pt x="19254" y="15565"/>
                    </a:lnTo>
                    <a:lnTo>
                      <a:pt x="20316" y="14532"/>
                    </a:lnTo>
                    <a:lnTo>
                      <a:pt x="21600" y="13182"/>
                    </a:lnTo>
                    <a:lnTo>
                      <a:pt x="21379" y="13262"/>
                    </a:lnTo>
                    <a:lnTo>
                      <a:pt x="21069" y="13262"/>
                    </a:lnTo>
                    <a:lnTo>
                      <a:pt x="20582" y="13182"/>
                    </a:lnTo>
                    <a:lnTo>
                      <a:pt x="19918" y="13024"/>
                    </a:lnTo>
                    <a:lnTo>
                      <a:pt x="19033" y="12547"/>
                    </a:lnTo>
                    <a:lnTo>
                      <a:pt x="17926" y="11832"/>
                    </a:lnTo>
                    <a:lnTo>
                      <a:pt x="16554" y="10879"/>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sp>
        <p:nvSpPr>
          <p:cNvPr id="1595" name="Title Text"/>
          <p:cNvSpPr txBox="1">
            <a:spLocks noGrp="1"/>
          </p:cNvSpPr>
          <p:nvPr>
            <p:ph type="title"/>
          </p:nvPr>
        </p:nvSpPr>
        <p:spPr>
          <a:xfrm>
            <a:off x="1457799" y="516180"/>
            <a:ext cx="21468803" cy="1527201"/>
          </a:xfrm>
          <a:prstGeom prst="rect">
            <a:avLst/>
          </a:prstGeom>
        </p:spPr>
        <p:txBody>
          <a:bodyPr lIns="243794" tIns="243794" rIns="243794" bIns="243794"/>
          <a:lstStyle>
            <a:lvl1pPr defTabSz="1088547">
              <a:defRPr sz="9600">
                <a:latin typeface="Verdana"/>
                <a:ea typeface="Verdana"/>
                <a:cs typeface="Verdana"/>
                <a:sym typeface="Verdana"/>
              </a:defRPr>
            </a:lvl1pPr>
          </a:lstStyle>
          <a:p>
            <a:r>
              <a:t>Title Text</a:t>
            </a:r>
          </a:p>
        </p:txBody>
      </p:sp>
      <p:sp>
        <p:nvSpPr>
          <p:cNvPr id="15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HEADLINE DESIGN  2">
    <p:spTree>
      <p:nvGrpSpPr>
        <p:cNvPr id="1" name=""/>
        <p:cNvGrpSpPr/>
        <p:nvPr/>
      </p:nvGrpSpPr>
      <p:grpSpPr>
        <a:xfrm>
          <a:off x="0" y="0"/>
          <a:ext cx="0" cy="0"/>
          <a:chOff x="0" y="0"/>
          <a:chExt cx="0" cy="0"/>
        </a:xfrm>
      </p:grpSpPr>
      <p:grpSp>
        <p:nvGrpSpPr>
          <p:cNvPr id="113" name="Google Shape;90;p8"/>
          <p:cNvGrpSpPr/>
          <p:nvPr/>
        </p:nvGrpSpPr>
        <p:grpSpPr>
          <a:xfrm>
            <a:off x="17789977" y="3693811"/>
            <a:ext cx="5578960" cy="4527545"/>
            <a:chOff x="49" y="-1"/>
            <a:chExt cx="5578959" cy="4527543"/>
          </a:xfrm>
        </p:grpSpPr>
        <p:sp>
          <p:nvSpPr>
            <p:cNvPr id="111" name="Google Shape;91;p8"/>
            <p:cNvSpPr/>
            <p:nvPr/>
          </p:nvSpPr>
          <p:spPr>
            <a:xfrm rot="10800000">
              <a:off x="49" y="-1"/>
              <a:ext cx="5578960" cy="4527544"/>
            </a:xfrm>
            <a:custGeom>
              <a:avLst/>
              <a:gdLst/>
              <a:ahLst/>
              <a:cxnLst>
                <a:cxn ang="0">
                  <a:pos x="wd2" y="hd2"/>
                </a:cxn>
                <a:cxn ang="5400000">
                  <a:pos x="wd2" y="hd2"/>
                </a:cxn>
                <a:cxn ang="10800000">
                  <a:pos x="wd2" y="hd2"/>
                </a:cxn>
                <a:cxn ang="16200000">
                  <a:pos x="wd2" y="hd2"/>
                </a:cxn>
              </a:cxnLst>
              <a:rect l="0" t="0" r="r" b="b"/>
              <a:pathLst>
                <a:path w="21005" h="21600" extrusionOk="0">
                  <a:moveTo>
                    <a:pt x="12104" y="1446"/>
                  </a:moveTo>
                  <a:cubicBezTo>
                    <a:pt x="12171" y="1446"/>
                    <a:pt x="12238" y="1448"/>
                    <a:pt x="12306" y="1451"/>
                  </a:cubicBezTo>
                  <a:cubicBezTo>
                    <a:pt x="12754" y="1467"/>
                    <a:pt x="12996" y="1627"/>
                    <a:pt x="13103" y="1868"/>
                  </a:cubicBezTo>
                  <a:cubicBezTo>
                    <a:pt x="12231" y="2188"/>
                    <a:pt x="11375" y="2813"/>
                    <a:pt x="10873" y="3236"/>
                  </a:cubicBezTo>
                  <a:cubicBezTo>
                    <a:pt x="10850" y="3257"/>
                    <a:pt x="10826" y="3278"/>
                    <a:pt x="10802" y="3297"/>
                  </a:cubicBezTo>
                  <a:cubicBezTo>
                    <a:pt x="10737" y="3145"/>
                    <a:pt x="10617" y="3019"/>
                    <a:pt x="10458" y="2950"/>
                  </a:cubicBezTo>
                  <a:cubicBezTo>
                    <a:pt x="10880" y="2508"/>
                    <a:pt x="10483" y="1876"/>
                    <a:pt x="9972" y="1876"/>
                  </a:cubicBezTo>
                  <a:cubicBezTo>
                    <a:pt x="9946" y="1876"/>
                    <a:pt x="9919" y="1879"/>
                    <a:pt x="9893" y="1881"/>
                  </a:cubicBezTo>
                  <a:cubicBezTo>
                    <a:pt x="10598" y="1609"/>
                    <a:pt x="11337" y="1446"/>
                    <a:pt x="12104" y="1446"/>
                  </a:cubicBezTo>
                  <a:close/>
                  <a:moveTo>
                    <a:pt x="12654" y="3755"/>
                  </a:moveTo>
                  <a:cubicBezTo>
                    <a:pt x="12598" y="3859"/>
                    <a:pt x="12541" y="3959"/>
                    <a:pt x="12486" y="4051"/>
                  </a:cubicBezTo>
                  <a:cubicBezTo>
                    <a:pt x="12420" y="4035"/>
                    <a:pt x="12356" y="4022"/>
                    <a:pt x="12290" y="4011"/>
                  </a:cubicBezTo>
                  <a:cubicBezTo>
                    <a:pt x="12413" y="3920"/>
                    <a:pt x="12534" y="3834"/>
                    <a:pt x="12654" y="3755"/>
                  </a:cubicBezTo>
                  <a:close/>
                  <a:moveTo>
                    <a:pt x="14306" y="3187"/>
                  </a:moveTo>
                  <a:cubicBezTo>
                    <a:pt x="14363" y="3219"/>
                    <a:pt x="14405" y="3269"/>
                    <a:pt x="14431" y="3338"/>
                  </a:cubicBezTo>
                  <a:cubicBezTo>
                    <a:pt x="14578" y="3736"/>
                    <a:pt x="14351" y="4205"/>
                    <a:pt x="14066" y="4617"/>
                  </a:cubicBezTo>
                  <a:cubicBezTo>
                    <a:pt x="13862" y="4732"/>
                    <a:pt x="13663" y="4861"/>
                    <a:pt x="13470" y="4997"/>
                  </a:cubicBezTo>
                  <a:cubicBezTo>
                    <a:pt x="13479" y="4983"/>
                    <a:pt x="13489" y="4968"/>
                    <a:pt x="13497" y="4955"/>
                  </a:cubicBezTo>
                  <a:cubicBezTo>
                    <a:pt x="13805" y="4473"/>
                    <a:pt x="14121" y="3839"/>
                    <a:pt x="14306" y="3187"/>
                  </a:cubicBezTo>
                  <a:close/>
                  <a:moveTo>
                    <a:pt x="11426" y="5446"/>
                  </a:moveTo>
                  <a:cubicBezTo>
                    <a:pt x="11247" y="5666"/>
                    <a:pt x="11057" y="5872"/>
                    <a:pt x="10854" y="6066"/>
                  </a:cubicBezTo>
                  <a:cubicBezTo>
                    <a:pt x="10832" y="5931"/>
                    <a:pt x="10777" y="5803"/>
                    <a:pt x="10699" y="5696"/>
                  </a:cubicBezTo>
                  <a:cubicBezTo>
                    <a:pt x="10937" y="5579"/>
                    <a:pt x="11180" y="5493"/>
                    <a:pt x="11426" y="5446"/>
                  </a:cubicBezTo>
                  <a:close/>
                  <a:moveTo>
                    <a:pt x="3229" y="5735"/>
                  </a:moveTo>
                  <a:cubicBezTo>
                    <a:pt x="2679" y="6413"/>
                    <a:pt x="2152" y="7114"/>
                    <a:pt x="1643" y="7827"/>
                  </a:cubicBezTo>
                  <a:cubicBezTo>
                    <a:pt x="1961" y="7030"/>
                    <a:pt x="2570" y="6335"/>
                    <a:pt x="3229" y="5735"/>
                  </a:cubicBezTo>
                  <a:close/>
                  <a:moveTo>
                    <a:pt x="8257" y="7572"/>
                  </a:moveTo>
                  <a:cubicBezTo>
                    <a:pt x="8257" y="7592"/>
                    <a:pt x="8258" y="7613"/>
                    <a:pt x="8259" y="7634"/>
                  </a:cubicBezTo>
                  <a:cubicBezTo>
                    <a:pt x="8130" y="7809"/>
                    <a:pt x="8003" y="7983"/>
                    <a:pt x="7875" y="8158"/>
                  </a:cubicBezTo>
                  <a:cubicBezTo>
                    <a:pt x="7533" y="8366"/>
                    <a:pt x="7196" y="8575"/>
                    <a:pt x="6871" y="8790"/>
                  </a:cubicBezTo>
                  <a:cubicBezTo>
                    <a:pt x="7326" y="8377"/>
                    <a:pt x="7792" y="7975"/>
                    <a:pt x="8257" y="7572"/>
                  </a:cubicBezTo>
                  <a:close/>
                  <a:moveTo>
                    <a:pt x="19478" y="9334"/>
                  </a:moveTo>
                  <a:cubicBezTo>
                    <a:pt x="19749" y="9713"/>
                    <a:pt x="19374" y="10769"/>
                    <a:pt x="19115" y="11447"/>
                  </a:cubicBezTo>
                  <a:cubicBezTo>
                    <a:pt x="19073" y="11439"/>
                    <a:pt x="19032" y="11437"/>
                    <a:pt x="18990" y="11436"/>
                  </a:cubicBezTo>
                  <a:cubicBezTo>
                    <a:pt x="19138" y="10978"/>
                    <a:pt x="19238" y="10512"/>
                    <a:pt x="19251" y="10053"/>
                  </a:cubicBezTo>
                  <a:cubicBezTo>
                    <a:pt x="19284" y="10006"/>
                    <a:pt x="19318" y="9964"/>
                    <a:pt x="19350" y="9918"/>
                  </a:cubicBezTo>
                  <a:cubicBezTo>
                    <a:pt x="19462" y="9761"/>
                    <a:pt x="19489" y="9598"/>
                    <a:pt x="19464" y="9449"/>
                  </a:cubicBezTo>
                  <a:cubicBezTo>
                    <a:pt x="19493" y="9408"/>
                    <a:pt x="19501" y="9368"/>
                    <a:pt x="19478" y="9334"/>
                  </a:cubicBezTo>
                  <a:close/>
                  <a:moveTo>
                    <a:pt x="5584" y="11300"/>
                  </a:moveTo>
                  <a:cubicBezTo>
                    <a:pt x="5057" y="12020"/>
                    <a:pt x="4528" y="12739"/>
                    <a:pt x="3993" y="13452"/>
                  </a:cubicBezTo>
                  <a:cubicBezTo>
                    <a:pt x="3987" y="13455"/>
                    <a:pt x="3983" y="13458"/>
                    <a:pt x="3977" y="13461"/>
                  </a:cubicBezTo>
                  <a:cubicBezTo>
                    <a:pt x="4181" y="13168"/>
                    <a:pt x="4378" y="12883"/>
                    <a:pt x="4552" y="12611"/>
                  </a:cubicBezTo>
                  <a:cubicBezTo>
                    <a:pt x="4769" y="12275"/>
                    <a:pt x="4967" y="11924"/>
                    <a:pt x="5159" y="11568"/>
                  </a:cubicBezTo>
                  <a:cubicBezTo>
                    <a:pt x="5303" y="11480"/>
                    <a:pt x="5445" y="11390"/>
                    <a:pt x="5584" y="11300"/>
                  </a:cubicBezTo>
                  <a:close/>
                  <a:moveTo>
                    <a:pt x="11301" y="13888"/>
                  </a:moveTo>
                  <a:cubicBezTo>
                    <a:pt x="11265" y="14048"/>
                    <a:pt x="11230" y="14210"/>
                    <a:pt x="11200" y="14371"/>
                  </a:cubicBezTo>
                  <a:cubicBezTo>
                    <a:pt x="10773" y="14977"/>
                    <a:pt x="10320" y="15561"/>
                    <a:pt x="9842" y="16130"/>
                  </a:cubicBezTo>
                  <a:cubicBezTo>
                    <a:pt x="9848" y="16083"/>
                    <a:pt x="9854" y="16038"/>
                    <a:pt x="9861" y="15993"/>
                  </a:cubicBezTo>
                  <a:cubicBezTo>
                    <a:pt x="9883" y="15842"/>
                    <a:pt x="9912" y="15692"/>
                    <a:pt x="9940" y="15542"/>
                  </a:cubicBezTo>
                  <a:cubicBezTo>
                    <a:pt x="10078" y="15324"/>
                    <a:pt x="10216" y="15108"/>
                    <a:pt x="10355" y="14892"/>
                  </a:cubicBezTo>
                  <a:cubicBezTo>
                    <a:pt x="10674" y="14560"/>
                    <a:pt x="10990" y="14226"/>
                    <a:pt x="11301" y="13888"/>
                  </a:cubicBezTo>
                  <a:close/>
                  <a:moveTo>
                    <a:pt x="10036" y="11113"/>
                  </a:moveTo>
                  <a:cubicBezTo>
                    <a:pt x="9908" y="11393"/>
                    <a:pt x="9784" y="11680"/>
                    <a:pt x="9664" y="11970"/>
                  </a:cubicBezTo>
                  <a:cubicBezTo>
                    <a:pt x="8986" y="12865"/>
                    <a:pt x="8341" y="13782"/>
                    <a:pt x="7743" y="14685"/>
                  </a:cubicBezTo>
                  <a:cubicBezTo>
                    <a:pt x="7600" y="14900"/>
                    <a:pt x="7383" y="15265"/>
                    <a:pt x="7161" y="15697"/>
                  </a:cubicBezTo>
                  <a:cubicBezTo>
                    <a:pt x="6820" y="16028"/>
                    <a:pt x="6427" y="16389"/>
                    <a:pt x="5984" y="16561"/>
                  </a:cubicBezTo>
                  <a:cubicBezTo>
                    <a:pt x="6027" y="16288"/>
                    <a:pt x="6116" y="16022"/>
                    <a:pt x="6228" y="15760"/>
                  </a:cubicBezTo>
                  <a:cubicBezTo>
                    <a:pt x="7080" y="14421"/>
                    <a:pt x="8102" y="13183"/>
                    <a:pt x="9107" y="11935"/>
                  </a:cubicBezTo>
                  <a:cubicBezTo>
                    <a:pt x="9427" y="11679"/>
                    <a:pt x="9735" y="11403"/>
                    <a:pt x="10036" y="11113"/>
                  </a:cubicBezTo>
                  <a:close/>
                  <a:moveTo>
                    <a:pt x="15198" y="16256"/>
                  </a:moveTo>
                  <a:cubicBezTo>
                    <a:pt x="14936" y="16807"/>
                    <a:pt x="14616" y="17507"/>
                    <a:pt x="14212" y="18104"/>
                  </a:cubicBezTo>
                  <a:cubicBezTo>
                    <a:pt x="14263" y="17821"/>
                    <a:pt x="14329" y="17536"/>
                    <a:pt x="14409" y="17250"/>
                  </a:cubicBezTo>
                  <a:cubicBezTo>
                    <a:pt x="14425" y="17211"/>
                    <a:pt x="14442" y="17173"/>
                    <a:pt x="14460" y="17134"/>
                  </a:cubicBezTo>
                  <a:cubicBezTo>
                    <a:pt x="14709" y="16846"/>
                    <a:pt x="14956" y="16552"/>
                    <a:pt x="15198" y="16256"/>
                  </a:cubicBezTo>
                  <a:close/>
                  <a:moveTo>
                    <a:pt x="17278" y="15689"/>
                  </a:moveTo>
                  <a:cubicBezTo>
                    <a:pt x="16956" y="16341"/>
                    <a:pt x="16622" y="16959"/>
                    <a:pt x="16232" y="17573"/>
                  </a:cubicBezTo>
                  <a:cubicBezTo>
                    <a:pt x="15926" y="18058"/>
                    <a:pt x="15617" y="18540"/>
                    <a:pt x="15279" y="18999"/>
                  </a:cubicBezTo>
                  <a:cubicBezTo>
                    <a:pt x="15588" y="18550"/>
                    <a:pt x="15859" y="18065"/>
                    <a:pt x="16106" y="17607"/>
                  </a:cubicBezTo>
                  <a:cubicBezTo>
                    <a:pt x="16429" y="17010"/>
                    <a:pt x="16726" y="16395"/>
                    <a:pt x="17015" y="15777"/>
                  </a:cubicBezTo>
                  <a:cubicBezTo>
                    <a:pt x="17106" y="15753"/>
                    <a:pt x="17192" y="15723"/>
                    <a:pt x="17278" y="15689"/>
                  </a:cubicBezTo>
                  <a:close/>
                  <a:moveTo>
                    <a:pt x="9537" y="19057"/>
                  </a:moveTo>
                  <a:cubicBezTo>
                    <a:pt x="9530" y="19139"/>
                    <a:pt x="9537" y="19219"/>
                    <a:pt x="9554" y="19296"/>
                  </a:cubicBezTo>
                  <a:cubicBezTo>
                    <a:pt x="9324" y="19376"/>
                    <a:pt x="9092" y="19427"/>
                    <a:pt x="8860" y="19445"/>
                  </a:cubicBezTo>
                  <a:cubicBezTo>
                    <a:pt x="9089" y="19332"/>
                    <a:pt x="9316" y="19202"/>
                    <a:pt x="9537" y="19057"/>
                  </a:cubicBezTo>
                  <a:close/>
                  <a:moveTo>
                    <a:pt x="11846" y="0"/>
                  </a:moveTo>
                  <a:cubicBezTo>
                    <a:pt x="10768" y="0"/>
                    <a:pt x="9628" y="409"/>
                    <a:pt x="8597" y="965"/>
                  </a:cubicBezTo>
                  <a:cubicBezTo>
                    <a:pt x="8491" y="717"/>
                    <a:pt x="8246" y="525"/>
                    <a:pt x="7988" y="525"/>
                  </a:cubicBezTo>
                  <a:cubicBezTo>
                    <a:pt x="7928" y="525"/>
                    <a:pt x="7868" y="535"/>
                    <a:pt x="7808" y="557"/>
                  </a:cubicBezTo>
                  <a:cubicBezTo>
                    <a:pt x="6525" y="1035"/>
                    <a:pt x="5643" y="2322"/>
                    <a:pt x="4878" y="3513"/>
                  </a:cubicBezTo>
                  <a:cubicBezTo>
                    <a:pt x="4452" y="3792"/>
                    <a:pt x="4041" y="4089"/>
                    <a:pt x="3648" y="4387"/>
                  </a:cubicBezTo>
                  <a:cubicBezTo>
                    <a:pt x="2441" y="5304"/>
                    <a:pt x="1037" y="6554"/>
                    <a:pt x="684" y="8152"/>
                  </a:cubicBezTo>
                  <a:cubicBezTo>
                    <a:pt x="636" y="8371"/>
                    <a:pt x="745" y="8632"/>
                    <a:pt x="970" y="8683"/>
                  </a:cubicBezTo>
                  <a:cubicBezTo>
                    <a:pt x="991" y="8688"/>
                    <a:pt x="1013" y="8689"/>
                    <a:pt x="1035" y="8692"/>
                  </a:cubicBezTo>
                  <a:cubicBezTo>
                    <a:pt x="721" y="9146"/>
                    <a:pt x="413" y="9600"/>
                    <a:pt x="107" y="10054"/>
                  </a:cubicBezTo>
                  <a:cubicBezTo>
                    <a:pt x="-173" y="10468"/>
                    <a:pt x="143" y="10944"/>
                    <a:pt x="530" y="11066"/>
                  </a:cubicBezTo>
                  <a:cubicBezTo>
                    <a:pt x="456" y="11333"/>
                    <a:pt x="409" y="11608"/>
                    <a:pt x="395" y="11895"/>
                  </a:cubicBezTo>
                  <a:cubicBezTo>
                    <a:pt x="385" y="12127"/>
                    <a:pt x="529" y="12415"/>
                    <a:pt x="734" y="12515"/>
                  </a:cubicBezTo>
                  <a:cubicBezTo>
                    <a:pt x="800" y="12547"/>
                    <a:pt x="867" y="12576"/>
                    <a:pt x="934" y="12602"/>
                  </a:cubicBezTo>
                  <a:cubicBezTo>
                    <a:pt x="533" y="13397"/>
                    <a:pt x="210" y="14228"/>
                    <a:pt x="30" y="15123"/>
                  </a:cubicBezTo>
                  <a:cubicBezTo>
                    <a:pt x="-57" y="15559"/>
                    <a:pt x="276" y="16024"/>
                    <a:pt x="676" y="16024"/>
                  </a:cubicBezTo>
                  <a:cubicBezTo>
                    <a:pt x="740" y="16024"/>
                    <a:pt x="806" y="16012"/>
                    <a:pt x="873" y="15985"/>
                  </a:cubicBezTo>
                  <a:cubicBezTo>
                    <a:pt x="500" y="16794"/>
                    <a:pt x="239" y="17635"/>
                    <a:pt x="203" y="18508"/>
                  </a:cubicBezTo>
                  <a:cubicBezTo>
                    <a:pt x="185" y="18919"/>
                    <a:pt x="549" y="19217"/>
                    <a:pt x="904" y="19217"/>
                  </a:cubicBezTo>
                  <a:cubicBezTo>
                    <a:pt x="1068" y="19217"/>
                    <a:pt x="1230" y="19153"/>
                    <a:pt x="1353" y="19009"/>
                  </a:cubicBezTo>
                  <a:cubicBezTo>
                    <a:pt x="1710" y="18583"/>
                    <a:pt x="2061" y="18152"/>
                    <a:pt x="2411" y="17719"/>
                  </a:cubicBezTo>
                  <a:cubicBezTo>
                    <a:pt x="2430" y="18084"/>
                    <a:pt x="2796" y="18364"/>
                    <a:pt x="3145" y="18364"/>
                  </a:cubicBezTo>
                  <a:cubicBezTo>
                    <a:pt x="3262" y="18364"/>
                    <a:pt x="3377" y="18334"/>
                    <a:pt x="3477" y="18263"/>
                  </a:cubicBezTo>
                  <a:cubicBezTo>
                    <a:pt x="3398" y="18491"/>
                    <a:pt x="3325" y="18721"/>
                    <a:pt x="3259" y="18957"/>
                  </a:cubicBezTo>
                  <a:cubicBezTo>
                    <a:pt x="3145" y="19372"/>
                    <a:pt x="3485" y="19888"/>
                    <a:pt x="3899" y="19888"/>
                  </a:cubicBezTo>
                  <a:cubicBezTo>
                    <a:pt x="3966" y="19888"/>
                    <a:pt x="4036" y="19875"/>
                    <a:pt x="4105" y="19844"/>
                  </a:cubicBezTo>
                  <a:cubicBezTo>
                    <a:pt x="4926" y="19490"/>
                    <a:pt x="5664" y="19016"/>
                    <a:pt x="6348" y="18471"/>
                  </a:cubicBezTo>
                  <a:cubicBezTo>
                    <a:pt x="6312" y="18693"/>
                    <a:pt x="6284" y="18919"/>
                    <a:pt x="6274" y="19148"/>
                  </a:cubicBezTo>
                  <a:cubicBezTo>
                    <a:pt x="6257" y="19563"/>
                    <a:pt x="6604" y="19858"/>
                    <a:pt x="6969" y="19878"/>
                  </a:cubicBezTo>
                  <a:lnTo>
                    <a:pt x="6986" y="19878"/>
                  </a:lnTo>
                  <a:cubicBezTo>
                    <a:pt x="7135" y="20300"/>
                    <a:pt x="7426" y="20647"/>
                    <a:pt x="7917" y="20824"/>
                  </a:cubicBezTo>
                  <a:cubicBezTo>
                    <a:pt x="8199" y="20926"/>
                    <a:pt x="8487" y="20971"/>
                    <a:pt x="8773" y="20971"/>
                  </a:cubicBezTo>
                  <a:cubicBezTo>
                    <a:pt x="9859" y="20971"/>
                    <a:pt x="10949" y="20320"/>
                    <a:pt x="11864" y="19615"/>
                  </a:cubicBezTo>
                  <a:cubicBezTo>
                    <a:pt x="12055" y="19520"/>
                    <a:pt x="12238" y="19406"/>
                    <a:pt x="12411" y="19275"/>
                  </a:cubicBezTo>
                  <a:cubicBezTo>
                    <a:pt x="12381" y="19512"/>
                    <a:pt x="12362" y="19754"/>
                    <a:pt x="12355" y="20002"/>
                  </a:cubicBezTo>
                  <a:cubicBezTo>
                    <a:pt x="12346" y="20371"/>
                    <a:pt x="12635" y="20687"/>
                    <a:pt x="12968" y="20738"/>
                  </a:cubicBezTo>
                  <a:cubicBezTo>
                    <a:pt x="13215" y="21219"/>
                    <a:pt x="13678" y="21600"/>
                    <a:pt x="14191" y="21600"/>
                  </a:cubicBezTo>
                  <a:cubicBezTo>
                    <a:pt x="14237" y="21600"/>
                    <a:pt x="14284" y="21597"/>
                    <a:pt x="14331" y="21591"/>
                  </a:cubicBezTo>
                  <a:cubicBezTo>
                    <a:pt x="15169" y="21476"/>
                    <a:pt x="15781" y="20718"/>
                    <a:pt x="16283" y="20069"/>
                  </a:cubicBezTo>
                  <a:cubicBezTo>
                    <a:pt x="17127" y="18977"/>
                    <a:pt x="17857" y="17794"/>
                    <a:pt x="18476" y="16552"/>
                  </a:cubicBezTo>
                  <a:cubicBezTo>
                    <a:pt x="19227" y="15048"/>
                    <a:pt x="19936" y="13514"/>
                    <a:pt x="20492" y="11918"/>
                  </a:cubicBezTo>
                  <a:cubicBezTo>
                    <a:pt x="20852" y="10886"/>
                    <a:pt x="21427" y="9171"/>
                    <a:pt x="20516" y="8265"/>
                  </a:cubicBezTo>
                  <a:cubicBezTo>
                    <a:pt x="20228" y="7979"/>
                    <a:pt x="19922" y="7861"/>
                    <a:pt x="19613" y="7861"/>
                  </a:cubicBezTo>
                  <a:cubicBezTo>
                    <a:pt x="19365" y="7861"/>
                    <a:pt x="19116" y="7937"/>
                    <a:pt x="18876" y="8064"/>
                  </a:cubicBezTo>
                  <a:cubicBezTo>
                    <a:pt x="19219" y="7459"/>
                    <a:pt x="19574" y="6863"/>
                    <a:pt x="19956" y="6289"/>
                  </a:cubicBezTo>
                  <a:cubicBezTo>
                    <a:pt x="20312" y="5755"/>
                    <a:pt x="19826" y="5216"/>
                    <a:pt x="19326" y="5216"/>
                  </a:cubicBezTo>
                  <a:cubicBezTo>
                    <a:pt x="19164" y="5216"/>
                    <a:pt x="19002" y="5273"/>
                    <a:pt x="18866" y="5404"/>
                  </a:cubicBezTo>
                  <a:cubicBezTo>
                    <a:pt x="18532" y="5727"/>
                    <a:pt x="18224" y="6067"/>
                    <a:pt x="17933" y="6419"/>
                  </a:cubicBezTo>
                  <a:cubicBezTo>
                    <a:pt x="17803" y="6173"/>
                    <a:pt x="17564" y="6054"/>
                    <a:pt x="17298" y="6054"/>
                  </a:cubicBezTo>
                  <a:cubicBezTo>
                    <a:pt x="17246" y="6054"/>
                    <a:pt x="17193" y="6058"/>
                    <a:pt x="17141" y="6067"/>
                  </a:cubicBezTo>
                  <a:cubicBezTo>
                    <a:pt x="17122" y="6071"/>
                    <a:pt x="17102" y="6076"/>
                    <a:pt x="17083" y="6079"/>
                  </a:cubicBezTo>
                  <a:cubicBezTo>
                    <a:pt x="17131" y="5872"/>
                    <a:pt x="17158" y="5662"/>
                    <a:pt x="17154" y="5450"/>
                  </a:cubicBezTo>
                  <a:cubicBezTo>
                    <a:pt x="17141" y="4795"/>
                    <a:pt x="16730" y="4377"/>
                    <a:pt x="16212" y="4204"/>
                  </a:cubicBezTo>
                  <a:cubicBezTo>
                    <a:pt x="16118" y="4067"/>
                    <a:pt x="15980" y="3970"/>
                    <a:pt x="15810" y="3948"/>
                  </a:cubicBezTo>
                  <a:cubicBezTo>
                    <a:pt x="15908" y="3352"/>
                    <a:pt x="15795" y="2756"/>
                    <a:pt x="15331" y="2206"/>
                  </a:cubicBezTo>
                  <a:cubicBezTo>
                    <a:pt x="15078" y="1903"/>
                    <a:pt x="14768" y="1743"/>
                    <a:pt x="14430" y="1685"/>
                  </a:cubicBezTo>
                  <a:cubicBezTo>
                    <a:pt x="14331" y="1138"/>
                    <a:pt x="14032" y="661"/>
                    <a:pt x="13424" y="355"/>
                  </a:cubicBezTo>
                  <a:cubicBezTo>
                    <a:pt x="12929" y="107"/>
                    <a:pt x="12395" y="0"/>
                    <a:pt x="11846" y="0"/>
                  </a:cubicBezTo>
                  <a:close/>
                </a:path>
              </a:pathLst>
            </a:custGeom>
            <a:solidFill>
              <a:srgbClr val="FFFFFF">
                <a:alpha val="8039"/>
              </a:srgbClr>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2" name="Google Shape;92;p8"/>
            <p:cNvSpPr/>
            <p:nvPr/>
          </p:nvSpPr>
          <p:spPr>
            <a:xfrm rot="10800000">
              <a:off x="926237" y="656736"/>
              <a:ext cx="4019304" cy="3404539"/>
            </a:xfrm>
            <a:custGeom>
              <a:avLst/>
              <a:gdLst/>
              <a:ahLst/>
              <a:cxnLst>
                <a:cxn ang="0">
                  <a:pos x="wd2" y="hd2"/>
                </a:cxn>
                <a:cxn ang="5400000">
                  <a:pos x="wd2" y="hd2"/>
                </a:cxn>
                <a:cxn ang="10800000">
                  <a:pos x="wd2" y="hd2"/>
                </a:cxn>
                <a:cxn ang="16200000">
                  <a:pos x="wd2" y="hd2"/>
                </a:cxn>
              </a:cxnLst>
              <a:rect l="0" t="0" r="r" b="b"/>
              <a:pathLst>
                <a:path w="21162" h="21600" extrusionOk="0">
                  <a:moveTo>
                    <a:pt x="9521" y="1474"/>
                  </a:moveTo>
                  <a:cubicBezTo>
                    <a:pt x="10000" y="1474"/>
                    <a:pt x="10713" y="1743"/>
                    <a:pt x="11214" y="1944"/>
                  </a:cubicBezTo>
                  <a:cubicBezTo>
                    <a:pt x="11207" y="1986"/>
                    <a:pt x="11204" y="2029"/>
                    <a:pt x="11204" y="2071"/>
                  </a:cubicBezTo>
                  <a:cubicBezTo>
                    <a:pt x="10755" y="1920"/>
                    <a:pt x="10299" y="1816"/>
                    <a:pt x="9848" y="1804"/>
                  </a:cubicBezTo>
                  <a:cubicBezTo>
                    <a:pt x="9803" y="1770"/>
                    <a:pt x="9761" y="1735"/>
                    <a:pt x="9716" y="1702"/>
                  </a:cubicBezTo>
                  <a:cubicBezTo>
                    <a:pt x="9596" y="1613"/>
                    <a:pt x="9474" y="1576"/>
                    <a:pt x="9356" y="1576"/>
                  </a:cubicBezTo>
                  <a:cubicBezTo>
                    <a:pt x="9323" y="1576"/>
                    <a:pt x="9289" y="1578"/>
                    <a:pt x="9256" y="1584"/>
                  </a:cubicBezTo>
                  <a:cubicBezTo>
                    <a:pt x="9232" y="1566"/>
                    <a:pt x="9208" y="1556"/>
                    <a:pt x="9185" y="1556"/>
                  </a:cubicBezTo>
                  <a:cubicBezTo>
                    <a:pt x="9170" y="1556"/>
                    <a:pt x="9155" y="1562"/>
                    <a:pt x="9141" y="1572"/>
                  </a:cubicBezTo>
                  <a:cubicBezTo>
                    <a:pt x="9232" y="1502"/>
                    <a:pt x="9364" y="1474"/>
                    <a:pt x="9521" y="1474"/>
                  </a:cubicBezTo>
                  <a:close/>
                  <a:moveTo>
                    <a:pt x="15369" y="3834"/>
                  </a:moveTo>
                  <a:cubicBezTo>
                    <a:pt x="16008" y="4165"/>
                    <a:pt x="16613" y="4507"/>
                    <a:pt x="17216" y="4907"/>
                  </a:cubicBezTo>
                  <a:cubicBezTo>
                    <a:pt x="17691" y="5223"/>
                    <a:pt x="18163" y="5541"/>
                    <a:pt x="18613" y="5889"/>
                  </a:cubicBezTo>
                  <a:cubicBezTo>
                    <a:pt x="18172" y="5570"/>
                    <a:pt x="17698" y="5293"/>
                    <a:pt x="17250" y="5038"/>
                  </a:cubicBezTo>
                  <a:cubicBezTo>
                    <a:pt x="16664" y="4705"/>
                    <a:pt x="16062" y="4401"/>
                    <a:pt x="15456" y="4104"/>
                  </a:cubicBezTo>
                  <a:cubicBezTo>
                    <a:pt x="15433" y="4010"/>
                    <a:pt x="15403" y="3920"/>
                    <a:pt x="15369" y="3834"/>
                  </a:cubicBezTo>
                  <a:close/>
                  <a:moveTo>
                    <a:pt x="15925" y="5972"/>
                  </a:moveTo>
                  <a:cubicBezTo>
                    <a:pt x="16465" y="6241"/>
                    <a:pt x="17151" y="6570"/>
                    <a:pt x="17736" y="6986"/>
                  </a:cubicBezTo>
                  <a:cubicBezTo>
                    <a:pt x="17459" y="6933"/>
                    <a:pt x="17179" y="6865"/>
                    <a:pt x="16900" y="6784"/>
                  </a:cubicBezTo>
                  <a:cubicBezTo>
                    <a:pt x="16862" y="6767"/>
                    <a:pt x="16824" y="6749"/>
                    <a:pt x="16786" y="6731"/>
                  </a:cubicBezTo>
                  <a:cubicBezTo>
                    <a:pt x="16503" y="6474"/>
                    <a:pt x="16215" y="6221"/>
                    <a:pt x="15925" y="5972"/>
                  </a:cubicBezTo>
                  <a:close/>
                  <a:moveTo>
                    <a:pt x="3531" y="6713"/>
                  </a:moveTo>
                  <a:cubicBezTo>
                    <a:pt x="3856" y="6713"/>
                    <a:pt x="4207" y="6906"/>
                    <a:pt x="4523" y="7136"/>
                  </a:cubicBezTo>
                  <a:cubicBezTo>
                    <a:pt x="4636" y="7345"/>
                    <a:pt x="4762" y="7550"/>
                    <a:pt x="4895" y="7748"/>
                  </a:cubicBezTo>
                  <a:cubicBezTo>
                    <a:pt x="4882" y="7740"/>
                    <a:pt x="4867" y="7730"/>
                    <a:pt x="4853" y="7720"/>
                  </a:cubicBezTo>
                  <a:cubicBezTo>
                    <a:pt x="4382" y="7404"/>
                    <a:pt x="3761" y="7079"/>
                    <a:pt x="3121" y="6889"/>
                  </a:cubicBezTo>
                  <a:cubicBezTo>
                    <a:pt x="3154" y="6831"/>
                    <a:pt x="3203" y="6787"/>
                    <a:pt x="3270" y="6760"/>
                  </a:cubicBezTo>
                  <a:cubicBezTo>
                    <a:pt x="3355" y="6728"/>
                    <a:pt x="3442" y="6713"/>
                    <a:pt x="3531" y="6713"/>
                  </a:cubicBezTo>
                  <a:close/>
                  <a:moveTo>
                    <a:pt x="3678" y="8588"/>
                  </a:moveTo>
                  <a:cubicBezTo>
                    <a:pt x="3780" y="8646"/>
                    <a:pt x="3878" y="8705"/>
                    <a:pt x="3968" y="8761"/>
                  </a:cubicBezTo>
                  <a:cubicBezTo>
                    <a:pt x="3953" y="8828"/>
                    <a:pt x="3940" y="8894"/>
                    <a:pt x="3929" y="8961"/>
                  </a:cubicBezTo>
                  <a:cubicBezTo>
                    <a:pt x="3840" y="8835"/>
                    <a:pt x="3756" y="8711"/>
                    <a:pt x="3678" y="8588"/>
                  </a:cubicBezTo>
                  <a:close/>
                  <a:moveTo>
                    <a:pt x="5336" y="9852"/>
                  </a:moveTo>
                  <a:cubicBezTo>
                    <a:pt x="5550" y="10034"/>
                    <a:pt x="5752" y="10230"/>
                    <a:pt x="5942" y="10439"/>
                  </a:cubicBezTo>
                  <a:cubicBezTo>
                    <a:pt x="5810" y="10462"/>
                    <a:pt x="5685" y="10518"/>
                    <a:pt x="5579" y="10598"/>
                  </a:cubicBezTo>
                  <a:cubicBezTo>
                    <a:pt x="5466" y="10353"/>
                    <a:pt x="5380" y="10103"/>
                    <a:pt x="5336" y="9852"/>
                  </a:cubicBezTo>
                  <a:close/>
                  <a:moveTo>
                    <a:pt x="1829" y="8126"/>
                  </a:moveTo>
                  <a:cubicBezTo>
                    <a:pt x="2144" y="9022"/>
                    <a:pt x="2756" y="9903"/>
                    <a:pt x="3171" y="10420"/>
                  </a:cubicBezTo>
                  <a:cubicBezTo>
                    <a:pt x="3190" y="10444"/>
                    <a:pt x="3210" y="10468"/>
                    <a:pt x="3230" y="10493"/>
                  </a:cubicBezTo>
                  <a:cubicBezTo>
                    <a:pt x="3081" y="10559"/>
                    <a:pt x="2958" y="10682"/>
                    <a:pt x="2890" y="10847"/>
                  </a:cubicBezTo>
                  <a:cubicBezTo>
                    <a:pt x="2762" y="10718"/>
                    <a:pt x="2618" y="10664"/>
                    <a:pt x="2479" y="10664"/>
                  </a:cubicBezTo>
                  <a:cubicBezTo>
                    <a:pt x="2121" y="10664"/>
                    <a:pt x="1794" y="11022"/>
                    <a:pt x="1843" y="11427"/>
                  </a:cubicBezTo>
                  <a:cubicBezTo>
                    <a:pt x="1553" y="10639"/>
                    <a:pt x="1390" y="9810"/>
                    <a:pt x="1421" y="8945"/>
                  </a:cubicBezTo>
                  <a:cubicBezTo>
                    <a:pt x="1437" y="8484"/>
                    <a:pt x="1595" y="8235"/>
                    <a:pt x="1829" y="8126"/>
                  </a:cubicBezTo>
                  <a:close/>
                  <a:moveTo>
                    <a:pt x="13605" y="9978"/>
                  </a:moveTo>
                  <a:cubicBezTo>
                    <a:pt x="13762" y="10017"/>
                    <a:pt x="13921" y="10052"/>
                    <a:pt x="14079" y="10084"/>
                  </a:cubicBezTo>
                  <a:cubicBezTo>
                    <a:pt x="14672" y="10522"/>
                    <a:pt x="15245" y="10988"/>
                    <a:pt x="15801" y="11480"/>
                  </a:cubicBezTo>
                  <a:cubicBezTo>
                    <a:pt x="15757" y="11473"/>
                    <a:pt x="15712" y="11467"/>
                    <a:pt x="15668" y="11460"/>
                  </a:cubicBezTo>
                  <a:cubicBezTo>
                    <a:pt x="15520" y="11437"/>
                    <a:pt x="15373" y="11408"/>
                    <a:pt x="15226" y="11378"/>
                  </a:cubicBezTo>
                  <a:cubicBezTo>
                    <a:pt x="15012" y="11238"/>
                    <a:pt x="14800" y="11095"/>
                    <a:pt x="14589" y="10951"/>
                  </a:cubicBezTo>
                  <a:cubicBezTo>
                    <a:pt x="14265" y="10624"/>
                    <a:pt x="13937" y="10299"/>
                    <a:pt x="13605" y="9978"/>
                  </a:cubicBezTo>
                  <a:close/>
                  <a:moveTo>
                    <a:pt x="18904" y="11776"/>
                  </a:moveTo>
                  <a:cubicBezTo>
                    <a:pt x="18981" y="12012"/>
                    <a:pt x="19032" y="12251"/>
                    <a:pt x="19049" y="12489"/>
                  </a:cubicBezTo>
                  <a:cubicBezTo>
                    <a:pt x="18939" y="12254"/>
                    <a:pt x="18811" y="12021"/>
                    <a:pt x="18670" y="11793"/>
                  </a:cubicBezTo>
                  <a:cubicBezTo>
                    <a:pt x="18691" y="11794"/>
                    <a:pt x="18712" y="11795"/>
                    <a:pt x="18733" y="11795"/>
                  </a:cubicBezTo>
                  <a:cubicBezTo>
                    <a:pt x="18792" y="11795"/>
                    <a:pt x="18849" y="11789"/>
                    <a:pt x="18904" y="11776"/>
                  </a:cubicBezTo>
                  <a:close/>
                  <a:moveTo>
                    <a:pt x="7479" y="13108"/>
                  </a:moveTo>
                  <a:cubicBezTo>
                    <a:pt x="7649" y="13239"/>
                    <a:pt x="7821" y="13370"/>
                    <a:pt x="7993" y="13502"/>
                  </a:cubicBezTo>
                  <a:cubicBezTo>
                    <a:pt x="8196" y="13853"/>
                    <a:pt x="8400" y="14200"/>
                    <a:pt x="8611" y="14534"/>
                  </a:cubicBezTo>
                  <a:cubicBezTo>
                    <a:pt x="8206" y="14066"/>
                    <a:pt x="7813" y="13587"/>
                    <a:pt x="7418" y="13110"/>
                  </a:cubicBezTo>
                  <a:cubicBezTo>
                    <a:pt x="7438" y="13110"/>
                    <a:pt x="7458" y="13109"/>
                    <a:pt x="7479" y="13108"/>
                  </a:cubicBezTo>
                  <a:close/>
                  <a:moveTo>
                    <a:pt x="10888" y="11279"/>
                  </a:moveTo>
                  <a:cubicBezTo>
                    <a:pt x="11162" y="11411"/>
                    <a:pt x="11443" y="11539"/>
                    <a:pt x="11726" y="11663"/>
                  </a:cubicBezTo>
                  <a:cubicBezTo>
                    <a:pt x="12604" y="12360"/>
                    <a:pt x="13502" y="13023"/>
                    <a:pt x="14386" y="13638"/>
                  </a:cubicBezTo>
                  <a:cubicBezTo>
                    <a:pt x="14598" y="13785"/>
                    <a:pt x="14954" y="14009"/>
                    <a:pt x="15378" y="14235"/>
                  </a:cubicBezTo>
                  <a:cubicBezTo>
                    <a:pt x="15702" y="14587"/>
                    <a:pt x="16056" y="14991"/>
                    <a:pt x="16224" y="15447"/>
                  </a:cubicBezTo>
                  <a:cubicBezTo>
                    <a:pt x="15957" y="15403"/>
                    <a:pt x="15696" y="15312"/>
                    <a:pt x="15439" y="15195"/>
                  </a:cubicBezTo>
                  <a:cubicBezTo>
                    <a:pt x="14127" y="14320"/>
                    <a:pt x="12916" y="13269"/>
                    <a:pt x="11692" y="12235"/>
                  </a:cubicBezTo>
                  <a:cubicBezTo>
                    <a:pt x="11441" y="11907"/>
                    <a:pt x="11171" y="11589"/>
                    <a:pt x="10888" y="11279"/>
                  </a:cubicBezTo>
                  <a:close/>
                  <a:moveTo>
                    <a:pt x="11070" y="15859"/>
                  </a:moveTo>
                  <a:cubicBezTo>
                    <a:pt x="11776" y="16400"/>
                    <a:pt x="12480" y="16944"/>
                    <a:pt x="13179" y="17494"/>
                  </a:cubicBezTo>
                  <a:cubicBezTo>
                    <a:pt x="13182" y="17499"/>
                    <a:pt x="13184" y="17505"/>
                    <a:pt x="13187" y="17511"/>
                  </a:cubicBezTo>
                  <a:cubicBezTo>
                    <a:pt x="12900" y="17300"/>
                    <a:pt x="12622" y="17099"/>
                    <a:pt x="12356" y="16919"/>
                  </a:cubicBezTo>
                  <a:cubicBezTo>
                    <a:pt x="12025" y="16696"/>
                    <a:pt x="11682" y="16492"/>
                    <a:pt x="11333" y="16295"/>
                  </a:cubicBezTo>
                  <a:cubicBezTo>
                    <a:pt x="11246" y="16146"/>
                    <a:pt x="11158" y="16001"/>
                    <a:pt x="11070" y="15859"/>
                  </a:cubicBezTo>
                  <a:close/>
                  <a:moveTo>
                    <a:pt x="5619" y="18280"/>
                  </a:moveTo>
                  <a:cubicBezTo>
                    <a:pt x="6283" y="18845"/>
                    <a:pt x="6969" y="19387"/>
                    <a:pt x="7668" y="19911"/>
                  </a:cubicBezTo>
                  <a:cubicBezTo>
                    <a:pt x="6887" y="19583"/>
                    <a:pt x="6207" y="18956"/>
                    <a:pt x="5619" y="18280"/>
                  </a:cubicBezTo>
                  <a:close/>
                  <a:moveTo>
                    <a:pt x="9434" y="0"/>
                  </a:moveTo>
                  <a:cubicBezTo>
                    <a:pt x="8925" y="0"/>
                    <a:pt x="8449" y="131"/>
                    <a:pt x="8097" y="502"/>
                  </a:cubicBezTo>
                  <a:cubicBezTo>
                    <a:pt x="7589" y="1038"/>
                    <a:pt x="7622" y="1637"/>
                    <a:pt x="7899" y="2189"/>
                  </a:cubicBezTo>
                  <a:cubicBezTo>
                    <a:pt x="7306" y="1837"/>
                    <a:pt x="6723" y="1471"/>
                    <a:pt x="6160" y="1078"/>
                  </a:cubicBezTo>
                  <a:cubicBezTo>
                    <a:pt x="6036" y="991"/>
                    <a:pt x="5910" y="953"/>
                    <a:pt x="5791" y="953"/>
                  </a:cubicBezTo>
                  <a:cubicBezTo>
                    <a:pt x="5255" y="953"/>
                    <a:pt x="4862" y="1731"/>
                    <a:pt x="5295" y="2200"/>
                  </a:cubicBezTo>
                  <a:cubicBezTo>
                    <a:pt x="5611" y="2543"/>
                    <a:pt x="5944" y="2860"/>
                    <a:pt x="6288" y="3159"/>
                  </a:cubicBezTo>
                  <a:cubicBezTo>
                    <a:pt x="6000" y="3320"/>
                    <a:pt x="5891" y="3637"/>
                    <a:pt x="5944" y="3975"/>
                  </a:cubicBezTo>
                  <a:cubicBezTo>
                    <a:pt x="5947" y="3995"/>
                    <a:pt x="5952" y="4013"/>
                    <a:pt x="5955" y="4033"/>
                  </a:cubicBezTo>
                  <a:cubicBezTo>
                    <a:pt x="5766" y="3987"/>
                    <a:pt x="5574" y="3960"/>
                    <a:pt x="5381" y="3960"/>
                  </a:cubicBezTo>
                  <a:cubicBezTo>
                    <a:pt x="5367" y="3960"/>
                    <a:pt x="5353" y="3960"/>
                    <a:pt x="5339" y="3961"/>
                  </a:cubicBezTo>
                  <a:cubicBezTo>
                    <a:pt x="4696" y="3974"/>
                    <a:pt x="4288" y="4397"/>
                    <a:pt x="4118" y="4928"/>
                  </a:cubicBezTo>
                  <a:cubicBezTo>
                    <a:pt x="3985" y="5026"/>
                    <a:pt x="3889" y="5168"/>
                    <a:pt x="3868" y="5342"/>
                  </a:cubicBezTo>
                  <a:cubicBezTo>
                    <a:pt x="3741" y="5320"/>
                    <a:pt x="3614" y="5309"/>
                    <a:pt x="3487" y="5308"/>
                  </a:cubicBezTo>
                  <a:cubicBezTo>
                    <a:pt x="3032" y="5308"/>
                    <a:pt x="2582" y="5461"/>
                    <a:pt x="2160" y="5834"/>
                  </a:cubicBezTo>
                  <a:cubicBezTo>
                    <a:pt x="1865" y="6096"/>
                    <a:pt x="1708" y="6413"/>
                    <a:pt x="1652" y="6762"/>
                  </a:cubicBezTo>
                  <a:cubicBezTo>
                    <a:pt x="1115" y="6863"/>
                    <a:pt x="647" y="7170"/>
                    <a:pt x="347" y="7796"/>
                  </a:cubicBezTo>
                  <a:cubicBezTo>
                    <a:pt x="-372" y="9301"/>
                    <a:pt x="123" y="11158"/>
                    <a:pt x="946" y="12759"/>
                  </a:cubicBezTo>
                  <a:cubicBezTo>
                    <a:pt x="646" y="12893"/>
                    <a:pt x="431" y="13244"/>
                    <a:pt x="546" y="13571"/>
                  </a:cubicBezTo>
                  <a:cubicBezTo>
                    <a:pt x="1014" y="14890"/>
                    <a:pt x="2274" y="15798"/>
                    <a:pt x="3442" y="16584"/>
                  </a:cubicBezTo>
                  <a:cubicBezTo>
                    <a:pt x="3716" y="17022"/>
                    <a:pt x="4006" y="17445"/>
                    <a:pt x="4298" y="17848"/>
                  </a:cubicBezTo>
                  <a:cubicBezTo>
                    <a:pt x="5196" y="19090"/>
                    <a:pt x="6421" y="20534"/>
                    <a:pt x="7987" y="20898"/>
                  </a:cubicBezTo>
                  <a:cubicBezTo>
                    <a:pt x="8020" y="20905"/>
                    <a:pt x="8054" y="20909"/>
                    <a:pt x="8089" y="20909"/>
                  </a:cubicBezTo>
                  <a:cubicBezTo>
                    <a:pt x="8275" y="20909"/>
                    <a:pt x="8464" y="20798"/>
                    <a:pt x="8506" y="20603"/>
                  </a:cubicBezTo>
                  <a:cubicBezTo>
                    <a:pt x="8511" y="20581"/>
                    <a:pt x="8512" y="20558"/>
                    <a:pt x="8516" y="20537"/>
                  </a:cubicBezTo>
                  <a:cubicBezTo>
                    <a:pt x="8959" y="20858"/>
                    <a:pt x="9404" y="21176"/>
                    <a:pt x="9849" y="21490"/>
                  </a:cubicBezTo>
                  <a:cubicBezTo>
                    <a:pt x="9957" y="21567"/>
                    <a:pt x="10069" y="21600"/>
                    <a:pt x="10179" y="21600"/>
                  </a:cubicBezTo>
                  <a:cubicBezTo>
                    <a:pt x="10479" y="21600"/>
                    <a:pt x="10753" y="21347"/>
                    <a:pt x="10841" y="21055"/>
                  </a:cubicBezTo>
                  <a:cubicBezTo>
                    <a:pt x="11102" y="21132"/>
                    <a:pt x="11373" y="21181"/>
                    <a:pt x="11653" y="21194"/>
                  </a:cubicBezTo>
                  <a:cubicBezTo>
                    <a:pt x="11661" y="21194"/>
                    <a:pt x="11669" y="21195"/>
                    <a:pt x="11676" y="21195"/>
                  </a:cubicBezTo>
                  <a:cubicBezTo>
                    <a:pt x="11899" y="21195"/>
                    <a:pt x="12165" y="21049"/>
                    <a:pt x="12260" y="20846"/>
                  </a:cubicBezTo>
                  <a:cubicBezTo>
                    <a:pt x="12292" y="20778"/>
                    <a:pt x="12320" y="20710"/>
                    <a:pt x="12346" y="20640"/>
                  </a:cubicBezTo>
                  <a:cubicBezTo>
                    <a:pt x="13124" y="21052"/>
                    <a:pt x="13938" y="21385"/>
                    <a:pt x="14814" y="21569"/>
                  </a:cubicBezTo>
                  <a:cubicBezTo>
                    <a:pt x="14861" y="21579"/>
                    <a:pt x="14908" y="21584"/>
                    <a:pt x="14955" y="21584"/>
                  </a:cubicBezTo>
                  <a:cubicBezTo>
                    <a:pt x="15406" y="21584"/>
                    <a:pt x="15828" y="21148"/>
                    <a:pt x="15660" y="20703"/>
                  </a:cubicBezTo>
                  <a:cubicBezTo>
                    <a:pt x="16452" y="21087"/>
                    <a:pt x="17277" y="21354"/>
                    <a:pt x="18132" y="21392"/>
                  </a:cubicBezTo>
                  <a:cubicBezTo>
                    <a:pt x="18141" y="21392"/>
                    <a:pt x="18151" y="21393"/>
                    <a:pt x="18160" y="21393"/>
                  </a:cubicBezTo>
                  <a:cubicBezTo>
                    <a:pt x="18731" y="21393"/>
                    <a:pt x="19065" y="20600"/>
                    <a:pt x="18622" y="20210"/>
                  </a:cubicBezTo>
                  <a:cubicBezTo>
                    <a:pt x="18206" y="19842"/>
                    <a:pt x="17783" y="19480"/>
                    <a:pt x="17359" y="19121"/>
                  </a:cubicBezTo>
                  <a:cubicBezTo>
                    <a:pt x="17836" y="19096"/>
                    <a:pt x="18165" y="18434"/>
                    <a:pt x="17893" y="18025"/>
                  </a:cubicBezTo>
                  <a:cubicBezTo>
                    <a:pt x="18115" y="18105"/>
                    <a:pt x="18340" y="18181"/>
                    <a:pt x="18571" y="18248"/>
                  </a:cubicBezTo>
                  <a:cubicBezTo>
                    <a:pt x="18626" y="18264"/>
                    <a:pt x="18682" y="18271"/>
                    <a:pt x="18738" y="18271"/>
                  </a:cubicBezTo>
                  <a:cubicBezTo>
                    <a:pt x="19173" y="18271"/>
                    <a:pt x="19627" y="17832"/>
                    <a:pt x="19441" y="17379"/>
                  </a:cubicBezTo>
                  <a:cubicBezTo>
                    <a:pt x="19094" y="16535"/>
                    <a:pt x="18630" y="15777"/>
                    <a:pt x="18095" y="15073"/>
                  </a:cubicBezTo>
                  <a:cubicBezTo>
                    <a:pt x="18313" y="15110"/>
                    <a:pt x="18534" y="15139"/>
                    <a:pt x="18759" y="15149"/>
                  </a:cubicBezTo>
                  <a:lnTo>
                    <a:pt x="18788" y="15149"/>
                  </a:lnTo>
                  <a:cubicBezTo>
                    <a:pt x="19178" y="15149"/>
                    <a:pt x="19454" y="14801"/>
                    <a:pt x="19474" y="14434"/>
                  </a:cubicBezTo>
                  <a:cubicBezTo>
                    <a:pt x="19475" y="14428"/>
                    <a:pt x="19474" y="14422"/>
                    <a:pt x="19475" y="14417"/>
                  </a:cubicBezTo>
                  <a:cubicBezTo>
                    <a:pt x="19886" y="14263"/>
                    <a:pt x="20227" y="13964"/>
                    <a:pt x="20401" y="13459"/>
                  </a:cubicBezTo>
                  <a:cubicBezTo>
                    <a:pt x="20879" y="12068"/>
                    <a:pt x="20090" y="10590"/>
                    <a:pt x="19215" y="9400"/>
                  </a:cubicBezTo>
                  <a:cubicBezTo>
                    <a:pt x="19123" y="9204"/>
                    <a:pt x="19011" y="9016"/>
                    <a:pt x="18882" y="8837"/>
                  </a:cubicBezTo>
                  <a:cubicBezTo>
                    <a:pt x="19115" y="8868"/>
                    <a:pt x="19353" y="8888"/>
                    <a:pt x="19596" y="8894"/>
                  </a:cubicBezTo>
                  <a:cubicBezTo>
                    <a:pt x="19602" y="8894"/>
                    <a:pt x="19607" y="8895"/>
                    <a:pt x="19613" y="8895"/>
                  </a:cubicBezTo>
                  <a:cubicBezTo>
                    <a:pt x="19968" y="8895"/>
                    <a:pt x="20267" y="8601"/>
                    <a:pt x="20317" y="8264"/>
                  </a:cubicBezTo>
                  <a:cubicBezTo>
                    <a:pt x="20830" y="7988"/>
                    <a:pt x="21228" y="7448"/>
                    <a:pt x="21152" y="6863"/>
                  </a:cubicBezTo>
                  <a:cubicBezTo>
                    <a:pt x="21039" y="6001"/>
                    <a:pt x="20298" y="5372"/>
                    <a:pt x="19661" y="4856"/>
                  </a:cubicBezTo>
                  <a:cubicBezTo>
                    <a:pt x="18592" y="3987"/>
                    <a:pt x="17433" y="3238"/>
                    <a:pt x="16215" y="2600"/>
                  </a:cubicBezTo>
                  <a:cubicBezTo>
                    <a:pt x="14742" y="1828"/>
                    <a:pt x="13240" y="1099"/>
                    <a:pt x="11675" y="527"/>
                  </a:cubicBezTo>
                  <a:cubicBezTo>
                    <a:pt x="11066" y="304"/>
                    <a:pt x="10210" y="0"/>
                    <a:pt x="9434" y="0"/>
                  </a:cubicBezTo>
                  <a:close/>
                </a:path>
              </a:pathLst>
            </a:custGeom>
            <a:solidFill>
              <a:srgbClr val="FFFFFF">
                <a:alpha val="8039"/>
              </a:srgbClr>
            </a:solidFill>
            <a:ln w="12700" cap="flat">
              <a:noFill/>
              <a:miter lim="400000"/>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114" name="Title Text"/>
          <p:cNvSpPr txBox="1">
            <a:spLocks noGrp="1"/>
          </p:cNvSpPr>
          <p:nvPr>
            <p:ph type="title"/>
          </p:nvPr>
        </p:nvSpPr>
        <p:spPr>
          <a:xfrm>
            <a:off x="1900465" y="2818932"/>
            <a:ext cx="11156803" cy="5980802"/>
          </a:xfrm>
          <a:prstGeom prst="rect">
            <a:avLst/>
          </a:prstGeom>
        </p:spPr>
        <p:txBody>
          <a:bodyPr anchor="b"/>
          <a:lstStyle>
            <a:lvl1pPr algn="l">
              <a:defRPr sz="12800"/>
            </a:lvl1pPr>
          </a:lstStyle>
          <a:p>
            <a:r>
              <a:t>Title Text</a:t>
            </a:r>
          </a:p>
        </p:txBody>
      </p:sp>
      <p:sp>
        <p:nvSpPr>
          <p:cNvPr id="115" name="Body Level One…"/>
          <p:cNvSpPr txBox="1">
            <a:spLocks noGrp="1"/>
          </p:cNvSpPr>
          <p:nvPr>
            <p:ph type="body" sz="quarter" idx="1"/>
          </p:nvPr>
        </p:nvSpPr>
        <p:spPr>
          <a:xfrm>
            <a:off x="1900469" y="10068803"/>
            <a:ext cx="11156800" cy="947207"/>
          </a:xfrm>
          <a:prstGeom prst="rect">
            <a:avLst/>
          </a:prstGeom>
        </p:spPr>
        <p:txBody>
          <a:bodyPr anchor="t"/>
          <a:lstStyle>
            <a:lvl1pPr>
              <a:spcBef>
                <a:spcPts val="0"/>
              </a:spcBef>
              <a:defRPr sz="4800"/>
            </a:lvl1pPr>
            <a:lvl2pPr>
              <a:spcBef>
                <a:spcPts val="0"/>
              </a:spcBef>
              <a:defRPr sz="4800"/>
            </a:lvl2pPr>
            <a:lvl3pPr>
              <a:spcBef>
                <a:spcPts val="0"/>
              </a:spcBef>
              <a:defRPr sz="4800"/>
            </a:lvl3pPr>
            <a:lvl4pPr>
              <a:spcBef>
                <a:spcPts val="0"/>
              </a:spcBef>
              <a:defRPr sz="4800"/>
            </a:lvl4pPr>
            <a:lvl5pPr>
              <a:spcBef>
                <a:spcPts val="0"/>
              </a:spcBef>
              <a:defRPr sz="4800"/>
            </a:lvl5pPr>
          </a:lstStyle>
          <a:p>
            <a:r>
              <a:t>Body Level One</a:t>
            </a:r>
          </a:p>
          <a:p>
            <a:pPr lvl="1"/>
            <a:r>
              <a:t>Body Level Two</a:t>
            </a:r>
          </a:p>
          <a:p>
            <a:pPr lvl="2"/>
            <a:r>
              <a:t>Body Level Three</a:t>
            </a:r>
          </a:p>
          <a:p>
            <a:pPr lvl="3"/>
            <a:r>
              <a:t>Body Level Four</a:t>
            </a:r>
          </a:p>
          <a:p>
            <a:pPr lvl="4"/>
            <a:r>
              <a:t>Body Level Five</a:t>
            </a:r>
          </a:p>
        </p:txBody>
      </p:sp>
      <p:grpSp>
        <p:nvGrpSpPr>
          <p:cNvPr id="122" name="Google Shape;96;p8"/>
          <p:cNvGrpSpPr/>
          <p:nvPr/>
        </p:nvGrpSpPr>
        <p:grpSpPr>
          <a:xfrm>
            <a:off x="879413" y="1573383"/>
            <a:ext cx="22834051" cy="11343466"/>
            <a:chOff x="0" y="-1"/>
            <a:chExt cx="22834049" cy="11343464"/>
          </a:xfrm>
        </p:grpSpPr>
        <p:sp>
          <p:nvSpPr>
            <p:cNvPr id="116" name="Google Shape;97;p8"/>
            <p:cNvSpPr/>
            <p:nvPr/>
          </p:nvSpPr>
          <p:spPr>
            <a:xfrm>
              <a:off x="4553856" y="10196021"/>
              <a:ext cx="275454" cy="262993"/>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7" name="Google Shape;98;p8"/>
            <p:cNvSpPr/>
            <p:nvPr/>
          </p:nvSpPr>
          <p:spPr>
            <a:xfrm>
              <a:off x="11606894" y="-2"/>
              <a:ext cx="449631" cy="429255"/>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8" name="Google Shape;99;p8"/>
            <p:cNvSpPr/>
            <p:nvPr/>
          </p:nvSpPr>
          <p:spPr>
            <a:xfrm>
              <a:off x="-1" y="8498564"/>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19" name="Google Shape;100;p8"/>
            <p:cNvSpPr/>
            <p:nvPr/>
          </p:nvSpPr>
          <p:spPr>
            <a:xfrm>
              <a:off x="15971631" y="3623006"/>
              <a:ext cx="449631"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20" name="Google Shape;101;p8"/>
            <p:cNvSpPr/>
            <p:nvPr/>
          </p:nvSpPr>
          <p:spPr>
            <a:xfrm>
              <a:off x="18886366" y="10914209"/>
              <a:ext cx="449630" cy="429255"/>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21" name="Google Shape;102;p8"/>
            <p:cNvSpPr/>
            <p:nvPr/>
          </p:nvSpPr>
          <p:spPr>
            <a:xfrm>
              <a:off x="22558595" y="300116"/>
              <a:ext cx="275454" cy="26299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le &amp; Bullets">
    <p:bg>
      <p:bgPr>
        <a:gradFill flip="none" rotWithShape="1">
          <a:gsLst>
            <a:gs pos="0">
              <a:srgbClr val="D6251B"/>
            </a:gs>
            <a:gs pos="92000">
              <a:srgbClr val="850D00"/>
            </a:gs>
          </a:gsLst>
          <a:lin ang="5400000" scaled="0"/>
        </a:gradFill>
        <a:effectLst/>
      </p:bgPr>
    </p:bg>
    <p:spTree>
      <p:nvGrpSpPr>
        <p:cNvPr id="1" name=""/>
        <p:cNvGrpSpPr/>
        <p:nvPr/>
      </p:nvGrpSpPr>
      <p:grpSpPr>
        <a:xfrm>
          <a:off x="0" y="0"/>
          <a:ext cx="0" cy="0"/>
          <a:chOff x="0" y="0"/>
          <a:chExt cx="0" cy="0"/>
        </a:xfrm>
      </p:grpSpPr>
      <p:grpSp>
        <p:nvGrpSpPr>
          <p:cNvPr id="1633" name="Group 60"/>
          <p:cNvGrpSpPr/>
          <p:nvPr/>
        </p:nvGrpSpPr>
        <p:grpSpPr>
          <a:xfrm>
            <a:off x="-410498" y="-14"/>
            <a:ext cx="25332062" cy="14280535"/>
            <a:chOff x="-3" y="-2"/>
            <a:chExt cx="25332061" cy="14280535"/>
          </a:xfrm>
        </p:grpSpPr>
        <p:grpSp>
          <p:nvGrpSpPr>
            <p:cNvPr id="1609" name="Group 182"/>
            <p:cNvGrpSpPr/>
            <p:nvPr/>
          </p:nvGrpSpPr>
          <p:grpSpPr>
            <a:xfrm>
              <a:off x="-4" y="1226"/>
              <a:ext cx="24702284" cy="14279307"/>
              <a:chOff x="-1" y="-1"/>
              <a:chExt cx="24702282" cy="14279306"/>
            </a:xfrm>
          </p:grpSpPr>
          <p:sp>
            <p:nvSpPr>
              <p:cNvPr id="1603" name="Freeform 12"/>
              <p:cNvSpPr/>
              <p:nvPr/>
            </p:nvSpPr>
            <p:spPr>
              <a:xfrm rot="8051039">
                <a:off x="730603" y="7199502"/>
                <a:ext cx="2109774" cy="2929200"/>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04" name="Freeform 28"/>
              <p:cNvSpPr/>
              <p:nvPr/>
            </p:nvSpPr>
            <p:spPr>
              <a:xfrm rot="7569598">
                <a:off x="2178568" y="-45691"/>
                <a:ext cx="1665346" cy="350263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05" name="Freeform 36"/>
              <p:cNvSpPr/>
              <p:nvPr/>
            </p:nvSpPr>
            <p:spPr>
              <a:xfrm rot="11849821">
                <a:off x="21077787" y="1194321"/>
                <a:ext cx="2838072" cy="2126294"/>
              </a:xfrm>
              <a:custGeom>
                <a:avLst/>
                <a:gdLst/>
                <a:ahLst/>
                <a:cxnLst>
                  <a:cxn ang="0">
                    <a:pos x="wd2" y="hd2"/>
                  </a:cxn>
                  <a:cxn ang="5400000">
                    <a:pos x="wd2" y="hd2"/>
                  </a:cxn>
                  <a:cxn ang="10800000">
                    <a:pos x="wd2" y="hd2"/>
                  </a:cxn>
                  <a:cxn ang="16200000">
                    <a:pos x="wd2" y="hd2"/>
                  </a:cxn>
                </a:cxnLst>
                <a:rect l="0" t="0" r="r" b="b"/>
                <a:pathLst>
                  <a:path w="21600" h="21600" extrusionOk="0">
                    <a:moveTo>
                      <a:pt x="15822" y="9480"/>
                    </a:moveTo>
                    <a:lnTo>
                      <a:pt x="15638" y="9526"/>
                    </a:lnTo>
                    <a:lnTo>
                      <a:pt x="15455" y="9595"/>
                    </a:lnTo>
                    <a:lnTo>
                      <a:pt x="15065" y="9779"/>
                    </a:lnTo>
                    <a:lnTo>
                      <a:pt x="14675" y="10031"/>
                    </a:lnTo>
                    <a:lnTo>
                      <a:pt x="14308" y="10284"/>
                    </a:lnTo>
                    <a:lnTo>
                      <a:pt x="13643" y="10789"/>
                    </a:lnTo>
                    <a:lnTo>
                      <a:pt x="13254" y="11110"/>
                    </a:lnTo>
                    <a:lnTo>
                      <a:pt x="13162" y="11156"/>
                    </a:lnTo>
                    <a:lnTo>
                      <a:pt x="13093" y="11179"/>
                    </a:lnTo>
                    <a:lnTo>
                      <a:pt x="13070" y="11156"/>
                    </a:lnTo>
                    <a:lnTo>
                      <a:pt x="13047" y="11110"/>
                    </a:lnTo>
                    <a:lnTo>
                      <a:pt x="13047" y="10972"/>
                    </a:lnTo>
                    <a:lnTo>
                      <a:pt x="13185" y="10834"/>
                    </a:lnTo>
                    <a:lnTo>
                      <a:pt x="13299" y="10674"/>
                    </a:lnTo>
                    <a:lnTo>
                      <a:pt x="13391" y="10513"/>
                    </a:lnTo>
                    <a:lnTo>
                      <a:pt x="13483" y="10329"/>
                    </a:lnTo>
                    <a:lnTo>
                      <a:pt x="13620" y="9962"/>
                    </a:lnTo>
                    <a:lnTo>
                      <a:pt x="13712" y="9549"/>
                    </a:lnTo>
                    <a:lnTo>
                      <a:pt x="13781" y="9113"/>
                    </a:lnTo>
                    <a:lnTo>
                      <a:pt x="13804" y="8654"/>
                    </a:lnTo>
                    <a:lnTo>
                      <a:pt x="13804" y="8172"/>
                    </a:lnTo>
                    <a:lnTo>
                      <a:pt x="13781" y="7713"/>
                    </a:lnTo>
                    <a:lnTo>
                      <a:pt x="13735" y="7231"/>
                    </a:lnTo>
                    <a:lnTo>
                      <a:pt x="13689" y="6772"/>
                    </a:lnTo>
                    <a:lnTo>
                      <a:pt x="13552" y="5922"/>
                    </a:lnTo>
                    <a:lnTo>
                      <a:pt x="13414" y="5211"/>
                    </a:lnTo>
                    <a:lnTo>
                      <a:pt x="13322" y="4683"/>
                    </a:lnTo>
                    <a:lnTo>
                      <a:pt x="13299" y="4453"/>
                    </a:lnTo>
                    <a:lnTo>
                      <a:pt x="13208" y="4224"/>
                    </a:lnTo>
                    <a:lnTo>
                      <a:pt x="13116" y="3971"/>
                    </a:lnTo>
                    <a:lnTo>
                      <a:pt x="13001" y="3719"/>
                    </a:lnTo>
                    <a:lnTo>
                      <a:pt x="12703" y="3168"/>
                    </a:lnTo>
                    <a:lnTo>
                      <a:pt x="12359" y="2640"/>
                    </a:lnTo>
                    <a:lnTo>
                      <a:pt x="12015" y="2135"/>
                    </a:lnTo>
                    <a:lnTo>
                      <a:pt x="11694" y="1699"/>
                    </a:lnTo>
                    <a:lnTo>
                      <a:pt x="11442" y="1377"/>
                    </a:lnTo>
                    <a:lnTo>
                      <a:pt x="11282" y="1194"/>
                    </a:lnTo>
                    <a:lnTo>
                      <a:pt x="11167" y="1079"/>
                    </a:lnTo>
                    <a:lnTo>
                      <a:pt x="10983" y="712"/>
                    </a:lnTo>
                    <a:lnTo>
                      <a:pt x="10915" y="505"/>
                    </a:lnTo>
                    <a:lnTo>
                      <a:pt x="10823" y="161"/>
                    </a:lnTo>
                    <a:lnTo>
                      <a:pt x="10800" y="0"/>
                    </a:lnTo>
                    <a:lnTo>
                      <a:pt x="10754" y="161"/>
                    </a:lnTo>
                    <a:lnTo>
                      <a:pt x="10662" y="505"/>
                    </a:lnTo>
                    <a:lnTo>
                      <a:pt x="10594" y="712"/>
                    </a:lnTo>
                    <a:lnTo>
                      <a:pt x="10525" y="895"/>
                    </a:lnTo>
                    <a:lnTo>
                      <a:pt x="10433" y="1079"/>
                    </a:lnTo>
                    <a:lnTo>
                      <a:pt x="10135" y="1377"/>
                    </a:lnTo>
                    <a:lnTo>
                      <a:pt x="9883" y="1699"/>
                    </a:lnTo>
                    <a:lnTo>
                      <a:pt x="9562" y="2135"/>
                    </a:lnTo>
                    <a:lnTo>
                      <a:pt x="9218" y="2640"/>
                    </a:lnTo>
                    <a:lnTo>
                      <a:pt x="8897" y="3168"/>
                    </a:lnTo>
                    <a:lnTo>
                      <a:pt x="8599" y="3719"/>
                    </a:lnTo>
                    <a:lnTo>
                      <a:pt x="8461" y="3971"/>
                    </a:lnTo>
                    <a:lnTo>
                      <a:pt x="8369" y="4224"/>
                    </a:lnTo>
                    <a:lnTo>
                      <a:pt x="8301" y="4453"/>
                    </a:lnTo>
                    <a:lnTo>
                      <a:pt x="8255" y="4683"/>
                    </a:lnTo>
                    <a:lnTo>
                      <a:pt x="8163" y="5211"/>
                    </a:lnTo>
                    <a:lnTo>
                      <a:pt x="8048" y="5922"/>
                    </a:lnTo>
                    <a:lnTo>
                      <a:pt x="7911" y="6772"/>
                    </a:lnTo>
                    <a:lnTo>
                      <a:pt x="7842" y="7231"/>
                    </a:lnTo>
                    <a:lnTo>
                      <a:pt x="7796" y="7713"/>
                    </a:lnTo>
                    <a:lnTo>
                      <a:pt x="7773" y="8172"/>
                    </a:lnTo>
                    <a:lnTo>
                      <a:pt x="7773" y="8654"/>
                    </a:lnTo>
                    <a:lnTo>
                      <a:pt x="7796" y="9113"/>
                    </a:lnTo>
                    <a:lnTo>
                      <a:pt x="7865" y="9549"/>
                    </a:lnTo>
                    <a:lnTo>
                      <a:pt x="7957" y="9962"/>
                    </a:lnTo>
                    <a:lnTo>
                      <a:pt x="8025" y="10146"/>
                    </a:lnTo>
                    <a:lnTo>
                      <a:pt x="8117" y="10329"/>
                    </a:lnTo>
                    <a:lnTo>
                      <a:pt x="8186" y="10513"/>
                    </a:lnTo>
                    <a:lnTo>
                      <a:pt x="8415" y="10834"/>
                    </a:lnTo>
                    <a:lnTo>
                      <a:pt x="8530" y="10972"/>
                    </a:lnTo>
                    <a:lnTo>
                      <a:pt x="8553" y="11018"/>
                    </a:lnTo>
                    <a:lnTo>
                      <a:pt x="8553" y="11110"/>
                    </a:lnTo>
                    <a:lnTo>
                      <a:pt x="8530" y="11156"/>
                    </a:lnTo>
                    <a:lnTo>
                      <a:pt x="8484" y="11179"/>
                    </a:lnTo>
                    <a:lnTo>
                      <a:pt x="8346" y="11110"/>
                    </a:lnTo>
                    <a:lnTo>
                      <a:pt x="7957" y="10789"/>
                    </a:lnTo>
                    <a:lnTo>
                      <a:pt x="7292" y="10284"/>
                    </a:lnTo>
                    <a:lnTo>
                      <a:pt x="6512" y="9779"/>
                    </a:lnTo>
                    <a:lnTo>
                      <a:pt x="6122" y="9595"/>
                    </a:lnTo>
                    <a:lnTo>
                      <a:pt x="5939" y="9526"/>
                    </a:lnTo>
                    <a:lnTo>
                      <a:pt x="5778" y="9480"/>
                    </a:lnTo>
                    <a:lnTo>
                      <a:pt x="5068" y="9319"/>
                    </a:lnTo>
                    <a:lnTo>
                      <a:pt x="4609" y="9228"/>
                    </a:lnTo>
                    <a:lnTo>
                      <a:pt x="4059" y="9159"/>
                    </a:lnTo>
                    <a:lnTo>
                      <a:pt x="3348" y="9113"/>
                    </a:lnTo>
                    <a:lnTo>
                      <a:pt x="2476" y="9090"/>
                    </a:lnTo>
                    <a:lnTo>
                      <a:pt x="1353" y="9113"/>
                    </a:lnTo>
                    <a:lnTo>
                      <a:pt x="0" y="9182"/>
                    </a:lnTo>
                    <a:lnTo>
                      <a:pt x="46" y="9205"/>
                    </a:lnTo>
                    <a:lnTo>
                      <a:pt x="206" y="9251"/>
                    </a:lnTo>
                    <a:lnTo>
                      <a:pt x="459" y="9365"/>
                    </a:lnTo>
                    <a:lnTo>
                      <a:pt x="825" y="9595"/>
                    </a:lnTo>
                    <a:lnTo>
                      <a:pt x="1055" y="9756"/>
                    </a:lnTo>
                    <a:lnTo>
                      <a:pt x="1307" y="9985"/>
                    </a:lnTo>
                    <a:lnTo>
                      <a:pt x="1605" y="10238"/>
                    </a:lnTo>
                    <a:lnTo>
                      <a:pt x="1926" y="10536"/>
                    </a:lnTo>
                    <a:lnTo>
                      <a:pt x="2270" y="10903"/>
                    </a:lnTo>
                    <a:lnTo>
                      <a:pt x="2660" y="11316"/>
                    </a:lnTo>
                    <a:lnTo>
                      <a:pt x="3073" y="11799"/>
                    </a:lnTo>
                    <a:lnTo>
                      <a:pt x="3508" y="12349"/>
                    </a:lnTo>
                    <a:lnTo>
                      <a:pt x="3990" y="12900"/>
                    </a:lnTo>
                    <a:lnTo>
                      <a:pt x="4425" y="13336"/>
                    </a:lnTo>
                    <a:lnTo>
                      <a:pt x="4861" y="13704"/>
                    </a:lnTo>
                    <a:lnTo>
                      <a:pt x="5274" y="13979"/>
                    </a:lnTo>
                    <a:lnTo>
                      <a:pt x="5664" y="14209"/>
                    </a:lnTo>
                    <a:lnTo>
                      <a:pt x="6031" y="14346"/>
                    </a:lnTo>
                    <a:lnTo>
                      <a:pt x="6375" y="14461"/>
                    </a:lnTo>
                    <a:lnTo>
                      <a:pt x="6696" y="14507"/>
                    </a:lnTo>
                    <a:lnTo>
                      <a:pt x="6971" y="14530"/>
                    </a:lnTo>
                    <a:lnTo>
                      <a:pt x="7246" y="14530"/>
                    </a:lnTo>
                    <a:lnTo>
                      <a:pt x="7452" y="14507"/>
                    </a:lnTo>
                    <a:lnTo>
                      <a:pt x="7659" y="14461"/>
                    </a:lnTo>
                    <a:lnTo>
                      <a:pt x="7911" y="14369"/>
                    </a:lnTo>
                    <a:lnTo>
                      <a:pt x="8003" y="14323"/>
                    </a:lnTo>
                    <a:lnTo>
                      <a:pt x="8071" y="14323"/>
                    </a:lnTo>
                    <a:lnTo>
                      <a:pt x="8209" y="14346"/>
                    </a:lnTo>
                    <a:lnTo>
                      <a:pt x="8255" y="14369"/>
                    </a:lnTo>
                    <a:lnTo>
                      <a:pt x="8255" y="14415"/>
                    </a:lnTo>
                    <a:lnTo>
                      <a:pt x="8232" y="14461"/>
                    </a:lnTo>
                    <a:lnTo>
                      <a:pt x="8117" y="14553"/>
                    </a:lnTo>
                    <a:lnTo>
                      <a:pt x="7865" y="14714"/>
                    </a:lnTo>
                    <a:lnTo>
                      <a:pt x="7475" y="14989"/>
                    </a:lnTo>
                    <a:lnTo>
                      <a:pt x="6971" y="15356"/>
                    </a:lnTo>
                    <a:lnTo>
                      <a:pt x="6696" y="15609"/>
                    </a:lnTo>
                    <a:lnTo>
                      <a:pt x="6397" y="15861"/>
                    </a:lnTo>
                    <a:lnTo>
                      <a:pt x="6099" y="16137"/>
                    </a:lnTo>
                    <a:lnTo>
                      <a:pt x="5801" y="16458"/>
                    </a:lnTo>
                    <a:lnTo>
                      <a:pt x="5526" y="16780"/>
                    </a:lnTo>
                    <a:lnTo>
                      <a:pt x="5251" y="17147"/>
                    </a:lnTo>
                    <a:lnTo>
                      <a:pt x="4999" y="17514"/>
                    </a:lnTo>
                    <a:lnTo>
                      <a:pt x="4769" y="17927"/>
                    </a:lnTo>
                    <a:lnTo>
                      <a:pt x="4586" y="18340"/>
                    </a:lnTo>
                    <a:lnTo>
                      <a:pt x="4425" y="18800"/>
                    </a:lnTo>
                    <a:lnTo>
                      <a:pt x="4838" y="18800"/>
                    </a:lnTo>
                    <a:lnTo>
                      <a:pt x="5274" y="18754"/>
                    </a:lnTo>
                    <a:lnTo>
                      <a:pt x="5549" y="18731"/>
                    </a:lnTo>
                    <a:lnTo>
                      <a:pt x="5847" y="18662"/>
                    </a:lnTo>
                    <a:lnTo>
                      <a:pt x="6168" y="18593"/>
                    </a:lnTo>
                    <a:lnTo>
                      <a:pt x="6512" y="18501"/>
                    </a:lnTo>
                    <a:lnTo>
                      <a:pt x="6856" y="18386"/>
                    </a:lnTo>
                    <a:lnTo>
                      <a:pt x="7200" y="18226"/>
                    </a:lnTo>
                    <a:lnTo>
                      <a:pt x="7567" y="18042"/>
                    </a:lnTo>
                    <a:lnTo>
                      <a:pt x="7911" y="17813"/>
                    </a:lnTo>
                    <a:lnTo>
                      <a:pt x="8255" y="17560"/>
                    </a:lnTo>
                    <a:lnTo>
                      <a:pt x="8599" y="17262"/>
                    </a:lnTo>
                    <a:lnTo>
                      <a:pt x="8622" y="17399"/>
                    </a:lnTo>
                    <a:lnTo>
                      <a:pt x="8690" y="17698"/>
                    </a:lnTo>
                    <a:lnTo>
                      <a:pt x="8759" y="17858"/>
                    </a:lnTo>
                    <a:lnTo>
                      <a:pt x="8828" y="17973"/>
                    </a:lnTo>
                    <a:lnTo>
                      <a:pt x="8920" y="18065"/>
                    </a:lnTo>
                    <a:lnTo>
                      <a:pt x="8989" y="18088"/>
                    </a:lnTo>
                    <a:lnTo>
                      <a:pt x="9057" y="18088"/>
                    </a:lnTo>
                    <a:lnTo>
                      <a:pt x="9149" y="18042"/>
                    </a:lnTo>
                    <a:lnTo>
                      <a:pt x="9241" y="18019"/>
                    </a:lnTo>
                    <a:lnTo>
                      <a:pt x="9355" y="17904"/>
                    </a:lnTo>
                    <a:lnTo>
                      <a:pt x="9401" y="17813"/>
                    </a:lnTo>
                    <a:lnTo>
                      <a:pt x="9401" y="17767"/>
                    </a:lnTo>
                    <a:lnTo>
                      <a:pt x="9493" y="17468"/>
                    </a:lnTo>
                    <a:lnTo>
                      <a:pt x="9699" y="16734"/>
                    </a:lnTo>
                    <a:lnTo>
                      <a:pt x="9837" y="16321"/>
                    </a:lnTo>
                    <a:lnTo>
                      <a:pt x="9997" y="15907"/>
                    </a:lnTo>
                    <a:lnTo>
                      <a:pt x="10181" y="15540"/>
                    </a:lnTo>
                    <a:lnTo>
                      <a:pt x="10273" y="15379"/>
                    </a:lnTo>
                    <a:lnTo>
                      <a:pt x="10364" y="15265"/>
                    </a:lnTo>
                    <a:lnTo>
                      <a:pt x="10364" y="16389"/>
                    </a:lnTo>
                    <a:lnTo>
                      <a:pt x="10318" y="17216"/>
                    </a:lnTo>
                    <a:lnTo>
                      <a:pt x="10273" y="17675"/>
                    </a:lnTo>
                    <a:lnTo>
                      <a:pt x="10227" y="18157"/>
                    </a:lnTo>
                    <a:lnTo>
                      <a:pt x="10158" y="18616"/>
                    </a:lnTo>
                    <a:lnTo>
                      <a:pt x="10066" y="19098"/>
                    </a:lnTo>
                    <a:lnTo>
                      <a:pt x="9975" y="19534"/>
                    </a:lnTo>
                    <a:lnTo>
                      <a:pt x="9837" y="19947"/>
                    </a:lnTo>
                    <a:lnTo>
                      <a:pt x="9676" y="20338"/>
                    </a:lnTo>
                    <a:lnTo>
                      <a:pt x="9401" y="20820"/>
                    </a:lnTo>
                    <a:lnTo>
                      <a:pt x="9172" y="21049"/>
                    </a:lnTo>
                    <a:lnTo>
                      <a:pt x="9034" y="21141"/>
                    </a:lnTo>
                    <a:lnTo>
                      <a:pt x="8943" y="21233"/>
                    </a:lnTo>
                    <a:lnTo>
                      <a:pt x="8943" y="21325"/>
                    </a:lnTo>
                    <a:lnTo>
                      <a:pt x="9034" y="21416"/>
                    </a:lnTo>
                    <a:lnTo>
                      <a:pt x="9126" y="21485"/>
                    </a:lnTo>
                    <a:lnTo>
                      <a:pt x="9355" y="21577"/>
                    </a:lnTo>
                    <a:lnTo>
                      <a:pt x="9493" y="21600"/>
                    </a:lnTo>
                    <a:lnTo>
                      <a:pt x="9654" y="21600"/>
                    </a:lnTo>
                    <a:lnTo>
                      <a:pt x="9837" y="21554"/>
                    </a:lnTo>
                    <a:lnTo>
                      <a:pt x="10020" y="21439"/>
                    </a:lnTo>
                    <a:lnTo>
                      <a:pt x="10066" y="21416"/>
                    </a:lnTo>
                    <a:lnTo>
                      <a:pt x="10135" y="21393"/>
                    </a:lnTo>
                    <a:lnTo>
                      <a:pt x="10227" y="21393"/>
                    </a:lnTo>
                    <a:lnTo>
                      <a:pt x="10318" y="21348"/>
                    </a:lnTo>
                    <a:lnTo>
                      <a:pt x="10364" y="21302"/>
                    </a:lnTo>
                    <a:lnTo>
                      <a:pt x="10410" y="21233"/>
                    </a:lnTo>
                    <a:lnTo>
                      <a:pt x="10548" y="20911"/>
                    </a:lnTo>
                    <a:lnTo>
                      <a:pt x="10685" y="20475"/>
                    </a:lnTo>
                    <a:lnTo>
                      <a:pt x="10800" y="19947"/>
                    </a:lnTo>
                    <a:lnTo>
                      <a:pt x="10915" y="19282"/>
                    </a:lnTo>
                    <a:lnTo>
                      <a:pt x="11006" y="18478"/>
                    </a:lnTo>
                    <a:lnTo>
                      <a:pt x="11098" y="17560"/>
                    </a:lnTo>
                    <a:lnTo>
                      <a:pt x="11167" y="16481"/>
                    </a:lnTo>
                    <a:lnTo>
                      <a:pt x="11236" y="15265"/>
                    </a:lnTo>
                    <a:lnTo>
                      <a:pt x="11327" y="15402"/>
                    </a:lnTo>
                    <a:lnTo>
                      <a:pt x="11419" y="15563"/>
                    </a:lnTo>
                    <a:lnTo>
                      <a:pt x="11603" y="15930"/>
                    </a:lnTo>
                    <a:lnTo>
                      <a:pt x="11763" y="16343"/>
                    </a:lnTo>
                    <a:lnTo>
                      <a:pt x="11901" y="16757"/>
                    </a:lnTo>
                    <a:lnTo>
                      <a:pt x="12107" y="17468"/>
                    </a:lnTo>
                    <a:lnTo>
                      <a:pt x="12176" y="17767"/>
                    </a:lnTo>
                    <a:lnTo>
                      <a:pt x="12176" y="17813"/>
                    </a:lnTo>
                    <a:lnTo>
                      <a:pt x="12222" y="17904"/>
                    </a:lnTo>
                    <a:lnTo>
                      <a:pt x="12336" y="18019"/>
                    </a:lnTo>
                    <a:lnTo>
                      <a:pt x="12428" y="18042"/>
                    </a:lnTo>
                    <a:lnTo>
                      <a:pt x="12543" y="18088"/>
                    </a:lnTo>
                    <a:lnTo>
                      <a:pt x="12611" y="18088"/>
                    </a:lnTo>
                    <a:lnTo>
                      <a:pt x="12657" y="18065"/>
                    </a:lnTo>
                    <a:lnTo>
                      <a:pt x="12749" y="17973"/>
                    </a:lnTo>
                    <a:lnTo>
                      <a:pt x="12841" y="17858"/>
                    </a:lnTo>
                    <a:lnTo>
                      <a:pt x="12887" y="17698"/>
                    </a:lnTo>
                    <a:lnTo>
                      <a:pt x="12978" y="17399"/>
                    </a:lnTo>
                    <a:lnTo>
                      <a:pt x="13001" y="17262"/>
                    </a:lnTo>
                    <a:lnTo>
                      <a:pt x="13322" y="17560"/>
                    </a:lnTo>
                    <a:lnTo>
                      <a:pt x="13666" y="17813"/>
                    </a:lnTo>
                    <a:lnTo>
                      <a:pt x="14033" y="18042"/>
                    </a:lnTo>
                    <a:lnTo>
                      <a:pt x="14377" y="18226"/>
                    </a:lnTo>
                    <a:lnTo>
                      <a:pt x="14744" y="18386"/>
                    </a:lnTo>
                    <a:lnTo>
                      <a:pt x="15088" y="18501"/>
                    </a:lnTo>
                    <a:lnTo>
                      <a:pt x="15409" y="18593"/>
                    </a:lnTo>
                    <a:lnTo>
                      <a:pt x="15730" y="18662"/>
                    </a:lnTo>
                    <a:lnTo>
                      <a:pt x="16028" y="18731"/>
                    </a:lnTo>
                    <a:lnTo>
                      <a:pt x="16303" y="18754"/>
                    </a:lnTo>
                    <a:lnTo>
                      <a:pt x="16762" y="18800"/>
                    </a:lnTo>
                    <a:lnTo>
                      <a:pt x="17175" y="18800"/>
                    </a:lnTo>
                    <a:lnTo>
                      <a:pt x="17014" y="18340"/>
                    </a:lnTo>
                    <a:lnTo>
                      <a:pt x="16808" y="17927"/>
                    </a:lnTo>
                    <a:lnTo>
                      <a:pt x="16578" y="17514"/>
                    </a:lnTo>
                    <a:lnTo>
                      <a:pt x="16074" y="16780"/>
                    </a:lnTo>
                    <a:lnTo>
                      <a:pt x="15478" y="16137"/>
                    </a:lnTo>
                    <a:lnTo>
                      <a:pt x="15203" y="15861"/>
                    </a:lnTo>
                    <a:lnTo>
                      <a:pt x="14904" y="15609"/>
                    </a:lnTo>
                    <a:lnTo>
                      <a:pt x="14629" y="15356"/>
                    </a:lnTo>
                    <a:lnTo>
                      <a:pt x="14102" y="14989"/>
                    </a:lnTo>
                    <a:lnTo>
                      <a:pt x="13712" y="14714"/>
                    </a:lnTo>
                    <a:lnTo>
                      <a:pt x="13483" y="14553"/>
                    </a:lnTo>
                    <a:lnTo>
                      <a:pt x="13368" y="14461"/>
                    </a:lnTo>
                    <a:lnTo>
                      <a:pt x="13322" y="14415"/>
                    </a:lnTo>
                    <a:lnTo>
                      <a:pt x="13345" y="14369"/>
                    </a:lnTo>
                    <a:lnTo>
                      <a:pt x="13391" y="14346"/>
                    </a:lnTo>
                    <a:lnTo>
                      <a:pt x="13506" y="14323"/>
                    </a:lnTo>
                    <a:lnTo>
                      <a:pt x="13575" y="14323"/>
                    </a:lnTo>
                    <a:lnTo>
                      <a:pt x="13666" y="14369"/>
                    </a:lnTo>
                    <a:lnTo>
                      <a:pt x="13941" y="14461"/>
                    </a:lnTo>
                    <a:lnTo>
                      <a:pt x="14125" y="14507"/>
                    </a:lnTo>
                    <a:lnTo>
                      <a:pt x="14354" y="14530"/>
                    </a:lnTo>
                    <a:lnTo>
                      <a:pt x="14606" y="14530"/>
                    </a:lnTo>
                    <a:lnTo>
                      <a:pt x="14904" y="14507"/>
                    </a:lnTo>
                    <a:lnTo>
                      <a:pt x="15225" y="14461"/>
                    </a:lnTo>
                    <a:lnTo>
                      <a:pt x="15569" y="14346"/>
                    </a:lnTo>
                    <a:lnTo>
                      <a:pt x="15936" y="14209"/>
                    </a:lnTo>
                    <a:lnTo>
                      <a:pt x="16326" y="13979"/>
                    </a:lnTo>
                    <a:lnTo>
                      <a:pt x="16739" y="13704"/>
                    </a:lnTo>
                    <a:lnTo>
                      <a:pt x="17175" y="13336"/>
                    </a:lnTo>
                    <a:lnTo>
                      <a:pt x="17610" y="12900"/>
                    </a:lnTo>
                    <a:lnTo>
                      <a:pt x="18527" y="11799"/>
                    </a:lnTo>
                    <a:lnTo>
                      <a:pt x="18940" y="11316"/>
                    </a:lnTo>
                    <a:lnTo>
                      <a:pt x="19307" y="10903"/>
                    </a:lnTo>
                    <a:lnTo>
                      <a:pt x="19674" y="10536"/>
                    </a:lnTo>
                    <a:lnTo>
                      <a:pt x="19995" y="10238"/>
                    </a:lnTo>
                    <a:lnTo>
                      <a:pt x="20270" y="9985"/>
                    </a:lnTo>
                    <a:lnTo>
                      <a:pt x="20522" y="9756"/>
                    </a:lnTo>
                    <a:lnTo>
                      <a:pt x="20752" y="9595"/>
                    </a:lnTo>
                    <a:lnTo>
                      <a:pt x="21141" y="9365"/>
                    </a:lnTo>
                    <a:lnTo>
                      <a:pt x="21394" y="9251"/>
                    </a:lnTo>
                    <a:lnTo>
                      <a:pt x="21554" y="9205"/>
                    </a:lnTo>
                    <a:lnTo>
                      <a:pt x="21600" y="9182"/>
                    </a:lnTo>
                    <a:lnTo>
                      <a:pt x="20224" y="9113"/>
                    </a:lnTo>
                    <a:lnTo>
                      <a:pt x="19124" y="9090"/>
                    </a:lnTo>
                    <a:lnTo>
                      <a:pt x="18229" y="9113"/>
                    </a:lnTo>
                    <a:lnTo>
                      <a:pt x="17518" y="9159"/>
                    </a:lnTo>
                    <a:lnTo>
                      <a:pt x="16968" y="9228"/>
                    </a:lnTo>
                    <a:lnTo>
                      <a:pt x="16532" y="9319"/>
                    </a:lnTo>
                    <a:lnTo>
                      <a:pt x="15822" y="948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06" name="Freeform 32"/>
              <p:cNvSpPr/>
              <p:nvPr/>
            </p:nvSpPr>
            <p:spPr>
              <a:xfrm rot="6220444">
                <a:off x="20044409" y="2665166"/>
                <a:ext cx="1141019" cy="3599298"/>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07" name="Freeform 16"/>
              <p:cNvSpPr/>
              <p:nvPr/>
            </p:nvSpPr>
            <p:spPr>
              <a:xfrm rot="6533397">
                <a:off x="21921688" y="9391293"/>
                <a:ext cx="1709320" cy="3486236"/>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08" name="Freeform 20"/>
              <p:cNvSpPr/>
              <p:nvPr/>
            </p:nvSpPr>
            <p:spPr>
              <a:xfrm rot="7604268">
                <a:off x="20480070" y="10392730"/>
                <a:ext cx="1591955" cy="4065560"/>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620" name="Group 189"/>
            <p:cNvGrpSpPr/>
            <p:nvPr/>
          </p:nvGrpSpPr>
          <p:grpSpPr>
            <a:xfrm>
              <a:off x="410484" y="41190"/>
              <a:ext cx="24384026" cy="13674833"/>
              <a:chOff x="0" y="-1"/>
              <a:chExt cx="24384024" cy="13674832"/>
            </a:xfrm>
          </p:grpSpPr>
          <p:sp>
            <p:nvSpPr>
              <p:cNvPr id="1610" name="Freeform 12"/>
              <p:cNvSpPr/>
              <p:nvPr/>
            </p:nvSpPr>
            <p:spPr>
              <a:xfrm rot="19954067">
                <a:off x="20594411" y="7411706"/>
                <a:ext cx="2491633" cy="1945901"/>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11" name="Freeform 20"/>
              <p:cNvSpPr/>
              <p:nvPr/>
            </p:nvSpPr>
            <p:spPr>
              <a:xfrm rot="12859877">
                <a:off x="18431152" y="10344805"/>
                <a:ext cx="1756280" cy="2522946"/>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12" name="Freeform 12"/>
              <p:cNvSpPr/>
              <p:nvPr/>
            </p:nvSpPr>
            <p:spPr>
              <a:xfrm rot="1886122">
                <a:off x="19360415" y="4874929"/>
                <a:ext cx="2185051" cy="1706473"/>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13" name="Freeform 16"/>
              <p:cNvSpPr/>
              <p:nvPr/>
            </p:nvSpPr>
            <p:spPr>
              <a:xfrm rot="19458545">
                <a:off x="21721928" y="337576"/>
                <a:ext cx="1718344" cy="1971365"/>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14" name="Freeform 32"/>
              <p:cNvSpPr/>
              <p:nvPr/>
            </p:nvSpPr>
            <p:spPr>
              <a:xfrm rot="16200000">
                <a:off x="19323849" y="1415223"/>
                <a:ext cx="718054" cy="2265049"/>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15" name="Freeform 28"/>
              <p:cNvSpPr/>
              <p:nvPr/>
            </p:nvSpPr>
            <p:spPr>
              <a:xfrm rot="2065345">
                <a:off x="2086525" y="359788"/>
                <a:ext cx="2009313" cy="237718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16" name="Freeform 39"/>
              <p:cNvSpPr/>
              <p:nvPr/>
            </p:nvSpPr>
            <p:spPr>
              <a:xfrm>
                <a:off x="23543600" y="2499741"/>
                <a:ext cx="840420" cy="1553272"/>
              </a:xfrm>
              <a:custGeom>
                <a:avLst/>
                <a:gdLst/>
                <a:ahLst/>
                <a:cxnLst>
                  <a:cxn ang="0">
                    <a:pos x="wd2" y="hd2"/>
                  </a:cxn>
                  <a:cxn ang="5400000">
                    <a:pos x="wd2" y="hd2"/>
                  </a:cxn>
                  <a:cxn ang="10800000">
                    <a:pos x="wd2" y="hd2"/>
                  </a:cxn>
                  <a:cxn ang="16200000">
                    <a:pos x="wd2" y="hd2"/>
                  </a:cxn>
                </a:cxnLst>
                <a:rect l="0" t="0" r="r" b="b"/>
                <a:pathLst>
                  <a:path w="21600" h="21600" extrusionOk="0">
                    <a:moveTo>
                      <a:pt x="4629" y="15652"/>
                    </a:moveTo>
                    <a:lnTo>
                      <a:pt x="5091" y="15840"/>
                    </a:lnTo>
                    <a:lnTo>
                      <a:pt x="5709" y="16466"/>
                    </a:lnTo>
                    <a:lnTo>
                      <a:pt x="6017" y="16842"/>
                    </a:lnTo>
                    <a:lnTo>
                      <a:pt x="6326" y="17718"/>
                    </a:lnTo>
                    <a:lnTo>
                      <a:pt x="6326" y="20285"/>
                    </a:lnTo>
                    <a:lnTo>
                      <a:pt x="6017" y="21412"/>
                    </a:lnTo>
                    <a:lnTo>
                      <a:pt x="5863" y="21600"/>
                    </a:lnTo>
                    <a:lnTo>
                      <a:pt x="6017" y="21600"/>
                    </a:lnTo>
                    <a:lnTo>
                      <a:pt x="8486" y="21037"/>
                    </a:lnTo>
                    <a:lnTo>
                      <a:pt x="10183" y="20598"/>
                    </a:lnTo>
                    <a:lnTo>
                      <a:pt x="12189" y="20223"/>
                    </a:lnTo>
                    <a:lnTo>
                      <a:pt x="14194" y="19910"/>
                    </a:lnTo>
                    <a:lnTo>
                      <a:pt x="16200" y="19659"/>
                    </a:lnTo>
                    <a:lnTo>
                      <a:pt x="18051" y="19534"/>
                    </a:lnTo>
                    <a:lnTo>
                      <a:pt x="18823" y="19534"/>
                    </a:lnTo>
                    <a:lnTo>
                      <a:pt x="19440" y="19597"/>
                    </a:lnTo>
                    <a:lnTo>
                      <a:pt x="20057" y="19158"/>
                    </a:lnTo>
                    <a:lnTo>
                      <a:pt x="21600" y="18219"/>
                    </a:lnTo>
                    <a:lnTo>
                      <a:pt x="21600" y="0"/>
                    </a:lnTo>
                    <a:lnTo>
                      <a:pt x="19286" y="63"/>
                    </a:lnTo>
                    <a:lnTo>
                      <a:pt x="17897" y="125"/>
                    </a:lnTo>
                    <a:lnTo>
                      <a:pt x="16663" y="250"/>
                    </a:lnTo>
                    <a:lnTo>
                      <a:pt x="15737" y="376"/>
                    </a:lnTo>
                    <a:lnTo>
                      <a:pt x="14811" y="563"/>
                    </a:lnTo>
                    <a:lnTo>
                      <a:pt x="14040" y="751"/>
                    </a:lnTo>
                    <a:lnTo>
                      <a:pt x="12343" y="1440"/>
                    </a:lnTo>
                    <a:lnTo>
                      <a:pt x="11726" y="1878"/>
                    </a:lnTo>
                    <a:lnTo>
                      <a:pt x="11417" y="2254"/>
                    </a:lnTo>
                    <a:lnTo>
                      <a:pt x="11263" y="2630"/>
                    </a:lnTo>
                    <a:lnTo>
                      <a:pt x="12960" y="2755"/>
                    </a:lnTo>
                    <a:lnTo>
                      <a:pt x="14349" y="2943"/>
                    </a:lnTo>
                    <a:lnTo>
                      <a:pt x="15583" y="3068"/>
                    </a:lnTo>
                    <a:lnTo>
                      <a:pt x="16509" y="3256"/>
                    </a:lnTo>
                    <a:lnTo>
                      <a:pt x="17126" y="3443"/>
                    </a:lnTo>
                    <a:lnTo>
                      <a:pt x="17589" y="3631"/>
                    </a:lnTo>
                    <a:lnTo>
                      <a:pt x="17743" y="3882"/>
                    </a:lnTo>
                    <a:lnTo>
                      <a:pt x="17743" y="4320"/>
                    </a:lnTo>
                    <a:lnTo>
                      <a:pt x="17434" y="4570"/>
                    </a:lnTo>
                    <a:lnTo>
                      <a:pt x="16354" y="5009"/>
                    </a:lnTo>
                    <a:lnTo>
                      <a:pt x="14811" y="5510"/>
                    </a:lnTo>
                    <a:lnTo>
                      <a:pt x="12960" y="5948"/>
                    </a:lnTo>
                    <a:lnTo>
                      <a:pt x="10954" y="6449"/>
                    </a:lnTo>
                    <a:lnTo>
                      <a:pt x="4474" y="7576"/>
                    </a:lnTo>
                    <a:lnTo>
                      <a:pt x="1234" y="8077"/>
                    </a:lnTo>
                    <a:lnTo>
                      <a:pt x="0" y="8264"/>
                    </a:lnTo>
                    <a:lnTo>
                      <a:pt x="1543" y="8327"/>
                    </a:lnTo>
                    <a:lnTo>
                      <a:pt x="2931" y="8452"/>
                    </a:lnTo>
                    <a:lnTo>
                      <a:pt x="5091" y="8703"/>
                    </a:lnTo>
                    <a:lnTo>
                      <a:pt x="6017" y="8890"/>
                    </a:lnTo>
                    <a:lnTo>
                      <a:pt x="6789" y="9078"/>
                    </a:lnTo>
                    <a:lnTo>
                      <a:pt x="8023" y="9579"/>
                    </a:lnTo>
                    <a:lnTo>
                      <a:pt x="8331" y="9892"/>
                    </a:lnTo>
                    <a:lnTo>
                      <a:pt x="8640" y="10143"/>
                    </a:lnTo>
                    <a:lnTo>
                      <a:pt x="8949" y="10456"/>
                    </a:lnTo>
                    <a:lnTo>
                      <a:pt x="8949" y="11457"/>
                    </a:lnTo>
                    <a:lnTo>
                      <a:pt x="8794" y="12083"/>
                    </a:lnTo>
                    <a:lnTo>
                      <a:pt x="8331" y="12772"/>
                    </a:lnTo>
                    <a:lnTo>
                      <a:pt x="7714" y="13398"/>
                    </a:lnTo>
                    <a:lnTo>
                      <a:pt x="6326" y="14525"/>
                    </a:lnTo>
                    <a:lnTo>
                      <a:pt x="5091" y="15339"/>
                    </a:lnTo>
                    <a:lnTo>
                      <a:pt x="4629" y="15652"/>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17" name="Freeform 88"/>
              <p:cNvSpPr/>
              <p:nvPr/>
            </p:nvSpPr>
            <p:spPr>
              <a:xfrm>
                <a:off x="28849" y="10193126"/>
                <a:ext cx="1847226" cy="1806306"/>
              </a:xfrm>
              <a:custGeom>
                <a:avLst/>
                <a:gdLst/>
                <a:ahLst/>
                <a:cxnLst>
                  <a:cxn ang="0">
                    <a:pos x="wd2" y="hd2"/>
                  </a:cxn>
                  <a:cxn ang="5400000">
                    <a:pos x="wd2" y="hd2"/>
                  </a:cxn>
                  <a:cxn ang="10800000">
                    <a:pos x="wd2" y="hd2"/>
                  </a:cxn>
                  <a:cxn ang="16200000">
                    <a:pos x="wd2" y="hd2"/>
                  </a:cxn>
                </a:cxnLst>
                <a:rect l="0" t="0" r="r" b="b"/>
                <a:pathLst>
                  <a:path w="21600" h="21600" extrusionOk="0">
                    <a:moveTo>
                      <a:pt x="21600" y="20551"/>
                    </a:moveTo>
                    <a:lnTo>
                      <a:pt x="21463" y="20237"/>
                    </a:lnTo>
                    <a:lnTo>
                      <a:pt x="21258" y="19922"/>
                    </a:lnTo>
                    <a:lnTo>
                      <a:pt x="20575" y="19031"/>
                    </a:lnTo>
                    <a:lnTo>
                      <a:pt x="19549" y="17930"/>
                    </a:lnTo>
                    <a:lnTo>
                      <a:pt x="18114" y="16567"/>
                    </a:lnTo>
                    <a:lnTo>
                      <a:pt x="17772" y="16148"/>
                    </a:lnTo>
                    <a:lnTo>
                      <a:pt x="17225" y="15204"/>
                    </a:lnTo>
                    <a:lnTo>
                      <a:pt x="16815" y="13631"/>
                    </a:lnTo>
                    <a:lnTo>
                      <a:pt x="16610" y="12478"/>
                    </a:lnTo>
                    <a:lnTo>
                      <a:pt x="16610" y="11324"/>
                    </a:lnTo>
                    <a:lnTo>
                      <a:pt x="16678" y="10171"/>
                    </a:lnTo>
                    <a:lnTo>
                      <a:pt x="16747" y="9070"/>
                    </a:lnTo>
                    <a:lnTo>
                      <a:pt x="16952" y="8021"/>
                    </a:lnTo>
                    <a:lnTo>
                      <a:pt x="16952" y="7130"/>
                    </a:lnTo>
                    <a:lnTo>
                      <a:pt x="16884" y="6711"/>
                    </a:lnTo>
                    <a:lnTo>
                      <a:pt x="16815" y="6396"/>
                    </a:lnTo>
                    <a:lnTo>
                      <a:pt x="16610" y="6082"/>
                    </a:lnTo>
                    <a:lnTo>
                      <a:pt x="16473" y="5819"/>
                    </a:lnTo>
                    <a:lnTo>
                      <a:pt x="16063" y="5400"/>
                    </a:lnTo>
                    <a:lnTo>
                      <a:pt x="15585" y="5138"/>
                    </a:lnTo>
                    <a:lnTo>
                      <a:pt x="15243" y="4928"/>
                    </a:lnTo>
                    <a:lnTo>
                      <a:pt x="14833" y="4823"/>
                    </a:lnTo>
                    <a:lnTo>
                      <a:pt x="14491" y="5400"/>
                    </a:lnTo>
                    <a:lnTo>
                      <a:pt x="14218" y="5819"/>
                    </a:lnTo>
                    <a:lnTo>
                      <a:pt x="13944" y="6186"/>
                    </a:lnTo>
                    <a:lnTo>
                      <a:pt x="13671" y="6501"/>
                    </a:lnTo>
                    <a:lnTo>
                      <a:pt x="13124" y="6816"/>
                    </a:lnTo>
                    <a:lnTo>
                      <a:pt x="12646" y="6816"/>
                    </a:lnTo>
                    <a:lnTo>
                      <a:pt x="12372" y="6711"/>
                    </a:lnTo>
                    <a:lnTo>
                      <a:pt x="11962" y="6396"/>
                    </a:lnTo>
                    <a:lnTo>
                      <a:pt x="11757" y="6134"/>
                    </a:lnTo>
                    <a:lnTo>
                      <a:pt x="11347" y="5557"/>
                    </a:lnTo>
                    <a:lnTo>
                      <a:pt x="11005" y="4823"/>
                    </a:lnTo>
                    <a:lnTo>
                      <a:pt x="10663" y="4037"/>
                    </a:lnTo>
                    <a:lnTo>
                      <a:pt x="10390" y="3198"/>
                    </a:lnTo>
                    <a:lnTo>
                      <a:pt x="9980" y="1625"/>
                    </a:lnTo>
                    <a:lnTo>
                      <a:pt x="9706" y="472"/>
                    </a:lnTo>
                    <a:lnTo>
                      <a:pt x="9638" y="0"/>
                    </a:lnTo>
                    <a:lnTo>
                      <a:pt x="9228" y="944"/>
                    </a:lnTo>
                    <a:lnTo>
                      <a:pt x="8681" y="1678"/>
                    </a:lnTo>
                    <a:lnTo>
                      <a:pt x="8408" y="1940"/>
                    </a:lnTo>
                    <a:lnTo>
                      <a:pt x="8134" y="2150"/>
                    </a:lnTo>
                    <a:lnTo>
                      <a:pt x="7792" y="2359"/>
                    </a:lnTo>
                    <a:lnTo>
                      <a:pt x="7109" y="2569"/>
                    </a:lnTo>
                    <a:lnTo>
                      <a:pt x="6767" y="2621"/>
                    </a:lnTo>
                    <a:lnTo>
                      <a:pt x="6084" y="2621"/>
                    </a:lnTo>
                    <a:lnTo>
                      <a:pt x="5332" y="2517"/>
                    </a:lnTo>
                    <a:lnTo>
                      <a:pt x="4648" y="2307"/>
                    </a:lnTo>
                    <a:lnTo>
                      <a:pt x="3965" y="2045"/>
                    </a:lnTo>
                    <a:lnTo>
                      <a:pt x="3281" y="1730"/>
                    </a:lnTo>
                    <a:lnTo>
                      <a:pt x="2734" y="1363"/>
                    </a:lnTo>
                    <a:lnTo>
                      <a:pt x="2187" y="1049"/>
                    </a:lnTo>
                    <a:lnTo>
                      <a:pt x="1162" y="262"/>
                    </a:lnTo>
                    <a:lnTo>
                      <a:pt x="889" y="367"/>
                    </a:lnTo>
                    <a:lnTo>
                      <a:pt x="615" y="419"/>
                    </a:lnTo>
                    <a:lnTo>
                      <a:pt x="0" y="524"/>
                    </a:lnTo>
                    <a:lnTo>
                      <a:pt x="0" y="11953"/>
                    </a:lnTo>
                    <a:lnTo>
                      <a:pt x="1435" y="12268"/>
                    </a:lnTo>
                    <a:lnTo>
                      <a:pt x="2734" y="12635"/>
                    </a:lnTo>
                    <a:lnTo>
                      <a:pt x="3828" y="13054"/>
                    </a:lnTo>
                    <a:lnTo>
                      <a:pt x="4238" y="13264"/>
                    </a:lnTo>
                    <a:lnTo>
                      <a:pt x="4648" y="13526"/>
                    </a:lnTo>
                    <a:lnTo>
                      <a:pt x="4853" y="13788"/>
                    </a:lnTo>
                    <a:lnTo>
                      <a:pt x="4990" y="14050"/>
                    </a:lnTo>
                    <a:lnTo>
                      <a:pt x="4990" y="14313"/>
                    </a:lnTo>
                    <a:lnTo>
                      <a:pt x="4853" y="14575"/>
                    </a:lnTo>
                    <a:lnTo>
                      <a:pt x="4580" y="14889"/>
                    </a:lnTo>
                    <a:lnTo>
                      <a:pt x="4101" y="15204"/>
                    </a:lnTo>
                    <a:lnTo>
                      <a:pt x="3418" y="15518"/>
                    </a:lnTo>
                    <a:lnTo>
                      <a:pt x="2597" y="15833"/>
                    </a:lnTo>
                    <a:lnTo>
                      <a:pt x="2666" y="15990"/>
                    </a:lnTo>
                    <a:lnTo>
                      <a:pt x="2803" y="16148"/>
                    </a:lnTo>
                    <a:lnTo>
                      <a:pt x="3076" y="16305"/>
                    </a:lnTo>
                    <a:lnTo>
                      <a:pt x="3554" y="16410"/>
                    </a:lnTo>
                    <a:lnTo>
                      <a:pt x="4170" y="16515"/>
                    </a:lnTo>
                    <a:lnTo>
                      <a:pt x="5058" y="16515"/>
                    </a:lnTo>
                    <a:lnTo>
                      <a:pt x="6220" y="16410"/>
                    </a:lnTo>
                    <a:lnTo>
                      <a:pt x="7519" y="16252"/>
                    </a:lnTo>
                    <a:lnTo>
                      <a:pt x="8886" y="16095"/>
                    </a:lnTo>
                    <a:lnTo>
                      <a:pt x="10253" y="15990"/>
                    </a:lnTo>
                    <a:lnTo>
                      <a:pt x="13056" y="15990"/>
                    </a:lnTo>
                    <a:lnTo>
                      <a:pt x="14423" y="16148"/>
                    </a:lnTo>
                    <a:lnTo>
                      <a:pt x="15653" y="16357"/>
                    </a:lnTo>
                    <a:lnTo>
                      <a:pt x="16268" y="16515"/>
                    </a:lnTo>
                    <a:lnTo>
                      <a:pt x="16815" y="16672"/>
                    </a:lnTo>
                    <a:lnTo>
                      <a:pt x="17977" y="17668"/>
                    </a:lnTo>
                    <a:lnTo>
                      <a:pt x="19208" y="18926"/>
                    </a:lnTo>
                    <a:lnTo>
                      <a:pt x="19686" y="19608"/>
                    </a:lnTo>
                    <a:lnTo>
                      <a:pt x="20096" y="20237"/>
                    </a:lnTo>
                    <a:lnTo>
                      <a:pt x="20165" y="20551"/>
                    </a:lnTo>
                    <a:lnTo>
                      <a:pt x="20301" y="20866"/>
                    </a:lnTo>
                    <a:lnTo>
                      <a:pt x="20301" y="21128"/>
                    </a:lnTo>
                    <a:lnTo>
                      <a:pt x="20233" y="21443"/>
                    </a:lnTo>
                    <a:lnTo>
                      <a:pt x="20233" y="21548"/>
                    </a:lnTo>
                    <a:lnTo>
                      <a:pt x="20301" y="21600"/>
                    </a:lnTo>
                    <a:lnTo>
                      <a:pt x="20575" y="21600"/>
                    </a:lnTo>
                    <a:lnTo>
                      <a:pt x="20916" y="21548"/>
                    </a:lnTo>
                    <a:lnTo>
                      <a:pt x="21190" y="21338"/>
                    </a:lnTo>
                    <a:lnTo>
                      <a:pt x="21327" y="21181"/>
                    </a:lnTo>
                    <a:lnTo>
                      <a:pt x="21395" y="20971"/>
                    </a:lnTo>
                    <a:lnTo>
                      <a:pt x="21532" y="20866"/>
                    </a:lnTo>
                    <a:lnTo>
                      <a:pt x="21600" y="20761"/>
                    </a:lnTo>
                    <a:lnTo>
                      <a:pt x="21600" y="20551"/>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18" name="Freeform 47"/>
              <p:cNvSpPr/>
              <p:nvPr/>
            </p:nvSpPr>
            <p:spPr>
              <a:xfrm>
                <a:off x="-1" y="4835612"/>
                <a:ext cx="1209539" cy="1705067"/>
              </a:xfrm>
              <a:custGeom>
                <a:avLst/>
                <a:gdLst/>
                <a:ahLst/>
                <a:cxnLst>
                  <a:cxn ang="0">
                    <a:pos x="wd2" y="hd2"/>
                  </a:cxn>
                  <a:cxn ang="5400000">
                    <a:pos x="wd2" y="hd2"/>
                  </a:cxn>
                  <a:cxn ang="10800000">
                    <a:pos x="wd2" y="hd2"/>
                  </a:cxn>
                  <a:cxn ang="16200000">
                    <a:pos x="wd2" y="hd2"/>
                  </a:cxn>
                </a:cxnLst>
                <a:rect l="0" t="0" r="r" b="b"/>
                <a:pathLst>
                  <a:path w="21600" h="21600" extrusionOk="0">
                    <a:moveTo>
                      <a:pt x="9613" y="13598"/>
                    </a:moveTo>
                    <a:lnTo>
                      <a:pt x="10970" y="13297"/>
                    </a:lnTo>
                    <a:lnTo>
                      <a:pt x="11761" y="13056"/>
                    </a:lnTo>
                    <a:lnTo>
                      <a:pt x="12666" y="12755"/>
                    </a:lnTo>
                    <a:lnTo>
                      <a:pt x="13458" y="12334"/>
                    </a:lnTo>
                    <a:lnTo>
                      <a:pt x="14136" y="11913"/>
                    </a:lnTo>
                    <a:lnTo>
                      <a:pt x="14702" y="11372"/>
                    </a:lnTo>
                    <a:lnTo>
                      <a:pt x="14928" y="11071"/>
                    </a:lnTo>
                    <a:lnTo>
                      <a:pt x="15041" y="10770"/>
                    </a:lnTo>
                    <a:lnTo>
                      <a:pt x="15267" y="10048"/>
                    </a:lnTo>
                    <a:lnTo>
                      <a:pt x="15606" y="9386"/>
                    </a:lnTo>
                    <a:lnTo>
                      <a:pt x="16059" y="8845"/>
                    </a:lnTo>
                    <a:lnTo>
                      <a:pt x="16511" y="8363"/>
                    </a:lnTo>
                    <a:lnTo>
                      <a:pt x="17190" y="7701"/>
                    </a:lnTo>
                    <a:lnTo>
                      <a:pt x="17529" y="7521"/>
                    </a:lnTo>
                    <a:lnTo>
                      <a:pt x="16172" y="7701"/>
                    </a:lnTo>
                    <a:lnTo>
                      <a:pt x="15041" y="7762"/>
                    </a:lnTo>
                    <a:lnTo>
                      <a:pt x="14023" y="7762"/>
                    </a:lnTo>
                    <a:lnTo>
                      <a:pt x="12440" y="7521"/>
                    </a:lnTo>
                    <a:lnTo>
                      <a:pt x="11535" y="7040"/>
                    </a:lnTo>
                    <a:lnTo>
                      <a:pt x="11196" y="6739"/>
                    </a:lnTo>
                    <a:lnTo>
                      <a:pt x="10970" y="6378"/>
                    </a:lnTo>
                    <a:lnTo>
                      <a:pt x="10857" y="6077"/>
                    </a:lnTo>
                    <a:lnTo>
                      <a:pt x="10743" y="5415"/>
                    </a:lnTo>
                    <a:lnTo>
                      <a:pt x="10970" y="4813"/>
                    </a:lnTo>
                    <a:lnTo>
                      <a:pt x="11196" y="4452"/>
                    </a:lnTo>
                    <a:lnTo>
                      <a:pt x="11309" y="4212"/>
                    </a:lnTo>
                    <a:lnTo>
                      <a:pt x="11422" y="3911"/>
                    </a:lnTo>
                    <a:lnTo>
                      <a:pt x="11422" y="3610"/>
                    </a:lnTo>
                    <a:lnTo>
                      <a:pt x="11309" y="3309"/>
                    </a:lnTo>
                    <a:lnTo>
                      <a:pt x="10970" y="2708"/>
                    </a:lnTo>
                    <a:lnTo>
                      <a:pt x="10630" y="2407"/>
                    </a:lnTo>
                    <a:lnTo>
                      <a:pt x="10404" y="2166"/>
                    </a:lnTo>
                    <a:lnTo>
                      <a:pt x="9839" y="1925"/>
                    </a:lnTo>
                    <a:lnTo>
                      <a:pt x="8934" y="1504"/>
                    </a:lnTo>
                    <a:lnTo>
                      <a:pt x="6785" y="662"/>
                    </a:lnTo>
                    <a:lnTo>
                      <a:pt x="4976" y="120"/>
                    </a:lnTo>
                    <a:lnTo>
                      <a:pt x="4524" y="0"/>
                    </a:lnTo>
                    <a:lnTo>
                      <a:pt x="4524" y="60"/>
                    </a:lnTo>
                    <a:lnTo>
                      <a:pt x="4750" y="181"/>
                    </a:lnTo>
                    <a:lnTo>
                      <a:pt x="5089" y="481"/>
                    </a:lnTo>
                    <a:lnTo>
                      <a:pt x="5315" y="842"/>
                    </a:lnTo>
                    <a:lnTo>
                      <a:pt x="5541" y="1444"/>
                    </a:lnTo>
                    <a:lnTo>
                      <a:pt x="5428" y="1925"/>
                    </a:lnTo>
                    <a:lnTo>
                      <a:pt x="5315" y="2106"/>
                    </a:lnTo>
                    <a:lnTo>
                      <a:pt x="4976" y="2046"/>
                    </a:lnTo>
                    <a:lnTo>
                      <a:pt x="4524" y="1986"/>
                    </a:lnTo>
                    <a:lnTo>
                      <a:pt x="3958" y="2046"/>
                    </a:lnTo>
                    <a:lnTo>
                      <a:pt x="3280" y="2166"/>
                    </a:lnTo>
                    <a:lnTo>
                      <a:pt x="2714" y="2467"/>
                    </a:lnTo>
                    <a:lnTo>
                      <a:pt x="2488" y="2647"/>
                    </a:lnTo>
                    <a:lnTo>
                      <a:pt x="2149" y="2888"/>
                    </a:lnTo>
                    <a:lnTo>
                      <a:pt x="1923" y="3189"/>
                    </a:lnTo>
                    <a:lnTo>
                      <a:pt x="1696" y="3550"/>
                    </a:lnTo>
                    <a:lnTo>
                      <a:pt x="1470" y="4152"/>
                    </a:lnTo>
                    <a:lnTo>
                      <a:pt x="1357" y="4633"/>
                    </a:lnTo>
                    <a:lnTo>
                      <a:pt x="1357" y="6077"/>
                    </a:lnTo>
                    <a:lnTo>
                      <a:pt x="1244" y="6137"/>
                    </a:lnTo>
                    <a:lnTo>
                      <a:pt x="1131" y="6137"/>
                    </a:lnTo>
                    <a:lnTo>
                      <a:pt x="1131" y="6077"/>
                    </a:lnTo>
                    <a:lnTo>
                      <a:pt x="905" y="5836"/>
                    </a:lnTo>
                    <a:lnTo>
                      <a:pt x="0" y="4392"/>
                    </a:lnTo>
                    <a:lnTo>
                      <a:pt x="0" y="19915"/>
                    </a:lnTo>
                    <a:lnTo>
                      <a:pt x="679" y="19554"/>
                    </a:lnTo>
                    <a:lnTo>
                      <a:pt x="1696" y="19133"/>
                    </a:lnTo>
                    <a:lnTo>
                      <a:pt x="2940" y="18652"/>
                    </a:lnTo>
                    <a:lnTo>
                      <a:pt x="4524" y="18231"/>
                    </a:lnTo>
                    <a:lnTo>
                      <a:pt x="5654" y="17870"/>
                    </a:lnTo>
                    <a:lnTo>
                      <a:pt x="6107" y="17629"/>
                    </a:lnTo>
                    <a:lnTo>
                      <a:pt x="6446" y="17388"/>
                    </a:lnTo>
                    <a:lnTo>
                      <a:pt x="7125" y="16847"/>
                    </a:lnTo>
                    <a:lnTo>
                      <a:pt x="7803" y="15764"/>
                    </a:lnTo>
                    <a:lnTo>
                      <a:pt x="8029" y="15282"/>
                    </a:lnTo>
                    <a:lnTo>
                      <a:pt x="8142" y="14560"/>
                    </a:lnTo>
                    <a:lnTo>
                      <a:pt x="10630" y="15583"/>
                    </a:lnTo>
                    <a:lnTo>
                      <a:pt x="12440" y="16365"/>
                    </a:lnTo>
                    <a:lnTo>
                      <a:pt x="14362" y="17328"/>
                    </a:lnTo>
                    <a:lnTo>
                      <a:pt x="16172" y="18351"/>
                    </a:lnTo>
                    <a:lnTo>
                      <a:pt x="16963" y="18832"/>
                    </a:lnTo>
                    <a:lnTo>
                      <a:pt x="17642" y="19374"/>
                    </a:lnTo>
                    <a:lnTo>
                      <a:pt x="18207" y="19915"/>
                    </a:lnTo>
                    <a:lnTo>
                      <a:pt x="18660" y="20397"/>
                    </a:lnTo>
                    <a:lnTo>
                      <a:pt x="18999" y="20878"/>
                    </a:lnTo>
                    <a:lnTo>
                      <a:pt x="18999" y="21540"/>
                    </a:lnTo>
                    <a:lnTo>
                      <a:pt x="19225" y="21600"/>
                    </a:lnTo>
                    <a:lnTo>
                      <a:pt x="19564" y="21600"/>
                    </a:lnTo>
                    <a:lnTo>
                      <a:pt x="19904" y="21540"/>
                    </a:lnTo>
                    <a:lnTo>
                      <a:pt x="20469" y="21359"/>
                    </a:lnTo>
                    <a:lnTo>
                      <a:pt x="20808" y="21239"/>
                    </a:lnTo>
                    <a:lnTo>
                      <a:pt x="21261" y="20758"/>
                    </a:lnTo>
                    <a:lnTo>
                      <a:pt x="21261" y="20457"/>
                    </a:lnTo>
                    <a:lnTo>
                      <a:pt x="21374" y="20276"/>
                    </a:lnTo>
                    <a:lnTo>
                      <a:pt x="21600" y="20036"/>
                    </a:lnTo>
                    <a:lnTo>
                      <a:pt x="21487" y="19795"/>
                    </a:lnTo>
                    <a:lnTo>
                      <a:pt x="21035" y="19374"/>
                    </a:lnTo>
                    <a:lnTo>
                      <a:pt x="20243" y="18832"/>
                    </a:lnTo>
                    <a:lnTo>
                      <a:pt x="19225" y="18231"/>
                    </a:lnTo>
                    <a:lnTo>
                      <a:pt x="17981" y="17509"/>
                    </a:lnTo>
                    <a:lnTo>
                      <a:pt x="16398" y="16666"/>
                    </a:lnTo>
                    <a:lnTo>
                      <a:pt x="14475" y="15764"/>
                    </a:lnTo>
                    <a:lnTo>
                      <a:pt x="9613" y="1359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19" name="Freeform 23"/>
              <p:cNvSpPr/>
              <p:nvPr/>
            </p:nvSpPr>
            <p:spPr>
              <a:xfrm>
                <a:off x="22803573" y="12320156"/>
                <a:ext cx="1580452" cy="1354675"/>
              </a:xfrm>
              <a:custGeom>
                <a:avLst/>
                <a:gdLst/>
                <a:ahLst/>
                <a:cxnLst>
                  <a:cxn ang="0">
                    <a:pos x="wd2" y="hd2"/>
                  </a:cxn>
                  <a:cxn ang="5400000">
                    <a:pos x="wd2" y="hd2"/>
                  </a:cxn>
                  <a:cxn ang="10800000">
                    <a:pos x="wd2" y="hd2"/>
                  </a:cxn>
                  <a:cxn ang="16200000">
                    <a:pos x="wd2" y="hd2"/>
                  </a:cxn>
                </a:cxnLst>
                <a:rect l="0" t="0" r="r" b="b"/>
                <a:pathLst>
                  <a:path w="21600" h="21600" extrusionOk="0">
                    <a:moveTo>
                      <a:pt x="21600" y="3375"/>
                    </a:moveTo>
                    <a:lnTo>
                      <a:pt x="20674" y="3375"/>
                    </a:lnTo>
                    <a:lnTo>
                      <a:pt x="19749" y="3308"/>
                    </a:lnTo>
                    <a:lnTo>
                      <a:pt x="18514" y="3848"/>
                    </a:lnTo>
                    <a:lnTo>
                      <a:pt x="17897" y="3983"/>
                    </a:lnTo>
                    <a:lnTo>
                      <a:pt x="17280" y="3983"/>
                    </a:lnTo>
                    <a:lnTo>
                      <a:pt x="17049" y="3915"/>
                    </a:lnTo>
                    <a:lnTo>
                      <a:pt x="16894" y="3713"/>
                    </a:lnTo>
                    <a:lnTo>
                      <a:pt x="16817" y="3510"/>
                    </a:lnTo>
                    <a:lnTo>
                      <a:pt x="16740" y="3173"/>
                    </a:lnTo>
                    <a:lnTo>
                      <a:pt x="16817" y="2768"/>
                    </a:lnTo>
                    <a:lnTo>
                      <a:pt x="17049" y="2228"/>
                    </a:lnTo>
                    <a:lnTo>
                      <a:pt x="16509" y="2565"/>
                    </a:lnTo>
                    <a:lnTo>
                      <a:pt x="15274" y="3578"/>
                    </a:lnTo>
                    <a:lnTo>
                      <a:pt x="13886" y="4928"/>
                    </a:lnTo>
                    <a:lnTo>
                      <a:pt x="13191" y="5738"/>
                    </a:lnTo>
                    <a:lnTo>
                      <a:pt x="12651" y="6480"/>
                    </a:lnTo>
                    <a:lnTo>
                      <a:pt x="12034" y="5400"/>
                    </a:lnTo>
                    <a:lnTo>
                      <a:pt x="11571" y="4523"/>
                    </a:lnTo>
                    <a:lnTo>
                      <a:pt x="11186" y="3645"/>
                    </a:lnTo>
                    <a:lnTo>
                      <a:pt x="10800" y="2700"/>
                    </a:lnTo>
                    <a:lnTo>
                      <a:pt x="10569" y="1283"/>
                    </a:lnTo>
                    <a:lnTo>
                      <a:pt x="10569" y="878"/>
                    </a:lnTo>
                    <a:lnTo>
                      <a:pt x="10646" y="540"/>
                    </a:lnTo>
                    <a:lnTo>
                      <a:pt x="10800" y="203"/>
                    </a:lnTo>
                    <a:lnTo>
                      <a:pt x="10877" y="135"/>
                    </a:lnTo>
                    <a:lnTo>
                      <a:pt x="10800" y="68"/>
                    </a:lnTo>
                    <a:lnTo>
                      <a:pt x="10800" y="0"/>
                    </a:lnTo>
                    <a:lnTo>
                      <a:pt x="10106" y="0"/>
                    </a:lnTo>
                    <a:lnTo>
                      <a:pt x="9797" y="135"/>
                    </a:lnTo>
                    <a:lnTo>
                      <a:pt x="9720" y="270"/>
                    </a:lnTo>
                    <a:lnTo>
                      <a:pt x="9566" y="473"/>
                    </a:lnTo>
                    <a:lnTo>
                      <a:pt x="9334" y="675"/>
                    </a:lnTo>
                    <a:lnTo>
                      <a:pt x="9257" y="878"/>
                    </a:lnTo>
                    <a:lnTo>
                      <a:pt x="9257" y="1215"/>
                    </a:lnTo>
                    <a:lnTo>
                      <a:pt x="9411" y="1688"/>
                    </a:lnTo>
                    <a:lnTo>
                      <a:pt x="9797" y="2970"/>
                    </a:lnTo>
                    <a:lnTo>
                      <a:pt x="10569" y="4658"/>
                    </a:lnTo>
                    <a:lnTo>
                      <a:pt x="11726" y="6885"/>
                    </a:lnTo>
                    <a:lnTo>
                      <a:pt x="10723" y="6818"/>
                    </a:lnTo>
                    <a:lnTo>
                      <a:pt x="8563" y="6953"/>
                    </a:lnTo>
                    <a:lnTo>
                      <a:pt x="7560" y="7088"/>
                    </a:lnTo>
                    <a:lnTo>
                      <a:pt x="5940" y="7425"/>
                    </a:lnTo>
                    <a:lnTo>
                      <a:pt x="5246" y="7560"/>
                    </a:lnTo>
                    <a:lnTo>
                      <a:pt x="5863" y="7763"/>
                    </a:lnTo>
                    <a:lnTo>
                      <a:pt x="6326" y="7898"/>
                    </a:lnTo>
                    <a:lnTo>
                      <a:pt x="6634" y="8168"/>
                    </a:lnTo>
                    <a:lnTo>
                      <a:pt x="6789" y="8370"/>
                    </a:lnTo>
                    <a:lnTo>
                      <a:pt x="6866" y="8573"/>
                    </a:lnTo>
                    <a:lnTo>
                      <a:pt x="6789" y="8775"/>
                    </a:lnTo>
                    <a:lnTo>
                      <a:pt x="6634" y="8978"/>
                    </a:lnTo>
                    <a:lnTo>
                      <a:pt x="5940" y="9585"/>
                    </a:lnTo>
                    <a:lnTo>
                      <a:pt x="4706" y="10125"/>
                    </a:lnTo>
                    <a:lnTo>
                      <a:pt x="4166" y="11002"/>
                    </a:lnTo>
                    <a:lnTo>
                      <a:pt x="3471" y="11745"/>
                    </a:lnTo>
                    <a:lnTo>
                      <a:pt x="2777" y="12420"/>
                    </a:lnTo>
                    <a:lnTo>
                      <a:pt x="2083" y="13027"/>
                    </a:lnTo>
                    <a:lnTo>
                      <a:pt x="849" y="13972"/>
                    </a:lnTo>
                    <a:lnTo>
                      <a:pt x="0" y="14445"/>
                    </a:lnTo>
                    <a:lnTo>
                      <a:pt x="0" y="14512"/>
                    </a:lnTo>
                    <a:lnTo>
                      <a:pt x="1851" y="13972"/>
                    </a:lnTo>
                    <a:lnTo>
                      <a:pt x="3317" y="13702"/>
                    </a:lnTo>
                    <a:lnTo>
                      <a:pt x="3934" y="13635"/>
                    </a:lnTo>
                    <a:lnTo>
                      <a:pt x="4860" y="13635"/>
                    </a:lnTo>
                    <a:lnTo>
                      <a:pt x="5246" y="13702"/>
                    </a:lnTo>
                    <a:lnTo>
                      <a:pt x="5554" y="13837"/>
                    </a:lnTo>
                    <a:lnTo>
                      <a:pt x="5863" y="14107"/>
                    </a:lnTo>
                    <a:lnTo>
                      <a:pt x="6017" y="14310"/>
                    </a:lnTo>
                    <a:lnTo>
                      <a:pt x="6017" y="14782"/>
                    </a:lnTo>
                    <a:lnTo>
                      <a:pt x="5940" y="15322"/>
                    </a:lnTo>
                    <a:lnTo>
                      <a:pt x="5323" y="16402"/>
                    </a:lnTo>
                    <a:lnTo>
                      <a:pt x="4474" y="17482"/>
                    </a:lnTo>
                    <a:lnTo>
                      <a:pt x="3780" y="18225"/>
                    </a:lnTo>
                    <a:lnTo>
                      <a:pt x="3471" y="18562"/>
                    </a:lnTo>
                    <a:lnTo>
                      <a:pt x="4243" y="18360"/>
                    </a:lnTo>
                    <a:lnTo>
                      <a:pt x="4860" y="18292"/>
                    </a:lnTo>
                    <a:lnTo>
                      <a:pt x="5323" y="18292"/>
                    </a:lnTo>
                    <a:lnTo>
                      <a:pt x="5709" y="18360"/>
                    </a:lnTo>
                    <a:lnTo>
                      <a:pt x="6094" y="18562"/>
                    </a:lnTo>
                    <a:lnTo>
                      <a:pt x="6326" y="18765"/>
                    </a:lnTo>
                    <a:lnTo>
                      <a:pt x="6480" y="19035"/>
                    </a:lnTo>
                    <a:lnTo>
                      <a:pt x="6557" y="19305"/>
                    </a:lnTo>
                    <a:lnTo>
                      <a:pt x="6634" y="19980"/>
                    </a:lnTo>
                    <a:lnTo>
                      <a:pt x="6634" y="20520"/>
                    </a:lnTo>
                    <a:lnTo>
                      <a:pt x="6480" y="21127"/>
                    </a:lnTo>
                    <a:lnTo>
                      <a:pt x="6866" y="21060"/>
                    </a:lnTo>
                    <a:lnTo>
                      <a:pt x="7174" y="21127"/>
                    </a:lnTo>
                    <a:lnTo>
                      <a:pt x="7406" y="21330"/>
                    </a:lnTo>
                    <a:lnTo>
                      <a:pt x="7637" y="21600"/>
                    </a:lnTo>
                    <a:lnTo>
                      <a:pt x="10800" y="21600"/>
                    </a:lnTo>
                    <a:lnTo>
                      <a:pt x="11417" y="21330"/>
                    </a:lnTo>
                    <a:lnTo>
                      <a:pt x="11957" y="21195"/>
                    </a:lnTo>
                    <a:lnTo>
                      <a:pt x="12420" y="21195"/>
                    </a:lnTo>
                    <a:lnTo>
                      <a:pt x="12420" y="20925"/>
                    </a:lnTo>
                    <a:lnTo>
                      <a:pt x="12497" y="20520"/>
                    </a:lnTo>
                    <a:lnTo>
                      <a:pt x="12729" y="19575"/>
                    </a:lnTo>
                    <a:lnTo>
                      <a:pt x="13269" y="17887"/>
                    </a:lnTo>
                    <a:lnTo>
                      <a:pt x="13423" y="17617"/>
                    </a:lnTo>
                    <a:lnTo>
                      <a:pt x="13577" y="17685"/>
                    </a:lnTo>
                    <a:lnTo>
                      <a:pt x="13654" y="17752"/>
                    </a:lnTo>
                    <a:lnTo>
                      <a:pt x="13809" y="18022"/>
                    </a:lnTo>
                    <a:lnTo>
                      <a:pt x="13809" y="18765"/>
                    </a:lnTo>
                    <a:lnTo>
                      <a:pt x="14040" y="19710"/>
                    </a:lnTo>
                    <a:lnTo>
                      <a:pt x="14349" y="20655"/>
                    </a:lnTo>
                    <a:lnTo>
                      <a:pt x="14734" y="21600"/>
                    </a:lnTo>
                    <a:lnTo>
                      <a:pt x="16354" y="21600"/>
                    </a:lnTo>
                    <a:lnTo>
                      <a:pt x="16663" y="21262"/>
                    </a:lnTo>
                    <a:lnTo>
                      <a:pt x="16894" y="21060"/>
                    </a:lnTo>
                    <a:lnTo>
                      <a:pt x="17203" y="20925"/>
                    </a:lnTo>
                    <a:lnTo>
                      <a:pt x="17434" y="20925"/>
                    </a:lnTo>
                    <a:lnTo>
                      <a:pt x="17666" y="20992"/>
                    </a:lnTo>
                    <a:lnTo>
                      <a:pt x="17897" y="21195"/>
                    </a:lnTo>
                    <a:lnTo>
                      <a:pt x="18129" y="21330"/>
                    </a:lnTo>
                    <a:lnTo>
                      <a:pt x="18283" y="21600"/>
                    </a:lnTo>
                    <a:lnTo>
                      <a:pt x="21600" y="21600"/>
                    </a:lnTo>
                    <a:lnTo>
                      <a:pt x="21600" y="3375"/>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632" name="Group 200"/>
            <p:cNvGrpSpPr/>
            <p:nvPr/>
          </p:nvGrpSpPr>
          <p:grpSpPr>
            <a:xfrm>
              <a:off x="364223" y="-3"/>
              <a:ext cx="24967836" cy="13716011"/>
              <a:chOff x="-1" y="-1"/>
              <a:chExt cx="24967836" cy="13716008"/>
            </a:xfrm>
          </p:grpSpPr>
          <p:sp>
            <p:nvSpPr>
              <p:cNvPr id="1621" name="Freeform 16"/>
              <p:cNvSpPr/>
              <p:nvPr/>
            </p:nvSpPr>
            <p:spPr>
              <a:xfrm rot="9111631">
                <a:off x="20815427" y="2931165"/>
                <a:ext cx="3427684" cy="3932394"/>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22" name="Freeform 24"/>
              <p:cNvSpPr/>
              <p:nvPr/>
            </p:nvSpPr>
            <p:spPr>
              <a:xfrm rot="4324834">
                <a:off x="22185881" y="10215821"/>
                <a:ext cx="948722" cy="3077887"/>
              </a:xfrm>
              <a:custGeom>
                <a:avLst/>
                <a:gdLst/>
                <a:ahLst/>
                <a:cxnLst>
                  <a:cxn ang="0">
                    <a:pos x="wd2" y="hd2"/>
                  </a:cxn>
                  <a:cxn ang="5400000">
                    <a:pos x="wd2" y="hd2"/>
                  </a:cxn>
                  <a:cxn ang="10800000">
                    <a:pos x="wd2" y="hd2"/>
                  </a:cxn>
                  <a:cxn ang="16200000">
                    <a:pos x="wd2" y="hd2"/>
                  </a:cxn>
                </a:cxnLst>
                <a:rect l="0" t="0" r="r" b="b"/>
                <a:pathLst>
                  <a:path w="21600" h="21600" extrusionOk="0">
                    <a:moveTo>
                      <a:pt x="6646" y="0"/>
                    </a:moveTo>
                    <a:lnTo>
                      <a:pt x="6996" y="467"/>
                    </a:lnTo>
                    <a:lnTo>
                      <a:pt x="7171" y="899"/>
                    </a:lnTo>
                    <a:lnTo>
                      <a:pt x="7258" y="1366"/>
                    </a:lnTo>
                    <a:lnTo>
                      <a:pt x="7171" y="1833"/>
                    </a:lnTo>
                    <a:lnTo>
                      <a:pt x="6996" y="2300"/>
                    </a:lnTo>
                    <a:lnTo>
                      <a:pt x="6471" y="3235"/>
                    </a:lnTo>
                    <a:lnTo>
                      <a:pt x="6034" y="3702"/>
                    </a:lnTo>
                    <a:lnTo>
                      <a:pt x="5072" y="4636"/>
                    </a:lnTo>
                    <a:lnTo>
                      <a:pt x="4023" y="5571"/>
                    </a:lnTo>
                    <a:lnTo>
                      <a:pt x="3061" y="6433"/>
                    </a:lnTo>
                    <a:lnTo>
                      <a:pt x="2099" y="7260"/>
                    </a:lnTo>
                    <a:lnTo>
                      <a:pt x="1399" y="8015"/>
                    </a:lnTo>
                    <a:lnTo>
                      <a:pt x="787" y="8769"/>
                    </a:lnTo>
                    <a:lnTo>
                      <a:pt x="437" y="9488"/>
                    </a:lnTo>
                    <a:lnTo>
                      <a:pt x="175" y="10099"/>
                    </a:lnTo>
                    <a:lnTo>
                      <a:pt x="87" y="10638"/>
                    </a:lnTo>
                    <a:lnTo>
                      <a:pt x="0" y="11034"/>
                    </a:lnTo>
                    <a:lnTo>
                      <a:pt x="0" y="11393"/>
                    </a:lnTo>
                    <a:lnTo>
                      <a:pt x="262" y="12256"/>
                    </a:lnTo>
                    <a:lnTo>
                      <a:pt x="612" y="13010"/>
                    </a:lnTo>
                    <a:lnTo>
                      <a:pt x="1049" y="13693"/>
                    </a:lnTo>
                    <a:lnTo>
                      <a:pt x="1574" y="14304"/>
                    </a:lnTo>
                    <a:lnTo>
                      <a:pt x="2099" y="14807"/>
                    </a:lnTo>
                    <a:lnTo>
                      <a:pt x="2798" y="15275"/>
                    </a:lnTo>
                    <a:lnTo>
                      <a:pt x="3498" y="15670"/>
                    </a:lnTo>
                    <a:lnTo>
                      <a:pt x="4198" y="15993"/>
                    </a:lnTo>
                    <a:lnTo>
                      <a:pt x="4985" y="16281"/>
                    </a:lnTo>
                    <a:lnTo>
                      <a:pt x="5772" y="16497"/>
                    </a:lnTo>
                    <a:lnTo>
                      <a:pt x="6646" y="16676"/>
                    </a:lnTo>
                    <a:lnTo>
                      <a:pt x="7433" y="16820"/>
                    </a:lnTo>
                    <a:lnTo>
                      <a:pt x="8220" y="16928"/>
                    </a:lnTo>
                    <a:lnTo>
                      <a:pt x="8920" y="17000"/>
                    </a:lnTo>
                    <a:lnTo>
                      <a:pt x="10319" y="17072"/>
                    </a:lnTo>
                    <a:lnTo>
                      <a:pt x="10057" y="17647"/>
                    </a:lnTo>
                    <a:lnTo>
                      <a:pt x="9182" y="18869"/>
                    </a:lnTo>
                    <a:lnTo>
                      <a:pt x="8745" y="19444"/>
                    </a:lnTo>
                    <a:lnTo>
                      <a:pt x="8133" y="20019"/>
                    </a:lnTo>
                    <a:lnTo>
                      <a:pt x="7433" y="20486"/>
                    </a:lnTo>
                    <a:lnTo>
                      <a:pt x="7083" y="20666"/>
                    </a:lnTo>
                    <a:lnTo>
                      <a:pt x="6646" y="20845"/>
                    </a:lnTo>
                    <a:lnTo>
                      <a:pt x="6209" y="20989"/>
                    </a:lnTo>
                    <a:lnTo>
                      <a:pt x="5772" y="21097"/>
                    </a:lnTo>
                    <a:lnTo>
                      <a:pt x="5684" y="21133"/>
                    </a:lnTo>
                    <a:lnTo>
                      <a:pt x="5509" y="21169"/>
                    </a:lnTo>
                    <a:lnTo>
                      <a:pt x="5509" y="21241"/>
                    </a:lnTo>
                    <a:lnTo>
                      <a:pt x="5684" y="21348"/>
                    </a:lnTo>
                    <a:lnTo>
                      <a:pt x="5859" y="21420"/>
                    </a:lnTo>
                    <a:lnTo>
                      <a:pt x="6384" y="21564"/>
                    </a:lnTo>
                    <a:lnTo>
                      <a:pt x="6734" y="21600"/>
                    </a:lnTo>
                    <a:lnTo>
                      <a:pt x="7521" y="21600"/>
                    </a:lnTo>
                    <a:lnTo>
                      <a:pt x="8308" y="21492"/>
                    </a:lnTo>
                    <a:lnTo>
                      <a:pt x="8483" y="21492"/>
                    </a:lnTo>
                    <a:lnTo>
                      <a:pt x="8745" y="21456"/>
                    </a:lnTo>
                    <a:lnTo>
                      <a:pt x="9007" y="21348"/>
                    </a:lnTo>
                    <a:lnTo>
                      <a:pt x="9357" y="21097"/>
                    </a:lnTo>
                    <a:lnTo>
                      <a:pt x="9794" y="20773"/>
                    </a:lnTo>
                    <a:lnTo>
                      <a:pt x="10144" y="20378"/>
                    </a:lnTo>
                    <a:lnTo>
                      <a:pt x="10581" y="19911"/>
                    </a:lnTo>
                    <a:lnTo>
                      <a:pt x="11456" y="18653"/>
                    </a:lnTo>
                    <a:lnTo>
                      <a:pt x="12330" y="17000"/>
                    </a:lnTo>
                    <a:lnTo>
                      <a:pt x="12593" y="17000"/>
                    </a:lnTo>
                    <a:lnTo>
                      <a:pt x="13642" y="16676"/>
                    </a:lnTo>
                    <a:lnTo>
                      <a:pt x="14604" y="16389"/>
                    </a:lnTo>
                    <a:lnTo>
                      <a:pt x="16353" y="15742"/>
                    </a:lnTo>
                    <a:lnTo>
                      <a:pt x="17140" y="15418"/>
                    </a:lnTo>
                    <a:lnTo>
                      <a:pt x="17840" y="15095"/>
                    </a:lnTo>
                    <a:lnTo>
                      <a:pt x="18452" y="14771"/>
                    </a:lnTo>
                    <a:lnTo>
                      <a:pt x="18977" y="14412"/>
                    </a:lnTo>
                    <a:lnTo>
                      <a:pt x="19501" y="14089"/>
                    </a:lnTo>
                    <a:lnTo>
                      <a:pt x="19938" y="13729"/>
                    </a:lnTo>
                    <a:lnTo>
                      <a:pt x="20376" y="13406"/>
                    </a:lnTo>
                    <a:lnTo>
                      <a:pt x="20638" y="13046"/>
                    </a:lnTo>
                    <a:lnTo>
                      <a:pt x="21163" y="12363"/>
                    </a:lnTo>
                    <a:lnTo>
                      <a:pt x="21425" y="11645"/>
                    </a:lnTo>
                    <a:lnTo>
                      <a:pt x="21600" y="10926"/>
                    </a:lnTo>
                    <a:lnTo>
                      <a:pt x="21513" y="10207"/>
                    </a:lnTo>
                    <a:lnTo>
                      <a:pt x="21250" y="9524"/>
                    </a:lnTo>
                    <a:lnTo>
                      <a:pt x="20900" y="8805"/>
                    </a:lnTo>
                    <a:lnTo>
                      <a:pt x="20463" y="8122"/>
                    </a:lnTo>
                    <a:lnTo>
                      <a:pt x="19851" y="7440"/>
                    </a:lnTo>
                    <a:lnTo>
                      <a:pt x="19151" y="6757"/>
                    </a:lnTo>
                    <a:lnTo>
                      <a:pt x="18364" y="6110"/>
                    </a:lnTo>
                    <a:lnTo>
                      <a:pt x="17490" y="5463"/>
                    </a:lnTo>
                    <a:lnTo>
                      <a:pt x="16615" y="4852"/>
                    </a:lnTo>
                    <a:lnTo>
                      <a:pt x="14691" y="3702"/>
                    </a:lnTo>
                    <a:lnTo>
                      <a:pt x="12680" y="2660"/>
                    </a:lnTo>
                    <a:lnTo>
                      <a:pt x="10844" y="1761"/>
                    </a:lnTo>
                    <a:lnTo>
                      <a:pt x="9182" y="1042"/>
                    </a:lnTo>
                    <a:lnTo>
                      <a:pt x="7870" y="467"/>
                    </a:lnTo>
                    <a:lnTo>
                      <a:pt x="6646" y="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23" name="Freeform 28"/>
              <p:cNvSpPr/>
              <p:nvPr/>
            </p:nvSpPr>
            <p:spPr>
              <a:xfrm rot="19659348">
                <a:off x="19211796" y="7987915"/>
                <a:ext cx="2513443" cy="2973605"/>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24" name="Freeform 32"/>
              <p:cNvSpPr/>
              <p:nvPr/>
            </p:nvSpPr>
            <p:spPr>
              <a:xfrm rot="1177916">
                <a:off x="20909280" y="763450"/>
                <a:ext cx="1363504" cy="2419385"/>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25" name="Freeform 12"/>
              <p:cNvSpPr/>
              <p:nvPr/>
            </p:nvSpPr>
            <p:spPr>
              <a:xfrm rot="7111237">
                <a:off x="21911250" y="6558207"/>
                <a:ext cx="1938222" cy="2691018"/>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26" name="Freeform 15"/>
              <p:cNvSpPr/>
              <p:nvPr/>
            </p:nvSpPr>
            <p:spPr>
              <a:xfrm>
                <a:off x="82491" y="12209844"/>
                <a:ext cx="1286940" cy="1506164"/>
              </a:xfrm>
              <a:custGeom>
                <a:avLst/>
                <a:gdLst/>
                <a:ahLst/>
                <a:cxnLst>
                  <a:cxn ang="0">
                    <a:pos x="wd2" y="hd2"/>
                  </a:cxn>
                  <a:cxn ang="5400000">
                    <a:pos x="wd2" y="hd2"/>
                  </a:cxn>
                  <a:cxn ang="10800000">
                    <a:pos x="wd2" y="hd2"/>
                  </a:cxn>
                  <a:cxn ang="16200000">
                    <a:pos x="wd2" y="hd2"/>
                  </a:cxn>
                </a:cxnLst>
                <a:rect l="0" t="0" r="r" b="b"/>
                <a:pathLst>
                  <a:path w="21600" h="21600" extrusionOk="0">
                    <a:moveTo>
                      <a:pt x="21600" y="810"/>
                    </a:moveTo>
                    <a:lnTo>
                      <a:pt x="21396" y="608"/>
                    </a:lnTo>
                    <a:lnTo>
                      <a:pt x="21091" y="338"/>
                    </a:lnTo>
                    <a:lnTo>
                      <a:pt x="20785" y="203"/>
                    </a:lnTo>
                    <a:lnTo>
                      <a:pt x="20479" y="135"/>
                    </a:lnTo>
                    <a:lnTo>
                      <a:pt x="20072" y="68"/>
                    </a:lnTo>
                    <a:lnTo>
                      <a:pt x="19358" y="68"/>
                    </a:lnTo>
                    <a:lnTo>
                      <a:pt x="19155" y="0"/>
                    </a:lnTo>
                    <a:lnTo>
                      <a:pt x="18951" y="0"/>
                    </a:lnTo>
                    <a:lnTo>
                      <a:pt x="18543" y="68"/>
                    </a:lnTo>
                    <a:lnTo>
                      <a:pt x="16709" y="1283"/>
                    </a:lnTo>
                    <a:lnTo>
                      <a:pt x="15894" y="1958"/>
                    </a:lnTo>
                    <a:lnTo>
                      <a:pt x="14060" y="3713"/>
                    </a:lnTo>
                    <a:lnTo>
                      <a:pt x="11819" y="6008"/>
                    </a:lnTo>
                    <a:lnTo>
                      <a:pt x="10698" y="6818"/>
                    </a:lnTo>
                    <a:lnTo>
                      <a:pt x="9475" y="7493"/>
                    </a:lnTo>
                    <a:lnTo>
                      <a:pt x="8151" y="8168"/>
                    </a:lnTo>
                    <a:lnTo>
                      <a:pt x="6725" y="8708"/>
                    </a:lnTo>
                    <a:lnTo>
                      <a:pt x="5094" y="9248"/>
                    </a:lnTo>
                    <a:lnTo>
                      <a:pt x="3464" y="9720"/>
                    </a:lnTo>
                    <a:lnTo>
                      <a:pt x="0" y="10530"/>
                    </a:lnTo>
                    <a:lnTo>
                      <a:pt x="0" y="21600"/>
                    </a:lnTo>
                    <a:lnTo>
                      <a:pt x="19664" y="21600"/>
                    </a:lnTo>
                    <a:lnTo>
                      <a:pt x="19155" y="20655"/>
                    </a:lnTo>
                    <a:lnTo>
                      <a:pt x="18238" y="19440"/>
                    </a:lnTo>
                    <a:lnTo>
                      <a:pt x="17117" y="18090"/>
                    </a:lnTo>
                    <a:lnTo>
                      <a:pt x="15079" y="15120"/>
                    </a:lnTo>
                    <a:lnTo>
                      <a:pt x="14162" y="13500"/>
                    </a:lnTo>
                    <a:lnTo>
                      <a:pt x="13449" y="11947"/>
                    </a:lnTo>
                    <a:lnTo>
                      <a:pt x="12940" y="10395"/>
                    </a:lnTo>
                    <a:lnTo>
                      <a:pt x="12838" y="9585"/>
                    </a:lnTo>
                    <a:lnTo>
                      <a:pt x="12736" y="8843"/>
                    </a:lnTo>
                    <a:lnTo>
                      <a:pt x="12736" y="8100"/>
                    </a:lnTo>
                    <a:lnTo>
                      <a:pt x="12838" y="7358"/>
                    </a:lnTo>
                    <a:lnTo>
                      <a:pt x="14366" y="5603"/>
                    </a:lnTo>
                    <a:lnTo>
                      <a:pt x="15385" y="4590"/>
                    </a:lnTo>
                    <a:lnTo>
                      <a:pt x="16404" y="3645"/>
                    </a:lnTo>
                    <a:lnTo>
                      <a:pt x="17626" y="2700"/>
                    </a:lnTo>
                    <a:lnTo>
                      <a:pt x="18849" y="1958"/>
                    </a:lnTo>
                    <a:lnTo>
                      <a:pt x="20072" y="1418"/>
                    </a:lnTo>
                    <a:lnTo>
                      <a:pt x="20683" y="1283"/>
                    </a:lnTo>
                    <a:lnTo>
                      <a:pt x="21294" y="1215"/>
                    </a:lnTo>
                    <a:lnTo>
                      <a:pt x="21396" y="1215"/>
                    </a:lnTo>
                    <a:lnTo>
                      <a:pt x="21600" y="1148"/>
                    </a:lnTo>
                    <a:lnTo>
                      <a:pt x="21600" y="810"/>
                    </a:lnTo>
                    <a:close/>
                  </a:path>
                </a:pathLst>
              </a:custGeom>
              <a:solidFill>
                <a:srgbClr val="0000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27" name="Freeform 27"/>
              <p:cNvSpPr/>
              <p:nvPr/>
            </p:nvSpPr>
            <p:spPr>
              <a:xfrm>
                <a:off x="-2" y="6701923"/>
                <a:ext cx="2434194" cy="2228014"/>
              </a:xfrm>
              <a:custGeom>
                <a:avLst/>
                <a:gdLst/>
                <a:ahLst/>
                <a:cxnLst>
                  <a:cxn ang="0">
                    <a:pos x="wd2" y="hd2"/>
                  </a:cxn>
                  <a:cxn ang="5400000">
                    <a:pos x="wd2" y="hd2"/>
                  </a:cxn>
                  <a:cxn ang="10800000">
                    <a:pos x="wd2" y="hd2"/>
                  </a:cxn>
                  <a:cxn ang="16200000">
                    <a:pos x="wd2" y="hd2"/>
                  </a:cxn>
                </a:cxnLst>
                <a:rect l="0" t="0" r="r" b="b"/>
                <a:pathLst>
                  <a:path w="21600" h="21600" extrusionOk="0">
                    <a:moveTo>
                      <a:pt x="21600" y="20144"/>
                    </a:moveTo>
                    <a:lnTo>
                      <a:pt x="21174" y="19853"/>
                    </a:lnTo>
                    <a:lnTo>
                      <a:pt x="20534" y="19388"/>
                    </a:lnTo>
                    <a:lnTo>
                      <a:pt x="19824" y="18689"/>
                    </a:lnTo>
                    <a:lnTo>
                      <a:pt x="19468" y="18281"/>
                    </a:lnTo>
                    <a:lnTo>
                      <a:pt x="19184" y="17757"/>
                    </a:lnTo>
                    <a:lnTo>
                      <a:pt x="18900" y="17292"/>
                    </a:lnTo>
                    <a:lnTo>
                      <a:pt x="18616" y="16709"/>
                    </a:lnTo>
                    <a:lnTo>
                      <a:pt x="18474" y="16069"/>
                    </a:lnTo>
                    <a:lnTo>
                      <a:pt x="18403" y="15429"/>
                    </a:lnTo>
                    <a:lnTo>
                      <a:pt x="18403" y="14730"/>
                    </a:lnTo>
                    <a:lnTo>
                      <a:pt x="18545" y="13973"/>
                    </a:lnTo>
                    <a:lnTo>
                      <a:pt x="18758" y="13158"/>
                    </a:lnTo>
                    <a:lnTo>
                      <a:pt x="19184" y="12285"/>
                    </a:lnTo>
                    <a:lnTo>
                      <a:pt x="18687" y="11644"/>
                    </a:lnTo>
                    <a:lnTo>
                      <a:pt x="18047" y="10946"/>
                    </a:lnTo>
                    <a:lnTo>
                      <a:pt x="17266" y="10189"/>
                    </a:lnTo>
                    <a:lnTo>
                      <a:pt x="16342" y="9432"/>
                    </a:lnTo>
                    <a:lnTo>
                      <a:pt x="15845" y="9082"/>
                    </a:lnTo>
                    <a:lnTo>
                      <a:pt x="14708" y="8500"/>
                    </a:lnTo>
                    <a:lnTo>
                      <a:pt x="14068" y="8326"/>
                    </a:lnTo>
                    <a:lnTo>
                      <a:pt x="13500" y="8209"/>
                    </a:lnTo>
                    <a:lnTo>
                      <a:pt x="12789" y="8151"/>
                    </a:lnTo>
                    <a:lnTo>
                      <a:pt x="9663" y="8209"/>
                    </a:lnTo>
                    <a:lnTo>
                      <a:pt x="9024" y="8209"/>
                    </a:lnTo>
                    <a:lnTo>
                      <a:pt x="9024" y="8035"/>
                    </a:lnTo>
                    <a:lnTo>
                      <a:pt x="9308" y="7976"/>
                    </a:lnTo>
                    <a:lnTo>
                      <a:pt x="9947" y="7860"/>
                    </a:lnTo>
                    <a:lnTo>
                      <a:pt x="10374" y="7743"/>
                    </a:lnTo>
                    <a:lnTo>
                      <a:pt x="10871" y="7569"/>
                    </a:lnTo>
                    <a:lnTo>
                      <a:pt x="11439" y="7336"/>
                    </a:lnTo>
                    <a:lnTo>
                      <a:pt x="12505" y="6754"/>
                    </a:lnTo>
                    <a:lnTo>
                      <a:pt x="13074" y="6288"/>
                    </a:lnTo>
                    <a:lnTo>
                      <a:pt x="13216" y="6055"/>
                    </a:lnTo>
                    <a:lnTo>
                      <a:pt x="13358" y="5880"/>
                    </a:lnTo>
                    <a:lnTo>
                      <a:pt x="13429" y="5647"/>
                    </a:lnTo>
                    <a:lnTo>
                      <a:pt x="13429" y="5298"/>
                    </a:lnTo>
                    <a:lnTo>
                      <a:pt x="13358" y="5007"/>
                    </a:lnTo>
                    <a:lnTo>
                      <a:pt x="13216" y="4774"/>
                    </a:lnTo>
                    <a:lnTo>
                      <a:pt x="13003" y="4541"/>
                    </a:lnTo>
                    <a:lnTo>
                      <a:pt x="13216" y="4483"/>
                    </a:lnTo>
                    <a:lnTo>
                      <a:pt x="13784" y="4250"/>
                    </a:lnTo>
                    <a:lnTo>
                      <a:pt x="14637" y="4134"/>
                    </a:lnTo>
                    <a:lnTo>
                      <a:pt x="15063" y="4134"/>
                    </a:lnTo>
                    <a:lnTo>
                      <a:pt x="15561" y="4250"/>
                    </a:lnTo>
                    <a:lnTo>
                      <a:pt x="15703" y="4308"/>
                    </a:lnTo>
                    <a:lnTo>
                      <a:pt x="15774" y="4250"/>
                    </a:lnTo>
                    <a:lnTo>
                      <a:pt x="15561" y="4075"/>
                    </a:lnTo>
                    <a:lnTo>
                      <a:pt x="14495" y="3319"/>
                    </a:lnTo>
                    <a:lnTo>
                      <a:pt x="12932" y="2445"/>
                    </a:lnTo>
                    <a:lnTo>
                      <a:pt x="12292" y="2096"/>
                    </a:lnTo>
                    <a:lnTo>
                      <a:pt x="11795" y="1921"/>
                    </a:lnTo>
                    <a:lnTo>
                      <a:pt x="11084" y="1805"/>
                    </a:lnTo>
                    <a:lnTo>
                      <a:pt x="10232" y="1805"/>
                    </a:lnTo>
                    <a:lnTo>
                      <a:pt x="9876" y="1863"/>
                    </a:lnTo>
                    <a:lnTo>
                      <a:pt x="9450" y="1980"/>
                    </a:lnTo>
                    <a:lnTo>
                      <a:pt x="9166" y="2096"/>
                    </a:lnTo>
                    <a:lnTo>
                      <a:pt x="8882" y="2329"/>
                    </a:lnTo>
                    <a:lnTo>
                      <a:pt x="8455" y="2562"/>
                    </a:lnTo>
                    <a:lnTo>
                      <a:pt x="7816" y="2795"/>
                    </a:lnTo>
                    <a:lnTo>
                      <a:pt x="6963" y="3027"/>
                    </a:lnTo>
                    <a:lnTo>
                      <a:pt x="6111" y="3027"/>
                    </a:lnTo>
                    <a:lnTo>
                      <a:pt x="5684" y="2969"/>
                    </a:lnTo>
                    <a:lnTo>
                      <a:pt x="5258" y="2853"/>
                    </a:lnTo>
                    <a:lnTo>
                      <a:pt x="4832" y="2620"/>
                    </a:lnTo>
                    <a:lnTo>
                      <a:pt x="4476" y="2329"/>
                    </a:lnTo>
                    <a:lnTo>
                      <a:pt x="4192" y="1921"/>
                    </a:lnTo>
                    <a:lnTo>
                      <a:pt x="3979" y="1397"/>
                    </a:lnTo>
                    <a:lnTo>
                      <a:pt x="3837" y="757"/>
                    </a:lnTo>
                    <a:lnTo>
                      <a:pt x="3766" y="0"/>
                    </a:lnTo>
                    <a:lnTo>
                      <a:pt x="3553" y="233"/>
                    </a:lnTo>
                    <a:lnTo>
                      <a:pt x="2913" y="815"/>
                    </a:lnTo>
                    <a:lnTo>
                      <a:pt x="2416" y="1223"/>
                    </a:lnTo>
                    <a:lnTo>
                      <a:pt x="1847" y="1630"/>
                    </a:lnTo>
                    <a:lnTo>
                      <a:pt x="1137" y="2038"/>
                    </a:lnTo>
                    <a:lnTo>
                      <a:pt x="284" y="2387"/>
                    </a:lnTo>
                    <a:lnTo>
                      <a:pt x="0" y="2562"/>
                    </a:lnTo>
                    <a:lnTo>
                      <a:pt x="0" y="21076"/>
                    </a:lnTo>
                    <a:lnTo>
                      <a:pt x="711" y="21367"/>
                    </a:lnTo>
                    <a:lnTo>
                      <a:pt x="1208" y="21600"/>
                    </a:lnTo>
                    <a:lnTo>
                      <a:pt x="1421" y="21600"/>
                    </a:lnTo>
                    <a:lnTo>
                      <a:pt x="1350" y="21484"/>
                    </a:lnTo>
                    <a:lnTo>
                      <a:pt x="995" y="21192"/>
                    </a:lnTo>
                    <a:lnTo>
                      <a:pt x="711" y="20494"/>
                    </a:lnTo>
                    <a:lnTo>
                      <a:pt x="711" y="19679"/>
                    </a:lnTo>
                    <a:lnTo>
                      <a:pt x="782" y="19446"/>
                    </a:lnTo>
                    <a:lnTo>
                      <a:pt x="1350" y="19562"/>
                    </a:lnTo>
                    <a:lnTo>
                      <a:pt x="1705" y="19504"/>
                    </a:lnTo>
                    <a:lnTo>
                      <a:pt x="2132" y="19329"/>
                    </a:lnTo>
                    <a:lnTo>
                      <a:pt x="2345" y="19213"/>
                    </a:lnTo>
                    <a:lnTo>
                      <a:pt x="2558" y="19038"/>
                    </a:lnTo>
                    <a:lnTo>
                      <a:pt x="2700" y="18805"/>
                    </a:lnTo>
                    <a:lnTo>
                      <a:pt x="2913" y="18573"/>
                    </a:lnTo>
                    <a:lnTo>
                      <a:pt x="3055" y="18223"/>
                    </a:lnTo>
                    <a:lnTo>
                      <a:pt x="3126" y="17816"/>
                    </a:lnTo>
                    <a:lnTo>
                      <a:pt x="3268" y="17233"/>
                    </a:lnTo>
                    <a:lnTo>
                      <a:pt x="3339" y="16709"/>
                    </a:lnTo>
                    <a:lnTo>
                      <a:pt x="3339" y="15894"/>
                    </a:lnTo>
                    <a:lnTo>
                      <a:pt x="3197" y="15370"/>
                    </a:lnTo>
                    <a:lnTo>
                      <a:pt x="3197" y="15137"/>
                    </a:lnTo>
                    <a:lnTo>
                      <a:pt x="3268" y="15079"/>
                    </a:lnTo>
                    <a:lnTo>
                      <a:pt x="3339" y="15079"/>
                    </a:lnTo>
                    <a:lnTo>
                      <a:pt x="3411" y="15137"/>
                    </a:lnTo>
                    <a:lnTo>
                      <a:pt x="3624" y="15545"/>
                    </a:lnTo>
                    <a:lnTo>
                      <a:pt x="4761" y="17932"/>
                    </a:lnTo>
                    <a:lnTo>
                      <a:pt x="5045" y="18456"/>
                    </a:lnTo>
                    <a:lnTo>
                      <a:pt x="5400" y="18864"/>
                    </a:lnTo>
                    <a:lnTo>
                      <a:pt x="5826" y="19271"/>
                    </a:lnTo>
                    <a:lnTo>
                      <a:pt x="6395" y="19620"/>
                    </a:lnTo>
                    <a:lnTo>
                      <a:pt x="6892" y="19912"/>
                    </a:lnTo>
                    <a:lnTo>
                      <a:pt x="7532" y="20144"/>
                    </a:lnTo>
                    <a:lnTo>
                      <a:pt x="8739" y="20610"/>
                    </a:lnTo>
                    <a:lnTo>
                      <a:pt x="9876" y="20901"/>
                    </a:lnTo>
                    <a:lnTo>
                      <a:pt x="10871" y="21076"/>
                    </a:lnTo>
                    <a:lnTo>
                      <a:pt x="11795" y="21251"/>
                    </a:lnTo>
                    <a:lnTo>
                      <a:pt x="12576" y="20610"/>
                    </a:lnTo>
                    <a:lnTo>
                      <a:pt x="13429" y="20144"/>
                    </a:lnTo>
                    <a:lnTo>
                      <a:pt x="14211" y="19737"/>
                    </a:lnTo>
                    <a:lnTo>
                      <a:pt x="15063" y="19504"/>
                    </a:lnTo>
                    <a:lnTo>
                      <a:pt x="15845" y="19271"/>
                    </a:lnTo>
                    <a:lnTo>
                      <a:pt x="16555" y="19213"/>
                    </a:lnTo>
                    <a:lnTo>
                      <a:pt x="17337" y="19155"/>
                    </a:lnTo>
                    <a:lnTo>
                      <a:pt x="17976" y="19155"/>
                    </a:lnTo>
                    <a:lnTo>
                      <a:pt x="18687" y="19271"/>
                    </a:lnTo>
                    <a:lnTo>
                      <a:pt x="19255" y="19329"/>
                    </a:lnTo>
                    <a:lnTo>
                      <a:pt x="20321" y="19620"/>
                    </a:lnTo>
                    <a:lnTo>
                      <a:pt x="21103" y="19912"/>
                    </a:lnTo>
                    <a:lnTo>
                      <a:pt x="21600" y="201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28" name="Freeform 51"/>
              <p:cNvSpPr/>
              <p:nvPr/>
            </p:nvSpPr>
            <p:spPr>
              <a:xfrm>
                <a:off x="-2" y="2827875"/>
                <a:ext cx="1333198" cy="2642926"/>
              </a:xfrm>
              <a:custGeom>
                <a:avLst/>
                <a:gdLst/>
                <a:ahLst/>
                <a:cxnLst>
                  <a:cxn ang="0">
                    <a:pos x="wd2" y="hd2"/>
                  </a:cxn>
                  <a:cxn ang="5400000">
                    <a:pos x="wd2" y="hd2"/>
                  </a:cxn>
                  <a:cxn ang="10800000">
                    <a:pos x="wd2" y="hd2"/>
                  </a:cxn>
                  <a:cxn ang="16200000">
                    <a:pos x="wd2" y="hd2"/>
                  </a:cxn>
                </a:cxnLst>
                <a:rect l="0" t="0" r="r" b="b"/>
                <a:pathLst>
                  <a:path w="21600" h="21600" extrusionOk="0">
                    <a:moveTo>
                      <a:pt x="18862" y="7903"/>
                    </a:moveTo>
                    <a:lnTo>
                      <a:pt x="19369" y="7750"/>
                    </a:lnTo>
                    <a:lnTo>
                      <a:pt x="19775" y="7520"/>
                    </a:lnTo>
                    <a:lnTo>
                      <a:pt x="20079" y="7328"/>
                    </a:lnTo>
                    <a:lnTo>
                      <a:pt x="20383" y="7098"/>
                    </a:lnTo>
                    <a:lnTo>
                      <a:pt x="20586" y="6561"/>
                    </a:lnTo>
                    <a:lnTo>
                      <a:pt x="20687" y="6254"/>
                    </a:lnTo>
                    <a:lnTo>
                      <a:pt x="20586" y="5755"/>
                    </a:lnTo>
                    <a:lnTo>
                      <a:pt x="20383" y="5256"/>
                    </a:lnTo>
                    <a:lnTo>
                      <a:pt x="19572" y="4335"/>
                    </a:lnTo>
                    <a:lnTo>
                      <a:pt x="19065" y="3952"/>
                    </a:lnTo>
                    <a:lnTo>
                      <a:pt x="18558" y="3645"/>
                    </a:lnTo>
                    <a:lnTo>
                      <a:pt x="18051" y="3453"/>
                    </a:lnTo>
                    <a:lnTo>
                      <a:pt x="17746" y="3376"/>
                    </a:lnTo>
                    <a:lnTo>
                      <a:pt x="17138" y="3376"/>
                    </a:lnTo>
                    <a:lnTo>
                      <a:pt x="16732" y="3415"/>
                    </a:lnTo>
                    <a:lnTo>
                      <a:pt x="15921" y="3568"/>
                    </a:lnTo>
                    <a:lnTo>
                      <a:pt x="14907" y="3798"/>
                    </a:lnTo>
                    <a:lnTo>
                      <a:pt x="13994" y="4067"/>
                    </a:lnTo>
                    <a:lnTo>
                      <a:pt x="12068" y="4681"/>
                    </a:lnTo>
                    <a:lnTo>
                      <a:pt x="10749" y="5141"/>
                    </a:lnTo>
                    <a:lnTo>
                      <a:pt x="10749" y="5179"/>
                    </a:lnTo>
                    <a:lnTo>
                      <a:pt x="9837" y="5525"/>
                    </a:lnTo>
                    <a:lnTo>
                      <a:pt x="9228" y="5832"/>
                    </a:lnTo>
                    <a:lnTo>
                      <a:pt x="8721" y="6100"/>
                    </a:lnTo>
                    <a:lnTo>
                      <a:pt x="8315" y="6330"/>
                    </a:lnTo>
                    <a:lnTo>
                      <a:pt x="7910" y="6676"/>
                    </a:lnTo>
                    <a:lnTo>
                      <a:pt x="7707" y="6791"/>
                    </a:lnTo>
                    <a:lnTo>
                      <a:pt x="7606" y="6829"/>
                    </a:lnTo>
                    <a:lnTo>
                      <a:pt x="7403" y="6867"/>
                    </a:lnTo>
                    <a:lnTo>
                      <a:pt x="7301" y="6829"/>
                    </a:lnTo>
                    <a:lnTo>
                      <a:pt x="7301" y="6791"/>
                    </a:lnTo>
                    <a:lnTo>
                      <a:pt x="7504" y="6445"/>
                    </a:lnTo>
                    <a:lnTo>
                      <a:pt x="8721" y="4527"/>
                    </a:lnTo>
                    <a:lnTo>
                      <a:pt x="8823" y="4144"/>
                    </a:lnTo>
                    <a:lnTo>
                      <a:pt x="8823" y="3721"/>
                    </a:lnTo>
                    <a:lnTo>
                      <a:pt x="8721" y="3338"/>
                    </a:lnTo>
                    <a:lnTo>
                      <a:pt x="8417" y="2916"/>
                    </a:lnTo>
                    <a:lnTo>
                      <a:pt x="8011" y="2532"/>
                    </a:lnTo>
                    <a:lnTo>
                      <a:pt x="7504" y="2187"/>
                    </a:lnTo>
                    <a:lnTo>
                      <a:pt x="6896" y="1803"/>
                    </a:lnTo>
                    <a:lnTo>
                      <a:pt x="6287" y="1458"/>
                    </a:lnTo>
                    <a:lnTo>
                      <a:pt x="5070" y="882"/>
                    </a:lnTo>
                    <a:lnTo>
                      <a:pt x="3955" y="422"/>
                    </a:lnTo>
                    <a:lnTo>
                      <a:pt x="2839" y="0"/>
                    </a:lnTo>
                    <a:lnTo>
                      <a:pt x="1420" y="77"/>
                    </a:lnTo>
                    <a:lnTo>
                      <a:pt x="0" y="115"/>
                    </a:lnTo>
                    <a:lnTo>
                      <a:pt x="0" y="15730"/>
                    </a:lnTo>
                    <a:lnTo>
                      <a:pt x="913" y="15538"/>
                    </a:lnTo>
                    <a:lnTo>
                      <a:pt x="1724" y="15346"/>
                    </a:lnTo>
                    <a:lnTo>
                      <a:pt x="2434" y="15116"/>
                    </a:lnTo>
                    <a:lnTo>
                      <a:pt x="3042" y="14886"/>
                    </a:lnTo>
                    <a:lnTo>
                      <a:pt x="4056" y="14464"/>
                    </a:lnTo>
                    <a:lnTo>
                      <a:pt x="4665" y="14157"/>
                    </a:lnTo>
                    <a:lnTo>
                      <a:pt x="5172" y="14656"/>
                    </a:lnTo>
                    <a:lnTo>
                      <a:pt x="5983" y="15423"/>
                    </a:lnTo>
                    <a:lnTo>
                      <a:pt x="6896" y="16382"/>
                    </a:lnTo>
                    <a:lnTo>
                      <a:pt x="7707" y="17418"/>
                    </a:lnTo>
                    <a:lnTo>
                      <a:pt x="8011" y="17994"/>
                    </a:lnTo>
                    <a:lnTo>
                      <a:pt x="8315" y="18531"/>
                    </a:lnTo>
                    <a:lnTo>
                      <a:pt x="8518" y="19068"/>
                    </a:lnTo>
                    <a:lnTo>
                      <a:pt x="8620" y="19567"/>
                    </a:lnTo>
                    <a:lnTo>
                      <a:pt x="8518" y="20065"/>
                    </a:lnTo>
                    <a:lnTo>
                      <a:pt x="8417" y="20526"/>
                    </a:lnTo>
                    <a:lnTo>
                      <a:pt x="8113" y="20909"/>
                    </a:lnTo>
                    <a:lnTo>
                      <a:pt x="7606" y="21255"/>
                    </a:lnTo>
                    <a:lnTo>
                      <a:pt x="7504" y="21293"/>
                    </a:lnTo>
                    <a:lnTo>
                      <a:pt x="7504" y="21408"/>
                    </a:lnTo>
                    <a:lnTo>
                      <a:pt x="7606" y="21485"/>
                    </a:lnTo>
                    <a:lnTo>
                      <a:pt x="7707" y="21523"/>
                    </a:lnTo>
                    <a:lnTo>
                      <a:pt x="7910" y="21562"/>
                    </a:lnTo>
                    <a:lnTo>
                      <a:pt x="8315" y="21600"/>
                    </a:lnTo>
                    <a:lnTo>
                      <a:pt x="9127" y="21600"/>
                    </a:lnTo>
                    <a:lnTo>
                      <a:pt x="9532" y="21562"/>
                    </a:lnTo>
                    <a:lnTo>
                      <a:pt x="10039" y="21485"/>
                    </a:lnTo>
                    <a:lnTo>
                      <a:pt x="10445" y="21331"/>
                    </a:lnTo>
                    <a:lnTo>
                      <a:pt x="10851" y="21140"/>
                    </a:lnTo>
                    <a:lnTo>
                      <a:pt x="11054" y="21063"/>
                    </a:lnTo>
                    <a:lnTo>
                      <a:pt x="11662" y="20909"/>
                    </a:lnTo>
                    <a:lnTo>
                      <a:pt x="11763" y="20718"/>
                    </a:lnTo>
                    <a:lnTo>
                      <a:pt x="11763" y="20296"/>
                    </a:lnTo>
                    <a:lnTo>
                      <a:pt x="11662" y="19797"/>
                    </a:lnTo>
                    <a:lnTo>
                      <a:pt x="11358" y="19145"/>
                    </a:lnTo>
                    <a:lnTo>
                      <a:pt x="10952" y="18377"/>
                    </a:lnTo>
                    <a:lnTo>
                      <a:pt x="10344" y="17456"/>
                    </a:lnTo>
                    <a:lnTo>
                      <a:pt x="9532" y="16382"/>
                    </a:lnTo>
                    <a:lnTo>
                      <a:pt x="8518" y="15193"/>
                    </a:lnTo>
                    <a:lnTo>
                      <a:pt x="7301" y="13812"/>
                    </a:lnTo>
                    <a:lnTo>
                      <a:pt x="8823" y="13927"/>
                    </a:lnTo>
                    <a:lnTo>
                      <a:pt x="11054" y="13927"/>
                    </a:lnTo>
                    <a:lnTo>
                      <a:pt x="12270" y="13850"/>
                    </a:lnTo>
                    <a:lnTo>
                      <a:pt x="13487" y="13697"/>
                    </a:lnTo>
                    <a:lnTo>
                      <a:pt x="14096" y="13582"/>
                    </a:lnTo>
                    <a:lnTo>
                      <a:pt x="14603" y="13466"/>
                    </a:lnTo>
                    <a:lnTo>
                      <a:pt x="15617" y="13083"/>
                    </a:lnTo>
                    <a:lnTo>
                      <a:pt x="16631" y="12661"/>
                    </a:lnTo>
                    <a:lnTo>
                      <a:pt x="17746" y="12277"/>
                    </a:lnTo>
                    <a:lnTo>
                      <a:pt x="18761" y="11970"/>
                    </a:lnTo>
                    <a:lnTo>
                      <a:pt x="19673" y="11740"/>
                    </a:lnTo>
                    <a:lnTo>
                      <a:pt x="21093" y="11471"/>
                    </a:lnTo>
                    <a:lnTo>
                      <a:pt x="21600" y="11395"/>
                    </a:lnTo>
                    <a:lnTo>
                      <a:pt x="20079" y="11241"/>
                    </a:lnTo>
                    <a:lnTo>
                      <a:pt x="18862" y="11011"/>
                    </a:lnTo>
                    <a:lnTo>
                      <a:pt x="17949" y="10781"/>
                    </a:lnTo>
                    <a:lnTo>
                      <a:pt x="17239" y="10551"/>
                    </a:lnTo>
                    <a:lnTo>
                      <a:pt x="16732" y="10282"/>
                    </a:lnTo>
                    <a:lnTo>
                      <a:pt x="16428" y="10013"/>
                    </a:lnTo>
                    <a:lnTo>
                      <a:pt x="16327" y="9745"/>
                    </a:lnTo>
                    <a:lnTo>
                      <a:pt x="16428" y="9476"/>
                    </a:lnTo>
                    <a:lnTo>
                      <a:pt x="16530" y="9169"/>
                    </a:lnTo>
                    <a:lnTo>
                      <a:pt x="16732" y="8939"/>
                    </a:lnTo>
                    <a:lnTo>
                      <a:pt x="17138" y="8671"/>
                    </a:lnTo>
                    <a:lnTo>
                      <a:pt x="17442" y="8479"/>
                    </a:lnTo>
                    <a:lnTo>
                      <a:pt x="18152" y="8095"/>
                    </a:lnTo>
                    <a:lnTo>
                      <a:pt x="18862" y="7903"/>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29" name="Freeform 43"/>
              <p:cNvSpPr/>
              <p:nvPr/>
            </p:nvSpPr>
            <p:spPr>
              <a:xfrm>
                <a:off x="46255" y="-2"/>
                <a:ext cx="2798806" cy="1500679"/>
              </a:xfrm>
              <a:custGeom>
                <a:avLst/>
                <a:gdLst/>
                <a:ahLst/>
                <a:cxnLst>
                  <a:cxn ang="0">
                    <a:pos x="wd2" y="hd2"/>
                  </a:cxn>
                  <a:cxn ang="5400000">
                    <a:pos x="wd2" y="hd2"/>
                  </a:cxn>
                  <a:cxn ang="10800000">
                    <a:pos x="wd2" y="hd2"/>
                  </a:cxn>
                  <a:cxn ang="16200000">
                    <a:pos x="wd2" y="hd2"/>
                  </a:cxn>
                </a:cxnLst>
                <a:rect l="0" t="0" r="r" b="b"/>
                <a:pathLst>
                  <a:path w="21600" h="21600" extrusionOk="0">
                    <a:moveTo>
                      <a:pt x="19516" y="2385"/>
                    </a:moveTo>
                    <a:lnTo>
                      <a:pt x="18947" y="1988"/>
                    </a:lnTo>
                    <a:lnTo>
                      <a:pt x="18616" y="1723"/>
                    </a:lnTo>
                    <a:lnTo>
                      <a:pt x="18284" y="1391"/>
                    </a:lnTo>
                    <a:lnTo>
                      <a:pt x="18000" y="994"/>
                    </a:lnTo>
                    <a:lnTo>
                      <a:pt x="17763" y="530"/>
                    </a:lnTo>
                    <a:lnTo>
                      <a:pt x="17668" y="0"/>
                    </a:lnTo>
                    <a:lnTo>
                      <a:pt x="616" y="0"/>
                    </a:lnTo>
                    <a:lnTo>
                      <a:pt x="332" y="398"/>
                    </a:lnTo>
                    <a:lnTo>
                      <a:pt x="0" y="795"/>
                    </a:lnTo>
                    <a:lnTo>
                      <a:pt x="0" y="6891"/>
                    </a:lnTo>
                    <a:lnTo>
                      <a:pt x="95" y="7288"/>
                    </a:lnTo>
                    <a:lnTo>
                      <a:pt x="142" y="7686"/>
                    </a:lnTo>
                    <a:lnTo>
                      <a:pt x="95" y="8150"/>
                    </a:lnTo>
                    <a:lnTo>
                      <a:pt x="0" y="8680"/>
                    </a:lnTo>
                    <a:lnTo>
                      <a:pt x="0" y="12721"/>
                    </a:lnTo>
                    <a:lnTo>
                      <a:pt x="189" y="12854"/>
                    </a:lnTo>
                    <a:lnTo>
                      <a:pt x="332" y="13119"/>
                    </a:lnTo>
                    <a:lnTo>
                      <a:pt x="474" y="13318"/>
                    </a:lnTo>
                    <a:lnTo>
                      <a:pt x="521" y="13649"/>
                    </a:lnTo>
                    <a:lnTo>
                      <a:pt x="663" y="14245"/>
                    </a:lnTo>
                    <a:lnTo>
                      <a:pt x="663" y="15438"/>
                    </a:lnTo>
                    <a:lnTo>
                      <a:pt x="616" y="15902"/>
                    </a:lnTo>
                    <a:lnTo>
                      <a:pt x="521" y="16366"/>
                    </a:lnTo>
                    <a:lnTo>
                      <a:pt x="805" y="16233"/>
                    </a:lnTo>
                    <a:lnTo>
                      <a:pt x="1042" y="16299"/>
                    </a:lnTo>
                    <a:lnTo>
                      <a:pt x="1232" y="16432"/>
                    </a:lnTo>
                    <a:lnTo>
                      <a:pt x="1421" y="16697"/>
                    </a:lnTo>
                    <a:lnTo>
                      <a:pt x="1563" y="17094"/>
                    </a:lnTo>
                    <a:lnTo>
                      <a:pt x="1658" y="17492"/>
                    </a:lnTo>
                    <a:lnTo>
                      <a:pt x="1895" y="18552"/>
                    </a:lnTo>
                    <a:lnTo>
                      <a:pt x="1989" y="19612"/>
                    </a:lnTo>
                    <a:lnTo>
                      <a:pt x="2084" y="20540"/>
                    </a:lnTo>
                    <a:lnTo>
                      <a:pt x="2132" y="21534"/>
                    </a:lnTo>
                    <a:lnTo>
                      <a:pt x="2368" y="20540"/>
                    </a:lnTo>
                    <a:lnTo>
                      <a:pt x="2605" y="19745"/>
                    </a:lnTo>
                    <a:lnTo>
                      <a:pt x="2889" y="19016"/>
                    </a:lnTo>
                    <a:lnTo>
                      <a:pt x="3174" y="18420"/>
                    </a:lnTo>
                    <a:lnTo>
                      <a:pt x="3458" y="17890"/>
                    </a:lnTo>
                    <a:lnTo>
                      <a:pt x="3742" y="17492"/>
                    </a:lnTo>
                    <a:lnTo>
                      <a:pt x="4026" y="17161"/>
                    </a:lnTo>
                    <a:lnTo>
                      <a:pt x="4263" y="16896"/>
                    </a:lnTo>
                    <a:lnTo>
                      <a:pt x="4547" y="16697"/>
                    </a:lnTo>
                    <a:lnTo>
                      <a:pt x="4784" y="16564"/>
                    </a:lnTo>
                    <a:lnTo>
                      <a:pt x="5211" y="16432"/>
                    </a:lnTo>
                    <a:lnTo>
                      <a:pt x="5447" y="16366"/>
                    </a:lnTo>
                    <a:lnTo>
                      <a:pt x="5542" y="16366"/>
                    </a:lnTo>
                    <a:lnTo>
                      <a:pt x="5542" y="16034"/>
                    </a:lnTo>
                    <a:lnTo>
                      <a:pt x="5589" y="15504"/>
                    </a:lnTo>
                    <a:lnTo>
                      <a:pt x="5779" y="14245"/>
                    </a:lnTo>
                    <a:lnTo>
                      <a:pt x="6063" y="12920"/>
                    </a:lnTo>
                    <a:lnTo>
                      <a:pt x="6253" y="11993"/>
                    </a:lnTo>
                    <a:lnTo>
                      <a:pt x="6347" y="11728"/>
                    </a:lnTo>
                    <a:lnTo>
                      <a:pt x="6395" y="11661"/>
                    </a:lnTo>
                    <a:lnTo>
                      <a:pt x="6489" y="11661"/>
                    </a:lnTo>
                    <a:lnTo>
                      <a:pt x="6537" y="11728"/>
                    </a:lnTo>
                    <a:lnTo>
                      <a:pt x="6679" y="11993"/>
                    </a:lnTo>
                    <a:lnTo>
                      <a:pt x="6726" y="12125"/>
                    </a:lnTo>
                    <a:lnTo>
                      <a:pt x="6679" y="12523"/>
                    </a:lnTo>
                    <a:lnTo>
                      <a:pt x="6726" y="12987"/>
                    </a:lnTo>
                    <a:lnTo>
                      <a:pt x="6868" y="14047"/>
                    </a:lnTo>
                    <a:lnTo>
                      <a:pt x="7058" y="15173"/>
                    </a:lnTo>
                    <a:lnTo>
                      <a:pt x="7342" y="16299"/>
                    </a:lnTo>
                    <a:lnTo>
                      <a:pt x="7863" y="18221"/>
                    </a:lnTo>
                    <a:lnTo>
                      <a:pt x="8100" y="19016"/>
                    </a:lnTo>
                    <a:lnTo>
                      <a:pt x="8432" y="17956"/>
                    </a:lnTo>
                    <a:lnTo>
                      <a:pt x="8763" y="17094"/>
                    </a:lnTo>
                    <a:lnTo>
                      <a:pt x="9047" y="16498"/>
                    </a:lnTo>
                    <a:lnTo>
                      <a:pt x="9332" y="16167"/>
                    </a:lnTo>
                    <a:lnTo>
                      <a:pt x="9616" y="16034"/>
                    </a:lnTo>
                    <a:lnTo>
                      <a:pt x="9853" y="16034"/>
                    </a:lnTo>
                    <a:lnTo>
                      <a:pt x="10089" y="16233"/>
                    </a:lnTo>
                    <a:lnTo>
                      <a:pt x="10279" y="16498"/>
                    </a:lnTo>
                    <a:lnTo>
                      <a:pt x="10468" y="16829"/>
                    </a:lnTo>
                    <a:lnTo>
                      <a:pt x="10611" y="17227"/>
                    </a:lnTo>
                    <a:lnTo>
                      <a:pt x="10847" y="18088"/>
                    </a:lnTo>
                    <a:lnTo>
                      <a:pt x="10989" y="18751"/>
                    </a:lnTo>
                    <a:lnTo>
                      <a:pt x="11037" y="19016"/>
                    </a:lnTo>
                    <a:lnTo>
                      <a:pt x="11321" y="18221"/>
                    </a:lnTo>
                    <a:lnTo>
                      <a:pt x="11463" y="18088"/>
                    </a:lnTo>
                    <a:lnTo>
                      <a:pt x="11558" y="18022"/>
                    </a:lnTo>
                    <a:lnTo>
                      <a:pt x="11700" y="17956"/>
                    </a:lnTo>
                    <a:lnTo>
                      <a:pt x="11984" y="17890"/>
                    </a:lnTo>
                    <a:lnTo>
                      <a:pt x="12268" y="18022"/>
                    </a:lnTo>
                    <a:lnTo>
                      <a:pt x="12553" y="18287"/>
                    </a:lnTo>
                    <a:lnTo>
                      <a:pt x="12884" y="18618"/>
                    </a:lnTo>
                    <a:lnTo>
                      <a:pt x="13168" y="18950"/>
                    </a:lnTo>
                    <a:lnTo>
                      <a:pt x="13737" y="19877"/>
                    </a:lnTo>
                    <a:lnTo>
                      <a:pt x="14211" y="20739"/>
                    </a:lnTo>
                    <a:lnTo>
                      <a:pt x="14637" y="21600"/>
                    </a:lnTo>
                    <a:lnTo>
                      <a:pt x="14589" y="21467"/>
                    </a:lnTo>
                    <a:lnTo>
                      <a:pt x="14637" y="21600"/>
                    </a:lnTo>
                    <a:lnTo>
                      <a:pt x="14353" y="20606"/>
                    </a:lnTo>
                    <a:lnTo>
                      <a:pt x="14116" y="19546"/>
                    </a:lnTo>
                    <a:lnTo>
                      <a:pt x="13926" y="18420"/>
                    </a:lnTo>
                    <a:lnTo>
                      <a:pt x="13879" y="17823"/>
                    </a:lnTo>
                    <a:lnTo>
                      <a:pt x="13832" y="17293"/>
                    </a:lnTo>
                    <a:lnTo>
                      <a:pt x="13879" y="16829"/>
                    </a:lnTo>
                    <a:lnTo>
                      <a:pt x="13974" y="16432"/>
                    </a:lnTo>
                    <a:lnTo>
                      <a:pt x="14116" y="16167"/>
                    </a:lnTo>
                    <a:lnTo>
                      <a:pt x="14258" y="16034"/>
                    </a:lnTo>
                    <a:lnTo>
                      <a:pt x="14353" y="15968"/>
                    </a:lnTo>
                    <a:lnTo>
                      <a:pt x="14542" y="15902"/>
                    </a:lnTo>
                    <a:lnTo>
                      <a:pt x="14684" y="15902"/>
                    </a:lnTo>
                    <a:lnTo>
                      <a:pt x="15158" y="16034"/>
                    </a:lnTo>
                    <a:lnTo>
                      <a:pt x="15016" y="15769"/>
                    </a:lnTo>
                    <a:lnTo>
                      <a:pt x="14684" y="15239"/>
                    </a:lnTo>
                    <a:lnTo>
                      <a:pt x="14353" y="14510"/>
                    </a:lnTo>
                    <a:lnTo>
                      <a:pt x="14068" y="13715"/>
                    </a:lnTo>
                    <a:lnTo>
                      <a:pt x="14021" y="13318"/>
                    </a:lnTo>
                    <a:lnTo>
                      <a:pt x="14068" y="12987"/>
                    </a:lnTo>
                    <a:lnTo>
                      <a:pt x="14116" y="12788"/>
                    </a:lnTo>
                    <a:lnTo>
                      <a:pt x="14305" y="12523"/>
                    </a:lnTo>
                    <a:lnTo>
                      <a:pt x="14447" y="12456"/>
                    </a:lnTo>
                    <a:lnTo>
                      <a:pt x="14779" y="12324"/>
                    </a:lnTo>
                    <a:lnTo>
                      <a:pt x="15300" y="12258"/>
                    </a:lnTo>
                    <a:lnTo>
                      <a:pt x="15963" y="12390"/>
                    </a:lnTo>
                    <a:lnTo>
                      <a:pt x="16816" y="12589"/>
                    </a:lnTo>
                    <a:lnTo>
                      <a:pt x="16484" y="11860"/>
                    </a:lnTo>
                    <a:lnTo>
                      <a:pt x="15632" y="10204"/>
                    </a:lnTo>
                    <a:lnTo>
                      <a:pt x="15111" y="9210"/>
                    </a:lnTo>
                    <a:lnTo>
                      <a:pt x="14589" y="8348"/>
                    </a:lnTo>
                    <a:lnTo>
                      <a:pt x="14021" y="7620"/>
                    </a:lnTo>
                    <a:lnTo>
                      <a:pt x="13784" y="7288"/>
                    </a:lnTo>
                    <a:lnTo>
                      <a:pt x="13547" y="7090"/>
                    </a:lnTo>
                    <a:lnTo>
                      <a:pt x="13453" y="6957"/>
                    </a:lnTo>
                    <a:lnTo>
                      <a:pt x="13358" y="6692"/>
                    </a:lnTo>
                    <a:lnTo>
                      <a:pt x="13358" y="6560"/>
                    </a:lnTo>
                    <a:lnTo>
                      <a:pt x="13405" y="6493"/>
                    </a:lnTo>
                    <a:lnTo>
                      <a:pt x="13500" y="6427"/>
                    </a:lnTo>
                    <a:lnTo>
                      <a:pt x="13689" y="6493"/>
                    </a:lnTo>
                    <a:lnTo>
                      <a:pt x="14353" y="6758"/>
                    </a:lnTo>
                    <a:lnTo>
                      <a:pt x="15300" y="7222"/>
                    </a:lnTo>
                    <a:lnTo>
                      <a:pt x="16153" y="7686"/>
                    </a:lnTo>
                    <a:lnTo>
                      <a:pt x="16484" y="7951"/>
                    </a:lnTo>
                    <a:lnTo>
                      <a:pt x="16674" y="8150"/>
                    </a:lnTo>
                    <a:lnTo>
                      <a:pt x="16721" y="8083"/>
                    </a:lnTo>
                    <a:lnTo>
                      <a:pt x="16911" y="7752"/>
                    </a:lnTo>
                    <a:lnTo>
                      <a:pt x="17195" y="7355"/>
                    </a:lnTo>
                    <a:lnTo>
                      <a:pt x="17432" y="7156"/>
                    </a:lnTo>
                    <a:lnTo>
                      <a:pt x="17668" y="7023"/>
                    </a:lnTo>
                    <a:lnTo>
                      <a:pt x="18000" y="6825"/>
                    </a:lnTo>
                    <a:lnTo>
                      <a:pt x="18332" y="6692"/>
                    </a:lnTo>
                    <a:lnTo>
                      <a:pt x="18758" y="6560"/>
                    </a:lnTo>
                    <a:lnTo>
                      <a:pt x="19705" y="6560"/>
                    </a:lnTo>
                    <a:lnTo>
                      <a:pt x="20274" y="6626"/>
                    </a:lnTo>
                    <a:lnTo>
                      <a:pt x="20889" y="6825"/>
                    </a:lnTo>
                    <a:lnTo>
                      <a:pt x="21600" y="7090"/>
                    </a:lnTo>
                    <a:lnTo>
                      <a:pt x="21600" y="7023"/>
                    </a:lnTo>
                    <a:lnTo>
                      <a:pt x="20889" y="6228"/>
                    </a:lnTo>
                    <a:lnTo>
                      <a:pt x="20368" y="5632"/>
                    </a:lnTo>
                    <a:lnTo>
                      <a:pt x="19847" y="4903"/>
                    </a:lnTo>
                    <a:lnTo>
                      <a:pt x="19468" y="4174"/>
                    </a:lnTo>
                    <a:lnTo>
                      <a:pt x="19326" y="3777"/>
                    </a:lnTo>
                    <a:lnTo>
                      <a:pt x="19184" y="3445"/>
                    </a:lnTo>
                    <a:lnTo>
                      <a:pt x="19184" y="2849"/>
                    </a:lnTo>
                    <a:lnTo>
                      <a:pt x="19326" y="2584"/>
                    </a:lnTo>
                    <a:lnTo>
                      <a:pt x="19516" y="2385"/>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30" name="Freeform 35"/>
              <p:cNvSpPr/>
              <p:nvPr/>
            </p:nvSpPr>
            <p:spPr>
              <a:xfrm>
                <a:off x="22313977" y="22931"/>
                <a:ext cx="2116306" cy="11087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44" y="0"/>
                    </a:lnTo>
                    <a:lnTo>
                      <a:pt x="3318" y="986"/>
                    </a:lnTo>
                    <a:lnTo>
                      <a:pt x="2630" y="1793"/>
                    </a:lnTo>
                    <a:lnTo>
                      <a:pt x="2003" y="2510"/>
                    </a:lnTo>
                    <a:lnTo>
                      <a:pt x="1377" y="3137"/>
                    </a:lnTo>
                    <a:lnTo>
                      <a:pt x="376" y="3944"/>
                    </a:lnTo>
                    <a:lnTo>
                      <a:pt x="0" y="4212"/>
                    </a:lnTo>
                    <a:lnTo>
                      <a:pt x="1565" y="3854"/>
                    </a:lnTo>
                    <a:lnTo>
                      <a:pt x="2817" y="3675"/>
                    </a:lnTo>
                    <a:lnTo>
                      <a:pt x="3318" y="3675"/>
                    </a:lnTo>
                    <a:lnTo>
                      <a:pt x="3757" y="3764"/>
                    </a:lnTo>
                    <a:lnTo>
                      <a:pt x="4383" y="3944"/>
                    </a:lnTo>
                    <a:lnTo>
                      <a:pt x="4758" y="4302"/>
                    </a:lnTo>
                    <a:lnTo>
                      <a:pt x="4883" y="4571"/>
                    </a:lnTo>
                    <a:lnTo>
                      <a:pt x="4946" y="4840"/>
                    </a:lnTo>
                    <a:lnTo>
                      <a:pt x="4946" y="5467"/>
                    </a:lnTo>
                    <a:lnTo>
                      <a:pt x="4758" y="6095"/>
                    </a:lnTo>
                    <a:lnTo>
                      <a:pt x="4508" y="6812"/>
                    </a:lnTo>
                    <a:lnTo>
                      <a:pt x="4132" y="7529"/>
                    </a:lnTo>
                    <a:lnTo>
                      <a:pt x="3381" y="8783"/>
                    </a:lnTo>
                    <a:lnTo>
                      <a:pt x="2692" y="9680"/>
                    </a:lnTo>
                    <a:lnTo>
                      <a:pt x="2442" y="10038"/>
                    </a:lnTo>
                    <a:lnTo>
                      <a:pt x="3569" y="9859"/>
                    </a:lnTo>
                    <a:lnTo>
                      <a:pt x="3944" y="9949"/>
                    </a:lnTo>
                    <a:lnTo>
                      <a:pt x="4257" y="10128"/>
                    </a:lnTo>
                    <a:lnTo>
                      <a:pt x="4508" y="10397"/>
                    </a:lnTo>
                    <a:lnTo>
                      <a:pt x="4758" y="11114"/>
                    </a:lnTo>
                    <a:lnTo>
                      <a:pt x="4821" y="11562"/>
                    </a:lnTo>
                    <a:lnTo>
                      <a:pt x="4821" y="12368"/>
                    </a:lnTo>
                    <a:lnTo>
                      <a:pt x="4696" y="13085"/>
                    </a:lnTo>
                    <a:lnTo>
                      <a:pt x="4508" y="13892"/>
                    </a:lnTo>
                    <a:lnTo>
                      <a:pt x="4758" y="13802"/>
                    </a:lnTo>
                    <a:lnTo>
                      <a:pt x="5009" y="13892"/>
                    </a:lnTo>
                    <a:lnTo>
                      <a:pt x="5197" y="14071"/>
                    </a:lnTo>
                    <a:lnTo>
                      <a:pt x="5322" y="14340"/>
                    </a:lnTo>
                    <a:lnTo>
                      <a:pt x="5447" y="14788"/>
                    </a:lnTo>
                    <a:lnTo>
                      <a:pt x="5510" y="15237"/>
                    </a:lnTo>
                    <a:lnTo>
                      <a:pt x="5635" y="16222"/>
                    </a:lnTo>
                    <a:lnTo>
                      <a:pt x="5635" y="18284"/>
                    </a:lnTo>
                    <a:lnTo>
                      <a:pt x="5572" y="19180"/>
                    </a:lnTo>
                    <a:lnTo>
                      <a:pt x="5885" y="18284"/>
                    </a:lnTo>
                    <a:lnTo>
                      <a:pt x="6511" y="16850"/>
                    </a:lnTo>
                    <a:lnTo>
                      <a:pt x="6824" y="16312"/>
                    </a:lnTo>
                    <a:lnTo>
                      <a:pt x="7137" y="15864"/>
                    </a:lnTo>
                    <a:lnTo>
                      <a:pt x="7450" y="15505"/>
                    </a:lnTo>
                    <a:lnTo>
                      <a:pt x="7763" y="15237"/>
                    </a:lnTo>
                    <a:lnTo>
                      <a:pt x="8077" y="15057"/>
                    </a:lnTo>
                    <a:lnTo>
                      <a:pt x="8577" y="14878"/>
                    </a:lnTo>
                    <a:lnTo>
                      <a:pt x="8953" y="14788"/>
                    </a:lnTo>
                    <a:lnTo>
                      <a:pt x="9329" y="14788"/>
                    </a:lnTo>
                    <a:lnTo>
                      <a:pt x="9329" y="14430"/>
                    </a:lnTo>
                    <a:lnTo>
                      <a:pt x="9391" y="13982"/>
                    </a:lnTo>
                    <a:lnTo>
                      <a:pt x="9704" y="12727"/>
                    </a:lnTo>
                    <a:lnTo>
                      <a:pt x="10393" y="10666"/>
                    </a:lnTo>
                    <a:lnTo>
                      <a:pt x="10456" y="10397"/>
                    </a:lnTo>
                    <a:lnTo>
                      <a:pt x="10518" y="10307"/>
                    </a:lnTo>
                    <a:lnTo>
                      <a:pt x="10643" y="10397"/>
                    </a:lnTo>
                    <a:lnTo>
                      <a:pt x="10706" y="10486"/>
                    </a:lnTo>
                    <a:lnTo>
                      <a:pt x="10769" y="10755"/>
                    </a:lnTo>
                    <a:lnTo>
                      <a:pt x="10769" y="10845"/>
                    </a:lnTo>
                    <a:lnTo>
                      <a:pt x="10706" y="11741"/>
                    </a:lnTo>
                    <a:lnTo>
                      <a:pt x="10769" y="12727"/>
                    </a:lnTo>
                    <a:lnTo>
                      <a:pt x="10831" y="13892"/>
                    </a:lnTo>
                    <a:lnTo>
                      <a:pt x="11019" y="15057"/>
                    </a:lnTo>
                    <a:lnTo>
                      <a:pt x="11332" y="17029"/>
                    </a:lnTo>
                    <a:lnTo>
                      <a:pt x="11457" y="17836"/>
                    </a:lnTo>
                    <a:lnTo>
                      <a:pt x="11896" y="16850"/>
                    </a:lnTo>
                    <a:lnTo>
                      <a:pt x="12271" y="16133"/>
                    </a:lnTo>
                    <a:lnTo>
                      <a:pt x="12647" y="15595"/>
                    </a:lnTo>
                    <a:lnTo>
                      <a:pt x="12960" y="15326"/>
                    </a:lnTo>
                    <a:lnTo>
                      <a:pt x="13210" y="15237"/>
                    </a:lnTo>
                    <a:lnTo>
                      <a:pt x="13461" y="15237"/>
                    </a:lnTo>
                    <a:lnTo>
                      <a:pt x="13649" y="15505"/>
                    </a:lnTo>
                    <a:lnTo>
                      <a:pt x="13774" y="15774"/>
                    </a:lnTo>
                    <a:lnTo>
                      <a:pt x="13962" y="16133"/>
                    </a:lnTo>
                    <a:lnTo>
                      <a:pt x="14024" y="16581"/>
                    </a:lnTo>
                    <a:lnTo>
                      <a:pt x="14212" y="17388"/>
                    </a:lnTo>
                    <a:lnTo>
                      <a:pt x="14337" y="18373"/>
                    </a:lnTo>
                    <a:lnTo>
                      <a:pt x="14525" y="17836"/>
                    </a:lnTo>
                    <a:lnTo>
                      <a:pt x="14776" y="17567"/>
                    </a:lnTo>
                    <a:lnTo>
                      <a:pt x="15026" y="17388"/>
                    </a:lnTo>
                    <a:lnTo>
                      <a:pt x="15277" y="17477"/>
                    </a:lnTo>
                    <a:lnTo>
                      <a:pt x="15527" y="17656"/>
                    </a:lnTo>
                    <a:lnTo>
                      <a:pt x="15840" y="17925"/>
                    </a:lnTo>
                    <a:lnTo>
                      <a:pt x="16090" y="18284"/>
                    </a:lnTo>
                    <a:lnTo>
                      <a:pt x="16341" y="18732"/>
                    </a:lnTo>
                    <a:lnTo>
                      <a:pt x="16779" y="19718"/>
                    </a:lnTo>
                    <a:lnTo>
                      <a:pt x="17155" y="20614"/>
                    </a:lnTo>
                    <a:lnTo>
                      <a:pt x="17468" y="21600"/>
                    </a:lnTo>
                    <a:lnTo>
                      <a:pt x="17468" y="21421"/>
                    </a:lnTo>
                    <a:lnTo>
                      <a:pt x="17530" y="21510"/>
                    </a:lnTo>
                    <a:lnTo>
                      <a:pt x="17343" y="20524"/>
                    </a:lnTo>
                    <a:lnTo>
                      <a:pt x="17155" y="19449"/>
                    </a:lnTo>
                    <a:lnTo>
                      <a:pt x="17092" y="18284"/>
                    </a:lnTo>
                    <a:lnTo>
                      <a:pt x="17092" y="17208"/>
                    </a:lnTo>
                    <a:lnTo>
                      <a:pt x="17217" y="16760"/>
                    </a:lnTo>
                    <a:lnTo>
                      <a:pt x="17343" y="16402"/>
                    </a:lnTo>
                    <a:lnTo>
                      <a:pt x="17468" y="16133"/>
                    </a:lnTo>
                    <a:lnTo>
                      <a:pt x="17718" y="15954"/>
                    </a:lnTo>
                    <a:lnTo>
                      <a:pt x="18094" y="15954"/>
                    </a:lnTo>
                    <a:lnTo>
                      <a:pt x="18470" y="16222"/>
                    </a:lnTo>
                    <a:lnTo>
                      <a:pt x="18094" y="15326"/>
                    </a:lnTo>
                    <a:lnTo>
                      <a:pt x="17843" y="14609"/>
                    </a:lnTo>
                    <a:lnTo>
                      <a:pt x="17718" y="14161"/>
                    </a:lnTo>
                    <a:lnTo>
                      <a:pt x="17656" y="13713"/>
                    </a:lnTo>
                    <a:lnTo>
                      <a:pt x="17656" y="13354"/>
                    </a:lnTo>
                    <a:lnTo>
                      <a:pt x="17718" y="12996"/>
                    </a:lnTo>
                    <a:lnTo>
                      <a:pt x="17843" y="12727"/>
                    </a:lnTo>
                    <a:lnTo>
                      <a:pt x="18094" y="12548"/>
                    </a:lnTo>
                    <a:lnTo>
                      <a:pt x="18970" y="12548"/>
                    </a:lnTo>
                    <a:lnTo>
                      <a:pt x="19597" y="12817"/>
                    </a:lnTo>
                    <a:lnTo>
                      <a:pt x="20410" y="13175"/>
                    </a:lnTo>
                    <a:lnTo>
                      <a:pt x="20160" y="12368"/>
                    </a:lnTo>
                    <a:lnTo>
                      <a:pt x="19471" y="10576"/>
                    </a:lnTo>
                    <a:lnTo>
                      <a:pt x="19096" y="9590"/>
                    </a:lnTo>
                    <a:lnTo>
                      <a:pt x="18657" y="8604"/>
                    </a:lnTo>
                    <a:lnTo>
                      <a:pt x="18157" y="7798"/>
                    </a:lnTo>
                    <a:lnTo>
                      <a:pt x="17718" y="7170"/>
                    </a:lnTo>
                    <a:lnTo>
                      <a:pt x="17718" y="7080"/>
                    </a:lnTo>
                    <a:lnTo>
                      <a:pt x="17656" y="6812"/>
                    </a:lnTo>
                    <a:lnTo>
                      <a:pt x="17656" y="6543"/>
                    </a:lnTo>
                    <a:lnTo>
                      <a:pt x="17781" y="6543"/>
                    </a:lnTo>
                    <a:lnTo>
                      <a:pt x="17969" y="6632"/>
                    </a:lnTo>
                    <a:lnTo>
                      <a:pt x="19409" y="7618"/>
                    </a:lnTo>
                    <a:lnTo>
                      <a:pt x="20160" y="8246"/>
                    </a:lnTo>
                    <a:lnTo>
                      <a:pt x="20473" y="8604"/>
                    </a:lnTo>
                    <a:lnTo>
                      <a:pt x="20661" y="8783"/>
                    </a:lnTo>
                    <a:lnTo>
                      <a:pt x="20849" y="8515"/>
                    </a:lnTo>
                    <a:lnTo>
                      <a:pt x="21162" y="8156"/>
                    </a:lnTo>
                    <a:lnTo>
                      <a:pt x="21600" y="7887"/>
                    </a:lnTo>
                    <a:lnTo>
                      <a:pt x="21600" y="0"/>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31" name="Freeform 31"/>
              <p:cNvSpPr/>
              <p:nvPr/>
            </p:nvSpPr>
            <p:spPr>
              <a:xfrm>
                <a:off x="18643314" y="12419118"/>
                <a:ext cx="3100208" cy="1295994"/>
              </a:xfrm>
              <a:custGeom>
                <a:avLst/>
                <a:gdLst/>
                <a:ahLst/>
                <a:cxnLst>
                  <a:cxn ang="0">
                    <a:pos x="wd2" y="hd2"/>
                  </a:cxn>
                  <a:cxn ang="5400000">
                    <a:pos x="wd2" y="hd2"/>
                  </a:cxn>
                  <a:cxn ang="10800000">
                    <a:pos x="wd2" y="hd2"/>
                  </a:cxn>
                  <a:cxn ang="16200000">
                    <a:pos x="wd2" y="hd2"/>
                  </a:cxn>
                </a:cxnLst>
                <a:rect l="0" t="0" r="r" b="b"/>
                <a:pathLst>
                  <a:path w="21600" h="21600" extrusionOk="0">
                    <a:moveTo>
                      <a:pt x="16554" y="10879"/>
                    </a:moveTo>
                    <a:lnTo>
                      <a:pt x="15846" y="10324"/>
                    </a:lnTo>
                    <a:lnTo>
                      <a:pt x="15182" y="9926"/>
                    </a:lnTo>
                    <a:lnTo>
                      <a:pt x="14607" y="9688"/>
                    </a:lnTo>
                    <a:lnTo>
                      <a:pt x="14031" y="9609"/>
                    </a:lnTo>
                    <a:lnTo>
                      <a:pt x="13544" y="9529"/>
                    </a:lnTo>
                    <a:lnTo>
                      <a:pt x="13102" y="9609"/>
                    </a:lnTo>
                    <a:lnTo>
                      <a:pt x="12703" y="9768"/>
                    </a:lnTo>
                    <a:lnTo>
                      <a:pt x="12393" y="9926"/>
                    </a:lnTo>
                    <a:lnTo>
                      <a:pt x="12084" y="10165"/>
                    </a:lnTo>
                    <a:lnTo>
                      <a:pt x="11862" y="10403"/>
                    </a:lnTo>
                    <a:lnTo>
                      <a:pt x="11464" y="10879"/>
                    </a:lnTo>
                    <a:lnTo>
                      <a:pt x="11287" y="11276"/>
                    </a:lnTo>
                    <a:lnTo>
                      <a:pt x="11198" y="11435"/>
                    </a:lnTo>
                    <a:lnTo>
                      <a:pt x="11110" y="11515"/>
                    </a:lnTo>
                    <a:lnTo>
                      <a:pt x="10977" y="11594"/>
                    </a:lnTo>
                    <a:lnTo>
                      <a:pt x="10889" y="11594"/>
                    </a:lnTo>
                    <a:lnTo>
                      <a:pt x="10933" y="11435"/>
                    </a:lnTo>
                    <a:lnTo>
                      <a:pt x="10977" y="11197"/>
                    </a:lnTo>
                    <a:lnTo>
                      <a:pt x="11375" y="9847"/>
                    </a:lnTo>
                    <a:lnTo>
                      <a:pt x="11685" y="8735"/>
                    </a:lnTo>
                    <a:lnTo>
                      <a:pt x="11995" y="7306"/>
                    </a:lnTo>
                    <a:lnTo>
                      <a:pt x="12261" y="5797"/>
                    </a:lnTo>
                    <a:lnTo>
                      <a:pt x="12393" y="4924"/>
                    </a:lnTo>
                    <a:lnTo>
                      <a:pt x="12482" y="4050"/>
                    </a:lnTo>
                    <a:lnTo>
                      <a:pt x="12526" y="3176"/>
                    </a:lnTo>
                    <a:lnTo>
                      <a:pt x="12526" y="1350"/>
                    </a:lnTo>
                    <a:lnTo>
                      <a:pt x="12438" y="397"/>
                    </a:lnTo>
                    <a:lnTo>
                      <a:pt x="12039" y="794"/>
                    </a:lnTo>
                    <a:lnTo>
                      <a:pt x="11597" y="1271"/>
                    </a:lnTo>
                    <a:lnTo>
                      <a:pt x="11110" y="1906"/>
                    </a:lnTo>
                    <a:lnTo>
                      <a:pt x="10534" y="2779"/>
                    </a:lnTo>
                    <a:lnTo>
                      <a:pt x="10003" y="3891"/>
                    </a:lnTo>
                    <a:lnTo>
                      <a:pt x="9738" y="4606"/>
                    </a:lnTo>
                    <a:lnTo>
                      <a:pt x="9516" y="5241"/>
                    </a:lnTo>
                    <a:lnTo>
                      <a:pt x="9295" y="6035"/>
                    </a:lnTo>
                    <a:lnTo>
                      <a:pt x="9118" y="6909"/>
                    </a:lnTo>
                    <a:lnTo>
                      <a:pt x="9030" y="6671"/>
                    </a:lnTo>
                    <a:lnTo>
                      <a:pt x="8808" y="6194"/>
                    </a:lnTo>
                    <a:lnTo>
                      <a:pt x="8543" y="5876"/>
                    </a:lnTo>
                    <a:lnTo>
                      <a:pt x="8410" y="5797"/>
                    </a:lnTo>
                    <a:lnTo>
                      <a:pt x="8277" y="5876"/>
                    </a:lnTo>
                    <a:lnTo>
                      <a:pt x="8144" y="6194"/>
                    </a:lnTo>
                    <a:lnTo>
                      <a:pt x="8056" y="6432"/>
                    </a:lnTo>
                    <a:lnTo>
                      <a:pt x="8056" y="6671"/>
                    </a:lnTo>
                    <a:lnTo>
                      <a:pt x="8100" y="6750"/>
                    </a:lnTo>
                    <a:lnTo>
                      <a:pt x="8189" y="7306"/>
                    </a:lnTo>
                    <a:lnTo>
                      <a:pt x="8321" y="8815"/>
                    </a:lnTo>
                    <a:lnTo>
                      <a:pt x="8410" y="9609"/>
                    </a:lnTo>
                    <a:lnTo>
                      <a:pt x="8454" y="10482"/>
                    </a:lnTo>
                    <a:lnTo>
                      <a:pt x="8454" y="11276"/>
                    </a:lnTo>
                    <a:lnTo>
                      <a:pt x="8410" y="11991"/>
                    </a:lnTo>
                    <a:lnTo>
                      <a:pt x="7879" y="10006"/>
                    </a:lnTo>
                    <a:lnTo>
                      <a:pt x="7480" y="8497"/>
                    </a:lnTo>
                    <a:lnTo>
                      <a:pt x="7082" y="6829"/>
                    </a:lnTo>
                    <a:lnTo>
                      <a:pt x="6772" y="5003"/>
                    </a:lnTo>
                    <a:lnTo>
                      <a:pt x="6639" y="4129"/>
                    </a:lnTo>
                    <a:lnTo>
                      <a:pt x="6551" y="3335"/>
                    </a:lnTo>
                    <a:lnTo>
                      <a:pt x="6507" y="2541"/>
                    </a:lnTo>
                    <a:lnTo>
                      <a:pt x="6551" y="1747"/>
                    </a:lnTo>
                    <a:lnTo>
                      <a:pt x="6595" y="1112"/>
                    </a:lnTo>
                    <a:lnTo>
                      <a:pt x="6728" y="476"/>
                    </a:lnTo>
                    <a:lnTo>
                      <a:pt x="6772" y="397"/>
                    </a:lnTo>
                    <a:lnTo>
                      <a:pt x="6772" y="238"/>
                    </a:lnTo>
                    <a:lnTo>
                      <a:pt x="6728" y="79"/>
                    </a:lnTo>
                    <a:lnTo>
                      <a:pt x="6595" y="0"/>
                    </a:lnTo>
                    <a:lnTo>
                      <a:pt x="6197" y="0"/>
                    </a:lnTo>
                    <a:lnTo>
                      <a:pt x="6064" y="79"/>
                    </a:lnTo>
                    <a:lnTo>
                      <a:pt x="5887" y="318"/>
                    </a:lnTo>
                    <a:lnTo>
                      <a:pt x="5754" y="556"/>
                    </a:lnTo>
                    <a:lnTo>
                      <a:pt x="5621" y="874"/>
                    </a:lnTo>
                    <a:lnTo>
                      <a:pt x="5577" y="1032"/>
                    </a:lnTo>
                    <a:lnTo>
                      <a:pt x="5444" y="1191"/>
                    </a:lnTo>
                    <a:lnTo>
                      <a:pt x="5400" y="1350"/>
                    </a:lnTo>
                    <a:lnTo>
                      <a:pt x="5356" y="1588"/>
                    </a:lnTo>
                    <a:lnTo>
                      <a:pt x="5400" y="2303"/>
                    </a:lnTo>
                    <a:lnTo>
                      <a:pt x="5489" y="3176"/>
                    </a:lnTo>
                    <a:lnTo>
                      <a:pt x="5621" y="4209"/>
                    </a:lnTo>
                    <a:lnTo>
                      <a:pt x="5843" y="5479"/>
                    </a:lnTo>
                    <a:lnTo>
                      <a:pt x="6152" y="6909"/>
                    </a:lnTo>
                    <a:lnTo>
                      <a:pt x="6551" y="8656"/>
                    </a:lnTo>
                    <a:lnTo>
                      <a:pt x="7569" y="12785"/>
                    </a:lnTo>
                    <a:lnTo>
                      <a:pt x="7259" y="12468"/>
                    </a:lnTo>
                    <a:lnTo>
                      <a:pt x="6905" y="11912"/>
                    </a:lnTo>
                    <a:lnTo>
                      <a:pt x="6507" y="11356"/>
                    </a:lnTo>
                    <a:lnTo>
                      <a:pt x="6197" y="10800"/>
                    </a:lnTo>
                    <a:lnTo>
                      <a:pt x="5621" y="9688"/>
                    </a:lnTo>
                    <a:lnTo>
                      <a:pt x="5400" y="9212"/>
                    </a:lnTo>
                    <a:lnTo>
                      <a:pt x="5356" y="9212"/>
                    </a:lnTo>
                    <a:lnTo>
                      <a:pt x="5267" y="9053"/>
                    </a:lnTo>
                    <a:lnTo>
                      <a:pt x="5090" y="8974"/>
                    </a:lnTo>
                    <a:lnTo>
                      <a:pt x="4869" y="9053"/>
                    </a:lnTo>
                    <a:lnTo>
                      <a:pt x="4780" y="9212"/>
                    </a:lnTo>
                    <a:lnTo>
                      <a:pt x="4736" y="9371"/>
                    </a:lnTo>
                    <a:lnTo>
                      <a:pt x="4692" y="9688"/>
                    </a:lnTo>
                    <a:lnTo>
                      <a:pt x="4825" y="10641"/>
                    </a:lnTo>
                    <a:lnTo>
                      <a:pt x="4869" y="10879"/>
                    </a:lnTo>
                    <a:lnTo>
                      <a:pt x="4382" y="10641"/>
                    </a:lnTo>
                    <a:lnTo>
                      <a:pt x="3895" y="10482"/>
                    </a:lnTo>
                    <a:lnTo>
                      <a:pt x="2567" y="10482"/>
                    </a:lnTo>
                    <a:lnTo>
                      <a:pt x="2169" y="10641"/>
                    </a:lnTo>
                    <a:lnTo>
                      <a:pt x="1461" y="10879"/>
                    </a:lnTo>
                    <a:lnTo>
                      <a:pt x="885" y="11276"/>
                    </a:lnTo>
                    <a:lnTo>
                      <a:pt x="398" y="11594"/>
                    </a:lnTo>
                    <a:lnTo>
                      <a:pt x="0" y="11991"/>
                    </a:lnTo>
                    <a:lnTo>
                      <a:pt x="398" y="12626"/>
                    </a:lnTo>
                    <a:lnTo>
                      <a:pt x="797" y="13182"/>
                    </a:lnTo>
                    <a:lnTo>
                      <a:pt x="1239" y="13659"/>
                    </a:lnTo>
                    <a:lnTo>
                      <a:pt x="1638" y="14135"/>
                    </a:lnTo>
                    <a:lnTo>
                      <a:pt x="2125" y="14532"/>
                    </a:lnTo>
                    <a:lnTo>
                      <a:pt x="2567" y="14850"/>
                    </a:lnTo>
                    <a:lnTo>
                      <a:pt x="3408" y="15326"/>
                    </a:lnTo>
                    <a:lnTo>
                      <a:pt x="4205" y="15644"/>
                    </a:lnTo>
                    <a:lnTo>
                      <a:pt x="4913" y="15882"/>
                    </a:lnTo>
                    <a:lnTo>
                      <a:pt x="5754" y="16041"/>
                    </a:lnTo>
                    <a:lnTo>
                      <a:pt x="5887" y="16121"/>
                    </a:lnTo>
                    <a:lnTo>
                      <a:pt x="5975" y="16121"/>
                    </a:lnTo>
                    <a:lnTo>
                      <a:pt x="5975" y="16200"/>
                    </a:lnTo>
                    <a:lnTo>
                      <a:pt x="5931" y="16359"/>
                    </a:lnTo>
                    <a:lnTo>
                      <a:pt x="5754" y="16518"/>
                    </a:lnTo>
                    <a:lnTo>
                      <a:pt x="5444" y="16597"/>
                    </a:lnTo>
                    <a:lnTo>
                      <a:pt x="5090" y="16756"/>
                    </a:lnTo>
                    <a:lnTo>
                      <a:pt x="4648" y="17153"/>
                    </a:lnTo>
                    <a:lnTo>
                      <a:pt x="4426" y="17391"/>
                    </a:lnTo>
                    <a:lnTo>
                      <a:pt x="4161" y="17709"/>
                    </a:lnTo>
                    <a:lnTo>
                      <a:pt x="3895" y="18106"/>
                    </a:lnTo>
                    <a:lnTo>
                      <a:pt x="3674" y="18582"/>
                    </a:lnTo>
                    <a:lnTo>
                      <a:pt x="3408" y="19218"/>
                    </a:lnTo>
                    <a:lnTo>
                      <a:pt x="3187" y="19853"/>
                    </a:lnTo>
                    <a:lnTo>
                      <a:pt x="2966" y="20647"/>
                    </a:lnTo>
                    <a:lnTo>
                      <a:pt x="2744" y="21600"/>
                    </a:lnTo>
                    <a:lnTo>
                      <a:pt x="14430" y="21600"/>
                    </a:lnTo>
                    <a:lnTo>
                      <a:pt x="13987" y="20329"/>
                    </a:lnTo>
                    <a:lnTo>
                      <a:pt x="13544" y="19218"/>
                    </a:lnTo>
                    <a:lnTo>
                      <a:pt x="13279" y="18741"/>
                    </a:lnTo>
                    <a:lnTo>
                      <a:pt x="12969" y="18344"/>
                    </a:lnTo>
                    <a:lnTo>
                      <a:pt x="12703" y="18026"/>
                    </a:lnTo>
                    <a:lnTo>
                      <a:pt x="12393" y="17788"/>
                    </a:lnTo>
                    <a:lnTo>
                      <a:pt x="12349" y="17709"/>
                    </a:lnTo>
                    <a:lnTo>
                      <a:pt x="12305" y="17550"/>
                    </a:lnTo>
                    <a:lnTo>
                      <a:pt x="12305" y="17391"/>
                    </a:lnTo>
                    <a:lnTo>
                      <a:pt x="12482" y="17391"/>
                    </a:lnTo>
                    <a:lnTo>
                      <a:pt x="13057" y="17550"/>
                    </a:lnTo>
                    <a:lnTo>
                      <a:pt x="13943" y="17868"/>
                    </a:lnTo>
                    <a:lnTo>
                      <a:pt x="14430" y="18026"/>
                    </a:lnTo>
                    <a:lnTo>
                      <a:pt x="15403" y="18026"/>
                    </a:lnTo>
                    <a:lnTo>
                      <a:pt x="15846" y="17947"/>
                    </a:lnTo>
                    <a:lnTo>
                      <a:pt x="16598" y="17550"/>
                    </a:lnTo>
                    <a:lnTo>
                      <a:pt x="17085" y="17312"/>
                    </a:lnTo>
                    <a:lnTo>
                      <a:pt x="17661" y="16915"/>
                    </a:lnTo>
                    <a:lnTo>
                      <a:pt x="18369" y="16359"/>
                    </a:lnTo>
                    <a:lnTo>
                      <a:pt x="19254" y="15565"/>
                    </a:lnTo>
                    <a:lnTo>
                      <a:pt x="20316" y="14532"/>
                    </a:lnTo>
                    <a:lnTo>
                      <a:pt x="21600" y="13182"/>
                    </a:lnTo>
                    <a:lnTo>
                      <a:pt x="21379" y="13262"/>
                    </a:lnTo>
                    <a:lnTo>
                      <a:pt x="21069" y="13262"/>
                    </a:lnTo>
                    <a:lnTo>
                      <a:pt x="20582" y="13182"/>
                    </a:lnTo>
                    <a:lnTo>
                      <a:pt x="19918" y="13024"/>
                    </a:lnTo>
                    <a:lnTo>
                      <a:pt x="19033" y="12547"/>
                    </a:lnTo>
                    <a:lnTo>
                      <a:pt x="17926" y="11832"/>
                    </a:lnTo>
                    <a:lnTo>
                      <a:pt x="16554" y="10879"/>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sp>
        <p:nvSpPr>
          <p:cNvPr id="1634" name="Slide Title"/>
          <p:cNvSpPr txBox="1">
            <a:spLocks noGrp="1"/>
          </p:cNvSpPr>
          <p:nvPr>
            <p:ph type="title" hasCustomPrompt="1"/>
          </p:nvPr>
        </p:nvSpPr>
        <p:spPr>
          <a:xfrm>
            <a:off x="2691844" y="1351449"/>
            <a:ext cx="19000306" cy="1848950"/>
          </a:xfrm>
          <a:prstGeom prst="rect">
            <a:avLst/>
          </a:prstGeom>
        </p:spPr>
        <p:txBody>
          <a:bodyPr lIns="108854" tIns="108854" rIns="108854" bIns="108854" anchor="ctr"/>
          <a:lstStyle>
            <a:lvl1pPr algn="l" defTabSz="1088547">
              <a:defRPr sz="7600">
                <a:latin typeface="Verdana"/>
                <a:ea typeface="Verdana"/>
                <a:cs typeface="Verdana"/>
                <a:sym typeface="Verdana"/>
              </a:defRPr>
            </a:lvl1pPr>
          </a:lstStyle>
          <a:p>
            <a:r>
              <a:t>Slide Title</a:t>
            </a:r>
          </a:p>
        </p:txBody>
      </p:sp>
      <p:sp>
        <p:nvSpPr>
          <p:cNvPr id="1635" name="Body Level One…"/>
          <p:cNvSpPr txBox="1">
            <a:spLocks noGrp="1"/>
          </p:cNvSpPr>
          <p:nvPr>
            <p:ph type="body" sz="quarter" idx="1" hasCustomPrompt="1"/>
          </p:nvPr>
        </p:nvSpPr>
        <p:spPr>
          <a:xfrm>
            <a:off x="1206503" y="2372960"/>
            <a:ext cx="21971002" cy="934782"/>
          </a:xfrm>
          <a:prstGeom prst="rect">
            <a:avLst/>
          </a:prstGeom>
        </p:spPr>
        <p:txBody>
          <a:bodyPr lIns="45718" tIns="45718" rIns="45718" bIns="45718"/>
          <a:lstStyle>
            <a:lvl1pPr indent="0" defTabSz="825481">
              <a:spcBef>
                <a:spcPts val="1400"/>
              </a:spcBef>
              <a:defRPr sz="5500" b="1">
                <a:latin typeface="Verdana"/>
                <a:ea typeface="Verdana"/>
                <a:cs typeface="Verdana"/>
                <a:sym typeface="Verdana"/>
              </a:defRPr>
            </a:lvl1pPr>
            <a:lvl2pPr marL="2073250" indent="-984705" defTabSz="825481">
              <a:spcBef>
                <a:spcPts val="1400"/>
              </a:spcBef>
              <a:buSzPct val="100000"/>
              <a:buChar char=""/>
              <a:defRPr sz="5500" b="1">
                <a:latin typeface="Verdana"/>
                <a:ea typeface="Verdana"/>
                <a:cs typeface="Verdana"/>
                <a:sym typeface="Verdana"/>
              </a:defRPr>
            </a:lvl2pPr>
            <a:lvl3pPr marL="3084216" indent="-907120" defTabSz="825481">
              <a:spcBef>
                <a:spcPts val="1400"/>
              </a:spcBef>
              <a:buSzPct val="100000"/>
              <a:buChar char=""/>
              <a:defRPr sz="5500" b="1">
                <a:latin typeface="Verdana"/>
                <a:ea typeface="Verdana"/>
                <a:cs typeface="Verdana"/>
                <a:sym typeface="Verdana"/>
              </a:defRPr>
            </a:lvl3pPr>
            <a:lvl4pPr marL="4297884" indent="-1032243" defTabSz="825481">
              <a:spcBef>
                <a:spcPts val="1400"/>
              </a:spcBef>
              <a:buSzPct val="100000"/>
              <a:buChar char=""/>
              <a:defRPr sz="5500" b="1">
                <a:latin typeface="Verdana"/>
                <a:ea typeface="Verdana"/>
                <a:cs typeface="Verdana"/>
                <a:sym typeface="Verdana"/>
              </a:defRPr>
            </a:lvl4pPr>
            <a:lvl5pPr marL="5386434" indent="-1032243" defTabSz="825481">
              <a:spcBef>
                <a:spcPts val="1400"/>
              </a:spcBef>
              <a:buSzPct val="100000"/>
              <a:buChar char=""/>
              <a:defRPr sz="5500" b="1">
                <a:latin typeface="Verdana"/>
                <a:ea typeface="Verdana"/>
                <a:cs typeface="Verdana"/>
                <a:sym typeface="Verdana"/>
              </a:defRPr>
            </a:lvl5pPr>
          </a:lstStyle>
          <a:p>
            <a:r>
              <a:t>Slide Subtitle</a:t>
            </a:r>
          </a:p>
          <a:p>
            <a:pPr lvl="1"/>
            <a:endParaRPr/>
          </a:p>
          <a:p>
            <a:pPr lvl="2"/>
            <a:endParaRPr/>
          </a:p>
          <a:p>
            <a:pPr lvl="3"/>
            <a:endParaRPr/>
          </a:p>
          <a:p>
            <a:pPr lvl="4"/>
            <a:endParaRPr/>
          </a:p>
        </p:txBody>
      </p:sp>
      <p:sp>
        <p:nvSpPr>
          <p:cNvPr id="1636" name="Body Level One…"/>
          <p:cNvSpPr txBox="1">
            <a:spLocks noGrp="1"/>
          </p:cNvSpPr>
          <p:nvPr>
            <p:ph type="body" idx="21" hasCustomPrompt="1"/>
          </p:nvPr>
        </p:nvSpPr>
        <p:spPr>
          <a:xfrm>
            <a:off x="2691844" y="3614723"/>
            <a:ext cx="19000305" cy="8102874"/>
          </a:xfrm>
          <a:prstGeom prst="rect">
            <a:avLst/>
          </a:prstGeom>
        </p:spPr>
        <p:txBody>
          <a:bodyPr lIns="108854" tIns="108854" rIns="108854" bIns="108854"/>
          <a:lstStyle/>
          <a:p>
            <a:pPr lvl="4" indent="6400800" defTabSz="1088547">
              <a:spcBef>
                <a:spcPts val="1400"/>
              </a:spcBef>
              <a:defRPr sz="2900">
                <a:latin typeface="Verdana"/>
                <a:ea typeface="Verdana"/>
                <a:cs typeface="Verdana"/>
                <a:sym typeface="Verdana"/>
              </a:defRPr>
            </a:pPr>
            <a:r>
              <a:t>Slide bullet text
</a:t>
            </a:r>
          </a:p>
        </p:txBody>
      </p:sp>
      <p:sp>
        <p:nvSpPr>
          <p:cNvPr id="1637" name="Slide Number"/>
          <p:cNvSpPr txBox="1">
            <a:spLocks noGrp="1"/>
          </p:cNvSpPr>
          <p:nvPr>
            <p:ph type="sldNum" sz="quarter" idx="2"/>
          </p:nvPr>
        </p:nvSpPr>
        <p:spPr>
          <a:xfrm>
            <a:off x="1527087" y="11755764"/>
            <a:ext cx="924766" cy="878109"/>
          </a:xfrm>
          <a:prstGeom prst="rect">
            <a:avLst/>
          </a:prstGeom>
        </p:spPr>
        <p:txBody>
          <a:bodyPr lIns="108854" tIns="108854" rIns="108854" bIns="108854" anchor="b"/>
          <a:lstStyle>
            <a:lvl1pPr algn="l">
              <a:defRPr sz="4300">
                <a:solidFill>
                  <a:srgbClr val="FF9000"/>
                </a:solidFill>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Statement">
    <p:bg>
      <p:bgPr>
        <a:gradFill flip="none" rotWithShape="1">
          <a:gsLst>
            <a:gs pos="0">
              <a:srgbClr val="D6251B"/>
            </a:gs>
            <a:gs pos="92000">
              <a:srgbClr val="850D00"/>
            </a:gs>
          </a:gsLst>
          <a:lin ang="5400000" scaled="0"/>
        </a:gradFill>
        <a:effectLst/>
      </p:bgPr>
    </p:bg>
    <p:spTree>
      <p:nvGrpSpPr>
        <p:cNvPr id="1" name=""/>
        <p:cNvGrpSpPr/>
        <p:nvPr/>
      </p:nvGrpSpPr>
      <p:grpSpPr>
        <a:xfrm>
          <a:off x="0" y="0"/>
          <a:ext cx="0" cy="0"/>
          <a:chOff x="0" y="0"/>
          <a:chExt cx="0" cy="0"/>
        </a:xfrm>
      </p:grpSpPr>
      <p:grpSp>
        <p:nvGrpSpPr>
          <p:cNvPr id="1674" name="Group 60"/>
          <p:cNvGrpSpPr/>
          <p:nvPr/>
        </p:nvGrpSpPr>
        <p:grpSpPr>
          <a:xfrm>
            <a:off x="-410498" y="-14"/>
            <a:ext cx="25332062" cy="14280535"/>
            <a:chOff x="-3" y="-2"/>
            <a:chExt cx="25332061" cy="14280535"/>
          </a:xfrm>
        </p:grpSpPr>
        <p:grpSp>
          <p:nvGrpSpPr>
            <p:cNvPr id="1650" name="Group 182"/>
            <p:cNvGrpSpPr/>
            <p:nvPr/>
          </p:nvGrpSpPr>
          <p:grpSpPr>
            <a:xfrm>
              <a:off x="-4" y="1226"/>
              <a:ext cx="24702284" cy="14279307"/>
              <a:chOff x="-1" y="-1"/>
              <a:chExt cx="24702282" cy="14279306"/>
            </a:xfrm>
          </p:grpSpPr>
          <p:sp>
            <p:nvSpPr>
              <p:cNvPr id="1644" name="Freeform 12"/>
              <p:cNvSpPr/>
              <p:nvPr/>
            </p:nvSpPr>
            <p:spPr>
              <a:xfrm rot="8051039">
                <a:off x="730603" y="7199502"/>
                <a:ext cx="2109774" cy="2929200"/>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45" name="Freeform 28"/>
              <p:cNvSpPr/>
              <p:nvPr/>
            </p:nvSpPr>
            <p:spPr>
              <a:xfrm rot="7569598">
                <a:off x="2178568" y="-45691"/>
                <a:ext cx="1665346" cy="350263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46" name="Freeform 36"/>
              <p:cNvSpPr/>
              <p:nvPr/>
            </p:nvSpPr>
            <p:spPr>
              <a:xfrm rot="11849821">
                <a:off x="21077787" y="1194321"/>
                <a:ext cx="2838072" cy="2126294"/>
              </a:xfrm>
              <a:custGeom>
                <a:avLst/>
                <a:gdLst/>
                <a:ahLst/>
                <a:cxnLst>
                  <a:cxn ang="0">
                    <a:pos x="wd2" y="hd2"/>
                  </a:cxn>
                  <a:cxn ang="5400000">
                    <a:pos x="wd2" y="hd2"/>
                  </a:cxn>
                  <a:cxn ang="10800000">
                    <a:pos x="wd2" y="hd2"/>
                  </a:cxn>
                  <a:cxn ang="16200000">
                    <a:pos x="wd2" y="hd2"/>
                  </a:cxn>
                </a:cxnLst>
                <a:rect l="0" t="0" r="r" b="b"/>
                <a:pathLst>
                  <a:path w="21600" h="21600" extrusionOk="0">
                    <a:moveTo>
                      <a:pt x="15822" y="9480"/>
                    </a:moveTo>
                    <a:lnTo>
                      <a:pt x="15638" y="9526"/>
                    </a:lnTo>
                    <a:lnTo>
                      <a:pt x="15455" y="9595"/>
                    </a:lnTo>
                    <a:lnTo>
                      <a:pt x="15065" y="9779"/>
                    </a:lnTo>
                    <a:lnTo>
                      <a:pt x="14675" y="10031"/>
                    </a:lnTo>
                    <a:lnTo>
                      <a:pt x="14308" y="10284"/>
                    </a:lnTo>
                    <a:lnTo>
                      <a:pt x="13643" y="10789"/>
                    </a:lnTo>
                    <a:lnTo>
                      <a:pt x="13254" y="11110"/>
                    </a:lnTo>
                    <a:lnTo>
                      <a:pt x="13162" y="11156"/>
                    </a:lnTo>
                    <a:lnTo>
                      <a:pt x="13093" y="11179"/>
                    </a:lnTo>
                    <a:lnTo>
                      <a:pt x="13070" y="11156"/>
                    </a:lnTo>
                    <a:lnTo>
                      <a:pt x="13047" y="11110"/>
                    </a:lnTo>
                    <a:lnTo>
                      <a:pt x="13047" y="10972"/>
                    </a:lnTo>
                    <a:lnTo>
                      <a:pt x="13185" y="10834"/>
                    </a:lnTo>
                    <a:lnTo>
                      <a:pt x="13299" y="10674"/>
                    </a:lnTo>
                    <a:lnTo>
                      <a:pt x="13391" y="10513"/>
                    </a:lnTo>
                    <a:lnTo>
                      <a:pt x="13483" y="10329"/>
                    </a:lnTo>
                    <a:lnTo>
                      <a:pt x="13620" y="9962"/>
                    </a:lnTo>
                    <a:lnTo>
                      <a:pt x="13712" y="9549"/>
                    </a:lnTo>
                    <a:lnTo>
                      <a:pt x="13781" y="9113"/>
                    </a:lnTo>
                    <a:lnTo>
                      <a:pt x="13804" y="8654"/>
                    </a:lnTo>
                    <a:lnTo>
                      <a:pt x="13804" y="8172"/>
                    </a:lnTo>
                    <a:lnTo>
                      <a:pt x="13781" y="7713"/>
                    </a:lnTo>
                    <a:lnTo>
                      <a:pt x="13735" y="7231"/>
                    </a:lnTo>
                    <a:lnTo>
                      <a:pt x="13689" y="6772"/>
                    </a:lnTo>
                    <a:lnTo>
                      <a:pt x="13552" y="5922"/>
                    </a:lnTo>
                    <a:lnTo>
                      <a:pt x="13414" y="5211"/>
                    </a:lnTo>
                    <a:lnTo>
                      <a:pt x="13322" y="4683"/>
                    </a:lnTo>
                    <a:lnTo>
                      <a:pt x="13299" y="4453"/>
                    </a:lnTo>
                    <a:lnTo>
                      <a:pt x="13208" y="4224"/>
                    </a:lnTo>
                    <a:lnTo>
                      <a:pt x="13116" y="3971"/>
                    </a:lnTo>
                    <a:lnTo>
                      <a:pt x="13001" y="3719"/>
                    </a:lnTo>
                    <a:lnTo>
                      <a:pt x="12703" y="3168"/>
                    </a:lnTo>
                    <a:lnTo>
                      <a:pt x="12359" y="2640"/>
                    </a:lnTo>
                    <a:lnTo>
                      <a:pt x="12015" y="2135"/>
                    </a:lnTo>
                    <a:lnTo>
                      <a:pt x="11694" y="1699"/>
                    </a:lnTo>
                    <a:lnTo>
                      <a:pt x="11442" y="1377"/>
                    </a:lnTo>
                    <a:lnTo>
                      <a:pt x="11282" y="1194"/>
                    </a:lnTo>
                    <a:lnTo>
                      <a:pt x="11167" y="1079"/>
                    </a:lnTo>
                    <a:lnTo>
                      <a:pt x="10983" y="712"/>
                    </a:lnTo>
                    <a:lnTo>
                      <a:pt x="10915" y="505"/>
                    </a:lnTo>
                    <a:lnTo>
                      <a:pt x="10823" y="161"/>
                    </a:lnTo>
                    <a:lnTo>
                      <a:pt x="10800" y="0"/>
                    </a:lnTo>
                    <a:lnTo>
                      <a:pt x="10754" y="161"/>
                    </a:lnTo>
                    <a:lnTo>
                      <a:pt x="10662" y="505"/>
                    </a:lnTo>
                    <a:lnTo>
                      <a:pt x="10594" y="712"/>
                    </a:lnTo>
                    <a:lnTo>
                      <a:pt x="10525" y="895"/>
                    </a:lnTo>
                    <a:lnTo>
                      <a:pt x="10433" y="1079"/>
                    </a:lnTo>
                    <a:lnTo>
                      <a:pt x="10135" y="1377"/>
                    </a:lnTo>
                    <a:lnTo>
                      <a:pt x="9883" y="1699"/>
                    </a:lnTo>
                    <a:lnTo>
                      <a:pt x="9562" y="2135"/>
                    </a:lnTo>
                    <a:lnTo>
                      <a:pt x="9218" y="2640"/>
                    </a:lnTo>
                    <a:lnTo>
                      <a:pt x="8897" y="3168"/>
                    </a:lnTo>
                    <a:lnTo>
                      <a:pt x="8599" y="3719"/>
                    </a:lnTo>
                    <a:lnTo>
                      <a:pt x="8461" y="3971"/>
                    </a:lnTo>
                    <a:lnTo>
                      <a:pt x="8369" y="4224"/>
                    </a:lnTo>
                    <a:lnTo>
                      <a:pt x="8301" y="4453"/>
                    </a:lnTo>
                    <a:lnTo>
                      <a:pt x="8255" y="4683"/>
                    </a:lnTo>
                    <a:lnTo>
                      <a:pt x="8163" y="5211"/>
                    </a:lnTo>
                    <a:lnTo>
                      <a:pt x="8048" y="5922"/>
                    </a:lnTo>
                    <a:lnTo>
                      <a:pt x="7911" y="6772"/>
                    </a:lnTo>
                    <a:lnTo>
                      <a:pt x="7842" y="7231"/>
                    </a:lnTo>
                    <a:lnTo>
                      <a:pt x="7796" y="7713"/>
                    </a:lnTo>
                    <a:lnTo>
                      <a:pt x="7773" y="8172"/>
                    </a:lnTo>
                    <a:lnTo>
                      <a:pt x="7773" y="8654"/>
                    </a:lnTo>
                    <a:lnTo>
                      <a:pt x="7796" y="9113"/>
                    </a:lnTo>
                    <a:lnTo>
                      <a:pt x="7865" y="9549"/>
                    </a:lnTo>
                    <a:lnTo>
                      <a:pt x="7957" y="9962"/>
                    </a:lnTo>
                    <a:lnTo>
                      <a:pt x="8025" y="10146"/>
                    </a:lnTo>
                    <a:lnTo>
                      <a:pt x="8117" y="10329"/>
                    </a:lnTo>
                    <a:lnTo>
                      <a:pt x="8186" y="10513"/>
                    </a:lnTo>
                    <a:lnTo>
                      <a:pt x="8415" y="10834"/>
                    </a:lnTo>
                    <a:lnTo>
                      <a:pt x="8530" y="10972"/>
                    </a:lnTo>
                    <a:lnTo>
                      <a:pt x="8553" y="11018"/>
                    </a:lnTo>
                    <a:lnTo>
                      <a:pt x="8553" y="11110"/>
                    </a:lnTo>
                    <a:lnTo>
                      <a:pt x="8530" y="11156"/>
                    </a:lnTo>
                    <a:lnTo>
                      <a:pt x="8484" y="11179"/>
                    </a:lnTo>
                    <a:lnTo>
                      <a:pt x="8346" y="11110"/>
                    </a:lnTo>
                    <a:lnTo>
                      <a:pt x="7957" y="10789"/>
                    </a:lnTo>
                    <a:lnTo>
                      <a:pt x="7292" y="10284"/>
                    </a:lnTo>
                    <a:lnTo>
                      <a:pt x="6512" y="9779"/>
                    </a:lnTo>
                    <a:lnTo>
                      <a:pt x="6122" y="9595"/>
                    </a:lnTo>
                    <a:lnTo>
                      <a:pt x="5939" y="9526"/>
                    </a:lnTo>
                    <a:lnTo>
                      <a:pt x="5778" y="9480"/>
                    </a:lnTo>
                    <a:lnTo>
                      <a:pt x="5068" y="9319"/>
                    </a:lnTo>
                    <a:lnTo>
                      <a:pt x="4609" y="9228"/>
                    </a:lnTo>
                    <a:lnTo>
                      <a:pt x="4059" y="9159"/>
                    </a:lnTo>
                    <a:lnTo>
                      <a:pt x="3348" y="9113"/>
                    </a:lnTo>
                    <a:lnTo>
                      <a:pt x="2476" y="9090"/>
                    </a:lnTo>
                    <a:lnTo>
                      <a:pt x="1353" y="9113"/>
                    </a:lnTo>
                    <a:lnTo>
                      <a:pt x="0" y="9182"/>
                    </a:lnTo>
                    <a:lnTo>
                      <a:pt x="46" y="9205"/>
                    </a:lnTo>
                    <a:lnTo>
                      <a:pt x="206" y="9251"/>
                    </a:lnTo>
                    <a:lnTo>
                      <a:pt x="459" y="9365"/>
                    </a:lnTo>
                    <a:lnTo>
                      <a:pt x="825" y="9595"/>
                    </a:lnTo>
                    <a:lnTo>
                      <a:pt x="1055" y="9756"/>
                    </a:lnTo>
                    <a:lnTo>
                      <a:pt x="1307" y="9985"/>
                    </a:lnTo>
                    <a:lnTo>
                      <a:pt x="1605" y="10238"/>
                    </a:lnTo>
                    <a:lnTo>
                      <a:pt x="1926" y="10536"/>
                    </a:lnTo>
                    <a:lnTo>
                      <a:pt x="2270" y="10903"/>
                    </a:lnTo>
                    <a:lnTo>
                      <a:pt x="2660" y="11316"/>
                    </a:lnTo>
                    <a:lnTo>
                      <a:pt x="3073" y="11799"/>
                    </a:lnTo>
                    <a:lnTo>
                      <a:pt x="3508" y="12349"/>
                    </a:lnTo>
                    <a:lnTo>
                      <a:pt x="3990" y="12900"/>
                    </a:lnTo>
                    <a:lnTo>
                      <a:pt x="4425" y="13336"/>
                    </a:lnTo>
                    <a:lnTo>
                      <a:pt x="4861" y="13704"/>
                    </a:lnTo>
                    <a:lnTo>
                      <a:pt x="5274" y="13979"/>
                    </a:lnTo>
                    <a:lnTo>
                      <a:pt x="5664" y="14209"/>
                    </a:lnTo>
                    <a:lnTo>
                      <a:pt x="6031" y="14346"/>
                    </a:lnTo>
                    <a:lnTo>
                      <a:pt x="6375" y="14461"/>
                    </a:lnTo>
                    <a:lnTo>
                      <a:pt x="6696" y="14507"/>
                    </a:lnTo>
                    <a:lnTo>
                      <a:pt x="6971" y="14530"/>
                    </a:lnTo>
                    <a:lnTo>
                      <a:pt x="7246" y="14530"/>
                    </a:lnTo>
                    <a:lnTo>
                      <a:pt x="7452" y="14507"/>
                    </a:lnTo>
                    <a:lnTo>
                      <a:pt x="7659" y="14461"/>
                    </a:lnTo>
                    <a:lnTo>
                      <a:pt x="7911" y="14369"/>
                    </a:lnTo>
                    <a:lnTo>
                      <a:pt x="8003" y="14323"/>
                    </a:lnTo>
                    <a:lnTo>
                      <a:pt x="8071" y="14323"/>
                    </a:lnTo>
                    <a:lnTo>
                      <a:pt x="8209" y="14346"/>
                    </a:lnTo>
                    <a:lnTo>
                      <a:pt x="8255" y="14369"/>
                    </a:lnTo>
                    <a:lnTo>
                      <a:pt x="8255" y="14415"/>
                    </a:lnTo>
                    <a:lnTo>
                      <a:pt x="8232" y="14461"/>
                    </a:lnTo>
                    <a:lnTo>
                      <a:pt x="8117" y="14553"/>
                    </a:lnTo>
                    <a:lnTo>
                      <a:pt x="7865" y="14714"/>
                    </a:lnTo>
                    <a:lnTo>
                      <a:pt x="7475" y="14989"/>
                    </a:lnTo>
                    <a:lnTo>
                      <a:pt x="6971" y="15356"/>
                    </a:lnTo>
                    <a:lnTo>
                      <a:pt x="6696" y="15609"/>
                    </a:lnTo>
                    <a:lnTo>
                      <a:pt x="6397" y="15861"/>
                    </a:lnTo>
                    <a:lnTo>
                      <a:pt x="6099" y="16137"/>
                    </a:lnTo>
                    <a:lnTo>
                      <a:pt x="5801" y="16458"/>
                    </a:lnTo>
                    <a:lnTo>
                      <a:pt x="5526" y="16780"/>
                    </a:lnTo>
                    <a:lnTo>
                      <a:pt x="5251" y="17147"/>
                    </a:lnTo>
                    <a:lnTo>
                      <a:pt x="4999" y="17514"/>
                    </a:lnTo>
                    <a:lnTo>
                      <a:pt x="4769" y="17927"/>
                    </a:lnTo>
                    <a:lnTo>
                      <a:pt x="4586" y="18340"/>
                    </a:lnTo>
                    <a:lnTo>
                      <a:pt x="4425" y="18800"/>
                    </a:lnTo>
                    <a:lnTo>
                      <a:pt x="4838" y="18800"/>
                    </a:lnTo>
                    <a:lnTo>
                      <a:pt x="5274" y="18754"/>
                    </a:lnTo>
                    <a:lnTo>
                      <a:pt x="5549" y="18731"/>
                    </a:lnTo>
                    <a:lnTo>
                      <a:pt x="5847" y="18662"/>
                    </a:lnTo>
                    <a:lnTo>
                      <a:pt x="6168" y="18593"/>
                    </a:lnTo>
                    <a:lnTo>
                      <a:pt x="6512" y="18501"/>
                    </a:lnTo>
                    <a:lnTo>
                      <a:pt x="6856" y="18386"/>
                    </a:lnTo>
                    <a:lnTo>
                      <a:pt x="7200" y="18226"/>
                    </a:lnTo>
                    <a:lnTo>
                      <a:pt x="7567" y="18042"/>
                    </a:lnTo>
                    <a:lnTo>
                      <a:pt x="7911" y="17813"/>
                    </a:lnTo>
                    <a:lnTo>
                      <a:pt x="8255" y="17560"/>
                    </a:lnTo>
                    <a:lnTo>
                      <a:pt x="8599" y="17262"/>
                    </a:lnTo>
                    <a:lnTo>
                      <a:pt x="8622" y="17399"/>
                    </a:lnTo>
                    <a:lnTo>
                      <a:pt x="8690" y="17698"/>
                    </a:lnTo>
                    <a:lnTo>
                      <a:pt x="8759" y="17858"/>
                    </a:lnTo>
                    <a:lnTo>
                      <a:pt x="8828" y="17973"/>
                    </a:lnTo>
                    <a:lnTo>
                      <a:pt x="8920" y="18065"/>
                    </a:lnTo>
                    <a:lnTo>
                      <a:pt x="8989" y="18088"/>
                    </a:lnTo>
                    <a:lnTo>
                      <a:pt x="9057" y="18088"/>
                    </a:lnTo>
                    <a:lnTo>
                      <a:pt x="9149" y="18042"/>
                    </a:lnTo>
                    <a:lnTo>
                      <a:pt x="9241" y="18019"/>
                    </a:lnTo>
                    <a:lnTo>
                      <a:pt x="9355" y="17904"/>
                    </a:lnTo>
                    <a:lnTo>
                      <a:pt x="9401" y="17813"/>
                    </a:lnTo>
                    <a:lnTo>
                      <a:pt x="9401" y="17767"/>
                    </a:lnTo>
                    <a:lnTo>
                      <a:pt x="9493" y="17468"/>
                    </a:lnTo>
                    <a:lnTo>
                      <a:pt x="9699" y="16734"/>
                    </a:lnTo>
                    <a:lnTo>
                      <a:pt x="9837" y="16321"/>
                    </a:lnTo>
                    <a:lnTo>
                      <a:pt x="9997" y="15907"/>
                    </a:lnTo>
                    <a:lnTo>
                      <a:pt x="10181" y="15540"/>
                    </a:lnTo>
                    <a:lnTo>
                      <a:pt x="10273" y="15379"/>
                    </a:lnTo>
                    <a:lnTo>
                      <a:pt x="10364" y="15265"/>
                    </a:lnTo>
                    <a:lnTo>
                      <a:pt x="10364" y="16389"/>
                    </a:lnTo>
                    <a:lnTo>
                      <a:pt x="10318" y="17216"/>
                    </a:lnTo>
                    <a:lnTo>
                      <a:pt x="10273" y="17675"/>
                    </a:lnTo>
                    <a:lnTo>
                      <a:pt x="10227" y="18157"/>
                    </a:lnTo>
                    <a:lnTo>
                      <a:pt x="10158" y="18616"/>
                    </a:lnTo>
                    <a:lnTo>
                      <a:pt x="10066" y="19098"/>
                    </a:lnTo>
                    <a:lnTo>
                      <a:pt x="9975" y="19534"/>
                    </a:lnTo>
                    <a:lnTo>
                      <a:pt x="9837" y="19947"/>
                    </a:lnTo>
                    <a:lnTo>
                      <a:pt x="9676" y="20338"/>
                    </a:lnTo>
                    <a:lnTo>
                      <a:pt x="9401" y="20820"/>
                    </a:lnTo>
                    <a:lnTo>
                      <a:pt x="9172" y="21049"/>
                    </a:lnTo>
                    <a:lnTo>
                      <a:pt x="9034" y="21141"/>
                    </a:lnTo>
                    <a:lnTo>
                      <a:pt x="8943" y="21233"/>
                    </a:lnTo>
                    <a:lnTo>
                      <a:pt x="8943" y="21325"/>
                    </a:lnTo>
                    <a:lnTo>
                      <a:pt x="9034" y="21416"/>
                    </a:lnTo>
                    <a:lnTo>
                      <a:pt x="9126" y="21485"/>
                    </a:lnTo>
                    <a:lnTo>
                      <a:pt x="9355" y="21577"/>
                    </a:lnTo>
                    <a:lnTo>
                      <a:pt x="9493" y="21600"/>
                    </a:lnTo>
                    <a:lnTo>
                      <a:pt x="9654" y="21600"/>
                    </a:lnTo>
                    <a:lnTo>
                      <a:pt x="9837" y="21554"/>
                    </a:lnTo>
                    <a:lnTo>
                      <a:pt x="10020" y="21439"/>
                    </a:lnTo>
                    <a:lnTo>
                      <a:pt x="10066" y="21416"/>
                    </a:lnTo>
                    <a:lnTo>
                      <a:pt x="10135" y="21393"/>
                    </a:lnTo>
                    <a:lnTo>
                      <a:pt x="10227" y="21393"/>
                    </a:lnTo>
                    <a:lnTo>
                      <a:pt x="10318" y="21348"/>
                    </a:lnTo>
                    <a:lnTo>
                      <a:pt x="10364" y="21302"/>
                    </a:lnTo>
                    <a:lnTo>
                      <a:pt x="10410" y="21233"/>
                    </a:lnTo>
                    <a:lnTo>
                      <a:pt x="10548" y="20911"/>
                    </a:lnTo>
                    <a:lnTo>
                      <a:pt x="10685" y="20475"/>
                    </a:lnTo>
                    <a:lnTo>
                      <a:pt x="10800" y="19947"/>
                    </a:lnTo>
                    <a:lnTo>
                      <a:pt x="10915" y="19282"/>
                    </a:lnTo>
                    <a:lnTo>
                      <a:pt x="11006" y="18478"/>
                    </a:lnTo>
                    <a:lnTo>
                      <a:pt x="11098" y="17560"/>
                    </a:lnTo>
                    <a:lnTo>
                      <a:pt x="11167" y="16481"/>
                    </a:lnTo>
                    <a:lnTo>
                      <a:pt x="11236" y="15265"/>
                    </a:lnTo>
                    <a:lnTo>
                      <a:pt x="11327" y="15402"/>
                    </a:lnTo>
                    <a:lnTo>
                      <a:pt x="11419" y="15563"/>
                    </a:lnTo>
                    <a:lnTo>
                      <a:pt x="11603" y="15930"/>
                    </a:lnTo>
                    <a:lnTo>
                      <a:pt x="11763" y="16343"/>
                    </a:lnTo>
                    <a:lnTo>
                      <a:pt x="11901" y="16757"/>
                    </a:lnTo>
                    <a:lnTo>
                      <a:pt x="12107" y="17468"/>
                    </a:lnTo>
                    <a:lnTo>
                      <a:pt x="12176" y="17767"/>
                    </a:lnTo>
                    <a:lnTo>
                      <a:pt x="12176" y="17813"/>
                    </a:lnTo>
                    <a:lnTo>
                      <a:pt x="12222" y="17904"/>
                    </a:lnTo>
                    <a:lnTo>
                      <a:pt x="12336" y="18019"/>
                    </a:lnTo>
                    <a:lnTo>
                      <a:pt x="12428" y="18042"/>
                    </a:lnTo>
                    <a:lnTo>
                      <a:pt x="12543" y="18088"/>
                    </a:lnTo>
                    <a:lnTo>
                      <a:pt x="12611" y="18088"/>
                    </a:lnTo>
                    <a:lnTo>
                      <a:pt x="12657" y="18065"/>
                    </a:lnTo>
                    <a:lnTo>
                      <a:pt x="12749" y="17973"/>
                    </a:lnTo>
                    <a:lnTo>
                      <a:pt x="12841" y="17858"/>
                    </a:lnTo>
                    <a:lnTo>
                      <a:pt x="12887" y="17698"/>
                    </a:lnTo>
                    <a:lnTo>
                      <a:pt x="12978" y="17399"/>
                    </a:lnTo>
                    <a:lnTo>
                      <a:pt x="13001" y="17262"/>
                    </a:lnTo>
                    <a:lnTo>
                      <a:pt x="13322" y="17560"/>
                    </a:lnTo>
                    <a:lnTo>
                      <a:pt x="13666" y="17813"/>
                    </a:lnTo>
                    <a:lnTo>
                      <a:pt x="14033" y="18042"/>
                    </a:lnTo>
                    <a:lnTo>
                      <a:pt x="14377" y="18226"/>
                    </a:lnTo>
                    <a:lnTo>
                      <a:pt x="14744" y="18386"/>
                    </a:lnTo>
                    <a:lnTo>
                      <a:pt x="15088" y="18501"/>
                    </a:lnTo>
                    <a:lnTo>
                      <a:pt x="15409" y="18593"/>
                    </a:lnTo>
                    <a:lnTo>
                      <a:pt x="15730" y="18662"/>
                    </a:lnTo>
                    <a:lnTo>
                      <a:pt x="16028" y="18731"/>
                    </a:lnTo>
                    <a:lnTo>
                      <a:pt x="16303" y="18754"/>
                    </a:lnTo>
                    <a:lnTo>
                      <a:pt x="16762" y="18800"/>
                    </a:lnTo>
                    <a:lnTo>
                      <a:pt x="17175" y="18800"/>
                    </a:lnTo>
                    <a:lnTo>
                      <a:pt x="17014" y="18340"/>
                    </a:lnTo>
                    <a:lnTo>
                      <a:pt x="16808" y="17927"/>
                    </a:lnTo>
                    <a:lnTo>
                      <a:pt x="16578" y="17514"/>
                    </a:lnTo>
                    <a:lnTo>
                      <a:pt x="16074" y="16780"/>
                    </a:lnTo>
                    <a:lnTo>
                      <a:pt x="15478" y="16137"/>
                    </a:lnTo>
                    <a:lnTo>
                      <a:pt x="15203" y="15861"/>
                    </a:lnTo>
                    <a:lnTo>
                      <a:pt x="14904" y="15609"/>
                    </a:lnTo>
                    <a:lnTo>
                      <a:pt x="14629" y="15356"/>
                    </a:lnTo>
                    <a:lnTo>
                      <a:pt x="14102" y="14989"/>
                    </a:lnTo>
                    <a:lnTo>
                      <a:pt x="13712" y="14714"/>
                    </a:lnTo>
                    <a:lnTo>
                      <a:pt x="13483" y="14553"/>
                    </a:lnTo>
                    <a:lnTo>
                      <a:pt x="13368" y="14461"/>
                    </a:lnTo>
                    <a:lnTo>
                      <a:pt x="13322" y="14415"/>
                    </a:lnTo>
                    <a:lnTo>
                      <a:pt x="13345" y="14369"/>
                    </a:lnTo>
                    <a:lnTo>
                      <a:pt x="13391" y="14346"/>
                    </a:lnTo>
                    <a:lnTo>
                      <a:pt x="13506" y="14323"/>
                    </a:lnTo>
                    <a:lnTo>
                      <a:pt x="13575" y="14323"/>
                    </a:lnTo>
                    <a:lnTo>
                      <a:pt x="13666" y="14369"/>
                    </a:lnTo>
                    <a:lnTo>
                      <a:pt x="13941" y="14461"/>
                    </a:lnTo>
                    <a:lnTo>
                      <a:pt x="14125" y="14507"/>
                    </a:lnTo>
                    <a:lnTo>
                      <a:pt x="14354" y="14530"/>
                    </a:lnTo>
                    <a:lnTo>
                      <a:pt x="14606" y="14530"/>
                    </a:lnTo>
                    <a:lnTo>
                      <a:pt x="14904" y="14507"/>
                    </a:lnTo>
                    <a:lnTo>
                      <a:pt x="15225" y="14461"/>
                    </a:lnTo>
                    <a:lnTo>
                      <a:pt x="15569" y="14346"/>
                    </a:lnTo>
                    <a:lnTo>
                      <a:pt x="15936" y="14209"/>
                    </a:lnTo>
                    <a:lnTo>
                      <a:pt x="16326" y="13979"/>
                    </a:lnTo>
                    <a:lnTo>
                      <a:pt x="16739" y="13704"/>
                    </a:lnTo>
                    <a:lnTo>
                      <a:pt x="17175" y="13336"/>
                    </a:lnTo>
                    <a:lnTo>
                      <a:pt x="17610" y="12900"/>
                    </a:lnTo>
                    <a:lnTo>
                      <a:pt x="18527" y="11799"/>
                    </a:lnTo>
                    <a:lnTo>
                      <a:pt x="18940" y="11316"/>
                    </a:lnTo>
                    <a:lnTo>
                      <a:pt x="19307" y="10903"/>
                    </a:lnTo>
                    <a:lnTo>
                      <a:pt x="19674" y="10536"/>
                    </a:lnTo>
                    <a:lnTo>
                      <a:pt x="19995" y="10238"/>
                    </a:lnTo>
                    <a:lnTo>
                      <a:pt x="20270" y="9985"/>
                    </a:lnTo>
                    <a:lnTo>
                      <a:pt x="20522" y="9756"/>
                    </a:lnTo>
                    <a:lnTo>
                      <a:pt x="20752" y="9595"/>
                    </a:lnTo>
                    <a:lnTo>
                      <a:pt x="21141" y="9365"/>
                    </a:lnTo>
                    <a:lnTo>
                      <a:pt x="21394" y="9251"/>
                    </a:lnTo>
                    <a:lnTo>
                      <a:pt x="21554" y="9205"/>
                    </a:lnTo>
                    <a:lnTo>
                      <a:pt x="21600" y="9182"/>
                    </a:lnTo>
                    <a:lnTo>
                      <a:pt x="20224" y="9113"/>
                    </a:lnTo>
                    <a:lnTo>
                      <a:pt x="19124" y="9090"/>
                    </a:lnTo>
                    <a:lnTo>
                      <a:pt x="18229" y="9113"/>
                    </a:lnTo>
                    <a:lnTo>
                      <a:pt x="17518" y="9159"/>
                    </a:lnTo>
                    <a:lnTo>
                      <a:pt x="16968" y="9228"/>
                    </a:lnTo>
                    <a:lnTo>
                      <a:pt x="16532" y="9319"/>
                    </a:lnTo>
                    <a:lnTo>
                      <a:pt x="15822" y="948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47" name="Freeform 32"/>
              <p:cNvSpPr/>
              <p:nvPr/>
            </p:nvSpPr>
            <p:spPr>
              <a:xfrm rot="6220444">
                <a:off x="20044409" y="2665166"/>
                <a:ext cx="1141019" cy="3599298"/>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48" name="Freeform 16"/>
              <p:cNvSpPr/>
              <p:nvPr/>
            </p:nvSpPr>
            <p:spPr>
              <a:xfrm rot="6533397">
                <a:off x="21921688" y="9391293"/>
                <a:ext cx="1709320" cy="3486236"/>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49" name="Freeform 20"/>
              <p:cNvSpPr/>
              <p:nvPr/>
            </p:nvSpPr>
            <p:spPr>
              <a:xfrm rot="7604268">
                <a:off x="20480070" y="10392730"/>
                <a:ext cx="1591955" cy="4065560"/>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5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661" name="Group 189"/>
            <p:cNvGrpSpPr/>
            <p:nvPr/>
          </p:nvGrpSpPr>
          <p:grpSpPr>
            <a:xfrm>
              <a:off x="410484" y="41190"/>
              <a:ext cx="24384026" cy="13674833"/>
              <a:chOff x="0" y="-1"/>
              <a:chExt cx="24384024" cy="13674832"/>
            </a:xfrm>
          </p:grpSpPr>
          <p:sp>
            <p:nvSpPr>
              <p:cNvPr id="1651" name="Freeform 12"/>
              <p:cNvSpPr/>
              <p:nvPr/>
            </p:nvSpPr>
            <p:spPr>
              <a:xfrm rot="19954067">
                <a:off x="20594411" y="7411706"/>
                <a:ext cx="2491633" cy="1945901"/>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52" name="Freeform 20"/>
              <p:cNvSpPr/>
              <p:nvPr/>
            </p:nvSpPr>
            <p:spPr>
              <a:xfrm rot="12859877">
                <a:off x="18431152" y="10344805"/>
                <a:ext cx="1756280" cy="2522946"/>
              </a:xfrm>
              <a:custGeom>
                <a:avLst/>
                <a:gdLst/>
                <a:ahLst/>
                <a:cxnLst>
                  <a:cxn ang="0">
                    <a:pos x="wd2" y="hd2"/>
                  </a:cxn>
                  <a:cxn ang="5400000">
                    <a:pos x="wd2" y="hd2"/>
                  </a:cxn>
                  <a:cxn ang="10800000">
                    <a:pos x="wd2" y="hd2"/>
                  </a:cxn>
                  <a:cxn ang="16200000">
                    <a:pos x="wd2" y="hd2"/>
                  </a:cxn>
                </a:cxnLst>
                <a:rect l="0" t="0" r="r" b="b"/>
                <a:pathLst>
                  <a:path w="21600" h="21600" extrusionOk="0">
                    <a:moveTo>
                      <a:pt x="21600" y="5978"/>
                    </a:moveTo>
                    <a:lnTo>
                      <a:pt x="20975" y="6179"/>
                    </a:lnTo>
                    <a:lnTo>
                      <a:pt x="20349" y="6329"/>
                    </a:lnTo>
                    <a:lnTo>
                      <a:pt x="19820" y="6430"/>
                    </a:lnTo>
                    <a:lnTo>
                      <a:pt x="19291" y="6505"/>
                    </a:lnTo>
                    <a:lnTo>
                      <a:pt x="18810" y="6530"/>
                    </a:lnTo>
                    <a:lnTo>
                      <a:pt x="18377" y="6555"/>
                    </a:lnTo>
                    <a:lnTo>
                      <a:pt x="17944" y="6530"/>
                    </a:lnTo>
                    <a:lnTo>
                      <a:pt x="17559" y="6455"/>
                    </a:lnTo>
                    <a:lnTo>
                      <a:pt x="17222" y="6380"/>
                    </a:lnTo>
                    <a:lnTo>
                      <a:pt x="16886" y="6279"/>
                    </a:lnTo>
                    <a:lnTo>
                      <a:pt x="16597" y="6153"/>
                    </a:lnTo>
                    <a:lnTo>
                      <a:pt x="16356" y="6028"/>
                    </a:lnTo>
                    <a:lnTo>
                      <a:pt x="15875" y="5676"/>
                    </a:lnTo>
                    <a:lnTo>
                      <a:pt x="15539" y="5300"/>
                    </a:lnTo>
                    <a:lnTo>
                      <a:pt x="15250" y="4898"/>
                    </a:lnTo>
                    <a:lnTo>
                      <a:pt x="15057" y="4496"/>
                    </a:lnTo>
                    <a:lnTo>
                      <a:pt x="14913" y="4094"/>
                    </a:lnTo>
                    <a:lnTo>
                      <a:pt x="14817" y="3717"/>
                    </a:lnTo>
                    <a:lnTo>
                      <a:pt x="14721" y="3140"/>
                    </a:lnTo>
                    <a:lnTo>
                      <a:pt x="14721" y="2913"/>
                    </a:lnTo>
                    <a:lnTo>
                      <a:pt x="14384" y="2863"/>
                    </a:lnTo>
                    <a:lnTo>
                      <a:pt x="14047" y="2788"/>
                    </a:lnTo>
                    <a:lnTo>
                      <a:pt x="13374" y="2487"/>
                    </a:lnTo>
                    <a:lnTo>
                      <a:pt x="12989" y="2311"/>
                    </a:lnTo>
                    <a:lnTo>
                      <a:pt x="12652" y="2110"/>
                    </a:lnTo>
                    <a:lnTo>
                      <a:pt x="11979" y="1658"/>
                    </a:lnTo>
                    <a:lnTo>
                      <a:pt x="11401" y="1206"/>
                    </a:lnTo>
                    <a:lnTo>
                      <a:pt x="10872" y="779"/>
                    </a:lnTo>
                    <a:lnTo>
                      <a:pt x="10199" y="176"/>
                    </a:lnTo>
                    <a:lnTo>
                      <a:pt x="10151" y="0"/>
                    </a:lnTo>
                    <a:lnTo>
                      <a:pt x="9766" y="427"/>
                    </a:lnTo>
                    <a:lnTo>
                      <a:pt x="9381" y="879"/>
                    </a:lnTo>
                    <a:lnTo>
                      <a:pt x="8852" y="1432"/>
                    </a:lnTo>
                    <a:lnTo>
                      <a:pt x="8226" y="1959"/>
                    </a:lnTo>
                    <a:lnTo>
                      <a:pt x="7890" y="2235"/>
                    </a:lnTo>
                    <a:lnTo>
                      <a:pt x="7216" y="2687"/>
                    </a:lnTo>
                    <a:lnTo>
                      <a:pt x="6879" y="2863"/>
                    </a:lnTo>
                    <a:lnTo>
                      <a:pt x="6494" y="2989"/>
                    </a:lnTo>
                    <a:lnTo>
                      <a:pt x="6158" y="3064"/>
                    </a:lnTo>
                    <a:lnTo>
                      <a:pt x="6206" y="3290"/>
                    </a:lnTo>
                    <a:lnTo>
                      <a:pt x="6254" y="3868"/>
                    </a:lnTo>
                    <a:lnTo>
                      <a:pt x="6254" y="4245"/>
                    </a:lnTo>
                    <a:lnTo>
                      <a:pt x="6158" y="4647"/>
                    </a:lnTo>
                    <a:lnTo>
                      <a:pt x="6061" y="5073"/>
                    </a:lnTo>
                    <a:lnTo>
                      <a:pt x="5869" y="5500"/>
                    </a:lnTo>
                    <a:lnTo>
                      <a:pt x="5629" y="5877"/>
                    </a:lnTo>
                    <a:lnTo>
                      <a:pt x="5436" y="6078"/>
                    </a:lnTo>
                    <a:lnTo>
                      <a:pt x="5244" y="6229"/>
                    </a:lnTo>
                    <a:lnTo>
                      <a:pt x="5003" y="6405"/>
                    </a:lnTo>
                    <a:lnTo>
                      <a:pt x="4763" y="6530"/>
                    </a:lnTo>
                    <a:lnTo>
                      <a:pt x="4426" y="6656"/>
                    </a:lnTo>
                    <a:lnTo>
                      <a:pt x="4137" y="6756"/>
                    </a:lnTo>
                    <a:lnTo>
                      <a:pt x="3752" y="6832"/>
                    </a:lnTo>
                    <a:lnTo>
                      <a:pt x="3367" y="6882"/>
                    </a:lnTo>
                    <a:lnTo>
                      <a:pt x="2886" y="6907"/>
                    </a:lnTo>
                    <a:lnTo>
                      <a:pt x="2405" y="6907"/>
                    </a:lnTo>
                    <a:lnTo>
                      <a:pt x="1876" y="6857"/>
                    </a:lnTo>
                    <a:lnTo>
                      <a:pt x="1299" y="6781"/>
                    </a:lnTo>
                    <a:lnTo>
                      <a:pt x="673" y="6656"/>
                    </a:lnTo>
                    <a:lnTo>
                      <a:pt x="0" y="6505"/>
                    </a:lnTo>
                    <a:lnTo>
                      <a:pt x="433" y="6807"/>
                    </a:lnTo>
                    <a:lnTo>
                      <a:pt x="1443" y="7560"/>
                    </a:lnTo>
                    <a:lnTo>
                      <a:pt x="2117" y="8037"/>
                    </a:lnTo>
                    <a:lnTo>
                      <a:pt x="2790" y="8565"/>
                    </a:lnTo>
                    <a:lnTo>
                      <a:pt x="3416" y="9142"/>
                    </a:lnTo>
                    <a:lnTo>
                      <a:pt x="3993" y="9695"/>
                    </a:lnTo>
                    <a:lnTo>
                      <a:pt x="4474" y="10247"/>
                    </a:lnTo>
                    <a:lnTo>
                      <a:pt x="4666" y="10499"/>
                    </a:lnTo>
                    <a:lnTo>
                      <a:pt x="4811" y="10750"/>
                    </a:lnTo>
                    <a:lnTo>
                      <a:pt x="4907" y="10976"/>
                    </a:lnTo>
                    <a:lnTo>
                      <a:pt x="4955" y="11202"/>
                    </a:lnTo>
                    <a:lnTo>
                      <a:pt x="4859" y="11553"/>
                    </a:lnTo>
                    <a:lnTo>
                      <a:pt x="4474" y="11805"/>
                    </a:lnTo>
                    <a:lnTo>
                      <a:pt x="4137" y="11880"/>
                    </a:lnTo>
                    <a:lnTo>
                      <a:pt x="3752" y="11905"/>
                    </a:lnTo>
                    <a:lnTo>
                      <a:pt x="3271" y="11905"/>
                    </a:lnTo>
                    <a:lnTo>
                      <a:pt x="2694" y="11880"/>
                    </a:lnTo>
                    <a:lnTo>
                      <a:pt x="1972" y="11805"/>
                    </a:lnTo>
                    <a:lnTo>
                      <a:pt x="1203" y="11654"/>
                    </a:lnTo>
                    <a:lnTo>
                      <a:pt x="1155" y="11704"/>
                    </a:lnTo>
                    <a:lnTo>
                      <a:pt x="1106" y="11780"/>
                    </a:lnTo>
                    <a:lnTo>
                      <a:pt x="1058" y="11905"/>
                    </a:lnTo>
                    <a:lnTo>
                      <a:pt x="1155" y="12106"/>
                    </a:lnTo>
                    <a:lnTo>
                      <a:pt x="1251" y="12207"/>
                    </a:lnTo>
                    <a:lnTo>
                      <a:pt x="1347" y="12332"/>
                    </a:lnTo>
                    <a:lnTo>
                      <a:pt x="1539" y="12483"/>
                    </a:lnTo>
                    <a:lnTo>
                      <a:pt x="1780" y="12633"/>
                    </a:lnTo>
                    <a:lnTo>
                      <a:pt x="2069" y="12784"/>
                    </a:lnTo>
                    <a:lnTo>
                      <a:pt x="2453" y="12960"/>
                    </a:lnTo>
                    <a:lnTo>
                      <a:pt x="2935" y="13136"/>
                    </a:lnTo>
                    <a:lnTo>
                      <a:pt x="3464" y="13337"/>
                    </a:lnTo>
                    <a:lnTo>
                      <a:pt x="4618" y="13739"/>
                    </a:lnTo>
                    <a:lnTo>
                      <a:pt x="5773" y="14191"/>
                    </a:lnTo>
                    <a:lnTo>
                      <a:pt x="6976" y="14668"/>
                    </a:lnTo>
                    <a:lnTo>
                      <a:pt x="8082" y="15170"/>
                    </a:lnTo>
                    <a:lnTo>
                      <a:pt x="9140" y="15723"/>
                    </a:lnTo>
                    <a:lnTo>
                      <a:pt x="9621" y="15999"/>
                    </a:lnTo>
                    <a:lnTo>
                      <a:pt x="10054" y="16300"/>
                    </a:lnTo>
                    <a:lnTo>
                      <a:pt x="10487" y="16577"/>
                    </a:lnTo>
                    <a:lnTo>
                      <a:pt x="10824" y="16878"/>
                    </a:lnTo>
                    <a:lnTo>
                      <a:pt x="11161" y="17205"/>
                    </a:lnTo>
                    <a:lnTo>
                      <a:pt x="11401" y="17506"/>
                    </a:lnTo>
                    <a:lnTo>
                      <a:pt x="11401" y="17933"/>
                    </a:lnTo>
                    <a:lnTo>
                      <a:pt x="11353" y="18460"/>
                    </a:lnTo>
                    <a:lnTo>
                      <a:pt x="11257" y="19013"/>
                    </a:lnTo>
                    <a:lnTo>
                      <a:pt x="11113" y="19566"/>
                    </a:lnTo>
                    <a:lnTo>
                      <a:pt x="10872" y="20118"/>
                    </a:lnTo>
                    <a:lnTo>
                      <a:pt x="10728" y="20369"/>
                    </a:lnTo>
                    <a:lnTo>
                      <a:pt x="10343" y="20821"/>
                    </a:lnTo>
                    <a:lnTo>
                      <a:pt x="10151" y="20997"/>
                    </a:lnTo>
                    <a:lnTo>
                      <a:pt x="9862" y="21173"/>
                    </a:lnTo>
                    <a:lnTo>
                      <a:pt x="9573" y="21273"/>
                    </a:lnTo>
                    <a:lnTo>
                      <a:pt x="9525" y="21299"/>
                    </a:lnTo>
                    <a:lnTo>
                      <a:pt x="9477" y="21349"/>
                    </a:lnTo>
                    <a:lnTo>
                      <a:pt x="9477" y="21399"/>
                    </a:lnTo>
                    <a:lnTo>
                      <a:pt x="9573" y="21474"/>
                    </a:lnTo>
                    <a:lnTo>
                      <a:pt x="9718" y="21525"/>
                    </a:lnTo>
                    <a:lnTo>
                      <a:pt x="10006" y="21575"/>
                    </a:lnTo>
                    <a:lnTo>
                      <a:pt x="10199" y="21600"/>
                    </a:lnTo>
                    <a:lnTo>
                      <a:pt x="10439" y="21600"/>
                    </a:lnTo>
                    <a:lnTo>
                      <a:pt x="10680" y="21575"/>
                    </a:lnTo>
                    <a:lnTo>
                      <a:pt x="10968" y="21500"/>
                    </a:lnTo>
                    <a:lnTo>
                      <a:pt x="11065" y="21449"/>
                    </a:lnTo>
                    <a:lnTo>
                      <a:pt x="11209" y="21449"/>
                    </a:lnTo>
                    <a:lnTo>
                      <a:pt x="11353" y="21424"/>
                    </a:lnTo>
                    <a:lnTo>
                      <a:pt x="11498" y="21324"/>
                    </a:lnTo>
                    <a:lnTo>
                      <a:pt x="11642" y="21148"/>
                    </a:lnTo>
                    <a:lnTo>
                      <a:pt x="11834" y="20872"/>
                    </a:lnTo>
                    <a:lnTo>
                      <a:pt x="11979" y="20570"/>
                    </a:lnTo>
                    <a:lnTo>
                      <a:pt x="12075" y="20168"/>
                    </a:lnTo>
                    <a:lnTo>
                      <a:pt x="12219" y="19716"/>
                    </a:lnTo>
                    <a:lnTo>
                      <a:pt x="12315" y="19189"/>
                    </a:lnTo>
                    <a:lnTo>
                      <a:pt x="12508" y="17908"/>
                    </a:lnTo>
                    <a:lnTo>
                      <a:pt x="12652" y="17556"/>
                    </a:lnTo>
                    <a:lnTo>
                      <a:pt x="12893" y="17205"/>
                    </a:lnTo>
                    <a:lnTo>
                      <a:pt x="13133" y="16878"/>
                    </a:lnTo>
                    <a:lnTo>
                      <a:pt x="13470" y="16527"/>
                    </a:lnTo>
                    <a:lnTo>
                      <a:pt x="13855" y="16200"/>
                    </a:lnTo>
                    <a:lnTo>
                      <a:pt x="14288" y="15848"/>
                    </a:lnTo>
                    <a:lnTo>
                      <a:pt x="14721" y="15522"/>
                    </a:lnTo>
                    <a:lnTo>
                      <a:pt x="15202" y="15220"/>
                    </a:lnTo>
                    <a:lnTo>
                      <a:pt x="16260" y="14593"/>
                    </a:lnTo>
                    <a:lnTo>
                      <a:pt x="17415" y="14015"/>
                    </a:lnTo>
                    <a:lnTo>
                      <a:pt x="18521" y="13462"/>
                    </a:lnTo>
                    <a:lnTo>
                      <a:pt x="19628" y="12960"/>
                    </a:lnTo>
                    <a:lnTo>
                      <a:pt x="20157" y="12734"/>
                    </a:lnTo>
                    <a:lnTo>
                      <a:pt x="20542" y="12508"/>
                    </a:lnTo>
                    <a:lnTo>
                      <a:pt x="20830" y="12282"/>
                    </a:lnTo>
                    <a:lnTo>
                      <a:pt x="21071" y="12056"/>
                    </a:lnTo>
                    <a:lnTo>
                      <a:pt x="21263" y="11830"/>
                    </a:lnTo>
                    <a:lnTo>
                      <a:pt x="21359" y="11629"/>
                    </a:lnTo>
                    <a:lnTo>
                      <a:pt x="21408" y="11428"/>
                    </a:lnTo>
                    <a:lnTo>
                      <a:pt x="21408" y="11101"/>
                    </a:lnTo>
                    <a:lnTo>
                      <a:pt x="21359" y="10951"/>
                    </a:lnTo>
                    <a:lnTo>
                      <a:pt x="21215" y="10700"/>
                    </a:lnTo>
                    <a:lnTo>
                      <a:pt x="21023" y="10499"/>
                    </a:lnTo>
                    <a:lnTo>
                      <a:pt x="20253" y="10674"/>
                    </a:lnTo>
                    <a:lnTo>
                      <a:pt x="19628" y="10800"/>
                    </a:lnTo>
                    <a:lnTo>
                      <a:pt x="19050" y="10875"/>
                    </a:lnTo>
                    <a:lnTo>
                      <a:pt x="18569" y="10926"/>
                    </a:lnTo>
                    <a:lnTo>
                      <a:pt x="18184" y="10926"/>
                    </a:lnTo>
                    <a:lnTo>
                      <a:pt x="17848" y="10875"/>
                    </a:lnTo>
                    <a:lnTo>
                      <a:pt x="17607" y="10800"/>
                    </a:lnTo>
                    <a:lnTo>
                      <a:pt x="17463" y="10700"/>
                    </a:lnTo>
                    <a:lnTo>
                      <a:pt x="17367" y="10574"/>
                    </a:lnTo>
                    <a:lnTo>
                      <a:pt x="17318" y="10398"/>
                    </a:lnTo>
                    <a:lnTo>
                      <a:pt x="17318" y="10222"/>
                    </a:lnTo>
                    <a:lnTo>
                      <a:pt x="17415" y="10021"/>
                    </a:lnTo>
                    <a:lnTo>
                      <a:pt x="17511" y="9795"/>
                    </a:lnTo>
                    <a:lnTo>
                      <a:pt x="17655" y="9544"/>
                    </a:lnTo>
                    <a:lnTo>
                      <a:pt x="18088" y="9042"/>
                    </a:lnTo>
                    <a:lnTo>
                      <a:pt x="18569" y="8514"/>
                    </a:lnTo>
                    <a:lnTo>
                      <a:pt x="19724" y="7460"/>
                    </a:lnTo>
                    <a:lnTo>
                      <a:pt x="20301" y="6982"/>
                    </a:lnTo>
                    <a:lnTo>
                      <a:pt x="21215" y="6254"/>
                    </a:lnTo>
                    <a:lnTo>
                      <a:pt x="21600" y="597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53" name="Freeform 12"/>
              <p:cNvSpPr/>
              <p:nvPr/>
            </p:nvSpPr>
            <p:spPr>
              <a:xfrm rot="1886122">
                <a:off x="19360415" y="4874929"/>
                <a:ext cx="2185051" cy="1706473"/>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54" name="Freeform 16"/>
              <p:cNvSpPr/>
              <p:nvPr/>
            </p:nvSpPr>
            <p:spPr>
              <a:xfrm rot="19458545">
                <a:off x="21721928" y="337576"/>
                <a:ext cx="1718344" cy="1971365"/>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55" name="Freeform 32"/>
              <p:cNvSpPr/>
              <p:nvPr/>
            </p:nvSpPr>
            <p:spPr>
              <a:xfrm rot="16200000">
                <a:off x="19323849" y="1415223"/>
                <a:ext cx="718054" cy="2265049"/>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56" name="Freeform 28"/>
              <p:cNvSpPr/>
              <p:nvPr/>
            </p:nvSpPr>
            <p:spPr>
              <a:xfrm rot="2065345">
                <a:off x="2086525" y="359788"/>
                <a:ext cx="2009313" cy="2377182"/>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57" name="Freeform 39"/>
              <p:cNvSpPr/>
              <p:nvPr/>
            </p:nvSpPr>
            <p:spPr>
              <a:xfrm>
                <a:off x="23543600" y="2499741"/>
                <a:ext cx="840420" cy="1553272"/>
              </a:xfrm>
              <a:custGeom>
                <a:avLst/>
                <a:gdLst/>
                <a:ahLst/>
                <a:cxnLst>
                  <a:cxn ang="0">
                    <a:pos x="wd2" y="hd2"/>
                  </a:cxn>
                  <a:cxn ang="5400000">
                    <a:pos x="wd2" y="hd2"/>
                  </a:cxn>
                  <a:cxn ang="10800000">
                    <a:pos x="wd2" y="hd2"/>
                  </a:cxn>
                  <a:cxn ang="16200000">
                    <a:pos x="wd2" y="hd2"/>
                  </a:cxn>
                </a:cxnLst>
                <a:rect l="0" t="0" r="r" b="b"/>
                <a:pathLst>
                  <a:path w="21600" h="21600" extrusionOk="0">
                    <a:moveTo>
                      <a:pt x="4629" y="15652"/>
                    </a:moveTo>
                    <a:lnTo>
                      <a:pt x="5091" y="15840"/>
                    </a:lnTo>
                    <a:lnTo>
                      <a:pt x="5709" y="16466"/>
                    </a:lnTo>
                    <a:lnTo>
                      <a:pt x="6017" y="16842"/>
                    </a:lnTo>
                    <a:lnTo>
                      <a:pt x="6326" y="17718"/>
                    </a:lnTo>
                    <a:lnTo>
                      <a:pt x="6326" y="20285"/>
                    </a:lnTo>
                    <a:lnTo>
                      <a:pt x="6017" y="21412"/>
                    </a:lnTo>
                    <a:lnTo>
                      <a:pt x="5863" y="21600"/>
                    </a:lnTo>
                    <a:lnTo>
                      <a:pt x="6017" y="21600"/>
                    </a:lnTo>
                    <a:lnTo>
                      <a:pt x="8486" y="21037"/>
                    </a:lnTo>
                    <a:lnTo>
                      <a:pt x="10183" y="20598"/>
                    </a:lnTo>
                    <a:lnTo>
                      <a:pt x="12189" y="20223"/>
                    </a:lnTo>
                    <a:lnTo>
                      <a:pt x="14194" y="19910"/>
                    </a:lnTo>
                    <a:lnTo>
                      <a:pt x="16200" y="19659"/>
                    </a:lnTo>
                    <a:lnTo>
                      <a:pt x="18051" y="19534"/>
                    </a:lnTo>
                    <a:lnTo>
                      <a:pt x="18823" y="19534"/>
                    </a:lnTo>
                    <a:lnTo>
                      <a:pt x="19440" y="19597"/>
                    </a:lnTo>
                    <a:lnTo>
                      <a:pt x="20057" y="19158"/>
                    </a:lnTo>
                    <a:lnTo>
                      <a:pt x="21600" y="18219"/>
                    </a:lnTo>
                    <a:lnTo>
                      <a:pt x="21600" y="0"/>
                    </a:lnTo>
                    <a:lnTo>
                      <a:pt x="19286" y="63"/>
                    </a:lnTo>
                    <a:lnTo>
                      <a:pt x="17897" y="125"/>
                    </a:lnTo>
                    <a:lnTo>
                      <a:pt x="16663" y="250"/>
                    </a:lnTo>
                    <a:lnTo>
                      <a:pt x="15737" y="376"/>
                    </a:lnTo>
                    <a:lnTo>
                      <a:pt x="14811" y="563"/>
                    </a:lnTo>
                    <a:lnTo>
                      <a:pt x="14040" y="751"/>
                    </a:lnTo>
                    <a:lnTo>
                      <a:pt x="12343" y="1440"/>
                    </a:lnTo>
                    <a:lnTo>
                      <a:pt x="11726" y="1878"/>
                    </a:lnTo>
                    <a:lnTo>
                      <a:pt x="11417" y="2254"/>
                    </a:lnTo>
                    <a:lnTo>
                      <a:pt x="11263" y="2630"/>
                    </a:lnTo>
                    <a:lnTo>
                      <a:pt x="12960" y="2755"/>
                    </a:lnTo>
                    <a:lnTo>
                      <a:pt x="14349" y="2943"/>
                    </a:lnTo>
                    <a:lnTo>
                      <a:pt x="15583" y="3068"/>
                    </a:lnTo>
                    <a:lnTo>
                      <a:pt x="16509" y="3256"/>
                    </a:lnTo>
                    <a:lnTo>
                      <a:pt x="17126" y="3443"/>
                    </a:lnTo>
                    <a:lnTo>
                      <a:pt x="17589" y="3631"/>
                    </a:lnTo>
                    <a:lnTo>
                      <a:pt x="17743" y="3882"/>
                    </a:lnTo>
                    <a:lnTo>
                      <a:pt x="17743" y="4320"/>
                    </a:lnTo>
                    <a:lnTo>
                      <a:pt x="17434" y="4570"/>
                    </a:lnTo>
                    <a:lnTo>
                      <a:pt x="16354" y="5009"/>
                    </a:lnTo>
                    <a:lnTo>
                      <a:pt x="14811" y="5510"/>
                    </a:lnTo>
                    <a:lnTo>
                      <a:pt x="12960" y="5948"/>
                    </a:lnTo>
                    <a:lnTo>
                      <a:pt x="10954" y="6449"/>
                    </a:lnTo>
                    <a:lnTo>
                      <a:pt x="4474" y="7576"/>
                    </a:lnTo>
                    <a:lnTo>
                      <a:pt x="1234" y="8077"/>
                    </a:lnTo>
                    <a:lnTo>
                      <a:pt x="0" y="8264"/>
                    </a:lnTo>
                    <a:lnTo>
                      <a:pt x="1543" y="8327"/>
                    </a:lnTo>
                    <a:lnTo>
                      <a:pt x="2931" y="8452"/>
                    </a:lnTo>
                    <a:lnTo>
                      <a:pt x="5091" y="8703"/>
                    </a:lnTo>
                    <a:lnTo>
                      <a:pt x="6017" y="8890"/>
                    </a:lnTo>
                    <a:lnTo>
                      <a:pt x="6789" y="9078"/>
                    </a:lnTo>
                    <a:lnTo>
                      <a:pt x="8023" y="9579"/>
                    </a:lnTo>
                    <a:lnTo>
                      <a:pt x="8331" y="9892"/>
                    </a:lnTo>
                    <a:lnTo>
                      <a:pt x="8640" y="10143"/>
                    </a:lnTo>
                    <a:lnTo>
                      <a:pt x="8949" y="10456"/>
                    </a:lnTo>
                    <a:lnTo>
                      <a:pt x="8949" y="11457"/>
                    </a:lnTo>
                    <a:lnTo>
                      <a:pt x="8794" y="12083"/>
                    </a:lnTo>
                    <a:lnTo>
                      <a:pt x="8331" y="12772"/>
                    </a:lnTo>
                    <a:lnTo>
                      <a:pt x="7714" y="13398"/>
                    </a:lnTo>
                    <a:lnTo>
                      <a:pt x="6326" y="14525"/>
                    </a:lnTo>
                    <a:lnTo>
                      <a:pt x="5091" y="15339"/>
                    </a:lnTo>
                    <a:lnTo>
                      <a:pt x="4629" y="15652"/>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58" name="Freeform 88"/>
              <p:cNvSpPr/>
              <p:nvPr/>
            </p:nvSpPr>
            <p:spPr>
              <a:xfrm>
                <a:off x="28849" y="10193126"/>
                <a:ext cx="1847226" cy="1806306"/>
              </a:xfrm>
              <a:custGeom>
                <a:avLst/>
                <a:gdLst/>
                <a:ahLst/>
                <a:cxnLst>
                  <a:cxn ang="0">
                    <a:pos x="wd2" y="hd2"/>
                  </a:cxn>
                  <a:cxn ang="5400000">
                    <a:pos x="wd2" y="hd2"/>
                  </a:cxn>
                  <a:cxn ang="10800000">
                    <a:pos x="wd2" y="hd2"/>
                  </a:cxn>
                  <a:cxn ang="16200000">
                    <a:pos x="wd2" y="hd2"/>
                  </a:cxn>
                </a:cxnLst>
                <a:rect l="0" t="0" r="r" b="b"/>
                <a:pathLst>
                  <a:path w="21600" h="21600" extrusionOk="0">
                    <a:moveTo>
                      <a:pt x="21600" y="20551"/>
                    </a:moveTo>
                    <a:lnTo>
                      <a:pt x="21463" y="20237"/>
                    </a:lnTo>
                    <a:lnTo>
                      <a:pt x="21258" y="19922"/>
                    </a:lnTo>
                    <a:lnTo>
                      <a:pt x="20575" y="19031"/>
                    </a:lnTo>
                    <a:lnTo>
                      <a:pt x="19549" y="17930"/>
                    </a:lnTo>
                    <a:lnTo>
                      <a:pt x="18114" y="16567"/>
                    </a:lnTo>
                    <a:lnTo>
                      <a:pt x="17772" y="16148"/>
                    </a:lnTo>
                    <a:lnTo>
                      <a:pt x="17225" y="15204"/>
                    </a:lnTo>
                    <a:lnTo>
                      <a:pt x="16815" y="13631"/>
                    </a:lnTo>
                    <a:lnTo>
                      <a:pt x="16610" y="12478"/>
                    </a:lnTo>
                    <a:lnTo>
                      <a:pt x="16610" y="11324"/>
                    </a:lnTo>
                    <a:lnTo>
                      <a:pt x="16678" y="10171"/>
                    </a:lnTo>
                    <a:lnTo>
                      <a:pt x="16747" y="9070"/>
                    </a:lnTo>
                    <a:lnTo>
                      <a:pt x="16952" y="8021"/>
                    </a:lnTo>
                    <a:lnTo>
                      <a:pt x="16952" y="7130"/>
                    </a:lnTo>
                    <a:lnTo>
                      <a:pt x="16884" y="6711"/>
                    </a:lnTo>
                    <a:lnTo>
                      <a:pt x="16815" y="6396"/>
                    </a:lnTo>
                    <a:lnTo>
                      <a:pt x="16610" y="6082"/>
                    </a:lnTo>
                    <a:lnTo>
                      <a:pt x="16473" y="5819"/>
                    </a:lnTo>
                    <a:lnTo>
                      <a:pt x="16063" y="5400"/>
                    </a:lnTo>
                    <a:lnTo>
                      <a:pt x="15585" y="5138"/>
                    </a:lnTo>
                    <a:lnTo>
                      <a:pt x="15243" y="4928"/>
                    </a:lnTo>
                    <a:lnTo>
                      <a:pt x="14833" y="4823"/>
                    </a:lnTo>
                    <a:lnTo>
                      <a:pt x="14491" y="5400"/>
                    </a:lnTo>
                    <a:lnTo>
                      <a:pt x="14218" y="5819"/>
                    </a:lnTo>
                    <a:lnTo>
                      <a:pt x="13944" y="6186"/>
                    </a:lnTo>
                    <a:lnTo>
                      <a:pt x="13671" y="6501"/>
                    </a:lnTo>
                    <a:lnTo>
                      <a:pt x="13124" y="6816"/>
                    </a:lnTo>
                    <a:lnTo>
                      <a:pt x="12646" y="6816"/>
                    </a:lnTo>
                    <a:lnTo>
                      <a:pt x="12372" y="6711"/>
                    </a:lnTo>
                    <a:lnTo>
                      <a:pt x="11962" y="6396"/>
                    </a:lnTo>
                    <a:lnTo>
                      <a:pt x="11757" y="6134"/>
                    </a:lnTo>
                    <a:lnTo>
                      <a:pt x="11347" y="5557"/>
                    </a:lnTo>
                    <a:lnTo>
                      <a:pt x="11005" y="4823"/>
                    </a:lnTo>
                    <a:lnTo>
                      <a:pt x="10663" y="4037"/>
                    </a:lnTo>
                    <a:lnTo>
                      <a:pt x="10390" y="3198"/>
                    </a:lnTo>
                    <a:lnTo>
                      <a:pt x="9980" y="1625"/>
                    </a:lnTo>
                    <a:lnTo>
                      <a:pt x="9706" y="472"/>
                    </a:lnTo>
                    <a:lnTo>
                      <a:pt x="9638" y="0"/>
                    </a:lnTo>
                    <a:lnTo>
                      <a:pt x="9228" y="944"/>
                    </a:lnTo>
                    <a:lnTo>
                      <a:pt x="8681" y="1678"/>
                    </a:lnTo>
                    <a:lnTo>
                      <a:pt x="8408" y="1940"/>
                    </a:lnTo>
                    <a:lnTo>
                      <a:pt x="8134" y="2150"/>
                    </a:lnTo>
                    <a:lnTo>
                      <a:pt x="7792" y="2359"/>
                    </a:lnTo>
                    <a:lnTo>
                      <a:pt x="7109" y="2569"/>
                    </a:lnTo>
                    <a:lnTo>
                      <a:pt x="6767" y="2621"/>
                    </a:lnTo>
                    <a:lnTo>
                      <a:pt x="6084" y="2621"/>
                    </a:lnTo>
                    <a:lnTo>
                      <a:pt x="5332" y="2517"/>
                    </a:lnTo>
                    <a:lnTo>
                      <a:pt x="4648" y="2307"/>
                    </a:lnTo>
                    <a:lnTo>
                      <a:pt x="3965" y="2045"/>
                    </a:lnTo>
                    <a:lnTo>
                      <a:pt x="3281" y="1730"/>
                    </a:lnTo>
                    <a:lnTo>
                      <a:pt x="2734" y="1363"/>
                    </a:lnTo>
                    <a:lnTo>
                      <a:pt x="2187" y="1049"/>
                    </a:lnTo>
                    <a:lnTo>
                      <a:pt x="1162" y="262"/>
                    </a:lnTo>
                    <a:lnTo>
                      <a:pt x="889" y="367"/>
                    </a:lnTo>
                    <a:lnTo>
                      <a:pt x="615" y="419"/>
                    </a:lnTo>
                    <a:lnTo>
                      <a:pt x="0" y="524"/>
                    </a:lnTo>
                    <a:lnTo>
                      <a:pt x="0" y="11953"/>
                    </a:lnTo>
                    <a:lnTo>
                      <a:pt x="1435" y="12268"/>
                    </a:lnTo>
                    <a:lnTo>
                      <a:pt x="2734" y="12635"/>
                    </a:lnTo>
                    <a:lnTo>
                      <a:pt x="3828" y="13054"/>
                    </a:lnTo>
                    <a:lnTo>
                      <a:pt x="4238" y="13264"/>
                    </a:lnTo>
                    <a:lnTo>
                      <a:pt x="4648" y="13526"/>
                    </a:lnTo>
                    <a:lnTo>
                      <a:pt x="4853" y="13788"/>
                    </a:lnTo>
                    <a:lnTo>
                      <a:pt x="4990" y="14050"/>
                    </a:lnTo>
                    <a:lnTo>
                      <a:pt x="4990" y="14313"/>
                    </a:lnTo>
                    <a:lnTo>
                      <a:pt x="4853" y="14575"/>
                    </a:lnTo>
                    <a:lnTo>
                      <a:pt x="4580" y="14889"/>
                    </a:lnTo>
                    <a:lnTo>
                      <a:pt x="4101" y="15204"/>
                    </a:lnTo>
                    <a:lnTo>
                      <a:pt x="3418" y="15518"/>
                    </a:lnTo>
                    <a:lnTo>
                      <a:pt x="2597" y="15833"/>
                    </a:lnTo>
                    <a:lnTo>
                      <a:pt x="2666" y="15990"/>
                    </a:lnTo>
                    <a:lnTo>
                      <a:pt x="2803" y="16148"/>
                    </a:lnTo>
                    <a:lnTo>
                      <a:pt x="3076" y="16305"/>
                    </a:lnTo>
                    <a:lnTo>
                      <a:pt x="3554" y="16410"/>
                    </a:lnTo>
                    <a:lnTo>
                      <a:pt x="4170" y="16515"/>
                    </a:lnTo>
                    <a:lnTo>
                      <a:pt x="5058" y="16515"/>
                    </a:lnTo>
                    <a:lnTo>
                      <a:pt x="6220" y="16410"/>
                    </a:lnTo>
                    <a:lnTo>
                      <a:pt x="7519" y="16252"/>
                    </a:lnTo>
                    <a:lnTo>
                      <a:pt x="8886" y="16095"/>
                    </a:lnTo>
                    <a:lnTo>
                      <a:pt x="10253" y="15990"/>
                    </a:lnTo>
                    <a:lnTo>
                      <a:pt x="13056" y="15990"/>
                    </a:lnTo>
                    <a:lnTo>
                      <a:pt x="14423" y="16148"/>
                    </a:lnTo>
                    <a:lnTo>
                      <a:pt x="15653" y="16357"/>
                    </a:lnTo>
                    <a:lnTo>
                      <a:pt x="16268" y="16515"/>
                    </a:lnTo>
                    <a:lnTo>
                      <a:pt x="16815" y="16672"/>
                    </a:lnTo>
                    <a:lnTo>
                      <a:pt x="17977" y="17668"/>
                    </a:lnTo>
                    <a:lnTo>
                      <a:pt x="19208" y="18926"/>
                    </a:lnTo>
                    <a:lnTo>
                      <a:pt x="19686" y="19608"/>
                    </a:lnTo>
                    <a:lnTo>
                      <a:pt x="20096" y="20237"/>
                    </a:lnTo>
                    <a:lnTo>
                      <a:pt x="20165" y="20551"/>
                    </a:lnTo>
                    <a:lnTo>
                      <a:pt x="20301" y="20866"/>
                    </a:lnTo>
                    <a:lnTo>
                      <a:pt x="20301" y="21128"/>
                    </a:lnTo>
                    <a:lnTo>
                      <a:pt x="20233" y="21443"/>
                    </a:lnTo>
                    <a:lnTo>
                      <a:pt x="20233" y="21548"/>
                    </a:lnTo>
                    <a:lnTo>
                      <a:pt x="20301" y="21600"/>
                    </a:lnTo>
                    <a:lnTo>
                      <a:pt x="20575" y="21600"/>
                    </a:lnTo>
                    <a:lnTo>
                      <a:pt x="20916" y="21548"/>
                    </a:lnTo>
                    <a:lnTo>
                      <a:pt x="21190" y="21338"/>
                    </a:lnTo>
                    <a:lnTo>
                      <a:pt x="21327" y="21181"/>
                    </a:lnTo>
                    <a:lnTo>
                      <a:pt x="21395" y="20971"/>
                    </a:lnTo>
                    <a:lnTo>
                      <a:pt x="21532" y="20866"/>
                    </a:lnTo>
                    <a:lnTo>
                      <a:pt x="21600" y="20761"/>
                    </a:lnTo>
                    <a:lnTo>
                      <a:pt x="21600" y="20551"/>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59" name="Freeform 47"/>
              <p:cNvSpPr/>
              <p:nvPr/>
            </p:nvSpPr>
            <p:spPr>
              <a:xfrm>
                <a:off x="-1" y="4835612"/>
                <a:ext cx="1209539" cy="1705067"/>
              </a:xfrm>
              <a:custGeom>
                <a:avLst/>
                <a:gdLst/>
                <a:ahLst/>
                <a:cxnLst>
                  <a:cxn ang="0">
                    <a:pos x="wd2" y="hd2"/>
                  </a:cxn>
                  <a:cxn ang="5400000">
                    <a:pos x="wd2" y="hd2"/>
                  </a:cxn>
                  <a:cxn ang="10800000">
                    <a:pos x="wd2" y="hd2"/>
                  </a:cxn>
                  <a:cxn ang="16200000">
                    <a:pos x="wd2" y="hd2"/>
                  </a:cxn>
                </a:cxnLst>
                <a:rect l="0" t="0" r="r" b="b"/>
                <a:pathLst>
                  <a:path w="21600" h="21600" extrusionOk="0">
                    <a:moveTo>
                      <a:pt x="9613" y="13598"/>
                    </a:moveTo>
                    <a:lnTo>
                      <a:pt x="10970" y="13297"/>
                    </a:lnTo>
                    <a:lnTo>
                      <a:pt x="11761" y="13056"/>
                    </a:lnTo>
                    <a:lnTo>
                      <a:pt x="12666" y="12755"/>
                    </a:lnTo>
                    <a:lnTo>
                      <a:pt x="13458" y="12334"/>
                    </a:lnTo>
                    <a:lnTo>
                      <a:pt x="14136" y="11913"/>
                    </a:lnTo>
                    <a:lnTo>
                      <a:pt x="14702" y="11372"/>
                    </a:lnTo>
                    <a:lnTo>
                      <a:pt x="14928" y="11071"/>
                    </a:lnTo>
                    <a:lnTo>
                      <a:pt x="15041" y="10770"/>
                    </a:lnTo>
                    <a:lnTo>
                      <a:pt x="15267" y="10048"/>
                    </a:lnTo>
                    <a:lnTo>
                      <a:pt x="15606" y="9386"/>
                    </a:lnTo>
                    <a:lnTo>
                      <a:pt x="16059" y="8845"/>
                    </a:lnTo>
                    <a:lnTo>
                      <a:pt x="16511" y="8363"/>
                    </a:lnTo>
                    <a:lnTo>
                      <a:pt x="17190" y="7701"/>
                    </a:lnTo>
                    <a:lnTo>
                      <a:pt x="17529" y="7521"/>
                    </a:lnTo>
                    <a:lnTo>
                      <a:pt x="16172" y="7701"/>
                    </a:lnTo>
                    <a:lnTo>
                      <a:pt x="15041" y="7762"/>
                    </a:lnTo>
                    <a:lnTo>
                      <a:pt x="14023" y="7762"/>
                    </a:lnTo>
                    <a:lnTo>
                      <a:pt x="12440" y="7521"/>
                    </a:lnTo>
                    <a:lnTo>
                      <a:pt x="11535" y="7040"/>
                    </a:lnTo>
                    <a:lnTo>
                      <a:pt x="11196" y="6739"/>
                    </a:lnTo>
                    <a:lnTo>
                      <a:pt x="10970" y="6378"/>
                    </a:lnTo>
                    <a:lnTo>
                      <a:pt x="10857" y="6077"/>
                    </a:lnTo>
                    <a:lnTo>
                      <a:pt x="10743" y="5415"/>
                    </a:lnTo>
                    <a:lnTo>
                      <a:pt x="10970" y="4813"/>
                    </a:lnTo>
                    <a:lnTo>
                      <a:pt x="11196" y="4452"/>
                    </a:lnTo>
                    <a:lnTo>
                      <a:pt x="11309" y="4212"/>
                    </a:lnTo>
                    <a:lnTo>
                      <a:pt x="11422" y="3911"/>
                    </a:lnTo>
                    <a:lnTo>
                      <a:pt x="11422" y="3610"/>
                    </a:lnTo>
                    <a:lnTo>
                      <a:pt x="11309" y="3309"/>
                    </a:lnTo>
                    <a:lnTo>
                      <a:pt x="10970" y="2708"/>
                    </a:lnTo>
                    <a:lnTo>
                      <a:pt x="10630" y="2407"/>
                    </a:lnTo>
                    <a:lnTo>
                      <a:pt x="10404" y="2166"/>
                    </a:lnTo>
                    <a:lnTo>
                      <a:pt x="9839" y="1925"/>
                    </a:lnTo>
                    <a:lnTo>
                      <a:pt x="8934" y="1504"/>
                    </a:lnTo>
                    <a:lnTo>
                      <a:pt x="6785" y="662"/>
                    </a:lnTo>
                    <a:lnTo>
                      <a:pt x="4976" y="120"/>
                    </a:lnTo>
                    <a:lnTo>
                      <a:pt x="4524" y="0"/>
                    </a:lnTo>
                    <a:lnTo>
                      <a:pt x="4524" y="60"/>
                    </a:lnTo>
                    <a:lnTo>
                      <a:pt x="4750" y="181"/>
                    </a:lnTo>
                    <a:lnTo>
                      <a:pt x="5089" y="481"/>
                    </a:lnTo>
                    <a:lnTo>
                      <a:pt x="5315" y="842"/>
                    </a:lnTo>
                    <a:lnTo>
                      <a:pt x="5541" y="1444"/>
                    </a:lnTo>
                    <a:lnTo>
                      <a:pt x="5428" y="1925"/>
                    </a:lnTo>
                    <a:lnTo>
                      <a:pt x="5315" y="2106"/>
                    </a:lnTo>
                    <a:lnTo>
                      <a:pt x="4976" y="2046"/>
                    </a:lnTo>
                    <a:lnTo>
                      <a:pt x="4524" y="1986"/>
                    </a:lnTo>
                    <a:lnTo>
                      <a:pt x="3958" y="2046"/>
                    </a:lnTo>
                    <a:lnTo>
                      <a:pt x="3280" y="2166"/>
                    </a:lnTo>
                    <a:lnTo>
                      <a:pt x="2714" y="2467"/>
                    </a:lnTo>
                    <a:lnTo>
                      <a:pt x="2488" y="2647"/>
                    </a:lnTo>
                    <a:lnTo>
                      <a:pt x="2149" y="2888"/>
                    </a:lnTo>
                    <a:lnTo>
                      <a:pt x="1923" y="3189"/>
                    </a:lnTo>
                    <a:lnTo>
                      <a:pt x="1696" y="3550"/>
                    </a:lnTo>
                    <a:lnTo>
                      <a:pt x="1470" y="4152"/>
                    </a:lnTo>
                    <a:lnTo>
                      <a:pt x="1357" y="4633"/>
                    </a:lnTo>
                    <a:lnTo>
                      <a:pt x="1357" y="6077"/>
                    </a:lnTo>
                    <a:lnTo>
                      <a:pt x="1244" y="6137"/>
                    </a:lnTo>
                    <a:lnTo>
                      <a:pt x="1131" y="6137"/>
                    </a:lnTo>
                    <a:lnTo>
                      <a:pt x="1131" y="6077"/>
                    </a:lnTo>
                    <a:lnTo>
                      <a:pt x="905" y="5836"/>
                    </a:lnTo>
                    <a:lnTo>
                      <a:pt x="0" y="4392"/>
                    </a:lnTo>
                    <a:lnTo>
                      <a:pt x="0" y="19915"/>
                    </a:lnTo>
                    <a:lnTo>
                      <a:pt x="679" y="19554"/>
                    </a:lnTo>
                    <a:lnTo>
                      <a:pt x="1696" y="19133"/>
                    </a:lnTo>
                    <a:lnTo>
                      <a:pt x="2940" y="18652"/>
                    </a:lnTo>
                    <a:lnTo>
                      <a:pt x="4524" y="18231"/>
                    </a:lnTo>
                    <a:lnTo>
                      <a:pt x="5654" y="17870"/>
                    </a:lnTo>
                    <a:lnTo>
                      <a:pt x="6107" y="17629"/>
                    </a:lnTo>
                    <a:lnTo>
                      <a:pt x="6446" y="17388"/>
                    </a:lnTo>
                    <a:lnTo>
                      <a:pt x="7125" y="16847"/>
                    </a:lnTo>
                    <a:lnTo>
                      <a:pt x="7803" y="15764"/>
                    </a:lnTo>
                    <a:lnTo>
                      <a:pt x="8029" y="15282"/>
                    </a:lnTo>
                    <a:lnTo>
                      <a:pt x="8142" y="14560"/>
                    </a:lnTo>
                    <a:lnTo>
                      <a:pt x="10630" y="15583"/>
                    </a:lnTo>
                    <a:lnTo>
                      <a:pt x="12440" y="16365"/>
                    </a:lnTo>
                    <a:lnTo>
                      <a:pt x="14362" y="17328"/>
                    </a:lnTo>
                    <a:lnTo>
                      <a:pt x="16172" y="18351"/>
                    </a:lnTo>
                    <a:lnTo>
                      <a:pt x="16963" y="18832"/>
                    </a:lnTo>
                    <a:lnTo>
                      <a:pt x="17642" y="19374"/>
                    </a:lnTo>
                    <a:lnTo>
                      <a:pt x="18207" y="19915"/>
                    </a:lnTo>
                    <a:lnTo>
                      <a:pt x="18660" y="20397"/>
                    </a:lnTo>
                    <a:lnTo>
                      <a:pt x="18999" y="20878"/>
                    </a:lnTo>
                    <a:lnTo>
                      <a:pt x="18999" y="21540"/>
                    </a:lnTo>
                    <a:lnTo>
                      <a:pt x="19225" y="21600"/>
                    </a:lnTo>
                    <a:lnTo>
                      <a:pt x="19564" y="21600"/>
                    </a:lnTo>
                    <a:lnTo>
                      <a:pt x="19904" y="21540"/>
                    </a:lnTo>
                    <a:lnTo>
                      <a:pt x="20469" y="21359"/>
                    </a:lnTo>
                    <a:lnTo>
                      <a:pt x="20808" y="21239"/>
                    </a:lnTo>
                    <a:lnTo>
                      <a:pt x="21261" y="20758"/>
                    </a:lnTo>
                    <a:lnTo>
                      <a:pt x="21261" y="20457"/>
                    </a:lnTo>
                    <a:lnTo>
                      <a:pt x="21374" y="20276"/>
                    </a:lnTo>
                    <a:lnTo>
                      <a:pt x="21600" y="20036"/>
                    </a:lnTo>
                    <a:lnTo>
                      <a:pt x="21487" y="19795"/>
                    </a:lnTo>
                    <a:lnTo>
                      <a:pt x="21035" y="19374"/>
                    </a:lnTo>
                    <a:lnTo>
                      <a:pt x="20243" y="18832"/>
                    </a:lnTo>
                    <a:lnTo>
                      <a:pt x="19225" y="18231"/>
                    </a:lnTo>
                    <a:lnTo>
                      <a:pt x="17981" y="17509"/>
                    </a:lnTo>
                    <a:lnTo>
                      <a:pt x="16398" y="16666"/>
                    </a:lnTo>
                    <a:lnTo>
                      <a:pt x="14475" y="15764"/>
                    </a:lnTo>
                    <a:lnTo>
                      <a:pt x="9613" y="13598"/>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60" name="Freeform 23"/>
              <p:cNvSpPr/>
              <p:nvPr/>
            </p:nvSpPr>
            <p:spPr>
              <a:xfrm>
                <a:off x="22803573" y="12320156"/>
                <a:ext cx="1580452" cy="1354675"/>
              </a:xfrm>
              <a:custGeom>
                <a:avLst/>
                <a:gdLst/>
                <a:ahLst/>
                <a:cxnLst>
                  <a:cxn ang="0">
                    <a:pos x="wd2" y="hd2"/>
                  </a:cxn>
                  <a:cxn ang="5400000">
                    <a:pos x="wd2" y="hd2"/>
                  </a:cxn>
                  <a:cxn ang="10800000">
                    <a:pos x="wd2" y="hd2"/>
                  </a:cxn>
                  <a:cxn ang="16200000">
                    <a:pos x="wd2" y="hd2"/>
                  </a:cxn>
                </a:cxnLst>
                <a:rect l="0" t="0" r="r" b="b"/>
                <a:pathLst>
                  <a:path w="21600" h="21600" extrusionOk="0">
                    <a:moveTo>
                      <a:pt x="21600" y="3375"/>
                    </a:moveTo>
                    <a:lnTo>
                      <a:pt x="20674" y="3375"/>
                    </a:lnTo>
                    <a:lnTo>
                      <a:pt x="19749" y="3308"/>
                    </a:lnTo>
                    <a:lnTo>
                      <a:pt x="18514" y="3848"/>
                    </a:lnTo>
                    <a:lnTo>
                      <a:pt x="17897" y="3983"/>
                    </a:lnTo>
                    <a:lnTo>
                      <a:pt x="17280" y="3983"/>
                    </a:lnTo>
                    <a:lnTo>
                      <a:pt x="17049" y="3915"/>
                    </a:lnTo>
                    <a:lnTo>
                      <a:pt x="16894" y="3713"/>
                    </a:lnTo>
                    <a:lnTo>
                      <a:pt x="16817" y="3510"/>
                    </a:lnTo>
                    <a:lnTo>
                      <a:pt x="16740" y="3173"/>
                    </a:lnTo>
                    <a:lnTo>
                      <a:pt x="16817" y="2768"/>
                    </a:lnTo>
                    <a:lnTo>
                      <a:pt x="17049" y="2228"/>
                    </a:lnTo>
                    <a:lnTo>
                      <a:pt x="16509" y="2565"/>
                    </a:lnTo>
                    <a:lnTo>
                      <a:pt x="15274" y="3578"/>
                    </a:lnTo>
                    <a:lnTo>
                      <a:pt x="13886" y="4928"/>
                    </a:lnTo>
                    <a:lnTo>
                      <a:pt x="13191" y="5738"/>
                    </a:lnTo>
                    <a:lnTo>
                      <a:pt x="12651" y="6480"/>
                    </a:lnTo>
                    <a:lnTo>
                      <a:pt x="12034" y="5400"/>
                    </a:lnTo>
                    <a:lnTo>
                      <a:pt x="11571" y="4523"/>
                    </a:lnTo>
                    <a:lnTo>
                      <a:pt x="11186" y="3645"/>
                    </a:lnTo>
                    <a:lnTo>
                      <a:pt x="10800" y="2700"/>
                    </a:lnTo>
                    <a:lnTo>
                      <a:pt x="10569" y="1283"/>
                    </a:lnTo>
                    <a:lnTo>
                      <a:pt x="10569" y="878"/>
                    </a:lnTo>
                    <a:lnTo>
                      <a:pt x="10646" y="540"/>
                    </a:lnTo>
                    <a:lnTo>
                      <a:pt x="10800" y="203"/>
                    </a:lnTo>
                    <a:lnTo>
                      <a:pt x="10877" y="135"/>
                    </a:lnTo>
                    <a:lnTo>
                      <a:pt x="10800" y="68"/>
                    </a:lnTo>
                    <a:lnTo>
                      <a:pt x="10800" y="0"/>
                    </a:lnTo>
                    <a:lnTo>
                      <a:pt x="10106" y="0"/>
                    </a:lnTo>
                    <a:lnTo>
                      <a:pt x="9797" y="135"/>
                    </a:lnTo>
                    <a:lnTo>
                      <a:pt x="9720" y="270"/>
                    </a:lnTo>
                    <a:lnTo>
                      <a:pt x="9566" y="473"/>
                    </a:lnTo>
                    <a:lnTo>
                      <a:pt x="9334" y="675"/>
                    </a:lnTo>
                    <a:lnTo>
                      <a:pt x="9257" y="878"/>
                    </a:lnTo>
                    <a:lnTo>
                      <a:pt x="9257" y="1215"/>
                    </a:lnTo>
                    <a:lnTo>
                      <a:pt x="9411" y="1688"/>
                    </a:lnTo>
                    <a:lnTo>
                      <a:pt x="9797" y="2970"/>
                    </a:lnTo>
                    <a:lnTo>
                      <a:pt x="10569" y="4658"/>
                    </a:lnTo>
                    <a:lnTo>
                      <a:pt x="11726" y="6885"/>
                    </a:lnTo>
                    <a:lnTo>
                      <a:pt x="10723" y="6818"/>
                    </a:lnTo>
                    <a:lnTo>
                      <a:pt x="8563" y="6953"/>
                    </a:lnTo>
                    <a:lnTo>
                      <a:pt x="7560" y="7088"/>
                    </a:lnTo>
                    <a:lnTo>
                      <a:pt x="5940" y="7425"/>
                    </a:lnTo>
                    <a:lnTo>
                      <a:pt x="5246" y="7560"/>
                    </a:lnTo>
                    <a:lnTo>
                      <a:pt x="5863" y="7763"/>
                    </a:lnTo>
                    <a:lnTo>
                      <a:pt x="6326" y="7898"/>
                    </a:lnTo>
                    <a:lnTo>
                      <a:pt x="6634" y="8168"/>
                    </a:lnTo>
                    <a:lnTo>
                      <a:pt x="6789" y="8370"/>
                    </a:lnTo>
                    <a:lnTo>
                      <a:pt x="6866" y="8573"/>
                    </a:lnTo>
                    <a:lnTo>
                      <a:pt x="6789" y="8775"/>
                    </a:lnTo>
                    <a:lnTo>
                      <a:pt x="6634" y="8978"/>
                    </a:lnTo>
                    <a:lnTo>
                      <a:pt x="5940" y="9585"/>
                    </a:lnTo>
                    <a:lnTo>
                      <a:pt x="4706" y="10125"/>
                    </a:lnTo>
                    <a:lnTo>
                      <a:pt x="4166" y="11002"/>
                    </a:lnTo>
                    <a:lnTo>
                      <a:pt x="3471" y="11745"/>
                    </a:lnTo>
                    <a:lnTo>
                      <a:pt x="2777" y="12420"/>
                    </a:lnTo>
                    <a:lnTo>
                      <a:pt x="2083" y="13027"/>
                    </a:lnTo>
                    <a:lnTo>
                      <a:pt x="849" y="13972"/>
                    </a:lnTo>
                    <a:lnTo>
                      <a:pt x="0" y="14445"/>
                    </a:lnTo>
                    <a:lnTo>
                      <a:pt x="0" y="14512"/>
                    </a:lnTo>
                    <a:lnTo>
                      <a:pt x="1851" y="13972"/>
                    </a:lnTo>
                    <a:lnTo>
                      <a:pt x="3317" y="13702"/>
                    </a:lnTo>
                    <a:lnTo>
                      <a:pt x="3934" y="13635"/>
                    </a:lnTo>
                    <a:lnTo>
                      <a:pt x="4860" y="13635"/>
                    </a:lnTo>
                    <a:lnTo>
                      <a:pt x="5246" y="13702"/>
                    </a:lnTo>
                    <a:lnTo>
                      <a:pt x="5554" y="13837"/>
                    </a:lnTo>
                    <a:lnTo>
                      <a:pt x="5863" y="14107"/>
                    </a:lnTo>
                    <a:lnTo>
                      <a:pt x="6017" y="14310"/>
                    </a:lnTo>
                    <a:lnTo>
                      <a:pt x="6017" y="14782"/>
                    </a:lnTo>
                    <a:lnTo>
                      <a:pt x="5940" y="15322"/>
                    </a:lnTo>
                    <a:lnTo>
                      <a:pt x="5323" y="16402"/>
                    </a:lnTo>
                    <a:lnTo>
                      <a:pt x="4474" y="17482"/>
                    </a:lnTo>
                    <a:lnTo>
                      <a:pt x="3780" y="18225"/>
                    </a:lnTo>
                    <a:lnTo>
                      <a:pt x="3471" y="18562"/>
                    </a:lnTo>
                    <a:lnTo>
                      <a:pt x="4243" y="18360"/>
                    </a:lnTo>
                    <a:lnTo>
                      <a:pt x="4860" y="18292"/>
                    </a:lnTo>
                    <a:lnTo>
                      <a:pt x="5323" y="18292"/>
                    </a:lnTo>
                    <a:lnTo>
                      <a:pt x="5709" y="18360"/>
                    </a:lnTo>
                    <a:lnTo>
                      <a:pt x="6094" y="18562"/>
                    </a:lnTo>
                    <a:lnTo>
                      <a:pt x="6326" y="18765"/>
                    </a:lnTo>
                    <a:lnTo>
                      <a:pt x="6480" y="19035"/>
                    </a:lnTo>
                    <a:lnTo>
                      <a:pt x="6557" y="19305"/>
                    </a:lnTo>
                    <a:lnTo>
                      <a:pt x="6634" y="19980"/>
                    </a:lnTo>
                    <a:lnTo>
                      <a:pt x="6634" y="20520"/>
                    </a:lnTo>
                    <a:lnTo>
                      <a:pt x="6480" y="21127"/>
                    </a:lnTo>
                    <a:lnTo>
                      <a:pt x="6866" y="21060"/>
                    </a:lnTo>
                    <a:lnTo>
                      <a:pt x="7174" y="21127"/>
                    </a:lnTo>
                    <a:lnTo>
                      <a:pt x="7406" y="21330"/>
                    </a:lnTo>
                    <a:lnTo>
                      <a:pt x="7637" y="21600"/>
                    </a:lnTo>
                    <a:lnTo>
                      <a:pt x="10800" y="21600"/>
                    </a:lnTo>
                    <a:lnTo>
                      <a:pt x="11417" y="21330"/>
                    </a:lnTo>
                    <a:lnTo>
                      <a:pt x="11957" y="21195"/>
                    </a:lnTo>
                    <a:lnTo>
                      <a:pt x="12420" y="21195"/>
                    </a:lnTo>
                    <a:lnTo>
                      <a:pt x="12420" y="20925"/>
                    </a:lnTo>
                    <a:lnTo>
                      <a:pt x="12497" y="20520"/>
                    </a:lnTo>
                    <a:lnTo>
                      <a:pt x="12729" y="19575"/>
                    </a:lnTo>
                    <a:lnTo>
                      <a:pt x="13269" y="17887"/>
                    </a:lnTo>
                    <a:lnTo>
                      <a:pt x="13423" y="17617"/>
                    </a:lnTo>
                    <a:lnTo>
                      <a:pt x="13577" y="17685"/>
                    </a:lnTo>
                    <a:lnTo>
                      <a:pt x="13654" y="17752"/>
                    </a:lnTo>
                    <a:lnTo>
                      <a:pt x="13809" y="18022"/>
                    </a:lnTo>
                    <a:lnTo>
                      <a:pt x="13809" y="18765"/>
                    </a:lnTo>
                    <a:lnTo>
                      <a:pt x="14040" y="19710"/>
                    </a:lnTo>
                    <a:lnTo>
                      <a:pt x="14349" y="20655"/>
                    </a:lnTo>
                    <a:lnTo>
                      <a:pt x="14734" y="21600"/>
                    </a:lnTo>
                    <a:lnTo>
                      <a:pt x="16354" y="21600"/>
                    </a:lnTo>
                    <a:lnTo>
                      <a:pt x="16663" y="21262"/>
                    </a:lnTo>
                    <a:lnTo>
                      <a:pt x="16894" y="21060"/>
                    </a:lnTo>
                    <a:lnTo>
                      <a:pt x="17203" y="20925"/>
                    </a:lnTo>
                    <a:lnTo>
                      <a:pt x="17434" y="20925"/>
                    </a:lnTo>
                    <a:lnTo>
                      <a:pt x="17666" y="20992"/>
                    </a:lnTo>
                    <a:lnTo>
                      <a:pt x="17897" y="21195"/>
                    </a:lnTo>
                    <a:lnTo>
                      <a:pt x="18129" y="21330"/>
                    </a:lnTo>
                    <a:lnTo>
                      <a:pt x="18283" y="21600"/>
                    </a:lnTo>
                    <a:lnTo>
                      <a:pt x="21600" y="21600"/>
                    </a:lnTo>
                    <a:lnTo>
                      <a:pt x="21600" y="3375"/>
                    </a:lnTo>
                    <a:close/>
                  </a:path>
                </a:pathLst>
              </a:custGeom>
              <a:solidFill>
                <a:srgbClr val="ED4600">
                  <a:alpha val="8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nvGrpSpPr>
            <p:cNvPr id="1673" name="Group 200"/>
            <p:cNvGrpSpPr/>
            <p:nvPr/>
          </p:nvGrpSpPr>
          <p:grpSpPr>
            <a:xfrm>
              <a:off x="364223" y="-3"/>
              <a:ext cx="24967836" cy="13716011"/>
              <a:chOff x="-1" y="-1"/>
              <a:chExt cx="24967836" cy="13716008"/>
            </a:xfrm>
          </p:grpSpPr>
          <p:sp>
            <p:nvSpPr>
              <p:cNvPr id="1662" name="Freeform 16"/>
              <p:cNvSpPr/>
              <p:nvPr/>
            </p:nvSpPr>
            <p:spPr>
              <a:xfrm rot="9111631">
                <a:off x="20815427" y="2931165"/>
                <a:ext cx="3427684" cy="3932394"/>
              </a:xfrm>
              <a:custGeom>
                <a:avLst/>
                <a:gdLst/>
                <a:ahLst/>
                <a:cxnLst>
                  <a:cxn ang="0">
                    <a:pos x="wd2" y="hd2"/>
                  </a:cxn>
                  <a:cxn ang="5400000">
                    <a:pos x="wd2" y="hd2"/>
                  </a:cxn>
                  <a:cxn ang="10800000">
                    <a:pos x="wd2" y="hd2"/>
                  </a:cxn>
                  <a:cxn ang="16200000">
                    <a:pos x="wd2" y="hd2"/>
                  </a:cxn>
                </a:cxnLst>
                <a:rect l="0" t="0" r="r" b="b"/>
                <a:pathLst>
                  <a:path w="21600" h="21600" extrusionOk="0">
                    <a:moveTo>
                      <a:pt x="21142" y="10950"/>
                    </a:moveTo>
                    <a:lnTo>
                      <a:pt x="21325" y="10561"/>
                    </a:lnTo>
                    <a:lnTo>
                      <a:pt x="21463" y="10142"/>
                    </a:lnTo>
                    <a:lnTo>
                      <a:pt x="21554" y="9723"/>
                    </a:lnTo>
                    <a:lnTo>
                      <a:pt x="21600" y="9304"/>
                    </a:lnTo>
                    <a:lnTo>
                      <a:pt x="21554" y="8945"/>
                    </a:lnTo>
                    <a:lnTo>
                      <a:pt x="21463" y="8646"/>
                    </a:lnTo>
                    <a:lnTo>
                      <a:pt x="21371" y="8526"/>
                    </a:lnTo>
                    <a:lnTo>
                      <a:pt x="21325" y="8437"/>
                    </a:lnTo>
                    <a:lnTo>
                      <a:pt x="21188" y="8347"/>
                    </a:lnTo>
                    <a:lnTo>
                      <a:pt x="21097" y="8317"/>
                    </a:lnTo>
                    <a:lnTo>
                      <a:pt x="20959" y="8287"/>
                    </a:lnTo>
                    <a:lnTo>
                      <a:pt x="20731" y="8257"/>
                    </a:lnTo>
                    <a:lnTo>
                      <a:pt x="20273" y="8287"/>
                    </a:lnTo>
                    <a:lnTo>
                      <a:pt x="19724" y="8347"/>
                    </a:lnTo>
                    <a:lnTo>
                      <a:pt x="19175" y="8466"/>
                    </a:lnTo>
                    <a:lnTo>
                      <a:pt x="18031" y="8706"/>
                    </a:lnTo>
                    <a:lnTo>
                      <a:pt x="17207" y="8915"/>
                    </a:lnTo>
                    <a:lnTo>
                      <a:pt x="17161" y="8915"/>
                    </a:lnTo>
                    <a:lnTo>
                      <a:pt x="16154" y="9244"/>
                    </a:lnTo>
                    <a:lnTo>
                      <a:pt x="15834" y="9424"/>
                    </a:lnTo>
                    <a:lnTo>
                      <a:pt x="15514" y="9543"/>
                    </a:lnTo>
                    <a:lnTo>
                      <a:pt x="15056" y="9843"/>
                    </a:lnTo>
                    <a:lnTo>
                      <a:pt x="14964" y="9873"/>
                    </a:lnTo>
                    <a:lnTo>
                      <a:pt x="14873" y="9873"/>
                    </a:lnTo>
                    <a:lnTo>
                      <a:pt x="14827" y="9843"/>
                    </a:lnTo>
                    <a:lnTo>
                      <a:pt x="14873" y="9783"/>
                    </a:lnTo>
                    <a:lnTo>
                      <a:pt x="15102" y="9543"/>
                    </a:lnTo>
                    <a:lnTo>
                      <a:pt x="16566" y="8197"/>
                    </a:lnTo>
                    <a:lnTo>
                      <a:pt x="16841" y="7898"/>
                    </a:lnTo>
                    <a:lnTo>
                      <a:pt x="17024" y="7569"/>
                    </a:lnTo>
                    <a:lnTo>
                      <a:pt x="17115" y="7240"/>
                    </a:lnTo>
                    <a:lnTo>
                      <a:pt x="17161" y="6911"/>
                    </a:lnTo>
                    <a:lnTo>
                      <a:pt x="17161" y="6552"/>
                    </a:lnTo>
                    <a:lnTo>
                      <a:pt x="17115" y="6193"/>
                    </a:lnTo>
                    <a:lnTo>
                      <a:pt x="17024" y="5834"/>
                    </a:lnTo>
                    <a:lnTo>
                      <a:pt x="16932" y="5505"/>
                    </a:lnTo>
                    <a:lnTo>
                      <a:pt x="16658" y="4906"/>
                    </a:lnTo>
                    <a:lnTo>
                      <a:pt x="16383" y="4398"/>
                    </a:lnTo>
                    <a:lnTo>
                      <a:pt x="16063" y="3949"/>
                    </a:lnTo>
                    <a:lnTo>
                      <a:pt x="15559" y="3889"/>
                    </a:lnTo>
                    <a:lnTo>
                      <a:pt x="15102" y="3799"/>
                    </a:lnTo>
                    <a:lnTo>
                      <a:pt x="14690" y="3710"/>
                    </a:lnTo>
                    <a:lnTo>
                      <a:pt x="14278" y="3590"/>
                    </a:lnTo>
                    <a:lnTo>
                      <a:pt x="13592" y="3351"/>
                    </a:lnTo>
                    <a:lnTo>
                      <a:pt x="12951" y="3052"/>
                    </a:lnTo>
                    <a:lnTo>
                      <a:pt x="12447" y="2752"/>
                    </a:lnTo>
                    <a:lnTo>
                      <a:pt x="12036" y="2423"/>
                    </a:lnTo>
                    <a:lnTo>
                      <a:pt x="11669" y="2064"/>
                    </a:lnTo>
                    <a:lnTo>
                      <a:pt x="11395" y="1735"/>
                    </a:lnTo>
                    <a:lnTo>
                      <a:pt x="11212" y="1376"/>
                    </a:lnTo>
                    <a:lnTo>
                      <a:pt x="11029" y="1077"/>
                    </a:lnTo>
                    <a:lnTo>
                      <a:pt x="10937" y="778"/>
                    </a:lnTo>
                    <a:lnTo>
                      <a:pt x="10846" y="509"/>
                    </a:lnTo>
                    <a:lnTo>
                      <a:pt x="10800" y="120"/>
                    </a:lnTo>
                    <a:lnTo>
                      <a:pt x="10800" y="0"/>
                    </a:lnTo>
                    <a:lnTo>
                      <a:pt x="10754" y="120"/>
                    </a:lnTo>
                    <a:lnTo>
                      <a:pt x="10708" y="509"/>
                    </a:lnTo>
                    <a:lnTo>
                      <a:pt x="10663" y="778"/>
                    </a:lnTo>
                    <a:lnTo>
                      <a:pt x="10388" y="1376"/>
                    </a:lnTo>
                    <a:lnTo>
                      <a:pt x="10159" y="1735"/>
                    </a:lnTo>
                    <a:lnTo>
                      <a:pt x="9885" y="2064"/>
                    </a:lnTo>
                    <a:lnTo>
                      <a:pt x="9564" y="2423"/>
                    </a:lnTo>
                    <a:lnTo>
                      <a:pt x="9107" y="2752"/>
                    </a:lnTo>
                    <a:lnTo>
                      <a:pt x="8603" y="3052"/>
                    </a:lnTo>
                    <a:lnTo>
                      <a:pt x="8008" y="3351"/>
                    </a:lnTo>
                    <a:lnTo>
                      <a:pt x="7276" y="3590"/>
                    </a:lnTo>
                    <a:lnTo>
                      <a:pt x="6864" y="3710"/>
                    </a:lnTo>
                    <a:lnTo>
                      <a:pt x="6453" y="3799"/>
                    </a:lnTo>
                    <a:lnTo>
                      <a:pt x="5995" y="3889"/>
                    </a:lnTo>
                    <a:lnTo>
                      <a:pt x="5492" y="3949"/>
                    </a:lnTo>
                    <a:lnTo>
                      <a:pt x="5171" y="4398"/>
                    </a:lnTo>
                    <a:lnTo>
                      <a:pt x="4897" y="4906"/>
                    </a:lnTo>
                    <a:lnTo>
                      <a:pt x="4622" y="5505"/>
                    </a:lnTo>
                    <a:lnTo>
                      <a:pt x="4531" y="5834"/>
                    </a:lnTo>
                    <a:lnTo>
                      <a:pt x="4439" y="6193"/>
                    </a:lnTo>
                    <a:lnTo>
                      <a:pt x="4393" y="6552"/>
                    </a:lnTo>
                    <a:lnTo>
                      <a:pt x="4393" y="6911"/>
                    </a:lnTo>
                    <a:lnTo>
                      <a:pt x="4439" y="7240"/>
                    </a:lnTo>
                    <a:lnTo>
                      <a:pt x="4531" y="7569"/>
                    </a:lnTo>
                    <a:lnTo>
                      <a:pt x="4759" y="7898"/>
                    </a:lnTo>
                    <a:lnTo>
                      <a:pt x="4988" y="8197"/>
                    </a:lnTo>
                    <a:lnTo>
                      <a:pt x="6453" y="9543"/>
                    </a:lnTo>
                    <a:lnTo>
                      <a:pt x="6681" y="9783"/>
                    </a:lnTo>
                    <a:lnTo>
                      <a:pt x="6727" y="9843"/>
                    </a:lnTo>
                    <a:lnTo>
                      <a:pt x="6681" y="9873"/>
                    </a:lnTo>
                    <a:lnTo>
                      <a:pt x="6590" y="9873"/>
                    </a:lnTo>
                    <a:lnTo>
                      <a:pt x="6498" y="9843"/>
                    </a:lnTo>
                    <a:lnTo>
                      <a:pt x="6086" y="9573"/>
                    </a:lnTo>
                    <a:lnTo>
                      <a:pt x="5812" y="9454"/>
                    </a:lnTo>
                    <a:lnTo>
                      <a:pt x="5492" y="9304"/>
                    </a:lnTo>
                    <a:lnTo>
                      <a:pt x="5125" y="9155"/>
                    </a:lnTo>
                    <a:lnTo>
                      <a:pt x="4622" y="9005"/>
                    </a:lnTo>
                    <a:lnTo>
                      <a:pt x="4622" y="8975"/>
                    </a:lnTo>
                    <a:lnTo>
                      <a:pt x="4119" y="8855"/>
                    </a:lnTo>
                    <a:lnTo>
                      <a:pt x="2883" y="8556"/>
                    </a:lnTo>
                    <a:lnTo>
                      <a:pt x="2197" y="8407"/>
                    </a:lnTo>
                    <a:lnTo>
                      <a:pt x="1510" y="8317"/>
                    </a:lnTo>
                    <a:lnTo>
                      <a:pt x="961" y="8257"/>
                    </a:lnTo>
                    <a:lnTo>
                      <a:pt x="686" y="8257"/>
                    </a:lnTo>
                    <a:lnTo>
                      <a:pt x="412" y="8347"/>
                    </a:lnTo>
                    <a:lnTo>
                      <a:pt x="320" y="8407"/>
                    </a:lnTo>
                    <a:lnTo>
                      <a:pt x="183" y="8616"/>
                    </a:lnTo>
                    <a:lnTo>
                      <a:pt x="46" y="8885"/>
                    </a:lnTo>
                    <a:lnTo>
                      <a:pt x="0" y="9214"/>
                    </a:lnTo>
                    <a:lnTo>
                      <a:pt x="46" y="9573"/>
                    </a:lnTo>
                    <a:lnTo>
                      <a:pt x="92" y="9962"/>
                    </a:lnTo>
                    <a:lnTo>
                      <a:pt x="183" y="10351"/>
                    </a:lnTo>
                    <a:lnTo>
                      <a:pt x="366" y="10740"/>
                    </a:lnTo>
                    <a:lnTo>
                      <a:pt x="366" y="10860"/>
                    </a:lnTo>
                    <a:lnTo>
                      <a:pt x="503" y="11069"/>
                    </a:lnTo>
                    <a:lnTo>
                      <a:pt x="869" y="11488"/>
                    </a:lnTo>
                    <a:lnTo>
                      <a:pt x="1144" y="11698"/>
                    </a:lnTo>
                    <a:lnTo>
                      <a:pt x="1190" y="11698"/>
                    </a:lnTo>
                    <a:lnTo>
                      <a:pt x="1373" y="11817"/>
                    </a:lnTo>
                    <a:lnTo>
                      <a:pt x="1602" y="11907"/>
                    </a:lnTo>
                    <a:lnTo>
                      <a:pt x="1785" y="11967"/>
                    </a:lnTo>
                    <a:lnTo>
                      <a:pt x="2014" y="12027"/>
                    </a:lnTo>
                    <a:lnTo>
                      <a:pt x="2380" y="12086"/>
                    </a:lnTo>
                    <a:lnTo>
                      <a:pt x="2929" y="12296"/>
                    </a:lnTo>
                    <a:lnTo>
                      <a:pt x="3158" y="12416"/>
                    </a:lnTo>
                    <a:lnTo>
                      <a:pt x="3432" y="12565"/>
                    </a:lnTo>
                    <a:lnTo>
                      <a:pt x="3661" y="12745"/>
                    </a:lnTo>
                    <a:lnTo>
                      <a:pt x="4027" y="13163"/>
                    </a:lnTo>
                    <a:lnTo>
                      <a:pt x="4073" y="13403"/>
                    </a:lnTo>
                    <a:lnTo>
                      <a:pt x="4073" y="13642"/>
                    </a:lnTo>
                    <a:lnTo>
                      <a:pt x="3981" y="13911"/>
                    </a:lnTo>
                    <a:lnTo>
                      <a:pt x="3798" y="14181"/>
                    </a:lnTo>
                    <a:lnTo>
                      <a:pt x="3478" y="14480"/>
                    </a:lnTo>
                    <a:lnTo>
                      <a:pt x="3020" y="14779"/>
                    </a:lnTo>
                    <a:lnTo>
                      <a:pt x="2425" y="15078"/>
                    </a:lnTo>
                    <a:lnTo>
                      <a:pt x="3020" y="15078"/>
                    </a:lnTo>
                    <a:lnTo>
                      <a:pt x="3478" y="15138"/>
                    </a:lnTo>
                    <a:lnTo>
                      <a:pt x="3981" y="15198"/>
                    </a:lnTo>
                    <a:lnTo>
                      <a:pt x="4622" y="15317"/>
                    </a:lnTo>
                    <a:lnTo>
                      <a:pt x="5263" y="15467"/>
                    </a:lnTo>
                    <a:lnTo>
                      <a:pt x="5949" y="15706"/>
                    </a:lnTo>
                    <a:lnTo>
                      <a:pt x="6269" y="15796"/>
                    </a:lnTo>
                    <a:lnTo>
                      <a:pt x="6590" y="15856"/>
                    </a:lnTo>
                    <a:lnTo>
                      <a:pt x="6956" y="15916"/>
                    </a:lnTo>
                    <a:lnTo>
                      <a:pt x="7597" y="15916"/>
                    </a:lnTo>
                    <a:lnTo>
                      <a:pt x="7917" y="15886"/>
                    </a:lnTo>
                    <a:lnTo>
                      <a:pt x="8512" y="15796"/>
                    </a:lnTo>
                    <a:lnTo>
                      <a:pt x="9061" y="15647"/>
                    </a:lnTo>
                    <a:lnTo>
                      <a:pt x="9564" y="15497"/>
                    </a:lnTo>
                    <a:lnTo>
                      <a:pt x="10159" y="15258"/>
                    </a:lnTo>
                    <a:lnTo>
                      <a:pt x="10159" y="16394"/>
                    </a:lnTo>
                    <a:lnTo>
                      <a:pt x="10114" y="17232"/>
                    </a:lnTo>
                    <a:lnTo>
                      <a:pt x="9976" y="18160"/>
                    </a:lnTo>
                    <a:lnTo>
                      <a:pt x="9839" y="18638"/>
                    </a:lnTo>
                    <a:lnTo>
                      <a:pt x="9564" y="19536"/>
                    </a:lnTo>
                    <a:lnTo>
                      <a:pt x="9336" y="19955"/>
                    </a:lnTo>
                    <a:lnTo>
                      <a:pt x="9107" y="20343"/>
                    </a:lnTo>
                    <a:lnTo>
                      <a:pt x="8832" y="20673"/>
                    </a:lnTo>
                    <a:lnTo>
                      <a:pt x="8512" y="20942"/>
                    </a:lnTo>
                    <a:lnTo>
                      <a:pt x="8329" y="21061"/>
                    </a:lnTo>
                    <a:lnTo>
                      <a:pt x="8146" y="21151"/>
                    </a:lnTo>
                    <a:lnTo>
                      <a:pt x="8054" y="21181"/>
                    </a:lnTo>
                    <a:lnTo>
                      <a:pt x="8008" y="21241"/>
                    </a:lnTo>
                    <a:lnTo>
                      <a:pt x="7963" y="21271"/>
                    </a:lnTo>
                    <a:lnTo>
                      <a:pt x="8008" y="21331"/>
                    </a:lnTo>
                    <a:lnTo>
                      <a:pt x="8054" y="21361"/>
                    </a:lnTo>
                    <a:lnTo>
                      <a:pt x="8100" y="21420"/>
                    </a:lnTo>
                    <a:lnTo>
                      <a:pt x="8283" y="21510"/>
                    </a:lnTo>
                    <a:lnTo>
                      <a:pt x="8420" y="21540"/>
                    </a:lnTo>
                    <a:lnTo>
                      <a:pt x="8603" y="21600"/>
                    </a:lnTo>
                    <a:lnTo>
                      <a:pt x="9107" y="21600"/>
                    </a:lnTo>
                    <a:lnTo>
                      <a:pt x="9381" y="21540"/>
                    </a:lnTo>
                    <a:lnTo>
                      <a:pt x="9656" y="21450"/>
                    </a:lnTo>
                    <a:lnTo>
                      <a:pt x="9793" y="21391"/>
                    </a:lnTo>
                    <a:lnTo>
                      <a:pt x="9931" y="21391"/>
                    </a:lnTo>
                    <a:lnTo>
                      <a:pt x="10114" y="21361"/>
                    </a:lnTo>
                    <a:lnTo>
                      <a:pt x="10159" y="21301"/>
                    </a:lnTo>
                    <a:lnTo>
                      <a:pt x="10251" y="21211"/>
                    </a:lnTo>
                    <a:lnTo>
                      <a:pt x="10480" y="20912"/>
                    </a:lnTo>
                    <a:lnTo>
                      <a:pt x="10663" y="20493"/>
                    </a:lnTo>
                    <a:lnTo>
                      <a:pt x="10846" y="19955"/>
                    </a:lnTo>
                    <a:lnTo>
                      <a:pt x="11029" y="19266"/>
                    </a:lnTo>
                    <a:lnTo>
                      <a:pt x="11166" y="18489"/>
                    </a:lnTo>
                    <a:lnTo>
                      <a:pt x="11303" y="17561"/>
                    </a:lnTo>
                    <a:lnTo>
                      <a:pt x="11395" y="16514"/>
                    </a:lnTo>
                    <a:lnTo>
                      <a:pt x="11486" y="15288"/>
                    </a:lnTo>
                    <a:lnTo>
                      <a:pt x="11807" y="15407"/>
                    </a:lnTo>
                    <a:lnTo>
                      <a:pt x="12173" y="15557"/>
                    </a:lnTo>
                    <a:lnTo>
                      <a:pt x="12631" y="15706"/>
                    </a:lnTo>
                    <a:lnTo>
                      <a:pt x="13180" y="15826"/>
                    </a:lnTo>
                    <a:lnTo>
                      <a:pt x="13775" y="15886"/>
                    </a:lnTo>
                    <a:lnTo>
                      <a:pt x="14095" y="15916"/>
                    </a:lnTo>
                    <a:lnTo>
                      <a:pt x="14690" y="15916"/>
                    </a:lnTo>
                    <a:lnTo>
                      <a:pt x="15010" y="15856"/>
                    </a:lnTo>
                    <a:lnTo>
                      <a:pt x="15285" y="15796"/>
                    </a:lnTo>
                    <a:lnTo>
                      <a:pt x="15605" y="15706"/>
                    </a:lnTo>
                    <a:lnTo>
                      <a:pt x="16292" y="15467"/>
                    </a:lnTo>
                    <a:lnTo>
                      <a:pt x="16978" y="15317"/>
                    </a:lnTo>
                    <a:lnTo>
                      <a:pt x="17573" y="15198"/>
                    </a:lnTo>
                    <a:lnTo>
                      <a:pt x="18076" y="15138"/>
                    </a:lnTo>
                    <a:lnTo>
                      <a:pt x="18534" y="15078"/>
                    </a:lnTo>
                    <a:lnTo>
                      <a:pt x="19129" y="15078"/>
                    </a:lnTo>
                    <a:lnTo>
                      <a:pt x="18534" y="14779"/>
                    </a:lnTo>
                    <a:lnTo>
                      <a:pt x="18076" y="14480"/>
                    </a:lnTo>
                    <a:lnTo>
                      <a:pt x="17756" y="14181"/>
                    </a:lnTo>
                    <a:lnTo>
                      <a:pt x="17573" y="13911"/>
                    </a:lnTo>
                    <a:lnTo>
                      <a:pt x="17481" y="13642"/>
                    </a:lnTo>
                    <a:lnTo>
                      <a:pt x="17481" y="13403"/>
                    </a:lnTo>
                    <a:lnTo>
                      <a:pt x="17573" y="13163"/>
                    </a:lnTo>
                    <a:lnTo>
                      <a:pt x="17710" y="12954"/>
                    </a:lnTo>
                    <a:lnTo>
                      <a:pt x="17893" y="12745"/>
                    </a:lnTo>
                    <a:lnTo>
                      <a:pt x="18122" y="12565"/>
                    </a:lnTo>
                    <a:lnTo>
                      <a:pt x="18397" y="12416"/>
                    </a:lnTo>
                    <a:lnTo>
                      <a:pt x="18671" y="12296"/>
                    </a:lnTo>
                    <a:lnTo>
                      <a:pt x="19175" y="12086"/>
                    </a:lnTo>
                    <a:lnTo>
                      <a:pt x="19541" y="12027"/>
                    </a:lnTo>
                    <a:lnTo>
                      <a:pt x="19861" y="11937"/>
                    </a:lnTo>
                    <a:lnTo>
                      <a:pt x="20181" y="11817"/>
                    </a:lnTo>
                    <a:lnTo>
                      <a:pt x="20410" y="11698"/>
                    </a:lnTo>
                    <a:lnTo>
                      <a:pt x="20639" y="11548"/>
                    </a:lnTo>
                    <a:lnTo>
                      <a:pt x="20822" y="11398"/>
                    </a:lnTo>
                    <a:lnTo>
                      <a:pt x="21005" y="11189"/>
                    </a:lnTo>
                    <a:lnTo>
                      <a:pt x="21142" y="1095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63" name="Freeform 24"/>
              <p:cNvSpPr/>
              <p:nvPr/>
            </p:nvSpPr>
            <p:spPr>
              <a:xfrm rot="4324834">
                <a:off x="22185881" y="10215821"/>
                <a:ext cx="948722" cy="3077887"/>
              </a:xfrm>
              <a:custGeom>
                <a:avLst/>
                <a:gdLst/>
                <a:ahLst/>
                <a:cxnLst>
                  <a:cxn ang="0">
                    <a:pos x="wd2" y="hd2"/>
                  </a:cxn>
                  <a:cxn ang="5400000">
                    <a:pos x="wd2" y="hd2"/>
                  </a:cxn>
                  <a:cxn ang="10800000">
                    <a:pos x="wd2" y="hd2"/>
                  </a:cxn>
                  <a:cxn ang="16200000">
                    <a:pos x="wd2" y="hd2"/>
                  </a:cxn>
                </a:cxnLst>
                <a:rect l="0" t="0" r="r" b="b"/>
                <a:pathLst>
                  <a:path w="21600" h="21600" extrusionOk="0">
                    <a:moveTo>
                      <a:pt x="6646" y="0"/>
                    </a:moveTo>
                    <a:lnTo>
                      <a:pt x="6996" y="467"/>
                    </a:lnTo>
                    <a:lnTo>
                      <a:pt x="7171" y="899"/>
                    </a:lnTo>
                    <a:lnTo>
                      <a:pt x="7258" y="1366"/>
                    </a:lnTo>
                    <a:lnTo>
                      <a:pt x="7171" y="1833"/>
                    </a:lnTo>
                    <a:lnTo>
                      <a:pt x="6996" y="2300"/>
                    </a:lnTo>
                    <a:lnTo>
                      <a:pt x="6471" y="3235"/>
                    </a:lnTo>
                    <a:lnTo>
                      <a:pt x="6034" y="3702"/>
                    </a:lnTo>
                    <a:lnTo>
                      <a:pt x="5072" y="4636"/>
                    </a:lnTo>
                    <a:lnTo>
                      <a:pt x="4023" y="5571"/>
                    </a:lnTo>
                    <a:lnTo>
                      <a:pt x="3061" y="6433"/>
                    </a:lnTo>
                    <a:lnTo>
                      <a:pt x="2099" y="7260"/>
                    </a:lnTo>
                    <a:lnTo>
                      <a:pt x="1399" y="8015"/>
                    </a:lnTo>
                    <a:lnTo>
                      <a:pt x="787" y="8769"/>
                    </a:lnTo>
                    <a:lnTo>
                      <a:pt x="437" y="9488"/>
                    </a:lnTo>
                    <a:lnTo>
                      <a:pt x="175" y="10099"/>
                    </a:lnTo>
                    <a:lnTo>
                      <a:pt x="87" y="10638"/>
                    </a:lnTo>
                    <a:lnTo>
                      <a:pt x="0" y="11034"/>
                    </a:lnTo>
                    <a:lnTo>
                      <a:pt x="0" y="11393"/>
                    </a:lnTo>
                    <a:lnTo>
                      <a:pt x="262" y="12256"/>
                    </a:lnTo>
                    <a:lnTo>
                      <a:pt x="612" y="13010"/>
                    </a:lnTo>
                    <a:lnTo>
                      <a:pt x="1049" y="13693"/>
                    </a:lnTo>
                    <a:lnTo>
                      <a:pt x="1574" y="14304"/>
                    </a:lnTo>
                    <a:lnTo>
                      <a:pt x="2099" y="14807"/>
                    </a:lnTo>
                    <a:lnTo>
                      <a:pt x="2798" y="15275"/>
                    </a:lnTo>
                    <a:lnTo>
                      <a:pt x="3498" y="15670"/>
                    </a:lnTo>
                    <a:lnTo>
                      <a:pt x="4198" y="15993"/>
                    </a:lnTo>
                    <a:lnTo>
                      <a:pt x="4985" y="16281"/>
                    </a:lnTo>
                    <a:lnTo>
                      <a:pt x="5772" y="16497"/>
                    </a:lnTo>
                    <a:lnTo>
                      <a:pt x="6646" y="16676"/>
                    </a:lnTo>
                    <a:lnTo>
                      <a:pt x="7433" y="16820"/>
                    </a:lnTo>
                    <a:lnTo>
                      <a:pt x="8220" y="16928"/>
                    </a:lnTo>
                    <a:lnTo>
                      <a:pt x="8920" y="17000"/>
                    </a:lnTo>
                    <a:lnTo>
                      <a:pt x="10319" y="17072"/>
                    </a:lnTo>
                    <a:lnTo>
                      <a:pt x="10057" y="17647"/>
                    </a:lnTo>
                    <a:lnTo>
                      <a:pt x="9182" y="18869"/>
                    </a:lnTo>
                    <a:lnTo>
                      <a:pt x="8745" y="19444"/>
                    </a:lnTo>
                    <a:lnTo>
                      <a:pt x="8133" y="20019"/>
                    </a:lnTo>
                    <a:lnTo>
                      <a:pt x="7433" y="20486"/>
                    </a:lnTo>
                    <a:lnTo>
                      <a:pt x="7083" y="20666"/>
                    </a:lnTo>
                    <a:lnTo>
                      <a:pt x="6646" y="20845"/>
                    </a:lnTo>
                    <a:lnTo>
                      <a:pt x="6209" y="20989"/>
                    </a:lnTo>
                    <a:lnTo>
                      <a:pt x="5772" y="21097"/>
                    </a:lnTo>
                    <a:lnTo>
                      <a:pt x="5684" y="21133"/>
                    </a:lnTo>
                    <a:lnTo>
                      <a:pt x="5509" y="21169"/>
                    </a:lnTo>
                    <a:lnTo>
                      <a:pt x="5509" y="21241"/>
                    </a:lnTo>
                    <a:lnTo>
                      <a:pt x="5684" y="21348"/>
                    </a:lnTo>
                    <a:lnTo>
                      <a:pt x="5859" y="21420"/>
                    </a:lnTo>
                    <a:lnTo>
                      <a:pt x="6384" y="21564"/>
                    </a:lnTo>
                    <a:lnTo>
                      <a:pt x="6734" y="21600"/>
                    </a:lnTo>
                    <a:lnTo>
                      <a:pt x="7521" y="21600"/>
                    </a:lnTo>
                    <a:lnTo>
                      <a:pt x="8308" y="21492"/>
                    </a:lnTo>
                    <a:lnTo>
                      <a:pt x="8483" y="21492"/>
                    </a:lnTo>
                    <a:lnTo>
                      <a:pt x="8745" y="21456"/>
                    </a:lnTo>
                    <a:lnTo>
                      <a:pt x="9007" y="21348"/>
                    </a:lnTo>
                    <a:lnTo>
                      <a:pt x="9357" y="21097"/>
                    </a:lnTo>
                    <a:lnTo>
                      <a:pt x="9794" y="20773"/>
                    </a:lnTo>
                    <a:lnTo>
                      <a:pt x="10144" y="20378"/>
                    </a:lnTo>
                    <a:lnTo>
                      <a:pt x="10581" y="19911"/>
                    </a:lnTo>
                    <a:lnTo>
                      <a:pt x="11456" y="18653"/>
                    </a:lnTo>
                    <a:lnTo>
                      <a:pt x="12330" y="17000"/>
                    </a:lnTo>
                    <a:lnTo>
                      <a:pt x="12593" y="17000"/>
                    </a:lnTo>
                    <a:lnTo>
                      <a:pt x="13642" y="16676"/>
                    </a:lnTo>
                    <a:lnTo>
                      <a:pt x="14604" y="16389"/>
                    </a:lnTo>
                    <a:lnTo>
                      <a:pt x="16353" y="15742"/>
                    </a:lnTo>
                    <a:lnTo>
                      <a:pt x="17140" y="15418"/>
                    </a:lnTo>
                    <a:lnTo>
                      <a:pt x="17840" y="15095"/>
                    </a:lnTo>
                    <a:lnTo>
                      <a:pt x="18452" y="14771"/>
                    </a:lnTo>
                    <a:lnTo>
                      <a:pt x="18977" y="14412"/>
                    </a:lnTo>
                    <a:lnTo>
                      <a:pt x="19501" y="14089"/>
                    </a:lnTo>
                    <a:lnTo>
                      <a:pt x="19938" y="13729"/>
                    </a:lnTo>
                    <a:lnTo>
                      <a:pt x="20376" y="13406"/>
                    </a:lnTo>
                    <a:lnTo>
                      <a:pt x="20638" y="13046"/>
                    </a:lnTo>
                    <a:lnTo>
                      <a:pt x="21163" y="12363"/>
                    </a:lnTo>
                    <a:lnTo>
                      <a:pt x="21425" y="11645"/>
                    </a:lnTo>
                    <a:lnTo>
                      <a:pt x="21600" y="10926"/>
                    </a:lnTo>
                    <a:lnTo>
                      <a:pt x="21513" y="10207"/>
                    </a:lnTo>
                    <a:lnTo>
                      <a:pt x="21250" y="9524"/>
                    </a:lnTo>
                    <a:lnTo>
                      <a:pt x="20900" y="8805"/>
                    </a:lnTo>
                    <a:lnTo>
                      <a:pt x="20463" y="8122"/>
                    </a:lnTo>
                    <a:lnTo>
                      <a:pt x="19851" y="7440"/>
                    </a:lnTo>
                    <a:lnTo>
                      <a:pt x="19151" y="6757"/>
                    </a:lnTo>
                    <a:lnTo>
                      <a:pt x="18364" y="6110"/>
                    </a:lnTo>
                    <a:lnTo>
                      <a:pt x="17490" y="5463"/>
                    </a:lnTo>
                    <a:lnTo>
                      <a:pt x="16615" y="4852"/>
                    </a:lnTo>
                    <a:lnTo>
                      <a:pt x="14691" y="3702"/>
                    </a:lnTo>
                    <a:lnTo>
                      <a:pt x="12680" y="2660"/>
                    </a:lnTo>
                    <a:lnTo>
                      <a:pt x="10844" y="1761"/>
                    </a:lnTo>
                    <a:lnTo>
                      <a:pt x="9182" y="1042"/>
                    </a:lnTo>
                    <a:lnTo>
                      <a:pt x="7870" y="467"/>
                    </a:lnTo>
                    <a:lnTo>
                      <a:pt x="6646" y="0"/>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64" name="Freeform 28"/>
              <p:cNvSpPr/>
              <p:nvPr/>
            </p:nvSpPr>
            <p:spPr>
              <a:xfrm rot="19659348">
                <a:off x="19211796" y="7987915"/>
                <a:ext cx="2513443" cy="2973605"/>
              </a:xfrm>
              <a:custGeom>
                <a:avLst/>
                <a:gdLst/>
                <a:ahLst/>
                <a:cxnLst>
                  <a:cxn ang="0">
                    <a:pos x="wd2" y="hd2"/>
                  </a:cxn>
                  <a:cxn ang="5400000">
                    <a:pos x="wd2" y="hd2"/>
                  </a:cxn>
                  <a:cxn ang="10800000">
                    <a:pos x="wd2" y="hd2"/>
                  </a:cxn>
                  <a:cxn ang="16200000">
                    <a:pos x="wd2" y="hd2"/>
                  </a:cxn>
                </a:cxnLst>
                <a:rect l="0" t="0" r="r" b="b"/>
                <a:pathLst>
                  <a:path w="21600" h="21600" extrusionOk="0">
                    <a:moveTo>
                      <a:pt x="21273" y="8414"/>
                    </a:moveTo>
                    <a:lnTo>
                      <a:pt x="21236" y="8552"/>
                    </a:lnTo>
                    <a:lnTo>
                      <a:pt x="21164" y="8668"/>
                    </a:lnTo>
                    <a:lnTo>
                      <a:pt x="20982" y="8852"/>
                    </a:lnTo>
                    <a:lnTo>
                      <a:pt x="20727" y="9036"/>
                    </a:lnTo>
                    <a:lnTo>
                      <a:pt x="20473" y="9175"/>
                    </a:lnTo>
                    <a:lnTo>
                      <a:pt x="20255" y="9267"/>
                    </a:lnTo>
                    <a:lnTo>
                      <a:pt x="20036" y="9336"/>
                    </a:lnTo>
                    <a:lnTo>
                      <a:pt x="19855" y="9405"/>
                    </a:lnTo>
                    <a:lnTo>
                      <a:pt x="19818" y="9359"/>
                    </a:lnTo>
                    <a:lnTo>
                      <a:pt x="19782" y="9244"/>
                    </a:lnTo>
                    <a:lnTo>
                      <a:pt x="19636" y="9106"/>
                    </a:lnTo>
                    <a:lnTo>
                      <a:pt x="19564" y="9013"/>
                    </a:lnTo>
                    <a:lnTo>
                      <a:pt x="19273" y="8875"/>
                    </a:lnTo>
                    <a:lnTo>
                      <a:pt x="19127" y="8829"/>
                    </a:lnTo>
                    <a:lnTo>
                      <a:pt x="18909" y="8783"/>
                    </a:lnTo>
                    <a:lnTo>
                      <a:pt x="18691" y="8760"/>
                    </a:lnTo>
                    <a:lnTo>
                      <a:pt x="18400" y="8760"/>
                    </a:lnTo>
                    <a:lnTo>
                      <a:pt x="18109" y="8783"/>
                    </a:lnTo>
                    <a:lnTo>
                      <a:pt x="17382" y="8921"/>
                    </a:lnTo>
                    <a:lnTo>
                      <a:pt x="16800" y="9106"/>
                    </a:lnTo>
                    <a:lnTo>
                      <a:pt x="16327" y="9267"/>
                    </a:lnTo>
                    <a:lnTo>
                      <a:pt x="15964" y="9428"/>
                    </a:lnTo>
                    <a:lnTo>
                      <a:pt x="15673" y="9567"/>
                    </a:lnTo>
                    <a:lnTo>
                      <a:pt x="15309" y="9774"/>
                    </a:lnTo>
                    <a:lnTo>
                      <a:pt x="15200" y="9843"/>
                    </a:lnTo>
                    <a:lnTo>
                      <a:pt x="15091" y="9866"/>
                    </a:lnTo>
                    <a:lnTo>
                      <a:pt x="15018" y="9866"/>
                    </a:lnTo>
                    <a:lnTo>
                      <a:pt x="14982" y="9843"/>
                    </a:lnTo>
                    <a:lnTo>
                      <a:pt x="14982" y="9774"/>
                    </a:lnTo>
                    <a:lnTo>
                      <a:pt x="15236" y="9544"/>
                    </a:lnTo>
                    <a:lnTo>
                      <a:pt x="15745" y="9060"/>
                    </a:lnTo>
                    <a:lnTo>
                      <a:pt x="16727" y="8184"/>
                    </a:lnTo>
                    <a:lnTo>
                      <a:pt x="17018" y="7907"/>
                    </a:lnTo>
                    <a:lnTo>
                      <a:pt x="17200" y="7584"/>
                    </a:lnTo>
                    <a:lnTo>
                      <a:pt x="17309" y="7238"/>
                    </a:lnTo>
                    <a:lnTo>
                      <a:pt x="17382" y="6893"/>
                    </a:lnTo>
                    <a:lnTo>
                      <a:pt x="17382" y="6547"/>
                    </a:lnTo>
                    <a:lnTo>
                      <a:pt x="17236" y="5855"/>
                    </a:lnTo>
                    <a:lnTo>
                      <a:pt x="17127" y="5509"/>
                    </a:lnTo>
                    <a:lnTo>
                      <a:pt x="16836" y="4910"/>
                    </a:lnTo>
                    <a:lnTo>
                      <a:pt x="16545" y="4426"/>
                    </a:lnTo>
                    <a:lnTo>
                      <a:pt x="16327" y="4080"/>
                    </a:lnTo>
                    <a:lnTo>
                      <a:pt x="16218" y="3965"/>
                    </a:lnTo>
                    <a:lnTo>
                      <a:pt x="15709" y="3896"/>
                    </a:lnTo>
                    <a:lnTo>
                      <a:pt x="15236" y="3804"/>
                    </a:lnTo>
                    <a:lnTo>
                      <a:pt x="14800" y="3711"/>
                    </a:lnTo>
                    <a:lnTo>
                      <a:pt x="14000" y="3481"/>
                    </a:lnTo>
                    <a:lnTo>
                      <a:pt x="13018" y="3066"/>
                    </a:lnTo>
                    <a:lnTo>
                      <a:pt x="12509" y="2743"/>
                    </a:lnTo>
                    <a:lnTo>
                      <a:pt x="12073" y="2420"/>
                    </a:lnTo>
                    <a:lnTo>
                      <a:pt x="11709" y="2075"/>
                    </a:lnTo>
                    <a:lnTo>
                      <a:pt x="11418" y="1729"/>
                    </a:lnTo>
                    <a:lnTo>
                      <a:pt x="11200" y="1406"/>
                    </a:lnTo>
                    <a:lnTo>
                      <a:pt x="11055" y="1083"/>
                    </a:lnTo>
                    <a:lnTo>
                      <a:pt x="10909" y="784"/>
                    </a:lnTo>
                    <a:lnTo>
                      <a:pt x="10836" y="530"/>
                    </a:lnTo>
                    <a:lnTo>
                      <a:pt x="10800" y="138"/>
                    </a:lnTo>
                    <a:lnTo>
                      <a:pt x="10800" y="46"/>
                    </a:lnTo>
                    <a:lnTo>
                      <a:pt x="10764" y="0"/>
                    </a:lnTo>
                    <a:lnTo>
                      <a:pt x="10764" y="138"/>
                    </a:lnTo>
                    <a:lnTo>
                      <a:pt x="10727" y="530"/>
                    </a:lnTo>
                    <a:lnTo>
                      <a:pt x="10655" y="784"/>
                    </a:lnTo>
                    <a:lnTo>
                      <a:pt x="10509" y="1083"/>
                    </a:lnTo>
                    <a:lnTo>
                      <a:pt x="10364" y="1406"/>
                    </a:lnTo>
                    <a:lnTo>
                      <a:pt x="10145" y="1729"/>
                    </a:lnTo>
                    <a:lnTo>
                      <a:pt x="9855" y="2075"/>
                    </a:lnTo>
                    <a:lnTo>
                      <a:pt x="9491" y="2420"/>
                    </a:lnTo>
                    <a:lnTo>
                      <a:pt x="9055" y="2743"/>
                    </a:lnTo>
                    <a:lnTo>
                      <a:pt x="8545" y="3066"/>
                    </a:lnTo>
                    <a:lnTo>
                      <a:pt x="7564" y="3481"/>
                    </a:lnTo>
                    <a:lnTo>
                      <a:pt x="6764" y="3711"/>
                    </a:lnTo>
                    <a:lnTo>
                      <a:pt x="6327" y="3804"/>
                    </a:lnTo>
                    <a:lnTo>
                      <a:pt x="5855" y="3896"/>
                    </a:lnTo>
                    <a:lnTo>
                      <a:pt x="5345" y="3965"/>
                    </a:lnTo>
                    <a:lnTo>
                      <a:pt x="5236" y="4080"/>
                    </a:lnTo>
                    <a:lnTo>
                      <a:pt x="5018" y="4426"/>
                    </a:lnTo>
                    <a:lnTo>
                      <a:pt x="4727" y="4910"/>
                    </a:lnTo>
                    <a:lnTo>
                      <a:pt x="4436" y="5509"/>
                    </a:lnTo>
                    <a:lnTo>
                      <a:pt x="4327" y="5855"/>
                    </a:lnTo>
                    <a:lnTo>
                      <a:pt x="4182" y="6547"/>
                    </a:lnTo>
                    <a:lnTo>
                      <a:pt x="4182" y="6893"/>
                    </a:lnTo>
                    <a:lnTo>
                      <a:pt x="4255" y="7238"/>
                    </a:lnTo>
                    <a:lnTo>
                      <a:pt x="4364" y="7584"/>
                    </a:lnTo>
                    <a:lnTo>
                      <a:pt x="4545" y="7907"/>
                    </a:lnTo>
                    <a:lnTo>
                      <a:pt x="4836" y="8184"/>
                    </a:lnTo>
                    <a:lnTo>
                      <a:pt x="5818" y="9060"/>
                    </a:lnTo>
                    <a:lnTo>
                      <a:pt x="6327" y="9544"/>
                    </a:lnTo>
                    <a:lnTo>
                      <a:pt x="6582" y="9774"/>
                    </a:lnTo>
                    <a:lnTo>
                      <a:pt x="6582" y="9843"/>
                    </a:lnTo>
                    <a:lnTo>
                      <a:pt x="6545" y="9866"/>
                    </a:lnTo>
                    <a:lnTo>
                      <a:pt x="6473" y="9866"/>
                    </a:lnTo>
                    <a:lnTo>
                      <a:pt x="6364" y="9843"/>
                    </a:lnTo>
                    <a:lnTo>
                      <a:pt x="6255" y="9774"/>
                    </a:lnTo>
                    <a:lnTo>
                      <a:pt x="5891" y="9567"/>
                    </a:lnTo>
                    <a:lnTo>
                      <a:pt x="5600" y="9428"/>
                    </a:lnTo>
                    <a:lnTo>
                      <a:pt x="5236" y="9267"/>
                    </a:lnTo>
                    <a:lnTo>
                      <a:pt x="4764" y="9106"/>
                    </a:lnTo>
                    <a:lnTo>
                      <a:pt x="4182" y="8921"/>
                    </a:lnTo>
                    <a:lnTo>
                      <a:pt x="3455" y="8783"/>
                    </a:lnTo>
                    <a:lnTo>
                      <a:pt x="3164" y="8760"/>
                    </a:lnTo>
                    <a:lnTo>
                      <a:pt x="2873" y="8760"/>
                    </a:lnTo>
                    <a:lnTo>
                      <a:pt x="2655" y="8783"/>
                    </a:lnTo>
                    <a:lnTo>
                      <a:pt x="2436" y="8829"/>
                    </a:lnTo>
                    <a:lnTo>
                      <a:pt x="2291" y="8875"/>
                    </a:lnTo>
                    <a:lnTo>
                      <a:pt x="2000" y="9013"/>
                    </a:lnTo>
                    <a:lnTo>
                      <a:pt x="1927" y="9106"/>
                    </a:lnTo>
                    <a:lnTo>
                      <a:pt x="1782" y="9244"/>
                    </a:lnTo>
                    <a:lnTo>
                      <a:pt x="1745" y="9359"/>
                    </a:lnTo>
                    <a:lnTo>
                      <a:pt x="1709" y="9405"/>
                    </a:lnTo>
                    <a:lnTo>
                      <a:pt x="1527" y="9336"/>
                    </a:lnTo>
                    <a:lnTo>
                      <a:pt x="1309" y="9267"/>
                    </a:lnTo>
                    <a:lnTo>
                      <a:pt x="1091" y="9175"/>
                    </a:lnTo>
                    <a:lnTo>
                      <a:pt x="836" y="9036"/>
                    </a:lnTo>
                    <a:lnTo>
                      <a:pt x="400" y="8668"/>
                    </a:lnTo>
                    <a:lnTo>
                      <a:pt x="327" y="8552"/>
                    </a:lnTo>
                    <a:lnTo>
                      <a:pt x="291" y="8414"/>
                    </a:lnTo>
                    <a:lnTo>
                      <a:pt x="255" y="8322"/>
                    </a:lnTo>
                    <a:lnTo>
                      <a:pt x="182" y="8322"/>
                    </a:lnTo>
                    <a:lnTo>
                      <a:pt x="145" y="8345"/>
                    </a:lnTo>
                    <a:lnTo>
                      <a:pt x="109" y="8460"/>
                    </a:lnTo>
                    <a:lnTo>
                      <a:pt x="73" y="8783"/>
                    </a:lnTo>
                    <a:lnTo>
                      <a:pt x="0" y="9221"/>
                    </a:lnTo>
                    <a:lnTo>
                      <a:pt x="0" y="10604"/>
                    </a:lnTo>
                    <a:lnTo>
                      <a:pt x="73" y="10858"/>
                    </a:lnTo>
                    <a:lnTo>
                      <a:pt x="145" y="11042"/>
                    </a:lnTo>
                    <a:lnTo>
                      <a:pt x="291" y="11226"/>
                    </a:lnTo>
                    <a:lnTo>
                      <a:pt x="473" y="11411"/>
                    </a:lnTo>
                    <a:lnTo>
                      <a:pt x="691" y="11595"/>
                    </a:lnTo>
                    <a:lnTo>
                      <a:pt x="1200" y="11872"/>
                    </a:lnTo>
                    <a:lnTo>
                      <a:pt x="1455" y="11964"/>
                    </a:lnTo>
                    <a:lnTo>
                      <a:pt x="1745" y="12010"/>
                    </a:lnTo>
                    <a:lnTo>
                      <a:pt x="1927" y="12056"/>
                    </a:lnTo>
                    <a:lnTo>
                      <a:pt x="2145" y="12102"/>
                    </a:lnTo>
                    <a:lnTo>
                      <a:pt x="2655" y="12287"/>
                    </a:lnTo>
                    <a:lnTo>
                      <a:pt x="2945" y="12425"/>
                    </a:lnTo>
                    <a:lnTo>
                      <a:pt x="3455" y="12748"/>
                    </a:lnTo>
                    <a:lnTo>
                      <a:pt x="3818" y="13163"/>
                    </a:lnTo>
                    <a:lnTo>
                      <a:pt x="3891" y="13393"/>
                    </a:lnTo>
                    <a:lnTo>
                      <a:pt x="3891" y="13647"/>
                    </a:lnTo>
                    <a:lnTo>
                      <a:pt x="3855" y="13762"/>
                    </a:lnTo>
                    <a:lnTo>
                      <a:pt x="3709" y="14039"/>
                    </a:lnTo>
                    <a:lnTo>
                      <a:pt x="3600" y="14177"/>
                    </a:lnTo>
                    <a:lnTo>
                      <a:pt x="3455" y="14315"/>
                    </a:lnTo>
                    <a:lnTo>
                      <a:pt x="3273" y="14477"/>
                    </a:lnTo>
                    <a:lnTo>
                      <a:pt x="2800" y="14777"/>
                    </a:lnTo>
                    <a:lnTo>
                      <a:pt x="2509" y="14915"/>
                    </a:lnTo>
                    <a:lnTo>
                      <a:pt x="2182" y="15076"/>
                    </a:lnTo>
                    <a:lnTo>
                      <a:pt x="2473" y="15076"/>
                    </a:lnTo>
                    <a:lnTo>
                      <a:pt x="2800" y="15099"/>
                    </a:lnTo>
                    <a:lnTo>
                      <a:pt x="3236" y="15122"/>
                    </a:lnTo>
                    <a:lnTo>
                      <a:pt x="3782" y="15191"/>
                    </a:lnTo>
                    <a:lnTo>
                      <a:pt x="4400" y="15307"/>
                    </a:lnTo>
                    <a:lnTo>
                      <a:pt x="5091" y="15468"/>
                    </a:lnTo>
                    <a:lnTo>
                      <a:pt x="5818" y="15699"/>
                    </a:lnTo>
                    <a:lnTo>
                      <a:pt x="6145" y="15814"/>
                    </a:lnTo>
                    <a:lnTo>
                      <a:pt x="6800" y="15906"/>
                    </a:lnTo>
                    <a:lnTo>
                      <a:pt x="7164" y="15929"/>
                    </a:lnTo>
                    <a:lnTo>
                      <a:pt x="7818" y="15883"/>
                    </a:lnTo>
                    <a:lnTo>
                      <a:pt x="8145" y="15837"/>
                    </a:lnTo>
                    <a:lnTo>
                      <a:pt x="8436" y="15791"/>
                    </a:lnTo>
                    <a:lnTo>
                      <a:pt x="9018" y="15653"/>
                    </a:lnTo>
                    <a:lnTo>
                      <a:pt x="9491" y="15491"/>
                    </a:lnTo>
                    <a:lnTo>
                      <a:pt x="9891" y="15353"/>
                    </a:lnTo>
                    <a:lnTo>
                      <a:pt x="10145" y="15261"/>
                    </a:lnTo>
                    <a:lnTo>
                      <a:pt x="10145" y="16390"/>
                    </a:lnTo>
                    <a:lnTo>
                      <a:pt x="10073" y="17243"/>
                    </a:lnTo>
                    <a:lnTo>
                      <a:pt x="10000" y="17681"/>
                    </a:lnTo>
                    <a:lnTo>
                      <a:pt x="9927" y="18165"/>
                    </a:lnTo>
                    <a:lnTo>
                      <a:pt x="9818" y="18626"/>
                    </a:lnTo>
                    <a:lnTo>
                      <a:pt x="9527" y="19548"/>
                    </a:lnTo>
                    <a:lnTo>
                      <a:pt x="9309" y="19963"/>
                    </a:lnTo>
                    <a:lnTo>
                      <a:pt x="9055" y="20332"/>
                    </a:lnTo>
                    <a:lnTo>
                      <a:pt x="8764" y="20678"/>
                    </a:lnTo>
                    <a:lnTo>
                      <a:pt x="8618" y="20816"/>
                    </a:lnTo>
                    <a:lnTo>
                      <a:pt x="8255" y="21047"/>
                    </a:lnTo>
                    <a:lnTo>
                      <a:pt x="8036" y="21139"/>
                    </a:lnTo>
                    <a:lnTo>
                      <a:pt x="7891" y="21231"/>
                    </a:lnTo>
                    <a:lnTo>
                      <a:pt x="7891" y="21323"/>
                    </a:lnTo>
                    <a:lnTo>
                      <a:pt x="8036" y="21416"/>
                    </a:lnTo>
                    <a:lnTo>
                      <a:pt x="8182" y="21485"/>
                    </a:lnTo>
                    <a:lnTo>
                      <a:pt x="8545" y="21577"/>
                    </a:lnTo>
                    <a:lnTo>
                      <a:pt x="8764" y="21600"/>
                    </a:lnTo>
                    <a:lnTo>
                      <a:pt x="9018" y="21600"/>
                    </a:lnTo>
                    <a:lnTo>
                      <a:pt x="9309" y="21554"/>
                    </a:lnTo>
                    <a:lnTo>
                      <a:pt x="9600" y="21439"/>
                    </a:lnTo>
                    <a:lnTo>
                      <a:pt x="9673" y="21416"/>
                    </a:lnTo>
                    <a:lnTo>
                      <a:pt x="9782" y="21393"/>
                    </a:lnTo>
                    <a:lnTo>
                      <a:pt x="9927" y="21393"/>
                    </a:lnTo>
                    <a:lnTo>
                      <a:pt x="10073" y="21346"/>
                    </a:lnTo>
                    <a:lnTo>
                      <a:pt x="10145" y="21300"/>
                    </a:lnTo>
                    <a:lnTo>
                      <a:pt x="10218" y="21231"/>
                    </a:lnTo>
                    <a:lnTo>
                      <a:pt x="10436" y="20908"/>
                    </a:lnTo>
                    <a:lnTo>
                      <a:pt x="10655" y="20470"/>
                    </a:lnTo>
                    <a:lnTo>
                      <a:pt x="10836" y="19940"/>
                    </a:lnTo>
                    <a:lnTo>
                      <a:pt x="11018" y="19272"/>
                    </a:lnTo>
                    <a:lnTo>
                      <a:pt x="11164" y="18488"/>
                    </a:lnTo>
                    <a:lnTo>
                      <a:pt x="11309" y="17566"/>
                    </a:lnTo>
                    <a:lnTo>
                      <a:pt x="11418" y="16505"/>
                    </a:lnTo>
                    <a:lnTo>
                      <a:pt x="11527" y="15284"/>
                    </a:lnTo>
                    <a:lnTo>
                      <a:pt x="11818" y="15422"/>
                    </a:lnTo>
                    <a:lnTo>
                      <a:pt x="12218" y="15560"/>
                    </a:lnTo>
                    <a:lnTo>
                      <a:pt x="12691" y="15699"/>
                    </a:lnTo>
                    <a:lnTo>
                      <a:pt x="13273" y="15814"/>
                    </a:lnTo>
                    <a:lnTo>
                      <a:pt x="13855" y="15906"/>
                    </a:lnTo>
                    <a:lnTo>
                      <a:pt x="14182" y="15929"/>
                    </a:lnTo>
                    <a:lnTo>
                      <a:pt x="14473" y="15929"/>
                    </a:lnTo>
                    <a:lnTo>
                      <a:pt x="14800" y="15906"/>
                    </a:lnTo>
                    <a:lnTo>
                      <a:pt x="15127" y="15860"/>
                    </a:lnTo>
                    <a:lnTo>
                      <a:pt x="15455" y="15791"/>
                    </a:lnTo>
                    <a:lnTo>
                      <a:pt x="16473" y="15468"/>
                    </a:lnTo>
                    <a:lnTo>
                      <a:pt x="17164" y="15307"/>
                    </a:lnTo>
                    <a:lnTo>
                      <a:pt x="17782" y="15191"/>
                    </a:lnTo>
                    <a:lnTo>
                      <a:pt x="18327" y="15122"/>
                    </a:lnTo>
                    <a:lnTo>
                      <a:pt x="18764" y="15099"/>
                    </a:lnTo>
                    <a:lnTo>
                      <a:pt x="19091" y="15076"/>
                    </a:lnTo>
                    <a:lnTo>
                      <a:pt x="19382" y="15076"/>
                    </a:lnTo>
                    <a:lnTo>
                      <a:pt x="19055" y="14915"/>
                    </a:lnTo>
                    <a:lnTo>
                      <a:pt x="18764" y="14777"/>
                    </a:lnTo>
                    <a:lnTo>
                      <a:pt x="18291" y="14477"/>
                    </a:lnTo>
                    <a:lnTo>
                      <a:pt x="18145" y="14315"/>
                    </a:lnTo>
                    <a:lnTo>
                      <a:pt x="17964" y="14177"/>
                    </a:lnTo>
                    <a:lnTo>
                      <a:pt x="17855" y="14039"/>
                    </a:lnTo>
                    <a:lnTo>
                      <a:pt x="17709" y="13762"/>
                    </a:lnTo>
                    <a:lnTo>
                      <a:pt x="17673" y="13647"/>
                    </a:lnTo>
                    <a:lnTo>
                      <a:pt x="17673" y="13393"/>
                    </a:lnTo>
                    <a:lnTo>
                      <a:pt x="17745" y="13163"/>
                    </a:lnTo>
                    <a:lnTo>
                      <a:pt x="18109" y="12748"/>
                    </a:lnTo>
                    <a:lnTo>
                      <a:pt x="18618" y="12425"/>
                    </a:lnTo>
                    <a:lnTo>
                      <a:pt x="18909" y="12287"/>
                    </a:lnTo>
                    <a:lnTo>
                      <a:pt x="19418" y="12102"/>
                    </a:lnTo>
                    <a:lnTo>
                      <a:pt x="19636" y="12056"/>
                    </a:lnTo>
                    <a:lnTo>
                      <a:pt x="19818" y="12010"/>
                    </a:lnTo>
                    <a:lnTo>
                      <a:pt x="20109" y="11964"/>
                    </a:lnTo>
                    <a:lnTo>
                      <a:pt x="20364" y="11872"/>
                    </a:lnTo>
                    <a:lnTo>
                      <a:pt x="20873" y="11595"/>
                    </a:lnTo>
                    <a:lnTo>
                      <a:pt x="21091" y="11411"/>
                    </a:lnTo>
                    <a:lnTo>
                      <a:pt x="21273" y="11226"/>
                    </a:lnTo>
                    <a:lnTo>
                      <a:pt x="21418" y="11042"/>
                    </a:lnTo>
                    <a:lnTo>
                      <a:pt x="21491" y="10858"/>
                    </a:lnTo>
                    <a:lnTo>
                      <a:pt x="21564" y="10604"/>
                    </a:lnTo>
                    <a:lnTo>
                      <a:pt x="21600" y="10189"/>
                    </a:lnTo>
                    <a:lnTo>
                      <a:pt x="21564" y="9705"/>
                    </a:lnTo>
                    <a:lnTo>
                      <a:pt x="21564" y="9221"/>
                    </a:lnTo>
                    <a:lnTo>
                      <a:pt x="21491" y="8783"/>
                    </a:lnTo>
                    <a:lnTo>
                      <a:pt x="21455" y="8460"/>
                    </a:lnTo>
                    <a:lnTo>
                      <a:pt x="21418" y="8345"/>
                    </a:lnTo>
                    <a:lnTo>
                      <a:pt x="21382" y="8322"/>
                    </a:lnTo>
                    <a:lnTo>
                      <a:pt x="21309" y="8322"/>
                    </a:lnTo>
                    <a:lnTo>
                      <a:pt x="21273" y="841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65" name="Freeform 32"/>
              <p:cNvSpPr/>
              <p:nvPr/>
            </p:nvSpPr>
            <p:spPr>
              <a:xfrm rot="1177916">
                <a:off x="20909280" y="763450"/>
                <a:ext cx="1363504" cy="2419385"/>
              </a:xfrm>
              <a:custGeom>
                <a:avLst/>
                <a:gdLst/>
                <a:ahLst/>
                <a:cxnLst>
                  <a:cxn ang="0">
                    <a:pos x="wd2" y="hd2"/>
                  </a:cxn>
                  <a:cxn ang="5400000">
                    <a:pos x="wd2" y="hd2"/>
                  </a:cxn>
                  <a:cxn ang="10800000">
                    <a:pos x="wd2" y="hd2"/>
                  </a:cxn>
                  <a:cxn ang="16200000">
                    <a:pos x="wd2" y="hd2"/>
                  </a:cxn>
                </a:cxnLst>
                <a:rect l="0" t="0" r="r" b="b"/>
                <a:pathLst>
                  <a:path w="21600" h="21600" extrusionOk="0">
                    <a:moveTo>
                      <a:pt x="19493" y="7444"/>
                    </a:moveTo>
                    <a:lnTo>
                      <a:pt x="18590" y="6617"/>
                    </a:lnTo>
                    <a:lnTo>
                      <a:pt x="16482" y="4772"/>
                    </a:lnTo>
                    <a:lnTo>
                      <a:pt x="15579" y="3786"/>
                    </a:lnTo>
                    <a:lnTo>
                      <a:pt x="15128" y="3308"/>
                    </a:lnTo>
                    <a:lnTo>
                      <a:pt x="14826" y="2831"/>
                    </a:lnTo>
                    <a:lnTo>
                      <a:pt x="14601" y="2322"/>
                    </a:lnTo>
                    <a:lnTo>
                      <a:pt x="14375" y="1845"/>
                    </a:lnTo>
                    <a:lnTo>
                      <a:pt x="14375" y="891"/>
                    </a:lnTo>
                    <a:lnTo>
                      <a:pt x="14601" y="445"/>
                    </a:lnTo>
                    <a:lnTo>
                      <a:pt x="14902" y="0"/>
                    </a:lnTo>
                    <a:lnTo>
                      <a:pt x="13698" y="477"/>
                    </a:lnTo>
                    <a:lnTo>
                      <a:pt x="12418" y="1050"/>
                    </a:lnTo>
                    <a:lnTo>
                      <a:pt x="10762" y="1813"/>
                    </a:lnTo>
                    <a:lnTo>
                      <a:pt x="8881" y="2704"/>
                    </a:lnTo>
                    <a:lnTo>
                      <a:pt x="6924" y="3786"/>
                    </a:lnTo>
                    <a:lnTo>
                      <a:pt x="5946" y="4358"/>
                    </a:lnTo>
                    <a:lnTo>
                      <a:pt x="5043" y="4963"/>
                    </a:lnTo>
                    <a:lnTo>
                      <a:pt x="4139" y="5599"/>
                    </a:lnTo>
                    <a:lnTo>
                      <a:pt x="3236" y="6267"/>
                    </a:lnTo>
                    <a:lnTo>
                      <a:pt x="2484" y="6935"/>
                    </a:lnTo>
                    <a:lnTo>
                      <a:pt x="1806" y="7603"/>
                    </a:lnTo>
                    <a:lnTo>
                      <a:pt x="1204" y="8303"/>
                    </a:lnTo>
                    <a:lnTo>
                      <a:pt x="677" y="9034"/>
                    </a:lnTo>
                    <a:lnTo>
                      <a:pt x="301" y="9766"/>
                    </a:lnTo>
                    <a:lnTo>
                      <a:pt x="75" y="10466"/>
                    </a:lnTo>
                    <a:lnTo>
                      <a:pt x="0" y="11198"/>
                    </a:lnTo>
                    <a:lnTo>
                      <a:pt x="75" y="11579"/>
                    </a:lnTo>
                    <a:lnTo>
                      <a:pt x="151" y="11929"/>
                    </a:lnTo>
                    <a:lnTo>
                      <a:pt x="226" y="12311"/>
                    </a:lnTo>
                    <a:lnTo>
                      <a:pt x="376" y="12661"/>
                    </a:lnTo>
                    <a:lnTo>
                      <a:pt x="602" y="13011"/>
                    </a:lnTo>
                    <a:lnTo>
                      <a:pt x="903" y="13393"/>
                    </a:lnTo>
                    <a:lnTo>
                      <a:pt x="1204" y="13743"/>
                    </a:lnTo>
                    <a:lnTo>
                      <a:pt x="1580" y="14092"/>
                    </a:lnTo>
                    <a:lnTo>
                      <a:pt x="2032" y="14442"/>
                    </a:lnTo>
                    <a:lnTo>
                      <a:pt x="3086" y="15142"/>
                    </a:lnTo>
                    <a:lnTo>
                      <a:pt x="3763" y="15492"/>
                    </a:lnTo>
                    <a:lnTo>
                      <a:pt x="4440" y="15810"/>
                    </a:lnTo>
                    <a:lnTo>
                      <a:pt x="5193" y="16160"/>
                    </a:lnTo>
                    <a:lnTo>
                      <a:pt x="6021" y="16478"/>
                    </a:lnTo>
                    <a:lnTo>
                      <a:pt x="6924" y="16796"/>
                    </a:lnTo>
                    <a:lnTo>
                      <a:pt x="7902" y="17115"/>
                    </a:lnTo>
                    <a:lnTo>
                      <a:pt x="8956" y="17433"/>
                    </a:lnTo>
                    <a:lnTo>
                      <a:pt x="8730" y="17973"/>
                    </a:lnTo>
                    <a:lnTo>
                      <a:pt x="8354" y="18514"/>
                    </a:lnTo>
                    <a:lnTo>
                      <a:pt x="7978" y="19087"/>
                    </a:lnTo>
                    <a:lnTo>
                      <a:pt x="7601" y="19628"/>
                    </a:lnTo>
                    <a:lnTo>
                      <a:pt x="7075" y="20137"/>
                    </a:lnTo>
                    <a:lnTo>
                      <a:pt x="6472" y="20582"/>
                    </a:lnTo>
                    <a:lnTo>
                      <a:pt x="6096" y="20773"/>
                    </a:lnTo>
                    <a:lnTo>
                      <a:pt x="5720" y="20932"/>
                    </a:lnTo>
                    <a:lnTo>
                      <a:pt x="5344" y="21059"/>
                    </a:lnTo>
                    <a:lnTo>
                      <a:pt x="4967" y="21155"/>
                    </a:lnTo>
                    <a:lnTo>
                      <a:pt x="4892" y="21186"/>
                    </a:lnTo>
                    <a:lnTo>
                      <a:pt x="4741" y="21218"/>
                    </a:lnTo>
                    <a:lnTo>
                      <a:pt x="4741" y="21282"/>
                    </a:lnTo>
                    <a:lnTo>
                      <a:pt x="4892" y="21377"/>
                    </a:lnTo>
                    <a:lnTo>
                      <a:pt x="5043" y="21441"/>
                    </a:lnTo>
                    <a:lnTo>
                      <a:pt x="5494" y="21568"/>
                    </a:lnTo>
                    <a:lnTo>
                      <a:pt x="5795" y="21600"/>
                    </a:lnTo>
                    <a:lnTo>
                      <a:pt x="6472" y="21600"/>
                    </a:lnTo>
                    <a:lnTo>
                      <a:pt x="7150" y="21505"/>
                    </a:lnTo>
                    <a:lnTo>
                      <a:pt x="7300" y="21505"/>
                    </a:lnTo>
                    <a:lnTo>
                      <a:pt x="7526" y="21473"/>
                    </a:lnTo>
                    <a:lnTo>
                      <a:pt x="7752" y="21377"/>
                    </a:lnTo>
                    <a:lnTo>
                      <a:pt x="8053" y="21155"/>
                    </a:lnTo>
                    <a:lnTo>
                      <a:pt x="8429" y="20868"/>
                    </a:lnTo>
                    <a:lnTo>
                      <a:pt x="8730" y="20518"/>
                    </a:lnTo>
                    <a:lnTo>
                      <a:pt x="9107" y="20105"/>
                    </a:lnTo>
                    <a:lnTo>
                      <a:pt x="9859" y="18991"/>
                    </a:lnTo>
                    <a:lnTo>
                      <a:pt x="10612" y="17528"/>
                    </a:lnTo>
                    <a:lnTo>
                      <a:pt x="11214" y="17528"/>
                    </a:lnTo>
                    <a:lnTo>
                      <a:pt x="12719" y="17465"/>
                    </a:lnTo>
                    <a:lnTo>
                      <a:pt x="14375" y="17274"/>
                    </a:lnTo>
                    <a:lnTo>
                      <a:pt x="16031" y="16892"/>
                    </a:lnTo>
                    <a:lnTo>
                      <a:pt x="16934" y="16606"/>
                    </a:lnTo>
                    <a:lnTo>
                      <a:pt x="17762" y="16287"/>
                    </a:lnTo>
                    <a:lnTo>
                      <a:pt x="18514" y="15874"/>
                    </a:lnTo>
                    <a:lnTo>
                      <a:pt x="19267" y="15397"/>
                    </a:lnTo>
                    <a:lnTo>
                      <a:pt x="19869" y="14856"/>
                    </a:lnTo>
                    <a:lnTo>
                      <a:pt x="20471" y="14220"/>
                    </a:lnTo>
                    <a:lnTo>
                      <a:pt x="20923" y="13456"/>
                    </a:lnTo>
                    <a:lnTo>
                      <a:pt x="21299" y="12629"/>
                    </a:lnTo>
                    <a:lnTo>
                      <a:pt x="21600" y="11707"/>
                    </a:lnTo>
                    <a:lnTo>
                      <a:pt x="21600" y="11325"/>
                    </a:lnTo>
                    <a:lnTo>
                      <a:pt x="21525" y="10911"/>
                    </a:lnTo>
                    <a:lnTo>
                      <a:pt x="21374" y="10371"/>
                    </a:lnTo>
                    <a:lnTo>
                      <a:pt x="21148" y="9734"/>
                    </a:lnTo>
                    <a:lnTo>
                      <a:pt x="20772" y="9003"/>
                    </a:lnTo>
                    <a:lnTo>
                      <a:pt x="20245" y="8239"/>
                    </a:lnTo>
                    <a:lnTo>
                      <a:pt x="19869" y="7857"/>
                    </a:lnTo>
                    <a:lnTo>
                      <a:pt x="19493" y="74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66" name="Freeform 12"/>
              <p:cNvSpPr/>
              <p:nvPr/>
            </p:nvSpPr>
            <p:spPr>
              <a:xfrm rot="7111237">
                <a:off x="21911250" y="6558207"/>
                <a:ext cx="1938222" cy="2691018"/>
              </a:xfrm>
              <a:custGeom>
                <a:avLst/>
                <a:gdLst/>
                <a:ahLst/>
                <a:cxnLst>
                  <a:cxn ang="0">
                    <a:pos x="wd2" y="hd2"/>
                  </a:cxn>
                  <a:cxn ang="5400000">
                    <a:pos x="wd2" y="hd2"/>
                  </a:cxn>
                  <a:cxn ang="10800000">
                    <a:pos x="wd2" y="hd2"/>
                  </a:cxn>
                  <a:cxn ang="16200000">
                    <a:pos x="wd2" y="hd2"/>
                  </a:cxn>
                </a:cxnLst>
                <a:rect l="0" t="0" r="r" b="b"/>
                <a:pathLst>
                  <a:path w="21600" h="21600" extrusionOk="0">
                    <a:moveTo>
                      <a:pt x="20804" y="10769"/>
                    </a:moveTo>
                    <a:lnTo>
                      <a:pt x="20262" y="10678"/>
                    </a:lnTo>
                    <a:lnTo>
                      <a:pt x="19848" y="10555"/>
                    </a:lnTo>
                    <a:lnTo>
                      <a:pt x="19688" y="10463"/>
                    </a:lnTo>
                    <a:lnTo>
                      <a:pt x="19529" y="10402"/>
                    </a:lnTo>
                    <a:lnTo>
                      <a:pt x="19402" y="10310"/>
                    </a:lnTo>
                    <a:lnTo>
                      <a:pt x="19306" y="10188"/>
                    </a:lnTo>
                    <a:lnTo>
                      <a:pt x="19242" y="10096"/>
                    </a:lnTo>
                    <a:lnTo>
                      <a:pt x="19179" y="9974"/>
                    </a:lnTo>
                    <a:lnTo>
                      <a:pt x="19115" y="9760"/>
                    </a:lnTo>
                    <a:lnTo>
                      <a:pt x="19083" y="9515"/>
                    </a:lnTo>
                    <a:lnTo>
                      <a:pt x="19147" y="9270"/>
                    </a:lnTo>
                    <a:lnTo>
                      <a:pt x="19211" y="9056"/>
                    </a:lnTo>
                    <a:lnTo>
                      <a:pt x="19338" y="8811"/>
                    </a:lnTo>
                    <a:lnTo>
                      <a:pt x="19784" y="8169"/>
                    </a:lnTo>
                    <a:lnTo>
                      <a:pt x="19880" y="8046"/>
                    </a:lnTo>
                    <a:lnTo>
                      <a:pt x="19752" y="8046"/>
                    </a:lnTo>
                    <a:lnTo>
                      <a:pt x="19561" y="7985"/>
                    </a:lnTo>
                    <a:lnTo>
                      <a:pt x="19497" y="7924"/>
                    </a:lnTo>
                    <a:lnTo>
                      <a:pt x="19434" y="7832"/>
                    </a:lnTo>
                    <a:lnTo>
                      <a:pt x="19338" y="7557"/>
                    </a:lnTo>
                    <a:lnTo>
                      <a:pt x="19338" y="7312"/>
                    </a:lnTo>
                    <a:lnTo>
                      <a:pt x="19370" y="7037"/>
                    </a:lnTo>
                    <a:lnTo>
                      <a:pt x="19402" y="6731"/>
                    </a:lnTo>
                    <a:lnTo>
                      <a:pt x="19688" y="5813"/>
                    </a:lnTo>
                    <a:lnTo>
                      <a:pt x="19912" y="5293"/>
                    </a:lnTo>
                    <a:lnTo>
                      <a:pt x="20166" y="4773"/>
                    </a:lnTo>
                    <a:lnTo>
                      <a:pt x="19720" y="5201"/>
                    </a:lnTo>
                    <a:lnTo>
                      <a:pt x="19274" y="5538"/>
                    </a:lnTo>
                    <a:lnTo>
                      <a:pt x="18860" y="5813"/>
                    </a:lnTo>
                    <a:lnTo>
                      <a:pt x="18478" y="6027"/>
                    </a:lnTo>
                    <a:lnTo>
                      <a:pt x="18127" y="6180"/>
                    </a:lnTo>
                    <a:lnTo>
                      <a:pt x="17809" y="6272"/>
                    </a:lnTo>
                    <a:lnTo>
                      <a:pt x="17490" y="6333"/>
                    </a:lnTo>
                    <a:lnTo>
                      <a:pt x="17235" y="6364"/>
                    </a:lnTo>
                    <a:lnTo>
                      <a:pt x="16981" y="6364"/>
                    </a:lnTo>
                    <a:lnTo>
                      <a:pt x="16758" y="6333"/>
                    </a:lnTo>
                    <a:lnTo>
                      <a:pt x="16407" y="6272"/>
                    </a:lnTo>
                    <a:lnTo>
                      <a:pt x="16184" y="6180"/>
                    </a:lnTo>
                    <a:lnTo>
                      <a:pt x="16120" y="6150"/>
                    </a:lnTo>
                    <a:lnTo>
                      <a:pt x="16025" y="6333"/>
                    </a:lnTo>
                    <a:lnTo>
                      <a:pt x="15865" y="6578"/>
                    </a:lnTo>
                    <a:lnTo>
                      <a:pt x="15356" y="7159"/>
                    </a:lnTo>
                    <a:lnTo>
                      <a:pt x="14782" y="7741"/>
                    </a:lnTo>
                    <a:lnTo>
                      <a:pt x="14368" y="8138"/>
                    </a:lnTo>
                    <a:lnTo>
                      <a:pt x="14241" y="8230"/>
                    </a:lnTo>
                    <a:lnTo>
                      <a:pt x="14145" y="8261"/>
                    </a:lnTo>
                    <a:lnTo>
                      <a:pt x="14113" y="8230"/>
                    </a:lnTo>
                    <a:lnTo>
                      <a:pt x="14081" y="8138"/>
                    </a:lnTo>
                    <a:lnTo>
                      <a:pt x="14050" y="7985"/>
                    </a:lnTo>
                    <a:lnTo>
                      <a:pt x="14050" y="7893"/>
                    </a:lnTo>
                    <a:lnTo>
                      <a:pt x="14177" y="7679"/>
                    </a:lnTo>
                    <a:lnTo>
                      <a:pt x="14304" y="7435"/>
                    </a:lnTo>
                    <a:lnTo>
                      <a:pt x="14496" y="6853"/>
                    </a:lnTo>
                    <a:lnTo>
                      <a:pt x="14655" y="6180"/>
                    </a:lnTo>
                    <a:lnTo>
                      <a:pt x="14782" y="5507"/>
                    </a:lnTo>
                    <a:lnTo>
                      <a:pt x="14942" y="4314"/>
                    </a:lnTo>
                    <a:lnTo>
                      <a:pt x="15005" y="3824"/>
                    </a:lnTo>
                    <a:lnTo>
                      <a:pt x="14400" y="4253"/>
                    </a:lnTo>
                    <a:lnTo>
                      <a:pt x="13922" y="4559"/>
                    </a:lnTo>
                    <a:lnTo>
                      <a:pt x="13540" y="4742"/>
                    </a:lnTo>
                    <a:lnTo>
                      <a:pt x="13221" y="4803"/>
                    </a:lnTo>
                    <a:lnTo>
                      <a:pt x="13094" y="4803"/>
                    </a:lnTo>
                    <a:lnTo>
                      <a:pt x="12903" y="4742"/>
                    </a:lnTo>
                    <a:lnTo>
                      <a:pt x="12807" y="4681"/>
                    </a:lnTo>
                    <a:lnTo>
                      <a:pt x="12680" y="4497"/>
                    </a:lnTo>
                    <a:lnTo>
                      <a:pt x="12616" y="4283"/>
                    </a:lnTo>
                    <a:lnTo>
                      <a:pt x="12584" y="4039"/>
                    </a:lnTo>
                    <a:lnTo>
                      <a:pt x="12584" y="3763"/>
                    </a:lnTo>
                    <a:lnTo>
                      <a:pt x="12616" y="3243"/>
                    </a:lnTo>
                    <a:lnTo>
                      <a:pt x="12712" y="2845"/>
                    </a:lnTo>
                    <a:lnTo>
                      <a:pt x="12743" y="2692"/>
                    </a:lnTo>
                    <a:lnTo>
                      <a:pt x="12616" y="2815"/>
                    </a:lnTo>
                    <a:lnTo>
                      <a:pt x="12457" y="2907"/>
                    </a:lnTo>
                    <a:lnTo>
                      <a:pt x="12202" y="3029"/>
                    </a:lnTo>
                    <a:lnTo>
                      <a:pt x="12074" y="3029"/>
                    </a:lnTo>
                    <a:lnTo>
                      <a:pt x="11947" y="2998"/>
                    </a:lnTo>
                    <a:lnTo>
                      <a:pt x="11851" y="2968"/>
                    </a:lnTo>
                    <a:lnTo>
                      <a:pt x="11756" y="2907"/>
                    </a:lnTo>
                    <a:lnTo>
                      <a:pt x="11565" y="2754"/>
                    </a:lnTo>
                    <a:lnTo>
                      <a:pt x="11405" y="2509"/>
                    </a:lnTo>
                    <a:lnTo>
                      <a:pt x="11278" y="2233"/>
                    </a:lnTo>
                    <a:lnTo>
                      <a:pt x="11150" y="1927"/>
                    </a:lnTo>
                    <a:lnTo>
                      <a:pt x="11055" y="1591"/>
                    </a:lnTo>
                    <a:lnTo>
                      <a:pt x="10991" y="1254"/>
                    </a:lnTo>
                    <a:lnTo>
                      <a:pt x="10896" y="642"/>
                    </a:lnTo>
                    <a:lnTo>
                      <a:pt x="10800" y="0"/>
                    </a:lnTo>
                    <a:lnTo>
                      <a:pt x="10800" y="122"/>
                    </a:lnTo>
                    <a:lnTo>
                      <a:pt x="10800" y="0"/>
                    </a:lnTo>
                    <a:lnTo>
                      <a:pt x="10704" y="642"/>
                    </a:lnTo>
                    <a:lnTo>
                      <a:pt x="10609" y="1254"/>
                    </a:lnTo>
                    <a:lnTo>
                      <a:pt x="10545" y="1591"/>
                    </a:lnTo>
                    <a:lnTo>
                      <a:pt x="10450" y="1927"/>
                    </a:lnTo>
                    <a:lnTo>
                      <a:pt x="10322" y="2233"/>
                    </a:lnTo>
                    <a:lnTo>
                      <a:pt x="10195" y="2509"/>
                    </a:lnTo>
                    <a:lnTo>
                      <a:pt x="10035" y="2754"/>
                    </a:lnTo>
                    <a:lnTo>
                      <a:pt x="9844" y="2907"/>
                    </a:lnTo>
                    <a:lnTo>
                      <a:pt x="9749" y="2968"/>
                    </a:lnTo>
                    <a:lnTo>
                      <a:pt x="9653" y="2998"/>
                    </a:lnTo>
                    <a:lnTo>
                      <a:pt x="9526" y="3029"/>
                    </a:lnTo>
                    <a:lnTo>
                      <a:pt x="9398" y="3029"/>
                    </a:lnTo>
                    <a:lnTo>
                      <a:pt x="9143" y="2907"/>
                    </a:lnTo>
                    <a:lnTo>
                      <a:pt x="8984" y="2815"/>
                    </a:lnTo>
                    <a:lnTo>
                      <a:pt x="8857" y="2692"/>
                    </a:lnTo>
                    <a:lnTo>
                      <a:pt x="8888" y="2845"/>
                    </a:lnTo>
                    <a:lnTo>
                      <a:pt x="8984" y="3243"/>
                    </a:lnTo>
                    <a:lnTo>
                      <a:pt x="9016" y="3763"/>
                    </a:lnTo>
                    <a:lnTo>
                      <a:pt x="9016" y="4039"/>
                    </a:lnTo>
                    <a:lnTo>
                      <a:pt x="8984" y="4283"/>
                    </a:lnTo>
                    <a:lnTo>
                      <a:pt x="8920" y="4497"/>
                    </a:lnTo>
                    <a:lnTo>
                      <a:pt x="8793" y="4681"/>
                    </a:lnTo>
                    <a:lnTo>
                      <a:pt x="8697" y="4742"/>
                    </a:lnTo>
                    <a:lnTo>
                      <a:pt x="8506" y="4803"/>
                    </a:lnTo>
                    <a:lnTo>
                      <a:pt x="8379" y="4803"/>
                    </a:lnTo>
                    <a:lnTo>
                      <a:pt x="8060" y="4742"/>
                    </a:lnTo>
                    <a:lnTo>
                      <a:pt x="7678" y="4559"/>
                    </a:lnTo>
                    <a:lnTo>
                      <a:pt x="7200" y="4253"/>
                    </a:lnTo>
                    <a:lnTo>
                      <a:pt x="6595" y="3824"/>
                    </a:lnTo>
                    <a:lnTo>
                      <a:pt x="6658" y="4314"/>
                    </a:lnTo>
                    <a:lnTo>
                      <a:pt x="6818" y="5507"/>
                    </a:lnTo>
                    <a:lnTo>
                      <a:pt x="6945" y="6180"/>
                    </a:lnTo>
                    <a:lnTo>
                      <a:pt x="7104" y="6853"/>
                    </a:lnTo>
                    <a:lnTo>
                      <a:pt x="7296" y="7435"/>
                    </a:lnTo>
                    <a:lnTo>
                      <a:pt x="7423" y="7679"/>
                    </a:lnTo>
                    <a:lnTo>
                      <a:pt x="7550" y="7893"/>
                    </a:lnTo>
                    <a:lnTo>
                      <a:pt x="7550" y="7985"/>
                    </a:lnTo>
                    <a:lnTo>
                      <a:pt x="7519" y="8138"/>
                    </a:lnTo>
                    <a:lnTo>
                      <a:pt x="7487" y="8230"/>
                    </a:lnTo>
                    <a:lnTo>
                      <a:pt x="7455" y="8261"/>
                    </a:lnTo>
                    <a:lnTo>
                      <a:pt x="7359" y="8230"/>
                    </a:lnTo>
                    <a:lnTo>
                      <a:pt x="7232" y="8138"/>
                    </a:lnTo>
                    <a:lnTo>
                      <a:pt x="6818" y="7741"/>
                    </a:lnTo>
                    <a:lnTo>
                      <a:pt x="6244" y="7159"/>
                    </a:lnTo>
                    <a:lnTo>
                      <a:pt x="5735" y="6578"/>
                    </a:lnTo>
                    <a:lnTo>
                      <a:pt x="5575" y="6333"/>
                    </a:lnTo>
                    <a:lnTo>
                      <a:pt x="5480" y="6150"/>
                    </a:lnTo>
                    <a:lnTo>
                      <a:pt x="5416" y="6180"/>
                    </a:lnTo>
                    <a:lnTo>
                      <a:pt x="5193" y="6272"/>
                    </a:lnTo>
                    <a:lnTo>
                      <a:pt x="4842" y="6333"/>
                    </a:lnTo>
                    <a:lnTo>
                      <a:pt x="4619" y="6364"/>
                    </a:lnTo>
                    <a:lnTo>
                      <a:pt x="4365" y="6364"/>
                    </a:lnTo>
                    <a:lnTo>
                      <a:pt x="4110" y="6333"/>
                    </a:lnTo>
                    <a:lnTo>
                      <a:pt x="3791" y="6272"/>
                    </a:lnTo>
                    <a:lnTo>
                      <a:pt x="3473" y="6180"/>
                    </a:lnTo>
                    <a:lnTo>
                      <a:pt x="3122" y="6027"/>
                    </a:lnTo>
                    <a:lnTo>
                      <a:pt x="2740" y="5813"/>
                    </a:lnTo>
                    <a:lnTo>
                      <a:pt x="2326" y="5538"/>
                    </a:lnTo>
                    <a:lnTo>
                      <a:pt x="1880" y="5201"/>
                    </a:lnTo>
                    <a:lnTo>
                      <a:pt x="1434" y="4773"/>
                    </a:lnTo>
                    <a:lnTo>
                      <a:pt x="1688" y="5293"/>
                    </a:lnTo>
                    <a:lnTo>
                      <a:pt x="1912" y="5813"/>
                    </a:lnTo>
                    <a:lnTo>
                      <a:pt x="2198" y="6731"/>
                    </a:lnTo>
                    <a:lnTo>
                      <a:pt x="2230" y="7037"/>
                    </a:lnTo>
                    <a:lnTo>
                      <a:pt x="2262" y="7312"/>
                    </a:lnTo>
                    <a:lnTo>
                      <a:pt x="2262" y="7557"/>
                    </a:lnTo>
                    <a:lnTo>
                      <a:pt x="2166" y="7832"/>
                    </a:lnTo>
                    <a:lnTo>
                      <a:pt x="2103" y="7924"/>
                    </a:lnTo>
                    <a:lnTo>
                      <a:pt x="2039" y="7985"/>
                    </a:lnTo>
                    <a:lnTo>
                      <a:pt x="1848" y="8046"/>
                    </a:lnTo>
                    <a:lnTo>
                      <a:pt x="1720" y="8046"/>
                    </a:lnTo>
                    <a:lnTo>
                      <a:pt x="1816" y="8169"/>
                    </a:lnTo>
                    <a:lnTo>
                      <a:pt x="2262" y="8811"/>
                    </a:lnTo>
                    <a:lnTo>
                      <a:pt x="2389" y="9056"/>
                    </a:lnTo>
                    <a:lnTo>
                      <a:pt x="2453" y="9270"/>
                    </a:lnTo>
                    <a:lnTo>
                      <a:pt x="2517" y="9515"/>
                    </a:lnTo>
                    <a:lnTo>
                      <a:pt x="2485" y="9760"/>
                    </a:lnTo>
                    <a:lnTo>
                      <a:pt x="2421" y="9974"/>
                    </a:lnTo>
                    <a:lnTo>
                      <a:pt x="2358" y="10096"/>
                    </a:lnTo>
                    <a:lnTo>
                      <a:pt x="2294" y="10188"/>
                    </a:lnTo>
                    <a:lnTo>
                      <a:pt x="2198" y="10310"/>
                    </a:lnTo>
                    <a:lnTo>
                      <a:pt x="2071" y="10402"/>
                    </a:lnTo>
                    <a:lnTo>
                      <a:pt x="1912" y="10463"/>
                    </a:lnTo>
                    <a:lnTo>
                      <a:pt x="1752" y="10555"/>
                    </a:lnTo>
                    <a:lnTo>
                      <a:pt x="1338" y="10678"/>
                    </a:lnTo>
                    <a:lnTo>
                      <a:pt x="796" y="10769"/>
                    </a:lnTo>
                    <a:lnTo>
                      <a:pt x="1115" y="10892"/>
                    </a:lnTo>
                    <a:lnTo>
                      <a:pt x="1848" y="11228"/>
                    </a:lnTo>
                    <a:lnTo>
                      <a:pt x="2326" y="11442"/>
                    </a:lnTo>
                    <a:lnTo>
                      <a:pt x="3218" y="11993"/>
                    </a:lnTo>
                    <a:lnTo>
                      <a:pt x="3568" y="12299"/>
                    </a:lnTo>
                    <a:lnTo>
                      <a:pt x="3727" y="12452"/>
                    </a:lnTo>
                    <a:lnTo>
                      <a:pt x="3855" y="12605"/>
                    </a:lnTo>
                    <a:lnTo>
                      <a:pt x="3919" y="12789"/>
                    </a:lnTo>
                    <a:lnTo>
                      <a:pt x="3982" y="12942"/>
                    </a:lnTo>
                    <a:lnTo>
                      <a:pt x="3982" y="13095"/>
                    </a:lnTo>
                    <a:lnTo>
                      <a:pt x="3950" y="13278"/>
                    </a:lnTo>
                    <a:lnTo>
                      <a:pt x="3855" y="13431"/>
                    </a:lnTo>
                    <a:lnTo>
                      <a:pt x="3504" y="13768"/>
                    </a:lnTo>
                    <a:lnTo>
                      <a:pt x="3218" y="13921"/>
                    </a:lnTo>
                    <a:lnTo>
                      <a:pt x="2899" y="14074"/>
                    </a:lnTo>
                    <a:lnTo>
                      <a:pt x="2485" y="14227"/>
                    </a:lnTo>
                    <a:lnTo>
                      <a:pt x="1975" y="14349"/>
                    </a:lnTo>
                    <a:lnTo>
                      <a:pt x="1402" y="14502"/>
                    </a:lnTo>
                    <a:lnTo>
                      <a:pt x="765" y="14624"/>
                    </a:lnTo>
                    <a:lnTo>
                      <a:pt x="0" y="14747"/>
                    </a:lnTo>
                    <a:lnTo>
                      <a:pt x="478" y="14777"/>
                    </a:lnTo>
                    <a:lnTo>
                      <a:pt x="988" y="14869"/>
                    </a:lnTo>
                    <a:lnTo>
                      <a:pt x="1625" y="14992"/>
                    </a:lnTo>
                    <a:lnTo>
                      <a:pt x="2358" y="15175"/>
                    </a:lnTo>
                    <a:lnTo>
                      <a:pt x="3154" y="15450"/>
                    </a:lnTo>
                    <a:lnTo>
                      <a:pt x="3568" y="15603"/>
                    </a:lnTo>
                    <a:lnTo>
                      <a:pt x="3982" y="15787"/>
                    </a:lnTo>
                    <a:lnTo>
                      <a:pt x="4747" y="16215"/>
                    </a:lnTo>
                    <a:lnTo>
                      <a:pt x="5257" y="16215"/>
                    </a:lnTo>
                    <a:lnTo>
                      <a:pt x="5703" y="16276"/>
                    </a:lnTo>
                    <a:lnTo>
                      <a:pt x="5958" y="16307"/>
                    </a:lnTo>
                    <a:lnTo>
                      <a:pt x="6404" y="16429"/>
                    </a:lnTo>
                    <a:lnTo>
                      <a:pt x="6563" y="16552"/>
                    </a:lnTo>
                    <a:lnTo>
                      <a:pt x="6690" y="16674"/>
                    </a:lnTo>
                    <a:lnTo>
                      <a:pt x="6722" y="16735"/>
                    </a:lnTo>
                    <a:lnTo>
                      <a:pt x="6722" y="17041"/>
                    </a:lnTo>
                    <a:lnTo>
                      <a:pt x="6595" y="17256"/>
                    </a:lnTo>
                    <a:lnTo>
                      <a:pt x="6404" y="17531"/>
                    </a:lnTo>
                    <a:lnTo>
                      <a:pt x="6085" y="17867"/>
                    </a:lnTo>
                    <a:lnTo>
                      <a:pt x="6531" y="17745"/>
                    </a:lnTo>
                    <a:lnTo>
                      <a:pt x="7041" y="17623"/>
                    </a:lnTo>
                    <a:lnTo>
                      <a:pt x="7678" y="17439"/>
                    </a:lnTo>
                    <a:lnTo>
                      <a:pt x="8379" y="17225"/>
                    </a:lnTo>
                    <a:lnTo>
                      <a:pt x="9112" y="16950"/>
                    </a:lnTo>
                    <a:lnTo>
                      <a:pt x="9812" y="16644"/>
                    </a:lnTo>
                    <a:lnTo>
                      <a:pt x="10131" y="16460"/>
                    </a:lnTo>
                    <a:lnTo>
                      <a:pt x="10418" y="16276"/>
                    </a:lnTo>
                    <a:lnTo>
                      <a:pt x="10418" y="17256"/>
                    </a:lnTo>
                    <a:lnTo>
                      <a:pt x="10386" y="17959"/>
                    </a:lnTo>
                    <a:lnTo>
                      <a:pt x="10290" y="18724"/>
                    </a:lnTo>
                    <a:lnTo>
                      <a:pt x="10163" y="19489"/>
                    </a:lnTo>
                    <a:lnTo>
                      <a:pt x="9972" y="20223"/>
                    </a:lnTo>
                    <a:lnTo>
                      <a:pt x="9812" y="20529"/>
                    </a:lnTo>
                    <a:lnTo>
                      <a:pt x="9653" y="20805"/>
                    </a:lnTo>
                    <a:lnTo>
                      <a:pt x="9462" y="21019"/>
                    </a:lnTo>
                    <a:lnTo>
                      <a:pt x="9175" y="21294"/>
                    </a:lnTo>
                    <a:lnTo>
                      <a:pt x="9175" y="21355"/>
                    </a:lnTo>
                    <a:lnTo>
                      <a:pt x="9271" y="21416"/>
                    </a:lnTo>
                    <a:lnTo>
                      <a:pt x="9335" y="21478"/>
                    </a:lnTo>
                    <a:lnTo>
                      <a:pt x="9558" y="21569"/>
                    </a:lnTo>
                    <a:lnTo>
                      <a:pt x="9685" y="21600"/>
                    </a:lnTo>
                    <a:lnTo>
                      <a:pt x="9812" y="21569"/>
                    </a:lnTo>
                    <a:lnTo>
                      <a:pt x="9972" y="21539"/>
                    </a:lnTo>
                    <a:lnTo>
                      <a:pt x="10131" y="21447"/>
                    </a:lnTo>
                    <a:lnTo>
                      <a:pt x="10227" y="21416"/>
                    </a:lnTo>
                    <a:lnTo>
                      <a:pt x="10290" y="21416"/>
                    </a:lnTo>
                    <a:lnTo>
                      <a:pt x="10386" y="21355"/>
                    </a:lnTo>
                    <a:lnTo>
                      <a:pt x="10481" y="21263"/>
                    </a:lnTo>
                    <a:lnTo>
                      <a:pt x="10609" y="20988"/>
                    </a:lnTo>
                    <a:lnTo>
                      <a:pt x="10704" y="20652"/>
                    </a:lnTo>
                    <a:lnTo>
                      <a:pt x="10800" y="20193"/>
                    </a:lnTo>
                    <a:lnTo>
                      <a:pt x="10896" y="19642"/>
                    </a:lnTo>
                    <a:lnTo>
                      <a:pt x="10991" y="18969"/>
                    </a:lnTo>
                    <a:lnTo>
                      <a:pt x="11055" y="18204"/>
                    </a:lnTo>
                    <a:lnTo>
                      <a:pt x="11182" y="16276"/>
                    </a:lnTo>
                    <a:lnTo>
                      <a:pt x="11819" y="16644"/>
                    </a:lnTo>
                    <a:lnTo>
                      <a:pt x="12520" y="16950"/>
                    </a:lnTo>
                    <a:lnTo>
                      <a:pt x="13221" y="17225"/>
                    </a:lnTo>
                    <a:lnTo>
                      <a:pt x="13922" y="17439"/>
                    </a:lnTo>
                    <a:lnTo>
                      <a:pt x="14559" y="17623"/>
                    </a:lnTo>
                    <a:lnTo>
                      <a:pt x="15069" y="17745"/>
                    </a:lnTo>
                    <a:lnTo>
                      <a:pt x="15515" y="17867"/>
                    </a:lnTo>
                    <a:lnTo>
                      <a:pt x="15196" y="17531"/>
                    </a:lnTo>
                    <a:lnTo>
                      <a:pt x="15005" y="17256"/>
                    </a:lnTo>
                    <a:lnTo>
                      <a:pt x="14878" y="17041"/>
                    </a:lnTo>
                    <a:lnTo>
                      <a:pt x="14878" y="16735"/>
                    </a:lnTo>
                    <a:lnTo>
                      <a:pt x="14910" y="16674"/>
                    </a:lnTo>
                    <a:lnTo>
                      <a:pt x="15037" y="16552"/>
                    </a:lnTo>
                    <a:lnTo>
                      <a:pt x="15196" y="16429"/>
                    </a:lnTo>
                    <a:lnTo>
                      <a:pt x="15642" y="16307"/>
                    </a:lnTo>
                    <a:lnTo>
                      <a:pt x="15897" y="16276"/>
                    </a:lnTo>
                    <a:lnTo>
                      <a:pt x="16343" y="16215"/>
                    </a:lnTo>
                    <a:lnTo>
                      <a:pt x="16853" y="16215"/>
                    </a:lnTo>
                    <a:lnTo>
                      <a:pt x="17618" y="15787"/>
                    </a:lnTo>
                    <a:lnTo>
                      <a:pt x="18032" y="15603"/>
                    </a:lnTo>
                    <a:lnTo>
                      <a:pt x="18446" y="15450"/>
                    </a:lnTo>
                    <a:lnTo>
                      <a:pt x="19242" y="15175"/>
                    </a:lnTo>
                    <a:lnTo>
                      <a:pt x="19975" y="14992"/>
                    </a:lnTo>
                    <a:lnTo>
                      <a:pt x="20612" y="14869"/>
                    </a:lnTo>
                    <a:lnTo>
                      <a:pt x="21122" y="14777"/>
                    </a:lnTo>
                    <a:lnTo>
                      <a:pt x="21600" y="14747"/>
                    </a:lnTo>
                    <a:lnTo>
                      <a:pt x="20835" y="14624"/>
                    </a:lnTo>
                    <a:lnTo>
                      <a:pt x="20198" y="14502"/>
                    </a:lnTo>
                    <a:lnTo>
                      <a:pt x="19625" y="14349"/>
                    </a:lnTo>
                    <a:lnTo>
                      <a:pt x="19115" y="14227"/>
                    </a:lnTo>
                    <a:lnTo>
                      <a:pt x="18701" y="14074"/>
                    </a:lnTo>
                    <a:lnTo>
                      <a:pt x="18382" y="13921"/>
                    </a:lnTo>
                    <a:lnTo>
                      <a:pt x="18096" y="13768"/>
                    </a:lnTo>
                    <a:lnTo>
                      <a:pt x="17745" y="13431"/>
                    </a:lnTo>
                    <a:lnTo>
                      <a:pt x="17650" y="13278"/>
                    </a:lnTo>
                    <a:lnTo>
                      <a:pt x="17618" y="13095"/>
                    </a:lnTo>
                    <a:lnTo>
                      <a:pt x="17618" y="12942"/>
                    </a:lnTo>
                    <a:lnTo>
                      <a:pt x="17650" y="12789"/>
                    </a:lnTo>
                    <a:lnTo>
                      <a:pt x="17745" y="12605"/>
                    </a:lnTo>
                    <a:lnTo>
                      <a:pt x="17873" y="12452"/>
                    </a:lnTo>
                    <a:lnTo>
                      <a:pt x="18032" y="12299"/>
                    </a:lnTo>
                    <a:lnTo>
                      <a:pt x="18382" y="11993"/>
                    </a:lnTo>
                    <a:lnTo>
                      <a:pt x="19274" y="11442"/>
                    </a:lnTo>
                    <a:lnTo>
                      <a:pt x="19752" y="11228"/>
                    </a:lnTo>
                    <a:lnTo>
                      <a:pt x="20485" y="10892"/>
                    </a:lnTo>
                    <a:lnTo>
                      <a:pt x="20804" y="10769"/>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67" name="Freeform 15"/>
              <p:cNvSpPr/>
              <p:nvPr/>
            </p:nvSpPr>
            <p:spPr>
              <a:xfrm>
                <a:off x="82491" y="12209844"/>
                <a:ext cx="1286940" cy="1506164"/>
              </a:xfrm>
              <a:custGeom>
                <a:avLst/>
                <a:gdLst/>
                <a:ahLst/>
                <a:cxnLst>
                  <a:cxn ang="0">
                    <a:pos x="wd2" y="hd2"/>
                  </a:cxn>
                  <a:cxn ang="5400000">
                    <a:pos x="wd2" y="hd2"/>
                  </a:cxn>
                  <a:cxn ang="10800000">
                    <a:pos x="wd2" y="hd2"/>
                  </a:cxn>
                  <a:cxn ang="16200000">
                    <a:pos x="wd2" y="hd2"/>
                  </a:cxn>
                </a:cxnLst>
                <a:rect l="0" t="0" r="r" b="b"/>
                <a:pathLst>
                  <a:path w="21600" h="21600" extrusionOk="0">
                    <a:moveTo>
                      <a:pt x="21600" y="810"/>
                    </a:moveTo>
                    <a:lnTo>
                      <a:pt x="21396" y="608"/>
                    </a:lnTo>
                    <a:lnTo>
                      <a:pt x="21091" y="338"/>
                    </a:lnTo>
                    <a:lnTo>
                      <a:pt x="20785" y="203"/>
                    </a:lnTo>
                    <a:lnTo>
                      <a:pt x="20479" y="135"/>
                    </a:lnTo>
                    <a:lnTo>
                      <a:pt x="20072" y="68"/>
                    </a:lnTo>
                    <a:lnTo>
                      <a:pt x="19358" y="68"/>
                    </a:lnTo>
                    <a:lnTo>
                      <a:pt x="19155" y="0"/>
                    </a:lnTo>
                    <a:lnTo>
                      <a:pt x="18951" y="0"/>
                    </a:lnTo>
                    <a:lnTo>
                      <a:pt x="18543" y="68"/>
                    </a:lnTo>
                    <a:lnTo>
                      <a:pt x="16709" y="1283"/>
                    </a:lnTo>
                    <a:lnTo>
                      <a:pt x="15894" y="1958"/>
                    </a:lnTo>
                    <a:lnTo>
                      <a:pt x="14060" y="3713"/>
                    </a:lnTo>
                    <a:lnTo>
                      <a:pt x="11819" y="6008"/>
                    </a:lnTo>
                    <a:lnTo>
                      <a:pt x="10698" y="6818"/>
                    </a:lnTo>
                    <a:lnTo>
                      <a:pt x="9475" y="7493"/>
                    </a:lnTo>
                    <a:lnTo>
                      <a:pt x="8151" y="8168"/>
                    </a:lnTo>
                    <a:lnTo>
                      <a:pt x="6725" y="8708"/>
                    </a:lnTo>
                    <a:lnTo>
                      <a:pt x="5094" y="9248"/>
                    </a:lnTo>
                    <a:lnTo>
                      <a:pt x="3464" y="9720"/>
                    </a:lnTo>
                    <a:lnTo>
                      <a:pt x="0" y="10530"/>
                    </a:lnTo>
                    <a:lnTo>
                      <a:pt x="0" y="21600"/>
                    </a:lnTo>
                    <a:lnTo>
                      <a:pt x="19664" y="21600"/>
                    </a:lnTo>
                    <a:lnTo>
                      <a:pt x="19155" y="20655"/>
                    </a:lnTo>
                    <a:lnTo>
                      <a:pt x="18238" y="19440"/>
                    </a:lnTo>
                    <a:lnTo>
                      <a:pt x="17117" y="18090"/>
                    </a:lnTo>
                    <a:lnTo>
                      <a:pt x="15079" y="15120"/>
                    </a:lnTo>
                    <a:lnTo>
                      <a:pt x="14162" y="13500"/>
                    </a:lnTo>
                    <a:lnTo>
                      <a:pt x="13449" y="11947"/>
                    </a:lnTo>
                    <a:lnTo>
                      <a:pt x="12940" y="10395"/>
                    </a:lnTo>
                    <a:lnTo>
                      <a:pt x="12838" y="9585"/>
                    </a:lnTo>
                    <a:lnTo>
                      <a:pt x="12736" y="8843"/>
                    </a:lnTo>
                    <a:lnTo>
                      <a:pt x="12736" y="8100"/>
                    </a:lnTo>
                    <a:lnTo>
                      <a:pt x="12838" y="7358"/>
                    </a:lnTo>
                    <a:lnTo>
                      <a:pt x="14366" y="5603"/>
                    </a:lnTo>
                    <a:lnTo>
                      <a:pt x="15385" y="4590"/>
                    </a:lnTo>
                    <a:lnTo>
                      <a:pt x="16404" y="3645"/>
                    </a:lnTo>
                    <a:lnTo>
                      <a:pt x="17626" y="2700"/>
                    </a:lnTo>
                    <a:lnTo>
                      <a:pt x="18849" y="1958"/>
                    </a:lnTo>
                    <a:lnTo>
                      <a:pt x="20072" y="1418"/>
                    </a:lnTo>
                    <a:lnTo>
                      <a:pt x="20683" y="1283"/>
                    </a:lnTo>
                    <a:lnTo>
                      <a:pt x="21294" y="1215"/>
                    </a:lnTo>
                    <a:lnTo>
                      <a:pt x="21396" y="1215"/>
                    </a:lnTo>
                    <a:lnTo>
                      <a:pt x="21600" y="1148"/>
                    </a:lnTo>
                    <a:lnTo>
                      <a:pt x="21600" y="810"/>
                    </a:lnTo>
                    <a:close/>
                  </a:path>
                </a:pathLst>
              </a:custGeom>
              <a:solidFill>
                <a:srgbClr val="0000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68" name="Freeform 27"/>
              <p:cNvSpPr/>
              <p:nvPr/>
            </p:nvSpPr>
            <p:spPr>
              <a:xfrm>
                <a:off x="-2" y="6701923"/>
                <a:ext cx="2434194" cy="2228014"/>
              </a:xfrm>
              <a:custGeom>
                <a:avLst/>
                <a:gdLst/>
                <a:ahLst/>
                <a:cxnLst>
                  <a:cxn ang="0">
                    <a:pos x="wd2" y="hd2"/>
                  </a:cxn>
                  <a:cxn ang="5400000">
                    <a:pos x="wd2" y="hd2"/>
                  </a:cxn>
                  <a:cxn ang="10800000">
                    <a:pos x="wd2" y="hd2"/>
                  </a:cxn>
                  <a:cxn ang="16200000">
                    <a:pos x="wd2" y="hd2"/>
                  </a:cxn>
                </a:cxnLst>
                <a:rect l="0" t="0" r="r" b="b"/>
                <a:pathLst>
                  <a:path w="21600" h="21600" extrusionOk="0">
                    <a:moveTo>
                      <a:pt x="21600" y="20144"/>
                    </a:moveTo>
                    <a:lnTo>
                      <a:pt x="21174" y="19853"/>
                    </a:lnTo>
                    <a:lnTo>
                      <a:pt x="20534" y="19388"/>
                    </a:lnTo>
                    <a:lnTo>
                      <a:pt x="19824" y="18689"/>
                    </a:lnTo>
                    <a:lnTo>
                      <a:pt x="19468" y="18281"/>
                    </a:lnTo>
                    <a:lnTo>
                      <a:pt x="19184" y="17757"/>
                    </a:lnTo>
                    <a:lnTo>
                      <a:pt x="18900" y="17292"/>
                    </a:lnTo>
                    <a:lnTo>
                      <a:pt x="18616" y="16709"/>
                    </a:lnTo>
                    <a:lnTo>
                      <a:pt x="18474" y="16069"/>
                    </a:lnTo>
                    <a:lnTo>
                      <a:pt x="18403" y="15429"/>
                    </a:lnTo>
                    <a:lnTo>
                      <a:pt x="18403" y="14730"/>
                    </a:lnTo>
                    <a:lnTo>
                      <a:pt x="18545" y="13973"/>
                    </a:lnTo>
                    <a:lnTo>
                      <a:pt x="18758" y="13158"/>
                    </a:lnTo>
                    <a:lnTo>
                      <a:pt x="19184" y="12285"/>
                    </a:lnTo>
                    <a:lnTo>
                      <a:pt x="18687" y="11644"/>
                    </a:lnTo>
                    <a:lnTo>
                      <a:pt x="18047" y="10946"/>
                    </a:lnTo>
                    <a:lnTo>
                      <a:pt x="17266" y="10189"/>
                    </a:lnTo>
                    <a:lnTo>
                      <a:pt x="16342" y="9432"/>
                    </a:lnTo>
                    <a:lnTo>
                      <a:pt x="15845" y="9082"/>
                    </a:lnTo>
                    <a:lnTo>
                      <a:pt x="14708" y="8500"/>
                    </a:lnTo>
                    <a:lnTo>
                      <a:pt x="14068" y="8326"/>
                    </a:lnTo>
                    <a:lnTo>
                      <a:pt x="13500" y="8209"/>
                    </a:lnTo>
                    <a:lnTo>
                      <a:pt x="12789" y="8151"/>
                    </a:lnTo>
                    <a:lnTo>
                      <a:pt x="9663" y="8209"/>
                    </a:lnTo>
                    <a:lnTo>
                      <a:pt x="9024" y="8209"/>
                    </a:lnTo>
                    <a:lnTo>
                      <a:pt x="9024" y="8035"/>
                    </a:lnTo>
                    <a:lnTo>
                      <a:pt x="9308" y="7976"/>
                    </a:lnTo>
                    <a:lnTo>
                      <a:pt x="9947" y="7860"/>
                    </a:lnTo>
                    <a:lnTo>
                      <a:pt x="10374" y="7743"/>
                    </a:lnTo>
                    <a:lnTo>
                      <a:pt x="10871" y="7569"/>
                    </a:lnTo>
                    <a:lnTo>
                      <a:pt x="11439" y="7336"/>
                    </a:lnTo>
                    <a:lnTo>
                      <a:pt x="12505" y="6754"/>
                    </a:lnTo>
                    <a:lnTo>
                      <a:pt x="13074" y="6288"/>
                    </a:lnTo>
                    <a:lnTo>
                      <a:pt x="13216" y="6055"/>
                    </a:lnTo>
                    <a:lnTo>
                      <a:pt x="13358" y="5880"/>
                    </a:lnTo>
                    <a:lnTo>
                      <a:pt x="13429" y="5647"/>
                    </a:lnTo>
                    <a:lnTo>
                      <a:pt x="13429" y="5298"/>
                    </a:lnTo>
                    <a:lnTo>
                      <a:pt x="13358" y="5007"/>
                    </a:lnTo>
                    <a:lnTo>
                      <a:pt x="13216" y="4774"/>
                    </a:lnTo>
                    <a:lnTo>
                      <a:pt x="13003" y="4541"/>
                    </a:lnTo>
                    <a:lnTo>
                      <a:pt x="13216" y="4483"/>
                    </a:lnTo>
                    <a:lnTo>
                      <a:pt x="13784" y="4250"/>
                    </a:lnTo>
                    <a:lnTo>
                      <a:pt x="14637" y="4134"/>
                    </a:lnTo>
                    <a:lnTo>
                      <a:pt x="15063" y="4134"/>
                    </a:lnTo>
                    <a:lnTo>
                      <a:pt x="15561" y="4250"/>
                    </a:lnTo>
                    <a:lnTo>
                      <a:pt x="15703" y="4308"/>
                    </a:lnTo>
                    <a:lnTo>
                      <a:pt x="15774" y="4250"/>
                    </a:lnTo>
                    <a:lnTo>
                      <a:pt x="15561" y="4075"/>
                    </a:lnTo>
                    <a:lnTo>
                      <a:pt x="14495" y="3319"/>
                    </a:lnTo>
                    <a:lnTo>
                      <a:pt x="12932" y="2445"/>
                    </a:lnTo>
                    <a:lnTo>
                      <a:pt x="12292" y="2096"/>
                    </a:lnTo>
                    <a:lnTo>
                      <a:pt x="11795" y="1921"/>
                    </a:lnTo>
                    <a:lnTo>
                      <a:pt x="11084" y="1805"/>
                    </a:lnTo>
                    <a:lnTo>
                      <a:pt x="10232" y="1805"/>
                    </a:lnTo>
                    <a:lnTo>
                      <a:pt x="9876" y="1863"/>
                    </a:lnTo>
                    <a:lnTo>
                      <a:pt x="9450" y="1980"/>
                    </a:lnTo>
                    <a:lnTo>
                      <a:pt x="9166" y="2096"/>
                    </a:lnTo>
                    <a:lnTo>
                      <a:pt x="8882" y="2329"/>
                    </a:lnTo>
                    <a:lnTo>
                      <a:pt x="8455" y="2562"/>
                    </a:lnTo>
                    <a:lnTo>
                      <a:pt x="7816" y="2795"/>
                    </a:lnTo>
                    <a:lnTo>
                      <a:pt x="6963" y="3027"/>
                    </a:lnTo>
                    <a:lnTo>
                      <a:pt x="6111" y="3027"/>
                    </a:lnTo>
                    <a:lnTo>
                      <a:pt x="5684" y="2969"/>
                    </a:lnTo>
                    <a:lnTo>
                      <a:pt x="5258" y="2853"/>
                    </a:lnTo>
                    <a:lnTo>
                      <a:pt x="4832" y="2620"/>
                    </a:lnTo>
                    <a:lnTo>
                      <a:pt x="4476" y="2329"/>
                    </a:lnTo>
                    <a:lnTo>
                      <a:pt x="4192" y="1921"/>
                    </a:lnTo>
                    <a:lnTo>
                      <a:pt x="3979" y="1397"/>
                    </a:lnTo>
                    <a:lnTo>
                      <a:pt x="3837" y="757"/>
                    </a:lnTo>
                    <a:lnTo>
                      <a:pt x="3766" y="0"/>
                    </a:lnTo>
                    <a:lnTo>
                      <a:pt x="3553" y="233"/>
                    </a:lnTo>
                    <a:lnTo>
                      <a:pt x="2913" y="815"/>
                    </a:lnTo>
                    <a:lnTo>
                      <a:pt x="2416" y="1223"/>
                    </a:lnTo>
                    <a:lnTo>
                      <a:pt x="1847" y="1630"/>
                    </a:lnTo>
                    <a:lnTo>
                      <a:pt x="1137" y="2038"/>
                    </a:lnTo>
                    <a:lnTo>
                      <a:pt x="284" y="2387"/>
                    </a:lnTo>
                    <a:lnTo>
                      <a:pt x="0" y="2562"/>
                    </a:lnTo>
                    <a:lnTo>
                      <a:pt x="0" y="21076"/>
                    </a:lnTo>
                    <a:lnTo>
                      <a:pt x="711" y="21367"/>
                    </a:lnTo>
                    <a:lnTo>
                      <a:pt x="1208" y="21600"/>
                    </a:lnTo>
                    <a:lnTo>
                      <a:pt x="1421" y="21600"/>
                    </a:lnTo>
                    <a:lnTo>
                      <a:pt x="1350" y="21484"/>
                    </a:lnTo>
                    <a:lnTo>
                      <a:pt x="995" y="21192"/>
                    </a:lnTo>
                    <a:lnTo>
                      <a:pt x="711" y="20494"/>
                    </a:lnTo>
                    <a:lnTo>
                      <a:pt x="711" y="19679"/>
                    </a:lnTo>
                    <a:lnTo>
                      <a:pt x="782" y="19446"/>
                    </a:lnTo>
                    <a:lnTo>
                      <a:pt x="1350" y="19562"/>
                    </a:lnTo>
                    <a:lnTo>
                      <a:pt x="1705" y="19504"/>
                    </a:lnTo>
                    <a:lnTo>
                      <a:pt x="2132" y="19329"/>
                    </a:lnTo>
                    <a:lnTo>
                      <a:pt x="2345" y="19213"/>
                    </a:lnTo>
                    <a:lnTo>
                      <a:pt x="2558" y="19038"/>
                    </a:lnTo>
                    <a:lnTo>
                      <a:pt x="2700" y="18805"/>
                    </a:lnTo>
                    <a:lnTo>
                      <a:pt x="2913" y="18573"/>
                    </a:lnTo>
                    <a:lnTo>
                      <a:pt x="3055" y="18223"/>
                    </a:lnTo>
                    <a:lnTo>
                      <a:pt x="3126" y="17816"/>
                    </a:lnTo>
                    <a:lnTo>
                      <a:pt x="3268" y="17233"/>
                    </a:lnTo>
                    <a:lnTo>
                      <a:pt x="3339" y="16709"/>
                    </a:lnTo>
                    <a:lnTo>
                      <a:pt x="3339" y="15894"/>
                    </a:lnTo>
                    <a:lnTo>
                      <a:pt x="3197" y="15370"/>
                    </a:lnTo>
                    <a:lnTo>
                      <a:pt x="3197" y="15137"/>
                    </a:lnTo>
                    <a:lnTo>
                      <a:pt x="3268" y="15079"/>
                    </a:lnTo>
                    <a:lnTo>
                      <a:pt x="3339" y="15079"/>
                    </a:lnTo>
                    <a:lnTo>
                      <a:pt x="3411" y="15137"/>
                    </a:lnTo>
                    <a:lnTo>
                      <a:pt x="3624" y="15545"/>
                    </a:lnTo>
                    <a:lnTo>
                      <a:pt x="4761" y="17932"/>
                    </a:lnTo>
                    <a:lnTo>
                      <a:pt x="5045" y="18456"/>
                    </a:lnTo>
                    <a:lnTo>
                      <a:pt x="5400" y="18864"/>
                    </a:lnTo>
                    <a:lnTo>
                      <a:pt x="5826" y="19271"/>
                    </a:lnTo>
                    <a:lnTo>
                      <a:pt x="6395" y="19620"/>
                    </a:lnTo>
                    <a:lnTo>
                      <a:pt x="6892" y="19912"/>
                    </a:lnTo>
                    <a:lnTo>
                      <a:pt x="7532" y="20144"/>
                    </a:lnTo>
                    <a:lnTo>
                      <a:pt x="8739" y="20610"/>
                    </a:lnTo>
                    <a:lnTo>
                      <a:pt x="9876" y="20901"/>
                    </a:lnTo>
                    <a:lnTo>
                      <a:pt x="10871" y="21076"/>
                    </a:lnTo>
                    <a:lnTo>
                      <a:pt x="11795" y="21251"/>
                    </a:lnTo>
                    <a:lnTo>
                      <a:pt x="12576" y="20610"/>
                    </a:lnTo>
                    <a:lnTo>
                      <a:pt x="13429" y="20144"/>
                    </a:lnTo>
                    <a:lnTo>
                      <a:pt x="14211" y="19737"/>
                    </a:lnTo>
                    <a:lnTo>
                      <a:pt x="15063" y="19504"/>
                    </a:lnTo>
                    <a:lnTo>
                      <a:pt x="15845" y="19271"/>
                    </a:lnTo>
                    <a:lnTo>
                      <a:pt x="16555" y="19213"/>
                    </a:lnTo>
                    <a:lnTo>
                      <a:pt x="17337" y="19155"/>
                    </a:lnTo>
                    <a:lnTo>
                      <a:pt x="17976" y="19155"/>
                    </a:lnTo>
                    <a:lnTo>
                      <a:pt x="18687" y="19271"/>
                    </a:lnTo>
                    <a:lnTo>
                      <a:pt x="19255" y="19329"/>
                    </a:lnTo>
                    <a:lnTo>
                      <a:pt x="20321" y="19620"/>
                    </a:lnTo>
                    <a:lnTo>
                      <a:pt x="21103" y="19912"/>
                    </a:lnTo>
                    <a:lnTo>
                      <a:pt x="21600" y="20144"/>
                    </a:lnTo>
                    <a:close/>
                  </a:path>
                </a:pathLst>
              </a:custGeom>
              <a:solidFill>
                <a:srgbClr val="ED4600">
                  <a:alpha val="2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69" name="Freeform 51"/>
              <p:cNvSpPr/>
              <p:nvPr/>
            </p:nvSpPr>
            <p:spPr>
              <a:xfrm>
                <a:off x="-2" y="2827875"/>
                <a:ext cx="1333198" cy="2642926"/>
              </a:xfrm>
              <a:custGeom>
                <a:avLst/>
                <a:gdLst/>
                <a:ahLst/>
                <a:cxnLst>
                  <a:cxn ang="0">
                    <a:pos x="wd2" y="hd2"/>
                  </a:cxn>
                  <a:cxn ang="5400000">
                    <a:pos x="wd2" y="hd2"/>
                  </a:cxn>
                  <a:cxn ang="10800000">
                    <a:pos x="wd2" y="hd2"/>
                  </a:cxn>
                  <a:cxn ang="16200000">
                    <a:pos x="wd2" y="hd2"/>
                  </a:cxn>
                </a:cxnLst>
                <a:rect l="0" t="0" r="r" b="b"/>
                <a:pathLst>
                  <a:path w="21600" h="21600" extrusionOk="0">
                    <a:moveTo>
                      <a:pt x="18862" y="7903"/>
                    </a:moveTo>
                    <a:lnTo>
                      <a:pt x="19369" y="7750"/>
                    </a:lnTo>
                    <a:lnTo>
                      <a:pt x="19775" y="7520"/>
                    </a:lnTo>
                    <a:lnTo>
                      <a:pt x="20079" y="7328"/>
                    </a:lnTo>
                    <a:lnTo>
                      <a:pt x="20383" y="7098"/>
                    </a:lnTo>
                    <a:lnTo>
                      <a:pt x="20586" y="6561"/>
                    </a:lnTo>
                    <a:lnTo>
                      <a:pt x="20687" y="6254"/>
                    </a:lnTo>
                    <a:lnTo>
                      <a:pt x="20586" y="5755"/>
                    </a:lnTo>
                    <a:lnTo>
                      <a:pt x="20383" y="5256"/>
                    </a:lnTo>
                    <a:lnTo>
                      <a:pt x="19572" y="4335"/>
                    </a:lnTo>
                    <a:lnTo>
                      <a:pt x="19065" y="3952"/>
                    </a:lnTo>
                    <a:lnTo>
                      <a:pt x="18558" y="3645"/>
                    </a:lnTo>
                    <a:lnTo>
                      <a:pt x="18051" y="3453"/>
                    </a:lnTo>
                    <a:lnTo>
                      <a:pt x="17746" y="3376"/>
                    </a:lnTo>
                    <a:lnTo>
                      <a:pt x="17138" y="3376"/>
                    </a:lnTo>
                    <a:lnTo>
                      <a:pt x="16732" y="3415"/>
                    </a:lnTo>
                    <a:lnTo>
                      <a:pt x="15921" y="3568"/>
                    </a:lnTo>
                    <a:lnTo>
                      <a:pt x="14907" y="3798"/>
                    </a:lnTo>
                    <a:lnTo>
                      <a:pt x="13994" y="4067"/>
                    </a:lnTo>
                    <a:lnTo>
                      <a:pt x="12068" y="4681"/>
                    </a:lnTo>
                    <a:lnTo>
                      <a:pt x="10749" y="5141"/>
                    </a:lnTo>
                    <a:lnTo>
                      <a:pt x="10749" y="5179"/>
                    </a:lnTo>
                    <a:lnTo>
                      <a:pt x="9837" y="5525"/>
                    </a:lnTo>
                    <a:lnTo>
                      <a:pt x="9228" y="5832"/>
                    </a:lnTo>
                    <a:lnTo>
                      <a:pt x="8721" y="6100"/>
                    </a:lnTo>
                    <a:lnTo>
                      <a:pt x="8315" y="6330"/>
                    </a:lnTo>
                    <a:lnTo>
                      <a:pt x="7910" y="6676"/>
                    </a:lnTo>
                    <a:lnTo>
                      <a:pt x="7707" y="6791"/>
                    </a:lnTo>
                    <a:lnTo>
                      <a:pt x="7606" y="6829"/>
                    </a:lnTo>
                    <a:lnTo>
                      <a:pt x="7403" y="6867"/>
                    </a:lnTo>
                    <a:lnTo>
                      <a:pt x="7301" y="6829"/>
                    </a:lnTo>
                    <a:lnTo>
                      <a:pt x="7301" y="6791"/>
                    </a:lnTo>
                    <a:lnTo>
                      <a:pt x="7504" y="6445"/>
                    </a:lnTo>
                    <a:lnTo>
                      <a:pt x="8721" y="4527"/>
                    </a:lnTo>
                    <a:lnTo>
                      <a:pt x="8823" y="4144"/>
                    </a:lnTo>
                    <a:lnTo>
                      <a:pt x="8823" y="3721"/>
                    </a:lnTo>
                    <a:lnTo>
                      <a:pt x="8721" y="3338"/>
                    </a:lnTo>
                    <a:lnTo>
                      <a:pt x="8417" y="2916"/>
                    </a:lnTo>
                    <a:lnTo>
                      <a:pt x="8011" y="2532"/>
                    </a:lnTo>
                    <a:lnTo>
                      <a:pt x="7504" y="2187"/>
                    </a:lnTo>
                    <a:lnTo>
                      <a:pt x="6896" y="1803"/>
                    </a:lnTo>
                    <a:lnTo>
                      <a:pt x="6287" y="1458"/>
                    </a:lnTo>
                    <a:lnTo>
                      <a:pt x="5070" y="882"/>
                    </a:lnTo>
                    <a:lnTo>
                      <a:pt x="3955" y="422"/>
                    </a:lnTo>
                    <a:lnTo>
                      <a:pt x="2839" y="0"/>
                    </a:lnTo>
                    <a:lnTo>
                      <a:pt x="1420" y="77"/>
                    </a:lnTo>
                    <a:lnTo>
                      <a:pt x="0" y="115"/>
                    </a:lnTo>
                    <a:lnTo>
                      <a:pt x="0" y="15730"/>
                    </a:lnTo>
                    <a:lnTo>
                      <a:pt x="913" y="15538"/>
                    </a:lnTo>
                    <a:lnTo>
                      <a:pt x="1724" y="15346"/>
                    </a:lnTo>
                    <a:lnTo>
                      <a:pt x="2434" y="15116"/>
                    </a:lnTo>
                    <a:lnTo>
                      <a:pt x="3042" y="14886"/>
                    </a:lnTo>
                    <a:lnTo>
                      <a:pt x="4056" y="14464"/>
                    </a:lnTo>
                    <a:lnTo>
                      <a:pt x="4665" y="14157"/>
                    </a:lnTo>
                    <a:lnTo>
                      <a:pt x="5172" y="14656"/>
                    </a:lnTo>
                    <a:lnTo>
                      <a:pt x="5983" y="15423"/>
                    </a:lnTo>
                    <a:lnTo>
                      <a:pt x="6896" y="16382"/>
                    </a:lnTo>
                    <a:lnTo>
                      <a:pt x="7707" y="17418"/>
                    </a:lnTo>
                    <a:lnTo>
                      <a:pt x="8011" y="17994"/>
                    </a:lnTo>
                    <a:lnTo>
                      <a:pt x="8315" y="18531"/>
                    </a:lnTo>
                    <a:lnTo>
                      <a:pt x="8518" y="19068"/>
                    </a:lnTo>
                    <a:lnTo>
                      <a:pt x="8620" y="19567"/>
                    </a:lnTo>
                    <a:lnTo>
                      <a:pt x="8518" y="20065"/>
                    </a:lnTo>
                    <a:lnTo>
                      <a:pt x="8417" y="20526"/>
                    </a:lnTo>
                    <a:lnTo>
                      <a:pt x="8113" y="20909"/>
                    </a:lnTo>
                    <a:lnTo>
                      <a:pt x="7606" y="21255"/>
                    </a:lnTo>
                    <a:lnTo>
                      <a:pt x="7504" y="21293"/>
                    </a:lnTo>
                    <a:lnTo>
                      <a:pt x="7504" y="21408"/>
                    </a:lnTo>
                    <a:lnTo>
                      <a:pt x="7606" y="21485"/>
                    </a:lnTo>
                    <a:lnTo>
                      <a:pt x="7707" y="21523"/>
                    </a:lnTo>
                    <a:lnTo>
                      <a:pt x="7910" y="21562"/>
                    </a:lnTo>
                    <a:lnTo>
                      <a:pt x="8315" y="21600"/>
                    </a:lnTo>
                    <a:lnTo>
                      <a:pt x="9127" y="21600"/>
                    </a:lnTo>
                    <a:lnTo>
                      <a:pt x="9532" y="21562"/>
                    </a:lnTo>
                    <a:lnTo>
                      <a:pt x="10039" y="21485"/>
                    </a:lnTo>
                    <a:lnTo>
                      <a:pt x="10445" y="21331"/>
                    </a:lnTo>
                    <a:lnTo>
                      <a:pt x="10851" y="21140"/>
                    </a:lnTo>
                    <a:lnTo>
                      <a:pt x="11054" y="21063"/>
                    </a:lnTo>
                    <a:lnTo>
                      <a:pt x="11662" y="20909"/>
                    </a:lnTo>
                    <a:lnTo>
                      <a:pt x="11763" y="20718"/>
                    </a:lnTo>
                    <a:lnTo>
                      <a:pt x="11763" y="20296"/>
                    </a:lnTo>
                    <a:lnTo>
                      <a:pt x="11662" y="19797"/>
                    </a:lnTo>
                    <a:lnTo>
                      <a:pt x="11358" y="19145"/>
                    </a:lnTo>
                    <a:lnTo>
                      <a:pt x="10952" y="18377"/>
                    </a:lnTo>
                    <a:lnTo>
                      <a:pt x="10344" y="17456"/>
                    </a:lnTo>
                    <a:lnTo>
                      <a:pt x="9532" y="16382"/>
                    </a:lnTo>
                    <a:lnTo>
                      <a:pt x="8518" y="15193"/>
                    </a:lnTo>
                    <a:lnTo>
                      <a:pt x="7301" y="13812"/>
                    </a:lnTo>
                    <a:lnTo>
                      <a:pt x="8823" y="13927"/>
                    </a:lnTo>
                    <a:lnTo>
                      <a:pt x="11054" y="13927"/>
                    </a:lnTo>
                    <a:lnTo>
                      <a:pt x="12270" y="13850"/>
                    </a:lnTo>
                    <a:lnTo>
                      <a:pt x="13487" y="13697"/>
                    </a:lnTo>
                    <a:lnTo>
                      <a:pt x="14096" y="13582"/>
                    </a:lnTo>
                    <a:lnTo>
                      <a:pt x="14603" y="13466"/>
                    </a:lnTo>
                    <a:lnTo>
                      <a:pt x="15617" y="13083"/>
                    </a:lnTo>
                    <a:lnTo>
                      <a:pt x="16631" y="12661"/>
                    </a:lnTo>
                    <a:lnTo>
                      <a:pt x="17746" y="12277"/>
                    </a:lnTo>
                    <a:lnTo>
                      <a:pt x="18761" y="11970"/>
                    </a:lnTo>
                    <a:lnTo>
                      <a:pt x="19673" y="11740"/>
                    </a:lnTo>
                    <a:lnTo>
                      <a:pt x="21093" y="11471"/>
                    </a:lnTo>
                    <a:lnTo>
                      <a:pt x="21600" y="11395"/>
                    </a:lnTo>
                    <a:lnTo>
                      <a:pt x="20079" y="11241"/>
                    </a:lnTo>
                    <a:lnTo>
                      <a:pt x="18862" y="11011"/>
                    </a:lnTo>
                    <a:lnTo>
                      <a:pt x="17949" y="10781"/>
                    </a:lnTo>
                    <a:lnTo>
                      <a:pt x="17239" y="10551"/>
                    </a:lnTo>
                    <a:lnTo>
                      <a:pt x="16732" y="10282"/>
                    </a:lnTo>
                    <a:lnTo>
                      <a:pt x="16428" y="10013"/>
                    </a:lnTo>
                    <a:lnTo>
                      <a:pt x="16327" y="9745"/>
                    </a:lnTo>
                    <a:lnTo>
                      <a:pt x="16428" y="9476"/>
                    </a:lnTo>
                    <a:lnTo>
                      <a:pt x="16530" y="9169"/>
                    </a:lnTo>
                    <a:lnTo>
                      <a:pt x="16732" y="8939"/>
                    </a:lnTo>
                    <a:lnTo>
                      <a:pt x="17138" y="8671"/>
                    </a:lnTo>
                    <a:lnTo>
                      <a:pt x="17442" y="8479"/>
                    </a:lnTo>
                    <a:lnTo>
                      <a:pt x="18152" y="8095"/>
                    </a:lnTo>
                    <a:lnTo>
                      <a:pt x="18862" y="7903"/>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70" name="Freeform 43"/>
              <p:cNvSpPr/>
              <p:nvPr/>
            </p:nvSpPr>
            <p:spPr>
              <a:xfrm>
                <a:off x="46255" y="-2"/>
                <a:ext cx="2798806" cy="1500679"/>
              </a:xfrm>
              <a:custGeom>
                <a:avLst/>
                <a:gdLst/>
                <a:ahLst/>
                <a:cxnLst>
                  <a:cxn ang="0">
                    <a:pos x="wd2" y="hd2"/>
                  </a:cxn>
                  <a:cxn ang="5400000">
                    <a:pos x="wd2" y="hd2"/>
                  </a:cxn>
                  <a:cxn ang="10800000">
                    <a:pos x="wd2" y="hd2"/>
                  </a:cxn>
                  <a:cxn ang="16200000">
                    <a:pos x="wd2" y="hd2"/>
                  </a:cxn>
                </a:cxnLst>
                <a:rect l="0" t="0" r="r" b="b"/>
                <a:pathLst>
                  <a:path w="21600" h="21600" extrusionOk="0">
                    <a:moveTo>
                      <a:pt x="19516" y="2385"/>
                    </a:moveTo>
                    <a:lnTo>
                      <a:pt x="18947" y="1988"/>
                    </a:lnTo>
                    <a:lnTo>
                      <a:pt x="18616" y="1723"/>
                    </a:lnTo>
                    <a:lnTo>
                      <a:pt x="18284" y="1391"/>
                    </a:lnTo>
                    <a:lnTo>
                      <a:pt x="18000" y="994"/>
                    </a:lnTo>
                    <a:lnTo>
                      <a:pt x="17763" y="530"/>
                    </a:lnTo>
                    <a:lnTo>
                      <a:pt x="17668" y="0"/>
                    </a:lnTo>
                    <a:lnTo>
                      <a:pt x="616" y="0"/>
                    </a:lnTo>
                    <a:lnTo>
                      <a:pt x="332" y="398"/>
                    </a:lnTo>
                    <a:lnTo>
                      <a:pt x="0" y="795"/>
                    </a:lnTo>
                    <a:lnTo>
                      <a:pt x="0" y="6891"/>
                    </a:lnTo>
                    <a:lnTo>
                      <a:pt x="95" y="7288"/>
                    </a:lnTo>
                    <a:lnTo>
                      <a:pt x="142" y="7686"/>
                    </a:lnTo>
                    <a:lnTo>
                      <a:pt x="95" y="8150"/>
                    </a:lnTo>
                    <a:lnTo>
                      <a:pt x="0" y="8680"/>
                    </a:lnTo>
                    <a:lnTo>
                      <a:pt x="0" y="12721"/>
                    </a:lnTo>
                    <a:lnTo>
                      <a:pt x="189" y="12854"/>
                    </a:lnTo>
                    <a:lnTo>
                      <a:pt x="332" y="13119"/>
                    </a:lnTo>
                    <a:lnTo>
                      <a:pt x="474" y="13318"/>
                    </a:lnTo>
                    <a:lnTo>
                      <a:pt x="521" y="13649"/>
                    </a:lnTo>
                    <a:lnTo>
                      <a:pt x="663" y="14245"/>
                    </a:lnTo>
                    <a:lnTo>
                      <a:pt x="663" y="15438"/>
                    </a:lnTo>
                    <a:lnTo>
                      <a:pt x="616" y="15902"/>
                    </a:lnTo>
                    <a:lnTo>
                      <a:pt x="521" y="16366"/>
                    </a:lnTo>
                    <a:lnTo>
                      <a:pt x="805" y="16233"/>
                    </a:lnTo>
                    <a:lnTo>
                      <a:pt x="1042" y="16299"/>
                    </a:lnTo>
                    <a:lnTo>
                      <a:pt x="1232" y="16432"/>
                    </a:lnTo>
                    <a:lnTo>
                      <a:pt x="1421" y="16697"/>
                    </a:lnTo>
                    <a:lnTo>
                      <a:pt x="1563" y="17094"/>
                    </a:lnTo>
                    <a:lnTo>
                      <a:pt x="1658" y="17492"/>
                    </a:lnTo>
                    <a:lnTo>
                      <a:pt x="1895" y="18552"/>
                    </a:lnTo>
                    <a:lnTo>
                      <a:pt x="1989" y="19612"/>
                    </a:lnTo>
                    <a:lnTo>
                      <a:pt x="2084" y="20540"/>
                    </a:lnTo>
                    <a:lnTo>
                      <a:pt x="2132" y="21534"/>
                    </a:lnTo>
                    <a:lnTo>
                      <a:pt x="2368" y="20540"/>
                    </a:lnTo>
                    <a:lnTo>
                      <a:pt x="2605" y="19745"/>
                    </a:lnTo>
                    <a:lnTo>
                      <a:pt x="2889" y="19016"/>
                    </a:lnTo>
                    <a:lnTo>
                      <a:pt x="3174" y="18420"/>
                    </a:lnTo>
                    <a:lnTo>
                      <a:pt x="3458" y="17890"/>
                    </a:lnTo>
                    <a:lnTo>
                      <a:pt x="3742" y="17492"/>
                    </a:lnTo>
                    <a:lnTo>
                      <a:pt x="4026" y="17161"/>
                    </a:lnTo>
                    <a:lnTo>
                      <a:pt x="4263" y="16896"/>
                    </a:lnTo>
                    <a:lnTo>
                      <a:pt x="4547" y="16697"/>
                    </a:lnTo>
                    <a:lnTo>
                      <a:pt x="4784" y="16564"/>
                    </a:lnTo>
                    <a:lnTo>
                      <a:pt x="5211" y="16432"/>
                    </a:lnTo>
                    <a:lnTo>
                      <a:pt x="5447" y="16366"/>
                    </a:lnTo>
                    <a:lnTo>
                      <a:pt x="5542" y="16366"/>
                    </a:lnTo>
                    <a:lnTo>
                      <a:pt x="5542" y="16034"/>
                    </a:lnTo>
                    <a:lnTo>
                      <a:pt x="5589" y="15504"/>
                    </a:lnTo>
                    <a:lnTo>
                      <a:pt x="5779" y="14245"/>
                    </a:lnTo>
                    <a:lnTo>
                      <a:pt x="6063" y="12920"/>
                    </a:lnTo>
                    <a:lnTo>
                      <a:pt x="6253" y="11993"/>
                    </a:lnTo>
                    <a:lnTo>
                      <a:pt x="6347" y="11728"/>
                    </a:lnTo>
                    <a:lnTo>
                      <a:pt x="6395" y="11661"/>
                    </a:lnTo>
                    <a:lnTo>
                      <a:pt x="6489" y="11661"/>
                    </a:lnTo>
                    <a:lnTo>
                      <a:pt x="6537" y="11728"/>
                    </a:lnTo>
                    <a:lnTo>
                      <a:pt x="6679" y="11993"/>
                    </a:lnTo>
                    <a:lnTo>
                      <a:pt x="6726" y="12125"/>
                    </a:lnTo>
                    <a:lnTo>
                      <a:pt x="6679" y="12523"/>
                    </a:lnTo>
                    <a:lnTo>
                      <a:pt x="6726" y="12987"/>
                    </a:lnTo>
                    <a:lnTo>
                      <a:pt x="6868" y="14047"/>
                    </a:lnTo>
                    <a:lnTo>
                      <a:pt x="7058" y="15173"/>
                    </a:lnTo>
                    <a:lnTo>
                      <a:pt x="7342" y="16299"/>
                    </a:lnTo>
                    <a:lnTo>
                      <a:pt x="7863" y="18221"/>
                    </a:lnTo>
                    <a:lnTo>
                      <a:pt x="8100" y="19016"/>
                    </a:lnTo>
                    <a:lnTo>
                      <a:pt x="8432" y="17956"/>
                    </a:lnTo>
                    <a:lnTo>
                      <a:pt x="8763" y="17094"/>
                    </a:lnTo>
                    <a:lnTo>
                      <a:pt x="9047" y="16498"/>
                    </a:lnTo>
                    <a:lnTo>
                      <a:pt x="9332" y="16167"/>
                    </a:lnTo>
                    <a:lnTo>
                      <a:pt x="9616" y="16034"/>
                    </a:lnTo>
                    <a:lnTo>
                      <a:pt x="9853" y="16034"/>
                    </a:lnTo>
                    <a:lnTo>
                      <a:pt x="10089" y="16233"/>
                    </a:lnTo>
                    <a:lnTo>
                      <a:pt x="10279" y="16498"/>
                    </a:lnTo>
                    <a:lnTo>
                      <a:pt x="10468" y="16829"/>
                    </a:lnTo>
                    <a:lnTo>
                      <a:pt x="10611" y="17227"/>
                    </a:lnTo>
                    <a:lnTo>
                      <a:pt x="10847" y="18088"/>
                    </a:lnTo>
                    <a:lnTo>
                      <a:pt x="10989" y="18751"/>
                    </a:lnTo>
                    <a:lnTo>
                      <a:pt x="11037" y="19016"/>
                    </a:lnTo>
                    <a:lnTo>
                      <a:pt x="11321" y="18221"/>
                    </a:lnTo>
                    <a:lnTo>
                      <a:pt x="11463" y="18088"/>
                    </a:lnTo>
                    <a:lnTo>
                      <a:pt x="11558" y="18022"/>
                    </a:lnTo>
                    <a:lnTo>
                      <a:pt x="11700" y="17956"/>
                    </a:lnTo>
                    <a:lnTo>
                      <a:pt x="11984" y="17890"/>
                    </a:lnTo>
                    <a:lnTo>
                      <a:pt x="12268" y="18022"/>
                    </a:lnTo>
                    <a:lnTo>
                      <a:pt x="12553" y="18287"/>
                    </a:lnTo>
                    <a:lnTo>
                      <a:pt x="12884" y="18618"/>
                    </a:lnTo>
                    <a:lnTo>
                      <a:pt x="13168" y="18950"/>
                    </a:lnTo>
                    <a:lnTo>
                      <a:pt x="13737" y="19877"/>
                    </a:lnTo>
                    <a:lnTo>
                      <a:pt x="14211" y="20739"/>
                    </a:lnTo>
                    <a:lnTo>
                      <a:pt x="14637" y="21600"/>
                    </a:lnTo>
                    <a:lnTo>
                      <a:pt x="14589" y="21467"/>
                    </a:lnTo>
                    <a:lnTo>
                      <a:pt x="14637" y="21600"/>
                    </a:lnTo>
                    <a:lnTo>
                      <a:pt x="14353" y="20606"/>
                    </a:lnTo>
                    <a:lnTo>
                      <a:pt x="14116" y="19546"/>
                    </a:lnTo>
                    <a:lnTo>
                      <a:pt x="13926" y="18420"/>
                    </a:lnTo>
                    <a:lnTo>
                      <a:pt x="13879" y="17823"/>
                    </a:lnTo>
                    <a:lnTo>
                      <a:pt x="13832" y="17293"/>
                    </a:lnTo>
                    <a:lnTo>
                      <a:pt x="13879" y="16829"/>
                    </a:lnTo>
                    <a:lnTo>
                      <a:pt x="13974" y="16432"/>
                    </a:lnTo>
                    <a:lnTo>
                      <a:pt x="14116" y="16167"/>
                    </a:lnTo>
                    <a:lnTo>
                      <a:pt x="14258" y="16034"/>
                    </a:lnTo>
                    <a:lnTo>
                      <a:pt x="14353" y="15968"/>
                    </a:lnTo>
                    <a:lnTo>
                      <a:pt x="14542" y="15902"/>
                    </a:lnTo>
                    <a:lnTo>
                      <a:pt x="14684" y="15902"/>
                    </a:lnTo>
                    <a:lnTo>
                      <a:pt x="15158" y="16034"/>
                    </a:lnTo>
                    <a:lnTo>
                      <a:pt x="15016" y="15769"/>
                    </a:lnTo>
                    <a:lnTo>
                      <a:pt x="14684" y="15239"/>
                    </a:lnTo>
                    <a:lnTo>
                      <a:pt x="14353" y="14510"/>
                    </a:lnTo>
                    <a:lnTo>
                      <a:pt x="14068" y="13715"/>
                    </a:lnTo>
                    <a:lnTo>
                      <a:pt x="14021" y="13318"/>
                    </a:lnTo>
                    <a:lnTo>
                      <a:pt x="14068" y="12987"/>
                    </a:lnTo>
                    <a:lnTo>
                      <a:pt x="14116" y="12788"/>
                    </a:lnTo>
                    <a:lnTo>
                      <a:pt x="14305" y="12523"/>
                    </a:lnTo>
                    <a:lnTo>
                      <a:pt x="14447" y="12456"/>
                    </a:lnTo>
                    <a:lnTo>
                      <a:pt x="14779" y="12324"/>
                    </a:lnTo>
                    <a:lnTo>
                      <a:pt x="15300" y="12258"/>
                    </a:lnTo>
                    <a:lnTo>
                      <a:pt x="15963" y="12390"/>
                    </a:lnTo>
                    <a:lnTo>
                      <a:pt x="16816" y="12589"/>
                    </a:lnTo>
                    <a:lnTo>
                      <a:pt x="16484" y="11860"/>
                    </a:lnTo>
                    <a:lnTo>
                      <a:pt x="15632" y="10204"/>
                    </a:lnTo>
                    <a:lnTo>
                      <a:pt x="15111" y="9210"/>
                    </a:lnTo>
                    <a:lnTo>
                      <a:pt x="14589" y="8348"/>
                    </a:lnTo>
                    <a:lnTo>
                      <a:pt x="14021" y="7620"/>
                    </a:lnTo>
                    <a:lnTo>
                      <a:pt x="13784" y="7288"/>
                    </a:lnTo>
                    <a:lnTo>
                      <a:pt x="13547" y="7090"/>
                    </a:lnTo>
                    <a:lnTo>
                      <a:pt x="13453" y="6957"/>
                    </a:lnTo>
                    <a:lnTo>
                      <a:pt x="13358" y="6692"/>
                    </a:lnTo>
                    <a:lnTo>
                      <a:pt x="13358" y="6560"/>
                    </a:lnTo>
                    <a:lnTo>
                      <a:pt x="13405" y="6493"/>
                    </a:lnTo>
                    <a:lnTo>
                      <a:pt x="13500" y="6427"/>
                    </a:lnTo>
                    <a:lnTo>
                      <a:pt x="13689" y="6493"/>
                    </a:lnTo>
                    <a:lnTo>
                      <a:pt x="14353" y="6758"/>
                    </a:lnTo>
                    <a:lnTo>
                      <a:pt x="15300" y="7222"/>
                    </a:lnTo>
                    <a:lnTo>
                      <a:pt x="16153" y="7686"/>
                    </a:lnTo>
                    <a:lnTo>
                      <a:pt x="16484" y="7951"/>
                    </a:lnTo>
                    <a:lnTo>
                      <a:pt x="16674" y="8150"/>
                    </a:lnTo>
                    <a:lnTo>
                      <a:pt x="16721" y="8083"/>
                    </a:lnTo>
                    <a:lnTo>
                      <a:pt x="16911" y="7752"/>
                    </a:lnTo>
                    <a:lnTo>
                      <a:pt x="17195" y="7355"/>
                    </a:lnTo>
                    <a:lnTo>
                      <a:pt x="17432" y="7156"/>
                    </a:lnTo>
                    <a:lnTo>
                      <a:pt x="17668" y="7023"/>
                    </a:lnTo>
                    <a:lnTo>
                      <a:pt x="18000" y="6825"/>
                    </a:lnTo>
                    <a:lnTo>
                      <a:pt x="18332" y="6692"/>
                    </a:lnTo>
                    <a:lnTo>
                      <a:pt x="18758" y="6560"/>
                    </a:lnTo>
                    <a:lnTo>
                      <a:pt x="19705" y="6560"/>
                    </a:lnTo>
                    <a:lnTo>
                      <a:pt x="20274" y="6626"/>
                    </a:lnTo>
                    <a:lnTo>
                      <a:pt x="20889" y="6825"/>
                    </a:lnTo>
                    <a:lnTo>
                      <a:pt x="21600" y="7090"/>
                    </a:lnTo>
                    <a:lnTo>
                      <a:pt x="21600" y="7023"/>
                    </a:lnTo>
                    <a:lnTo>
                      <a:pt x="20889" y="6228"/>
                    </a:lnTo>
                    <a:lnTo>
                      <a:pt x="20368" y="5632"/>
                    </a:lnTo>
                    <a:lnTo>
                      <a:pt x="19847" y="4903"/>
                    </a:lnTo>
                    <a:lnTo>
                      <a:pt x="19468" y="4174"/>
                    </a:lnTo>
                    <a:lnTo>
                      <a:pt x="19326" y="3777"/>
                    </a:lnTo>
                    <a:lnTo>
                      <a:pt x="19184" y="3445"/>
                    </a:lnTo>
                    <a:lnTo>
                      <a:pt x="19184" y="2849"/>
                    </a:lnTo>
                    <a:lnTo>
                      <a:pt x="19326" y="2584"/>
                    </a:lnTo>
                    <a:lnTo>
                      <a:pt x="19516" y="2385"/>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71" name="Freeform 35"/>
              <p:cNvSpPr/>
              <p:nvPr/>
            </p:nvSpPr>
            <p:spPr>
              <a:xfrm>
                <a:off x="22313977" y="22931"/>
                <a:ext cx="2116306" cy="11087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944" y="0"/>
                    </a:lnTo>
                    <a:lnTo>
                      <a:pt x="3318" y="986"/>
                    </a:lnTo>
                    <a:lnTo>
                      <a:pt x="2630" y="1793"/>
                    </a:lnTo>
                    <a:lnTo>
                      <a:pt x="2003" y="2510"/>
                    </a:lnTo>
                    <a:lnTo>
                      <a:pt x="1377" y="3137"/>
                    </a:lnTo>
                    <a:lnTo>
                      <a:pt x="376" y="3944"/>
                    </a:lnTo>
                    <a:lnTo>
                      <a:pt x="0" y="4212"/>
                    </a:lnTo>
                    <a:lnTo>
                      <a:pt x="1565" y="3854"/>
                    </a:lnTo>
                    <a:lnTo>
                      <a:pt x="2817" y="3675"/>
                    </a:lnTo>
                    <a:lnTo>
                      <a:pt x="3318" y="3675"/>
                    </a:lnTo>
                    <a:lnTo>
                      <a:pt x="3757" y="3764"/>
                    </a:lnTo>
                    <a:lnTo>
                      <a:pt x="4383" y="3944"/>
                    </a:lnTo>
                    <a:lnTo>
                      <a:pt x="4758" y="4302"/>
                    </a:lnTo>
                    <a:lnTo>
                      <a:pt x="4883" y="4571"/>
                    </a:lnTo>
                    <a:lnTo>
                      <a:pt x="4946" y="4840"/>
                    </a:lnTo>
                    <a:lnTo>
                      <a:pt x="4946" y="5467"/>
                    </a:lnTo>
                    <a:lnTo>
                      <a:pt x="4758" y="6095"/>
                    </a:lnTo>
                    <a:lnTo>
                      <a:pt x="4508" y="6812"/>
                    </a:lnTo>
                    <a:lnTo>
                      <a:pt x="4132" y="7529"/>
                    </a:lnTo>
                    <a:lnTo>
                      <a:pt x="3381" y="8783"/>
                    </a:lnTo>
                    <a:lnTo>
                      <a:pt x="2692" y="9680"/>
                    </a:lnTo>
                    <a:lnTo>
                      <a:pt x="2442" y="10038"/>
                    </a:lnTo>
                    <a:lnTo>
                      <a:pt x="3569" y="9859"/>
                    </a:lnTo>
                    <a:lnTo>
                      <a:pt x="3944" y="9949"/>
                    </a:lnTo>
                    <a:lnTo>
                      <a:pt x="4257" y="10128"/>
                    </a:lnTo>
                    <a:lnTo>
                      <a:pt x="4508" y="10397"/>
                    </a:lnTo>
                    <a:lnTo>
                      <a:pt x="4758" y="11114"/>
                    </a:lnTo>
                    <a:lnTo>
                      <a:pt x="4821" y="11562"/>
                    </a:lnTo>
                    <a:lnTo>
                      <a:pt x="4821" y="12368"/>
                    </a:lnTo>
                    <a:lnTo>
                      <a:pt x="4696" y="13085"/>
                    </a:lnTo>
                    <a:lnTo>
                      <a:pt x="4508" y="13892"/>
                    </a:lnTo>
                    <a:lnTo>
                      <a:pt x="4758" y="13802"/>
                    </a:lnTo>
                    <a:lnTo>
                      <a:pt x="5009" y="13892"/>
                    </a:lnTo>
                    <a:lnTo>
                      <a:pt x="5197" y="14071"/>
                    </a:lnTo>
                    <a:lnTo>
                      <a:pt x="5322" y="14340"/>
                    </a:lnTo>
                    <a:lnTo>
                      <a:pt x="5447" y="14788"/>
                    </a:lnTo>
                    <a:lnTo>
                      <a:pt x="5510" y="15237"/>
                    </a:lnTo>
                    <a:lnTo>
                      <a:pt x="5635" y="16222"/>
                    </a:lnTo>
                    <a:lnTo>
                      <a:pt x="5635" y="18284"/>
                    </a:lnTo>
                    <a:lnTo>
                      <a:pt x="5572" y="19180"/>
                    </a:lnTo>
                    <a:lnTo>
                      <a:pt x="5885" y="18284"/>
                    </a:lnTo>
                    <a:lnTo>
                      <a:pt x="6511" y="16850"/>
                    </a:lnTo>
                    <a:lnTo>
                      <a:pt x="6824" y="16312"/>
                    </a:lnTo>
                    <a:lnTo>
                      <a:pt x="7137" y="15864"/>
                    </a:lnTo>
                    <a:lnTo>
                      <a:pt x="7450" y="15505"/>
                    </a:lnTo>
                    <a:lnTo>
                      <a:pt x="7763" y="15237"/>
                    </a:lnTo>
                    <a:lnTo>
                      <a:pt x="8077" y="15057"/>
                    </a:lnTo>
                    <a:lnTo>
                      <a:pt x="8577" y="14878"/>
                    </a:lnTo>
                    <a:lnTo>
                      <a:pt x="8953" y="14788"/>
                    </a:lnTo>
                    <a:lnTo>
                      <a:pt x="9329" y="14788"/>
                    </a:lnTo>
                    <a:lnTo>
                      <a:pt x="9329" y="14430"/>
                    </a:lnTo>
                    <a:lnTo>
                      <a:pt x="9391" y="13982"/>
                    </a:lnTo>
                    <a:lnTo>
                      <a:pt x="9704" y="12727"/>
                    </a:lnTo>
                    <a:lnTo>
                      <a:pt x="10393" y="10666"/>
                    </a:lnTo>
                    <a:lnTo>
                      <a:pt x="10456" y="10397"/>
                    </a:lnTo>
                    <a:lnTo>
                      <a:pt x="10518" y="10307"/>
                    </a:lnTo>
                    <a:lnTo>
                      <a:pt x="10643" y="10397"/>
                    </a:lnTo>
                    <a:lnTo>
                      <a:pt x="10706" y="10486"/>
                    </a:lnTo>
                    <a:lnTo>
                      <a:pt x="10769" y="10755"/>
                    </a:lnTo>
                    <a:lnTo>
                      <a:pt x="10769" y="10845"/>
                    </a:lnTo>
                    <a:lnTo>
                      <a:pt x="10706" y="11741"/>
                    </a:lnTo>
                    <a:lnTo>
                      <a:pt x="10769" y="12727"/>
                    </a:lnTo>
                    <a:lnTo>
                      <a:pt x="10831" y="13892"/>
                    </a:lnTo>
                    <a:lnTo>
                      <a:pt x="11019" y="15057"/>
                    </a:lnTo>
                    <a:lnTo>
                      <a:pt x="11332" y="17029"/>
                    </a:lnTo>
                    <a:lnTo>
                      <a:pt x="11457" y="17836"/>
                    </a:lnTo>
                    <a:lnTo>
                      <a:pt x="11896" y="16850"/>
                    </a:lnTo>
                    <a:lnTo>
                      <a:pt x="12271" y="16133"/>
                    </a:lnTo>
                    <a:lnTo>
                      <a:pt x="12647" y="15595"/>
                    </a:lnTo>
                    <a:lnTo>
                      <a:pt x="12960" y="15326"/>
                    </a:lnTo>
                    <a:lnTo>
                      <a:pt x="13210" y="15237"/>
                    </a:lnTo>
                    <a:lnTo>
                      <a:pt x="13461" y="15237"/>
                    </a:lnTo>
                    <a:lnTo>
                      <a:pt x="13649" y="15505"/>
                    </a:lnTo>
                    <a:lnTo>
                      <a:pt x="13774" y="15774"/>
                    </a:lnTo>
                    <a:lnTo>
                      <a:pt x="13962" y="16133"/>
                    </a:lnTo>
                    <a:lnTo>
                      <a:pt x="14024" y="16581"/>
                    </a:lnTo>
                    <a:lnTo>
                      <a:pt x="14212" y="17388"/>
                    </a:lnTo>
                    <a:lnTo>
                      <a:pt x="14337" y="18373"/>
                    </a:lnTo>
                    <a:lnTo>
                      <a:pt x="14525" y="17836"/>
                    </a:lnTo>
                    <a:lnTo>
                      <a:pt x="14776" y="17567"/>
                    </a:lnTo>
                    <a:lnTo>
                      <a:pt x="15026" y="17388"/>
                    </a:lnTo>
                    <a:lnTo>
                      <a:pt x="15277" y="17477"/>
                    </a:lnTo>
                    <a:lnTo>
                      <a:pt x="15527" y="17656"/>
                    </a:lnTo>
                    <a:lnTo>
                      <a:pt x="15840" y="17925"/>
                    </a:lnTo>
                    <a:lnTo>
                      <a:pt x="16090" y="18284"/>
                    </a:lnTo>
                    <a:lnTo>
                      <a:pt x="16341" y="18732"/>
                    </a:lnTo>
                    <a:lnTo>
                      <a:pt x="16779" y="19718"/>
                    </a:lnTo>
                    <a:lnTo>
                      <a:pt x="17155" y="20614"/>
                    </a:lnTo>
                    <a:lnTo>
                      <a:pt x="17468" y="21600"/>
                    </a:lnTo>
                    <a:lnTo>
                      <a:pt x="17468" y="21421"/>
                    </a:lnTo>
                    <a:lnTo>
                      <a:pt x="17530" y="21510"/>
                    </a:lnTo>
                    <a:lnTo>
                      <a:pt x="17343" y="20524"/>
                    </a:lnTo>
                    <a:lnTo>
                      <a:pt x="17155" y="19449"/>
                    </a:lnTo>
                    <a:lnTo>
                      <a:pt x="17092" y="18284"/>
                    </a:lnTo>
                    <a:lnTo>
                      <a:pt x="17092" y="17208"/>
                    </a:lnTo>
                    <a:lnTo>
                      <a:pt x="17217" y="16760"/>
                    </a:lnTo>
                    <a:lnTo>
                      <a:pt x="17343" y="16402"/>
                    </a:lnTo>
                    <a:lnTo>
                      <a:pt x="17468" y="16133"/>
                    </a:lnTo>
                    <a:lnTo>
                      <a:pt x="17718" y="15954"/>
                    </a:lnTo>
                    <a:lnTo>
                      <a:pt x="18094" y="15954"/>
                    </a:lnTo>
                    <a:lnTo>
                      <a:pt x="18470" y="16222"/>
                    </a:lnTo>
                    <a:lnTo>
                      <a:pt x="18094" y="15326"/>
                    </a:lnTo>
                    <a:lnTo>
                      <a:pt x="17843" y="14609"/>
                    </a:lnTo>
                    <a:lnTo>
                      <a:pt x="17718" y="14161"/>
                    </a:lnTo>
                    <a:lnTo>
                      <a:pt x="17656" y="13713"/>
                    </a:lnTo>
                    <a:lnTo>
                      <a:pt x="17656" y="13354"/>
                    </a:lnTo>
                    <a:lnTo>
                      <a:pt x="17718" y="12996"/>
                    </a:lnTo>
                    <a:lnTo>
                      <a:pt x="17843" y="12727"/>
                    </a:lnTo>
                    <a:lnTo>
                      <a:pt x="18094" y="12548"/>
                    </a:lnTo>
                    <a:lnTo>
                      <a:pt x="18970" y="12548"/>
                    </a:lnTo>
                    <a:lnTo>
                      <a:pt x="19597" y="12817"/>
                    </a:lnTo>
                    <a:lnTo>
                      <a:pt x="20410" y="13175"/>
                    </a:lnTo>
                    <a:lnTo>
                      <a:pt x="20160" y="12368"/>
                    </a:lnTo>
                    <a:lnTo>
                      <a:pt x="19471" y="10576"/>
                    </a:lnTo>
                    <a:lnTo>
                      <a:pt x="19096" y="9590"/>
                    </a:lnTo>
                    <a:lnTo>
                      <a:pt x="18657" y="8604"/>
                    </a:lnTo>
                    <a:lnTo>
                      <a:pt x="18157" y="7798"/>
                    </a:lnTo>
                    <a:lnTo>
                      <a:pt x="17718" y="7170"/>
                    </a:lnTo>
                    <a:lnTo>
                      <a:pt x="17718" y="7080"/>
                    </a:lnTo>
                    <a:lnTo>
                      <a:pt x="17656" y="6812"/>
                    </a:lnTo>
                    <a:lnTo>
                      <a:pt x="17656" y="6543"/>
                    </a:lnTo>
                    <a:lnTo>
                      <a:pt x="17781" y="6543"/>
                    </a:lnTo>
                    <a:lnTo>
                      <a:pt x="17969" y="6632"/>
                    </a:lnTo>
                    <a:lnTo>
                      <a:pt x="19409" y="7618"/>
                    </a:lnTo>
                    <a:lnTo>
                      <a:pt x="20160" y="8246"/>
                    </a:lnTo>
                    <a:lnTo>
                      <a:pt x="20473" y="8604"/>
                    </a:lnTo>
                    <a:lnTo>
                      <a:pt x="20661" y="8783"/>
                    </a:lnTo>
                    <a:lnTo>
                      <a:pt x="20849" y="8515"/>
                    </a:lnTo>
                    <a:lnTo>
                      <a:pt x="21162" y="8156"/>
                    </a:lnTo>
                    <a:lnTo>
                      <a:pt x="21600" y="7887"/>
                    </a:lnTo>
                    <a:lnTo>
                      <a:pt x="21600" y="0"/>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sp>
            <p:nvSpPr>
              <p:cNvPr id="1672" name="Freeform 31"/>
              <p:cNvSpPr/>
              <p:nvPr/>
            </p:nvSpPr>
            <p:spPr>
              <a:xfrm>
                <a:off x="18643314" y="12419118"/>
                <a:ext cx="3100208" cy="1295994"/>
              </a:xfrm>
              <a:custGeom>
                <a:avLst/>
                <a:gdLst/>
                <a:ahLst/>
                <a:cxnLst>
                  <a:cxn ang="0">
                    <a:pos x="wd2" y="hd2"/>
                  </a:cxn>
                  <a:cxn ang="5400000">
                    <a:pos x="wd2" y="hd2"/>
                  </a:cxn>
                  <a:cxn ang="10800000">
                    <a:pos x="wd2" y="hd2"/>
                  </a:cxn>
                  <a:cxn ang="16200000">
                    <a:pos x="wd2" y="hd2"/>
                  </a:cxn>
                </a:cxnLst>
                <a:rect l="0" t="0" r="r" b="b"/>
                <a:pathLst>
                  <a:path w="21600" h="21600" extrusionOk="0">
                    <a:moveTo>
                      <a:pt x="16554" y="10879"/>
                    </a:moveTo>
                    <a:lnTo>
                      <a:pt x="15846" y="10324"/>
                    </a:lnTo>
                    <a:lnTo>
                      <a:pt x="15182" y="9926"/>
                    </a:lnTo>
                    <a:lnTo>
                      <a:pt x="14607" y="9688"/>
                    </a:lnTo>
                    <a:lnTo>
                      <a:pt x="14031" y="9609"/>
                    </a:lnTo>
                    <a:lnTo>
                      <a:pt x="13544" y="9529"/>
                    </a:lnTo>
                    <a:lnTo>
                      <a:pt x="13102" y="9609"/>
                    </a:lnTo>
                    <a:lnTo>
                      <a:pt x="12703" y="9768"/>
                    </a:lnTo>
                    <a:lnTo>
                      <a:pt x="12393" y="9926"/>
                    </a:lnTo>
                    <a:lnTo>
                      <a:pt x="12084" y="10165"/>
                    </a:lnTo>
                    <a:lnTo>
                      <a:pt x="11862" y="10403"/>
                    </a:lnTo>
                    <a:lnTo>
                      <a:pt x="11464" y="10879"/>
                    </a:lnTo>
                    <a:lnTo>
                      <a:pt x="11287" y="11276"/>
                    </a:lnTo>
                    <a:lnTo>
                      <a:pt x="11198" y="11435"/>
                    </a:lnTo>
                    <a:lnTo>
                      <a:pt x="11110" y="11515"/>
                    </a:lnTo>
                    <a:lnTo>
                      <a:pt x="10977" y="11594"/>
                    </a:lnTo>
                    <a:lnTo>
                      <a:pt x="10889" y="11594"/>
                    </a:lnTo>
                    <a:lnTo>
                      <a:pt x="10933" y="11435"/>
                    </a:lnTo>
                    <a:lnTo>
                      <a:pt x="10977" y="11197"/>
                    </a:lnTo>
                    <a:lnTo>
                      <a:pt x="11375" y="9847"/>
                    </a:lnTo>
                    <a:lnTo>
                      <a:pt x="11685" y="8735"/>
                    </a:lnTo>
                    <a:lnTo>
                      <a:pt x="11995" y="7306"/>
                    </a:lnTo>
                    <a:lnTo>
                      <a:pt x="12261" y="5797"/>
                    </a:lnTo>
                    <a:lnTo>
                      <a:pt x="12393" y="4924"/>
                    </a:lnTo>
                    <a:lnTo>
                      <a:pt x="12482" y="4050"/>
                    </a:lnTo>
                    <a:lnTo>
                      <a:pt x="12526" y="3176"/>
                    </a:lnTo>
                    <a:lnTo>
                      <a:pt x="12526" y="1350"/>
                    </a:lnTo>
                    <a:lnTo>
                      <a:pt x="12438" y="397"/>
                    </a:lnTo>
                    <a:lnTo>
                      <a:pt x="12039" y="794"/>
                    </a:lnTo>
                    <a:lnTo>
                      <a:pt x="11597" y="1271"/>
                    </a:lnTo>
                    <a:lnTo>
                      <a:pt x="11110" y="1906"/>
                    </a:lnTo>
                    <a:lnTo>
                      <a:pt x="10534" y="2779"/>
                    </a:lnTo>
                    <a:lnTo>
                      <a:pt x="10003" y="3891"/>
                    </a:lnTo>
                    <a:lnTo>
                      <a:pt x="9738" y="4606"/>
                    </a:lnTo>
                    <a:lnTo>
                      <a:pt x="9516" y="5241"/>
                    </a:lnTo>
                    <a:lnTo>
                      <a:pt x="9295" y="6035"/>
                    </a:lnTo>
                    <a:lnTo>
                      <a:pt x="9118" y="6909"/>
                    </a:lnTo>
                    <a:lnTo>
                      <a:pt x="9030" y="6671"/>
                    </a:lnTo>
                    <a:lnTo>
                      <a:pt x="8808" y="6194"/>
                    </a:lnTo>
                    <a:lnTo>
                      <a:pt x="8543" y="5876"/>
                    </a:lnTo>
                    <a:lnTo>
                      <a:pt x="8410" y="5797"/>
                    </a:lnTo>
                    <a:lnTo>
                      <a:pt x="8277" y="5876"/>
                    </a:lnTo>
                    <a:lnTo>
                      <a:pt x="8144" y="6194"/>
                    </a:lnTo>
                    <a:lnTo>
                      <a:pt x="8056" y="6432"/>
                    </a:lnTo>
                    <a:lnTo>
                      <a:pt x="8056" y="6671"/>
                    </a:lnTo>
                    <a:lnTo>
                      <a:pt x="8100" y="6750"/>
                    </a:lnTo>
                    <a:lnTo>
                      <a:pt x="8189" y="7306"/>
                    </a:lnTo>
                    <a:lnTo>
                      <a:pt x="8321" y="8815"/>
                    </a:lnTo>
                    <a:lnTo>
                      <a:pt x="8410" y="9609"/>
                    </a:lnTo>
                    <a:lnTo>
                      <a:pt x="8454" y="10482"/>
                    </a:lnTo>
                    <a:lnTo>
                      <a:pt x="8454" y="11276"/>
                    </a:lnTo>
                    <a:lnTo>
                      <a:pt x="8410" y="11991"/>
                    </a:lnTo>
                    <a:lnTo>
                      <a:pt x="7879" y="10006"/>
                    </a:lnTo>
                    <a:lnTo>
                      <a:pt x="7480" y="8497"/>
                    </a:lnTo>
                    <a:lnTo>
                      <a:pt x="7082" y="6829"/>
                    </a:lnTo>
                    <a:lnTo>
                      <a:pt x="6772" y="5003"/>
                    </a:lnTo>
                    <a:lnTo>
                      <a:pt x="6639" y="4129"/>
                    </a:lnTo>
                    <a:lnTo>
                      <a:pt x="6551" y="3335"/>
                    </a:lnTo>
                    <a:lnTo>
                      <a:pt x="6507" y="2541"/>
                    </a:lnTo>
                    <a:lnTo>
                      <a:pt x="6551" y="1747"/>
                    </a:lnTo>
                    <a:lnTo>
                      <a:pt x="6595" y="1112"/>
                    </a:lnTo>
                    <a:lnTo>
                      <a:pt x="6728" y="476"/>
                    </a:lnTo>
                    <a:lnTo>
                      <a:pt x="6772" y="397"/>
                    </a:lnTo>
                    <a:lnTo>
                      <a:pt x="6772" y="238"/>
                    </a:lnTo>
                    <a:lnTo>
                      <a:pt x="6728" y="79"/>
                    </a:lnTo>
                    <a:lnTo>
                      <a:pt x="6595" y="0"/>
                    </a:lnTo>
                    <a:lnTo>
                      <a:pt x="6197" y="0"/>
                    </a:lnTo>
                    <a:lnTo>
                      <a:pt x="6064" y="79"/>
                    </a:lnTo>
                    <a:lnTo>
                      <a:pt x="5887" y="318"/>
                    </a:lnTo>
                    <a:lnTo>
                      <a:pt x="5754" y="556"/>
                    </a:lnTo>
                    <a:lnTo>
                      <a:pt x="5621" y="874"/>
                    </a:lnTo>
                    <a:lnTo>
                      <a:pt x="5577" y="1032"/>
                    </a:lnTo>
                    <a:lnTo>
                      <a:pt x="5444" y="1191"/>
                    </a:lnTo>
                    <a:lnTo>
                      <a:pt x="5400" y="1350"/>
                    </a:lnTo>
                    <a:lnTo>
                      <a:pt x="5356" y="1588"/>
                    </a:lnTo>
                    <a:lnTo>
                      <a:pt x="5400" y="2303"/>
                    </a:lnTo>
                    <a:lnTo>
                      <a:pt x="5489" y="3176"/>
                    </a:lnTo>
                    <a:lnTo>
                      <a:pt x="5621" y="4209"/>
                    </a:lnTo>
                    <a:lnTo>
                      <a:pt x="5843" y="5479"/>
                    </a:lnTo>
                    <a:lnTo>
                      <a:pt x="6152" y="6909"/>
                    </a:lnTo>
                    <a:lnTo>
                      <a:pt x="6551" y="8656"/>
                    </a:lnTo>
                    <a:lnTo>
                      <a:pt x="7569" y="12785"/>
                    </a:lnTo>
                    <a:lnTo>
                      <a:pt x="7259" y="12468"/>
                    </a:lnTo>
                    <a:lnTo>
                      <a:pt x="6905" y="11912"/>
                    </a:lnTo>
                    <a:lnTo>
                      <a:pt x="6507" y="11356"/>
                    </a:lnTo>
                    <a:lnTo>
                      <a:pt x="6197" y="10800"/>
                    </a:lnTo>
                    <a:lnTo>
                      <a:pt x="5621" y="9688"/>
                    </a:lnTo>
                    <a:lnTo>
                      <a:pt x="5400" y="9212"/>
                    </a:lnTo>
                    <a:lnTo>
                      <a:pt x="5356" y="9212"/>
                    </a:lnTo>
                    <a:lnTo>
                      <a:pt x="5267" y="9053"/>
                    </a:lnTo>
                    <a:lnTo>
                      <a:pt x="5090" y="8974"/>
                    </a:lnTo>
                    <a:lnTo>
                      <a:pt x="4869" y="9053"/>
                    </a:lnTo>
                    <a:lnTo>
                      <a:pt x="4780" y="9212"/>
                    </a:lnTo>
                    <a:lnTo>
                      <a:pt x="4736" y="9371"/>
                    </a:lnTo>
                    <a:lnTo>
                      <a:pt x="4692" y="9688"/>
                    </a:lnTo>
                    <a:lnTo>
                      <a:pt x="4825" y="10641"/>
                    </a:lnTo>
                    <a:lnTo>
                      <a:pt x="4869" y="10879"/>
                    </a:lnTo>
                    <a:lnTo>
                      <a:pt x="4382" y="10641"/>
                    </a:lnTo>
                    <a:lnTo>
                      <a:pt x="3895" y="10482"/>
                    </a:lnTo>
                    <a:lnTo>
                      <a:pt x="2567" y="10482"/>
                    </a:lnTo>
                    <a:lnTo>
                      <a:pt x="2169" y="10641"/>
                    </a:lnTo>
                    <a:lnTo>
                      <a:pt x="1461" y="10879"/>
                    </a:lnTo>
                    <a:lnTo>
                      <a:pt x="885" y="11276"/>
                    </a:lnTo>
                    <a:lnTo>
                      <a:pt x="398" y="11594"/>
                    </a:lnTo>
                    <a:lnTo>
                      <a:pt x="0" y="11991"/>
                    </a:lnTo>
                    <a:lnTo>
                      <a:pt x="398" y="12626"/>
                    </a:lnTo>
                    <a:lnTo>
                      <a:pt x="797" y="13182"/>
                    </a:lnTo>
                    <a:lnTo>
                      <a:pt x="1239" y="13659"/>
                    </a:lnTo>
                    <a:lnTo>
                      <a:pt x="1638" y="14135"/>
                    </a:lnTo>
                    <a:lnTo>
                      <a:pt x="2125" y="14532"/>
                    </a:lnTo>
                    <a:lnTo>
                      <a:pt x="2567" y="14850"/>
                    </a:lnTo>
                    <a:lnTo>
                      <a:pt x="3408" y="15326"/>
                    </a:lnTo>
                    <a:lnTo>
                      <a:pt x="4205" y="15644"/>
                    </a:lnTo>
                    <a:lnTo>
                      <a:pt x="4913" y="15882"/>
                    </a:lnTo>
                    <a:lnTo>
                      <a:pt x="5754" y="16041"/>
                    </a:lnTo>
                    <a:lnTo>
                      <a:pt x="5887" y="16121"/>
                    </a:lnTo>
                    <a:lnTo>
                      <a:pt x="5975" y="16121"/>
                    </a:lnTo>
                    <a:lnTo>
                      <a:pt x="5975" y="16200"/>
                    </a:lnTo>
                    <a:lnTo>
                      <a:pt x="5931" y="16359"/>
                    </a:lnTo>
                    <a:lnTo>
                      <a:pt x="5754" y="16518"/>
                    </a:lnTo>
                    <a:lnTo>
                      <a:pt x="5444" y="16597"/>
                    </a:lnTo>
                    <a:lnTo>
                      <a:pt x="5090" y="16756"/>
                    </a:lnTo>
                    <a:lnTo>
                      <a:pt x="4648" y="17153"/>
                    </a:lnTo>
                    <a:lnTo>
                      <a:pt x="4426" y="17391"/>
                    </a:lnTo>
                    <a:lnTo>
                      <a:pt x="4161" y="17709"/>
                    </a:lnTo>
                    <a:lnTo>
                      <a:pt x="3895" y="18106"/>
                    </a:lnTo>
                    <a:lnTo>
                      <a:pt x="3674" y="18582"/>
                    </a:lnTo>
                    <a:lnTo>
                      <a:pt x="3408" y="19218"/>
                    </a:lnTo>
                    <a:lnTo>
                      <a:pt x="3187" y="19853"/>
                    </a:lnTo>
                    <a:lnTo>
                      <a:pt x="2966" y="20647"/>
                    </a:lnTo>
                    <a:lnTo>
                      <a:pt x="2744" y="21600"/>
                    </a:lnTo>
                    <a:lnTo>
                      <a:pt x="14430" y="21600"/>
                    </a:lnTo>
                    <a:lnTo>
                      <a:pt x="13987" y="20329"/>
                    </a:lnTo>
                    <a:lnTo>
                      <a:pt x="13544" y="19218"/>
                    </a:lnTo>
                    <a:lnTo>
                      <a:pt x="13279" y="18741"/>
                    </a:lnTo>
                    <a:lnTo>
                      <a:pt x="12969" y="18344"/>
                    </a:lnTo>
                    <a:lnTo>
                      <a:pt x="12703" y="18026"/>
                    </a:lnTo>
                    <a:lnTo>
                      <a:pt x="12393" y="17788"/>
                    </a:lnTo>
                    <a:lnTo>
                      <a:pt x="12349" y="17709"/>
                    </a:lnTo>
                    <a:lnTo>
                      <a:pt x="12305" y="17550"/>
                    </a:lnTo>
                    <a:lnTo>
                      <a:pt x="12305" y="17391"/>
                    </a:lnTo>
                    <a:lnTo>
                      <a:pt x="12482" y="17391"/>
                    </a:lnTo>
                    <a:lnTo>
                      <a:pt x="13057" y="17550"/>
                    </a:lnTo>
                    <a:lnTo>
                      <a:pt x="13943" y="17868"/>
                    </a:lnTo>
                    <a:lnTo>
                      <a:pt x="14430" y="18026"/>
                    </a:lnTo>
                    <a:lnTo>
                      <a:pt x="15403" y="18026"/>
                    </a:lnTo>
                    <a:lnTo>
                      <a:pt x="15846" y="17947"/>
                    </a:lnTo>
                    <a:lnTo>
                      <a:pt x="16598" y="17550"/>
                    </a:lnTo>
                    <a:lnTo>
                      <a:pt x="17085" y="17312"/>
                    </a:lnTo>
                    <a:lnTo>
                      <a:pt x="17661" y="16915"/>
                    </a:lnTo>
                    <a:lnTo>
                      <a:pt x="18369" y="16359"/>
                    </a:lnTo>
                    <a:lnTo>
                      <a:pt x="19254" y="15565"/>
                    </a:lnTo>
                    <a:lnTo>
                      <a:pt x="20316" y="14532"/>
                    </a:lnTo>
                    <a:lnTo>
                      <a:pt x="21600" y="13182"/>
                    </a:lnTo>
                    <a:lnTo>
                      <a:pt x="21379" y="13262"/>
                    </a:lnTo>
                    <a:lnTo>
                      <a:pt x="21069" y="13262"/>
                    </a:lnTo>
                    <a:lnTo>
                      <a:pt x="20582" y="13182"/>
                    </a:lnTo>
                    <a:lnTo>
                      <a:pt x="19918" y="13024"/>
                    </a:lnTo>
                    <a:lnTo>
                      <a:pt x="19033" y="12547"/>
                    </a:lnTo>
                    <a:lnTo>
                      <a:pt x="17926" y="11832"/>
                    </a:lnTo>
                    <a:lnTo>
                      <a:pt x="16554" y="10879"/>
                    </a:lnTo>
                    <a:close/>
                  </a:path>
                </a:pathLst>
              </a:custGeom>
              <a:solidFill>
                <a:srgbClr val="ED4600">
                  <a:alpha val="1000"/>
                </a:srgbClr>
              </a:solidFill>
              <a:ln w="12700" cap="flat">
                <a:noFill/>
                <a:miter lim="400000"/>
              </a:ln>
              <a:effectLst/>
            </p:spPr>
            <p:txBody>
              <a:bodyPr wrap="square" lIns="45718" tIns="45718" rIns="45718" bIns="45718" numCol="1" anchor="t">
                <a:noAutofit/>
              </a:bodyPr>
              <a:lstStyle/>
              <a:p>
                <a:pPr>
                  <a:defRPr>
                    <a:solidFill>
                      <a:srgbClr val="5E5E5E"/>
                    </a:solidFill>
                    <a:latin typeface="Verdana"/>
                    <a:ea typeface="Verdana"/>
                    <a:cs typeface="Verdana"/>
                    <a:sym typeface="Verdana"/>
                  </a:defRPr>
                </a:pPr>
                <a:endParaRPr/>
              </a:p>
            </p:txBody>
          </p:sp>
        </p:grpSp>
      </p:grpSp>
      <p:sp>
        <p:nvSpPr>
          <p:cNvPr id="1675" name="Body Level One…"/>
          <p:cNvSpPr txBox="1">
            <a:spLocks noGrp="1"/>
          </p:cNvSpPr>
          <p:nvPr>
            <p:ph type="body" sz="half" idx="1" hasCustomPrompt="1"/>
          </p:nvPr>
        </p:nvSpPr>
        <p:spPr>
          <a:xfrm>
            <a:off x="1206503" y="4920843"/>
            <a:ext cx="21971002" cy="3874316"/>
          </a:xfrm>
          <a:prstGeom prst="rect">
            <a:avLst/>
          </a:prstGeom>
        </p:spPr>
        <p:txBody>
          <a:bodyPr lIns="108854" tIns="108854" rIns="108854" bIns="108854"/>
          <a:lstStyle>
            <a:lvl1pPr indent="0" algn="ctr" defTabSz="1088547">
              <a:lnSpc>
                <a:spcPct val="80000"/>
              </a:lnSpc>
              <a:spcBef>
                <a:spcPts val="1400"/>
              </a:spcBef>
              <a:defRPr sz="11700" spc="-231">
                <a:latin typeface="Helvetica Neue Medium"/>
                <a:ea typeface="Helvetica Neue Medium"/>
                <a:cs typeface="Helvetica Neue Medium"/>
                <a:sym typeface="Helvetica Neue Medium"/>
              </a:defRPr>
            </a:lvl1pPr>
            <a:lvl2pPr indent="0" algn="ctr" defTabSz="1088547">
              <a:lnSpc>
                <a:spcPct val="80000"/>
              </a:lnSpc>
              <a:spcBef>
                <a:spcPts val="1400"/>
              </a:spcBef>
              <a:defRPr sz="11700" spc="-231">
                <a:latin typeface="Helvetica Neue Medium"/>
                <a:ea typeface="Helvetica Neue Medium"/>
                <a:cs typeface="Helvetica Neue Medium"/>
                <a:sym typeface="Helvetica Neue Medium"/>
              </a:defRPr>
            </a:lvl2pPr>
            <a:lvl3pPr indent="0" algn="ctr" defTabSz="1088547">
              <a:lnSpc>
                <a:spcPct val="80000"/>
              </a:lnSpc>
              <a:spcBef>
                <a:spcPts val="1400"/>
              </a:spcBef>
              <a:defRPr sz="11700" spc="-231">
                <a:latin typeface="Helvetica Neue Medium"/>
                <a:ea typeface="Helvetica Neue Medium"/>
                <a:cs typeface="Helvetica Neue Medium"/>
                <a:sym typeface="Helvetica Neue Medium"/>
              </a:defRPr>
            </a:lvl3pPr>
            <a:lvl4pPr indent="0" algn="ctr" defTabSz="1088547">
              <a:lnSpc>
                <a:spcPct val="80000"/>
              </a:lnSpc>
              <a:spcBef>
                <a:spcPts val="1400"/>
              </a:spcBef>
              <a:defRPr sz="11700" spc="-231">
                <a:latin typeface="Helvetica Neue Medium"/>
                <a:ea typeface="Helvetica Neue Medium"/>
                <a:cs typeface="Helvetica Neue Medium"/>
                <a:sym typeface="Helvetica Neue Medium"/>
              </a:defRPr>
            </a:lvl4pPr>
            <a:lvl5pPr indent="0" algn="ctr" defTabSz="1088547">
              <a:lnSpc>
                <a:spcPct val="80000"/>
              </a:lnSpc>
              <a:spcBef>
                <a:spcPts val="1400"/>
              </a:spcBef>
              <a:defRPr sz="11700" spc="-231">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676" name="Slide Number"/>
          <p:cNvSpPr txBox="1">
            <a:spLocks noGrp="1"/>
          </p:cNvSpPr>
          <p:nvPr>
            <p:ph type="sldNum" sz="quarter" idx="2"/>
          </p:nvPr>
        </p:nvSpPr>
        <p:spPr>
          <a:xfrm>
            <a:off x="1527087" y="11755764"/>
            <a:ext cx="924766" cy="878109"/>
          </a:xfrm>
          <a:prstGeom prst="rect">
            <a:avLst/>
          </a:prstGeom>
        </p:spPr>
        <p:txBody>
          <a:bodyPr lIns="108854" tIns="108854" rIns="108854" bIns="108854" anchor="b"/>
          <a:lstStyle>
            <a:lvl1pPr algn="l">
              <a:defRPr sz="4300">
                <a:solidFill>
                  <a:srgbClr val="FF9000"/>
                </a:solidFill>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mp; TEXT LIST">
    <p:spTree>
      <p:nvGrpSpPr>
        <p:cNvPr id="1" name=""/>
        <p:cNvGrpSpPr/>
        <p:nvPr/>
      </p:nvGrpSpPr>
      <p:grpSpPr>
        <a:xfrm>
          <a:off x="0" y="0"/>
          <a:ext cx="0" cy="0"/>
          <a:chOff x="0" y="0"/>
          <a:chExt cx="0" cy="0"/>
        </a:xfrm>
      </p:grpSpPr>
      <p:sp>
        <p:nvSpPr>
          <p:cNvPr id="130" name="Title Text"/>
          <p:cNvSpPr txBox="1">
            <a:spLocks noGrp="1"/>
          </p:cNvSpPr>
          <p:nvPr>
            <p:ph type="title"/>
          </p:nvPr>
        </p:nvSpPr>
        <p:spPr>
          <a:xfrm>
            <a:off x="1900465" y="1835730"/>
            <a:ext cx="9696003" cy="3484804"/>
          </a:xfrm>
          <a:prstGeom prst="rect">
            <a:avLst/>
          </a:prstGeom>
        </p:spPr>
        <p:txBody>
          <a:bodyPr/>
          <a:lstStyle>
            <a:lvl1pPr algn="l">
              <a:defRPr sz="11200"/>
            </a:lvl1pPr>
          </a:lstStyle>
          <a:p>
            <a:r>
              <a:t>Title Text</a:t>
            </a:r>
          </a:p>
        </p:txBody>
      </p:sp>
      <p:sp>
        <p:nvSpPr>
          <p:cNvPr id="131" name="Body Level One…"/>
          <p:cNvSpPr txBox="1">
            <a:spLocks noGrp="1"/>
          </p:cNvSpPr>
          <p:nvPr>
            <p:ph type="body" sz="half" idx="1"/>
          </p:nvPr>
        </p:nvSpPr>
        <p:spPr>
          <a:xfrm>
            <a:off x="1900465" y="6117988"/>
            <a:ext cx="20583203" cy="5980808"/>
          </a:xfrm>
          <a:prstGeom prst="rect">
            <a:avLst/>
          </a:prstGeom>
        </p:spPr>
        <p:txBody>
          <a:bodyPr anchor="t"/>
          <a:lstStyle>
            <a:lvl1pPr>
              <a:lnSpc>
                <a:spcPct val="115000"/>
              </a:lnSpc>
              <a:spcBef>
                <a:spcPts val="0"/>
              </a:spcBef>
              <a:defRPr sz="4300"/>
            </a:lvl1pPr>
            <a:lvl2pPr>
              <a:lnSpc>
                <a:spcPct val="115000"/>
              </a:lnSpc>
              <a:spcBef>
                <a:spcPts val="0"/>
              </a:spcBef>
              <a:defRPr sz="4300"/>
            </a:lvl2pPr>
            <a:lvl3pPr>
              <a:lnSpc>
                <a:spcPct val="115000"/>
              </a:lnSpc>
              <a:spcBef>
                <a:spcPts val="0"/>
              </a:spcBef>
              <a:defRPr sz="4300"/>
            </a:lvl3pPr>
            <a:lvl4pPr>
              <a:lnSpc>
                <a:spcPct val="115000"/>
              </a:lnSpc>
              <a:spcBef>
                <a:spcPts val="0"/>
              </a:spcBef>
              <a:defRPr sz="4300"/>
            </a:lvl4pPr>
            <a:lvl5pPr>
              <a:lnSpc>
                <a:spcPct val="115000"/>
              </a:lnSpc>
              <a:spcBef>
                <a:spcPts val="0"/>
              </a:spcBef>
              <a:defRPr sz="4300"/>
            </a:lvl5pPr>
          </a:lstStyle>
          <a:p>
            <a:r>
              <a:t>Body Level One</a:t>
            </a:r>
          </a:p>
          <a:p>
            <a:pPr lvl="1"/>
            <a:r>
              <a:t>Body Level Two</a:t>
            </a:r>
          </a:p>
          <a:p>
            <a:pPr lvl="2"/>
            <a:r>
              <a:t>Body Level Three</a:t>
            </a:r>
          </a:p>
          <a:p>
            <a:pPr lvl="3"/>
            <a:r>
              <a:t>Body Level Four</a:t>
            </a:r>
          </a:p>
          <a:p>
            <a:pPr lvl="4"/>
            <a:r>
              <a:t>Body Level Five</a:t>
            </a:r>
          </a:p>
        </p:txBody>
      </p:sp>
      <p:sp>
        <p:nvSpPr>
          <p:cNvPr id="132" name="Google Shape;106;p9"/>
          <p:cNvSpPr/>
          <p:nvPr/>
        </p:nvSpPr>
        <p:spPr>
          <a:xfrm flipH="1">
            <a:off x="1080378" y="1284726"/>
            <a:ext cx="5185136" cy="4207929"/>
          </a:xfrm>
          <a:custGeom>
            <a:avLst/>
            <a:gdLst/>
            <a:ahLst/>
            <a:cxnLst>
              <a:cxn ang="0">
                <a:pos x="wd2" y="hd2"/>
              </a:cxn>
              <a:cxn ang="5400000">
                <a:pos x="wd2" y="hd2"/>
              </a:cxn>
              <a:cxn ang="10800000">
                <a:pos x="wd2" y="hd2"/>
              </a:cxn>
              <a:cxn ang="16200000">
                <a:pos x="wd2" y="hd2"/>
              </a:cxn>
            </a:cxnLst>
            <a:rect l="0" t="0" r="r" b="b"/>
            <a:pathLst>
              <a:path w="21005" h="21600" extrusionOk="0">
                <a:moveTo>
                  <a:pt x="12104" y="1446"/>
                </a:moveTo>
                <a:cubicBezTo>
                  <a:pt x="12171" y="1446"/>
                  <a:pt x="12238" y="1448"/>
                  <a:pt x="12306" y="1451"/>
                </a:cubicBezTo>
                <a:cubicBezTo>
                  <a:pt x="12754" y="1467"/>
                  <a:pt x="12996" y="1627"/>
                  <a:pt x="13103" y="1868"/>
                </a:cubicBezTo>
                <a:cubicBezTo>
                  <a:pt x="12231" y="2188"/>
                  <a:pt x="11375" y="2813"/>
                  <a:pt x="10873" y="3236"/>
                </a:cubicBezTo>
                <a:cubicBezTo>
                  <a:pt x="10850" y="3257"/>
                  <a:pt x="10826" y="3278"/>
                  <a:pt x="10802" y="3297"/>
                </a:cubicBezTo>
                <a:cubicBezTo>
                  <a:pt x="10737" y="3145"/>
                  <a:pt x="10617" y="3019"/>
                  <a:pt x="10458" y="2950"/>
                </a:cubicBezTo>
                <a:cubicBezTo>
                  <a:pt x="10880" y="2508"/>
                  <a:pt x="10483" y="1876"/>
                  <a:pt x="9972" y="1876"/>
                </a:cubicBezTo>
                <a:cubicBezTo>
                  <a:pt x="9946" y="1876"/>
                  <a:pt x="9919" y="1879"/>
                  <a:pt x="9893" y="1881"/>
                </a:cubicBezTo>
                <a:cubicBezTo>
                  <a:pt x="10598" y="1609"/>
                  <a:pt x="11337" y="1446"/>
                  <a:pt x="12104" y="1446"/>
                </a:cubicBezTo>
                <a:close/>
                <a:moveTo>
                  <a:pt x="12654" y="3755"/>
                </a:moveTo>
                <a:cubicBezTo>
                  <a:pt x="12598" y="3859"/>
                  <a:pt x="12541" y="3959"/>
                  <a:pt x="12486" y="4051"/>
                </a:cubicBezTo>
                <a:cubicBezTo>
                  <a:pt x="12420" y="4035"/>
                  <a:pt x="12356" y="4022"/>
                  <a:pt x="12290" y="4011"/>
                </a:cubicBezTo>
                <a:cubicBezTo>
                  <a:pt x="12413" y="3920"/>
                  <a:pt x="12534" y="3834"/>
                  <a:pt x="12654" y="3755"/>
                </a:cubicBezTo>
                <a:close/>
                <a:moveTo>
                  <a:pt x="14306" y="3187"/>
                </a:moveTo>
                <a:cubicBezTo>
                  <a:pt x="14363" y="3219"/>
                  <a:pt x="14405" y="3269"/>
                  <a:pt x="14431" y="3338"/>
                </a:cubicBezTo>
                <a:cubicBezTo>
                  <a:pt x="14578" y="3736"/>
                  <a:pt x="14351" y="4205"/>
                  <a:pt x="14066" y="4617"/>
                </a:cubicBezTo>
                <a:cubicBezTo>
                  <a:pt x="13862" y="4732"/>
                  <a:pt x="13663" y="4861"/>
                  <a:pt x="13470" y="4997"/>
                </a:cubicBezTo>
                <a:cubicBezTo>
                  <a:pt x="13479" y="4983"/>
                  <a:pt x="13489" y="4968"/>
                  <a:pt x="13497" y="4955"/>
                </a:cubicBezTo>
                <a:cubicBezTo>
                  <a:pt x="13805" y="4473"/>
                  <a:pt x="14121" y="3839"/>
                  <a:pt x="14306" y="3187"/>
                </a:cubicBezTo>
                <a:close/>
                <a:moveTo>
                  <a:pt x="11426" y="5446"/>
                </a:moveTo>
                <a:cubicBezTo>
                  <a:pt x="11247" y="5666"/>
                  <a:pt x="11057" y="5872"/>
                  <a:pt x="10854" y="6066"/>
                </a:cubicBezTo>
                <a:cubicBezTo>
                  <a:pt x="10832" y="5931"/>
                  <a:pt x="10777" y="5803"/>
                  <a:pt x="10699" y="5696"/>
                </a:cubicBezTo>
                <a:cubicBezTo>
                  <a:pt x="10937" y="5579"/>
                  <a:pt x="11180" y="5493"/>
                  <a:pt x="11426" y="5446"/>
                </a:cubicBezTo>
                <a:close/>
                <a:moveTo>
                  <a:pt x="3229" y="5735"/>
                </a:moveTo>
                <a:cubicBezTo>
                  <a:pt x="2679" y="6413"/>
                  <a:pt x="2152" y="7114"/>
                  <a:pt x="1643" y="7827"/>
                </a:cubicBezTo>
                <a:cubicBezTo>
                  <a:pt x="1961" y="7030"/>
                  <a:pt x="2570" y="6335"/>
                  <a:pt x="3229" y="5735"/>
                </a:cubicBezTo>
                <a:close/>
                <a:moveTo>
                  <a:pt x="8257" y="7572"/>
                </a:moveTo>
                <a:cubicBezTo>
                  <a:pt x="8257" y="7592"/>
                  <a:pt x="8258" y="7613"/>
                  <a:pt x="8259" y="7634"/>
                </a:cubicBezTo>
                <a:cubicBezTo>
                  <a:pt x="8130" y="7809"/>
                  <a:pt x="8003" y="7983"/>
                  <a:pt x="7875" y="8158"/>
                </a:cubicBezTo>
                <a:cubicBezTo>
                  <a:pt x="7533" y="8366"/>
                  <a:pt x="7196" y="8575"/>
                  <a:pt x="6871" y="8790"/>
                </a:cubicBezTo>
                <a:cubicBezTo>
                  <a:pt x="7326" y="8377"/>
                  <a:pt x="7792" y="7975"/>
                  <a:pt x="8257" y="7572"/>
                </a:cubicBezTo>
                <a:close/>
                <a:moveTo>
                  <a:pt x="19478" y="9334"/>
                </a:moveTo>
                <a:cubicBezTo>
                  <a:pt x="19749" y="9713"/>
                  <a:pt x="19374" y="10769"/>
                  <a:pt x="19115" y="11447"/>
                </a:cubicBezTo>
                <a:cubicBezTo>
                  <a:pt x="19073" y="11439"/>
                  <a:pt x="19032" y="11437"/>
                  <a:pt x="18990" y="11436"/>
                </a:cubicBezTo>
                <a:cubicBezTo>
                  <a:pt x="19138" y="10978"/>
                  <a:pt x="19238" y="10512"/>
                  <a:pt x="19251" y="10053"/>
                </a:cubicBezTo>
                <a:cubicBezTo>
                  <a:pt x="19284" y="10006"/>
                  <a:pt x="19318" y="9964"/>
                  <a:pt x="19350" y="9918"/>
                </a:cubicBezTo>
                <a:cubicBezTo>
                  <a:pt x="19462" y="9761"/>
                  <a:pt x="19489" y="9598"/>
                  <a:pt x="19464" y="9449"/>
                </a:cubicBezTo>
                <a:cubicBezTo>
                  <a:pt x="19493" y="9408"/>
                  <a:pt x="19501" y="9368"/>
                  <a:pt x="19478" y="9334"/>
                </a:cubicBezTo>
                <a:close/>
                <a:moveTo>
                  <a:pt x="5584" y="11300"/>
                </a:moveTo>
                <a:cubicBezTo>
                  <a:pt x="5057" y="12020"/>
                  <a:pt x="4528" y="12739"/>
                  <a:pt x="3993" y="13452"/>
                </a:cubicBezTo>
                <a:cubicBezTo>
                  <a:pt x="3987" y="13455"/>
                  <a:pt x="3983" y="13458"/>
                  <a:pt x="3977" y="13461"/>
                </a:cubicBezTo>
                <a:cubicBezTo>
                  <a:pt x="4181" y="13168"/>
                  <a:pt x="4378" y="12883"/>
                  <a:pt x="4552" y="12611"/>
                </a:cubicBezTo>
                <a:cubicBezTo>
                  <a:pt x="4769" y="12275"/>
                  <a:pt x="4967" y="11924"/>
                  <a:pt x="5159" y="11568"/>
                </a:cubicBezTo>
                <a:cubicBezTo>
                  <a:pt x="5303" y="11480"/>
                  <a:pt x="5445" y="11390"/>
                  <a:pt x="5584" y="11300"/>
                </a:cubicBezTo>
                <a:close/>
                <a:moveTo>
                  <a:pt x="11301" y="13888"/>
                </a:moveTo>
                <a:cubicBezTo>
                  <a:pt x="11265" y="14048"/>
                  <a:pt x="11230" y="14210"/>
                  <a:pt x="11200" y="14371"/>
                </a:cubicBezTo>
                <a:cubicBezTo>
                  <a:pt x="10773" y="14977"/>
                  <a:pt x="10320" y="15561"/>
                  <a:pt x="9842" y="16130"/>
                </a:cubicBezTo>
                <a:cubicBezTo>
                  <a:pt x="9848" y="16083"/>
                  <a:pt x="9854" y="16038"/>
                  <a:pt x="9861" y="15993"/>
                </a:cubicBezTo>
                <a:cubicBezTo>
                  <a:pt x="9883" y="15842"/>
                  <a:pt x="9912" y="15692"/>
                  <a:pt x="9940" y="15542"/>
                </a:cubicBezTo>
                <a:cubicBezTo>
                  <a:pt x="10078" y="15324"/>
                  <a:pt x="10216" y="15108"/>
                  <a:pt x="10355" y="14892"/>
                </a:cubicBezTo>
                <a:cubicBezTo>
                  <a:pt x="10674" y="14560"/>
                  <a:pt x="10990" y="14226"/>
                  <a:pt x="11301" y="13888"/>
                </a:cubicBezTo>
                <a:close/>
                <a:moveTo>
                  <a:pt x="10036" y="11113"/>
                </a:moveTo>
                <a:cubicBezTo>
                  <a:pt x="9908" y="11393"/>
                  <a:pt x="9784" y="11680"/>
                  <a:pt x="9664" y="11970"/>
                </a:cubicBezTo>
                <a:cubicBezTo>
                  <a:pt x="8986" y="12865"/>
                  <a:pt x="8341" y="13782"/>
                  <a:pt x="7743" y="14685"/>
                </a:cubicBezTo>
                <a:cubicBezTo>
                  <a:pt x="7600" y="14900"/>
                  <a:pt x="7383" y="15265"/>
                  <a:pt x="7161" y="15697"/>
                </a:cubicBezTo>
                <a:cubicBezTo>
                  <a:pt x="6820" y="16028"/>
                  <a:pt x="6427" y="16389"/>
                  <a:pt x="5984" y="16561"/>
                </a:cubicBezTo>
                <a:cubicBezTo>
                  <a:pt x="6027" y="16288"/>
                  <a:pt x="6116" y="16022"/>
                  <a:pt x="6228" y="15760"/>
                </a:cubicBezTo>
                <a:cubicBezTo>
                  <a:pt x="7080" y="14421"/>
                  <a:pt x="8102" y="13183"/>
                  <a:pt x="9107" y="11935"/>
                </a:cubicBezTo>
                <a:cubicBezTo>
                  <a:pt x="9427" y="11679"/>
                  <a:pt x="9735" y="11403"/>
                  <a:pt x="10036" y="11113"/>
                </a:cubicBezTo>
                <a:close/>
                <a:moveTo>
                  <a:pt x="15198" y="16256"/>
                </a:moveTo>
                <a:cubicBezTo>
                  <a:pt x="14936" y="16807"/>
                  <a:pt x="14616" y="17507"/>
                  <a:pt x="14212" y="18104"/>
                </a:cubicBezTo>
                <a:cubicBezTo>
                  <a:pt x="14263" y="17821"/>
                  <a:pt x="14329" y="17536"/>
                  <a:pt x="14409" y="17250"/>
                </a:cubicBezTo>
                <a:cubicBezTo>
                  <a:pt x="14425" y="17211"/>
                  <a:pt x="14442" y="17173"/>
                  <a:pt x="14460" y="17134"/>
                </a:cubicBezTo>
                <a:cubicBezTo>
                  <a:pt x="14709" y="16846"/>
                  <a:pt x="14956" y="16552"/>
                  <a:pt x="15198" y="16256"/>
                </a:cubicBezTo>
                <a:close/>
                <a:moveTo>
                  <a:pt x="17278" y="15689"/>
                </a:moveTo>
                <a:cubicBezTo>
                  <a:pt x="16956" y="16341"/>
                  <a:pt x="16622" y="16959"/>
                  <a:pt x="16232" y="17573"/>
                </a:cubicBezTo>
                <a:cubicBezTo>
                  <a:pt x="15926" y="18058"/>
                  <a:pt x="15617" y="18540"/>
                  <a:pt x="15279" y="18999"/>
                </a:cubicBezTo>
                <a:cubicBezTo>
                  <a:pt x="15588" y="18550"/>
                  <a:pt x="15859" y="18065"/>
                  <a:pt x="16106" y="17607"/>
                </a:cubicBezTo>
                <a:cubicBezTo>
                  <a:pt x="16429" y="17010"/>
                  <a:pt x="16726" y="16395"/>
                  <a:pt x="17015" y="15777"/>
                </a:cubicBezTo>
                <a:cubicBezTo>
                  <a:pt x="17106" y="15753"/>
                  <a:pt x="17192" y="15723"/>
                  <a:pt x="17278" y="15689"/>
                </a:cubicBezTo>
                <a:close/>
                <a:moveTo>
                  <a:pt x="9537" y="19057"/>
                </a:moveTo>
                <a:cubicBezTo>
                  <a:pt x="9530" y="19139"/>
                  <a:pt x="9537" y="19219"/>
                  <a:pt x="9554" y="19296"/>
                </a:cubicBezTo>
                <a:cubicBezTo>
                  <a:pt x="9324" y="19376"/>
                  <a:pt x="9092" y="19427"/>
                  <a:pt x="8860" y="19445"/>
                </a:cubicBezTo>
                <a:cubicBezTo>
                  <a:pt x="9089" y="19332"/>
                  <a:pt x="9316" y="19202"/>
                  <a:pt x="9537" y="19057"/>
                </a:cubicBezTo>
                <a:close/>
                <a:moveTo>
                  <a:pt x="11846" y="0"/>
                </a:moveTo>
                <a:cubicBezTo>
                  <a:pt x="10768" y="0"/>
                  <a:pt x="9628" y="409"/>
                  <a:pt x="8597" y="965"/>
                </a:cubicBezTo>
                <a:cubicBezTo>
                  <a:pt x="8491" y="717"/>
                  <a:pt x="8246" y="525"/>
                  <a:pt x="7988" y="525"/>
                </a:cubicBezTo>
                <a:cubicBezTo>
                  <a:pt x="7928" y="525"/>
                  <a:pt x="7868" y="535"/>
                  <a:pt x="7808" y="557"/>
                </a:cubicBezTo>
                <a:cubicBezTo>
                  <a:pt x="6525" y="1035"/>
                  <a:pt x="5643" y="2322"/>
                  <a:pt x="4878" y="3513"/>
                </a:cubicBezTo>
                <a:cubicBezTo>
                  <a:pt x="4452" y="3792"/>
                  <a:pt x="4041" y="4089"/>
                  <a:pt x="3648" y="4387"/>
                </a:cubicBezTo>
                <a:cubicBezTo>
                  <a:pt x="2441" y="5304"/>
                  <a:pt x="1037" y="6554"/>
                  <a:pt x="684" y="8152"/>
                </a:cubicBezTo>
                <a:cubicBezTo>
                  <a:pt x="636" y="8371"/>
                  <a:pt x="745" y="8632"/>
                  <a:pt x="970" y="8683"/>
                </a:cubicBezTo>
                <a:cubicBezTo>
                  <a:pt x="991" y="8688"/>
                  <a:pt x="1013" y="8689"/>
                  <a:pt x="1035" y="8692"/>
                </a:cubicBezTo>
                <a:cubicBezTo>
                  <a:pt x="721" y="9146"/>
                  <a:pt x="413" y="9600"/>
                  <a:pt x="107" y="10054"/>
                </a:cubicBezTo>
                <a:cubicBezTo>
                  <a:pt x="-173" y="10468"/>
                  <a:pt x="143" y="10944"/>
                  <a:pt x="530" y="11066"/>
                </a:cubicBezTo>
                <a:cubicBezTo>
                  <a:pt x="456" y="11333"/>
                  <a:pt x="409" y="11608"/>
                  <a:pt x="395" y="11895"/>
                </a:cubicBezTo>
                <a:cubicBezTo>
                  <a:pt x="385" y="12127"/>
                  <a:pt x="529" y="12415"/>
                  <a:pt x="734" y="12515"/>
                </a:cubicBezTo>
                <a:cubicBezTo>
                  <a:pt x="800" y="12547"/>
                  <a:pt x="867" y="12576"/>
                  <a:pt x="934" y="12602"/>
                </a:cubicBezTo>
                <a:cubicBezTo>
                  <a:pt x="533" y="13397"/>
                  <a:pt x="210" y="14228"/>
                  <a:pt x="30" y="15123"/>
                </a:cubicBezTo>
                <a:cubicBezTo>
                  <a:pt x="-57" y="15559"/>
                  <a:pt x="276" y="16024"/>
                  <a:pt x="676" y="16024"/>
                </a:cubicBezTo>
                <a:cubicBezTo>
                  <a:pt x="740" y="16024"/>
                  <a:pt x="806" y="16012"/>
                  <a:pt x="873" y="15985"/>
                </a:cubicBezTo>
                <a:cubicBezTo>
                  <a:pt x="500" y="16794"/>
                  <a:pt x="239" y="17635"/>
                  <a:pt x="203" y="18508"/>
                </a:cubicBezTo>
                <a:cubicBezTo>
                  <a:pt x="185" y="18919"/>
                  <a:pt x="549" y="19217"/>
                  <a:pt x="904" y="19217"/>
                </a:cubicBezTo>
                <a:cubicBezTo>
                  <a:pt x="1068" y="19217"/>
                  <a:pt x="1230" y="19153"/>
                  <a:pt x="1353" y="19009"/>
                </a:cubicBezTo>
                <a:cubicBezTo>
                  <a:pt x="1710" y="18583"/>
                  <a:pt x="2061" y="18152"/>
                  <a:pt x="2411" y="17719"/>
                </a:cubicBezTo>
                <a:cubicBezTo>
                  <a:pt x="2430" y="18084"/>
                  <a:pt x="2796" y="18364"/>
                  <a:pt x="3145" y="18364"/>
                </a:cubicBezTo>
                <a:cubicBezTo>
                  <a:pt x="3262" y="18364"/>
                  <a:pt x="3377" y="18334"/>
                  <a:pt x="3477" y="18263"/>
                </a:cubicBezTo>
                <a:cubicBezTo>
                  <a:pt x="3398" y="18491"/>
                  <a:pt x="3325" y="18721"/>
                  <a:pt x="3259" y="18957"/>
                </a:cubicBezTo>
                <a:cubicBezTo>
                  <a:pt x="3145" y="19372"/>
                  <a:pt x="3485" y="19888"/>
                  <a:pt x="3899" y="19888"/>
                </a:cubicBezTo>
                <a:cubicBezTo>
                  <a:pt x="3966" y="19888"/>
                  <a:pt x="4036" y="19875"/>
                  <a:pt x="4105" y="19844"/>
                </a:cubicBezTo>
                <a:cubicBezTo>
                  <a:pt x="4926" y="19490"/>
                  <a:pt x="5664" y="19016"/>
                  <a:pt x="6348" y="18471"/>
                </a:cubicBezTo>
                <a:cubicBezTo>
                  <a:pt x="6312" y="18693"/>
                  <a:pt x="6284" y="18919"/>
                  <a:pt x="6274" y="19148"/>
                </a:cubicBezTo>
                <a:cubicBezTo>
                  <a:pt x="6257" y="19563"/>
                  <a:pt x="6604" y="19858"/>
                  <a:pt x="6969" y="19878"/>
                </a:cubicBezTo>
                <a:lnTo>
                  <a:pt x="6986" y="19878"/>
                </a:lnTo>
                <a:cubicBezTo>
                  <a:pt x="7135" y="20300"/>
                  <a:pt x="7426" y="20647"/>
                  <a:pt x="7917" y="20824"/>
                </a:cubicBezTo>
                <a:cubicBezTo>
                  <a:pt x="8199" y="20926"/>
                  <a:pt x="8487" y="20971"/>
                  <a:pt x="8773" y="20971"/>
                </a:cubicBezTo>
                <a:cubicBezTo>
                  <a:pt x="9859" y="20971"/>
                  <a:pt x="10949" y="20320"/>
                  <a:pt x="11864" y="19615"/>
                </a:cubicBezTo>
                <a:cubicBezTo>
                  <a:pt x="12055" y="19520"/>
                  <a:pt x="12238" y="19406"/>
                  <a:pt x="12411" y="19275"/>
                </a:cubicBezTo>
                <a:cubicBezTo>
                  <a:pt x="12381" y="19512"/>
                  <a:pt x="12362" y="19754"/>
                  <a:pt x="12355" y="20002"/>
                </a:cubicBezTo>
                <a:cubicBezTo>
                  <a:pt x="12346" y="20371"/>
                  <a:pt x="12635" y="20687"/>
                  <a:pt x="12968" y="20738"/>
                </a:cubicBezTo>
                <a:cubicBezTo>
                  <a:pt x="13215" y="21219"/>
                  <a:pt x="13678" y="21600"/>
                  <a:pt x="14191" y="21600"/>
                </a:cubicBezTo>
                <a:cubicBezTo>
                  <a:pt x="14237" y="21600"/>
                  <a:pt x="14284" y="21597"/>
                  <a:pt x="14331" y="21591"/>
                </a:cubicBezTo>
                <a:cubicBezTo>
                  <a:pt x="15169" y="21476"/>
                  <a:pt x="15781" y="20718"/>
                  <a:pt x="16283" y="20069"/>
                </a:cubicBezTo>
                <a:cubicBezTo>
                  <a:pt x="17127" y="18977"/>
                  <a:pt x="17857" y="17794"/>
                  <a:pt x="18476" y="16552"/>
                </a:cubicBezTo>
                <a:cubicBezTo>
                  <a:pt x="19227" y="15048"/>
                  <a:pt x="19936" y="13514"/>
                  <a:pt x="20492" y="11918"/>
                </a:cubicBezTo>
                <a:cubicBezTo>
                  <a:pt x="20852" y="10886"/>
                  <a:pt x="21427" y="9171"/>
                  <a:pt x="20516" y="8265"/>
                </a:cubicBezTo>
                <a:cubicBezTo>
                  <a:pt x="20228" y="7979"/>
                  <a:pt x="19922" y="7861"/>
                  <a:pt x="19613" y="7861"/>
                </a:cubicBezTo>
                <a:cubicBezTo>
                  <a:pt x="19365" y="7861"/>
                  <a:pt x="19116" y="7937"/>
                  <a:pt x="18876" y="8064"/>
                </a:cubicBezTo>
                <a:cubicBezTo>
                  <a:pt x="19219" y="7459"/>
                  <a:pt x="19574" y="6863"/>
                  <a:pt x="19956" y="6289"/>
                </a:cubicBezTo>
                <a:cubicBezTo>
                  <a:pt x="20312" y="5755"/>
                  <a:pt x="19826" y="5216"/>
                  <a:pt x="19326" y="5216"/>
                </a:cubicBezTo>
                <a:cubicBezTo>
                  <a:pt x="19164" y="5216"/>
                  <a:pt x="19002" y="5273"/>
                  <a:pt x="18866" y="5404"/>
                </a:cubicBezTo>
                <a:cubicBezTo>
                  <a:pt x="18532" y="5727"/>
                  <a:pt x="18224" y="6067"/>
                  <a:pt x="17933" y="6419"/>
                </a:cubicBezTo>
                <a:cubicBezTo>
                  <a:pt x="17803" y="6173"/>
                  <a:pt x="17564" y="6054"/>
                  <a:pt x="17298" y="6054"/>
                </a:cubicBezTo>
                <a:cubicBezTo>
                  <a:pt x="17246" y="6054"/>
                  <a:pt x="17193" y="6058"/>
                  <a:pt x="17141" y="6067"/>
                </a:cubicBezTo>
                <a:cubicBezTo>
                  <a:pt x="17122" y="6071"/>
                  <a:pt x="17102" y="6076"/>
                  <a:pt x="17083" y="6079"/>
                </a:cubicBezTo>
                <a:cubicBezTo>
                  <a:pt x="17131" y="5872"/>
                  <a:pt x="17158" y="5662"/>
                  <a:pt x="17154" y="5450"/>
                </a:cubicBezTo>
                <a:cubicBezTo>
                  <a:pt x="17141" y="4795"/>
                  <a:pt x="16730" y="4377"/>
                  <a:pt x="16212" y="4204"/>
                </a:cubicBezTo>
                <a:cubicBezTo>
                  <a:pt x="16118" y="4067"/>
                  <a:pt x="15980" y="3970"/>
                  <a:pt x="15810" y="3948"/>
                </a:cubicBezTo>
                <a:cubicBezTo>
                  <a:pt x="15908" y="3352"/>
                  <a:pt x="15795" y="2756"/>
                  <a:pt x="15331" y="2206"/>
                </a:cubicBezTo>
                <a:cubicBezTo>
                  <a:pt x="15078" y="1903"/>
                  <a:pt x="14768" y="1743"/>
                  <a:pt x="14430" y="1685"/>
                </a:cubicBezTo>
                <a:cubicBezTo>
                  <a:pt x="14331" y="1138"/>
                  <a:pt x="14032" y="661"/>
                  <a:pt x="13424" y="355"/>
                </a:cubicBezTo>
                <a:cubicBezTo>
                  <a:pt x="12929" y="107"/>
                  <a:pt x="12395" y="0"/>
                  <a:pt x="11846" y="0"/>
                </a:cubicBezTo>
                <a:close/>
              </a:path>
            </a:pathLst>
          </a:custGeom>
          <a:solidFill>
            <a:srgbClr val="FFFFFF">
              <a:alpha val="16520"/>
            </a:srgbClr>
          </a:solidFill>
          <a:ln w="12700">
            <a:miter lim="400000"/>
          </a:ln>
        </p:spPr>
        <p:txBody>
          <a:bodyPr lIns="45718" tIns="45718" rIns="45718" bIns="45718" anchor="ctr"/>
          <a:lstStyle/>
          <a:p>
            <a:pPr algn="l">
              <a:defRPr>
                <a:solidFill>
                  <a:srgbClr val="5E5E5E"/>
                </a:solidFill>
                <a:latin typeface="Arial"/>
                <a:ea typeface="Arial"/>
                <a:cs typeface="Arial"/>
                <a:sym typeface="Arial"/>
              </a:defRPr>
            </a:pPr>
            <a:endParaRPr/>
          </a:p>
        </p:txBody>
      </p:sp>
      <p:grpSp>
        <p:nvGrpSpPr>
          <p:cNvPr id="138" name="Google Shape;107;p9"/>
          <p:cNvGrpSpPr/>
          <p:nvPr/>
        </p:nvGrpSpPr>
        <p:grpSpPr>
          <a:xfrm>
            <a:off x="879413" y="432183"/>
            <a:ext cx="23008262" cy="12401520"/>
            <a:chOff x="0" y="-1"/>
            <a:chExt cx="23008260" cy="12401519"/>
          </a:xfrm>
        </p:grpSpPr>
        <p:sp>
          <p:nvSpPr>
            <p:cNvPr id="133" name="Google Shape;108;p9"/>
            <p:cNvSpPr/>
            <p:nvPr/>
          </p:nvSpPr>
          <p:spPr>
            <a:xfrm>
              <a:off x="4187787" y="12138527"/>
              <a:ext cx="275454" cy="262992"/>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34" name="Google Shape;109;p9"/>
            <p:cNvSpPr/>
            <p:nvPr/>
          </p:nvSpPr>
          <p:spPr>
            <a:xfrm>
              <a:off x="4774092" y="-2"/>
              <a:ext cx="449630" cy="429256"/>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35" name="Google Shape;110;p9"/>
            <p:cNvSpPr/>
            <p:nvPr/>
          </p:nvSpPr>
          <p:spPr>
            <a:xfrm>
              <a:off x="-1" y="9639765"/>
              <a:ext cx="449630" cy="429256"/>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36" name="Google Shape;111;p9"/>
            <p:cNvSpPr/>
            <p:nvPr/>
          </p:nvSpPr>
          <p:spPr>
            <a:xfrm>
              <a:off x="22558630" y="10849612"/>
              <a:ext cx="449630" cy="429256"/>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37" name="Google Shape;112;p9"/>
            <p:cNvSpPr/>
            <p:nvPr/>
          </p:nvSpPr>
          <p:spPr>
            <a:xfrm>
              <a:off x="22558593" y="1441319"/>
              <a:ext cx="275454" cy="262993"/>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1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WO COLUMNS">
    <p:spTree>
      <p:nvGrpSpPr>
        <p:cNvPr id="1" name=""/>
        <p:cNvGrpSpPr/>
        <p:nvPr/>
      </p:nvGrpSpPr>
      <p:grpSpPr>
        <a:xfrm>
          <a:off x="0" y="0"/>
          <a:ext cx="0" cy="0"/>
          <a:chOff x="0" y="0"/>
          <a:chExt cx="0" cy="0"/>
        </a:xfrm>
      </p:grpSpPr>
      <p:sp>
        <p:nvSpPr>
          <p:cNvPr id="146" name="Body Level One…"/>
          <p:cNvSpPr txBox="1">
            <a:spLocks noGrp="1"/>
          </p:cNvSpPr>
          <p:nvPr>
            <p:ph type="body" sz="quarter" idx="1"/>
          </p:nvPr>
        </p:nvSpPr>
        <p:spPr>
          <a:xfrm>
            <a:off x="2922665" y="8498467"/>
            <a:ext cx="7900804" cy="2696007"/>
          </a:xfrm>
          <a:prstGeom prst="rect">
            <a:avLst/>
          </a:prstGeom>
        </p:spPr>
        <p:txBody>
          <a:bodyPr anchor="t"/>
          <a:lstStyle>
            <a:lvl1pPr algn="ctr">
              <a:spcBef>
                <a:spcPts val="0"/>
              </a:spcBef>
              <a:defRPr sz="4300"/>
            </a:lvl1pPr>
            <a:lvl2pPr algn="ctr">
              <a:spcBef>
                <a:spcPts val="0"/>
              </a:spcBef>
              <a:defRPr sz="4300"/>
            </a:lvl2pPr>
            <a:lvl3pPr algn="ctr">
              <a:spcBef>
                <a:spcPts val="0"/>
              </a:spcBef>
              <a:defRPr sz="4300"/>
            </a:lvl3pPr>
            <a:lvl4pPr algn="ctr">
              <a:spcBef>
                <a:spcPts val="0"/>
              </a:spcBef>
              <a:defRPr sz="4300"/>
            </a:lvl4pPr>
            <a:lvl5pPr algn="ctr">
              <a:spcBef>
                <a:spcPts val="0"/>
              </a:spcBef>
              <a:defRPr sz="4300"/>
            </a:lvl5pPr>
          </a:lstStyle>
          <a:p>
            <a:r>
              <a:t>Body Level One</a:t>
            </a:r>
          </a:p>
          <a:p>
            <a:pPr lvl="1"/>
            <a:r>
              <a:t>Body Level Two</a:t>
            </a:r>
          </a:p>
          <a:p>
            <a:pPr lvl="2"/>
            <a:r>
              <a:t>Body Level Three</a:t>
            </a:r>
          </a:p>
          <a:p>
            <a:pPr lvl="3"/>
            <a:r>
              <a:t>Body Level Four</a:t>
            </a:r>
          </a:p>
          <a:p>
            <a:pPr lvl="4"/>
            <a:r>
              <a:t>Body Level Five</a:t>
            </a:r>
          </a:p>
        </p:txBody>
      </p:sp>
      <p:sp>
        <p:nvSpPr>
          <p:cNvPr id="147" name="Title Text"/>
          <p:cNvSpPr txBox="1">
            <a:spLocks noGrp="1"/>
          </p:cNvSpPr>
          <p:nvPr>
            <p:ph type="title"/>
          </p:nvPr>
        </p:nvSpPr>
        <p:spPr>
          <a:xfrm>
            <a:off x="4785867" y="6882331"/>
            <a:ext cx="4174407" cy="1071207"/>
          </a:xfrm>
          <a:prstGeom prst="rect">
            <a:avLst/>
          </a:prstGeom>
        </p:spPr>
        <p:txBody>
          <a:bodyPr anchor="b"/>
          <a:lstStyle>
            <a:lvl1pPr>
              <a:defRPr sz="5900">
                <a:solidFill>
                  <a:srgbClr val="DD7E6B"/>
                </a:solidFill>
              </a:defRPr>
            </a:lvl1pPr>
          </a:lstStyle>
          <a:p>
            <a:r>
              <a:t>Title Text</a:t>
            </a:r>
          </a:p>
        </p:txBody>
      </p:sp>
      <p:grpSp>
        <p:nvGrpSpPr>
          <p:cNvPr id="153" name="Google Shape;119;p10"/>
          <p:cNvGrpSpPr/>
          <p:nvPr/>
        </p:nvGrpSpPr>
        <p:grpSpPr>
          <a:xfrm>
            <a:off x="879413" y="750383"/>
            <a:ext cx="22834051" cy="12429554"/>
            <a:chOff x="0" y="-1"/>
            <a:chExt cx="22834049" cy="12429553"/>
          </a:xfrm>
        </p:grpSpPr>
        <p:sp>
          <p:nvSpPr>
            <p:cNvPr id="148" name="Google Shape;120;p10"/>
            <p:cNvSpPr/>
            <p:nvPr/>
          </p:nvSpPr>
          <p:spPr>
            <a:xfrm>
              <a:off x="3906522" y="12166561"/>
              <a:ext cx="275454" cy="262992"/>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49" name="Google Shape;121;p10"/>
            <p:cNvSpPr/>
            <p:nvPr/>
          </p:nvSpPr>
          <p:spPr>
            <a:xfrm>
              <a:off x="2319226" y="-2"/>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50" name="Google Shape;122;p10"/>
            <p:cNvSpPr/>
            <p:nvPr/>
          </p:nvSpPr>
          <p:spPr>
            <a:xfrm>
              <a:off x="-1" y="9321568"/>
              <a:ext cx="449630" cy="42925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51" name="Google Shape;123;p10"/>
            <p:cNvSpPr/>
            <p:nvPr/>
          </p:nvSpPr>
          <p:spPr>
            <a:xfrm>
              <a:off x="18886366" y="11737215"/>
              <a:ext cx="449630" cy="429256"/>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152" name="Google Shape;124;p10"/>
            <p:cNvSpPr/>
            <p:nvPr/>
          </p:nvSpPr>
          <p:spPr>
            <a:xfrm>
              <a:off x="22558595" y="1123118"/>
              <a:ext cx="275454" cy="262994"/>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1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73"/>
          <a:srcRect/>
          <a:stretch>
            <a:fillRect/>
          </a:stretch>
        </a:blipFill>
        <a:effectLst/>
      </p:bgPr>
    </p:bg>
    <p:spTree>
      <p:nvGrpSpPr>
        <p:cNvPr id="1" name=""/>
        <p:cNvGrpSpPr/>
        <p:nvPr/>
      </p:nvGrpSpPr>
      <p:grpSpPr>
        <a:xfrm>
          <a:off x="0" y="0"/>
          <a:ext cx="0" cy="0"/>
          <a:chOff x="0" y="0"/>
          <a:chExt cx="0" cy="0"/>
        </a:xfrm>
      </p:grpSpPr>
      <p:grpSp>
        <p:nvGrpSpPr>
          <p:cNvPr id="8" name="Google Shape;26;p3"/>
          <p:cNvGrpSpPr/>
          <p:nvPr/>
        </p:nvGrpSpPr>
        <p:grpSpPr>
          <a:xfrm>
            <a:off x="1723210" y="1324060"/>
            <a:ext cx="21990255" cy="11828075"/>
            <a:chOff x="-1" y="-1"/>
            <a:chExt cx="21990255" cy="11828073"/>
          </a:xfrm>
        </p:grpSpPr>
        <p:sp>
          <p:nvSpPr>
            <p:cNvPr id="2" name="Google Shape;27;p3"/>
            <p:cNvSpPr/>
            <p:nvPr/>
          </p:nvSpPr>
          <p:spPr>
            <a:xfrm>
              <a:off x="20629872" y="5259470"/>
              <a:ext cx="260986" cy="249181"/>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3" name="Google Shape;28;p3"/>
            <p:cNvSpPr/>
            <p:nvPr/>
          </p:nvSpPr>
          <p:spPr>
            <a:xfrm>
              <a:off x="2916459" y="11565080"/>
              <a:ext cx="275454" cy="262993"/>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4" name="Google Shape;29;p3"/>
            <p:cNvSpPr/>
            <p:nvPr/>
          </p:nvSpPr>
          <p:spPr>
            <a:xfrm>
              <a:off x="17108837" y="987056"/>
              <a:ext cx="449630" cy="429258"/>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5" name="Google Shape;30;p3"/>
            <p:cNvSpPr/>
            <p:nvPr/>
          </p:nvSpPr>
          <p:spPr>
            <a:xfrm>
              <a:off x="20754173" y="11231802"/>
              <a:ext cx="449630" cy="429255"/>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6" name="Google Shape;31;p3"/>
            <p:cNvSpPr/>
            <p:nvPr/>
          </p:nvSpPr>
          <p:spPr>
            <a:xfrm>
              <a:off x="-2" y="-2"/>
              <a:ext cx="260986" cy="249181"/>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sp>
          <p:nvSpPr>
            <p:cNvPr id="7" name="Google Shape;32;p3"/>
            <p:cNvSpPr/>
            <p:nvPr/>
          </p:nvSpPr>
          <p:spPr>
            <a:xfrm>
              <a:off x="21714800" y="549434"/>
              <a:ext cx="275454" cy="262993"/>
            </a:xfrm>
            <a:custGeom>
              <a:avLst/>
              <a:gdLst/>
              <a:ahLst/>
              <a:cxnLst>
                <a:cxn ang="0">
                  <a:pos x="wd2" y="hd2"/>
                </a:cxn>
                <a:cxn ang="5400000">
                  <a:pos x="wd2" y="hd2"/>
                </a:cxn>
                <a:cxn ang="10800000">
                  <a:pos x="wd2" y="hd2"/>
                </a:cxn>
                <a:cxn ang="16200000">
                  <a:pos x="wd2" y="hd2"/>
                </a:cxn>
              </a:cxnLst>
              <a:rect l="0" t="0" r="r" b="b"/>
              <a:pathLst>
                <a:path w="21600" h="21600" extrusionOk="0">
                  <a:moveTo>
                    <a:pt x="10747" y="2119"/>
                  </a:moveTo>
                  <a:lnTo>
                    <a:pt x="13539" y="7920"/>
                  </a:lnTo>
                  <a:lnTo>
                    <a:pt x="19688" y="8801"/>
                  </a:lnTo>
                  <a:lnTo>
                    <a:pt x="15293" y="13356"/>
                  </a:lnTo>
                  <a:lnTo>
                    <a:pt x="16391" y="19742"/>
                  </a:lnTo>
                  <a:lnTo>
                    <a:pt x="10879" y="16783"/>
                  </a:lnTo>
                  <a:lnTo>
                    <a:pt x="5439" y="19859"/>
                  </a:lnTo>
                  <a:lnTo>
                    <a:pt x="6418" y="13446"/>
                  </a:lnTo>
                  <a:lnTo>
                    <a:pt x="1931" y="8966"/>
                  </a:lnTo>
                  <a:lnTo>
                    <a:pt x="8054" y="7989"/>
                  </a:lnTo>
                  <a:lnTo>
                    <a:pt x="10747" y="2119"/>
                  </a:lnTo>
                  <a:close/>
                  <a:moveTo>
                    <a:pt x="10721" y="0"/>
                  </a:moveTo>
                  <a:lnTo>
                    <a:pt x="7469" y="7129"/>
                  </a:lnTo>
                  <a:lnTo>
                    <a:pt x="0" y="8347"/>
                  </a:lnTo>
                  <a:lnTo>
                    <a:pt x="5459" y="13804"/>
                  </a:lnTo>
                  <a:lnTo>
                    <a:pt x="4257" y="21600"/>
                  </a:lnTo>
                  <a:lnTo>
                    <a:pt x="10905" y="17836"/>
                  </a:lnTo>
                  <a:lnTo>
                    <a:pt x="17593" y="21455"/>
                  </a:lnTo>
                  <a:lnTo>
                    <a:pt x="16253" y="13687"/>
                  </a:lnTo>
                  <a:lnTo>
                    <a:pt x="21600" y="8106"/>
                  </a:lnTo>
                  <a:lnTo>
                    <a:pt x="14137" y="7060"/>
                  </a:lnTo>
                  <a:lnTo>
                    <a:pt x="10721" y="0"/>
                  </a:lnTo>
                  <a:close/>
                </a:path>
              </a:pathLst>
            </a:custGeom>
            <a:solidFill>
              <a:srgbClr val="FFFFFF"/>
            </a:solidFill>
            <a:ln w="9525" cap="flat">
              <a:solidFill>
                <a:srgbClr val="FFFFFF"/>
              </a:solidFill>
              <a:prstDash val="solid"/>
              <a:round/>
            </a:ln>
            <a:effectLst/>
          </p:spPr>
          <p:txBody>
            <a:bodyPr wrap="square" lIns="45718" tIns="45718" rIns="45718" bIns="45718" numCol="1" anchor="ctr">
              <a:noAutofit/>
            </a:bodyPr>
            <a:lstStyle/>
            <a:p>
              <a:pPr algn="l">
                <a:defRPr>
                  <a:solidFill>
                    <a:srgbClr val="5E5E5E"/>
                  </a:solidFill>
                  <a:latin typeface="Arial"/>
                  <a:ea typeface="Arial"/>
                  <a:cs typeface="Arial"/>
                  <a:sym typeface="Arial"/>
                </a:defRPr>
              </a:pPr>
              <a:endParaRPr/>
            </a:p>
          </p:txBody>
        </p:sp>
      </p:grpSp>
      <p:sp>
        <p:nvSpPr>
          <p:cNvPr id="9" name="Body Level One…"/>
          <p:cNvSpPr txBox="1">
            <a:spLocks noGrp="1"/>
          </p:cNvSpPr>
          <p:nvPr>
            <p:ph type="body" idx="1"/>
          </p:nvPr>
        </p:nvSpPr>
        <p:spPr>
          <a:xfrm>
            <a:off x="1900465" y="2878932"/>
            <a:ext cx="20583203" cy="94104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p>
            <a:r>
              <a:t>Body Level One</a:t>
            </a:r>
          </a:p>
          <a:p>
            <a:pPr lvl="1"/>
            <a:r>
              <a:t>Body Level Two</a:t>
            </a:r>
          </a:p>
          <a:p>
            <a:pPr lvl="2"/>
            <a:r>
              <a:t>Body Level Three</a:t>
            </a:r>
          </a:p>
          <a:p>
            <a:pPr lvl="3"/>
            <a:r>
              <a:t>Body Level Four</a:t>
            </a:r>
          </a:p>
          <a:p>
            <a:pPr lvl="4"/>
            <a:r>
              <a:t>Body Level Five</a:t>
            </a:r>
          </a:p>
        </p:txBody>
      </p:sp>
      <p:sp>
        <p:nvSpPr>
          <p:cNvPr id="10" name="Title Text"/>
          <p:cNvSpPr txBox="1">
            <a:spLocks noGrp="1"/>
          </p:cNvSpPr>
          <p:nvPr>
            <p:ph type="title"/>
          </p:nvPr>
        </p:nvSpPr>
        <p:spPr>
          <a:xfrm>
            <a:off x="4639600" y="1426600"/>
            <a:ext cx="15104801" cy="1416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Title Text</a:t>
            </a:r>
          </a:p>
        </p:txBody>
      </p:sp>
      <p:sp>
        <p:nvSpPr>
          <p:cNvPr id="11" name="Slide Number"/>
          <p:cNvSpPr txBox="1">
            <a:spLocks noGrp="1"/>
          </p:cNvSpPr>
          <p:nvPr>
            <p:ph type="sldNum" sz="quarter" idx="2"/>
          </p:nvPr>
        </p:nvSpPr>
        <p:spPr>
          <a:xfrm>
            <a:off x="17201548" y="12580574"/>
            <a:ext cx="273652" cy="264252"/>
          </a:xfrm>
          <a:prstGeom prst="rect">
            <a:avLst/>
          </a:prstGeom>
          <a:ln w="12700">
            <a:miter lim="400000"/>
          </a:ln>
        </p:spPr>
        <p:txBody>
          <a:bodyPr wrap="none" lIns="45718" tIns="45718" rIns="45718" bIns="45718" anchor="ctr">
            <a:spAutoFit/>
          </a:bodyPr>
          <a:lstStyle>
            <a:lvl1pPr algn="r">
              <a:defRPr sz="1200">
                <a:solidFill>
                  <a:srgbClr val="5E5E5E"/>
                </a:solidFill>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Lst>
  <p:transition spd="med"/>
  <p:txStyles>
    <p:titleStyle>
      <a:lvl1pPr marL="0" marR="0" indent="0" algn="ctr" defTabSz="914400" rtl="0" latinLnBrk="0">
        <a:lnSpc>
          <a:spcPct val="100000"/>
        </a:lnSpc>
        <a:spcBef>
          <a:spcPts val="0"/>
        </a:spcBef>
        <a:spcAft>
          <a:spcPts val="0"/>
        </a:spcAft>
        <a:buClrTx/>
        <a:buSzTx/>
        <a:buFontTx/>
        <a:buNone/>
        <a:tabLst/>
        <a:defRPr sz="6400" b="0" i="0" u="none" strike="noStrike" cap="none" spc="0" baseline="0">
          <a:solidFill>
            <a:srgbClr val="FFFFFF"/>
          </a:solidFill>
          <a:uFillTx/>
          <a:latin typeface="Sue Ellen Francisco"/>
          <a:ea typeface="Sue Ellen Francisco"/>
          <a:cs typeface="Sue Ellen Francisco"/>
          <a:sym typeface="Sue Ellen Francisco"/>
        </a:defRPr>
      </a:lvl1pPr>
      <a:lvl2pPr marL="0" marR="0" indent="0" algn="ctr" defTabSz="914400" rtl="0" latinLnBrk="0">
        <a:lnSpc>
          <a:spcPct val="100000"/>
        </a:lnSpc>
        <a:spcBef>
          <a:spcPts val="0"/>
        </a:spcBef>
        <a:spcAft>
          <a:spcPts val="0"/>
        </a:spcAft>
        <a:buClrTx/>
        <a:buSzTx/>
        <a:buFontTx/>
        <a:buNone/>
        <a:tabLst/>
        <a:defRPr sz="6400" b="0" i="0" u="none" strike="noStrike" cap="none" spc="0" baseline="0">
          <a:solidFill>
            <a:srgbClr val="FFFFFF"/>
          </a:solidFill>
          <a:uFillTx/>
          <a:latin typeface="Sue Ellen Francisco"/>
          <a:ea typeface="Sue Ellen Francisco"/>
          <a:cs typeface="Sue Ellen Francisco"/>
          <a:sym typeface="Sue Ellen Francisco"/>
        </a:defRPr>
      </a:lvl2pPr>
      <a:lvl3pPr marL="0" marR="0" indent="0" algn="ctr" defTabSz="914400" rtl="0" latinLnBrk="0">
        <a:lnSpc>
          <a:spcPct val="100000"/>
        </a:lnSpc>
        <a:spcBef>
          <a:spcPts val="0"/>
        </a:spcBef>
        <a:spcAft>
          <a:spcPts val="0"/>
        </a:spcAft>
        <a:buClrTx/>
        <a:buSzTx/>
        <a:buFontTx/>
        <a:buNone/>
        <a:tabLst/>
        <a:defRPr sz="6400" b="0" i="0" u="none" strike="noStrike" cap="none" spc="0" baseline="0">
          <a:solidFill>
            <a:srgbClr val="FFFFFF"/>
          </a:solidFill>
          <a:uFillTx/>
          <a:latin typeface="Sue Ellen Francisco"/>
          <a:ea typeface="Sue Ellen Francisco"/>
          <a:cs typeface="Sue Ellen Francisco"/>
          <a:sym typeface="Sue Ellen Francisco"/>
        </a:defRPr>
      </a:lvl3pPr>
      <a:lvl4pPr marL="0" marR="0" indent="0" algn="ctr" defTabSz="914400" rtl="0" latinLnBrk="0">
        <a:lnSpc>
          <a:spcPct val="100000"/>
        </a:lnSpc>
        <a:spcBef>
          <a:spcPts val="0"/>
        </a:spcBef>
        <a:spcAft>
          <a:spcPts val="0"/>
        </a:spcAft>
        <a:buClrTx/>
        <a:buSzTx/>
        <a:buFontTx/>
        <a:buNone/>
        <a:tabLst/>
        <a:defRPr sz="6400" b="0" i="0" u="none" strike="noStrike" cap="none" spc="0" baseline="0">
          <a:solidFill>
            <a:srgbClr val="FFFFFF"/>
          </a:solidFill>
          <a:uFillTx/>
          <a:latin typeface="Sue Ellen Francisco"/>
          <a:ea typeface="Sue Ellen Francisco"/>
          <a:cs typeface="Sue Ellen Francisco"/>
          <a:sym typeface="Sue Ellen Francisco"/>
        </a:defRPr>
      </a:lvl4pPr>
      <a:lvl5pPr marL="0" marR="0" indent="0" algn="ctr" defTabSz="914400" rtl="0" latinLnBrk="0">
        <a:lnSpc>
          <a:spcPct val="100000"/>
        </a:lnSpc>
        <a:spcBef>
          <a:spcPts val="0"/>
        </a:spcBef>
        <a:spcAft>
          <a:spcPts val="0"/>
        </a:spcAft>
        <a:buClrTx/>
        <a:buSzTx/>
        <a:buFontTx/>
        <a:buNone/>
        <a:tabLst/>
        <a:defRPr sz="6400" b="0" i="0" u="none" strike="noStrike" cap="none" spc="0" baseline="0">
          <a:solidFill>
            <a:srgbClr val="FFFFFF"/>
          </a:solidFill>
          <a:uFillTx/>
          <a:latin typeface="Sue Ellen Francisco"/>
          <a:ea typeface="Sue Ellen Francisco"/>
          <a:cs typeface="Sue Ellen Francisco"/>
          <a:sym typeface="Sue Ellen Francisco"/>
        </a:defRPr>
      </a:lvl5pPr>
      <a:lvl6pPr marL="0" marR="0" indent="0" algn="ctr" defTabSz="914400" rtl="0" latinLnBrk="0">
        <a:lnSpc>
          <a:spcPct val="100000"/>
        </a:lnSpc>
        <a:spcBef>
          <a:spcPts val="0"/>
        </a:spcBef>
        <a:spcAft>
          <a:spcPts val="0"/>
        </a:spcAft>
        <a:buClrTx/>
        <a:buSzTx/>
        <a:buFontTx/>
        <a:buNone/>
        <a:tabLst/>
        <a:defRPr sz="6400" b="0" i="0" u="none" strike="noStrike" cap="none" spc="0" baseline="0">
          <a:solidFill>
            <a:srgbClr val="FFFFFF"/>
          </a:solidFill>
          <a:uFillTx/>
          <a:latin typeface="Sue Ellen Francisco"/>
          <a:ea typeface="Sue Ellen Francisco"/>
          <a:cs typeface="Sue Ellen Francisco"/>
          <a:sym typeface="Sue Ellen Francisco"/>
        </a:defRPr>
      </a:lvl6pPr>
      <a:lvl7pPr marL="0" marR="0" indent="0" algn="ctr" defTabSz="914400" rtl="0" latinLnBrk="0">
        <a:lnSpc>
          <a:spcPct val="100000"/>
        </a:lnSpc>
        <a:spcBef>
          <a:spcPts val="0"/>
        </a:spcBef>
        <a:spcAft>
          <a:spcPts val="0"/>
        </a:spcAft>
        <a:buClrTx/>
        <a:buSzTx/>
        <a:buFontTx/>
        <a:buNone/>
        <a:tabLst/>
        <a:defRPr sz="6400" b="0" i="0" u="none" strike="noStrike" cap="none" spc="0" baseline="0">
          <a:solidFill>
            <a:srgbClr val="FFFFFF"/>
          </a:solidFill>
          <a:uFillTx/>
          <a:latin typeface="Sue Ellen Francisco"/>
          <a:ea typeface="Sue Ellen Francisco"/>
          <a:cs typeface="Sue Ellen Francisco"/>
          <a:sym typeface="Sue Ellen Francisco"/>
        </a:defRPr>
      </a:lvl7pPr>
      <a:lvl8pPr marL="0" marR="0" indent="0" algn="ctr" defTabSz="914400" rtl="0" latinLnBrk="0">
        <a:lnSpc>
          <a:spcPct val="100000"/>
        </a:lnSpc>
        <a:spcBef>
          <a:spcPts val="0"/>
        </a:spcBef>
        <a:spcAft>
          <a:spcPts val="0"/>
        </a:spcAft>
        <a:buClrTx/>
        <a:buSzTx/>
        <a:buFontTx/>
        <a:buNone/>
        <a:tabLst/>
        <a:defRPr sz="6400" b="0" i="0" u="none" strike="noStrike" cap="none" spc="0" baseline="0">
          <a:solidFill>
            <a:srgbClr val="FFFFFF"/>
          </a:solidFill>
          <a:uFillTx/>
          <a:latin typeface="Sue Ellen Francisco"/>
          <a:ea typeface="Sue Ellen Francisco"/>
          <a:cs typeface="Sue Ellen Francisco"/>
          <a:sym typeface="Sue Ellen Francisco"/>
        </a:defRPr>
      </a:lvl8pPr>
      <a:lvl9pPr marL="0" marR="0" indent="0" algn="ctr" defTabSz="914400" rtl="0" latinLnBrk="0">
        <a:lnSpc>
          <a:spcPct val="100000"/>
        </a:lnSpc>
        <a:spcBef>
          <a:spcPts val="0"/>
        </a:spcBef>
        <a:spcAft>
          <a:spcPts val="0"/>
        </a:spcAft>
        <a:buClrTx/>
        <a:buSzTx/>
        <a:buFontTx/>
        <a:buNone/>
        <a:tabLst/>
        <a:defRPr sz="6400" b="0" i="0" u="none" strike="noStrike" cap="none" spc="0" baseline="0">
          <a:solidFill>
            <a:srgbClr val="FFFFFF"/>
          </a:solidFill>
          <a:uFillTx/>
          <a:latin typeface="Sue Ellen Francisco"/>
          <a:ea typeface="Sue Ellen Francisco"/>
          <a:cs typeface="Sue Ellen Francisco"/>
          <a:sym typeface="Sue Ellen Francisco"/>
        </a:defRPr>
      </a:lvl9pPr>
    </p:titleStyle>
    <p:bodyStyle>
      <a:lvl1pPr marL="0" marR="0" indent="228600" algn="l" defTabSz="914400" rtl="0" latinLnBrk="0">
        <a:lnSpc>
          <a:spcPct val="100000"/>
        </a:lnSpc>
        <a:spcBef>
          <a:spcPts val="800"/>
        </a:spcBef>
        <a:spcAft>
          <a:spcPts val="0"/>
        </a:spcAft>
        <a:buClrTx/>
        <a:buSzTx/>
        <a:buFontTx/>
        <a:buNone/>
        <a:tabLst/>
        <a:defRPr sz="3200" b="0" i="0" u="none" strike="noStrike" cap="none" spc="0" baseline="0">
          <a:solidFill>
            <a:srgbClr val="FFFFFF"/>
          </a:solidFill>
          <a:uFillTx/>
          <a:latin typeface="Barlow Semi Condensed Light"/>
          <a:ea typeface="Barlow Semi Condensed Light"/>
          <a:cs typeface="Barlow Semi Condensed Light"/>
          <a:sym typeface="Barlow Semi Condensed Light"/>
        </a:defRPr>
      </a:lvl1pPr>
      <a:lvl2pPr marL="0" marR="0" indent="228600" algn="l" defTabSz="914400" rtl="0" latinLnBrk="0">
        <a:lnSpc>
          <a:spcPct val="100000"/>
        </a:lnSpc>
        <a:spcBef>
          <a:spcPts val="800"/>
        </a:spcBef>
        <a:spcAft>
          <a:spcPts val="0"/>
        </a:spcAft>
        <a:buClrTx/>
        <a:buSzTx/>
        <a:buFontTx/>
        <a:buNone/>
        <a:tabLst/>
        <a:defRPr sz="3200" b="0" i="0" u="none" strike="noStrike" cap="none" spc="0" baseline="0">
          <a:solidFill>
            <a:srgbClr val="FFFFFF"/>
          </a:solidFill>
          <a:uFillTx/>
          <a:latin typeface="Barlow Semi Condensed Light"/>
          <a:ea typeface="Barlow Semi Condensed Light"/>
          <a:cs typeface="Barlow Semi Condensed Light"/>
          <a:sym typeface="Barlow Semi Condensed Light"/>
        </a:defRPr>
      </a:lvl2pPr>
      <a:lvl3pPr marL="0" marR="0" indent="228600" algn="l" defTabSz="914400" rtl="0" latinLnBrk="0">
        <a:lnSpc>
          <a:spcPct val="100000"/>
        </a:lnSpc>
        <a:spcBef>
          <a:spcPts val="800"/>
        </a:spcBef>
        <a:spcAft>
          <a:spcPts val="0"/>
        </a:spcAft>
        <a:buClrTx/>
        <a:buSzTx/>
        <a:buFontTx/>
        <a:buNone/>
        <a:tabLst/>
        <a:defRPr sz="3200" b="0" i="0" u="none" strike="noStrike" cap="none" spc="0" baseline="0">
          <a:solidFill>
            <a:srgbClr val="FFFFFF"/>
          </a:solidFill>
          <a:uFillTx/>
          <a:latin typeface="Barlow Semi Condensed Light"/>
          <a:ea typeface="Barlow Semi Condensed Light"/>
          <a:cs typeface="Barlow Semi Condensed Light"/>
          <a:sym typeface="Barlow Semi Condensed Light"/>
        </a:defRPr>
      </a:lvl3pPr>
      <a:lvl4pPr marL="0" marR="0" indent="228600" algn="l" defTabSz="914400" rtl="0" latinLnBrk="0">
        <a:lnSpc>
          <a:spcPct val="100000"/>
        </a:lnSpc>
        <a:spcBef>
          <a:spcPts val="800"/>
        </a:spcBef>
        <a:spcAft>
          <a:spcPts val="0"/>
        </a:spcAft>
        <a:buClrTx/>
        <a:buSzTx/>
        <a:buFontTx/>
        <a:buNone/>
        <a:tabLst/>
        <a:defRPr sz="3200" b="0" i="0" u="none" strike="noStrike" cap="none" spc="0" baseline="0">
          <a:solidFill>
            <a:srgbClr val="FFFFFF"/>
          </a:solidFill>
          <a:uFillTx/>
          <a:latin typeface="Barlow Semi Condensed Light"/>
          <a:ea typeface="Barlow Semi Condensed Light"/>
          <a:cs typeface="Barlow Semi Condensed Light"/>
          <a:sym typeface="Barlow Semi Condensed Light"/>
        </a:defRPr>
      </a:lvl4pPr>
      <a:lvl5pPr marL="0" marR="0" indent="228600" algn="l" defTabSz="914400" rtl="0" latinLnBrk="0">
        <a:lnSpc>
          <a:spcPct val="100000"/>
        </a:lnSpc>
        <a:spcBef>
          <a:spcPts val="800"/>
        </a:spcBef>
        <a:spcAft>
          <a:spcPts val="0"/>
        </a:spcAft>
        <a:buClrTx/>
        <a:buSzTx/>
        <a:buFontTx/>
        <a:buNone/>
        <a:tabLst/>
        <a:defRPr sz="3200" b="0" i="0" u="none" strike="noStrike" cap="none" spc="0" baseline="0">
          <a:solidFill>
            <a:srgbClr val="FFFFFF"/>
          </a:solidFill>
          <a:uFillTx/>
          <a:latin typeface="Barlow Semi Condensed Light"/>
          <a:ea typeface="Barlow Semi Condensed Light"/>
          <a:cs typeface="Barlow Semi Condensed Light"/>
          <a:sym typeface="Barlow Semi Condensed Light"/>
        </a:defRPr>
      </a:lvl5pPr>
      <a:lvl6pPr marL="0" marR="0" indent="228600" algn="l" defTabSz="914400" rtl="0" latinLnBrk="0">
        <a:lnSpc>
          <a:spcPct val="100000"/>
        </a:lnSpc>
        <a:spcBef>
          <a:spcPts val="800"/>
        </a:spcBef>
        <a:spcAft>
          <a:spcPts val="0"/>
        </a:spcAft>
        <a:buClrTx/>
        <a:buSzTx/>
        <a:buFontTx/>
        <a:buNone/>
        <a:tabLst/>
        <a:defRPr sz="3200" b="0" i="0" u="none" strike="noStrike" cap="none" spc="0" baseline="0">
          <a:solidFill>
            <a:srgbClr val="FFFFFF"/>
          </a:solidFill>
          <a:uFillTx/>
          <a:latin typeface="Barlow Semi Condensed Light"/>
          <a:ea typeface="Barlow Semi Condensed Light"/>
          <a:cs typeface="Barlow Semi Condensed Light"/>
          <a:sym typeface="Barlow Semi Condensed Light"/>
        </a:defRPr>
      </a:lvl6pPr>
      <a:lvl7pPr marL="0" marR="0" indent="228600" algn="l" defTabSz="914400" rtl="0" latinLnBrk="0">
        <a:lnSpc>
          <a:spcPct val="100000"/>
        </a:lnSpc>
        <a:spcBef>
          <a:spcPts val="800"/>
        </a:spcBef>
        <a:spcAft>
          <a:spcPts val="0"/>
        </a:spcAft>
        <a:buClrTx/>
        <a:buSzTx/>
        <a:buFontTx/>
        <a:buNone/>
        <a:tabLst/>
        <a:defRPr sz="3200" b="0" i="0" u="none" strike="noStrike" cap="none" spc="0" baseline="0">
          <a:solidFill>
            <a:srgbClr val="FFFFFF"/>
          </a:solidFill>
          <a:uFillTx/>
          <a:latin typeface="Barlow Semi Condensed Light"/>
          <a:ea typeface="Barlow Semi Condensed Light"/>
          <a:cs typeface="Barlow Semi Condensed Light"/>
          <a:sym typeface="Barlow Semi Condensed Light"/>
        </a:defRPr>
      </a:lvl7pPr>
      <a:lvl8pPr marL="0" marR="0" indent="228600" algn="l" defTabSz="914400" rtl="0" latinLnBrk="0">
        <a:lnSpc>
          <a:spcPct val="100000"/>
        </a:lnSpc>
        <a:spcBef>
          <a:spcPts val="800"/>
        </a:spcBef>
        <a:spcAft>
          <a:spcPts val="0"/>
        </a:spcAft>
        <a:buClrTx/>
        <a:buSzTx/>
        <a:buFontTx/>
        <a:buNone/>
        <a:tabLst/>
        <a:defRPr sz="3200" b="0" i="0" u="none" strike="noStrike" cap="none" spc="0" baseline="0">
          <a:solidFill>
            <a:srgbClr val="FFFFFF"/>
          </a:solidFill>
          <a:uFillTx/>
          <a:latin typeface="Barlow Semi Condensed Light"/>
          <a:ea typeface="Barlow Semi Condensed Light"/>
          <a:cs typeface="Barlow Semi Condensed Light"/>
          <a:sym typeface="Barlow Semi Condensed Light"/>
        </a:defRPr>
      </a:lvl8pPr>
      <a:lvl9pPr marL="0" marR="0" indent="228600" algn="l" defTabSz="914400" rtl="0" latinLnBrk="0">
        <a:lnSpc>
          <a:spcPct val="100000"/>
        </a:lnSpc>
        <a:spcBef>
          <a:spcPts val="800"/>
        </a:spcBef>
        <a:spcAft>
          <a:spcPts val="0"/>
        </a:spcAft>
        <a:buClrTx/>
        <a:buSzTx/>
        <a:buFontTx/>
        <a:buNone/>
        <a:tabLst/>
        <a:defRPr sz="3200" b="0" i="0" u="none" strike="noStrike" cap="none" spc="0" baseline="0">
          <a:solidFill>
            <a:srgbClr val="FFFFFF"/>
          </a:solidFill>
          <a:uFillTx/>
          <a:latin typeface="Barlow Semi Condensed Light"/>
          <a:ea typeface="Barlow Semi Condensed Light"/>
          <a:cs typeface="Barlow Semi Condensed Light"/>
          <a:sym typeface="Barlow Semi Condensed Light"/>
        </a:defRPr>
      </a:lvl9pPr>
    </p:bodyStyle>
    <p:otherStyle>
      <a:lvl1pPr marL="0" marR="0" indent="0" algn="r" defTabSz="243828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243828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243828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243828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243828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243828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243828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243828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2438281"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0.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1.xml"/></Relationships>
</file>

<file path=ppt/slides/_rels/slide23.xml.rels><?xml version="1.0" encoding="UTF-8" standalone="yes"?>
<Relationships xmlns="http://schemas.openxmlformats.org/package/2006/relationships"><Relationship Id="rId2" Type="http://schemas.openxmlformats.org/officeDocument/2006/relationships/image" Target="../media/image20.tif"/><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0.xml"/></Relationships>
</file>

<file path=ppt/slides/_rels/slide27.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image" Target="../media/image28.tif"/><Relationship Id="rId1" Type="http://schemas.openxmlformats.org/officeDocument/2006/relationships/slideLayout" Target="../slideLayouts/slideLayout71.xml"/><Relationship Id="rId4" Type="http://schemas.openxmlformats.org/officeDocument/2006/relationships/image" Target="../media/image30.tif"/></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30.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image" Target="../media/image33.png"/><Relationship Id="rId1" Type="http://schemas.openxmlformats.org/officeDocument/2006/relationships/slideLayout" Target="../slideLayouts/slideLayout70.xml"/><Relationship Id="rId4" Type="http://schemas.openxmlformats.org/officeDocument/2006/relationships/image" Target="../media/image35.tif"/></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1.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c/HowtoADHD?app=desktop" TargetMode="External"/><Relationship Id="rId2" Type="http://schemas.openxmlformats.org/officeDocument/2006/relationships/image" Target="../media/image40.png"/><Relationship Id="rId1" Type="http://schemas.openxmlformats.org/officeDocument/2006/relationships/slideLayout" Target="../slideLayouts/slideLayout21.xml"/><Relationship Id="rId4" Type="http://schemas.openxmlformats.org/officeDocument/2006/relationships/hyperlink" Target="https://www.understood.org/en/articles/why-i-love-my-dyslexic-brain"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41.tif"/><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6.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0.xml"/><Relationship Id="rId4" Type="http://schemas.openxmlformats.org/officeDocument/2006/relationships/image" Target="../media/image43.ti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1.xml"/><Relationship Id="rId5" Type="http://schemas.openxmlformats.org/officeDocument/2006/relationships/image" Target="../media/image6.tif"/><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685" name="Presentation Title"/>
          <p:cNvSpPr txBox="1">
            <a:spLocks noGrp="1"/>
          </p:cNvSpPr>
          <p:nvPr>
            <p:ph type="title"/>
          </p:nvPr>
        </p:nvSpPr>
        <p:spPr>
          <a:xfrm>
            <a:off x="3954436" y="1743561"/>
            <a:ext cx="16602204" cy="3933677"/>
          </a:xfrm>
          <a:prstGeom prst="rect">
            <a:avLst/>
          </a:prstGeom>
        </p:spPr>
        <p:txBody>
          <a:bodyPr/>
          <a:lstStyle>
            <a:lvl1pPr defTabSz="1003094">
              <a:defRPr sz="9500">
                <a:solidFill>
                  <a:srgbClr val="535353"/>
                </a:solidFill>
                <a:latin typeface="Avenir Heavy"/>
                <a:ea typeface="Avenir Heavy"/>
                <a:cs typeface="Avenir Heavy"/>
                <a:sym typeface="Avenir Heavy"/>
              </a:defRPr>
            </a:lvl1pPr>
          </a:lstStyle>
          <a:p>
            <a:r>
              <a:t>Working Therapeutically with Neurodivergent Clients</a:t>
            </a:r>
          </a:p>
        </p:txBody>
      </p:sp>
      <p:sp>
        <p:nvSpPr>
          <p:cNvPr id="1686" name="Presentation Subtitle"/>
          <p:cNvSpPr txBox="1">
            <a:spLocks noGrp="1"/>
          </p:cNvSpPr>
          <p:nvPr>
            <p:ph type="body" sz="quarter" idx="4294967295"/>
          </p:nvPr>
        </p:nvSpPr>
        <p:spPr>
          <a:xfrm>
            <a:off x="3751825" y="5887511"/>
            <a:ext cx="17007426" cy="1764473"/>
          </a:xfrm>
          <a:prstGeom prst="rect">
            <a:avLst/>
          </a:prstGeom>
        </p:spPr>
        <p:txBody>
          <a:bodyPr lIns="108854" tIns="108854" rIns="108854" bIns="108854"/>
          <a:lstStyle>
            <a:lvl1pPr indent="0" algn="ctr" defTabSz="1088547">
              <a:lnSpc>
                <a:spcPct val="80000"/>
              </a:lnSpc>
              <a:spcBef>
                <a:spcPts val="1400"/>
              </a:spcBef>
              <a:defRPr sz="3500">
                <a:solidFill>
                  <a:srgbClr val="535353"/>
                </a:solidFill>
                <a:latin typeface="Avenir Heavy"/>
                <a:ea typeface="Avenir Heavy"/>
                <a:cs typeface="Avenir Heavy"/>
                <a:sym typeface="Avenir Heavy"/>
              </a:defRPr>
            </a:lvl1pPr>
          </a:lstStyle>
          <a:p>
            <a:r>
              <a:t>Ruth Millman and Danny van Deurzen-Smith</a:t>
            </a:r>
          </a:p>
        </p:txBody>
      </p:sp>
      <p:pic>
        <p:nvPicPr>
          <p:cNvPr id="1687" name="Image" descr="Image"/>
          <p:cNvPicPr>
            <a:picLocks noChangeAspect="1"/>
          </p:cNvPicPr>
          <p:nvPr/>
        </p:nvPicPr>
        <p:blipFill>
          <a:blip r:embed="rId2"/>
          <a:stretch>
            <a:fillRect/>
          </a:stretch>
        </p:blipFill>
        <p:spPr>
          <a:xfrm>
            <a:off x="9653065" y="7862261"/>
            <a:ext cx="5575490" cy="3850873"/>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pic>
        <p:nvPicPr>
          <p:cNvPr id="1837" name="Image" descr="Image"/>
          <p:cNvPicPr>
            <a:picLocks noChangeAspect="1"/>
          </p:cNvPicPr>
          <p:nvPr/>
        </p:nvPicPr>
        <p:blipFill>
          <a:blip r:embed="rId3"/>
          <a:stretch>
            <a:fillRect/>
          </a:stretch>
        </p:blipFill>
        <p:spPr>
          <a:xfrm>
            <a:off x="1358900" y="673100"/>
            <a:ext cx="21285200" cy="120650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841" name="Stepping outside the medical model…"/>
          <p:cNvSpPr txBox="1"/>
          <p:nvPr/>
        </p:nvSpPr>
        <p:spPr>
          <a:xfrm>
            <a:off x="1978418" y="3523812"/>
            <a:ext cx="20554234" cy="8102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8854" tIns="108854" rIns="108854" bIns="108854" anchor="ctr">
            <a:normAutofit/>
          </a:bodyPr>
          <a:lstStyle/>
          <a:p>
            <a:pPr marL="431131" indent="-431131" algn="l" defTabSz="1088547">
              <a:lnSpc>
                <a:spcPct val="150000"/>
              </a:lnSpc>
              <a:spcBef>
                <a:spcPts val="1400"/>
              </a:spcBef>
              <a:buSzPct val="100000"/>
              <a:buChar char="•"/>
              <a:defRPr sz="4300">
                <a:solidFill>
                  <a:srgbClr val="535353"/>
                </a:solidFill>
                <a:latin typeface="Avenir Book"/>
                <a:ea typeface="Avenir Book"/>
                <a:cs typeface="Avenir Book"/>
                <a:sym typeface="Avenir Book"/>
              </a:defRPr>
            </a:pPr>
            <a:r>
              <a:t>Difference in use of terminology (e.g. ND / auti / aspie)</a:t>
            </a:r>
          </a:p>
          <a:p>
            <a:pPr marL="431131" indent="-431131" algn="l" defTabSz="1088547">
              <a:lnSpc>
                <a:spcPct val="150000"/>
              </a:lnSpc>
              <a:spcBef>
                <a:spcPts val="1400"/>
              </a:spcBef>
              <a:buSzPct val="100000"/>
              <a:buChar char="•"/>
              <a:defRPr sz="4300">
                <a:solidFill>
                  <a:srgbClr val="535353"/>
                </a:solidFill>
                <a:latin typeface="Avenir Book"/>
                <a:ea typeface="Avenir Book"/>
                <a:cs typeface="Avenir Book"/>
                <a:sym typeface="Avenir Book"/>
              </a:defRPr>
            </a:pPr>
            <a:r>
              <a:t>Identity first pronouns</a:t>
            </a:r>
          </a:p>
          <a:p>
            <a:pPr marL="431131" indent="-431131" algn="l" defTabSz="1088547">
              <a:lnSpc>
                <a:spcPct val="150000"/>
              </a:lnSpc>
              <a:spcBef>
                <a:spcPts val="1400"/>
              </a:spcBef>
              <a:buSzPct val="100000"/>
              <a:buChar char="•"/>
              <a:defRPr sz="4300">
                <a:solidFill>
                  <a:srgbClr val="535353"/>
                </a:solidFill>
                <a:latin typeface="Avenir Book"/>
                <a:ea typeface="Avenir Book"/>
                <a:cs typeface="Avenir Book"/>
                <a:sym typeface="Avenir Book"/>
              </a:defRPr>
            </a:pPr>
            <a:r>
              <a:t>Disability and/or difference</a:t>
            </a:r>
          </a:p>
          <a:p>
            <a:pPr marL="431131" indent="-431131" algn="l" defTabSz="1088547">
              <a:lnSpc>
                <a:spcPct val="150000"/>
              </a:lnSpc>
              <a:spcBef>
                <a:spcPts val="1400"/>
              </a:spcBef>
              <a:buSzPct val="100000"/>
              <a:buChar char="•"/>
              <a:defRPr sz="4300">
                <a:solidFill>
                  <a:srgbClr val="535353"/>
                </a:solidFill>
                <a:latin typeface="Avenir Book"/>
                <a:ea typeface="Avenir Book"/>
                <a:cs typeface="Avenir Book"/>
                <a:sym typeface="Avenir Book"/>
              </a:defRPr>
            </a:pPr>
            <a:r>
              <a:t>Unhelpful language (“mild” / “just a bit”)</a:t>
            </a:r>
          </a:p>
          <a:p>
            <a:pPr marL="431131" indent="-431131" algn="l" defTabSz="1088547">
              <a:lnSpc>
                <a:spcPct val="150000"/>
              </a:lnSpc>
              <a:spcBef>
                <a:spcPts val="1400"/>
              </a:spcBef>
              <a:buSzPct val="100000"/>
              <a:buChar char="•"/>
              <a:defRPr sz="4300">
                <a:solidFill>
                  <a:srgbClr val="535353"/>
                </a:solidFill>
                <a:latin typeface="Avenir Book"/>
                <a:ea typeface="Avenir Book"/>
                <a:cs typeface="Avenir Book"/>
                <a:sym typeface="Avenir Book"/>
              </a:defRPr>
            </a:pPr>
            <a:r>
              <a:t>Self–diagnosis – the importance of claiming an identity &amp; lack of resources</a:t>
            </a:r>
          </a:p>
          <a:p>
            <a:pPr marL="431131" indent="-431131" algn="l" defTabSz="1088547">
              <a:lnSpc>
                <a:spcPct val="150000"/>
              </a:lnSpc>
              <a:spcBef>
                <a:spcPts val="1400"/>
              </a:spcBef>
              <a:buSzPct val="100000"/>
              <a:buChar char="•"/>
              <a:defRPr sz="4300">
                <a:solidFill>
                  <a:srgbClr val="535353"/>
                </a:solidFill>
                <a:latin typeface="Avenir Book"/>
                <a:ea typeface="Avenir Book"/>
                <a:cs typeface="Avenir Book"/>
                <a:sym typeface="Avenir Book"/>
              </a:defRPr>
            </a:pPr>
            <a:r>
              <a:t>#Actuallyautistic </a:t>
            </a:r>
          </a:p>
        </p:txBody>
      </p:sp>
      <p:pic>
        <p:nvPicPr>
          <p:cNvPr id="1842" name="Image" descr="Image"/>
          <p:cNvPicPr>
            <a:picLocks noChangeAspect="1"/>
          </p:cNvPicPr>
          <p:nvPr/>
        </p:nvPicPr>
        <p:blipFill>
          <a:blip r:embed="rId3"/>
          <a:stretch>
            <a:fillRect/>
          </a:stretch>
        </p:blipFill>
        <p:spPr>
          <a:xfrm>
            <a:off x="17395677" y="1154670"/>
            <a:ext cx="6096003" cy="6858004"/>
          </a:xfrm>
          <a:prstGeom prst="rect">
            <a:avLst/>
          </a:prstGeom>
          <a:ln w="12700">
            <a:miter lim="400000"/>
          </a:ln>
        </p:spPr>
      </p:pic>
      <p:sp>
        <p:nvSpPr>
          <p:cNvPr id="1843" name="Neurodevelopmental Conditions"/>
          <p:cNvSpPr txBox="1">
            <a:spLocks noGrp="1"/>
          </p:cNvSpPr>
          <p:nvPr>
            <p:ph type="title" idx="4294967295"/>
          </p:nvPr>
        </p:nvSpPr>
        <p:spPr>
          <a:xfrm>
            <a:off x="2691848" y="1084392"/>
            <a:ext cx="19000304" cy="1848950"/>
          </a:xfrm>
          <a:prstGeom prst="rect">
            <a:avLst/>
          </a:prstGeom>
        </p:spPr>
        <p:txBody>
          <a:bodyPr lIns="108854" tIns="108854" rIns="108854" bIns="108854" anchor="ctr"/>
          <a:lstStyle>
            <a:lvl1pPr defTabSz="1088547">
              <a:defRPr sz="7600">
                <a:solidFill>
                  <a:srgbClr val="535353"/>
                </a:solidFill>
                <a:latin typeface="Avenir Heavy"/>
                <a:ea typeface="Avenir Heavy"/>
                <a:cs typeface="Avenir Heavy"/>
                <a:sym typeface="Avenir Heavy"/>
              </a:defRPr>
            </a:lvl1pPr>
          </a:lstStyle>
          <a:p>
            <a:r>
              <a:t>ND Identity</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847" name="Why existentialism?"/>
          <p:cNvSpPr txBox="1">
            <a:spLocks noGrp="1"/>
          </p:cNvSpPr>
          <p:nvPr>
            <p:ph type="title" idx="4294967295"/>
          </p:nvPr>
        </p:nvSpPr>
        <p:spPr>
          <a:xfrm>
            <a:off x="6547433" y="601926"/>
            <a:ext cx="19000305" cy="1848949"/>
          </a:xfrm>
          <a:prstGeom prst="rect">
            <a:avLst/>
          </a:prstGeom>
        </p:spPr>
        <p:txBody>
          <a:bodyPr lIns="108854" tIns="108854" rIns="108854" bIns="108854" anchor="ctr"/>
          <a:lstStyle>
            <a:lvl1pPr algn="l" defTabSz="1088547">
              <a:defRPr sz="7600">
                <a:solidFill>
                  <a:srgbClr val="535353"/>
                </a:solidFill>
                <a:latin typeface="Avenir Heavy"/>
                <a:ea typeface="Avenir Heavy"/>
                <a:cs typeface="Avenir Heavy"/>
                <a:sym typeface="Avenir Heavy"/>
              </a:defRPr>
            </a:lvl1pPr>
          </a:lstStyle>
          <a:p>
            <a:r>
              <a:t>Masking or Camouflaging</a:t>
            </a:r>
          </a:p>
        </p:txBody>
      </p:sp>
      <p:sp>
        <p:nvSpPr>
          <p:cNvPr id="1848" name="Stepping outside the medical model…"/>
          <p:cNvSpPr txBox="1"/>
          <p:nvPr/>
        </p:nvSpPr>
        <p:spPr>
          <a:xfrm>
            <a:off x="1335521" y="2936419"/>
            <a:ext cx="11151821" cy="96750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8854" tIns="108854" rIns="108854" bIns="108854" anchor="ctr">
            <a:normAutofit/>
          </a:bodyPr>
          <a:lstStyle/>
          <a:p>
            <a:pPr marL="421105" indent="-421105" algn="l" defTabSz="1066775">
              <a:lnSpc>
                <a:spcPct val="150000"/>
              </a:lnSpc>
              <a:spcBef>
                <a:spcPts val="1300"/>
              </a:spcBef>
              <a:buSzPct val="100000"/>
              <a:buChar char="•"/>
              <a:defRPr sz="4200">
                <a:solidFill>
                  <a:srgbClr val="535353"/>
                </a:solidFill>
                <a:latin typeface="Avenir Book"/>
                <a:ea typeface="Avenir Book"/>
                <a:cs typeface="Avenir Book"/>
                <a:sym typeface="Avenir Book"/>
              </a:defRPr>
            </a:pPr>
            <a:r>
              <a:t>Hiding particular behaviours, or adopting strategies to fit into neurotypical majority</a:t>
            </a:r>
          </a:p>
          <a:p>
            <a:pPr marL="421105" indent="-421105" algn="l" defTabSz="1066775">
              <a:lnSpc>
                <a:spcPct val="150000"/>
              </a:lnSpc>
              <a:spcBef>
                <a:spcPts val="1300"/>
              </a:spcBef>
              <a:buSzPct val="100000"/>
              <a:buChar char="•"/>
              <a:defRPr sz="4200">
                <a:solidFill>
                  <a:srgbClr val="535353"/>
                </a:solidFill>
                <a:latin typeface="Avenir Book"/>
                <a:ea typeface="Avenir Book"/>
                <a:cs typeface="Avenir Book"/>
                <a:sym typeface="Avenir Book"/>
              </a:defRPr>
            </a:pPr>
            <a:r>
              <a:t>Mimicking others, hiding stims</a:t>
            </a:r>
          </a:p>
          <a:p>
            <a:pPr marL="421105" indent="-421105" algn="l" defTabSz="1066775">
              <a:lnSpc>
                <a:spcPct val="150000"/>
              </a:lnSpc>
              <a:spcBef>
                <a:spcPts val="1300"/>
              </a:spcBef>
              <a:buSzPct val="100000"/>
              <a:buChar char="•"/>
              <a:defRPr sz="4200">
                <a:solidFill>
                  <a:srgbClr val="535353"/>
                </a:solidFill>
                <a:latin typeface="Avenir Book"/>
                <a:ea typeface="Avenir Book"/>
                <a:cs typeface="Avenir Book"/>
                <a:sym typeface="Avenir Book"/>
              </a:defRPr>
            </a:pPr>
            <a:r>
              <a:t>Exhausting, confusing in terms of self identity, isolating</a:t>
            </a:r>
          </a:p>
          <a:p>
            <a:pPr marL="421105" indent="-421105" algn="l" defTabSz="1066775">
              <a:lnSpc>
                <a:spcPct val="150000"/>
              </a:lnSpc>
              <a:spcBef>
                <a:spcPts val="1300"/>
              </a:spcBef>
              <a:buSzPct val="100000"/>
              <a:buChar char="•"/>
              <a:defRPr sz="4200">
                <a:solidFill>
                  <a:srgbClr val="535353"/>
                </a:solidFill>
                <a:latin typeface="Avenir Book"/>
                <a:ea typeface="Avenir Book"/>
                <a:cs typeface="Avenir Book"/>
                <a:sym typeface="Avenir Book"/>
              </a:defRPr>
            </a:pPr>
            <a:r>
              <a:t>Cross diagnosis &amp; intersectional </a:t>
            </a:r>
          </a:p>
        </p:txBody>
      </p:sp>
      <p:pic>
        <p:nvPicPr>
          <p:cNvPr id="1849" name="Image" descr="Image"/>
          <p:cNvPicPr>
            <a:picLocks noChangeAspect="1"/>
          </p:cNvPicPr>
          <p:nvPr/>
        </p:nvPicPr>
        <p:blipFill>
          <a:blip r:embed="rId3"/>
          <a:stretch>
            <a:fillRect/>
          </a:stretch>
        </p:blipFill>
        <p:spPr>
          <a:xfrm>
            <a:off x="13239967" y="3184573"/>
            <a:ext cx="9847238" cy="7911366"/>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853" name="Stepping outside the medical model…"/>
          <p:cNvSpPr txBox="1"/>
          <p:nvPr/>
        </p:nvSpPr>
        <p:spPr>
          <a:xfrm>
            <a:off x="1640320" y="2302706"/>
            <a:ext cx="20582791" cy="9675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8854" tIns="108854" rIns="108854" bIns="108854" anchor="ctr">
            <a:normAutofit/>
          </a:bodyPr>
          <a:lstStyle/>
          <a:p>
            <a:pPr marL="421105" indent="-421105" algn="l" defTabSz="1066775">
              <a:lnSpc>
                <a:spcPct val="150000"/>
              </a:lnSpc>
              <a:spcBef>
                <a:spcPts val="1300"/>
              </a:spcBef>
              <a:buSzPct val="100000"/>
              <a:buChar char="•"/>
              <a:defRPr sz="4200">
                <a:solidFill>
                  <a:srgbClr val="535353"/>
                </a:solidFill>
                <a:latin typeface="Avenir Book"/>
                <a:ea typeface="Avenir Book"/>
                <a:cs typeface="Avenir Book"/>
                <a:sym typeface="Avenir Book"/>
              </a:defRPr>
            </a:pPr>
            <a:r>
              <a:t>Higher prevalence of many mental health diagnoses for ND people &amp; sucidiality.</a:t>
            </a:r>
          </a:p>
          <a:p>
            <a:pPr marL="421105" indent="-421105" algn="l" defTabSz="1066775">
              <a:lnSpc>
                <a:spcPct val="150000"/>
              </a:lnSpc>
              <a:spcBef>
                <a:spcPts val="1300"/>
              </a:spcBef>
              <a:buSzPct val="100000"/>
              <a:buChar char="•"/>
              <a:defRPr sz="4200">
                <a:solidFill>
                  <a:srgbClr val="535353"/>
                </a:solidFill>
                <a:latin typeface="Avenir Book"/>
                <a:ea typeface="Avenir Book"/>
                <a:cs typeface="Avenir Book"/>
                <a:sym typeface="Avenir Book"/>
              </a:defRPr>
            </a:pPr>
            <a:r>
              <a:t>94% autistic people experiencing anxiety and 83% depression. (NAS study 2020)</a:t>
            </a:r>
          </a:p>
          <a:p>
            <a:pPr marL="421105" indent="-421105" algn="l" defTabSz="1066775">
              <a:lnSpc>
                <a:spcPct val="150000"/>
              </a:lnSpc>
              <a:spcBef>
                <a:spcPts val="1300"/>
              </a:spcBef>
              <a:buSzPct val="100000"/>
              <a:buChar char="•"/>
              <a:defRPr sz="4200">
                <a:solidFill>
                  <a:srgbClr val="535353"/>
                </a:solidFill>
                <a:latin typeface="Avenir Book"/>
                <a:ea typeface="Avenir Book"/>
                <a:cs typeface="Avenir Book"/>
                <a:sym typeface="Avenir Book"/>
              </a:defRPr>
            </a:pPr>
            <a:r>
              <a:t>80% of adults with ADHD have at least one coexisting psychiatric disorder [2, 3], mood and anxiety disorders, substance use disorders, and personality disorders.</a:t>
            </a:r>
          </a:p>
          <a:p>
            <a:pPr marL="421105" indent="-421105" algn="l" defTabSz="1066775">
              <a:lnSpc>
                <a:spcPct val="150000"/>
              </a:lnSpc>
              <a:spcBef>
                <a:spcPts val="1300"/>
              </a:spcBef>
              <a:buSzPct val="100000"/>
              <a:buChar char="•"/>
              <a:defRPr sz="4200">
                <a:solidFill>
                  <a:srgbClr val="535353"/>
                </a:solidFill>
                <a:latin typeface="Avenir Book"/>
                <a:ea typeface="Avenir Book"/>
                <a:cs typeface="Avenir Book"/>
                <a:sym typeface="Avenir Book"/>
              </a:defRPr>
            </a:pPr>
            <a:r>
              <a:t>Issues of misdiagnosis, overshadowing, lack of research</a:t>
            </a:r>
          </a:p>
        </p:txBody>
      </p:sp>
      <p:sp>
        <p:nvSpPr>
          <p:cNvPr id="1854" name="Why existentialism?"/>
          <p:cNvSpPr txBox="1">
            <a:spLocks noGrp="1"/>
          </p:cNvSpPr>
          <p:nvPr>
            <p:ph type="title" idx="4294967295"/>
          </p:nvPr>
        </p:nvSpPr>
        <p:spPr>
          <a:xfrm>
            <a:off x="2431563" y="977641"/>
            <a:ext cx="19000305" cy="1848949"/>
          </a:xfrm>
          <a:prstGeom prst="rect">
            <a:avLst/>
          </a:prstGeom>
        </p:spPr>
        <p:txBody>
          <a:bodyPr lIns="108854" tIns="108854" rIns="108854" bIns="108854" anchor="ctr"/>
          <a:lstStyle>
            <a:lvl1pPr defTabSz="1088547">
              <a:defRPr sz="7600">
                <a:solidFill>
                  <a:srgbClr val="535353"/>
                </a:solidFill>
                <a:latin typeface="Avenir Heavy"/>
                <a:ea typeface="Avenir Heavy"/>
                <a:cs typeface="Avenir Heavy"/>
                <a:sym typeface="Avenir Heavy"/>
              </a:defRPr>
            </a:lvl1pPr>
          </a:lstStyle>
          <a:p>
            <a:r>
              <a:t>Neurodiversity &amp; Mental Health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8" name="Statement"/>
          <p:cNvSpPr txBox="1">
            <a:spLocks noGrp="1"/>
          </p:cNvSpPr>
          <p:nvPr>
            <p:ph type="body" sz="half" idx="1"/>
          </p:nvPr>
        </p:nvSpPr>
        <p:spPr>
          <a:xfrm>
            <a:off x="1206503" y="4920843"/>
            <a:ext cx="21971002" cy="3874316"/>
          </a:xfrm>
          <a:prstGeom prst="rect">
            <a:avLst/>
          </a:prstGeom>
        </p:spPr>
        <p:txBody>
          <a:bodyPr/>
          <a:lstStyle/>
          <a:p>
            <a:endParaRPr/>
          </a:p>
        </p:txBody>
      </p:sp>
      <p:pic>
        <p:nvPicPr>
          <p:cNvPr id="1859" name="Image" descr="Image"/>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1860" name="Model from M Botha 2019"/>
          <p:cNvSpPr txBox="1"/>
          <p:nvPr/>
        </p:nvSpPr>
        <p:spPr>
          <a:xfrm>
            <a:off x="1632184" y="12094571"/>
            <a:ext cx="6795830" cy="761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4500">
                <a:latin typeface="+mn-lt"/>
                <a:ea typeface="+mn-ea"/>
                <a:cs typeface="+mn-cs"/>
                <a:sym typeface="Helvetica Neue"/>
              </a:defRPr>
            </a:lvl1pPr>
          </a:lstStyle>
          <a:p>
            <a:r>
              <a:t>Model from M Botha 2019</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pic>
        <p:nvPicPr>
          <p:cNvPr id="1864" name="Image" descr="Image"/>
          <p:cNvPicPr>
            <a:picLocks noChangeAspect="1"/>
          </p:cNvPicPr>
          <p:nvPr/>
        </p:nvPicPr>
        <p:blipFill>
          <a:blip r:embed="rId3"/>
          <a:stretch>
            <a:fillRect/>
          </a:stretch>
        </p:blipFill>
        <p:spPr>
          <a:xfrm>
            <a:off x="4465034" y="1279946"/>
            <a:ext cx="14520542" cy="11720618"/>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868" name="Gender &amp; Autism"/>
          <p:cNvSpPr txBox="1">
            <a:spLocks noGrp="1"/>
          </p:cNvSpPr>
          <p:nvPr>
            <p:ph type="title" idx="4294967295"/>
          </p:nvPr>
        </p:nvSpPr>
        <p:spPr>
          <a:xfrm>
            <a:off x="2431563" y="977641"/>
            <a:ext cx="19000305" cy="1848949"/>
          </a:xfrm>
          <a:prstGeom prst="rect">
            <a:avLst/>
          </a:prstGeom>
        </p:spPr>
        <p:txBody>
          <a:bodyPr lIns="108854" tIns="108854" rIns="108854" bIns="108854" anchor="ctr"/>
          <a:lstStyle>
            <a:lvl1pPr defTabSz="1088547">
              <a:defRPr sz="7600">
                <a:solidFill>
                  <a:srgbClr val="535353"/>
                </a:solidFill>
                <a:latin typeface="Avenir Heavy"/>
                <a:ea typeface="Avenir Heavy"/>
                <a:cs typeface="Avenir Heavy"/>
                <a:sym typeface="Avenir Heavy"/>
              </a:defRPr>
            </a:lvl1pPr>
          </a:lstStyle>
          <a:p>
            <a:r>
              <a:t>Gender &amp; Autism</a:t>
            </a:r>
          </a:p>
        </p:txBody>
      </p:sp>
      <p:sp>
        <p:nvSpPr>
          <p:cNvPr id="1869" name="Stepping outside the medical model…"/>
          <p:cNvSpPr txBox="1"/>
          <p:nvPr/>
        </p:nvSpPr>
        <p:spPr>
          <a:xfrm>
            <a:off x="1640320" y="2974442"/>
            <a:ext cx="20582791" cy="9675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8854" tIns="108854" rIns="108854" bIns="108854" anchor="ctr">
            <a:normAutofit/>
          </a:bodyPr>
          <a:lstStyle/>
          <a:p>
            <a:pPr marL="421105" indent="-421105" algn="l" defTabSz="1066775">
              <a:lnSpc>
                <a:spcPct val="150000"/>
              </a:lnSpc>
              <a:spcBef>
                <a:spcPts val="1300"/>
              </a:spcBef>
              <a:buSzPct val="100000"/>
              <a:buChar char="•"/>
              <a:defRPr sz="4200">
                <a:solidFill>
                  <a:srgbClr val="535353"/>
                </a:solidFill>
                <a:latin typeface="Avenir Book"/>
                <a:ea typeface="Avenir Book"/>
                <a:cs typeface="Avenir Book"/>
                <a:sym typeface="Avenir Book"/>
              </a:defRPr>
            </a:pPr>
            <a:r>
              <a:t>5 % of cisgender people have autism, whereas 24% of gender-diverse people do. Warrier et al 2020)</a:t>
            </a:r>
          </a:p>
          <a:p>
            <a:pPr marL="421105" indent="-421105" algn="l" defTabSz="1066775">
              <a:lnSpc>
                <a:spcPct val="150000"/>
              </a:lnSpc>
              <a:spcBef>
                <a:spcPts val="1300"/>
              </a:spcBef>
              <a:buSzPct val="100000"/>
              <a:buChar char="•"/>
              <a:defRPr sz="4200">
                <a:solidFill>
                  <a:srgbClr val="535353"/>
                </a:solidFill>
                <a:latin typeface="Avenir Book"/>
                <a:ea typeface="Avenir Book"/>
                <a:cs typeface="Avenir Book"/>
                <a:sym typeface="Avenir Book"/>
              </a:defRPr>
            </a:pPr>
            <a:r>
              <a:t>Gender-diverse people are more likely to have autistic traits and suspect undiagnosed autism</a:t>
            </a:r>
          </a:p>
          <a:p>
            <a:pPr marL="421105" indent="-421105" algn="l" defTabSz="1066775">
              <a:lnSpc>
                <a:spcPct val="150000"/>
              </a:lnSpc>
              <a:spcBef>
                <a:spcPts val="1300"/>
              </a:spcBef>
              <a:buSzPct val="100000"/>
              <a:buChar char="•"/>
              <a:defRPr sz="4200">
                <a:solidFill>
                  <a:srgbClr val="535353"/>
                </a:solidFill>
                <a:latin typeface="Avenir Book"/>
                <a:ea typeface="Avenir Book"/>
                <a:cs typeface="Avenir Book"/>
                <a:sym typeface="Avenir Book"/>
              </a:defRPr>
            </a:pPr>
            <a:r>
              <a:t>34% autistic gender diverse people said their gender diversity was questioned due to their autism (Strang et al 2018)</a:t>
            </a:r>
          </a:p>
          <a:p>
            <a:pPr marL="421105" indent="-421105" algn="l" defTabSz="1066775">
              <a:lnSpc>
                <a:spcPct val="150000"/>
              </a:lnSpc>
              <a:spcBef>
                <a:spcPts val="1300"/>
              </a:spcBef>
              <a:buSzPct val="100000"/>
              <a:buChar char="•"/>
              <a:defRPr sz="4200">
                <a:solidFill>
                  <a:srgbClr val="535353"/>
                </a:solidFill>
                <a:latin typeface="Avenir Book"/>
                <a:ea typeface="Avenir Book"/>
                <a:cs typeface="Avenir Book"/>
                <a:sym typeface="Avenir Book"/>
              </a:defRPr>
            </a:pPr>
            <a:r>
              <a:t>Crucial to openly and positively support self exploration</a:t>
            </a:r>
          </a:p>
          <a:p>
            <a:pPr marL="421105" indent="-421105" algn="l" defTabSz="1066775">
              <a:lnSpc>
                <a:spcPct val="150000"/>
              </a:lnSpc>
              <a:spcBef>
                <a:spcPts val="1300"/>
              </a:spcBef>
              <a:buSzPct val="100000"/>
              <a:buChar char="•"/>
              <a:defRPr sz="4200">
                <a:solidFill>
                  <a:srgbClr val="535353"/>
                </a:solidFill>
                <a:latin typeface="Avenir Book"/>
                <a:ea typeface="Avenir Book"/>
                <a:cs typeface="Avenir Book"/>
                <a:sym typeface="Avenir Book"/>
              </a:defRPr>
            </a:pPr>
            <a:r>
              <a:t>Supporting clients in talking about their gender identity </a:t>
            </a:r>
          </a:p>
        </p:txBody>
      </p:sp>
      <p:pic>
        <p:nvPicPr>
          <p:cNvPr id="1870" name="Screenshot 2023-01-07 at 08.00.58.png" descr="Screenshot 2023-01-07 at 08.00.58.png"/>
          <p:cNvPicPr>
            <a:picLocks noChangeAspect="1"/>
          </p:cNvPicPr>
          <p:nvPr/>
        </p:nvPicPr>
        <p:blipFill>
          <a:blip r:embed="rId3"/>
          <a:stretch>
            <a:fillRect/>
          </a:stretch>
        </p:blipFill>
        <p:spPr>
          <a:xfrm>
            <a:off x="17840777" y="9014662"/>
            <a:ext cx="5661643" cy="4144322"/>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874" name="Emotional Processing"/>
          <p:cNvSpPr txBox="1">
            <a:spLocks noGrp="1"/>
          </p:cNvSpPr>
          <p:nvPr>
            <p:ph type="title" idx="4294967295"/>
          </p:nvPr>
        </p:nvSpPr>
        <p:spPr>
          <a:xfrm>
            <a:off x="2691848" y="1084392"/>
            <a:ext cx="19000304" cy="1848950"/>
          </a:xfrm>
          <a:prstGeom prst="rect">
            <a:avLst/>
          </a:prstGeom>
        </p:spPr>
        <p:txBody>
          <a:bodyPr lIns="108854" tIns="108854" rIns="108854" bIns="108854" anchor="ctr"/>
          <a:lstStyle>
            <a:lvl1pPr defTabSz="1088547">
              <a:defRPr sz="7600">
                <a:solidFill>
                  <a:srgbClr val="535353"/>
                </a:solidFill>
                <a:latin typeface="Avenir Heavy"/>
                <a:ea typeface="Avenir Heavy"/>
                <a:cs typeface="Avenir Heavy"/>
                <a:sym typeface="Avenir Heavy"/>
              </a:defRPr>
            </a:lvl1pPr>
          </a:lstStyle>
          <a:p>
            <a:r>
              <a:t>Emotional Processing</a:t>
            </a:r>
          </a:p>
        </p:txBody>
      </p:sp>
      <p:sp>
        <p:nvSpPr>
          <p:cNvPr id="1875" name="Rectangle 2"/>
          <p:cNvSpPr/>
          <p:nvPr/>
        </p:nvSpPr>
        <p:spPr>
          <a:xfrm>
            <a:off x="5218770" y="5332732"/>
            <a:ext cx="3568391" cy="3050537"/>
          </a:xfrm>
          <a:prstGeom prst="rect">
            <a:avLst/>
          </a:prstGeom>
          <a:solidFill>
            <a:srgbClr val="FBE0C4"/>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endParaRPr/>
          </a:p>
          <a:p>
            <a:pPr>
              <a:defRPr sz="4000"/>
            </a:pPr>
            <a:endParaRPr/>
          </a:p>
          <a:p>
            <a:pPr>
              <a:defRPr sz="4000"/>
            </a:pPr>
            <a:r>
              <a:t>Executive functioning</a:t>
            </a:r>
          </a:p>
          <a:p>
            <a:endParaRPr/>
          </a:p>
        </p:txBody>
      </p:sp>
      <p:sp>
        <p:nvSpPr>
          <p:cNvPr id="1876" name="Rectangle 4"/>
          <p:cNvSpPr/>
          <p:nvPr/>
        </p:nvSpPr>
        <p:spPr>
          <a:xfrm>
            <a:off x="4183402" y="8644400"/>
            <a:ext cx="3568390" cy="3533137"/>
          </a:xfrm>
          <a:prstGeom prst="rect">
            <a:avLst/>
          </a:prstGeom>
          <a:solidFill>
            <a:srgbClr val="FBE0C4"/>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endParaRPr/>
          </a:p>
          <a:p>
            <a:pPr>
              <a:defRPr sz="4000"/>
            </a:pPr>
            <a:endParaRPr/>
          </a:p>
          <a:p>
            <a:pPr>
              <a:defRPr sz="4000"/>
            </a:pPr>
            <a:r>
              <a:t>Stigma &amp; discrimination </a:t>
            </a:r>
          </a:p>
          <a:p>
            <a:pPr>
              <a:defRPr sz="4000"/>
            </a:pPr>
            <a:endParaRPr/>
          </a:p>
        </p:txBody>
      </p:sp>
      <p:sp>
        <p:nvSpPr>
          <p:cNvPr id="1877" name="Rectangle 5"/>
          <p:cNvSpPr/>
          <p:nvPr/>
        </p:nvSpPr>
        <p:spPr>
          <a:xfrm>
            <a:off x="15262302" y="5637532"/>
            <a:ext cx="4036741" cy="2440937"/>
          </a:xfrm>
          <a:prstGeom prst="rect">
            <a:avLst/>
          </a:prstGeom>
          <a:solidFill>
            <a:srgbClr val="FBE0C4"/>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endParaRPr/>
          </a:p>
          <a:p>
            <a:endParaRPr/>
          </a:p>
          <a:p>
            <a:pPr>
              <a:defRPr sz="4000"/>
            </a:pPr>
            <a:r>
              <a:t>Communication differences</a:t>
            </a:r>
          </a:p>
        </p:txBody>
      </p:sp>
      <p:sp>
        <p:nvSpPr>
          <p:cNvPr id="1878" name="Rectangle 6"/>
          <p:cNvSpPr/>
          <p:nvPr/>
        </p:nvSpPr>
        <p:spPr>
          <a:xfrm>
            <a:off x="9961756" y="4042753"/>
            <a:ext cx="3568391" cy="2809237"/>
          </a:xfrm>
          <a:prstGeom prst="rect">
            <a:avLst/>
          </a:prstGeom>
          <a:solidFill>
            <a:srgbClr val="FBE0C4"/>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endParaRPr/>
          </a:p>
          <a:p>
            <a:endParaRPr/>
          </a:p>
          <a:p>
            <a:pPr>
              <a:defRPr sz="4000"/>
            </a:pPr>
            <a:r>
              <a:t>Sensory differences</a:t>
            </a:r>
          </a:p>
          <a:p>
            <a:endParaRPr/>
          </a:p>
        </p:txBody>
      </p:sp>
      <p:sp>
        <p:nvSpPr>
          <p:cNvPr id="1879" name="Rectangle 7"/>
          <p:cNvSpPr/>
          <p:nvPr/>
        </p:nvSpPr>
        <p:spPr>
          <a:xfrm>
            <a:off x="15496477" y="8765051"/>
            <a:ext cx="3568391" cy="3291837"/>
          </a:xfrm>
          <a:prstGeom prst="rect">
            <a:avLst/>
          </a:prstGeom>
          <a:solidFill>
            <a:srgbClr val="FBE0C4"/>
          </a:solidFill>
          <a:ln w="25400">
            <a:solidFill>
              <a:schemeClr val="accent1"/>
            </a:solidFil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spAutoFit/>
          </a:bodyPr>
          <a:lstStyle/>
          <a:p>
            <a:endParaRPr/>
          </a:p>
          <a:p>
            <a:endParaRPr/>
          </a:p>
          <a:p>
            <a:pPr>
              <a:defRPr sz="4000"/>
            </a:pPr>
            <a:r>
              <a:t>Emotional language </a:t>
            </a:r>
          </a:p>
          <a:p>
            <a:pPr>
              <a:defRPr sz="4000"/>
            </a:pPr>
            <a:endParaRPr/>
          </a:p>
        </p:txBody>
      </p:sp>
      <p:grpSp>
        <p:nvGrpSpPr>
          <p:cNvPr id="1882" name="Oval 8"/>
          <p:cNvGrpSpPr/>
          <p:nvPr/>
        </p:nvGrpSpPr>
        <p:grpSpPr>
          <a:xfrm>
            <a:off x="10136458" y="8428849"/>
            <a:ext cx="3382537" cy="3765287"/>
            <a:chOff x="0" y="0"/>
            <a:chExt cx="3382536" cy="3765286"/>
          </a:xfrm>
        </p:grpSpPr>
        <p:sp>
          <p:nvSpPr>
            <p:cNvPr id="1880" name="Oval"/>
            <p:cNvSpPr/>
            <p:nvPr/>
          </p:nvSpPr>
          <p:spPr>
            <a:xfrm>
              <a:off x="-1" y="-1"/>
              <a:ext cx="3382538" cy="3765288"/>
            </a:xfrm>
            <a:prstGeom prst="ellipse">
              <a:avLst/>
            </a:prstGeom>
            <a:solidFill>
              <a:srgbClr val="FBE0C4"/>
            </a:solidFill>
            <a:ln w="25400" cap="flat">
              <a:solidFill>
                <a:schemeClr val="accent1"/>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endParaRPr/>
            </a:p>
          </p:txBody>
        </p:sp>
        <p:sp>
          <p:nvSpPr>
            <p:cNvPr id="1881" name="Emotional Processing"/>
            <p:cNvSpPr txBox="1"/>
            <p:nvPr/>
          </p:nvSpPr>
          <p:spPr>
            <a:xfrm>
              <a:off x="508060" y="554225"/>
              <a:ext cx="2366416" cy="26568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p>
              <a:endParaRPr/>
            </a:p>
            <a:p>
              <a:endParaRPr/>
            </a:p>
            <a:p>
              <a:pPr>
                <a:defRPr sz="3600"/>
              </a:pPr>
              <a:r>
                <a:t>Emotional Processing</a:t>
              </a:r>
            </a:p>
            <a:p>
              <a:endParaRPr/>
            </a:p>
          </p:txBody>
        </p:sp>
      </p:grpSp>
      <p:sp>
        <p:nvSpPr>
          <p:cNvPr id="1883" name="Down Arrow 14"/>
          <p:cNvSpPr/>
          <p:nvPr/>
        </p:nvSpPr>
        <p:spPr>
          <a:xfrm>
            <a:off x="11548946" y="6777684"/>
            <a:ext cx="557562" cy="1550021"/>
          </a:xfrm>
          <a:custGeom>
            <a:avLst/>
            <a:gdLst/>
            <a:ahLst/>
            <a:cxnLst>
              <a:cxn ang="0">
                <a:pos x="wd2" y="hd2"/>
              </a:cxn>
              <a:cxn ang="5400000">
                <a:pos x="wd2" y="hd2"/>
              </a:cxn>
              <a:cxn ang="10800000">
                <a:pos x="wd2" y="hd2"/>
              </a:cxn>
              <a:cxn ang="16200000">
                <a:pos x="wd2" y="hd2"/>
              </a:cxn>
            </a:cxnLst>
            <a:rect l="0" t="0" r="r" b="b"/>
            <a:pathLst>
              <a:path w="21600" h="21600" extrusionOk="0">
                <a:moveTo>
                  <a:pt x="0" y="17715"/>
                </a:moveTo>
                <a:lnTo>
                  <a:pt x="5400" y="17715"/>
                </a:lnTo>
                <a:lnTo>
                  <a:pt x="5400" y="0"/>
                </a:lnTo>
                <a:lnTo>
                  <a:pt x="16200" y="0"/>
                </a:lnTo>
                <a:lnTo>
                  <a:pt x="16200" y="17715"/>
                </a:lnTo>
                <a:lnTo>
                  <a:pt x="21600" y="17715"/>
                </a:lnTo>
                <a:lnTo>
                  <a:pt x="10800" y="21600"/>
                </a:lnTo>
                <a:close/>
              </a:path>
            </a:pathLst>
          </a:custGeom>
          <a:solidFill>
            <a:srgbClr val="FBE0C4"/>
          </a:solidFill>
          <a:ln w="25400">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1884" name="Down Arrow 15"/>
          <p:cNvSpPr/>
          <p:nvPr/>
        </p:nvSpPr>
        <p:spPr>
          <a:xfrm rot="18170098">
            <a:off x="8647769" y="9516689"/>
            <a:ext cx="557562" cy="1550021"/>
          </a:xfrm>
          <a:custGeom>
            <a:avLst/>
            <a:gdLst/>
            <a:ahLst/>
            <a:cxnLst>
              <a:cxn ang="0">
                <a:pos x="wd2" y="hd2"/>
              </a:cxn>
              <a:cxn ang="5400000">
                <a:pos x="wd2" y="hd2"/>
              </a:cxn>
              <a:cxn ang="10800000">
                <a:pos x="wd2" y="hd2"/>
              </a:cxn>
              <a:cxn ang="16200000">
                <a:pos x="wd2" y="hd2"/>
              </a:cxn>
            </a:cxnLst>
            <a:rect l="0" t="0" r="r" b="b"/>
            <a:pathLst>
              <a:path w="21600" h="21600" extrusionOk="0">
                <a:moveTo>
                  <a:pt x="0" y="17715"/>
                </a:moveTo>
                <a:lnTo>
                  <a:pt x="5400" y="17715"/>
                </a:lnTo>
                <a:lnTo>
                  <a:pt x="5400" y="0"/>
                </a:lnTo>
                <a:lnTo>
                  <a:pt x="16200" y="0"/>
                </a:lnTo>
                <a:lnTo>
                  <a:pt x="16200" y="17715"/>
                </a:lnTo>
                <a:lnTo>
                  <a:pt x="21600" y="17715"/>
                </a:lnTo>
                <a:lnTo>
                  <a:pt x="10800" y="21600"/>
                </a:lnTo>
                <a:close/>
              </a:path>
            </a:pathLst>
          </a:custGeom>
          <a:solidFill>
            <a:srgbClr val="FBE0C4"/>
          </a:solidFill>
          <a:ln w="25400">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1885" name="Down Arrow 16"/>
          <p:cNvSpPr/>
          <p:nvPr/>
        </p:nvSpPr>
        <p:spPr>
          <a:xfrm rot="18587098">
            <a:off x="9606775" y="7524549"/>
            <a:ext cx="557562" cy="1550021"/>
          </a:xfrm>
          <a:custGeom>
            <a:avLst/>
            <a:gdLst/>
            <a:ahLst/>
            <a:cxnLst>
              <a:cxn ang="0">
                <a:pos x="wd2" y="hd2"/>
              </a:cxn>
              <a:cxn ang="5400000">
                <a:pos x="wd2" y="hd2"/>
              </a:cxn>
              <a:cxn ang="10800000">
                <a:pos x="wd2" y="hd2"/>
              </a:cxn>
              <a:cxn ang="16200000">
                <a:pos x="wd2" y="hd2"/>
              </a:cxn>
            </a:cxnLst>
            <a:rect l="0" t="0" r="r" b="b"/>
            <a:pathLst>
              <a:path w="21600" h="21600" extrusionOk="0">
                <a:moveTo>
                  <a:pt x="0" y="17715"/>
                </a:moveTo>
                <a:lnTo>
                  <a:pt x="5400" y="17715"/>
                </a:lnTo>
                <a:lnTo>
                  <a:pt x="5400" y="0"/>
                </a:lnTo>
                <a:lnTo>
                  <a:pt x="16200" y="0"/>
                </a:lnTo>
                <a:lnTo>
                  <a:pt x="16200" y="17715"/>
                </a:lnTo>
                <a:lnTo>
                  <a:pt x="21600" y="17715"/>
                </a:lnTo>
                <a:lnTo>
                  <a:pt x="10800" y="21600"/>
                </a:lnTo>
                <a:close/>
              </a:path>
            </a:pathLst>
          </a:custGeom>
          <a:solidFill>
            <a:srgbClr val="FBE0C4"/>
          </a:solidFill>
          <a:ln w="25400">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1886" name="Down Arrow 17"/>
          <p:cNvSpPr/>
          <p:nvPr/>
        </p:nvSpPr>
        <p:spPr>
          <a:xfrm rot="3651118">
            <a:off x="13913005" y="7552694"/>
            <a:ext cx="557562" cy="1550021"/>
          </a:xfrm>
          <a:custGeom>
            <a:avLst/>
            <a:gdLst/>
            <a:ahLst/>
            <a:cxnLst>
              <a:cxn ang="0">
                <a:pos x="wd2" y="hd2"/>
              </a:cxn>
              <a:cxn ang="5400000">
                <a:pos x="wd2" y="hd2"/>
              </a:cxn>
              <a:cxn ang="10800000">
                <a:pos x="wd2" y="hd2"/>
              </a:cxn>
              <a:cxn ang="16200000">
                <a:pos x="wd2" y="hd2"/>
              </a:cxn>
            </a:cxnLst>
            <a:rect l="0" t="0" r="r" b="b"/>
            <a:pathLst>
              <a:path w="21600" h="21600" extrusionOk="0">
                <a:moveTo>
                  <a:pt x="0" y="17715"/>
                </a:moveTo>
                <a:lnTo>
                  <a:pt x="5400" y="17715"/>
                </a:lnTo>
                <a:lnTo>
                  <a:pt x="5400" y="0"/>
                </a:lnTo>
                <a:lnTo>
                  <a:pt x="16200" y="0"/>
                </a:lnTo>
                <a:lnTo>
                  <a:pt x="16200" y="17715"/>
                </a:lnTo>
                <a:lnTo>
                  <a:pt x="21600" y="17715"/>
                </a:lnTo>
                <a:lnTo>
                  <a:pt x="10800" y="21600"/>
                </a:lnTo>
                <a:close/>
              </a:path>
            </a:pathLst>
          </a:custGeom>
          <a:solidFill>
            <a:srgbClr val="FBE0C4"/>
          </a:solidFill>
          <a:ln w="25400">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1887" name="Down Arrow 18"/>
          <p:cNvSpPr/>
          <p:nvPr/>
        </p:nvSpPr>
        <p:spPr>
          <a:xfrm rot="4236921">
            <a:off x="14346043" y="9463534"/>
            <a:ext cx="557562" cy="1550021"/>
          </a:xfrm>
          <a:custGeom>
            <a:avLst/>
            <a:gdLst/>
            <a:ahLst/>
            <a:cxnLst>
              <a:cxn ang="0">
                <a:pos x="wd2" y="hd2"/>
              </a:cxn>
              <a:cxn ang="5400000">
                <a:pos x="wd2" y="hd2"/>
              </a:cxn>
              <a:cxn ang="10800000">
                <a:pos x="wd2" y="hd2"/>
              </a:cxn>
              <a:cxn ang="16200000">
                <a:pos x="wd2" y="hd2"/>
              </a:cxn>
            </a:cxnLst>
            <a:rect l="0" t="0" r="r" b="b"/>
            <a:pathLst>
              <a:path w="21600" h="21600" extrusionOk="0">
                <a:moveTo>
                  <a:pt x="0" y="17715"/>
                </a:moveTo>
                <a:lnTo>
                  <a:pt x="5400" y="17715"/>
                </a:lnTo>
                <a:lnTo>
                  <a:pt x="5400" y="0"/>
                </a:lnTo>
                <a:lnTo>
                  <a:pt x="16200" y="0"/>
                </a:lnTo>
                <a:lnTo>
                  <a:pt x="16200" y="17715"/>
                </a:lnTo>
                <a:lnTo>
                  <a:pt x="21600" y="17715"/>
                </a:lnTo>
                <a:lnTo>
                  <a:pt x="10800" y="21600"/>
                </a:lnTo>
                <a:close/>
              </a:path>
            </a:pathLst>
          </a:custGeom>
          <a:solidFill>
            <a:srgbClr val="FBE0C4"/>
          </a:solidFill>
          <a:ln w="25400">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891" name="Existential Theory &amp; Concepts"/>
          <p:cNvSpPr txBox="1">
            <a:spLocks noGrp="1"/>
          </p:cNvSpPr>
          <p:nvPr>
            <p:ph type="body" sz="half" idx="1"/>
          </p:nvPr>
        </p:nvSpPr>
        <p:spPr>
          <a:xfrm>
            <a:off x="4516161" y="787961"/>
            <a:ext cx="15478747" cy="7372147"/>
          </a:xfrm>
          <a:prstGeom prst="rect">
            <a:avLst/>
          </a:prstGeom>
        </p:spPr>
        <p:txBody>
          <a:bodyPr/>
          <a:lstStyle>
            <a:lvl1pPr>
              <a:defRPr spc="-300">
                <a:solidFill>
                  <a:srgbClr val="535353"/>
                </a:solidFill>
              </a:defRPr>
            </a:lvl1pPr>
          </a:lstStyle>
          <a:p>
            <a:r>
              <a:t>Neurodivergence Informed Therapy</a:t>
            </a:r>
          </a:p>
        </p:txBody>
      </p:sp>
      <p:pic>
        <p:nvPicPr>
          <p:cNvPr id="1892" name="Screenshot 2022-08-11 at 06.32.51.png" descr="Screenshot 2022-08-11 at 06.32.51.png"/>
          <p:cNvPicPr>
            <a:picLocks noChangeAspect="1"/>
          </p:cNvPicPr>
          <p:nvPr/>
        </p:nvPicPr>
        <p:blipFill>
          <a:blip r:embed="rId3"/>
          <a:stretch>
            <a:fillRect/>
          </a:stretch>
        </p:blipFill>
        <p:spPr>
          <a:xfrm>
            <a:off x="7783059" y="6393140"/>
            <a:ext cx="8817882" cy="6480613"/>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896" name="Freedom &amp; Anxiety"/>
          <p:cNvSpPr txBox="1">
            <a:spLocks noGrp="1"/>
          </p:cNvSpPr>
          <p:nvPr>
            <p:ph type="title"/>
          </p:nvPr>
        </p:nvSpPr>
        <p:spPr>
          <a:xfrm>
            <a:off x="2599725" y="882268"/>
            <a:ext cx="19000304" cy="1848950"/>
          </a:xfrm>
          <a:prstGeom prst="rect">
            <a:avLst/>
          </a:prstGeom>
        </p:spPr>
        <p:txBody>
          <a:bodyPr/>
          <a:lstStyle>
            <a:lvl1pPr algn="ctr">
              <a:defRPr b="1">
                <a:solidFill>
                  <a:srgbClr val="535353"/>
                </a:solidFill>
              </a:defRPr>
            </a:lvl1pPr>
          </a:lstStyle>
          <a:p>
            <a:r>
              <a:t>Diagnosis</a:t>
            </a:r>
          </a:p>
        </p:txBody>
      </p:sp>
      <p:sp>
        <p:nvSpPr>
          <p:cNvPr id="1897" name="Many neurodiverse people can struggle with everyday choices…"/>
          <p:cNvSpPr txBox="1">
            <a:spLocks noGrp="1"/>
          </p:cNvSpPr>
          <p:nvPr>
            <p:ph type="body" idx="1"/>
          </p:nvPr>
        </p:nvSpPr>
        <p:spPr>
          <a:xfrm>
            <a:off x="1574058" y="3110805"/>
            <a:ext cx="21051637" cy="8973302"/>
          </a:xfrm>
          <a:prstGeom prst="rect">
            <a:avLst/>
          </a:prstGeom>
        </p:spPr>
        <p:txBody>
          <a:bodyPr lIns="108854" tIns="108854" rIns="108854" bIns="108854"/>
          <a:lstStyle/>
          <a:p>
            <a:pPr marL="1425780" lvl="1" indent="-380775" defTabSz="961403">
              <a:lnSpc>
                <a:spcPct val="150000"/>
              </a:lnSpc>
              <a:spcBef>
                <a:spcPts val="1100"/>
              </a:spcBef>
              <a:buSzPct val="60000"/>
              <a:buBlip>
                <a:blip r:embed="rId3"/>
              </a:buBlip>
              <a:defRPr sz="3700" b="0">
                <a:solidFill>
                  <a:srgbClr val="535353"/>
                </a:solidFill>
              </a:defRPr>
            </a:pPr>
            <a:r>
              <a:t>At least 1 in 100 autistic people in the UK</a:t>
            </a:r>
          </a:p>
          <a:p>
            <a:pPr marL="1425780" lvl="1" indent="-380775" defTabSz="961403">
              <a:lnSpc>
                <a:spcPct val="150000"/>
              </a:lnSpc>
              <a:spcBef>
                <a:spcPts val="1100"/>
              </a:spcBef>
              <a:buSzPct val="60000"/>
              <a:buBlip>
                <a:blip r:embed="rId3"/>
              </a:buBlip>
              <a:defRPr sz="3700" b="0">
                <a:solidFill>
                  <a:srgbClr val="535353"/>
                </a:solidFill>
              </a:defRPr>
            </a:pPr>
            <a:r>
              <a:t>Prevalence 3-4% ADHD in UK</a:t>
            </a:r>
          </a:p>
          <a:p>
            <a:pPr marL="1425780" lvl="1" indent="-380775" defTabSz="961403">
              <a:lnSpc>
                <a:spcPct val="150000"/>
              </a:lnSpc>
              <a:spcBef>
                <a:spcPts val="1100"/>
              </a:spcBef>
              <a:buSzPct val="60000"/>
              <a:buBlip>
                <a:blip r:embed="rId3"/>
              </a:buBlip>
              <a:defRPr sz="3700" b="0">
                <a:solidFill>
                  <a:srgbClr val="535353"/>
                </a:solidFill>
              </a:defRPr>
            </a:pPr>
            <a:r>
              <a:t>Increasing prevalence (esp. women and girls) linked to changes in diagnosis</a:t>
            </a:r>
          </a:p>
          <a:p>
            <a:pPr marL="1425780" lvl="1" indent="-380775" defTabSz="961403">
              <a:lnSpc>
                <a:spcPct val="150000"/>
              </a:lnSpc>
              <a:spcBef>
                <a:spcPts val="1100"/>
              </a:spcBef>
              <a:buSzPct val="60000"/>
              <a:buBlip>
                <a:blip r:embed="rId3"/>
              </a:buBlip>
              <a:defRPr sz="3700" b="0">
                <a:solidFill>
                  <a:srgbClr val="535353"/>
                </a:solidFill>
              </a:defRPr>
            </a:pPr>
            <a:r>
              <a:t>Diagnosis - validation / access to services / stigma</a:t>
            </a:r>
          </a:p>
          <a:p>
            <a:pPr marL="1425780" lvl="1" indent="-380775" defTabSz="961403">
              <a:lnSpc>
                <a:spcPct val="150000"/>
              </a:lnSpc>
              <a:spcBef>
                <a:spcPts val="1100"/>
              </a:spcBef>
              <a:buSzPct val="60000"/>
              <a:buBlip>
                <a:blip r:embed="rId3"/>
              </a:buBlip>
              <a:defRPr sz="3700" b="0">
                <a:solidFill>
                  <a:srgbClr val="535353"/>
                </a:solidFill>
              </a:defRPr>
            </a:pPr>
            <a:r>
              <a:t>Greater time elapsed since diagnosis related to less dissatisfaction with autistic personal identity</a:t>
            </a:r>
          </a:p>
          <a:p>
            <a:pPr marL="1425780" lvl="1" indent="-380775" defTabSz="961403">
              <a:lnSpc>
                <a:spcPct val="150000"/>
              </a:lnSpc>
              <a:spcBef>
                <a:spcPts val="1100"/>
              </a:spcBef>
              <a:buSzPct val="60000"/>
              <a:buBlip>
                <a:blip r:embed="rId3"/>
              </a:buBlip>
              <a:defRPr sz="3700" b="0">
                <a:solidFill>
                  <a:srgbClr val="535353"/>
                </a:solidFill>
              </a:defRPr>
            </a:pPr>
            <a:r>
              <a:t>https://www.ted.com/talks/steve_silberman_the_forgotten_history_of_autism</a:t>
            </a:r>
          </a:p>
        </p:txBody>
      </p:sp>
      <p:pic>
        <p:nvPicPr>
          <p:cNvPr id="1898" name="Screenshot 2023-01-07 at 08.02.06.png" descr="Screenshot 2023-01-07 at 08.02.06.png"/>
          <p:cNvPicPr>
            <a:picLocks noChangeAspect="1"/>
          </p:cNvPicPr>
          <p:nvPr/>
        </p:nvPicPr>
        <p:blipFill>
          <a:blip r:embed="rId4"/>
          <a:stretch>
            <a:fillRect/>
          </a:stretch>
        </p:blipFill>
        <p:spPr>
          <a:xfrm>
            <a:off x="16285458" y="1094719"/>
            <a:ext cx="6843329" cy="338733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grpSp>
        <p:nvGrpSpPr>
          <p:cNvPr id="1691" name="Group"/>
          <p:cNvGrpSpPr/>
          <p:nvPr/>
        </p:nvGrpSpPr>
        <p:grpSpPr>
          <a:xfrm>
            <a:off x="4764833" y="10347175"/>
            <a:ext cx="3161307" cy="3026985"/>
            <a:chOff x="0" y="-1"/>
            <a:chExt cx="3161306" cy="3026984"/>
          </a:xfrm>
        </p:grpSpPr>
        <p:sp>
          <p:nvSpPr>
            <p:cNvPr id="1689" name="Oval"/>
            <p:cNvSpPr/>
            <p:nvPr/>
          </p:nvSpPr>
          <p:spPr>
            <a:xfrm>
              <a:off x="-1" y="-2"/>
              <a:ext cx="3161307" cy="3026985"/>
            </a:xfrm>
            <a:prstGeom prst="ellipse">
              <a:avLst/>
            </a:prstGeom>
            <a:solidFill>
              <a:srgbClr val="F9B7AC"/>
            </a:solidFill>
            <a:ln w="25400" cap="flat">
              <a:solidFill>
                <a:srgbClr val="CFE2F3"/>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Helvetica Neue"/>
                </a:defRPr>
              </a:pPr>
              <a:endParaRPr/>
            </a:p>
          </p:txBody>
        </p:sp>
        <p:sp>
          <p:nvSpPr>
            <p:cNvPr id="1690" name="Autism"/>
            <p:cNvSpPr txBox="1"/>
            <p:nvPr/>
          </p:nvSpPr>
          <p:spPr>
            <a:xfrm>
              <a:off x="353578" y="1132873"/>
              <a:ext cx="2454145" cy="7612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4500">
                  <a:latin typeface="+mn-lt"/>
                  <a:ea typeface="+mn-ea"/>
                  <a:cs typeface="+mn-cs"/>
                  <a:sym typeface="Helvetica Neue"/>
                </a:defRPr>
              </a:lvl1pPr>
            </a:lstStyle>
            <a:p>
              <a:r>
                <a:t>Tourettes</a:t>
              </a:r>
            </a:p>
          </p:txBody>
        </p:sp>
      </p:grpSp>
      <p:grpSp>
        <p:nvGrpSpPr>
          <p:cNvPr id="1694" name="Group"/>
          <p:cNvGrpSpPr/>
          <p:nvPr/>
        </p:nvGrpSpPr>
        <p:grpSpPr>
          <a:xfrm>
            <a:off x="4764833" y="6867299"/>
            <a:ext cx="3161307" cy="3026985"/>
            <a:chOff x="0" y="-1"/>
            <a:chExt cx="3161306" cy="3026984"/>
          </a:xfrm>
        </p:grpSpPr>
        <p:sp>
          <p:nvSpPr>
            <p:cNvPr id="1692" name="Oval"/>
            <p:cNvSpPr/>
            <p:nvPr/>
          </p:nvSpPr>
          <p:spPr>
            <a:xfrm>
              <a:off x="-1" y="-2"/>
              <a:ext cx="3161307" cy="3026985"/>
            </a:xfrm>
            <a:prstGeom prst="ellipse">
              <a:avLst/>
            </a:prstGeom>
            <a:solidFill>
              <a:srgbClr val="F9B7AC"/>
            </a:solidFill>
            <a:ln w="25400" cap="flat">
              <a:solidFill>
                <a:srgbClr val="CFE2F3"/>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Helvetica Neue"/>
                </a:defRPr>
              </a:pPr>
              <a:endParaRPr/>
            </a:p>
          </p:txBody>
        </p:sp>
        <p:sp>
          <p:nvSpPr>
            <p:cNvPr id="1693" name="ADHD"/>
            <p:cNvSpPr txBox="1"/>
            <p:nvPr/>
          </p:nvSpPr>
          <p:spPr>
            <a:xfrm>
              <a:off x="734768" y="1132873"/>
              <a:ext cx="1691764" cy="7612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4500">
                  <a:latin typeface="+mn-lt"/>
                  <a:ea typeface="+mn-ea"/>
                  <a:cs typeface="+mn-cs"/>
                  <a:sym typeface="Helvetica Neue"/>
                </a:defRPr>
              </a:lvl1pPr>
            </a:lstStyle>
            <a:p>
              <a:r>
                <a:t>ADHD</a:t>
              </a:r>
            </a:p>
          </p:txBody>
        </p:sp>
      </p:grpSp>
      <p:grpSp>
        <p:nvGrpSpPr>
          <p:cNvPr id="1697" name="Group"/>
          <p:cNvGrpSpPr/>
          <p:nvPr/>
        </p:nvGrpSpPr>
        <p:grpSpPr>
          <a:xfrm>
            <a:off x="796522" y="10347175"/>
            <a:ext cx="3161307" cy="3026985"/>
            <a:chOff x="0" y="-1"/>
            <a:chExt cx="3161306" cy="3026984"/>
          </a:xfrm>
        </p:grpSpPr>
        <p:sp>
          <p:nvSpPr>
            <p:cNvPr id="1695" name="Oval"/>
            <p:cNvSpPr/>
            <p:nvPr/>
          </p:nvSpPr>
          <p:spPr>
            <a:xfrm>
              <a:off x="-1" y="-2"/>
              <a:ext cx="3161307" cy="3026985"/>
            </a:xfrm>
            <a:prstGeom prst="ellipse">
              <a:avLst/>
            </a:prstGeom>
            <a:solidFill>
              <a:srgbClr val="F9B7AC"/>
            </a:solidFill>
            <a:ln w="25400" cap="flat">
              <a:solidFill>
                <a:srgbClr val="CFE2F3"/>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Helvetica Neue"/>
                </a:defRPr>
              </a:pPr>
              <a:endParaRPr/>
            </a:p>
          </p:txBody>
        </p:sp>
        <p:sp>
          <p:nvSpPr>
            <p:cNvPr id="1696" name="Dyslexia"/>
            <p:cNvSpPr txBox="1"/>
            <p:nvPr/>
          </p:nvSpPr>
          <p:spPr>
            <a:xfrm>
              <a:off x="459877" y="1132873"/>
              <a:ext cx="2241547" cy="7612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4500">
                  <a:latin typeface="+mn-lt"/>
                  <a:ea typeface="+mn-ea"/>
                  <a:cs typeface="+mn-cs"/>
                  <a:sym typeface="Helvetica Neue"/>
                </a:defRPr>
              </a:lvl1pPr>
            </a:lstStyle>
            <a:p>
              <a:r>
                <a:t>Dyslexia</a:t>
              </a:r>
            </a:p>
          </p:txBody>
        </p:sp>
      </p:grpSp>
      <p:grpSp>
        <p:nvGrpSpPr>
          <p:cNvPr id="1700" name="Group"/>
          <p:cNvGrpSpPr/>
          <p:nvPr/>
        </p:nvGrpSpPr>
        <p:grpSpPr>
          <a:xfrm>
            <a:off x="8733142" y="10347175"/>
            <a:ext cx="3161307" cy="3026985"/>
            <a:chOff x="0" y="-1"/>
            <a:chExt cx="3161306" cy="3026984"/>
          </a:xfrm>
        </p:grpSpPr>
        <p:sp>
          <p:nvSpPr>
            <p:cNvPr id="1698" name="Oval"/>
            <p:cNvSpPr/>
            <p:nvPr/>
          </p:nvSpPr>
          <p:spPr>
            <a:xfrm>
              <a:off x="-1" y="-2"/>
              <a:ext cx="3161307" cy="3026985"/>
            </a:xfrm>
            <a:prstGeom prst="ellipse">
              <a:avLst/>
            </a:prstGeom>
            <a:solidFill>
              <a:srgbClr val="F9B7AC"/>
            </a:solidFill>
            <a:ln w="25400" cap="flat">
              <a:solidFill>
                <a:srgbClr val="CFE2F3"/>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Helvetica Neue"/>
                </a:defRPr>
              </a:pPr>
              <a:endParaRPr/>
            </a:p>
          </p:txBody>
        </p:sp>
        <p:sp>
          <p:nvSpPr>
            <p:cNvPr id="1699" name="Dyscalculia"/>
            <p:cNvSpPr txBox="1"/>
            <p:nvPr/>
          </p:nvSpPr>
          <p:spPr>
            <a:xfrm>
              <a:off x="272005" y="1132873"/>
              <a:ext cx="2617289" cy="6617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3900">
                  <a:latin typeface="+mn-lt"/>
                  <a:ea typeface="+mn-ea"/>
                  <a:cs typeface="+mn-cs"/>
                  <a:sym typeface="Helvetica Neue"/>
                </a:defRPr>
              </a:lvl1pPr>
            </a:lstStyle>
            <a:p>
              <a:r>
                <a:t>Dyscalculia</a:t>
              </a:r>
            </a:p>
          </p:txBody>
        </p:sp>
      </p:grpSp>
      <p:grpSp>
        <p:nvGrpSpPr>
          <p:cNvPr id="1703" name="Group"/>
          <p:cNvGrpSpPr/>
          <p:nvPr/>
        </p:nvGrpSpPr>
        <p:grpSpPr>
          <a:xfrm>
            <a:off x="796522" y="6867299"/>
            <a:ext cx="3161307" cy="3026985"/>
            <a:chOff x="0" y="-1"/>
            <a:chExt cx="3161306" cy="3026984"/>
          </a:xfrm>
        </p:grpSpPr>
        <p:sp>
          <p:nvSpPr>
            <p:cNvPr id="1701" name="Oval"/>
            <p:cNvSpPr/>
            <p:nvPr/>
          </p:nvSpPr>
          <p:spPr>
            <a:xfrm>
              <a:off x="-1" y="-2"/>
              <a:ext cx="3161307" cy="3026985"/>
            </a:xfrm>
            <a:prstGeom prst="ellipse">
              <a:avLst/>
            </a:prstGeom>
            <a:solidFill>
              <a:srgbClr val="F9B7AC"/>
            </a:solidFill>
            <a:ln w="25400" cap="flat">
              <a:solidFill>
                <a:srgbClr val="CFE2F3"/>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Helvetica Neue"/>
                </a:defRPr>
              </a:pPr>
              <a:endParaRPr/>
            </a:p>
          </p:txBody>
        </p:sp>
        <p:sp>
          <p:nvSpPr>
            <p:cNvPr id="1702" name="Dyspraxia"/>
            <p:cNvSpPr txBox="1"/>
            <p:nvPr/>
          </p:nvSpPr>
          <p:spPr>
            <a:xfrm>
              <a:off x="258709" y="1132873"/>
              <a:ext cx="2643883" cy="7612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4500">
                  <a:latin typeface="+mn-lt"/>
                  <a:ea typeface="+mn-ea"/>
                  <a:cs typeface="+mn-cs"/>
                  <a:sym typeface="Helvetica Neue"/>
                </a:defRPr>
              </a:lvl1pPr>
            </a:lstStyle>
            <a:p>
              <a:r>
                <a:t>Dyspraxia</a:t>
              </a:r>
            </a:p>
          </p:txBody>
        </p:sp>
      </p:grpSp>
      <p:grpSp>
        <p:nvGrpSpPr>
          <p:cNvPr id="1706" name="Group"/>
          <p:cNvGrpSpPr/>
          <p:nvPr/>
        </p:nvGrpSpPr>
        <p:grpSpPr>
          <a:xfrm>
            <a:off x="8733142" y="6867299"/>
            <a:ext cx="3161307" cy="3026985"/>
            <a:chOff x="0" y="-1"/>
            <a:chExt cx="3161306" cy="3026984"/>
          </a:xfrm>
        </p:grpSpPr>
        <p:sp>
          <p:nvSpPr>
            <p:cNvPr id="1704" name="Oval"/>
            <p:cNvSpPr/>
            <p:nvPr/>
          </p:nvSpPr>
          <p:spPr>
            <a:xfrm>
              <a:off x="-1" y="-2"/>
              <a:ext cx="3161307" cy="3026985"/>
            </a:xfrm>
            <a:prstGeom prst="ellipse">
              <a:avLst/>
            </a:prstGeom>
            <a:solidFill>
              <a:srgbClr val="F9B7AC"/>
            </a:solidFill>
            <a:ln w="25400" cap="flat">
              <a:solidFill>
                <a:srgbClr val="CFE2F3"/>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Helvetica Neue"/>
                </a:defRPr>
              </a:pPr>
              <a:endParaRPr/>
            </a:p>
          </p:txBody>
        </p:sp>
        <p:sp>
          <p:nvSpPr>
            <p:cNvPr id="1705" name="Autism"/>
            <p:cNvSpPr txBox="1"/>
            <p:nvPr/>
          </p:nvSpPr>
          <p:spPr>
            <a:xfrm>
              <a:off x="644471" y="1132873"/>
              <a:ext cx="1872358" cy="7612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numCol="1" anchor="t">
              <a:spAutoFit/>
            </a:bodyPr>
            <a:lstStyle>
              <a:lvl1pPr>
                <a:defRPr sz="4500">
                  <a:latin typeface="+mn-lt"/>
                  <a:ea typeface="+mn-ea"/>
                  <a:cs typeface="+mn-cs"/>
                  <a:sym typeface="Helvetica Neue"/>
                </a:defRPr>
              </a:lvl1pPr>
            </a:lstStyle>
            <a:p>
              <a:r>
                <a:t>Autism</a:t>
              </a:r>
            </a:p>
          </p:txBody>
        </p:sp>
      </p:grpSp>
      <p:sp>
        <p:nvSpPr>
          <p:cNvPr id="1707" name="Head"/>
          <p:cNvSpPr/>
          <p:nvPr/>
        </p:nvSpPr>
        <p:spPr>
          <a:xfrm>
            <a:off x="10757820" y="2076425"/>
            <a:ext cx="3920189" cy="4689756"/>
          </a:xfrm>
          <a:custGeom>
            <a:avLst/>
            <a:gdLst/>
            <a:ahLst/>
            <a:cxnLst>
              <a:cxn ang="0">
                <a:pos x="wd2" y="hd2"/>
              </a:cxn>
              <a:cxn ang="5400000">
                <a:pos x="wd2" y="hd2"/>
              </a:cxn>
              <a:cxn ang="10800000">
                <a:pos x="wd2" y="hd2"/>
              </a:cxn>
              <a:cxn ang="16200000">
                <a:pos x="wd2" y="hd2"/>
              </a:cxn>
            </a:cxnLst>
            <a:rect l="0" t="0" r="r" b="b"/>
            <a:pathLst>
              <a:path w="21545" h="21600" extrusionOk="0">
                <a:moveTo>
                  <a:pt x="9154" y="0"/>
                </a:moveTo>
                <a:cubicBezTo>
                  <a:pt x="3064" y="0"/>
                  <a:pt x="0" y="3297"/>
                  <a:pt x="0" y="7252"/>
                </a:cubicBezTo>
                <a:cubicBezTo>
                  <a:pt x="0" y="11207"/>
                  <a:pt x="2755" y="14261"/>
                  <a:pt x="3263" y="17024"/>
                </a:cubicBezTo>
                <a:cubicBezTo>
                  <a:pt x="3772" y="19786"/>
                  <a:pt x="1428" y="21600"/>
                  <a:pt x="1428" y="21600"/>
                </a:cubicBezTo>
                <a:lnTo>
                  <a:pt x="13269" y="21600"/>
                </a:lnTo>
                <a:cubicBezTo>
                  <a:pt x="14015" y="18211"/>
                  <a:pt x="15444" y="18832"/>
                  <a:pt x="16687" y="18799"/>
                </a:cubicBezTo>
                <a:cubicBezTo>
                  <a:pt x="17929" y="18767"/>
                  <a:pt x="19467" y="18460"/>
                  <a:pt x="19210" y="17068"/>
                </a:cubicBezTo>
                <a:cubicBezTo>
                  <a:pt x="19036" y="16134"/>
                  <a:pt x="19250" y="15837"/>
                  <a:pt x="19675" y="15341"/>
                </a:cubicBezTo>
                <a:cubicBezTo>
                  <a:pt x="20100" y="14844"/>
                  <a:pt x="19256" y="14402"/>
                  <a:pt x="19256" y="14402"/>
                </a:cubicBezTo>
                <a:lnTo>
                  <a:pt x="19745" y="14169"/>
                </a:lnTo>
                <a:cubicBezTo>
                  <a:pt x="19977" y="14061"/>
                  <a:pt x="20093" y="13835"/>
                  <a:pt x="20035" y="13619"/>
                </a:cubicBezTo>
                <a:cubicBezTo>
                  <a:pt x="20009" y="13533"/>
                  <a:pt x="19982" y="13430"/>
                  <a:pt x="19950" y="13301"/>
                </a:cubicBezTo>
                <a:cubicBezTo>
                  <a:pt x="19847" y="12874"/>
                  <a:pt x="20073" y="12503"/>
                  <a:pt x="20497" y="12373"/>
                </a:cubicBezTo>
                <a:cubicBezTo>
                  <a:pt x="20877" y="12260"/>
                  <a:pt x="21149" y="12098"/>
                  <a:pt x="21342" y="11942"/>
                </a:cubicBezTo>
                <a:cubicBezTo>
                  <a:pt x="21600" y="11737"/>
                  <a:pt x="21600" y="11374"/>
                  <a:pt x="21407" y="11120"/>
                </a:cubicBezTo>
                <a:cubicBezTo>
                  <a:pt x="20705" y="10192"/>
                  <a:pt x="19983" y="9173"/>
                  <a:pt x="19487" y="8520"/>
                </a:cubicBezTo>
                <a:cubicBezTo>
                  <a:pt x="18754" y="7554"/>
                  <a:pt x="19939" y="7036"/>
                  <a:pt x="19572" y="5994"/>
                </a:cubicBezTo>
                <a:cubicBezTo>
                  <a:pt x="18658" y="2406"/>
                  <a:pt x="15959" y="0"/>
                  <a:pt x="9154" y="0"/>
                </a:cubicBezTo>
                <a:close/>
              </a:path>
            </a:pathLst>
          </a:custGeom>
          <a:solidFill>
            <a:srgbClr val="3E2C2B"/>
          </a:solidFill>
          <a:ln w="25400">
            <a:solidFill>
              <a:schemeClr val="accent1"/>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Helvetica Neue"/>
              </a:defRPr>
            </a:pPr>
            <a:endParaRPr/>
          </a:p>
        </p:txBody>
      </p:sp>
      <p:grpSp>
        <p:nvGrpSpPr>
          <p:cNvPr id="1710" name="Group"/>
          <p:cNvGrpSpPr/>
          <p:nvPr/>
        </p:nvGrpSpPr>
        <p:grpSpPr>
          <a:xfrm>
            <a:off x="2493421" y="3612850"/>
            <a:ext cx="7704125" cy="3026985"/>
            <a:chOff x="0" y="-1"/>
            <a:chExt cx="7704124" cy="3026984"/>
          </a:xfrm>
        </p:grpSpPr>
        <p:sp>
          <p:nvSpPr>
            <p:cNvPr id="1708" name="Oval"/>
            <p:cNvSpPr/>
            <p:nvPr/>
          </p:nvSpPr>
          <p:spPr>
            <a:xfrm>
              <a:off x="-1" y="-2"/>
              <a:ext cx="7704125" cy="3026985"/>
            </a:xfrm>
            <a:prstGeom prst="ellipse">
              <a:avLst/>
            </a:prstGeom>
            <a:solidFill>
              <a:srgbClr val="F9B7AC"/>
            </a:solidFill>
            <a:ln w="25400" cap="flat">
              <a:solidFill>
                <a:srgbClr val="CFE2F3"/>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Helvetica Neue"/>
                </a:defRPr>
              </a:pPr>
              <a:endParaRPr/>
            </a:p>
          </p:txBody>
        </p:sp>
        <p:sp>
          <p:nvSpPr>
            <p:cNvPr id="1709" name="Neurodivergent"/>
            <p:cNvSpPr txBox="1"/>
            <p:nvPr/>
          </p:nvSpPr>
          <p:spPr>
            <a:xfrm>
              <a:off x="1790638" y="1132873"/>
              <a:ext cx="4122846" cy="7612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lvl1pPr>
                <a:defRPr sz="4500">
                  <a:latin typeface="+mn-lt"/>
                  <a:ea typeface="+mn-ea"/>
                  <a:cs typeface="+mn-cs"/>
                  <a:sym typeface="Helvetica Neue"/>
                </a:defRPr>
              </a:lvl1pPr>
            </a:lstStyle>
            <a:p>
              <a:r>
                <a:t>Neurodivergent</a:t>
              </a:r>
            </a:p>
          </p:txBody>
        </p:sp>
      </p:grpSp>
      <p:sp>
        <p:nvSpPr>
          <p:cNvPr id="1711" name="Oval"/>
          <p:cNvSpPr/>
          <p:nvPr/>
        </p:nvSpPr>
        <p:spPr>
          <a:xfrm>
            <a:off x="15879894" y="3612851"/>
            <a:ext cx="7113945" cy="3026985"/>
          </a:xfrm>
          <a:prstGeom prst="ellipse">
            <a:avLst/>
          </a:prstGeom>
          <a:solidFill>
            <a:schemeClr val="accent3">
              <a:lumOff val="6225"/>
            </a:schemeClr>
          </a:solidFill>
          <a:ln w="25400">
            <a:solidFill>
              <a:srgbClr val="CFE2F3"/>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Helvetica Neue"/>
              </a:defRPr>
            </a:pPr>
            <a:endParaRPr/>
          </a:p>
        </p:txBody>
      </p:sp>
      <p:sp>
        <p:nvSpPr>
          <p:cNvPr id="1712" name="Neurotypicals"/>
          <p:cNvSpPr txBox="1"/>
          <p:nvPr/>
        </p:nvSpPr>
        <p:spPr>
          <a:xfrm>
            <a:off x="17533359" y="4745723"/>
            <a:ext cx="3807012" cy="761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4500">
                <a:latin typeface="+mn-lt"/>
                <a:ea typeface="+mn-ea"/>
                <a:cs typeface="+mn-cs"/>
                <a:sym typeface="Helvetica Neue"/>
              </a:defRPr>
            </a:lvl1pPr>
          </a:lstStyle>
          <a:p>
            <a:r>
              <a:t>Neurotypicals</a:t>
            </a:r>
          </a:p>
        </p:txBody>
      </p:sp>
      <p:sp>
        <p:nvSpPr>
          <p:cNvPr id="1713" name="Connection Line"/>
          <p:cNvSpPr/>
          <p:nvPr/>
        </p:nvSpPr>
        <p:spPr>
          <a:xfrm>
            <a:off x="2159854" y="1727110"/>
            <a:ext cx="20353682" cy="1746634"/>
          </a:xfrm>
          <a:custGeom>
            <a:avLst/>
            <a:gdLst/>
            <a:ahLst/>
            <a:cxnLst>
              <a:cxn ang="0">
                <a:pos x="wd2" y="hd2"/>
              </a:cxn>
              <a:cxn ang="5400000">
                <a:pos x="wd2" y="hd2"/>
              </a:cxn>
              <a:cxn ang="10800000">
                <a:pos x="wd2" y="hd2"/>
              </a:cxn>
              <a:cxn ang="16200000">
                <a:pos x="wd2" y="hd2"/>
              </a:cxn>
            </a:cxnLst>
            <a:rect l="0" t="0" r="r" b="b"/>
            <a:pathLst>
              <a:path w="21600" h="16203" extrusionOk="0">
                <a:moveTo>
                  <a:pt x="0" y="16203"/>
                </a:moveTo>
                <a:cubicBezTo>
                  <a:pt x="6099" y="-5100"/>
                  <a:pt x="13299" y="-5397"/>
                  <a:pt x="21600" y="15312"/>
                </a:cubicBezTo>
              </a:path>
            </a:pathLst>
          </a:custGeom>
          <a:ln w="127000">
            <a:solidFill>
              <a:srgbClr val="000000"/>
            </a:solidFill>
          </a:ln>
          <a:effectLst>
            <a:outerShdw blurRad="38100" dist="23000" dir="5400000" rotWithShape="0">
              <a:srgbClr val="000000">
                <a:alpha val="35000"/>
              </a:srgbClr>
            </a:outerShdw>
          </a:effectLst>
        </p:spPr>
        <p:txBody>
          <a:bodyPr lIns="45718" tIns="45718" rIns="45718" bIns="45718"/>
          <a:lstStyle/>
          <a:p>
            <a:pPr>
              <a:defRPr>
                <a:latin typeface="+mn-lt"/>
                <a:ea typeface="+mn-ea"/>
                <a:cs typeface="+mn-cs"/>
                <a:sym typeface="Helvetica Neue"/>
              </a:defRPr>
            </a:pPr>
            <a:endParaRPr/>
          </a:p>
        </p:txBody>
      </p:sp>
      <p:sp>
        <p:nvSpPr>
          <p:cNvPr id="1714" name="Neurodiversity"/>
          <p:cNvSpPr txBox="1"/>
          <p:nvPr/>
        </p:nvSpPr>
        <p:spPr>
          <a:xfrm>
            <a:off x="8885790" y="569483"/>
            <a:ext cx="6612420" cy="93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5500" b="1">
                <a:latin typeface="+mn-lt"/>
                <a:ea typeface="+mn-ea"/>
                <a:cs typeface="+mn-cs"/>
                <a:sym typeface="Helvetica Neue"/>
              </a:defRPr>
            </a:lvl1pPr>
          </a:lstStyle>
          <a:p>
            <a:r>
              <a:t>Neurodiversity</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902" name="Freedom &amp; Anxiety"/>
          <p:cNvSpPr txBox="1">
            <a:spLocks noGrp="1"/>
          </p:cNvSpPr>
          <p:nvPr>
            <p:ph type="title"/>
          </p:nvPr>
        </p:nvSpPr>
        <p:spPr>
          <a:xfrm>
            <a:off x="3985012" y="815095"/>
            <a:ext cx="19000304" cy="1848949"/>
          </a:xfrm>
          <a:prstGeom prst="rect">
            <a:avLst/>
          </a:prstGeom>
        </p:spPr>
        <p:txBody>
          <a:bodyPr/>
          <a:lstStyle>
            <a:lvl1pPr>
              <a:defRPr b="1">
                <a:solidFill>
                  <a:srgbClr val="535353"/>
                </a:solidFill>
              </a:defRPr>
            </a:lvl1pPr>
          </a:lstStyle>
          <a:p>
            <a:r>
              <a:t>Pre-Diagnostic Support</a:t>
            </a:r>
          </a:p>
        </p:txBody>
      </p:sp>
      <p:sp>
        <p:nvSpPr>
          <p:cNvPr id="1903" name="Many neurodiverse people can struggle with everyday choices…"/>
          <p:cNvSpPr txBox="1">
            <a:spLocks noGrp="1"/>
          </p:cNvSpPr>
          <p:nvPr>
            <p:ph type="body" idx="1"/>
          </p:nvPr>
        </p:nvSpPr>
        <p:spPr>
          <a:xfrm>
            <a:off x="1103843" y="3110805"/>
            <a:ext cx="21051637" cy="8973302"/>
          </a:xfrm>
          <a:prstGeom prst="rect">
            <a:avLst/>
          </a:prstGeom>
        </p:spPr>
        <p:txBody>
          <a:bodyPr lIns="108854" tIns="108854" rIns="108854" bIns="108854"/>
          <a:lstStyle/>
          <a:p>
            <a:pPr marL="1425780" lvl="1" indent="-380775" defTabSz="961403">
              <a:lnSpc>
                <a:spcPct val="150000"/>
              </a:lnSpc>
              <a:spcBef>
                <a:spcPts val="1100"/>
              </a:spcBef>
              <a:buSzPct val="60000"/>
              <a:buBlip>
                <a:blip r:embed="rId2"/>
              </a:buBlip>
              <a:defRPr sz="3700" b="0">
                <a:solidFill>
                  <a:srgbClr val="535353"/>
                </a:solidFill>
              </a:defRPr>
            </a:pPr>
            <a:r>
              <a:t>Talk about neurodiversity and different brains</a:t>
            </a:r>
          </a:p>
          <a:p>
            <a:pPr marL="1425780" lvl="1" indent="-380775" defTabSz="961403">
              <a:lnSpc>
                <a:spcPct val="150000"/>
              </a:lnSpc>
              <a:spcBef>
                <a:spcPts val="1100"/>
              </a:spcBef>
              <a:buSzPct val="60000"/>
              <a:buBlip>
                <a:blip r:embed="rId2"/>
              </a:buBlip>
              <a:defRPr sz="3700" b="0">
                <a:solidFill>
                  <a:srgbClr val="535353"/>
                </a:solidFill>
              </a:defRPr>
            </a:pPr>
            <a:r>
              <a:t>Be mindful of pathologising language</a:t>
            </a:r>
          </a:p>
          <a:p>
            <a:pPr marL="1425780" lvl="1" indent="-380775" defTabSz="961403">
              <a:lnSpc>
                <a:spcPct val="150000"/>
              </a:lnSpc>
              <a:spcBef>
                <a:spcPts val="1100"/>
              </a:spcBef>
              <a:buSzPct val="60000"/>
              <a:buBlip>
                <a:blip r:embed="rId2"/>
              </a:buBlip>
              <a:defRPr sz="3700" b="0">
                <a:solidFill>
                  <a:srgbClr val="535353"/>
                </a:solidFill>
              </a:defRPr>
            </a:pPr>
            <a:r>
              <a:t>Be honest about the discrimination and challenges</a:t>
            </a:r>
          </a:p>
          <a:p>
            <a:pPr marL="1425780" lvl="1" indent="-380775" defTabSz="961403">
              <a:lnSpc>
                <a:spcPct val="150000"/>
              </a:lnSpc>
              <a:spcBef>
                <a:spcPts val="1100"/>
              </a:spcBef>
              <a:buSzPct val="60000"/>
              <a:buBlip>
                <a:blip r:embed="rId2"/>
              </a:buBlip>
              <a:defRPr sz="3700" b="0">
                <a:solidFill>
                  <a:srgbClr val="535353"/>
                </a:solidFill>
              </a:defRPr>
            </a:pPr>
            <a:r>
              <a:t>Pros and cons of diagnosis </a:t>
            </a:r>
          </a:p>
          <a:p>
            <a:pPr marL="1425780" lvl="1" indent="-380775" defTabSz="961403">
              <a:lnSpc>
                <a:spcPct val="150000"/>
              </a:lnSpc>
              <a:spcBef>
                <a:spcPts val="1100"/>
              </a:spcBef>
              <a:buSzPct val="60000"/>
              <a:buBlip>
                <a:blip r:embed="rId2"/>
              </a:buBlip>
              <a:defRPr sz="3700" b="0">
                <a:solidFill>
                  <a:srgbClr val="535353"/>
                </a:solidFill>
              </a:defRPr>
            </a:pPr>
            <a:r>
              <a:t>Signposting to YouTubers / insta / books</a:t>
            </a:r>
          </a:p>
          <a:p>
            <a:pPr marL="1425780" lvl="1" indent="-380775" defTabSz="961403">
              <a:lnSpc>
                <a:spcPct val="150000"/>
              </a:lnSpc>
              <a:spcBef>
                <a:spcPts val="1100"/>
              </a:spcBef>
              <a:buSzPct val="60000"/>
              <a:buBlip>
                <a:blip r:embed="rId2"/>
              </a:buBlip>
              <a:defRPr sz="3700" b="0">
                <a:solidFill>
                  <a:srgbClr val="535353"/>
                </a:solidFill>
              </a:defRPr>
            </a:pPr>
            <a:r>
              <a:t>Practical support through diagnostic process</a:t>
            </a:r>
          </a:p>
          <a:p>
            <a:pPr marL="1425780" lvl="1" indent="-380775" defTabSz="961403">
              <a:lnSpc>
                <a:spcPct val="150000"/>
              </a:lnSpc>
              <a:spcBef>
                <a:spcPts val="1100"/>
              </a:spcBef>
              <a:buSzPct val="60000"/>
              <a:buBlip>
                <a:blip r:embed="rId2"/>
              </a:buBlip>
              <a:defRPr sz="3700" b="0">
                <a:solidFill>
                  <a:srgbClr val="535353"/>
                </a:solidFill>
              </a:defRPr>
            </a:pPr>
            <a:r>
              <a:t>When to bring diagnosis into the discussion?</a:t>
            </a:r>
          </a:p>
        </p:txBody>
      </p:sp>
      <p:pic>
        <p:nvPicPr>
          <p:cNvPr id="1904" name="Screenshot 2023-01-07 at 08.03.17.png" descr="Screenshot 2023-01-07 at 08.03.17.png"/>
          <p:cNvPicPr>
            <a:picLocks noChangeAspect="1"/>
          </p:cNvPicPr>
          <p:nvPr/>
        </p:nvPicPr>
        <p:blipFill>
          <a:blip r:embed="rId3"/>
          <a:stretch>
            <a:fillRect/>
          </a:stretch>
        </p:blipFill>
        <p:spPr>
          <a:xfrm>
            <a:off x="15415426" y="4533608"/>
            <a:ext cx="8115056" cy="6127696"/>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906" name="Freedom &amp; Anxiety"/>
          <p:cNvSpPr txBox="1">
            <a:spLocks noGrp="1"/>
          </p:cNvSpPr>
          <p:nvPr>
            <p:ph type="title"/>
          </p:nvPr>
        </p:nvSpPr>
        <p:spPr>
          <a:xfrm>
            <a:off x="3985012" y="815095"/>
            <a:ext cx="19000304" cy="1848949"/>
          </a:xfrm>
          <a:prstGeom prst="rect">
            <a:avLst/>
          </a:prstGeom>
        </p:spPr>
        <p:txBody>
          <a:bodyPr/>
          <a:lstStyle>
            <a:lvl1pPr>
              <a:defRPr b="1">
                <a:solidFill>
                  <a:srgbClr val="535353"/>
                </a:solidFill>
              </a:defRPr>
            </a:lvl1pPr>
          </a:lstStyle>
          <a:p>
            <a:r>
              <a:t>Post-Diagnostic Support</a:t>
            </a:r>
          </a:p>
        </p:txBody>
      </p:sp>
      <p:sp>
        <p:nvSpPr>
          <p:cNvPr id="1907" name="Many neurodiverse people can struggle with everyday choices…"/>
          <p:cNvSpPr txBox="1">
            <a:spLocks noGrp="1"/>
          </p:cNvSpPr>
          <p:nvPr>
            <p:ph type="body" idx="1"/>
          </p:nvPr>
        </p:nvSpPr>
        <p:spPr>
          <a:xfrm>
            <a:off x="499281" y="3110805"/>
            <a:ext cx="15570960" cy="8973302"/>
          </a:xfrm>
          <a:prstGeom prst="rect">
            <a:avLst/>
          </a:prstGeom>
        </p:spPr>
        <p:txBody>
          <a:bodyPr lIns="108854" tIns="108854" rIns="108854" bIns="108854"/>
          <a:lstStyle/>
          <a:p>
            <a:pPr marL="1425780" lvl="1" indent="-380775" defTabSz="961403">
              <a:lnSpc>
                <a:spcPct val="150000"/>
              </a:lnSpc>
              <a:spcBef>
                <a:spcPts val="1100"/>
              </a:spcBef>
              <a:buSzPct val="60000"/>
              <a:buBlip>
                <a:blip r:embed="rId2"/>
              </a:buBlip>
              <a:defRPr sz="3700" b="0">
                <a:solidFill>
                  <a:srgbClr val="535353"/>
                </a:solidFill>
              </a:defRPr>
            </a:pPr>
            <a:r>
              <a:t>What’s me, what’s my ND? </a:t>
            </a:r>
          </a:p>
          <a:p>
            <a:pPr marL="1425780" lvl="1" indent="-380775" defTabSz="961403">
              <a:lnSpc>
                <a:spcPct val="150000"/>
              </a:lnSpc>
              <a:spcBef>
                <a:spcPts val="1100"/>
              </a:spcBef>
              <a:buSzPct val="60000"/>
              <a:buBlip>
                <a:blip r:embed="rId2"/>
              </a:buBlip>
              <a:defRPr sz="3700" b="0">
                <a:solidFill>
                  <a:srgbClr val="535353"/>
                </a:solidFill>
              </a:defRPr>
            </a:pPr>
            <a:r>
              <a:t>Finding a sense of self outside/alongside medicalization. </a:t>
            </a:r>
          </a:p>
          <a:p>
            <a:pPr marL="1425780" lvl="1" indent="-380775" defTabSz="961403">
              <a:lnSpc>
                <a:spcPct val="150000"/>
              </a:lnSpc>
              <a:spcBef>
                <a:spcPts val="1100"/>
              </a:spcBef>
              <a:buSzPct val="60000"/>
              <a:buBlip>
                <a:blip r:embed="rId2"/>
              </a:buBlip>
              <a:defRPr sz="3700" b="0">
                <a:solidFill>
                  <a:srgbClr val="535353"/>
                </a:solidFill>
              </a:defRPr>
            </a:pPr>
            <a:r>
              <a:t>Link between positive identity and higher self esteem</a:t>
            </a:r>
          </a:p>
          <a:p>
            <a:pPr marL="1425780" lvl="1" indent="-380775" defTabSz="961403">
              <a:lnSpc>
                <a:spcPct val="150000"/>
              </a:lnSpc>
              <a:spcBef>
                <a:spcPts val="1100"/>
              </a:spcBef>
              <a:buSzPct val="60000"/>
              <a:buBlip>
                <a:blip r:embed="rId2"/>
              </a:buBlip>
              <a:defRPr sz="3700" b="0">
                <a:solidFill>
                  <a:srgbClr val="535353"/>
                </a:solidFill>
              </a:defRPr>
            </a:pPr>
            <a:r>
              <a:t>Process of “restorying” can continue many years post diagnosis</a:t>
            </a:r>
          </a:p>
          <a:p>
            <a:pPr marL="1425780" lvl="1" indent="-380775" defTabSz="961403">
              <a:lnSpc>
                <a:spcPct val="150000"/>
              </a:lnSpc>
              <a:spcBef>
                <a:spcPts val="1100"/>
              </a:spcBef>
              <a:buSzPct val="60000"/>
              <a:buBlip>
                <a:blip r:embed="rId2"/>
              </a:buBlip>
              <a:defRPr sz="3700" b="0">
                <a:solidFill>
                  <a:srgbClr val="535353"/>
                </a:solidFill>
              </a:defRPr>
            </a:pPr>
            <a:r>
              <a:t>When and how to disclosure</a:t>
            </a:r>
          </a:p>
          <a:p>
            <a:pPr marL="1425780" lvl="1" indent="-380775" defTabSz="961403">
              <a:lnSpc>
                <a:spcPct val="150000"/>
              </a:lnSpc>
              <a:spcBef>
                <a:spcPts val="1100"/>
              </a:spcBef>
              <a:buSzPct val="60000"/>
              <a:buBlip>
                <a:blip r:embed="rId2"/>
              </a:buBlip>
              <a:defRPr sz="3700" b="0">
                <a:solidFill>
                  <a:srgbClr val="535353"/>
                </a:solidFill>
              </a:defRPr>
            </a:pPr>
            <a:r>
              <a:t>Managing family / loved ones responses</a:t>
            </a:r>
          </a:p>
          <a:p>
            <a:pPr marL="1425780" lvl="1" indent="-380775" defTabSz="961403">
              <a:lnSpc>
                <a:spcPct val="150000"/>
              </a:lnSpc>
              <a:spcBef>
                <a:spcPts val="1100"/>
              </a:spcBef>
              <a:buSzPct val="60000"/>
              <a:buBlip>
                <a:blip r:embed="rId2"/>
              </a:buBlip>
              <a:defRPr sz="3700" b="0">
                <a:solidFill>
                  <a:srgbClr val="535353"/>
                </a:solidFill>
              </a:defRPr>
            </a:pPr>
            <a:r>
              <a:t>Dropping the mask and a lost sense of self</a:t>
            </a:r>
          </a:p>
        </p:txBody>
      </p:sp>
      <p:pic>
        <p:nvPicPr>
          <p:cNvPr id="1908" name="Screenshot 2023-01-07 at 08.04.01.png" descr="Screenshot 2023-01-07 at 08.04.01.png"/>
          <p:cNvPicPr>
            <a:picLocks noChangeAspect="1"/>
          </p:cNvPicPr>
          <p:nvPr/>
        </p:nvPicPr>
        <p:blipFill>
          <a:blip r:embed="rId3"/>
          <a:stretch>
            <a:fillRect/>
          </a:stretch>
        </p:blipFill>
        <p:spPr>
          <a:xfrm>
            <a:off x="15982824" y="4741967"/>
            <a:ext cx="7714462" cy="6248365"/>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910" name="Title 1"/>
          <p:cNvSpPr txBox="1">
            <a:spLocks noGrp="1"/>
          </p:cNvSpPr>
          <p:nvPr>
            <p:ph type="title"/>
          </p:nvPr>
        </p:nvSpPr>
        <p:spPr>
          <a:xfrm>
            <a:off x="2755382" y="1048142"/>
            <a:ext cx="19000305" cy="1848949"/>
          </a:xfrm>
          <a:prstGeom prst="rect">
            <a:avLst/>
          </a:prstGeom>
        </p:spPr>
        <p:txBody>
          <a:bodyPr/>
          <a:lstStyle>
            <a:lvl1pPr algn="ctr" defTabSz="849066">
              <a:defRPr sz="7500" b="1">
                <a:solidFill>
                  <a:srgbClr val="535353"/>
                </a:solidFill>
              </a:defRPr>
            </a:lvl1pPr>
          </a:lstStyle>
          <a:p>
            <a:r>
              <a:t>Phenomenology</a:t>
            </a:r>
          </a:p>
        </p:txBody>
      </p:sp>
      <p:sp>
        <p:nvSpPr>
          <p:cNvPr id="1911" name="Content Placeholder 2"/>
          <p:cNvSpPr txBox="1">
            <a:spLocks noGrp="1"/>
          </p:cNvSpPr>
          <p:nvPr>
            <p:ph type="body" sz="half" idx="1"/>
          </p:nvPr>
        </p:nvSpPr>
        <p:spPr>
          <a:xfrm>
            <a:off x="1560048" y="3802679"/>
            <a:ext cx="11544179" cy="8102873"/>
          </a:xfrm>
          <a:prstGeom prst="rect">
            <a:avLst/>
          </a:prstGeom>
        </p:spPr>
        <p:txBody>
          <a:bodyPr/>
          <a:lstStyle/>
          <a:p>
            <a:pPr marL="431131" indent="-431131">
              <a:lnSpc>
                <a:spcPct val="150000"/>
              </a:lnSpc>
              <a:buClrTx/>
              <a:buFontTx/>
              <a:buChar char="•"/>
              <a:defRPr>
                <a:solidFill>
                  <a:srgbClr val="535353"/>
                </a:solidFill>
              </a:defRPr>
            </a:pPr>
            <a:r>
              <a:t>Openly exploring the client’s experience</a:t>
            </a:r>
          </a:p>
          <a:p>
            <a:pPr marL="431131" indent="-431131">
              <a:lnSpc>
                <a:spcPct val="150000"/>
              </a:lnSpc>
              <a:buClrTx/>
              <a:buFontTx/>
              <a:buChar char="•"/>
              <a:defRPr>
                <a:solidFill>
                  <a:srgbClr val="535353"/>
                </a:solidFill>
              </a:defRPr>
            </a:pPr>
            <a:r>
              <a:t>Description, bracketing and horizontalisation</a:t>
            </a:r>
          </a:p>
          <a:p>
            <a:pPr marL="431131" indent="-431131">
              <a:lnSpc>
                <a:spcPct val="150000"/>
              </a:lnSpc>
              <a:buClrTx/>
              <a:buFontTx/>
              <a:buChar char="•"/>
              <a:defRPr>
                <a:solidFill>
                  <a:srgbClr val="535353"/>
                </a:solidFill>
              </a:defRPr>
            </a:pPr>
            <a:r>
              <a:t>Elucidate their worldview</a:t>
            </a:r>
          </a:p>
          <a:p>
            <a:pPr marL="431131" indent="-431131">
              <a:lnSpc>
                <a:spcPct val="150000"/>
              </a:lnSpc>
              <a:buClrTx/>
              <a:buFontTx/>
              <a:buChar char="•"/>
              <a:defRPr>
                <a:solidFill>
                  <a:srgbClr val="535353"/>
                </a:solidFill>
              </a:defRPr>
            </a:pPr>
            <a:r>
              <a:t>Constantly verify your understanding</a:t>
            </a:r>
          </a:p>
        </p:txBody>
      </p:sp>
      <p:pic>
        <p:nvPicPr>
          <p:cNvPr id="1912" name="Screenshot 2022-08-11 at 07.13.29.png" descr="Screenshot 2022-08-11 at 07.13.29.png"/>
          <p:cNvPicPr>
            <a:picLocks noChangeAspect="1"/>
          </p:cNvPicPr>
          <p:nvPr/>
        </p:nvPicPr>
        <p:blipFill>
          <a:blip r:embed="rId2"/>
          <a:stretch>
            <a:fillRect/>
          </a:stretch>
        </p:blipFill>
        <p:spPr>
          <a:xfrm>
            <a:off x="13369692" y="5027417"/>
            <a:ext cx="9404943" cy="6495682"/>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914" name="Limitations / Givens"/>
          <p:cNvSpPr txBox="1">
            <a:spLocks noGrp="1"/>
          </p:cNvSpPr>
          <p:nvPr>
            <p:ph type="title"/>
          </p:nvPr>
        </p:nvSpPr>
        <p:spPr>
          <a:xfrm>
            <a:off x="2691844" y="1351449"/>
            <a:ext cx="19000305" cy="1848949"/>
          </a:xfrm>
          <a:prstGeom prst="rect">
            <a:avLst/>
          </a:prstGeom>
        </p:spPr>
        <p:txBody>
          <a:bodyPr/>
          <a:lstStyle>
            <a:lvl1pPr algn="ctr">
              <a:defRPr b="1">
                <a:solidFill>
                  <a:srgbClr val="535353"/>
                </a:solidFill>
              </a:defRPr>
            </a:lvl1pPr>
          </a:lstStyle>
          <a:p>
            <a:r>
              <a:t>A Shared Education  </a:t>
            </a:r>
          </a:p>
        </p:txBody>
      </p:sp>
      <p:sp>
        <p:nvSpPr>
          <p:cNvPr id="1915" name="Acknowledging someones Neurodiversity is not the same as pathologisation…"/>
          <p:cNvSpPr txBox="1">
            <a:spLocks noGrp="1"/>
          </p:cNvSpPr>
          <p:nvPr>
            <p:ph type="body" sz="half" idx="1"/>
          </p:nvPr>
        </p:nvSpPr>
        <p:spPr>
          <a:xfrm>
            <a:off x="1334619" y="4253538"/>
            <a:ext cx="13041843" cy="8102873"/>
          </a:xfrm>
          <a:prstGeom prst="rect">
            <a:avLst/>
          </a:prstGeom>
        </p:spPr>
        <p:txBody>
          <a:bodyPr/>
          <a:lstStyle/>
          <a:p>
            <a:pPr marL="431131" indent="-431131">
              <a:lnSpc>
                <a:spcPct val="150000"/>
              </a:lnSpc>
              <a:buClrTx/>
              <a:buFontTx/>
              <a:buChar char="•"/>
              <a:defRPr>
                <a:solidFill>
                  <a:srgbClr val="535353"/>
                </a:solidFill>
              </a:defRPr>
            </a:pPr>
            <a:r>
              <a:t>Psychoeducation - around emotions etc</a:t>
            </a:r>
          </a:p>
          <a:p>
            <a:pPr marL="431131" indent="-431131">
              <a:lnSpc>
                <a:spcPct val="150000"/>
              </a:lnSpc>
              <a:buClrTx/>
              <a:buFontTx/>
              <a:buChar char="•"/>
              <a:defRPr>
                <a:solidFill>
                  <a:srgbClr val="535353"/>
                </a:solidFill>
              </a:defRPr>
            </a:pPr>
            <a:r>
              <a:t>Exploring and explaining social rules</a:t>
            </a:r>
          </a:p>
          <a:p>
            <a:pPr marL="431131" indent="-431131">
              <a:lnSpc>
                <a:spcPct val="150000"/>
              </a:lnSpc>
              <a:buClrTx/>
              <a:buFontTx/>
              <a:buChar char="•"/>
              <a:defRPr>
                <a:solidFill>
                  <a:srgbClr val="535353"/>
                </a:solidFill>
              </a:defRPr>
            </a:pPr>
            <a:r>
              <a:t>Exploring and explaining different points of view in relational dynamics</a:t>
            </a:r>
          </a:p>
          <a:p>
            <a:pPr marL="431131" indent="-431131">
              <a:lnSpc>
                <a:spcPct val="150000"/>
              </a:lnSpc>
              <a:buClrTx/>
              <a:buFontTx/>
              <a:buChar char="•"/>
              <a:defRPr>
                <a:solidFill>
                  <a:srgbClr val="535353"/>
                </a:solidFill>
              </a:defRPr>
            </a:pPr>
            <a:r>
              <a:t>Finding out about the client’s understanding, meanings, interests</a:t>
            </a:r>
          </a:p>
        </p:txBody>
      </p:sp>
      <p:pic>
        <p:nvPicPr>
          <p:cNvPr id="1916" name="Image" descr="Image"/>
          <p:cNvPicPr>
            <a:picLocks noChangeAspect="1"/>
          </p:cNvPicPr>
          <p:nvPr/>
        </p:nvPicPr>
        <p:blipFill>
          <a:blip r:embed="rId2"/>
          <a:stretch>
            <a:fillRect/>
          </a:stretch>
        </p:blipFill>
        <p:spPr>
          <a:xfrm>
            <a:off x="14649450" y="4783077"/>
            <a:ext cx="8460165" cy="5733082"/>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918" name="Environment"/>
          <p:cNvSpPr txBox="1">
            <a:spLocks noGrp="1"/>
          </p:cNvSpPr>
          <p:nvPr>
            <p:ph type="title" idx="4294967295"/>
          </p:nvPr>
        </p:nvSpPr>
        <p:spPr>
          <a:xfrm>
            <a:off x="2755382" y="965380"/>
            <a:ext cx="19000305" cy="1848949"/>
          </a:xfrm>
          <a:prstGeom prst="rect">
            <a:avLst/>
          </a:prstGeom>
        </p:spPr>
        <p:txBody>
          <a:bodyPr lIns="108854" tIns="108854" rIns="108854" bIns="108854" anchor="ctr"/>
          <a:lstStyle>
            <a:lvl1pPr defTabSz="1088547">
              <a:defRPr sz="7600" b="1">
                <a:solidFill>
                  <a:srgbClr val="535353"/>
                </a:solidFill>
                <a:latin typeface="Verdana"/>
                <a:ea typeface="Verdana"/>
                <a:cs typeface="Verdana"/>
                <a:sym typeface="Verdana"/>
              </a:defRPr>
            </a:lvl1pPr>
          </a:lstStyle>
          <a:p>
            <a:r>
              <a:t>Environment </a:t>
            </a:r>
          </a:p>
        </p:txBody>
      </p:sp>
      <p:pic>
        <p:nvPicPr>
          <p:cNvPr id="1919" name="Screenshot 2022-08-11 at 06.35.12.png" descr="Screenshot 2022-08-11 at 06.35.12.png"/>
          <p:cNvPicPr>
            <a:picLocks noChangeAspect="1"/>
          </p:cNvPicPr>
          <p:nvPr/>
        </p:nvPicPr>
        <p:blipFill>
          <a:blip r:embed="rId3"/>
          <a:stretch>
            <a:fillRect/>
          </a:stretch>
        </p:blipFill>
        <p:spPr>
          <a:xfrm>
            <a:off x="1348803" y="2823503"/>
            <a:ext cx="9277072" cy="7637406"/>
          </a:xfrm>
          <a:prstGeom prst="rect">
            <a:avLst/>
          </a:prstGeom>
          <a:ln w="12700">
            <a:miter lim="400000"/>
          </a:ln>
        </p:spPr>
      </p:pic>
      <p:pic>
        <p:nvPicPr>
          <p:cNvPr id="1920" name="Screenshot 2022-08-11 at 06.36.49.png" descr="Screenshot 2022-08-11 at 06.36.49.png"/>
          <p:cNvPicPr>
            <a:picLocks noChangeAspect="1"/>
          </p:cNvPicPr>
          <p:nvPr/>
        </p:nvPicPr>
        <p:blipFill>
          <a:blip r:embed="rId4"/>
          <a:stretch>
            <a:fillRect/>
          </a:stretch>
        </p:blipFill>
        <p:spPr>
          <a:xfrm>
            <a:off x="13437663" y="7932387"/>
            <a:ext cx="9399004" cy="4831619"/>
          </a:xfrm>
          <a:prstGeom prst="rect">
            <a:avLst/>
          </a:prstGeom>
          <a:ln w="12700">
            <a:miter lim="400000"/>
          </a:ln>
        </p:spPr>
      </p:pic>
      <p:pic>
        <p:nvPicPr>
          <p:cNvPr id="1921" name="Screenshot 2022-08-11 at 06.38.06.png" descr="Screenshot 2022-08-11 at 06.38.06.png"/>
          <p:cNvPicPr>
            <a:picLocks noChangeAspect="1"/>
          </p:cNvPicPr>
          <p:nvPr/>
        </p:nvPicPr>
        <p:blipFill>
          <a:blip r:embed="rId5"/>
          <a:stretch>
            <a:fillRect/>
          </a:stretch>
        </p:blipFill>
        <p:spPr>
          <a:xfrm>
            <a:off x="12122291" y="3872900"/>
            <a:ext cx="3849004" cy="3000919"/>
          </a:xfrm>
          <a:prstGeom prst="rect">
            <a:avLst/>
          </a:prstGeom>
          <a:ln w="12700">
            <a:miter lim="400000"/>
          </a:ln>
        </p:spPr>
      </p:pic>
      <p:pic>
        <p:nvPicPr>
          <p:cNvPr id="1922" name="Screenshot 2022-08-11 at 06.39.40.png" descr="Screenshot 2022-08-11 at 06.39.40.png"/>
          <p:cNvPicPr>
            <a:picLocks noChangeAspect="1"/>
          </p:cNvPicPr>
          <p:nvPr/>
        </p:nvPicPr>
        <p:blipFill>
          <a:blip r:embed="rId6"/>
          <a:stretch>
            <a:fillRect/>
          </a:stretch>
        </p:blipFill>
        <p:spPr>
          <a:xfrm>
            <a:off x="17467707" y="2713183"/>
            <a:ext cx="3996588" cy="3996586"/>
          </a:xfrm>
          <a:prstGeom prst="rect">
            <a:avLst/>
          </a:prstGeom>
          <a:ln w="12700">
            <a:miter lim="400000"/>
          </a:ln>
        </p:spPr>
      </p:pic>
      <p:sp>
        <p:nvSpPr>
          <p:cNvPr id="1923" name="Existential Theory &amp; Concepts"/>
          <p:cNvSpPr txBox="1">
            <a:spLocks noGrp="1"/>
          </p:cNvSpPr>
          <p:nvPr>
            <p:ph type="body" sz="quarter" idx="1"/>
          </p:nvPr>
        </p:nvSpPr>
        <p:spPr>
          <a:xfrm>
            <a:off x="1386202" y="10116742"/>
            <a:ext cx="10707708" cy="2756372"/>
          </a:xfrm>
          <a:prstGeom prst="rect">
            <a:avLst/>
          </a:prstGeom>
        </p:spPr>
        <p:txBody>
          <a:bodyPr/>
          <a:lstStyle>
            <a:lvl1pPr defTabSz="961403">
              <a:lnSpc>
                <a:spcPct val="150000"/>
              </a:lnSpc>
              <a:spcBef>
                <a:spcPts val="1100"/>
              </a:spcBef>
              <a:defRPr sz="4500" b="1" spc="0">
                <a:solidFill>
                  <a:srgbClr val="535353"/>
                </a:solidFill>
                <a:latin typeface="Verdana"/>
                <a:ea typeface="Verdana"/>
                <a:cs typeface="Verdana"/>
                <a:sym typeface="Verdana"/>
              </a:defRPr>
            </a:lvl1pPr>
          </a:lstStyle>
          <a:p>
            <a:r>
              <a:t>“Making space for all”</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927" name="Existential Theory &amp; Concepts"/>
          <p:cNvSpPr txBox="1">
            <a:spLocks noGrp="1"/>
          </p:cNvSpPr>
          <p:nvPr>
            <p:ph type="body" sz="half" idx="1"/>
          </p:nvPr>
        </p:nvSpPr>
        <p:spPr>
          <a:xfrm>
            <a:off x="2776353" y="2653604"/>
            <a:ext cx="10707708" cy="8973303"/>
          </a:xfrm>
          <a:prstGeom prst="rect">
            <a:avLst/>
          </a:prstGeom>
        </p:spPr>
        <p:txBody>
          <a:bodyPr/>
          <a:lstStyle/>
          <a:p>
            <a:pPr algn="l" defTabSz="961403">
              <a:lnSpc>
                <a:spcPct val="135000"/>
              </a:lnSpc>
              <a:spcBef>
                <a:spcPts val="1100"/>
              </a:spcBef>
              <a:defRPr sz="4500" spc="0">
                <a:solidFill>
                  <a:srgbClr val="535353"/>
                </a:solidFill>
                <a:latin typeface="Verdana"/>
                <a:ea typeface="Verdana"/>
                <a:cs typeface="Verdana"/>
                <a:sym typeface="Verdana"/>
              </a:defRPr>
            </a:pPr>
            <a:endParaRPr/>
          </a:p>
          <a:p>
            <a:pPr marL="370972" indent="-370972" algn="l" defTabSz="961403">
              <a:lnSpc>
                <a:spcPct val="135000"/>
              </a:lnSpc>
              <a:spcBef>
                <a:spcPts val="1100"/>
              </a:spcBef>
              <a:buSzPct val="100000"/>
              <a:buChar char="•"/>
              <a:defRPr sz="4500" spc="0">
                <a:solidFill>
                  <a:srgbClr val="535353"/>
                </a:solidFill>
                <a:latin typeface="Verdana"/>
                <a:ea typeface="Verdana"/>
                <a:cs typeface="Verdana"/>
                <a:sym typeface="Verdana"/>
              </a:defRPr>
            </a:pPr>
            <a:r>
              <a:t>Pace of language</a:t>
            </a:r>
          </a:p>
          <a:p>
            <a:pPr marL="370972" indent="-370972" algn="l" defTabSz="961403">
              <a:lnSpc>
                <a:spcPct val="135000"/>
              </a:lnSpc>
              <a:spcBef>
                <a:spcPts val="1100"/>
              </a:spcBef>
              <a:buSzPct val="100000"/>
              <a:buChar char="•"/>
              <a:defRPr sz="4500" spc="0">
                <a:solidFill>
                  <a:srgbClr val="535353"/>
                </a:solidFill>
                <a:latin typeface="Verdana"/>
                <a:ea typeface="Verdana"/>
                <a:cs typeface="Verdana"/>
                <a:sym typeface="Verdana"/>
              </a:defRPr>
            </a:pPr>
            <a:r>
              <a:t>Clarity of language (check it out)</a:t>
            </a:r>
          </a:p>
          <a:p>
            <a:pPr marL="370972" indent="-370972" algn="l" defTabSz="961403">
              <a:lnSpc>
                <a:spcPct val="135000"/>
              </a:lnSpc>
              <a:spcBef>
                <a:spcPts val="1100"/>
              </a:spcBef>
              <a:buSzPct val="100000"/>
              <a:buChar char="•"/>
              <a:defRPr sz="4500" spc="0">
                <a:solidFill>
                  <a:srgbClr val="535353"/>
                </a:solidFill>
                <a:latin typeface="Verdana"/>
                <a:ea typeface="Verdana"/>
                <a:cs typeface="Verdana"/>
                <a:sym typeface="Verdana"/>
              </a:defRPr>
            </a:pPr>
            <a:r>
              <a:t>Flexibility in communication (non-verbal when extremely anxious)</a:t>
            </a:r>
          </a:p>
          <a:p>
            <a:pPr marL="370972" indent="-370972" algn="l" defTabSz="961403">
              <a:lnSpc>
                <a:spcPct val="135000"/>
              </a:lnSpc>
              <a:spcBef>
                <a:spcPts val="1100"/>
              </a:spcBef>
              <a:buSzPct val="100000"/>
              <a:buChar char="•"/>
              <a:defRPr sz="4500" spc="0">
                <a:solidFill>
                  <a:srgbClr val="535353"/>
                </a:solidFill>
                <a:latin typeface="Verdana"/>
                <a:ea typeface="Verdana"/>
                <a:cs typeface="Verdana"/>
                <a:sym typeface="Verdana"/>
              </a:defRPr>
            </a:pPr>
            <a:r>
              <a:t>Idiosyncratic language and interests to create a shared world</a:t>
            </a:r>
          </a:p>
          <a:p>
            <a:pPr marL="370972" indent="-370972" algn="l" defTabSz="961403">
              <a:lnSpc>
                <a:spcPct val="135000"/>
              </a:lnSpc>
              <a:spcBef>
                <a:spcPts val="1100"/>
              </a:spcBef>
              <a:buSzPct val="100000"/>
              <a:buChar char="•"/>
              <a:defRPr sz="4500" spc="0">
                <a:solidFill>
                  <a:srgbClr val="535353"/>
                </a:solidFill>
                <a:latin typeface="Verdana"/>
                <a:ea typeface="Verdana"/>
                <a:cs typeface="Verdana"/>
                <a:sym typeface="Verdana"/>
              </a:defRPr>
            </a:pPr>
            <a:r>
              <a:t>Explicit about rules</a:t>
            </a:r>
          </a:p>
        </p:txBody>
      </p:sp>
      <p:sp>
        <p:nvSpPr>
          <p:cNvPr id="1928" name="Language"/>
          <p:cNvSpPr txBox="1">
            <a:spLocks noGrp="1"/>
          </p:cNvSpPr>
          <p:nvPr>
            <p:ph type="title" idx="4294967295"/>
          </p:nvPr>
        </p:nvSpPr>
        <p:spPr>
          <a:xfrm>
            <a:off x="2755382" y="965380"/>
            <a:ext cx="19000305" cy="1848949"/>
          </a:xfrm>
          <a:prstGeom prst="rect">
            <a:avLst/>
          </a:prstGeom>
        </p:spPr>
        <p:txBody>
          <a:bodyPr lIns="108854" tIns="108854" rIns="108854" bIns="108854" anchor="ctr"/>
          <a:lstStyle>
            <a:lvl1pPr algn="l" defTabSz="1088547">
              <a:defRPr sz="7600" b="1">
                <a:solidFill>
                  <a:srgbClr val="535353"/>
                </a:solidFill>
                <a:latin typeface="Verdana"/>
                <a:ea typeface="Verdana"/>
                <a:cs typeface="Verdana"/>
                <a:sym typeface="Verdana"/>
              </a:defRPr>
            </a:lvl1pPr>
          </a:lstStyle>
          <a:p>
            <a:r>
              <a:t>Language </a:t>
            </a:r>
          </a:p>
        </p:txBody>
      </p:sp>
      <p:pic>
        <p:nvPicPr>
          <p:cNvPr id="1929" name="Screenshot 2022-08-11 at 06.46.02.png" descr="Screenshot 2022-08-11 at 06.46.02.png"/>
          <p:cNvPicPr>
            <a:picLocks noChangeAspect="1"/>
          </p:cNvPicPr>
          <p:nvPr/>
        </p:nvPicPr>
        <p:blipFill>
          <a:blip r:embed="rId2"/>
          <a:stretch>
            <a:fillRect/>
          </a:stretch>
        </p:blipFill>
        <p:spPr>
          <a:xfrm>
            <a:off x="15800550" y="963079"/>
            <a:ext cx="7485714" cy="6406988"/>
          </a:xfrm>
          <a:prstGeom prst="rect">
            <a:avLst/>
          </a:prstGeom>
          <a:ln w="12700">
            <a:miter lim="400000"/>
          </a:ln>
        </p:spPr>
      </p:pic>
      <p:pic>
        <p:nvPicPr>
          <p:cNvPr id="1930" name="Screenshot 2022-08-11 at 06.46.12.png" descr="Screenshot 2022-08-11 at 06.46.12.png"/>
          <p:cNvPicPr>
            <a:picLocks noChangeAspect="1"/>
          </p:cNvPicPr>
          <p:nvPr/>
        </p:nvPicPr>
        <p:blipFill>
          <a:blip r:embed="rId3"/>
          <a:stretch>
            <a:fillRect/>
          </a:stretch>
        </p:blipFill>
        <p:spPr>
          <a:xfrm>
            <a:off x="15894857" y="7633667"/>
            <a:ext cx="6907118" cy="5163574"/>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pic>
        <p:nvPicPr>
          <p:cNvPr id="1932" name="wolf teacch.JPG" descr="wolf teacch.JPG"/>
          <p:cNvPicPr>
            <a:picLocks noChangeAspect="1"/>
          </p:cNvPicPr>
          <p:nvPr/>
        </p:nvPicPr>
        <p:blipFill>
          <a:blip r:embed="rId2"/>
          <a:stretch>
            <a:fillRect/>
          </a:stretch>
        </p:blipFill>
        <p:spPr>
          <a:xfrm>
            <a:off x="3442572" y="721974"/>
            <a:ext cx="17625926" cy="12272052"/>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934" name="Exploring Emotions"/>
          <p:cNvSpPr txBox="1">
            <a:spLocks noGrp="1"/>
          </p:cNvSpPr>
          <p:nvPr>
            <p:ph type="title" idx="4294967295"/>
          </p:nvPr>
        </p:nvSpPr>
        <p:spPr>
          <a:xfrm>
            <a:off x="1132403" y="1128571"/>
            <a:ext cx="19000304" cy="1848949"/>
          </a:xfrm>
          <a:prstGeom prst="rect">
            <a:avLst/>
          </a:prstGeom>
        </p:spPr>
        <p:txBody>
          <a:bodyPr lIns="108854" tIns="108854" rIns="108854" bIns="108854" anchor="ctr"/>
          <a:lstStyle>
            <a:lvl1pPr algn="l" defTabSz="1088547">
              <a:defRPr sz="7600" b="1">
                <a:solidFill>
                  <a:srgbClr val="535353"/>
                </a:solidFill>
                <a:latin typeface="Verdana"/>
                <a:ea typeface="Verdana"/>
                <a:cs typeface="Verdana"/>
                <a:sym typeface="Verdana"/>
              </a:defRPr>
            </a:lvl1pPr>
          </a:lstStyle>
          <a:p>
            <a:r>
              <a:t>Exploring Emotions</a:t>
            </a:r>
          </a:p>
        </p:txBody>
      </p:sp>
      <p:sp>
        <p:nvSpPr>
          <p:cNvPr id="1935" name="Applications to practice"/>
          <p:cNvSpPr txBox="1">
            <a:spLocks noGrp="1"/>
          </p:cNvSpPr>
          <p:nvPr>
            <p:ph type="body" idx="1"/>
          </p:nvPr>
        </p:nvSpPr>
        <p:spPr>
          <a:xfrm>
            <a:off x="977016" y="1536563"/>
            <a:ext cx="19943476" cy="8102873"/>
          </a:xfrm>
          <a:prstGeom prst="rect">
            <a:avLst/>
          </a:prstGeom>
        </p:spPr>
        <p:txBody>
          <a:bodyPr/>
          <a:lstStyle/>
          <a:p>
            <a:pPr marL="431131" indent="-431131" algn="l">
              <a:lnSpc>
                <a:spcPct val="150000"/>
              </a:lnSpc>
              <a:buSzPct val="100000"/>
              <a:buChar char="•"/>
              <a:defRPr sz="4300" spc="0">
                <a:solidFill>
                  <a:srgbClr val="535353"/>
                </a:solidFill>
                <a:latin typeface="Verdana"/>
                <a:ea typeface="Verdana"/>
                <a:cs typeface="Verdana"/>
                <a:sym typeface="Verdana"/>
              </a:defRPr>
            </a:pPr>
            <a:r>
              <a:t>Identifying physical expressions of emotions (Fit bits)</a:t>
            </a:r>
          </a:p>
          <a:p>
            <a:pPr marL="431131" indent="-431131" algn="l">
              <a:lnSpc>
                <a:spcPct val="150000"/>
              </a:lnSpc>
              <a:buSzPct val="100000"/>
              <a:buChar char="•"/>
              <a:defRPr sz="4300" spc="0">
                <a:solidFill>
                  <a:srgbClr val="535353"/>
                </a:solidFill>
                <a:latin typeface="Verdana"/>
                <a:ea typeface="Verdana"/>
                <a:cs typeface="Verdana"/>
                <a:sym typeface="Verdana"/>
              </a:defRPr>
            </a:pPr>
            <a:r>
              <a:t>Creating an emotional language - interests, specific language</a:t>
            </a:r>
          </a:p>
          <a:p>
            <a:pPr marL="431131" indent="-431131" algn="l">
              <a:lnSpc>
                <a:spcPct val="150000"/>
              </a:lnSpc>
              <a:buSzPct val="100000"/>
              <a:buChar char="•"/>
              <a:defRPr sz="4300" spc="0">
                <a:solidFill>
                  <a:srgbClr val="535353"/>
                </a:solidFill>
                <a:latin typeface="Verdana"/>
                <a:ea typeface="Verdana"/>
                <a:cs typeface="Verdana"/>
                <a:sym typeface="Verdana"/>
              </a:defRPr>
            </a:pPr>
            <a:r>
              <a:t>Linking and explaining your own emotional experience.</a:t>
            </a:r>
          </a:p>
          <a:p>
            <a:pPr marL="431131" indent="-431131" algn="l">
              <a:lnSpc>
                <a:spcPct val="150000"/>
              </a:lnSpc>
              <a:buSzPct val="100000"/>
              <a:buChar char="•"/>
              <a:defRPr sz="4300" spc="0">
                <a:solidFill>
                  <a:srgbClr val="535353"/>
                </a:solidFill>
                <a:latin typeface="Verdana"/>
                <a:ea typeface="Verdana"/>
                <a:cs typeface="Verdana"/>
                <a:sym typeface="Verdana"/>
              </a:defRPr>
            </a:pPr>
            <a:r>
              <a:t>Linking emotions to theoretical framework</a:t>
            </a:r>
          </a:p>
        </p:txBody>
      </p:sp>
      <p:pic>
        <p:nvPicPr>
          <p:cNvPr id="1936" name="Image" descr="Image"/>
          <p:cNvPicPr>
            <a:picLocks noChangeAspect="1"/>
          </p:cNvPicPr>
          <p:nvPr/>
        </p:nvPicPr>
        <p:blipFill>
          <a:blip r:embed="rId2"/>
          <a:stretch>
            <a:fillRect/>
          </a:stretch>
        </p:blipFill>
        <p:spPr>
          <a:xfrm>
            <a:off x="19176776" y="1905590"/>
            <a:ext cx="4571342" cy="8798967"/>
          </a:xfrm>
          <a:prstGeom prst="rect">
            <a:avLst/>
          </a:prstGeom>
          <a:ln w="12700">
            <a:miter lim="400000"/>
          </a:ln>
        </p:spPr>
      </p:pic>
      <p:pic>
        <p:nvPicPr>
          <p:cNvPr id="1937" name="Image" descr="Image"/>
          <p:cNvPicPr>
            <a:picLocks noChangeAspect="1"/>
          </p:cNvPicPr>
          <p:nvPr/>
        </p:nvPicPr>
        <p:blipFill>
          <a:blip r:embed="rId3"/>
          <a:stretch>
            <a:fillRect/>
          </a:stretch>
        </p:blipFill>
        <p:spPr>
          <a:xfrm>
            <a:off x="2842016" y="8620504"/>
            <a:ext cx="6489392" cy="4081668"/>
          </a:xfrm>
          <a:prstGeom prst="rect">
            <a:avLst/>
          </a:prstGeom>
          <a:ln w="12700">
            <a:miter lim="400000"/>
          </a:ln>
        </p:spPr>
      </p:pic>
      <p:pic>
        <p:nvPicPr>
          <p:cNvPr id="1938" name="Image" descr="Image"/>
          <p:cNvPicPr>
            <a:picLocks noChangeAspect="1"/>
          </p:cNvPicPr>
          <p:nvPr/>
        </p:nvPicPr>
        <p:blipFill>
          <a:blip r:embed="rId4"/>
          <a:stretch>
            <a:fillRect/>
          </a:stretch>
        </p:blipFill>
        <p:spPr>
          <a:xfrm>
            <a:off x="10896600" y="8562902"/>
            <a:ext cx="6714984" cy="4196868"/>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pic>
        <p:nvPicPr>
          <p:cNvPr id="1940" name="Lego emotion scale.jpg" descr="Lego emotion scale.jpg"/>
          <p:cNvPicPr>
            <a:picLocks noChangeAspect="1"/>
          </p:cNvPicPr>
          <p:nvPr/>
        </p:nvPicPr>
        <p:blipFill>
          <a:blip r:embed="rId2"/>
          <a:stretch>
            <a:fillRect/>
          </a:stretch>
        </p:blipFill>
        <p:spPr>
          <a:xfrm>
            <a:off x="3784705" y="466779"/>
            <a:ext cx="16472220" cy="12782444"/>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942" name="Sartre &amp; The Look"/>
          <p:cNvSpPr txBox="1">
            <a:spLocks noGrp="1"/>
          </p:cNvSpPr>
          <p:nvPr>
            <p:ph type="title"/>
          </p:nvPr>
        </p:nvSpPr>
        <p:spPr>
          <a:xfrm>
            <a:off x="2755382" y="996905"/>
            <a:ext cx="19000305" cy="1848950"/>
          </a:xfrm>
          <a:prstGeom prst="rect">
            <a:avLst/>
          </a:prstGeom>
        </p:spPr>
        <p:txBody>
          <a:bodyPr/>
          <a:lstStyle>
            <a:lvl1pPr algn="ctr">
              <a:defRPr b="1">
                <a:solidFill>
                  <a:srgbClr val="535353"/>
                </a:solidFill>
              </a:defRPr>
            </a:lvl1pPr>
          </a:lstStyle>
          <a:p>
            <a:r>
              <a:t>Directness &amp; Defensiveness</a:t>
            </a:r>
          </a:p>
        </p:txBody>
      </p:sp>
      <p:sp>
        <p:nvSpPr>
          <p:cNvPr id="1943" name="We-relation - Sartre (2003: 396) states: “language reveals to me the freedom (the transcendence) of the one who listens to me in silence”.…"/>
          <p:cNvSpPr txBox="1">
            <a:spLocks noGrp="1"/>
          </p:cNvSpPr>
          <p:nvPr>
            <p:ph type="body" sz="half" idx="1"/>
          </p:nvPr>
        </p:nvSpPr>
        <p:spPr>
          <a:xfrm>
            <a:off x="1501084" y="3088819"/>
            <a:ext cx="12925019" cy="9207476"/>
          </a:xfrm>
          <a:prstGeom prst="rect">
            <a:avLst/>
          </a:prstGeom>
        </p:spPr>
        <p:txBody>
          <a:bodyPr lIns="108854" tIns="108854" rIns="108854" bIns="108854"/>
          <a:lstStyle/>
          <a:p>
            <a:pPr marL="471236" indent="-471236" defTabSz="1088547">
              <a:lnSpc>
                <a:spcPct val="150000"/>
              </a:lnSpc>
              <a:buSzPct val="100000"/>
              <a:buChar char="•"/>
              <a:defRPr sz="4700">
                <a:solidFill>
                  <a:srgbClr val="535353"/>
                </a:solidFill>
              </a:defRPr>
            </a:pPr>
            <a:r>
              <a:t>Caution</a:t>
            </a:r>
            <a:r>
              <a:rPr b="0"/>
              <a:t>: Don’t make neurotypical assumptions</a:t>
            </a:r>
          </a:p>
          <a:p>
            <a:pPr marL="471236" indent="-471236" defTabSz="1088547">
              <a:lnSpc>
                <a:spcPct val="150000"/>
              </a:lnSpc>
              <a:buSzPct val="100000"/>
              <a:buChar char="•"/>
              <a:defRPr sz="4700" b="0">
                <a:solidFill>
                  <a:srgbClr val="535353"/>
                </a:solidFill>
              </a:defRPr>
            </a:pPr>
            <a:r>
              <a:t>Neurotypical Privilege</a:t>
            </a:r>
          </a:p>
          <a:p>
            <a:pPr marL="471236" indent="-471236" defTabSz="1088547">
              <a:lnSpc>
                <a:spcPct val="150000"/>
              </a:lnSpc>
              <a:buSzPct val="100000"/>
              <a:buChar char="•"/>
              <a:defRPr sz="4700" b="0">
                <a:solidFill>
                  <a:srgbClr val="535353"/>
                </a:solidFill>
              </a:defRPr>
            </a:pPr>
            <a:r>
              <a:t>“Abruptness” may not be aggressive</a:t>
            </a:r>
          </a:p>
          <a:p>
            <a:pPr marL="471236" indent="-471236" defTabSz="1088547">
              <a:lnSpc>
                <a:spcPct val="150000"/>
              </a:lnSpc>
              <a:buSzPct val="100000"/>
              <a:buChar char="•"/>
              <a:defRPr sz="4700" b="0">
                <a:solidFill>
                  <a:srgbClr val="535353"/>
                </a:solidFill>
              </a:defRPr>
            </a:pPr>
            <a:r>
              <a:t>Lateness may not be “defensiveness”</a:t>
            </a:r>
          </a:p>
        </p:txBody>
      </p:sp>
      <p:pic>
        <p:nvPicPr>
          <p:cNvPr id="1944" name="Screenshot 2022-08-11 at 07.34.14.png" descr="Screenshot 2022-08-11 at 07.34.14.png"/>
          <p:cNvPicPr>
            <a:picLocks noChangeAspect="1"/>
          </p:cNvPicPr>
          <p:nvPr/>
        </p:nvPicPr>
        <p:blipFill>
          <a:blip r:embed="rId3"/>
          <a:stretch>
            <a:fillRect/>
          </a:stretch>
        </p:blipFill>
        <p:spPr>
          <a:xfrm>
            <a:off x="14797634" y="3915574"/>
            <a:ext cx="8068415" cy="7877069"/>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716" name="Stepping outside the medical model…"/>
          <p:cNvSpPr txBox="1"/>
          <p:nvPr/>
        </p:nvSpPr>
        <p:spPr>
          <a:xfrm>
            <a:off x="1676851" y="2049958"/>
            <a:ext cx="20554234" cy="108917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8854" tIns="108854" rIns="108854" bIns="108854" anchor="ctr">
            <a:normAutofit/>
          </a:bodyPr>
          <a:lstStyle/>
          <a:p>
            <a:pPr defTabSz="836004">
              <a:lnSpc>
                <a:spcPct val="150000"/>
              </a:lnSpc>
              <a:spcBef>
                <a:spcPts val="1000"/>
              </a:spcBef>
              <a:defRPr sz="5100">
                <a:solidFill>
                  <a:srgbClr val="535353"/>
                </a:solidFill>
                <a:latin typeface="Avenir Book"/>
                <a:ea typeface="Avenir Book"/>
                <a:cs typeface="Avenir Book"/>
                <a:sym typeface="Avenir Book"/>
              </a:defRPr>
            </a:pPr>
            <a:r>
              <a:t>“Neurodiversity may be every bit as crucial for the human race as biodiversity is for life in general.” </a:t>
            </a:r>
          </a:p>
          <a:p>
            <a:pPr defTabSz="836004">
              <a:lnSpc>
                <a:spcPct val="150000"/>
              </a:lnSpc>
              <a:spcBef>
                <a:spcPts val="1000"/>
              </a:spcBef>
              <a:defRPr sz="5100">
                <a:solidFill>
                  <a:srgbClr val="535353"/>
                </a:solidFill>
                <a:latin typeface="Avenir Book"/>
                <a:ea typeface="Avenir Book"/>
                <a:cs typeface="Avenir Book"/>
                <a:sym typeface="Avenir Book"/>
              </a:defRPr>
            </a:pPr>
            <a:r>
              <a:t>Harvey Blume</a:t>
            </a:r>
          </a:p>
          <a:p>
            <a:pPr defTabSz="836004">
              <a:lnSpc>
                <a:spcPct val="150000"/>
              </a:lnSpc>
              <a:spcBef>
                <a:spcPts val="1000"/>
              </a:spcBef>
              <a:defRPr sz="5100">
                <a:solidFill>
                  <a:srgbClr val="535353"/>
                </a:solidFill>
                <a:latin typeface="Avenir Book"/>
                <a:ea typeface="Avenir Book"/>
                <a:cs typeface="Avenir Book"/>
                <a:sym typeface="Avenir Book"/>
              </a:defRPr>
            </a:pPr>
            <a:endParaRPr/>
          </a:p>
          <a:p>
            <a:pPr defTabSz="836004">
              <a:lnSpc>
                <a:spcPct val="150000"/>
              </a:lnSpc>
              <a:spcBef>
                <a:spcPts val="1000"/>
              </a:spcBef>
              <a:defRPr sz="5100">
                <a:solidFill>
                  <a:srgbClr val="535353"/>
                </a:solidFill>
                <a:latin typeface="Avenir Book"/>
                <a:ea typeface="Avenir Book"/>
                <a:cs typeface="Avenir Book"/>
                <a:sym typeface="Avenir Book"/>
              </a:defRPr>
            </a:pPr>
            <a:r>
              <a:t>“Neurotypical Syndrome - a neurobiological disorder characterised by preoccupation with social concerns, delusions of superiority, and an obsession with conformity” </a:t>
            </a:r>
          </a:p>
          <a:p>
            <a:pPr defTabSz="836004">
              <a:lnSpc>
                <a:spcPct val="150000"/>
              </a:lnSpc>
              <a:spcBef>
                <a:spcPts val="1000"/>
              </a:spcBef>
              <a:defRPr sz="4400">
                <a:solidFill>
                  <a:srgbClr val="535353"/>
                </a:solidFill>
                <a:latin typeface="Avenir Book"/>
                <a:ea typeface="Avenir Book"/>
                <a:cs typeface="Avenir Book"/>
                <a:sym typeface="Avenir Book"/>
              </a:defRPr>
            </a:pPr>
            <a:r>
              <a:t>John Donvan</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948" name="Flexibility of Approach"/>
          <p:cNvSpPr txBox="1">
            <a:spLocks noGrp="1"/>
          </p:cNvSpPr>
          <p:nvPr>
            <p:ph type="title"/>
          </p:nvPr>
        </p:nvSpPr>
        <p:spPr>
          <a:xfrm>
            <a:off x="2691848" y="1058818"/>
            <a:ext cx="19000304" cy="1848950"/>
          </a:xfrm>
          <a:prstGeom prst="rect">
            <a:avLst/>
          </a:prstGeom>
        </p:spPr>
        <p:txBody>
          <a:bodyPr/>
          <a:lstStyle>
            <a:lvl1pPr algn="ctr" defTabSz="1001462">
              <a:defRPr sz="6900" b="1">
                <a:solidFill>
                  <a:srgbClr val="535353"/>
                </a:solidFill>
              </a:defRPr>
            </a:lvl1pPr>
          </a:lstStyle>
          <a:p>
            <a:r>
              <a:t>Flexibility &amp; Creativity</a:t>
            </a:r>
          </a:p>
        </p:txBody>
      </p:sp>
      <p:sp>
        <p:nvSpPr>
          <p:cNvPr id="1949" name="Use of role play / handouts / changes to time scale and setting…"/>
          <p:cNvSpPr txBox="1">
            <a:spLocks noGrp="1"/>
          </p:cNvSpPr>
          <p:nvPr>
            <p:ph type="body" sz="half" idx="1"/>
          </p:nvPr>
        </p:nvSpPr>
        <p:spPr>
          <a:xfrm>
            <a:off x="1379992" y="2909008"/>
            <a:ext cx="12405157" cy="8976995"/>
          </a:xfrm>
          <a:prstGeom prst="rect">
            <a:avLst/>
          </a:prstGeom>
        </p:spPr>
        <p:txBody>
          <a:bodyPr lIns="108854" tIns="108854" rIns="108854" bIns="108854"/>
          <a:lstStyle/>
          <a:p>
            <a:pPr marL="360947" indent="-360947" defTabSz="804650">
              <a:lnSpc>
                <a:spcPct val="150000"/>
              </a:lnSpc>
              <a:spcBef>
                <a:spcPts val="900"/>
              </a:spcBef>
              <a:buSzPct val="100000"/>
              <a:buChar char="•"/>
              <a:defRPr sz="5300" b="0">
                <a:solidFill>
                  <a:srgbClr val="535353"/>
                </a:solidFill>
              </a:defRPr>
            </a:pPr>
            <a:r>
              <a:t>Role play</a:t>
            </a:r>
          </a:p>
          <a:p>
            <a:pPr marL="360947" indent="-360947" defTabSz="804650">
              <a:lnSpc>
                <a:spcPct val="150000"/>
              </a:lnSpc>
              <a:spcBef>
                <a:spcPts val="900"/>
              </a:spcBef>
              <a:buSzPct val="100000"/>
              <a:buChar char="•"/>
              <a:defRPr sz="5300" b="0">
                <a:solidFill>
                  <a:srgbClr val="535353"/>
                </a:solidFill>
              </a:defRPr>
            </a:pPr>
            <a:r>
              <a:t>Animals</a:t>
            </a:r>
          </a:p>
          <a:p>
            <a:pPr marL="360947" indent="-360947" defTabSz="804650">
              <a:lnSpc>
                <a:spcPct val="150000"/>
              </a:lnSpc>
              <a:spcBef>
                <a:spcPts val="900"/>
              </a:spcBef>
              <a:buSzPct val="100000"/>
              <a:buChar char="•"/>
              <a:defRPr sz="5300" b="0">
                <a:solidFill>
                  <a:srgbClr val="535353"/>
                </a:solidFill>
              </a:defRPr>
            </a:pPr>
            <a:r>
              <a:t>Get creative and playful</a:t>
            </a:r>
          </a:p>
          <a:p>
            <a:pPr marL="360947" indent="-360947" defTabSz="804650">
              <a:lnSpc>
                <a:spcPct val="150000"/>
              </a:lnSpc>
              <a:spcBef>
                <a:spcPts val="900"/>
              </a:spcBef>
              <a:buSzPct val="100000"/>
              <a:buChar char="•"/>
              <a:defRPr sz="5300" b="0">
                <a:solidFill>
                  <a:srgbClr val="535353"/>
                </a:solidFill>
              </a:defRPr>
            </a:pPr>
            <a:r>
              <a:t>Practical approaches </a:t>
            </a:r>
          </a:p>
        </p:txBody>
      </p:sp>
      <p:pic>
        <p:nvPicPr>
          <p:cNvPr id="1950" name="Screenshot 2022-08-11 at 07.37.00.png" descr="Screenshot 2022-08-11 at 07.37.00.png"/>
          <p:cNvPicPr>
            <a:picLocks noChangeAspect="1"/>
          </p:cNvPicPr>
          <p:nvPr/>
        </p:nvPicPr>
        <p:blipFill>
          <a:blip r:embed="rId2"/>
          <a:stretch>
            <a:fillRect/>
          </a:stretch>
        </p:blipFill>
        <p:spPr>
          <a:xfrm>
            <a:off x="10238702" y="3165487"/>
            <a:ext cx="6079056" cy="7949535"/>
          </a:xfrm>
          <a:prstGeom prst="rect">
            <a:avLst/>
          </a:prstGeom>
          <a:ln w="12700">
            <a:miter lim="400000"/>
          </a:ln>
        </p:spPr>
      </p:pic>
      <p:pic>
        <p:nvPicPr>
          <p:cNvPr id="1951" name="Image" descr="Image"/>
          <p:cNvPicPr>
            <a:picLocks noChangeAspect="1"/>
          </p:cNvPicPr>
          <p:nvPr/>
        </p:nvPicPr>
        <p:blipFill>
          <a:blip r:embed="rId3"/>
          <a:stretch>
            <a:fillRect/>
          </a:stretch>
        </p:blipFill>
        <p:spPr>
          <a:xfrm>
            <a:off x="17252880" y="2718469"/>
            <a:ext cx="3427766" cy="4593912"/>
          </a:xfrm>
          <a:prstGeom prst="rect">
            <a:avLst/>
          </a:prstGeom>
          <a:ln w="12700">
            <a:miter lim="400000"/>
          </a:ln>
        </p:spPr>
      </p:pic>
      <p:pic>
        <p:nvPicPr>
          <p:cNvPr id="1952" name="Image" descr="Image"/>
          <p:cNvPicPr>
            <a:picLocks noChangeAspect="1"/>
          </p:cNvPicPr>
          <p:nvPr/>
        </p:nvPicPr>
        <p:blipFill>
          <a:blip r:embed="rId4"/>
          <a:stretch>
            <a:fillRect/>
          </a:stretch>
        </p:blipFill>
        <p:spPr>
          <a:xfrm>
            <a:off x="17175683" y="7840637"/>
            <a:ext cx="6644929" cy="4438608"/>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pic>
        <p:nvPicPr>
          <p:cNvPr id="1954" name="Screenshot 2022-08-11 at 07.44.40.png" descr="Screenshot 2022-08-11 at 07.44.40.png"/>
          <p:cNvPicPr>
            <a:picLocks noChangeAspect="1"/>
          </p:cNvPicPr>
          <p:nvPr/>
        </p:nvPicPr>
        <p:blipFill>
          <a:blip r:embed="rId2"/>
          <a:stretch>
            <a:fillRect/>
          </a:stretch>
        </p:blipFill>
        <p:spPr>
          <a:xfrm>
            <a:off x="6712587" y="1512029"/>
            <a:ext cx="10958826" cy="10691942"/>
          </a:xfrm>
          <a:prstGeom prst="rect">
            <a:avLst/>
          </a:prstGeom>
          <a:ln w="12700">
            <a:miter lim="400000"/>
          </a:ln>
        </p:spPr>
      </p:pic>
      <p:pic>
        <p:nvPicPr>
          <p:cNvPr id="1955" name="Screenshot 2022-08-11 at 07.47.07.png" descr="Screenshot 2022-08-11 at 07.47.07.png"/>
          <p:cNvPicPr>
            <a:picLocks noChangeAspect="1"/>
          </p:cNvPicPr>
          <p:nvPr/>
        </p:nvPicPr>
        <p:blipFill>
          <a:blip r:embed="rId3"/>
          <a:stretch>
            <a:fillRect/>
          </a:stretch>
        </p:blipFill>
        <p:spPr>
          <a:xfrm>
            <a:off x="17838447" y="3880744"/>
            <a:ext cx="6338861" cy="4977494"/>
          </a:xfrm>
          <a:prstGeom prst="rect">
            <a:avLst/>
          </a:prstGeom>
          <a:ln w="12700">
            <a:miter lim="400000"/>
          </a:ln>
        </p:spPr>
      </p:pic>
      <p:pic>
        <p:nvPicPr>
          <p:cNvPr id="1956" name="Screenshot 2022-08-11 at 07.49.06.png" descr="Screenshot 2022-08-11 at 07.49.06.png"/>
          <p:cNvPicPr>
            <a:picLocks noChangeAspect="1"/>
          </p:cNvPicPr>
          <p:nvPr/>
        </p:nvPicPr>
        <p:blipFill>
          <a:blip r:embed="rId4"/>
          <a:stretch>
            <a:fillRect/>
          </a:stretch>
        </p:blipFill>
        <p:spPr>
          <a:xfrm>
            <a:off x="1186847" y="4334188"/>
            <a:ext cx="5157019" cy="4070609"/>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pic>
        <p:nvPicPr>
          <p:cNvPr id="1958" name="Image" descr="Image"/>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9E8F6"/>
        </a:solidFill>
        <a:effectLst/>
      </p:bgPr>
    </p:bg>
    <p:spTree>
      <p:nvGrpSpPr>
        <p:cNvPr id="1" name=""/>
        <p:cNvGrpSpPr/>
        <p:nvPr/>
      </p:nvGrpSpPr>
      <p:grpSpPr>
        <a:xfrm>
          <a:off x="0" y="0"/>
          <a:ext cx="0" cy="0"/>
          <a:chOff x="0" y="0"/>
          <a:chExt cx="0" cy="0"/>
        </a:xfrm>
      </p:grpSpPr>
      <p:sp>
        <p:nvSpPr>
          <p:cNvPr id="1960" name="Neurodevelopmental Conditions"/>
          <p:cNvSpPr txBox="1">
            <a:spLocks noGrp="1"/>
          </p:cNvSpPr>
          <p:nvPr>
            <p:ph type="title" idx="4294967295"/>
          </p:nvPr>
        </p:nvSpPr>
        <p:spPr>
          <a:xfrm>
            <a:off x="0" y="1084262"/>
            <a:ext cx="18999200" cy="1849437"/>
          </a:xfrm>
          <a:prstGeom prst="rect">
            <a:avLst/>
          </a:prstGeom>
        </p:spPr>
        <p:txBody>
          <a:bodyPr lIns="108854" tIns="108854" rIns="108854" bIns="108854" anchor="ctr"/>
          <a:lstStyle>
            <a:lvl1pPr defTabSz="1088547">
              <a:defRPr sz="7600">
                <a:solidFill>
                  <a:srgbClr val="535353"/>
                </a:solidFill>
                <a:latin typeface="Avenir Heavy"/>
                <a:ea typeface="Avenir Heavy"/>
                <a:cs typeface="Avenir Heavy"/>
                <a:sym typeface="Avenir Heavy"/>
              </a:defRPr>
            </a:lvl1pPr>
          </a:lstStyle>
          <a:p>
            <a:r>
              <a:t>Celebrating ND</a:t>
            </a:r>
          </a:p>
        </p:txBody>
      </p:sp>
      <p:pic>
        <p:nvPicPr>
          <p:cNvPr id="1961" name="Screenshot 2023-01-07 at 07.32.55.png" descr="Screenshot 2023-01-07 at 07.32.55.png"/>
          <p:cNvPicPr>
            <a:picLocks noChangeAspect="1"/>
          </p:cNvPicPr>
          <p:nvPr/>
        </p:nvPicPr>
        <p:blipFill>
          <a:blip r:embed="rId2"/>
          <a:stretch>
            <a:fillRect/>
          </a:stretch>
        </p:blipFill>
        <p:spPr>
          <a:xfrm>
            <a:off x="13306792" y="3353074"/>
            <a:ext cx="8233315" cy="9455220"/>
          </a:xfrm>
          <a:prstGeom prst="rect">
            <a:avLst/>
          </a:prstGeom>
          <a:ln w="12700">
            <a:miter lim="400000"/>
          </a:ln>
        </p:spPr>
      </p:pic>
      <p:sp>
        <p:nvSpPr>
          <p:cNvPr id="1962" name="Stepping outside the medical model…"/>
          <p:cNvSpPr txBox="1"/>
          <p:nvPr/>
        </p:nvSpPr>
        <p:spPr>
          <a:xfrm>
            <a:off x="1978418" y="3523812"/>
            <a:ext cx="11063497" cy="81028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8854" tIns="108854" rIns="108854" bIns="108854" anchor="ctr">
            <a:normAutofit/>
          </a:bodyPr>
          <a:lstStyle/>
          <a:p>
            <a:pPr marL="431131" indent="-431131" algn="l" defTabSz="1088547">
              <a:lnSpc>
                <a:spcPct val="150000"/>
              </a:lnSpc>
              <a:spcBef>
                <a:spcPts val="1400"/>
              </a:spcBef>
              <a:buSzPct val="100000"/>
              <a:buChar char="•"/>
              <a:defRPr sz="4300" u="sng">
                <a:solidFill>
                  <a:srgbClr val="0000FF"/>
                </a:solidFill>
                <a:uFill>
                  <a:solidFill>
                    <a:srgbClr val="0000FF"/>
                  </a:solidFill>
                </a:uFill>
                <a:latin typeface="Avenir Book"/>
                <a:ea typeface="Avenir Book"/>
                <a:cs typeface="Avenir Book"/>
                <a:sym typeface="Avenir Book"/>
              </a:defRPr>
            </a:pPr>
            <a:r>
              <a:rPr>
                <a:hlinkClick r:id="rId3"/>
              </a:rPr>
              <a:t>https://www.youtube.com/c/HowtoADHD?app=desktop</a:t>
            </a:r>
            <a:endParaRPr>
              <a:solidFill>
                <a:srgbClr val="535353"/>
              </a:solidFill>
            </a:endParaRPr>
          </a:p>
          <a:p>
            <a:pPr marL="431131" indent="-431131" algn="l" defTabSz="1088547">
              <a:lnSpc>
                <a:spcPct val="150000"/>
              </a:lnSpc>
              <a:spcBef>
                <a:spcPts val="1400"/>
              </a:spcBef>
              <a:buSzPct val="100000"/>
              <a:buChar char="•"/>
              <a:defRPr sz="4300">
                <a:solidFill>
                  <a:srgbClr val="535353"/>
                </a:solidFill>
                <a:latin typeface="Avenir Book"/>
                <a:ea typeface="Avenir Book"/>
                <a:cs typeface="Avenir Book"/>
                <a:sym typeface="Avenir Book"/>
              </a:defRPr>
            </a:pPr>
            <a:r>
              <a:t>Neurodiversity Pride Day 16th June 2023</a:t>
            </a:r>
          </a:p>
          <a:p>
            <a:pPr marL="431131" indent="-431131" algn="l" defTabSz="1088547">
              <a:lnSpc>
                <a:spcPct val="150000"/>
              </a:lnSpc>
              <a:spcBef>
                <a:spcPts val="1400"/>
              </a:spcBef>
              <a:buSzPct val="100000"/>
              <a:buChar char="•"/>
              <a:defRPr sz="4300" u="sng">
                <a:solidFill>
                  <a:srgbClr val="0000FF"/>
                </a:solidFill>
                <a:uFill>
                  <a:solidFill>
                    <a:srgbClr val="0000FF"/>
                  </a:solidFill>
                </a:uFill>
                <a:latin typeface="Avenir Book"/>
                <a:ea typeface="Avenir Book"/>
                <a:cs typeface="Avenir Book"/>
                <a:sym typeface="Avenir Book"/>
              </a:defRPr>
            </a:pPr>
            <a:r>
              <a:rPr>
                <a:hlinkClick r:id="rId4"/>
              </a:rPr>
              <a:t>https://www.understood.org/en/articles/why-i-love-my-dyslexic-brain</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964" name="Authenticity &amp; relatedness"/>
          <p:cNvSpPr txBox="1">
            <a:spLocks noGrp="1"/>
          </p:cNvSpPr>
          <p:nvPr>
            <p:ph type="title"/>
          </p:nvPr>
        </p:nvSpPr>
        <p:spPr>
          <a:xfrm>
            <a:off x="2755386" y="1060758"/>
            <a:ext cx="19000304" cy="1848949"/>
          </a:xfrm>
          <a:prstGeom prst="rect">
            <a:avLst/>
          </a:prstGeom>
        </p:spPr>
        <p:txBody>
          <a:bodyPr/>
          <a:lstStyle>
            <a:lvl1pPr>
              <a:defRPr b="1">
                <a:solidFill>
                  <a:srgbClr val="535353"/>
                </a:solidFill>
              </a:defRPr>
            </a:lvl1pPr>
          </a:lstStyle>
          <a:p>
            <a:r>
              <a:t>Authenticity &amp; relatedness</a:t>
            </a:r>
          </a:p>
        </p:txBody>
      </p:sp>
      <p:sp>
        <p:nvSpPr>
          <p:cNvPr id="1965" name="Being real…"/>
          <p:cNvSpPr txBox="1">
            <a:spLocks noGrp="1"/>
          </p:cNvSpPr>
          <p:nvPr>
            <p:ph type="body" idx="1"/>
          </p:nvPr>
        </p:nvSpPr>
        <p:spPr>
          <a:xfrm>
            <a:off x="1501085" y="3088819"/>
            <a:ext cx="14947350" cy="9207476"/>
          </a:xfrm>
          <a:prstGeom prst="rect">
            <a:avLst/>
          </a:prstGeom>
        </p:spPr>
        <p:txBody>
          <a:bodyPr lIns="108854" tIns="108854" rIns="108854" bIns="108854"/>
          <a:lstStyle/>
          <a:p>
            <a:pPr marL="431131" indent="-431131" defTabSz="1088547">
              <a:lnSpc>
                <a:spcPct val="150000"/>
              </a:lnSpc>
              <a:buSzPct val="100000"/>
              <a:buChar char="•"/>
              <a:defRPr sz="4300" b="0">
                <a:solidFill>
                  <a:srgbClr val="535353"/>
                </a:solidFill>
              </a:defRPr>
            </a:pPr>
            <a:r>
              <a:t>Being real (</a:t>
            </a:r>
            <a:r>
              <a:rPr i="1"/>
              <a:t>I-Thou</a:t>
            </a:r>
            <a:r>
              <a:t> not </a:t>
            </a:r>
            <a:r>
              <a:rPr i="1"/>
              <a:t>I-It</a:t>
            </a:r>
            <a:r>
              <a:t>)</a:t>
            </a:r>
          </a:p>
          <a:p>
            <a:pPr marL="431131" indent="-431131" defTabSz="1088547">
              <a:lnSpc>
                <a:spcPct val="150000"/>
              </a:lnSpc>
              <a:buSzPct val="100000"/>
              <a:buChar char="•"/>
              <a:defRPr sz="4300" b="0">
                <a:solidFill>
                  <a:srgbClr val="535353"/>
                </a:solidFill>
              </a:defRPr>
            </a:pPr>
            <a:r>
              <a:t>Your relationship is key - it is a safe model</a:t>
            </a:r>
          </a:p>
          <a:p>
            <a:pPr marL="431131" indent="-431131" defTabSz="1088547">
              <a:lnSpc>
                <a:spcPct val="150000"/>
              </a:lnSpc>
              <a:buSzPct val="100000"/>
              <a:buChar char="•"/>
              <a:defRPr sz="4300" b="0">
                <a:solidFill>
                  <a:srgbClr val="535353"/>
                </a:solidFill>
              </a:defRPr>
            </a:pPr>
            <a:r>
              <a:t>Being explicit about thoughts and feelings</a:t>
            </a:r>
          </a:p>
          <a:p>
            <a:pPr marL="431131" indent="-431131" defTabSz="1088547">
              <a:lnSpc>
                <a:spcPct val="150000"/>
              </a:lnSpc>
              <a:buSzPct val="100000"/>
              <a:buChar char="•"/>
              <a:defRPr sz="4300" b="0">
                <a:solidFill>
                  <a:srgbClr val="535353"/>
                </a:solidFill>
              </a:defRPr>
            </a:pPr>
            <a:r>
              <a:t>Acknowledging your limitations and humanity </a:t>
            </a:r>
          </a:p>
          <a:p>
            <a:pPr marL="431131" indent="-431131" defTabSz="1088547">
              <a:lnSpc>
                <a:spcPct val="150000"/>
              </a:lnSpc>
              <a:buSzPct val="100000"/>
              <a:buChar char="•"/>
              <a:defRPr sz="4300" b="0">
                <a:solidFill>
                  <a:srgbClr val="535353"/>
                </a:solidFill>
              </a:defRPr>
            </a:pPr>
            <a:r>
              <a:t>Affirming that an ND perspective on life struggles isn’t ‘wrong’ in fact it’s often painfully accurate!</a:t>
            </a:r>
          </a:p>
        </p:txBody>
      </p:sp>
      <p:pic>
        <p:nvPicPr>
          <p:cNvPr id="1966" name="Image" descr="Image"/>
          <p:cNvPicPr>
            <a:picLocks noChangeAspect="1"/>
          </p:cNvPicPr>
          <p:nvPr/>
        </p:nvPicPr>
        <p:blipFill>
          <a:blip r:embed="rId2"/>
          <a:stretch>
            <a:fillRect/>
          </a:stretch>
        </p:blipFill>
        <p:spPr>
          <a:xfrm>
            <a:off x="17457373" y="3458307"/>
            <a:ext cx="6374513" cy="418831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968" name="Videos:…"/>
          <p:cNvSpPr txBox="1">
            <a:spLocks noGrp="1"/>
          </p:cNvSpPr>
          <p:nvPr>
            <p:ph type="body" idx="4294967295"/>
          </p:nvPr>
        </p:nvSpPr>
        <p:spPr>
          <a:xfrm>
            <a:off x="1580707" y="1488302"/>
            <a:ext cx="22021746" cy="10739396"/>
          </a:xfrm>
          <a:prstGeom prst="rect">
            <a:avLst/>
          </a:prstGeom>
        </p:spPr>
        <p:txBody>
          <a:bodyPr lIns="108854" tIns="108854" rIns="108854" bIns="108854"/>
          <a:lstStyle/>
          <a:p>
            <a:pPr indent="0" defTabSz="1023232">
              <a:lnSpc>
                <a:spcPct val="120000"/>
              </a:lnSpc>
              <a:spcBef>
                <a:spcPts val="1300"/>
              </a:spcBef>
              <a:defRPr sz="2800">
                <a:solidFill>
                  <a:srgbClr val="535353"/>
                </a:solidFill>
                <a:latin typeface="Avenir Heavy"/>
                <a:ea typeface="Avenir Heavy"/>
                <a:cs typeface="Avenir Heavy"/>
                <a:sym typeface="Avenir Heavy"/>
              </a:defRPr>
            </a:pPr>
            <a:r>
              <a:t>REFERENCES:</a:t>
            </a:r>
          </a:p>
          <a:p>
            <a:pPr indent="0" defTabSz="1023232">
              <a:lnSpc>
                <a:spcPct val="120000"/>
              </a:lnSpc>
              <a:spcBef>
                <a:spcPts val="1300"/>
              </a:spcBef>
              <a:defRPr sz="2800">
                <a:solidFill>
                  <a:srgbClr val="535353"/>
                </a:solidFill>
                <a:latin typeface="Avenir Heavy"/>
                <a:ea typeface="Avenir Heavy"/>
                <a:cs typeface="Avenir Heavy"/>
                <a:sym typeface="Avenir Heavy"/>
              </a:defRPr>
            </a:pPr>
            <a:r>
              <a:t>For more information about neurodiversity see the videos below:</a:t>
            </a:r>
          </a:p>
          <a:p>
            <a:pPr indent="0" defTabSz="1023232">
              <a:lnSpc>
                <a:spcPct val="120000"/>
              </a:lnSpc>
              <a:spcBef>
                <a:spcPts val="1300"/>
              </a:spcBef>
              <a:defRPr sz="2800">
                <a:solidFill>
                  <a:srgbClr val="535353"/>
                </a:solidFill>
                <a:latin typeface="Avenir Book"/>
                <a:ea typeface="Avenir Book"/>
                <a:cs typeface="Avenir Book"/>
                <a:sym typeface="Avenir Book"/>
              </a:defRPr>
            </a:pPr>
            <a:r>
              <a:t>Tom on autism https://www.youtube.com/watch?v=zsVZ6vSDXpU</a:t>
            </a:r>
          </a:p>
          <a:p>
            <a:pPr indent="0" defTabSz="1023232">
              <a:lnSpc>
                <a:spcPct val="120000"/>
              </a:lnSpc>
              <a:spcBef>
                <a:spcPts val="1300"/>
              </a:spcBef>
              <a:defRPr sz="2800">
                <a:solidFill>
                  <a:srgbClr val="535353"/>
                </a:solidFill>
                <a:latin typeface="Avenir Book"/>
                <a:ea typeface="Avenir Book"/>
                <a:cs typeface="Avenir Book"/>
                <a:sym typeface="Avenir Book"/>
              </a:defRPr>
            </a:pPr>
            <a:r>
              <a:t>Sam on autistic girls and women https://www.youtube.com/watch?v=ixRSb00BplM</a:t>
            </a:r>
          </a:p>
          <a:p>
            <a:pPr indent="0" defTabSz="1023232">
              <a:lnSpc>
                <a:spcPct val="120000"/>
              </a:lnSpc>
              <a:spcBef>
                <a:spcPts val="1300"/>
              </a:spcBef>
              <a:defRPr sz="2800">
                <a:solidFill>
                  <a:srgbClr val="535353"/>
                </a:solidFill>
                <a:latin typeface="Avenir Book"/>
                <a:ea typeface="Avenir Book"/>
                <a:cs typeface="Avenir Book"/>
                <a:sym typeface="Avenir Book"/>
              </a:defRPr>
            </a:pPr>
            <a:r>
              <a:t>Dan on stimming: https://www.youtube.com/watch?v=wRJ3ZIwtNLs&amp;feature=emb_title</a:t>
            </a:r>
          </a:p>
          <a:p>
            <a:pPr indent="0" defTabSz="1023232">
              <a:lnSpc>
                <a:spcPct val="120000"/>
              </a:lnSpc>
              <a:spcBef>
                <a:spcPts val="1300"/>
              </a:spcBef>
              <a:defRPr sz="2800">
                <a:solidFill>
                  <a:srgbClr val="535353"/>
                </a:solidFill>
                <a:latin typeface="Avenir Book"/>
                <a:ea typeface="Avenir Book"/>
                <a:cs typeface="Avenir Book"/>
                <a:sym typeface="Avenir Book"/>
              </a:defRPr>
            </a:pPr>
            <a:r>
              <a:t>Dan on dyslexia: https://www.youtube.com/watch?v=VBYunojAsW8&amp;feature=emb_title</a:t>
            </a:r>
          </a:p>
          <a:p>
            <a:pPr indent="0" defTabSz="1023232">
              <a:lnSpc>
                <a:spcPct val="120000"/>
              </a:lnSpc>
              <a:spcBef>
                <a:spcPts val="1300"/>
              </a:spcBef>
              <a:defRPr sz="2800">
                <a:solidFill>
                  <a:srgbClr val="535353"/>
                </a:solidFill>
                <a:latin typeface="Avenir Book"/>
                <a:ea typeface="Avenir Book"/>
                <a:cs typeface="Avenir Book"/>
                <a:sym typeface="Avenir Book"/>
              </a:defRPr>
            </a:pPr>
            <a:r>
              <a:t>Taryam on ADHD: https://www.youtube.com/watch?v=ONuKw5QoJHk:</a:t>
            </a:r>
          </a:p>
          <a:p>
            <a:pPr indent="0" defTabSz="1023232">
              <a:lnSpc>
                <a:spcPct val="120000"/>
              </a:lnSpc>
              <a:spcBef>
                <a:spcPts val="1300"/>
              </a:spcBef>
              <a:defRPr sz="2800">
                <a:solidFill>
                  <a:srgbClr val="535353"/>
                </a:solidFill>
                <a:latin typeface="Avenir Heavy"/>
                <a:ea typeface="Avenir Heavy"/>
                <a:cs typeface="Avenir Heavy"/>
                <a:sym typeface="Avenir Heavy"/>
              </a:defRPr>
            </a:pPr>
            <a:r>
              <a:t>Books</a:t>
            </a:r>
          </a:p>
          <a:p>
            <a:pPr marL="282741" indent="-282741" defTabSz="1023232">
              <a:lnSpc>
                <a:spcPct val="120000"/>
              </a:lnSpc>
              <a:spcBef>
                <a:spcPts val="1300"/>
              </a:spcBef>
              <a:buSzPct val="100000"/>
              <a:buChar char="•"/>
              <a:defRPr sz="2800">
                <a:solidFill>
                  <a:srgbClr val="535353"/>
                </a:solidFill>
                <a:latin typeface="Avenir Book"/>
                <a:ea typeface="Avenir Book"/>
                <a:cs typeface="Avenir Book"/>
                <a:sym typeface="Avenir Book"/>
              </a:defRPr>
            </a:pPr>
            <a:r>
              <a:t>Autism: A New Introduction to Psychological Theory and Current Debate Paperback by Sue Fletcher-Watson, Francesca Happé </a:t>
            </a:r>
          </a:p>
          <a:p>
            <a:pPr marL="282741" indent="-282741" defTabSz="1023232">
              <a:lnSpc>
                <a:spcPct val="120000"/>
              </a:lnSpc>
              <a:spcBef>
                <a:spcPts val="1300"/>
              </a:spcBef>
              <a:buSzPct val="100000"/>
              <a:buChar char="•"/>
              <a:defRPr sz="2800">
                <a:solidFill>
                  <a:srgbClr val="535353"/>
                </a:solidFill>
                <a:latin typeface="Avenir Book"/>
                <a:ea typeface="Avenir Book"/>
                <a:cs typeface="Avenir Book"/>
                <a:sym typeface="Avenir Book"/>
              </a:defRPr>
            </a:pPr>
            <a:r>
              <a:t>CBT for Children and Adolescents with High-Functioning Autism Spectrum Disorders Paperback – Angela Scarpa, Susan Williams White, Tony Attwood</a:t>
            </a:r>
          </a:p>
          <a:p>
            <a:pPr marL="282741" indent="-282741" defTabSz="1023232">
              <a:lnSpc>
                <a:spcPct val="120000"/>
              </a:lnSpc>
              <a:spcBef>
                <a:spcPts val="1300"/>
              </a:spcBef>
              <a:buSzPct val="100000"/>
              <a:buChar char="•"/>
              <a:defRPr sz="2800">
                <a:solidFill>
                  <a:srgbClr val="535353"/>
                </a:solidFill>
                <a:latin typeface="Avenir Book"/>
                <a:ea typeface="Avenir Book"/>
                <a:cs typeface="Avenir Book"/>
                <a:sym typeface="Avenir Book"/>
              </a:defRPr>
            </a:pPr>
            <a:r>
              <a:t>Cognitive-Behavioral Therapy for Adults with Autism Spectrum Disorder (Guides to Individualized Evidence-Based Treatment) by Valerie L. Gaus and Tony Attwood</a:t>
            </a:r>
          </a:p>
          <a:p>
            <a:pPr marL="282741" indent="-282741" defTabSz="1023232">
              <a:lnSpc>
                <a:spcPct val="120000"/>
              </a:lnSpc>
              <a:spcBef>
                <a:spcPts val="1300"/>
              </a:spcBef>
              <a:buSzPct val="100000"/>
              <a:buChar char="•"/>
              <a:defRPr sz="2800">
                <a:solidFill>
                  <a:srgbClr val="535353"/>
                </a:solidFill>
                <a:latin typeface="Avenir Book"/>
                <a:ea typeface="Avenir Book"/>
                <a:cs typeface="Avenir Book"/>
                <a:sym typeface="Avenir Book"/>
              </a:defRPr>
            </a:pPr>
            <a:r>
              <a:t>Women and Girls with Autism Spectrum Disorder: Understanding Life Experiences from Early Childhood to Old Age  Sarah Hendrickx (Author), Judith Gould (Author)</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970" name="Videos:…"/>
          <p:cNvSpPr txBox="1">
            <a:spLocks noGrp="1"/>
          </p:cNvSpPr>
          <p:nvPr>
            <p:ph type="body" idx="4294967295"/>
          </p:nvPr>
        </p:nvSpPr>
        <p:spPr>
          <a:xfrm>
            <a:off x="1540896" y="1348037"/>
            <a:ext cx="22021746" cy="10739395"/>
          </a:xfrm>
          <a:prstGeom prst="rect">
            <a:avLst/>
          </a:prstGeom>
        </p:spPr>
        <p:txBody>
          <a:bodyPr lIns="108854" tIns="108854" rIns="108854" bIns="108854"/>
          <a:lstStyle/>
          <a:p>
            <a:pPr indent="0" defTabSz="957920">
              <a:lnSpc>
                <a:spcPct val="120000"/>
              </a:lnSpc>
              <a:spcBef>
                <a:spcPts val="1200"/>
              </a:spcBef>
              <a:defRPr sz="2600">
                <a:solidFill>
                  <a:srgbClr val="535353"/>
                </a:solidFill>
                <a:latin typeface="Avenir Book"/>
                <a:ea typeface="Avenir Book"/>
                <a:cs typeface="Avenir Book"/>
                <a:sym typeface="Avenir Book"/>
              </a:defRPr>
            </a:pPr>
            <a:endParaRPr/>
          </a:p>
          <a:p>
            <a:pPr indent="0" defTabSz="957920">
              <a:lnSpc>
                <a:spcPct val="120000"/>
              </a:lnSpc>
              <a:spcBef>
                <a:spcPts val="1200"/>
              </a:spcBef>
              <a:defRPr sz="2600">
                <a:solidFill>
                  <a:srgbClr val="535353"/>
                </a:solidFill>
                <a:latin typeface="Avenir Book"/>
                <a:ea typeface="Avenir Book"/>
                <a:cs typeface="Avenir Book"/>
                <a:sym typeface="Avenir Book"/>
              </a:defRPr>
            </a:pPr>
            <a:r>
              <a:rPr lang="en-US" dirty="0"/>
              <a:t>Cognitive-Behavioral Therapy for Adult ADHD: An Integrative Psychosocial and Medical Approach by J. Russell Ramsay </a:t>
            </a:r>
          </a:p>
          <a:p>
            <a:pPr indent="0" defTabSz="957920">
              <a:lnSpc>
                <a:spcPct val="120000"/>
              </a:lnSpc>
              <a:spcBef>
                <a:spcPts val="1200"/>
              </a:spcBef>
              <a:defRPr sz="2600">
                <a:solidFill>
                  <a:srgbClr val="535353"/>
                </a:solidFill>
                <a:latin typeface="Avenir Book"/>
                <a:ea typeface="Avenir Book"/>
                <a:cs typeface="Avenir Book"/>
                <a:sym typeface="Avenir Book"/>
              </a:defRPr>
            </a:pPr>
            <a:r>
              <a:rPr dirty="0"/>
              <a:t>Mindfulness for Adult ADHD: A Clinician's </a:t>
            </a:r>
            <a:r>
              <a:rPr dirty="0" err="1"/>
              <a:t>GuideLidia</a:t>
            </a:r>
            <a:r>
              <a:rPr dirty="0"/>
              <a:t> Zylowska, John T. Mitchell</a:t>
            </a:r>
          </a:p>
          <a:p>
            <a:pPr indent="0" defTabSz="957920">
              <a:lnSpc>
                <a:spcPct val="120000"/>
              </a:lnSpc>
              <a:spcBef>
                <a:spcPts val="1200"/>
              </a:spcBef>
              <a:defRPr sz="2600">
                <a:solidFill>
                  <a:srgbClr val="535353"/>
                </a:solidFill>
                <a:latin typeface="Avenir Book"/>
                <a:ea typeface="Avenir Book"/>
                <a:cs typeface="Avenir Book"/>
                <a:sym typeface="Avenir Book"/>
              </a:defRPr>
            </a:pPr>
            <a:r>
              <a:rPr dirty="0"/>
              <a:t>Neurodiversity, Autism and Recovery from Sexual Violence: A Practical Resource for All Those Working to Support Victim-Survivors Paperback Susy Ridout</a:t>
            </a:r>
          </a:p>
          <a:p>
            <a:pPr indent="0" defTabSz="957920">
              <a:lnSpc>
                <a:spcPct val="120000"/>
              </a:lnSpc>
              <a:spcBef>
                <a:spcPts val="1200"/>
              </a:spcBef>
              <a:defRPr sz="2600">
                <a:solidFill>
                  <a:srgbClr val="535353"/>
                </a:solidFill>
                <a:latin typeface="Avenir Book"/>
                <a:ea typeface="Avenir Book"/>
                <a:cs typeface="Avenir Book"/>
                <a:sym typeface="Avenir Book"/>
              </a:defRPr>
            </a:pPr>
            <a:r>
              <a:rPr dirty="0" err="1"/>
              <a:t>NeuroTribes</a:t>
            </a:r>
            <a:r>
              <a:rPr dirty="0"/>
              <a:t>: The Legacy of Autism and How to Think Smarter About People Who Think Differently Steve Silberman,</a:t>
            </a:r>
          </a:p>
          <a:p>
            <a:pPr indent="0" defTabSz="957920">
              <a:lnSpc>
                <a:spcPct val="120000"/>
              </a:lnSpc>
              <a:spcBef>
                <a:spcPts val="1200"/>
              </a:spcBef>
              <a:defRPr sz="2600">
                <a:solidFill>
                  <a:srgbClr val="535353"/>
                </a:solidFill>
                <a:latin typeface="Avenir Book"/>
                <a:ea typeface="Avenir Book"/>
                <a:cs typeface="Avenir Book"/>
                <a:sym typeface="Avenir Book"/>
              </a:defRPr>
            </a:pPr>
            <a:r>
              <a:rPr dirty="0"/>
              <a:t>Neurodiversity: From Phenomenology to Neurobiology and Enhancing Technologies Paperback Lawrence K. Fung MD PhD</a:t>
            </a:r>
          </a:p>
          <a:p>
            <a:pPr indent="0" defTabSz="957920">
              <a:lnSpc>
                <a:spcPct val="120000"/>
              </a:lnSpc>
              <a:spcBef>
                <a:spcPts val="1200"/>
              </a:spcBef>
              <a:defRPr sz="2600">
                <a:solidFill>
                  <a:srgbClr val="535353"/>
                </a:solidFill>
                <a:latin typeface="Avenir Book"/>
                <a:ea typeface="Avenir Book"/>
                <a:cs typeface="Avenir Book"/>
                <a:sym typeface="Avenir Book"/>
              </a:defRPr>
            </a:pPr>
            <a:r>
              <a:rPr dirty="0"/>
              <a:t>The Power of Neurodiversity: Unleashing the Advantages of Your Differently Wired Brain Thomas Armstrong PhD</a:t>
            </a:r>
          </a:p>
          <a:p>
            <a:pPr indent="0" defTabSz="957920">
              <a:lnSpc>
                <a:spcPct val="120000"/>
              </a:lnSpc>
              <a:spcBef>
                <a:spcPts val="1200"/>
              </a:spcBef>
              <a:defRPr sz="2600">
                <a:solidFill>
                  <a:srgbClr val="535353"/>
                </a:solidFill>
                <a:latin typeface="Avenir Book"/>
                <a:ea typeface="Avenir Book"/>
                <a:cs typeface="Avenir Book"/>
                <a:sym typeface="Avenir Book"/>
              </a:defRPr>
            </a:pPr>
            <a:r>
              <a:rPr dirty="0"/>
              <a:t>The Neurodiversity Reader: Exploring Concepts, Lived Experience and Implications for Practice Damian Milton</a:t>
            </a:r>
          </a:p>
          <a:p>
            <a:pPr indent="0" defTabSz="957920">
              <a:lnSpc>
                <a:spcPct val="120000"/>
              </a:lnSpc>
              <a:spcBef>
                <a:spcPts val="1200"/>
              </a:spcBef>
              <a:defRPr sz="2600">
                <a:solidFill>
                  <a:srgbClr val="535353"/>
                </a:solidFill>
                <a:latin typeface="Avenir Book"/>
                <a:ea typeface="Avenir Book"/>
                <a:cs typeface="Avenir Book"/>
                <a:sym typeface="Avenir Book"/>
              </a:defRPr>
            </a:pPr>
            <a:r>
              <a:rPr dirty="0"/>
              <a:t>Autism Spectrum Disorders Through the Life Span Digby </a:t>
            </a:r>
            <a:r>
              <a:rPr dirty="0" err="1"/>
              <a:t>Tantam</a:t>
            </a:r>
            <a:r>
              <a:rPr lang="en-US" dirty="0"/>
              <a:t> </a:t>
            </a:r>
            <a:endParaRPr dirty="0"/>
          </a:p>
          <a:p>
            <a:pPr indent="0" defTabSz="957920">
              <a:lnSpc>
                <a:spcPct val="120000"/>
              </a:lnSpc>
              <a:spcBef>
                <a:spcPts val="1200"/>
              </a:spcBef>
              <a:defRPr sz="2600">
                <a:solidFill>
                  <a:srgbClr val="535353"/>
                </a:solidFill>
                <a:latin typeface="Avenir Book"/>
                <a:ea typeface="Avenir Book"/>
                <a:cs typeface="Avenir Book"/>
                <a:sym typeface="Avenir Book"/>
              </a:defRPr>
            </a:pPr>
            <a:r>
              <a:rPr dirty="0"/>
              <a:t>Hodge, N. (2013). Counselling, autism and the problem of empathy. British Journal of Guidance &amp; Counselling, 41(2), 105-116.</a:t>
            </a:r>
          </a:p>
          <a:p>
            <a:pPr indent="0" defTabSz="957920">
              <a:lnSpc>
                <a:spcPct val="120000"/>
              </a:lnSpc>
              <a:spcBef>
                <a:spcPts val="1200"/>
              </a:spcBef>
              <a:defRPr sz="2600">
                <a:solidFill>
                  <a:srgbClr val="535353"/>
                </a:solidFill>
                <a:latin typeface="Avenir Book"/>
                <a:ea typeface="Avenir Book"/>
                <a:cs typeface="Avenir Book"/>
                <a:sym typeface="Avenir Book"/>
              </a:defRPr>
            </a:pPr>
            <a:r>
              <a:rPr dirty="0"/>
              <a:t>Koenig, K., &amp; Levine, M. (2011). Psychotherapy for individuals with autism spectrum disorders. Journal of Contemporary Psychotherapy, 41(1), 29-36.</a:t>
            </a:r>
          </a:p>
          <a:p>
            <a:pPr indent="0" defTabSz="957920">
              <a:lnSpc>
                <a:spcPct val="120000"/>
              </a:lnSpc>
              <a:spcBef>
                <a:spcPts val="1200"/>
              </a:spcBef>
              <a:defRPr sz="2600">
                <a:solidFill>
                  <a:srgbClr val="535353"/>
                </a:solidFill>
                <a:latin typeface="Avenir Book"/>
                <a:ea typeface="Avenir Book"/>
                <a:cs typeface="Avenir Book"/>
                <a:sym typeface="Avenir Book"/>
              </a:defRPr>
            </a:pPr>
            <a:r>
              <a:rPr dirty="0"/>
              <a:t>Murphy, S. M., Chowdhury, U., White, S. W., Reynolds, L., Donald, L., Gahan, H., ... &amp; Press, D. A. (2017). Cognitive </a:t>
            </a:r>
            <a:r>
              <a:rPr dirty="0" err="1"/>
              <a:t>behaviour</a:t>
            </a:r>
            <a:r>
              <a:rPr dirty="0"/>
              <a:t> therapy versus a counselling intervention for anxiety in young people with high-functioning autism spectrum disorders: A pilot </a:t>
            </a:r>
            <a:r>
              <a:rPr dirty="0" err="1"/>
              <a:t>randomised</a:t>
            </a:r>
            <a:r>
              <a:rPr dirty="0"/>
              <a:t> controlled trial. Journal of Autism and Developmental Disorders, 47(11), 3446-3457.</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972" name="Videos:…"/>
          <p:cNvSpPr txBox="1">
            <a:spLocks noGrp="1"/>
          </p:cNvSpPr>
          <p:nvPr>
            <p:ph type="body" idx="4294967295"/>
          </p:nvPr>
        </p:nvSpPr>
        <p:spPr>
          <a:xfrm>
            <a:off x="1540896" y="1348037"/>
            <a:ext cx="22021746" cy="10739395"/>
          </a:xfrm>
          <a:prstGeom prst="rect">
            <a:avLst/>
          </a:prstGeom>
        </p:spPr>
        <p:txBody>
          <a:bodyPr lIns="108854" tIns="108854" rIns="108854" bIns="108854"/>
          <a:lstStyle/>
          <a:p>
            <a:pPr indent="0" defTabSz="1088547">
              <a:lnSpc>
                <a:spcPct val="120000"/>
              </a:lnSpc>
              <a:spcBef>
                <a:spcPts val="1400"/>
              </a:spcBef>
              <a:defRPr sz="3000">
                <a:solidFill>
                  <a:srgbClr val="535353"/>
                </a:solidFill>
                <a:latin typeface="Avenir Book"/>
                <a:ea typeface="Avenir Book"/>
                <a:cs typeface="Avenir Book"/>
                <a:sym typeface="Avenir Book"/>
              </a:defRPr>
            </a:pPr>
            <a:r>
              <a:t>Milton, D. E. (2012). On the ontological status of autism: the ‘double empathy problem’. Disability &amp; Society, 27(6), 883-887.</a:t>
            </a:r>
          </a:p>
          <a:p>
            <a:pPr indent="0" defTabSz="1088547">
              <a:lnSpc>
                <a:spcPct val="120000"/>
              </a:lnSpc>
              <a:spcBef>
                <a:spcPts val="1400"/>
              </a:spcBef>
              <a:defRPr sz="3000">
                <a:solidFill>
                  <a:srgbClr val="535353"/>
                </a:solidFill>
                <a:latin typeface="Avenir Book"/>
                <a:ea typeface="Avenir Book"/>
                <a:cs typeface="Avenir Book"/>
                <a:sym typeface="Avenir Book"/>
              </a:defRPr>
            </a:pPr>
            <a:r>
              <a:t>Hesslinger, B., van Elst, L. T., Nyberg, E., Dykierek, P., Richter, H., Berner, M., &amp; Ebert, D. (2002). Psychotherapy of attention deficit hyperactivity disorder in adults. European archives of psychiatry and clinical neuroscience, 252(4), 177-184.</a:t>
            </a:r>
          </a:p>
          <a:p>
            <a:pPr indent="0" defTabSz="1088547">
              <a:lnSpc>
                <a:spcPct val="120000"/>
              </a:lnSpc>
              <a:spcBef>
                <a:spcPts val="1400"/>
              </a:spcBef>
              <a:defRPr sz="3000">
                <a:solidFill>
                  <a:srgbClr val="535353"/>
                </a:solidFill>
                <a:latin typeface="Avenir Book"/>
                <a:ea typeface="Avenir Book"/>
                <a:cs typeface="Avenir Book"/>
                <a:sym typeface="Avenir Book"/>
              </a:defRPr>
            </a:pPr>
            <a:r>
              <a:t>Groß, V., Lücke, C., Graf, E., Lam, A. P., Matthies, S., Borel, P., ... &amp; Comparison of Methylphenidate and Psychotherapy in Adult ADHD Study (COMPAS) Consortium. (2019). Effectiveness of psychotherapy in adult ADHD: what do patients think? Results of the COMPAS study. Journal of attention disorders, 23(9), 1047-1058.</a:t>
            </a:r>
          </a:p>
          <a:p>
            <a:pPr indent="0" defTabSz="1088547">
              <a:lnSpc>
                <a:spcPct val="120000"/>
              </a:lnSpc>
              <a:spcBef>
                <a:spcPts val="1400"/>
              </a:spcBef>
              <a:defRPr sz="3000">
                <a:solidFill>
                  <a:srgbClr val="535353"/>
                </a:solidFill>
                <a:latin typeface="Avenir Book"/>
                <a:ea typeface="Avenir Book"/>
                <a:cs typeface="Avenir Book"/>
                <a:sym typeface="Avenir Book"/>
              </a:defRPr>
            </a:pPr>
            <a:r>
              <a:t>Hendrickx, S. (2010). The adolescent and adult neuro-diversity handbook: Asperger's syndrome, ADHD, dyslexia, dyspraxia, and related conditions. Jessica Kingsley Publishers.</a:t>
            </a:r>
          </a:p>
          <a:p>
            <a:pPr indent="0" defTabSz="1088547">
              <a:lnSpc>
                <a:spcPct val="120000"/>
              </a:lnSpc>
              <a:spcBef>
                <a:spcPts val="1400"/>
              </a:spcBef>
              <a:defRPr sz="3000">
                <a:solidFill>
                  <a:srgbClr val="535353"/>
                </a:solidFill>
                <a:latin typeface="Avenir Book"/>
                <a:ea typeface="Avenir Book"/>
                <a:cs typeface="Avenir Book"/>
                <a:sym typeface="Avenir Book"/>
              </a:defRPr>
            </a:pPr>
            <a:r>
              <a:t>Simpson, B. (2020). An open letter to the psychotherapy and counselling profession: It is time to recognise the politics of training and practising with Tourette's syndrome. Psychotherapy and Politics International, 18(3), e1549.</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974" name="https://eloisestark.org/onewebmedia/Authentistic.pdf"/>
          <p:cNvSpPr txBox="1"/>
          <p:nvPr/>
        </p:nvSpPr>
        <p:spPr>
          <a:xfrm>
            <a:off x="1999614" y="4877027"/>
            <a:ext cx="19723610" cy="649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3800">
                <a:latin typeface="+mn-lt"/>
                <a:ea typeface="+mn-ea"/>
                <a:cs typeface="+mn-cs"/>
                <a:sym typeface="Helvetica Neue"/>
              </a:defRPr>
            </a:lvl1pPr>
          </a:lstStyle>
          <a:p>
            <a:r>
              <a:t>https://www.autism.org.uk/what-we-do/news/adapt-mental-health-talking-therapies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976" name="https://eloisestark.org/onewebmedia/Authentistic.pdf"/>
          <p:cNvSpPr txBox="1"/>
          <p:nvPr/>
        </p:nvSpPr>
        <p:spPr>
          <a:xfrm>
            <a:off x="1999614" y="4877027"/>
            <a:ext cx="19723610" cy="649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3800">
                <a:latin typeface="+mn-lt"/>
                <a:ea typeface="+mn-ea"/>
                <a:cs typeface="+mn-cs"/>
                <a:sym typeface="Helvetica Neue"/>
              </a:defRPr>
            </a:lvl1pPr>
          </a:lstStyle>
          <a:p>
            <a:r>
              <a:t>Additional Slides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718" name="Introduction - why existentialism?"/>
          <p:cNvSpPr txBox="1">
            <a:spLocks noGrp="1"/>
          </p:cNvSpPr>
          <p:nvPr>
            <p:ph type="title"/>
          </p:nvPr>
        </p:nvSpPr>
        <p:spPr>
          <a:xfrm>
            <a:off x="2237950" y="746248"/>
            <a:ext cx="19000304" cy="1848949"/>
          </a:xfrm>
          <a:prstGeom prst="rect">
            <a:avLst/>
          </a:prstGeom>
        </p:spPr>
        <p:txBody>
          <a:bodyPr/>
          <a:lstStyle>
            <a:lvl1pPr algn="ctr">
              <a:defRPr>
                <a:solidFill>
                  <a:srgbClr val="535353"/>
                </a:solidFill>
                <a:latin typeface="Avenir Heavy"/>
                <a:ea typeface="Avenir Heavy"/>
                <a:cs typeface="Avenir Heavy"/>
                <a:sym typeface="Avenir Heavy"/>
              </a:defRPr>
            </a:lvl1pPr>
          </a:lstStyle>
          <a:p>
            <a:r>
              <a:t>Neurodivergent Features</a:t>
            </a:r>
          </a:p>
        </p:txBody>
      </p:sp>
      <p:grpSp>
        <p:nvGrpSpPr>
          <p:cNvPr id="1721" name="Working Memory"/>
          <p:cNvGrpSpPr/>
          <p:nvPr/>
        </p:nvGrpSpPr>
        <p:grpSpPr>
          <a:xfrm>
            <a:off x="10327608" y="2757703"/>
            <a:ext cx="2820987" cy="2732766"/>
            <a:chOff x="-1" y="0"/>
            <a:chExt cx="2820985" cy="2732765"/>
          </a:xfrm>
        </p:grpSpPr>
        <p:sp>
          <p:nvSpPr>
            <p:cNvPr id="1719" name="Oval"/>
            <p:cNvSpPr/>
            <p:nvPr/>
          </p:nvSpPr>
          <p:spPr>
            <a:xfrm>
              <a:off x="-2" y="-1"/>
              <a:ext cx="2820987" cy="2732767"/>
            </a:xfrm>
            <a:prstGeom prst="ellipse">
              <a:avLst/>
            </a:prstGeom>
            <a:solidFill>
              <a:srgbClr val="CFE2F3"/>
            </a:solidFill>
            <a:ln w="25400" cap="flat">
              <a:solidFill>
                <a:srgbClr val="CFE2F3"/>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Helvetica Neue"/>
                </a:defRPr>
              </a:pPr>
              <a:endParaRPr/>
            </a:p>
          </p:txBody>
        </p:sp>
        <p:sp>
          <p:nvSpPr>
            <p:cNvPr id="1720" name="Working Memory"/>
            <p:cNvSpPr txBox="1"/>
            <p:nvPr/>
          </p:nvSpPr>
          <p:spPr>
            <a:xfrm>
              <a:off x="425822" y="956630"/>
              <a:ext cx="1969338" cy="8195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a:latin typeface="+mn-lt"/>
                  <a:ea typeface="+mn-ea"/>
                  <a:cs typeface="+mn-cs"/>
                  <a:sym typeface="Helvetica Neue"/>
                </a:defRPr>
              </a:lvl1pPr>
            </a:lstStyle>
            <a:p>
              <a:r>
                <a:t>Working Memory </a:t>
              </a:r>
            </a:p>
          </p:txBody>
        </p:sp>
      </p:grpSp>
      <p:grpSp>
        <p:nvGrpSpPr>
          <p:cNvPr id="1724" name="Self-monitoring"/>
          <p:cNvGrpSpPr/>
          <p:nvPr/>
        </p:nvGrpSpPr>
        <p:grpSpPr>
          <a:xfrm>
            <a:off x="14083773" y="3358850"/>
            <a:ext cx="2820987" cy="2732767"/>
            <a:chOff x="-1" y="0"/>
            <a:chExt cx="2820985" cy="2732765"/>
          </a:xfrm>
        </p:grpSpPr>
        <p:sp>
          <p:nvSpPr>
            <p:cNvPr id="1722" name="Oval"/>
            <p:cNvSpPr/>
            <p:nvPr/>
          </p:nvSpPr>
          <p:spPr>
            <a:xfrm>
              <a:off x="-2" y="-1"/>
              <a:ext cx="2820987" cy="2732767"/>
            </a:xfrm>
            <a:prstGeom prst="ellipse">
              <a:avLst/>
            </a:prstGeom>
            <a:solidFill>
              <a:srgbClr val="B7D3EE"/>
            </a:solidFill>
            <a:ln w="25400" cap="flat">
              <a:solidFill>
                <a:srgbClr val="CFE2F3"/>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Helvetica Neue"/>
                </a:defRPr>
              </a:pPr>
              <a:endParaRPr/>
            </a:p>
          </p:txBody>
        </p:sp>
        <p:sp>
          <p:nvSpPr>
            <p:cNvPr id="1723" name="Self-monitoring"/>
            <p:cNvSpPr txBox="1"/>
            <p:nvPr/>
          </p:nvSpPr>
          <p:spPr>
            <a:xfrm>
              <a:off x="425822" y="956630"/>
              <a:ext cx="1969338" cy="8195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a:latin typeface="+mn-lt"/>
                  <a:ea typeface="+mn-ea"/>
                  <a:cs typeface="+mn-cs"/>
                  <a:sym typeface="Helvetica Neue"/>
                </a:defRPr>
              </a:lvl1pPr>
            </a:lstStyle>
            <a:p>
              <a:r>
                <a:t>Self-monitoring </a:t>
              </a:r>
            </a:p>
          </p:txBody>
        </p:sp>
      </p:grpSp>
      <p:grpSp>
        <p:nvGrpSpPr>
          <p:cNvPr id="1727" name="Planning &amp; Prioritising"/>
          <p:cNvGrpSpPr/>
          <p:nvPr/>
        </p:nvGrpSpPr>
        <p:grpSpPr>
          <a:xfrm>
            <a:off x="16119928" y="6250341"/>
            <a:ext cx="2820989" cy="2732769"/>
            <a:chOff x="-1" y="-1"/>
            <a:chExt cx="2820988" cy="2732768"/>
          </a:xfrm>
        </p:grpSpPr>
        <p:sp>
          <p:nvSpPr>
            <p:cNvPr id="1725" name="Oval"/>
            <p:cNvSpPr/>
            <p:nvPr/>
          </p:nvSpPr>
          <p:spPr>
            <a:xfrm>
              <a:off x="-2" y="-2"/>
              <a:ext cx="2820989" cy="2732769"/>
            </a:xfrm>
            <a:prstGeom prst="ellipse">
              <a:avLst/>
            </a:prstGeom>
            <a:solidFill>
              <a:schemeClr val="accent5"/>
            </a:solidFill>
            <a:ln w="25400" cap="flat">
              <a:solidFill>
                <a:srgbClr val="CFE2F3"/>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Helvetica Neue"/>
                </a:defRPr>
              </a:pPr>
              <a:endParaRPr/>
            </a:p>
          </p:txBody>
        </p:sp>
        <p:sp>
          <p:nvSpPr>
            <p:cNvPr id="1726" name="Planning &amp; Prioritising"/>
            <p:cNvSpPr txBox="1"/>
            <p:nvPr/>
          </p:nvSpPr>
          <p:spPr>
            <a:xfrm>
              <a:off x="425823" y="956630"/>
              <a:ext cx="1969339" cy="8195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a:latin typeface="+mn-lt"/>
                  <a:ea typeface="+mn-ea"/>
                  <a:cs typeface="+mn-cs"/>
                  <a:sym typeface="Helvetica Neue"/>
                </a:defRPr>
              </a:lvl1pPr>
            </a:lstStyle>
            <a:p>
              <a:r>
                <a:t>Planning &amp; Prioritising</a:t>
              </a:r>
            </a:p>
          </p:txBody>
        </p:sp>
      </p:grpSp>
      <p:grpSp>
        <p:nvGrpSpPr>
          <p:cNvPr id="1730" name="Task Initiation"/>
          <p:cNvGrpSpPr/>
          <p:nvPr/>
        </p:nvGrpSpPr>
        <p:grpSpPr>
          <a:xfrm>
            <a:off x="14271631" y="9141833"/>
            <a:ext cx="2820989" cy="2732767"/>
            <a:chOff x="-1" y="0"/>
            <a:chExt cx="2820988" cy="2732765"/>
          </a:xfrm>
        </p:grpSpPr>
        <p:sp>
          <p:nvSpPr>
            <p:cNvPr id="1728" name="Oval"/>
            <p:cNvSpPr/>
            <p:nvPr/>
          </p:nvSpPr>
          <p:spPr>
            <a:xfrm>
              <a:off x="-2" y="-1"/>
              <a:ext cx="2820989" cy="2732767"/>
            </a:xfrm>
            <a:prstGeom prst="ellipse">
              <a:avLst/>
            </a:prstGeom>
            <a:solidFill>
              <a:schemeClr val="accent5">
                <a:satOff val="-31729"/>
                <a:lumOff val="-15333"/>
              </a:schemeClr>
            </a:solidFill>
            <a:ln w="25400" cap="flat">
              <a:solidFill>
                <a:srgbClr val="CFE2F3"/>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Helvetica Neue"/>
                </a:defRPr>
              </a:pPr>
              <a:endParaRPr/>
            </a:p>
          </p:txBody>
        </p:sp>
        <p:sp>
          <p:nvSpPr>
            <p:cNvPr id="1729" name="Task Initiation"/>
            <p:cNvSpPr txBox="1"/>
            <p:nvPr/>
          </p:nvSpPr>
          <p:spPr>
            <a:xfrm>
              <a:off x="425823" y="1140780"/>
              <a:ext cx="1969339" cy="4512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a:latin typeface="+mn-lt"/>
                  <a:ea typeface="+mn-ea"/>
                  <a:cs typeface="+mn-cs"/>
                  <a:sym typeface="Helvetica Neue"/>
                </a:defRPr>
              </a:lvl1pPr>
            </a:lstStyle>
            <a:p>
              <a:r>
                <a:t>Task Initiation</a:t>
              </a:r>
            </a:p>
          </p:txBody>
        </p:sp>
      </p:grpSp>
      <p:grpSp>
        <p:nvGrpSpPr>
          <p:cNvPr id="1733" name="Problem Solving"/>
          <p:cNvGrpSpPr/>
          <p:nvPr/>
        </p:nvGrpSpPr>
        <p:grpSpPr>
          <a:xfrm>
            <a:off x="10327608" y="10081123"/>
            <a:ext cx="2820987" cy="2732769"/>
            <a:chOff x="-1" y="-1"/>
            <a:chExt cx="2820985" cy="2732768"/>
          </a:xfrm>
        </p:grpSpPr>
        <p:sp>
          <p:nvSpPr>
            <p:cNvPr id="1731" name="Oval"/>
            <p:cNvSpPr/>
            <p:nvPr/>
          </p:nvSpPr>
          <p:spPr>
            <a:xfrm>
              <a:off x="-2" y="-2"/>
              <a:ext cx="2820987" cy="2732769"/>
            </a:xfrm>
            <a:prstGeom prst="ellipse">
              <a:avLst/>
            </a:prstGeom>
            <a:solidFill>
              <a:schemeClr val="accent6">
                <a:satOff val="-18110"/>
                <a:lumOff val="-14941"/>
              </a:schemeClr>
            </a:solidFill>
            <a:ln w="25400" cap="flat">
              <a:solidFill>
                <a:srgbClr val="CFE2F3"/>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Helvetica Neue"/>
                </a:defRPr>
              </a:pPr>
              <a:endParaRPr/>
            </a:p>
          </p:txBody>
        </p:sp>
        <p:sp>
          <p:nvSpPr>
            <p:cNvPr id="1732" name="Problem Solving"/>
            <p:cNvSpPr txBox="1"/>
            <p:nvPr/>
          </p:nvSpPr>
          <p:spPr>
            <a:xfrm>
              <a:off x="425822" y="956630"/>
              <a:ext cx="1969338" cy="8195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a:latin typeface="+mn-lt"/>
                  <a:ea typeface="+mn-ea"/>
                  <a:cs typeface="+mn-cs"/>
                  <a:sym typeface="Helvetica Neue"/>
                </a:defRPr>
              </a:lvl1pPr>
            </a:lstStyle>
            <a:p>
              <a:r>
                <a:t>Problem Solving</a:t>
              </a:r>
            </a:p>
          </p:txBody>
        </p:sp>
      </p:grpSp>
      <p:grpSp>
        <p:nvGrpSpPr>
          <p:cNvPr id="1736" name="Impulse Control"/>
          <p:cNvGrpSpPr/>
          <p:nvPr/>
        </p:nvGrpSpPr>
        <p:grpSpPr>
          <a:xfrm>
            <a:off x="6888018" y="9141833"/>
            <a:ext cx="2820987" cy="2732767"/>
            <a:chOff x="-1" y="0"/>
            <a:chExt cx="2820985" cy="2732765"/>
          </a:xfrm>
        </p:grpSpPr>
        <p:sp>
          <p:nvSpPr>
            <p:cNvPr id="1734" name="Oval"/>
            <p:cNvSpPr/>
            <p:nvPr/>
          </p:nvSpPr>
          <p:spPr>
            <a:xfrm>
              <a:off x="-2" y="-1"/>
              <a:ext cx="2820987" cy="2732767"/>
            </a:xfrm>
            <a:prstGeom prst="ellipse">
              <a:avLst/>
            </a:prstGeom>
            <a:solidFill>
              <a:schemeClr val="accent6"/>
            </a:solidFill>
            <a:ln w="25400" cap="flat">
              <a:solidFill>
                <a:srgbClr val="CFE2F3"/>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Helvetica Neue"/>
                </a:defRPr>
              </a:pPr>
              <a:endParaRPr/>
            </a:p>
          </p:txBody>
        </p:sp>
        <p:sp>
          <p:nvSpPr>
            <p:cNvPr id="1735" name="Impulse Control"/>
            <p:cNvSpPr txBox="1"/>
            <p:nvPr/>
          </p:nvSpPr>
          <p:spPr>
            <a:xfrm>
              <a:off x="425822" y="956630"/>
              <a:ext cx="1969338" cy="8195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a:latin typeface="+mn-lt"/>
                  <a:ea typeface="+mn-ea"/>
                  <a:cs typeface="+mn-cs"/>
                  <a:sym typeface="Helvetica Neue"/>
                </a:defRPr>
              </a:lvl1pPr>
            </a:lstStyle>
            <a:p>
              <a:r>
                <a:t>Impulse Control</a:t>
              </a:r>
            </a:p>
          </p:txBody>
        </p:sp>
      </p:grpSp>
      <p:grpSp>
        <p:nvGrpSpPr>
          <p:cNvPr id="1739" name="Emotional Control"/>
          <p:cNvGrpSpPr/>
          <p:nvPr/>
        </p:nvGrpSpPr>
        <p:grpSpPr>
          <a:xfrm>
            <a:off x="4535288" y="6036875"/>
            <a:ext cx="2820987" cy="2732767"/>
            <a:chOff x="0" y="0"/>
            <a:chExt cx="2820985" cy="2732765"/>
          </a:xfrm>
        </p:grpSpPr>
        <p:sp>
          <p:nvSpPr>
            <p:cNvPr id="1737" name="Oval"/>
            <p:cNvSpPr/>
            <p:nvPr/>
          </p:nvSpPr>
          <p:spPr>
            <a:xfrm>
              <a:off x="-1" y="-1"/>
              <a:ext cx="2820986" cy="2732767"/>
            </a:xfrm>
            <a:prstGeom prst="ellipse">
              <a:avLst/>
            </a:prstGeom>
            <a:solidFill>
              <a:schemeClr val="accent6">
                <a:lumOff val="6323"/>
              </a:schemeClr>
            </a:solidFill>
            <a:ln w="25400" cap="flat">
              <a:solidFill>
                <a:srgbClr val="CFE2F3"/>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Helvetica Neue"/>
                </a:defRPr>
              </a:pPr>
              <a:endParaRPr/>
            </a:p>
          </p:txBody>
        </p:sp>
        <p:sp>
          <p:nvSpPr>
            <p:cNvPr id="1738" name="Emotional Control"/>
            <p:cNvSpPr txBox="1"/>
            <p:nvPr/>
          </p:nvSpPr>
          <p:spPr>
            <a:xfrm>
              <a:off x="425822" y="956630"/>
              <a:ext cx="1969339" cy="8195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a:latin typeface="+mn-lt"/>
                  <a:ea typeface="+mn-ea"/>
                  <a:cs typeface="+mn-cs"/>
                  <a:sym typeface="Helvetica Neue"/>
                </a:defRPr>
              </a:lvl1pPr>
            </a:lstStyle>
            <a:p>
              <a:r>
                <a:t>Emotional Control</a:t>
              </a:r>
            </a:p>
          </p:txBody>
        </p:sp>
      </p:grpSp>
      <p:grpSp>
        <p:nvGrpSpPr>
          <p:cNvPr id="1742" name="Flexible Thinking"/>
          <p:cNvGrpSpPr/>
          <p:nvPr/>
        </p:nvGrpSpPr>
        <p:grpSpPr>
          <a:xfrm>
            <a:off x="6888018" y="3358850"/>
            <a:ext cx="2820987" cy="2732767"/>
            <a:chOff x="-1" y="0"/>
            <a:chExt cx="2820985" cy="2732765"/>
          </a:xfrm>
        </p:grpSpPr>
        <p:sp>
          <p:nvSpPr>
            <p:cNvPr id="1740" name="Oval"/>
            <p:cNvSpPr/>
            <p:nvPr/>
          </p:nvSpPr>
          <p:spPr>
            <a:xfrm>
              <a:off x="-2" y="-1"/>
              <a:ext cx="2820987" cy="2732767"/>
            </a:xfrm>
            <a:prstGeom prst="ellipse">
              <a:avLst/>
            </a:prstGeom>
            <a:solidFill>
              <a:srgbClr val="D9D3EA"/>
            </a:solidFill>
            <a:ln w="25400" cap="flat">
              <a:solidFill>
                <a:srgbClr val="CFE2F3"/>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a:latin typeface="+mn-lt"/>
                  <a:ea typeface="+mn-ea"/>
                  <a:cs typeface="+mn-cs"/>
                  <a:sym typeface="Helvetica Neue"/>
                </a:defRPr>
              </a:pPr>
              <a:endParaRPr/>
            </a:p>
          </p:txBody>
        </p:sp>
        <p:sp>
          <p:nvSpPr>
            <p:cNvPr id="1741" name="Flexible Thinking"/>
            <p:cNvSpPr txBox="1"/>
            <p:nvPr/>
          </p:nvSpPr>
          <p:spPr>
            <a:xfrm>
              <a:off x="425822" y="956630"/>
              <a:ext cx="1969338" cy="8195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a:latin typeface="+mn-lt"/>
                  <a:ea typeface="+mn-ea"/>
                  <a:cs typeface="+mn-cs"/>
                  <a:sym typeface="Helvetica Neue"/>
                </a:defRPr>
              </a:lvl1pPr>
            </a:lstStyle>
            <a:p>
              <a:r>
                <a:t>Flexible Thinking</a:t>
              </a:r>
            </a:p>
          </p:txBody>
        </p:sp>
      </p:grpSp>
      <p:grpSp>
        <p:nvGrpSpPr>
          <p:cNvPr id="1745" name="Executive Functioning"/>
          <p:cNvGrpSpPr/>
          <p:nvPr/>
        </p:nvGrpSpPr>
        <p:grpSpPr>
          <a:xfrm>
            <a:off x="9528652" y="6036875"/>
            <a:ext cx="4418901" cy="2732767"/>
            <a:chOff x="0" y="0"/>
            <a:chExt cx="4418900" cy="2732765"/>
          </a:xfrm>
        </p:grpSpPr>
        <p:sp>
          <p:nvSpPr>
            <p:cNvPr id="1743" name="Oval"/>
            <p:cNvSpPr/>
            <p:nvPr/>
          </p:nvSpPr>
          <p:spPr>
            <a:xfrm>
              <a:off x="-1" y="-1"/>
              <a:ext cx="4418901" cy="2732767"/>
            </a:xfrm>
            <a:prstGeom prst="ellipse">
              <a:avLst/>
            </a:prstGeom>
            <a:solidFill>
              <a:srgbClr val="FFFFFF"/>
            </a:solidFill>
            <a:ln w="25400" cap="flat">
              <a:solidFill>
                <a:srgbClr val="CFE2F3"/>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3200" b="1">
                  <a:latin typeface="+mn-lt"/>
                  <a:ea typeface="+mn-ea"/>
                  <a:cs typeface="+mn-cs"/>
                  <a:sym typeface="Helvetica Neue"/>
                </a:defRPr>
              </a:pPr>
              <a:endParaRPr/>
            </a:p>
          </p:txBody>
        </p:sp>
        <p:sp>
          <p:nvSpPr>
            <p:cNvPr id="1744" name="Executive Functioning"/>
            <p:cNvSpPr txBox="1"/>
            <p:nvPr/>
          </p:nvSpPr>
          <p:spPr>
            <a:xfrm>
              <a:off x="659832" y="831257"/>
              <a:ext cx="3099234" cy="10702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3200" b="1">
                  <a:latin typeface="+mn-lt"/>
                  <a:ea typeface="+mn-ea"/>
                  <a:cs typeface="+mn-cs"/>
                  <a:sym typeface="Helvetica Neue"/>
                </a:defRPr>
              </a:lvl1pPr>
            </a:lstStyle>
            <a:p>
              <a:r>
                <a:t>Executive Functioning  </a:t>
              </a:r>
            </a:p>
          </p:txBody>
        </p:sp>
      </p:gr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pic>
        <p:nvPicPr>
          <p:cNvPr id="1978" name="Image" descr="Image"/>
          <p:cNvPicPr>
            <a:picLocks noChangeAspect="1"/>
          </p:cNvPicPr>
          <p:nvPr/>
        </p:nvPicPr>
        <p:blipFill>
          <a:blip r:embed="rId2"/>
          <a:stretch>
            <a:fillRect/>
          </a:stretch>
        </p:blipFill>
        <p:spPr>
          <a:xfrm>
            <a:off x="1715317" y="1169061"/>
            <a:ext cx="20806251" cy="11703517"/>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980" name="Freedom &amp; Anxiety"/>
          <p:cNvSpPr txBox="1">
            <a:spLocks noGrp="1"/>
          </p:cNvSpPr>
          <p:nvPr>
            <p:ph type="title"/>
          </p:nvPr>
        </p:nvSpPr>
        <p:spPr>
          <a:xfrm>
            <a:off x="3985012" y="815095"/>
            <a:ext cx="19000304" cy="1848949"/>
          </a:xfrm>
          <a:prstGeom prst="rect">
            <a:avLst/>
          </a:prstGeom>
        </p:spPr>
        <p:txBody>
          <a:bodyPr/>
          <a:lstStyle>
            <a:lvl1pPr>
              <a:defRPr b="1">
                <a:solidFill>
                  <a:srgbClr val="535353"/>
                </a:solidFill>
              </a:defRPr>
            </a:lvl1pPr>
          </a:lstStyle>
          <a:p>
            <a:r>
              <a:t>Reasons for seeking support</a:t>
            </a:r>
          </a:p>
        </p:txBody>
      </p:sp>
      <p:sp>
        <p:nvSpPr>
          <p:cNvPr id="1981" name="Many neurodiverse people can struggle with everyday choices…"/>
          <p:cNvSpPr txBox="1">
            <a:spLocks noGrp="1"/>
          </p:cNvSpPr>
          <p:nvPr>
            <p:ph type="body" sz="half" idx="1"/>
          </p:nvPr>
        </p:nvSpPr>
        <p:spPr>
          <a:xfrm>
            <a:off x="1574058" y="3110805"/>
            <a:ext cx="11841627" cy="8973302"/>
          </a:xfrm>
          <a:prstGeom prst="rect">
            <a:avLst/>
          </a:prstGeom>
        </p:spPr>
        <p:txBody>
          <a:bodyPr lIns="108854" tIns="108854" rIns="108854" bIns="108854"/>
          <a:lstStyle/>
          <a:p>
            <a:pPr marL="1425780" lvl="1" indent="-380775" defTabSz="961403">
              <a:lnSpc>
                <a:spcPct val="150000"/>
              </a:lnSpc>
              <a:spcBef>
                <a:spcPts val="1100"/>
              </a:spcBef>
              <a:buSzPct val="60000"/>
              <a:buBlip>
                <a:blip r:embed="rId3"/>
              </a:buBlip>
              <a:defRPr sz="3700" b="0">
                <a:solidFill>
                  <a:srgbClr val="535353"/>
                </a:solidFill>
              </a:defRPr>
            </a:pPr>
            <a:endParaRPr/>
          </a:p>
          <a:p>
            <a:pPr marL="380775" indent="-380775" defTabSz="961403">
              <a:lnSpc>
                <a:spcPct val="150000"/>
              </a:lnSpc>
              <a:spcBef>
                <a:spcPts val="1100"/>
              </a:spcBef>
              <a:buSzPct val="60000"/>
              <a:buBlip>
                <a:blip r:embed="rId3"/>
              </a:buBlip>
              <a:defRPr sz="4900" b="0">
                <a:solidFill>
                  <a:srgbClr val="535353"/>
                </a:solidFill>
              </a:defRPr>
            </a:pPr>
            <a:r>
              <a:t>Anxiety and depression</a:t>
            </a:r>
          </a:p>
          <a:p>
            <a:pPr marL="380775" indent="-380775" defTabSz="961403">
              <a:lnSpc>
                <a:spcPct val="150000"/>
              </a:lnSpc>
              <a:spcBef>
                <a:spcPts val="1100"/>
              </a:spcBef>
              <a:buSzPct val="60000"/>
              <a:buBlip>
                <a:blip r:embed="rId3"/>
              </a:buBlip>
              <a:defRPr sz="4900" b="0">
                <a:solidFill>
                  <a:srgbClr val="535353"/>
                </a:solidFill>
              </a:defRPr>
            </a:pPr>
            <a:r>
              <a:t>Trauma</a:t>
            </a:r>
          </a:p>
          <a:p>
            <a:pPr marL="380773" indent="-380773" defTabSz="961403">
              <a:lnSpc>
                <a:spcPct val="150000"/>
              </a:lnSpc>
              <a:spcBef>
                <a:spcPts val="1100"/>
              </a:spcBef>
              <a:buSzPct val="60000"/>
              <a:buBlip>
                <a:blip r:embed="rId3"/>
              </a:buBlip>
              <a:defRPr sz="4900" b="0">
                <a:solidFill>
                  <a:srgbClr val="535353"/>
                </a:solidFill>
              </a:defRPr>
            </a:pPr>
            <a:r>
              <a:t>Bullying, discrimination and harassment</a:t>
            </a:r>
          </a:p>
          <a:p>
            <a:pPr marL="380773" indent="-380773" defTabSz="961403">
              <a:lnSpc>
                <a:spcPct val="150000"/>
              </a:lnSpc>
              <a:spcBef>
                <a:spcPts val="1100"/>
              </a:spcBef>
              <a:buSzPct val="60000"/>
              <a:buBlip>
                <a:blip r:embed="rId3"/>
              </a:buBlip>
              <a:defRPr sz="4900" b="0">
                <a:solidFill>
                  <a:srgbClr val="535353"/>
                </a:solidFill>
              </a:defRPr>
            </a:pPr>
            <a:r>
              <a:t>Diagnosis </a:t>
            </a:r>
          </a:p>
        </p:txBody>
      </p:sp>
      <p:pic>
        <p:nvPicPr>
          <p:cNvPr id="1982" name="Image" descr="Image"/>
          <p:cNvPicPr>
            <a:picLocks noChangeAspect="1"/>
          </p:cNvPicPr>
          <p:nvPr/>
        </p:nvPicPr>
        <p:blipFill>
          <a:blip r:embed="rId4"/>
          <a:stretch>
            <a:fillRect/>
          </a:stretch>
        </p:blipFill>
        <p:spPr>
          <a:xfrm>
            <a:off x="13799607" y="4245712"/>
            <a:ext cx="9017382" cy="7121836"/>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pic>
        <p:nvPicPr>
          <p:cNvPr id="1747" name="39B6197E-6851-4D30-9222-BACF8F0548B0.jpeg" descr="39B6197E-6851-4D30-9222-BACF8F0548B0.jpeg"/>
          <p:cNvPicPr>
            <a:picLocks noChangeAspect="1"/>
          </p:cNvPicPr>
          <p:nvPr/>
        </p:nvPicPr>
        <p:blipFill>
          <a:blip r:embed="rId2"/>
          <a:stretch>
            <a:fillRect/>
          </a:stretch>
        </p:blipFill>
        <p:spPr>
          <a:xfrm>
            <a:off x="3448008" y="615580"/>
            <a:ext cx="17332851" cy="12597590"/>
          </a:xfrm>
          <a:prstGeom prst="rect">
            <a:avLst/>
          </a:prstGeom>
          <a:ln w="12700">
            <a:miter lim="400000"/>
          </a:ln>
        </p:spPr>
      </p:pic>
      <p:sp>
        <p:nvSpPr>
          <p:cNvPr id="1748" name="Introduction - why existentialism?"/>
          <p:cNvSpPr txBox="1"/>
          <p:nvPr/>
        </p:nvSpPr>
        <p:spPr>
          <a:xfrm>
            <a:off x="985669" y="929725"/>
            <a:ext cx="6120427" cy="3663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8854" tIns="108854" rIns="108854" bIns="108854" anchor="ctr">
            <a:normAutofit/>
          </a:bodyPr>
          <a:lstStyle>
            <a:lvl1pPr algn="l" defTabSz="1088547">
              <a:defRPr sz="8300">
                <a:solidFill>
                  <a:srgbClr val="535353"/>
                </a:solidFill>
                <a:latin typeface="Avenir Heavy"/>
                <a:ea typeface="Avenir Heavy"/>
                <a:cs typeface="Avenir Heavy"/>
                <a:sym typeface="Avenir Heavy"/>
              </a:defRPr>
            </a:lvl1pPr>
          </a:lstStyle>
          <a:p>
            <a:r>
              <a:t>Sensory Differences</a:t>
            </a:r>
          </a:p>
        </p:txBody>
      </p:sp>
      <p:pic>
        <p:nvPicPr>
          <p:cNvPr id="1749" name="Screenshot 2021-06-22 at 15.25.12.png" descr="Screenshot 2021-06-22 at 15.25.12.png"/>
          <p:cNvPicPr>
            <a:picLocks noChangeAspect="1"/>
          </p:cNvPicPr>
          <p:nvPr/>
        </p:nvPicPr>
        <p:blipFill>
          <a:blip r:embed="rId3"/>
          <a:stretch>
            <a:fillRect/>
          </a:stretch>
        </p:blipFill>
        <p:spPr>
          <a:xfrm>
            <a:off x="1822450" y="5098003"/>
            <a:ext cx="3755781" cy="3519995"/>
          </a:xfrm>
          <a:prstGeom prst="rect">
            <a:avLst/>
          </a:prstGeom>
          <a:ln w="12700">
            <a:miter lim="400000"/>
          </a:ln>
        </p:spPr>
      </p:pic>
      <p:pic>
        <p:nvPicPr>
          <p:cNvPr id="1750" name="Screenshot 2021-06-22 at 15.27.22.png" descr="Screenshot 2021-06-22 at 15.27.22.png"/>
          <p:cNvPicPr>
            <a:picLocks noChangeAspect="1"/>
          </p:cNvPicPr>
          <p:nvPr/>
        </p:nvPicPr>
        <p:blipFill>
          <a:blip r:embed="rId4"/>
          <a:stretch>
            <a:fillRect/>
          </a:stretch>
        </p:blipFill>
        <p:spPr>
          <a:xfrm>
            <a:off x="20199350" y="1276350"/>
            <a:ext cx="3644900" cy="4000500"/>
          </a:xfrm>
          <a:prstGeom prst="rect">
            <a:avLst/>
          </a:prstGeom>
          <a:ln w="12700">
            <a:miter lim="400000"/>
          </a:ln>
        </p:spPr>
      </p:pic>
      <p:pic>
        <p:nvPicPr>
          <p:cNvPr id="1751" name="Image" descr="Image"/>
          <p:cNvPicPr>
            <a:picLocks noChangeAspect="1"/>
          </p:cNvPicPr>
          <p:nvPr/>
        </p:nvPicPr>
        <p:blipFill>
          <a:blip r:embed="rId5"/>
          <a:stretch>
            <a:fillRect/>
          </a:stretch>
        </p:blipFill>
        <p:spPr>
          <a:xfrm>
            <a:off x="18491200" y="9637207"/>
            <a:ext cx="5279989" cy="3519993"/>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753" name="Introduction - why existentialism?"/>
          <p:cNvSpPr txBox="1">
            <a:spLocks noGrp="1"/>
          </p:cNvSpPr>
          <p:nvPr>
            <p:ph type="title"/>
          </p:nvPr>
        </p:nvSpPr>
        <p:spPr>
          <a:xfrm>
            <a:off x="2237950" y="746248"/>
            <a:ext cx="19000304" cy="1848949"/>
          </a:xfrm>
          <a:prstGeom prst="rect">
            <a:avLst/>
          </a:prstGeom>
        </p:spPr>
        <p:txBody>
          <a:bodyPr/>
          <a:lstStyle>
            <a:lvl1pPr algn="ctr">
              <a:defRPr>
                <a:solidFill>
                  <a:srgbClr val="535353"/>
                </a:solidFill>
                <a:latin typeface="Avenir Heavy"/>
                <a:ea typeface="Avenir Heavy"/>
                <a:cs typeface="Avenir Heavy"/>
                <a:sym typeface="Avenir Heavy"/>
              </a:defRPr>
            </a:lvl1pPr>
          </a:lstStyle>
          <a:p>
            <a:r>
              <a:t>ADHD</a:t>
            </a:r>
          </a:p>
        </p:txBody>
      </p:sp>
      <p:sp>
        <p:nvSpPr>
          <p:cNvPr id="1754" name="Brain Front"/>
          <p:cNvSpPr/>
          <p:nvPr/>
        </p:nvSpPr>
        <p:spPr>
          <a:xfrm>
            <a:off x="7877099" y="3464461"/>
            <a:ext cx="8172865" cy="6787106"/>
          </a:xfrm>
          <a:custGeom>
            <a:avLst/>
            <a:gdLst/>
            <a:ahLst/>
            <a:cxnLst>
              <a:cxn ang="0">
                <a:pos x="wd2" y="hd2"/>
              </a:cxn>
              <a:cxn ang="5400000">
                <a:pos x="wd2" y="hd2"/>
              </a:cxn>
              <a:cxn ang="10800000">
                <a:pos x="wd2" y="hd2"/>
              </a:cxn>
              <a:cxn ang="16200000">
                <a:pos x="wd2" y="hd2"/>
              </a:cxn>
            </a:cxnLst>
            <a:rect l="0" t="0" r="r" b="b"/>
            <a:pathLst>
              <a:path w="21600" h="21596" extrusionOk="0">
                <a:moveTo>
                  <a:pt x="8302" y="9"/>
                </a:moveTo>
                <a:cubicBezTo>
                  <a:pt x="6982" y="101"/>
                  <a:pt x="5943" y="867"/>
                  <a:pt x="5256" y="1602"/>
                </a:cubicBezTo>
                <a:cubicBezTo>
                  <a:pt x="5021" y="1852"/>
                  <a:pt x="4829" y="2167"/>
                  <a:pt x="4726" y="2528"/>
                </a:cubicBezTo>
                <a:cubicBezTo>
                  <a:pt x="4627" y="2877"/>
                  <a:pt x="4605" y="3232"/>
                  <a:pt x="4671" y="3567"/>
                </a:cubicBezTo>
                <a:cubicBezTo>
                  <a:pt x="4747" y="3948"/>
                  <a:pt x="4927" y="4283"/>
                  <a:pt x="5162" y="4487"/>
                </a:cubicBezTo>
                <a:cubicBezTo>
                  <a:pt x="5228" y="4546"/>
                  <a:pt x="5327" y="4527"/>
                  <a:pt x="5370" y="4448"/>
                </a:cubicBezTo>
                <a:cubicBezTo>
                  <a:pt x="5730" y="3830"/>
                  <a:pt x="6309" y="3389"/>
                  <a:pt x="6844" y="3323"/>
                </a:cubicBezTo>
                <a:cubicBezTo>
                  <a:pt x="6925" y="3310"/>
                  <a:pt x="7003" y="3371"/>
                  <a:pt x="7024" y="3463"/>
                </a:cubicBezTo>
                <a:cubicBezTo>
                  <a:pt x="7052" y="3587"/>
                  <a:pt x="6985" y="3704"/>
                  <a:pt x="6881" y="3711"/>
                </a:cubicBezTo>
                <a:cubicBezTo>
                  <a:pt x="6434" y="3770"/>
                  <a:pt x="5949" y="4146"/>
                  <a:pt x="5638" y="4678"/>
                </a:cubicBezTo>
                <a:cubicBezTo>
                  <a:pt x="5431" y="5033"/>
                  <a:pt x="5343" y="5387"/>
                  <a:pt x="5392" y="5670"/>
                </a:cubicBezTo>
                <a:cubicBezTo>
                  <a:pt x="5409" y="5768"/>
                  <a:pt x="5375" y="5873"/>
                  <a:pt x="5293" y="5912"/>
                </a:cubicBezTo>
                <a:cubicBezTo>
                  <a:pt x="5272" y="5919"/>
                  <a:pt x="5256" y="5926"/>
                  <a:pt x="5234" y="5926"/>
                </a:cubicBezTo>
                <a:cubicBezTo>
                  <a:pt x="5157" y="5926"/>
                  <a:pt x="5091" y="5866"/>
                  <a:pt x="5075" y="5774"/>
                </a:cubicBezTo>
                <a:cubicBezTo>
                  <a:pt x="5037" y="5590"/>
                  <a:pt x="5043" y="5387"/>
                  <a:pt x="5087" y="5177"/>
                </a:cubicBezTo>
                <a:cubicBezTo>
                  <a:pt x="5114" y="5046"/>
                  <a:pt x="5071" y="4907"/>
                  <a:pt x="4978" y="4822"/>
                </a:cubicBezTo>
                <a:cubicBezTo>
                  <a:pt x="4672" y="4559"/>
                  <a:pt x="4443" y="4139"/>
                  <a:pt x="4350" y="3666"/>
                </a:cubicBezTo>
                <a:cubicBezTo>
                  <a:pt x="4323" y="3534"/>
                  <a:pt x="4306" y="3403"/>
                  <a:pt x="4306" y="3272"/>
                </a:cubicBezTo>
                <a:cubicBezTo>
                  <a:pt x="4301" y="3101"/>
                  <a:pt x="4175" y="2982"/>
                  <a:pt x="4038" y="3015"/>
                </a:cubicBezTo>
                <a:cubicBezTo>
                  <a:pt x="3503" y="3159"/>
                  <a:pt x="2363" y="3724"/>
                  <a:pt x="1332" y="5524"/>
                </a:cubicBezTo>
                <a:cubicBezTo>
                  <a:pt x="595" y="6917"/>
                  <a:pt x="279" y="8480"/>
                  <a:pt x="426" y="9302"/>
                </a:cubicBezTo>
                <a:cubicBezTo>
                  <a:pt x="443" y="9492"/>
                  <a:pt x="486" y="9670"/>
                  <a:pt x="541" y="9827"/>
                </a:cubicBezTo>
                <a:cubicBezTo>
                  <a:pt x="595" y="9978"/>
                  <a:pt x="748" y="10038"/>
                  <a:pt x="868" y="9953"/>
                </a:cubicBezTo>
                <a:cubicBezTo>
                  <a:pt x="1179" y="9729"/>
                  <a:pt x="1484" y="9624"/>
                  <a:pt x="1751" y="9585"/>
                </a:cubicBezTo>
                <a:cubicBezTo>
                  <a:pt x="2292" y="9500"/>
                  <a:pt x="2756" y="9664"/>
                  <a:pt x="3051" y="9815"/>
                </a:cubicBezTo>
                <a:cubicBezTo>
                  <a:pt x="3231" y="9907"/>
                  <a:pt x="3400" y="10019"/>
                  <a:pt x="3542" y="10144"/>
                </a:cubicBezTo>
                <a:cubicBezTo>
                  <a:pt x="3635" y="10222"/>
                  <a:pt x="3765" y="10190"/>
                  <a:pt x="3825" y="10072"/>
                </a:cubicBezTo>
                <a:cubicBezTo>
                  <a:pt x="3967" y="9789"/>
                  <a:pt x="4148" y="9553"/>
                  <a:pt x="4350" y="9382"/>
                </a:cubicBezTo>
                <a:cubicBezTo>
                  <a:pt x="4416" y="9329"/>
                  <a:pt x="4507" y="9328"/>
                  <a:pt x="4562" y="9400"/>
                </a:cubicBezTo>
                <a:cubicBezTo>
                  <a:pt x="4638" y="9492"/>
                  <a:pt x="4623" y="9638"/>
                  <a:pt x="4541" y="9704"/>
                </a:cubicBezTo>
                <a:cubicBezTo>
                  <a:pt x="4170" y="10006"/>
                  <a:pt x="3885" y="10617"/>
                  <a:pt x="3820" y="11260"/>
                </a:cubicBezTo>
                <a:cubicBezTo>
                  <a:pt x="3776" y="11687"/>
                  <a:pt x="3836" y="12056"/>
                  <a:pt x="3989" y="12273"/>
                </a:cubicBezTo>
                <a:cubicBezTo>
                  <a:pt x="4043" y="12351"/>
                  <a:pt x="4055" y="12463"/>
                  <a:pt x="4001" y="12542"/>
                </a:cubicBezTo>
                <a:cubicBezTo>
                  <a:pt x="3968" y="12588"/>
                  <a:pt x="3924" y="12607"/>
                  <a:pt x="3875" y="12607"/>
                </a:cubicBezTo>
                <a:cubicBezTo>
                  <a:pt x="3831" y="12607"/>
                  <a:pt x="3788" y="12588"/>
                  <a:pt x="3755" y="12542"/>
                </a:cubicBezTo>
                <a:cubicBezTo>
                  <a:pt x="3531" y="12239"/>
                  <a:pt x="3438" y="11765"/>
                  <a:pt x="3493" y="11207"/>
                </a:cubicBezTo>
                <a:cubicBezTo>
                  <a:pt x="3503" y="11102"/>
                  <a:pt x="3520" y="11004"/>
                  <a:pt x="3542" y="10899"/>
                </a:cubicBezTo>
                <a:cubicBezTo>
                  <a:pt x="3569" y="10774"/>
                  <a:pt x="3537" y="10635"/>
                  <a:pt x="3455" y="10550"/>
                </a:cubicBezTo>
                <a:cubicBezTo>
                  <a:pt x="3122" y="10202"/>
                  <a:pt x="2472" y="9868"/>
                  <a:pt x="1801" y="9973"/>
                </a:cubicBezTo>
                <a:cubicBezTo>
                  <a:pt x="1774" y="9980"/>
                  <a:pt x="1746" y="9979"/>
                  <a:pt x="1719" y="9985"/>
                </a:cubicBezTo>
                <a:cubicBezTo>
                  <a:pt x="1113" y="10110"/>
                  <a:pt x="606" y="10616"/>
                  <a:pt x="355" y="11299"/>
                </a:cubicBezTo>
                <a:cubicBezTo>
                  <a:pt x="126" y="11930"/>
                  <a:pt x="0" y="12621"/>
                  <a:pt x="0" y="13351"/>
                </a:cubicBezTo>
                <a:cubicBezTo>
                  <a:pt x="0" y="16287"/>
                  <a:pt x="2063" y="18664"/>
                  <a:pt x="4606" y="18664"/>
                </a:cubicBezTo>
                <a:cubicBezTo>
                  <a:pt x="5899" y="18664"/>
                  <a:pt x="7073" y="18046"/>
                  <a:pt x="7908" y="17054"/>
                </a:cubicBezTo>
                <a:cubicBezTo>
                  <a:pt x="7957" y="17002"/>
                  <a:pt x="7946" y="16897"/>
                  <a:pt x="7880" y="16851"/>
                </a:cubicBezTo>
                <a:cubicBezTo>
                  <a:pt x="7766" y="16772"/>
                  <a:pt x="7661" y="16687"/>
                  <a:pt x="7563" y="16595"/>
                </a:cubicBezTo>
                <a:cubicBezTo>
                  <a:pt x="7503" y="16535"/>
                  <a:pt x="7477" y="16425"/>
                  <a:pt x="7521" y="16340"/>
                </a:cubicBezTo>
                <a:cubicBezTo>
                  <a:pt x="7575" y="16228"/>
                  <a:pt x="7690" y="16208"/>
                  <a:pt x="7766" y="16280"/>
                </a:cubicBezTo>
                <a:cubicBezTo>
                  <a:pt x="7952" y="16471"/>
                  <a:pt x="8651" y="17023"/>
                  <a:pt x="9289" y="17030"/>
                </a:cubicBezTo>
                <a:cubicBezTo>
                  <a:pt x="10009" y="17036"/>
                  <a:pt x="10599" y="16305"/>
                  <a:pt x="10599" y="15412"/>
                </a:cubicBezTo>
                <a:cubicBezTo>
                  <a:pt x="10599" y="15228"/>
                  <a:pt x="10571" y="15051"/>
                  <a:pt x="10527" y="14886"/>
                </a:cubicBezTo>
                <a:cubicBezTo>
                  <a:pt x="10374" y="14453"/>
                  <a:pt x="10080" y="14139"/>
                  <a:pt x="9649" y="13942"/>
                </a:cubicBezTo>
                <a:cubicBezTo>
                  <a:pt x="8716" y="13515"/>
                  <a:pt x="7390" y="13783"/>
                  <a:pt x="6615" y="14256"/>
                </a:cubicBezTo>
                <a:cubicBezTo>
                  <a:pt x="5846" y="14722"/>
                  <a:pt x="5343" y="15578"/>
                  <a:pt x="5338" y="15584"/>
                </a:cubicBezTo>
                <a:lnTo>
                  <a:pt x="5310" y="15630"/>
                </a:lnTo>
                <a:cubicBezTo>
                  <a:pt x="5261" y="15715"/>
                  <a:pt x="5152" y="15722"/>
                  <a:pt x="5097" y="15630"/>
                </a:cubicBezTo>
                <a:lnTo>
                  <a:pt x="5070" y="15584"/>
                </a:lnTo>
                <a:cubicBezTo>
                  <a:pt x="4442" y="14527"/>
                  <a:pt x="2920" y="14106"/>
                  <a:pt x="2046" y="14736"/>
                </a:cubicBezTo>
                <a:cubicBezTo>
                  <a:pt x="1970" y="14789"/>
                  <a:pt x="1872" y="14768"/>
                  <a:pt x="1823" y="14683"/>
                </a:cubicBezTo>
                <a:cubicBezTo>
                  <a:pt x="1768" y="14591"/>
                  <a:pt x="1791" y="14461"/>
                  <a:pt x="1872" y="14402"/>
                </a:cubicBezTo>
                <a:cubicBezTo>
                  <a:pt x="2773" y="13738"/>
                  <a:pt x="4213" y="14026"/>
                  <a:pt x="5043" y="14946"/>
                </a:cubicBezTo>
                <a:cubicBezTo>
                  <a:pt x="5136" y="15044"/>
                  <a:pt x="5271" y="15039"/>
                  <a:pt x="5353" y="14934"/>
                </a:cubicBezTo>
                <a:cubicBezTo>
                  <a:pt x="5593" y="14618"/>
                  <a:pt x="5981" y="14190"/>
                  <a:pt x="6467" y="13895"/>
                </a:cubicBezTo>
                <a:cubicBezTo>
                  <a:pt x="7323" y="13376"/>
                  <a:pt x="8732" y="13093"/>
                  <a:pt x="9763" y="13560"/>
                </a:cubicBezTo>
                <a:cubicBezTo>
                  <a:pt x="10052" y="13691"/>
                  <a:pt x="10292" y="13876"/>
                  <a:pt x="10478" y="14106"/>
                </a:cubicBezTo>
                <a:cubicBezTo>
                  <a:pt x="10489" y="14067"/>
                  <a:pt x="10506" y="14020"/>
                  <a:pt x="10517" y="13981"/>
                </a:cubicBezTo>
                <a:cubicBezTo>
                  <a:pt x="10446" y="12161"/>
                  <a:pt x="9840" y="11095"/>
                  <a:pt x="8634" y="10649"/>
                </a:cubicBezTo>
                <a:cubicBezTo>
                  <a:pt x="8547" y="10616"/>
                  <a:pt x="8491" y="10511"/>
                  <a:pt x="8513" y="10412"/>
                </a:cubicBezTo>
                <a:cubicBezTo>
                  <a:pt x="8535" y="10301"/>
                  <a:pt x="8628" y="10236"/>
                  <a:pt x="8721" y="10269"/>
                </a:cubicBezTo>
                <a:cubicBezTo>
                  <a:pt x="9289" y="10472"/>
                  <a:pt x="9735" y="10806"/>
                  <a:pt x="10074" y="11273"/>
                </a:cubicBezTo>
                <a:cubicBezTo>
                  <a:pt x="10139" y="11358"/>
                  <a:pt x="10254" y="11359"/>
                  <a:pt x="10309" y="11260"/>
                </a:cubicBezTo>
                <a:cubicBezTo>
                  <a:pt x="10483" y="10971"/>
                  <a:pt x="10599" y="10564"/>
                  <a:pt x="10599" y="10117"/>
                </a:cubicBezTo>
                <a:cubicBezTo>
                  <a:pt x="10599" y="9795"/>
                  <a:pt x="10538" y="9500"/>
                  <a:pt x="10440" y="9244"/>
                </a:cubicBezTo>
                <a:cubicBezTo>
                  <a:pt x="10435" y="9231"/>
                  <a:pt x="10429" y="9216"/>
                  <a:pt x="10423" y="9203"/>
                </a:cubicBezTo>
                <a:cubicBezTo>
                  <a:pt x="10423" y="9203"/>
                  <a:pt x="10423" y="9204"/>
                  <a:pt x="10423" y="9197"/>
                </a:cubicBezTo>
                <a:cubicBezTo>
                  <a:pt x="10401" y="9151"/>
                  <a:pt x="10386" y="9105"/>
                  <a:pt x="10358" y="9059"/>
                </a:cubicBezTo>
                <a:cubicBezTo>
                  <a:pt x="10336" y="9013"/>
                  <a:pt x="10315" y="8968"/>
                  <a:pt x="10299" y="8916"/>
                </a:cubicBezTo>
                <a:cubicBezTo>
                  <a:pt x="10135" y="8627"/>
                  <a:pt x="9867" y="8383"/>
                  <a:pt x="9518" y="8199"/>
                </a:cubicBezTo>
                <a:cubicBezTo>
                  <a:pt x="8868" y="7864"/>
                  <a:pt x="8082" y="7825"/>
                  <a:pt x="7558" y="8101"/>
                </a:cubicBezTo>
                <a:cubicBezTo>
                  <a:pt x="6952" y="8423"/>
                  <a:pt x="6505" y="9079"/>
                  <a:pt x="6390" y="9815"/>
                </a:cubicBezTo>
                <a:cubicBezTo>
                  <a:pt x="6314" y="10295"/>
                  <a:pt x="6352" y="11018"/>
                  <a:pt x="6953" y="11747"/>
                </a:cubicBezTo>
                <a:cubicBezTo>
                  <a:pt x="7018" y="11826"/>
                  <a:pt x="7024" y="11964"/>
                  <a:pt x="6953" y="12043"/>
                </a:cubicBezTo>
                <a:cubicBezTo>
                  <a:pt x="6920" y="12076"/>
                  <a:pt x="6882" y="12088"/>
                  <a:pt x="6844" y="12088"/>
                </a:cubicBezTo>
                <a:cubicBezTo>
                  <a:pt x="6800" y="12088"/>
                  <a:pt x="6762" y="12068"/>
                  <a:pt x="6729" y="12028"/>
                </a:cubicBezTo>
                <a:cubicBezTo>
                  <a:pt x="6178" y="11365"/>
                  <a:pt x="5949" y="10558"/>
                  <a:pt x="6074" y="9743"/>
                </a:cubicBezTo>
                <a:cubicBezTo>
                  <a:pt x="6102" y="9572"/>
                  <a:pt x="6139" y="9408"/>
                  <a:pt x="6194" y="9250"/>
                </a:cubicBezTo>
                <a:cubicBezTo>
                  <a:pt x="6248" y="9093"/>
                  <a:pt x="6238" y="8908"/>
                  <a:pt x="6156" y="8764"/>
                </a:cubicBezTo>
                <a:cubicBezTo>
                  <a:pt x="6145" y="8744"/>
                  <a:pt x="6139" y="8738"/>
                  <a:pt x="6139" y="8731"/>
                </a:cubicBezTo>
                <a:cubicBezTo>
                  <a:pt x="5932" y="8324"/>
                  <a:pt x="4863" y="6766"/>
                  <a:pt x="2718" y="7056"/>
                </a:cubicBezTo>
                <a:cubicBezTo>
                  <a:pt x="2620" y="7069"/>
                  <a:pt x="2527" y="6971"/>
                  <a:pt x="2538" y="6846"/>
                </a:cubicBezTo>
                <a:cubicBezTo>
                  <a:pt x="2543" y="6748"/>
                  <a:pt x="2609" y="6674"/>
                  <a:pt x="2691" y="6668"/>
                </a:cubicBezTo>
                <a:cubicBezTo>
                  <a:pt x="4650" y="6411"/>
                  <a:pt x="5904" y="7628"/>
                  <a:pt x="6390" y="8429"/>
                </a:cubicBezTo>
                <a:cubicBezTo>
                  <a:pt x="6445" y="8521"/>
                  <a:pt x="6560" y="8527"/>
                  <a:pt x="6625" y="8441"/>
                </a:cubicBezTo>
                <a:cubicBezTo>
                  <a:pt x="6849" y="8146"/>
                  <a:pt x="7122" y="7904"/>
                  <a:pt x="7439" y="7739"/>
                </a:cubicBezTo>
                <a:cubicBezTo>
                  <a:pt x="8039" y="7424"/>
                  <a:pt x="8928" y="7463"/>
                  <a:pt x="9654" y="7838"/>
                </a:cubicBezTo>
                <a:cubicBezTo>
                  <a:pt x="9916" y="7969"/>
                  <a:pt x="10134" y="8140"/>
                  <a:pt x="10314" y="8337"/>
                </a:cubicBezTo>
                <a:cubicBezTo>
                  <a:pt x="10330" y="8297"/>
                  <a:pt x="10347" y="8251"/>
                  <a:pt x="10363" y="8211"/>
                </a:cubicBezTo>
                <a:cubicBezTo>
                  <a:pt x="10511" y="7929"/>
                  <a:pt x="10599" y="7561"/>
                  <a:pt x="10599" y="7160"/>
                </a:cubicBezTo>
                <a:cubicBezTo>
                  <a:pt x="10599" y="6714"/>
                  <a:pt x="10489" y="6312"/>
                  <a:pt x="10309" y="6017"/>
                </a:cubicBezTo>
                <a:cubicBezTo>
                  <a:pt x="10303" y="6010"/>
                  <a:pt x="10304" y="6005"/>
                  <a:pt x="10299" y="5998"/>
                </a:cubicBezTo>
                <a:cubicBezTo>
                  <a:pt x="10206" y="5841"/>
                  <a:pt x="10041" y="5760"/>
                  <a:pt x="9883" y="5820"/>
                </a:cubicBezTo>
                <a:cubicBezTo>
                  <a:pt x="9675" y="5898"/>
                  <a:pt x="9462" y="5932"/>
                  <a:pt x="9255" y="5932"/>
                </a:cubicBezTo>
                <a:cubicBezTo>
                  <a:pt x="8949" y="5932"/>
                  <a:pt x="8660" y="5861"/>
                  <a:pt x="8436" y="5762"/>
                </a:cubicBezTo>
                <a:cubicBezTo>
                  <a:pt x="8360" y="5729"/>
                  <a:pt x="8311" y="5637"/>
                  <a:pt x="8327" y="5538"/>
                </a:cubicBezTo>
                <a:cubicBezTo>
                  <a:pt x="8344" y="5413"/>
                  <a:pt x="8453" y="5347"/>
                  <a:pt x="8546" y="5386"/>
                </a:cubicBezTo>
                <a:cubicBezTo>
                  <a:pt x="8960" y="5577"/>
                  <a:pt x="9589" y="5624"/>
                  <a:pt x="10053" y="5302"/>
                </a:cubicBezTo>
                <a:cubicBezTo>
                  <a:pt x="10086" y="5276"/>
                  <a:pt x="10118" y="5248"/>
                  <a:pt x="10150" y="5222"/>
                </a:cubicBezTo>
                <a:cubicBezTo>
                  <a:pt x="10259" y="5124"/>
                  <a:pt x="10347" y="4999"/>
                  <a:pt x="10413" y="4855"/>
                </a:cubicBezTo>
                <a:cubicBezTo>
                  <a:pt x="10522" y="4592"/>
                  <a:pt x="10592" y="4270"/>
                  <a:pt x="10592" y="3929"/>
                </a:cubicBezTo>
                <a:lnTo>
                  <a:pt x="10592" y="3922"/>
                </a:lnTo>
                <a:cubicBezTo>
                  <a:pt x="10592" y="3647"/>
                  <a:pt x="10511" y="3369"/>
                  <a:pt x="10363" y="3159"/>
                </a:cubicBezTo>
                <a:cubicBezTo>
                  <a:pt x="9840" y="2397"/>
                  <a:pt x="9190" y="2095"/>
                  <a:pt x="8426" y="2259"/>
                </a:cubicBezTo>
                <a:cubicBezTo>
                  <a:pt x="8344" y="2279"/>
                  <a:pt x="8262" y="2232"/>
                  <a:pt x="8235" y="2140"/>
                </a:cubicBezTo>
                <a:cubicBezTo>
                  <a:pt x="8197" y="2022"/>
                  <a:pt x="8258" y="1898"/>
                  <a:pt x="8361" y="1871"/>
                </a:cubicBezTo>
                <a:cubicBezTo>
                  <a:pt x="9087" y="1714"/>
                  <a:pt x="9736" y="1924"/>
                  <a:pt x="10282" y="2489"/>
                </a:cubicBezTo>
                <a:cubicBezTo>
                  <a:pt x="10353" y="2568"/>
                  <a:pt x="10468" y="2523"/>
                  <a:pt x="10490" y="2411"/>
                </a:cubicBezTo>
                <a:cubicBezTo>
                  <a:pt x="10506" y="2306"/>
                  <a:pt x="10522" y="2160"/>
                  <a:pt x="10517" y="1970"/>
                </a:cubicBezTo>
                <a:cubicBezTo>
                  <a:pt x="10495" y="886"/>
                  <a:pt x="10195" y="118"/>
                  <a:pt x="8885" y="13"/>
                </a:cubicBezTo>
                <a:cubicBezTo>
                  <a:pt x="8685" y="-3"/>
                  <a:pt x="8490" y="-4"/>
                  <a:pt x="8302" y="9"/>
                </a:cubicBezTo>
                <a:close/>
                <a:moveTo>
                  <a:pt x="13298" y="9"/>
                </a:moveTo>
                <a:cubicBezTo>
                  <a:pt x="13110" y="-4"/>
                  <a:pt x="12915" y="-3"/>
                  <a:pt x="12715" y="13"/>
                </a:cubicBezTo>
                <a:cubicBezTo>
                  <a:pt x="11405" y="118"/>
                  <a:pt x="11105" y="886"/>
                  <a:pt x="11083" y="1970"/>
                </a:cubicBezTo>
                <a:cubicBezTo>
                  <a:pt x="11078" y="2160"/>
                  <a:pt x="11094" y="2306"/>
                  <a:pt x="11110" y="2411"/>
                </a:cubicBezTo>
                <a:cubicBezTo>
                  <a:pt x="11132" y="2523"/>
                  <a:pt x="11247" y="2568"/>
                  <a:pt x="11318" y="2489"/>
                </a:cubicBezTo>
                <a:cubicBezTo>
                  <a:pt x="11864" y="1924"/>
                  <a:pt x="12513" y="1714"/>
                  <a:pt x="13239" y="1871"/>
                </a:cubicBezTo>
                <a:cubicBezTo>
                  <a:pt x="13342" y="1898"/>
                  <a:pt x="13403" y="2022"/>
                  <a:pt x="13365" y="2140"/>
                </a:cubicBezTo>
                <a:cubicBezTo>
                  <a:pt x="13338" y="2232"/>
                  <a:pt x="13256" y="2279"/>
                  <a:pt x="13174" y="2259"/>
                </a:cubicBezTo>
                <a:cubicBezTo>
                  <a:pt x="12410" y="2095"/>
                  <a:pt x="11760" y="2397"/>
                  <a:pt x="11237" y="3159"/>
                </a:cubicBezTo>
                <a:cubicBezTo>
                  <a:pt x="11089" y="3369"/>
                  <a:pt x="11008" y="3647"/>
                  <a:pt x="11008" y="3922"/>
                </a:cubicBezTo>
                <a:lnTo>
                  <a:pt x="11008" y="3929"/>
                </a:lnTo>
                <a:cubicBezTo>
                  <a:pt x="11008" y="4270"/>
                  <a:pt x="11078" y="4592"/>
                  <a:pt x="11187" y="4855"/>
                </a:cubicBezTo>
                <a:cubicBezTo>
                  <a:pt x="11253" y="4999"/>
                  <a:pt x="11341" y="5124"/>
                  <a:pt x="11450" y="5222"/>
                </a:cubicBezTo>
                <a:cubicBezTo>
                  <a:pt x="11482" y="5248"/>
                  <a:pt x="11514" y="5276"/>
                  <a:pt x="11547" y="5302"/>
                </a:cubicBezTo>
                <a:cubicBezTo>
                  <a:pt x="12011" y="5624"/>
                  <a:pt x="12640" y="5577"/>
                  <a:pt x="13054" y="5386"/>
                </a:cubicBezTo>
                <a:cubicBezTo>
                  <a:pt x="13147" y="5347"/>
                  <a:pt x="13256" y="5413"/>
                  <a:pt x="13273" y="5538"/>
                </a:cubicBezTo>
                <a:cubicBezTo>
                  <a:pt x="13289" y="5637"/>
                  <a:pt x="13240" y="5729"/>
                  <a:pt x="13164" y="5762"/>
                </a:cubicBezTo>
                <a:cubicBezTo>
                  <a:pt x="12940" y="5861"/>
                  <a:pt x="12651" y="5932"/>
                  <a:pt x="12345" y="5932"/>
                </a:cubicBezTo>
                <a:cubicBezTo>
                  <a:pt x="12138" y="5932"/>
                  <a:pt x="11925" y="5898"/>
                  <a:pt x="11717" y="5820"/>
                </a:cubicBezTo>
                <a:cubicBezTo>
                  <a:pt x="11559" y="5760"/>
                  <a:pt x="11394" y="5841"/>
                  <a:pt x="11301" y="5998"/>
                </a:cubicBezTo>
                <a:cubicBezTo>
                  <a:pt x="11296" y="6005"/>
                  <a:pt x="11297" y="6010"/>
                  <a:pt x="11291" y="6017"/>
                </a:cubicBezTo>
                <a:cubicBezTo>
                  <a:pt x="11111" y="6312"/>
                  <a:pt x="11001" y="6714"/>
                  <a:pt x="11001" y="7160"/>
                </a:cubicBezTo>
                <a:cubicBezTo>
                  <a:pt x="11001" y="7561"/>
                  <a:pt x="11089" y="7929"/>
                  <a:pt x="11237" y="8211"/>
                </a:cubicBezTo>
                <a:cubicBezTo>
                  <a:pt x="11253" y="8251"/>
                  <a:pt x="11270" y="8297"/>
                  <a:pt x="11286" y="8337"/>
                </a:cubicBezTo>
                <a:cubicBezTo>
                  <a:pt x="11466" y="8140"/>
                  <a:pt x="11684" y="7969"/>
                  <a:pt x="11946" y="7838"/>
                </a:cubicBezTo>
                <a:cubicBezTo>
                  <a:pt x="12672" y="7463"/>
                  <a:pt x="13561" y="7424"/>
                  <a:pt x="14161" y="7739"/>
                </a:cubicBezTo>
                <a:cubicBezTo>
                  <a:pt x="14478" y="7904"/>
                  <a:pt x="14751" y="8146"/>
                  <a:pt x="14975" y="8441"/>
                </a:cubicBezTo>
                <a:cubicBezTo>
                  <a:pt x="15040" y="8527"/>
                  <a:pt x="15155" y="8521"/>
                  <a:pt x="15210" y="8429"/>
                </a:cubicBezTo>
                <a:cubicBezTo>
                  <a:pt x="15696" y="7628"/>
                  <a:pt x="16950" y="6411"/>
                  <a:pt x="18909" y="6668"/>
                </a:cubicBezTo>
                <a:cubicBezTo>
                  <a:pt x="18991" y="6674"/>
                  <a:pt x="19057" y="6748"/>
                  <a:pt x="19062" y="6846"/>
                </a:cubicBezTo>
                <a:cubicBezTo>
                  <a:pt x="19073" y="6971"/>
                  <a:pt x="18980" y="7069"/>
                  <a:pt x="18882" y="7056"/>
                </a:cubicBezTo>
                <a:cubicBezTo>
                  <a:pt x="16737" y="6766"/>
                  <a:pt x="15668" y="8324"/>
                  <a:pt x="15461" y="8731"/>
                </a:cubicBezTo>
                <a:cubicBezTo>
                  <a:pt x="15461" y="8738"/>
                  <a:pt x="15455" y="8744"/>
                  <a:pt x="15444" y="8764"/>
                </a:cubicBezTo>
                <a:cubicBezTo>
                  <a:pt x="15362" y="8908"/>
                  <a:pt x="15352" y="9093"/>
                  <a:pt x="15406" y="9250"/>
                </a:cubicBezTo>
                <a:cubicBezTo>
                  <a:pt x="15461" y="9408"/>
                  <a:pt x="15498" y="9572"/>
                  <a:pt x="15526" y="9743"/>
                </a:cubicBezTo>
                <a:cubicBezTo>
                  <a:pt x="15651" y="10558"/>
                  <a:pt x="15422" y="11365"/>
                  <a:pt x="14871" y="12028"/>
                </a:cubicBezTo>
                <a:cubicBezTo>
                  <a:pt x="14838" y="12068"/>
                  <a:pt x="14800" y="12088"/>
                  <a:pt x="14756" y="12088"/>
                </a:cubicBezTo>
                <a:cubicBezTo>
                  <a:pt x="14718" y="12088"/>
                  <a:pt x="14680" y="12076"/>
                  <a:pt x="14647" y="12043"/>
                </a:cubicBezTo>
                <a:cubicBezTo>
                  <a:pt x="14576" y="11964"/>
                  <a:pt x="14582" y="11826"/>
                  <a:pt x="14647" y="11747"/>
                </a:cubicBezTo>
                <a:cubicBezTo>
                  <a:pt x="15248" y="11018"/>
                  <a:pt x="15286" y="10295"/>
                  <a:pt x="15210" y="9815"/>
                </a:cubicBezTo>
                <a:cubicBezTo>
                  <a:pt x="15095" y="9079"/>
                  <a:pt x="14648" y="8423"/>
                  <a:pt x="14042" y="8101"/>
                </a:cubicBezTo>
                <a:cubicBezTo>
                  <a:pt x="13518" y="7825"/>
                  <a:pt x="12732" y="7864"/>
                  <a:pt x="12082" y="8199"/>
                </a:cubicBezTo>
                <a:cubicBezTo>
                  <a:pt x="11733" y="8383"/>
                  <a:pt x="11465" y="8627"/>
                  <a:pt x="11301" y="8916"/>
                </a:cubicBezTo>
                <a:cubicBezTo>
                  <a:pt x="11285" y="8968"/>
                  <a:pt x="11264" y="9013"/>
                  <a:pt x="11242" y="9059"/>
                </a:cubicBezTo>
                <a:cubicBezTo>
                  <a:pt x="11214" y="9105"/>
                  <a:pt x="11199" y="9151"/>
                  <a:pt x="11177" y="9197"/>
                </a:cubicBezTo>
                <a:cubicBezTo>
                  <a:pt x="11177" y="9204"/>
                  <a:pt x="11177" y="9203"/>
                  <a:pt x="11177" y="9203"/>
                </a:cubicBezTo>
                <a:cubicBezTo>
                  <a:pt x="11171" y="9216"/>
                  <a:pt x="11165" y="9231"/>
                  <a:pt x="11160" y="9244"/>
                </a:cubicBezTo>
                <a:cubicBezTo>
                  <a:pt x="11062" y="9500"/>
                  <a:pt x="11001" y="9795"/>
                  <a:pt x="11001" y="10117"/>
                </a:cubicBezTo>
                <a:cubicBezTo>
                  <a:pt x="11001" y="10564"/>
                  <a:pt x="11117" y="10971"/>
                  <a:pt x="11291" y="11260"/>
                </a:cubicBezTo>
                <a:cubicBezTo>
                  <a:pt x="11346" y="11359"/>
                  <a:pt x="11461" y="11358"/>
                  <a:pt x="11526" y="11273"/>
                </a:cubicBezTo>
                <a:cubicBezTo>
                  <a:pt x="11865" y="10806"/>
                  <a:pt x="12311" y="10472"/>
                  <a:pt x="12879" y="10269"/>
                </a:cubicBezTo>
                <a:cubicBezTo>
                  <a:pt x="12972" y="10236"/>
                  <a:pt x="13065" y="10301"/>
                  <a:pt x="13087" y="10412"/>
                </a:cubicBezTo>
                <a:cubicBezTo>
                  <a:pt x="13109" y="10511"/>
                  <a:pt x="13053" y="10616"/>
                  <a:pt x="12966" y="10649"/>
                </a:cubicBezTo>
                <a:cubicBezTo>
                  <a:pt x="11760" y="11095"/>
                  <a:pt x="11154" y="12161"/>
                  <a:pt x="11083" y="13981"/>
                </a:cubicBezTo>
                <a:cubicBezTo>
                  <a:pt x="11094" y="14020"/>
                  <a:pt x="11111" y="14067"/>
                  <a:pt x="11122" y="14106"/>
                </a:cubicBezTo>
                <a:cubicBezTo>
                  <a:pt x="11308" y="13876"/>
                  <a:pt x="11548" y="13691"/>
                  <a:pt x="11837" y="13560"/>
                </a:cubicBezTo>
                <a:cubicBezTo>
                  <a:pt x="12868" y="13093"/>
                  <a:pt x="14277" y="13376"/>
                  <a:pt x="15133" y="13895"/>
                </a:cubicBezTo>
                <a:cubicBezTo>
                  <a:pt x="15619" y="14190"/>
                  <a:pt x="16007" y="14618"/>
                  <a:pt x="16247" y="14934"/>
                </a:cubicBezTo>
                <a:cubicBezTo>
                  <a:pt x="16329" y="15039"/>
                  <a:pt x="16465" y="15044"/>
                  <a:pt x="16557" y="14946"/>
                </a:cubicBezTo>
                <a:cubicBezTo>
                  <a:pt x="17387" y="14026"/>
                  <a:pt x="18827" y="13738"/>
                  <a:pt x="19728" y="14402"/>
                </a:cubicBezTo>
                <a:cubicBezTo>
                  <a:pt x="19809" y="14461"/>
                  <a:pt x="19832" y="14591"/>
                  <a:pt x="19777" y="14683"/>
                </a:cubicBezTo>
                <a:cubicBezTo>
                  <a:pt x="19728" y="14768"/>
                  <a:pt x="19630" y="14789"/>
                  <a:pt x="19554" y="14736"/>
                </a:cubicBezTo>
                <a:cubicBezTo>
                  <a:pt x="18680" y="14106"/>
                  <a:pt x="17158" y="14527"/>
                  <a:pt x="16530" y="15584"/>
                </a:cubicBezTo>
                <a:lnTo>
                  <a:pt x="16503" y="15630"/>
                </a:lnTo>
                <a:cubicBezTo>
                  <a:pt x="16448" y="15722"/>
                  <a:pt x="16339" y="15715"/>
                  <a:pt x="16290" y="15630"/>
                </a:cubicBezTo>
                <a:lnTo>
                  <a:pt x="16262" y="15584"/>
                </a:lnTo>
                <a:cubicBezTo>
                  <a:pt x="16257" y="15578"/>
                  <a:pt x="15754" y="14722"/>
                  <a:pt x="14985" y="14256"/>
                </a:cubicBezTo>
                <a:cubicBezTo>
                  <a:pt x="14210" y="13783"/>
                  <a:pt x="12884" y="13515"/>
                  <a:pt x="11951" y="13942"/>
                </a:cubicBezTo>
                <a:cubicBezTo>
                  <a:pt x="11520" y="14139"/>
                  <a:pt x="11226" y="14453"/>
                  <a:pt x="11073" y="14886"/>
                </a:cubicBezTo>
                <a:cubicBezTo>
                  <a:pt x="11029" y="15051"/>
                  <a:pt x="11001" y="15228"/>
                  <a:pt x="11001" y="15412"/>
                </a:cubicBezTo>
                <a:cubicBezTo>
                  <a:pt x="11001" y="16305"/>
                  <a:pt x="11591" y="17036"/>
                  <a:pt x="12311" y="17030"/>
                </a:cubicBezTo>
                <a:cubicBezTo>
                  <a:pt x="12949" y="17023"/>
                  <a:pt x="13648" y="16471"/>
                  <a:pt x="13834" y="16280"/>
                </a:cubicBezTo>
                <a:cubicBezTo>
                  <a:pt x="13910" y="16208"/>
                  <a:pt x="14025" y="16228"/>
                  <a:pt x="14079" y="16340"/>
                </a:cubicBezTo>
                <a:cubicBezTo>
                  <a:pt x="14123" y="16425"/>
                  <a:pt x="14097" y="16535"/>
                  <a:pt x="14037" y="16595"/>
                </a:cubicBezTo>
                <a:cubicBezTo>
                  <a:pt x="13939" y="16686"/>
                  <a:pt x="13834" y="16772"/>
                  <a:pt x="13720" y="16851"/>
                </a:cubicBezTo>
                <a:cubicBezTo>
                  <a:pt x="13654" y="16897"/>
                  <a:pt x="13643" y="17002"/>
                  <a:pt x="13692" y="17054"/>
                </a:cubicBezTo>
                <a:cubicBezTo>
                  <a:pt x="14527" y="18046"/>
                  <a:pt x="15701" y="18664"/>
                  <a:pt x="16994" y="18664"/>
                </a:cubicBezTo>
                <a:cubicBezTo>
                  <a:pt x="19537" y="18664"/>
                  <a:pt x="21600" y="16287"/>
                  <a:pt x="21600" y="13351"/>
                </a:cubicBezTo>
                <a:cubicBezTo>
                  <a:pt x="21600" y="12621"/>
                  <a:pt x="21474" y="11930"/>
                  <a:pt x="21245" y="11299"/>
                </a:cubicBezTo>
                <a:cubicBezTo>
                  <a:pt x="20994" y="10616"/>
                  <a:pt x="20487" y="10110"/>
                  <a:pt x="19881" y="9985"/>
                </a:cubicBezTo>
                <a:cubicBezTo>
                  <a:pt x="19854" y="9979"/>
                  <a:pt x="19826" y="9980"/>
                  <a:pt x="19799" y="9973"/>
                </a:cubicBezTo>
                <a:cubicBezTo>
                  <a:pt x="19128" y="9868"/>
                  <a:pt x="18478" y="10202"/>
                  <a:pt x="18145" y="10550"/>
                </a:cubicBezTo>
                <a:cubicBezTo>
                  <a:pt x="18063" y="10635"/>
                  <a:pt x="18031" y="10774"/>
                  <a:pt x="18058" y="10899"/>
                </a:cubicBezTo>
                <a:cubicBezTo>
                  <a:pt x="18080" y="11004"/>
                  <a:pt x="18097" y="11102"/>
                  <a:pt x="18107" y="11207"/>
                </a:cubicBezTo>
                <a:cubicBezTo>
                  <a:pt x="18162" y="11765"/>
                  <a:pt x="18069" y="12239"/>
                  <a:pt x="17845" y="12542"/>
                </a:cubicBezTo>
                <a:cubicBezTo>
                  <a:pt x="17812" y="12588"/>
                  <a:pt x="17769" y="12607"/>
                  <a:pt x="17725" y="12607"/>
                </a:cubicBezTo>
                <a:cubicBezTo>
                  <a:pt x="17676" y="12607"/>
                  <a:pt x="17632" y="12588"/>
                  <a:pt x="17599" y="12542"/>
                </a:cubicBezTo>
                <a:cubicBezTo>
                  <a:pt x="17545" y="12463"/>
                  <a:pt x="17557" y="12351"/>
                  <a:pt x="17611" y="12273"/>
                </a:cubicBezTo>
                <a:cubicBezTo>
                  <a:pt x="17764" y="12056"/>
                  <a:pt x="17824" y="11687"/>
                  <a:pt x="17780" y="11260"/>
                </a:cubicBezTo>
                <a:cubicBezTo>
                  <a:pt x="17715" y="10617"/>
                  <a:pt x="17430" y="10006"/>
                  <a:pt x="17059" y="9704"/>
                </a:cubicBezTo>
                <a:cubicBezTo>
                  <a:pt x="16977" y="9638"/>
                  <a:pt x="16962" y="9492"/>
                  <a:pt x="17038" y="9400"/>
                </a:cubicBezTo>
                <a:cubicBezTo>
                  <a:pt x="17093" y="9328"/>
                  <a:pt x="17184" y="9329"/>
                  <a:pt x="17250" y="9382"/>
                </a:cubicBezTo>
                <a:cubicBezTo>
                  <a:pt x="17452" y="9553"/>
                  <a:pt x="17633" y="9789"/>
                  <a:pt x="17775" y="10072"/>
                </a:cubicBezTo>
                <a:cubicBezTo>
                  <a:pt x="17835" y="10190"/>
                  <a:pt x="17965" y="10222"/>
                  <a:pt x="18058" y="10144"/>
                </a:cubicBezTo>
                <a:cubicBezTo>
                  <a:pt x="18200" y="10019"/>
                  <a:pt x="18369" y="9907"/>
                  <a:pt x="18549" y="9815"/>
                </a:cubicBezTo>
                <a:cubicBezTo>
                  <a:pt x="18844" y="9664"/>
                  <a:pt x="19308" y="9500"/>
                  <a:pt x="19849" y="9585"/>
                </a:cubicBezTo>
                <a:cubicBezTo>
                  <a:pt x="20116" y="9624"/>
                  <a:pt x="20421" y="9729"/>
                  <a:pt x="20732" y="9953"/>
                </a:cubicBezTo>
                <a:cubicBezTo>
                  <a:pt x="20852" y="10038"/>
                  <a:pt x="21005" y="9978"/>
                  <a:pt x="21059" y="9827"/>
                </a:cubicBezTo>
                <a:cubicBezTo>
                  <a:pt x="21114" y="9670"/>
                  <a:pt x="21157" y="9492"/>
                  <a:pt x="21174" y="9302"/>
                </a:cubicBezTo>
                <a:cubicBezTo>
                  <a:pt x="21321" y="8480"/>
                  <a:pt x="21005" y="6917"/>
                  <a:pt x="20268" y="5524"/>
                </a:cubicBezTo>
                <a:cubicBezTo>
                  <a:pt x="19237" y="3724"/>
                  <a:pt x="18097" y="3160"/>
                  <a:pt x="17562" y="3015"/>
                </a:cubicBezTo>
                <a:cubicBezTo>
                  <a:pt x="17425" y="2982"/>
                  <a:pt x="17299" y="3101"/>
                  <a:pt x="17294" y="3272"/>
                </a:cubicBezTo>
                <a:cubicBezTo>
                  <a:pt x="17294" y="3403"/>
                  <a:pt x="17277" y="3534"/>
                  <a:pt x="17250" y="3666"/>
                </a:cubicBezTo>
                <a:cubicBezTo>
                  <a:pt x="17157" y="4139"/>
                  <a:pt x="16928" y="4559"/>
                  <a:pt x="16622" y="4822"/>
                </a:cubicBezTo>
                <a:cubicBezTo>
                  <a:pt x="16529" y="4907"/>
                  <a:pt x="16486" y="5046"/>
                  <a:pt x="16513" y="5177"/>
                </a:cubicBezTo>
                <a:cubicBezTo>
                  <a:pt x="16557" y="5387"/>
                  <a:pt x="16563" y="5590"/>
                  <a:pt x="16525" y="5774"/>
                </a:cubicBezTo>
                <a:cubicBezTo>
                  <a:pt x="16509" y="5866"/>
                  <a:pt x="16443" y="5926"/>
                  <a:pt x="16366" y="5926"/>
                </a:cubicBezTo>
                <a:cubicBezTo>
                  <a:pt x="16344" y="5926"/>
                  <a:pt x="16328" y="5919"/>
                  <a:pt x="16307" y="5912"/>
                </a:cubicBezTo>
                <a:cubicBezTo>
                  <a:pt x="16225" y="5873"/>
                  <a:pt x="16191" y="5768"/>
                  <a:pt x="16208" y="5670"/>
                </a:cubicBezTo>
                <a:cubicBezTo>
                  <a:pt x="16257" y="5387"/>
                  <a:pt x="16169" y="5033"/>
                  <a:pt x="15962" y="4678"/>
                </a:cubicBezTo>
                <a:cubicBezTo>
                  <a:pt x="15651" y="4146"/>
                  <a:pt x="15166" y="3770"/>
                  <a:pt x="14719" y="3711"/>
                </a:cubicBezTo>
                <a:cubicBezTo>
                  <a:pt x="14615" y="3704"/>
                  <a:pt x="14548" y="3587"/>
                  <a:pt x="14576" y="3463"/>
                </a:cubicBezTo>
                <a:cubicBezTo>
                  <a:pt x="14597" y="3371"/>
                  <a:pt x="14675" y="3310"/>
                  <a:pt x="14756" y="3323"/>
                </a:cubicBezTo>
                <a:cubicBezTo>
                  <a:pt x="15291" y="3389"/>
                  <a:pt x="15870" y="3830"/>
                  <a:pt x="16230" y="4448"/>
                </a:cubicBezTo>
                <a:cubicBezTo>
                  <a:pt x="16274" y="4527"/>
                  <a:pt x="16372" y="4546"/>
                  <a:pt x="16438" y="4487"/>
                </a:cubicBezTo>
                <a:cubicBezTo>
                  <a:pt x="16673" y="4283"/>
                  <a:pt x="16853" y="3948"/>
                  <a:pt x="16929" y="3567"/>
                </a:cubicBezTo>
                <a:cubicBezTo>
                  <a:pt x="16995" y="3232"/>
                  <a:pt x="16973" y="2877"/>
                  <a:pt x="16874" y="2528"/>
                </a:cubicBezTo>
                <a:cubicBezTo>
                  <a:pt x="16771" y="2167"/>
                  <a:pt x="16579" y="1852"/>
                  <a:pt x="16344" y="1602"/>
                </a:cubicBezTo>
                <a:cubicBezTo>
                  <a:pt x="15657" y="867"/>
                  <a:pt x="14618" y="101"/>
                  <a:pt x="13298" y="9"/>
                </a:cubicBezTo>
                <a:close/>
                <a:moveTo>
                  <a:pt x="10805" y="16504"/>
                </a:moveTo>
                <a:cubicBezTo>
                  <a:pt x="10505" y="17122"/>
                  <a:pt x="9959" y="17535"/>
                  <a:pt x="9337" y="17535"/>
                </a:cubicBezTo>
                <a:cubicBezTo>
                  <a:pt x="9119" y="17535"/>
                  <a:pt x="8901" y="17481"/>
                  <a:pt x="8704" y="17383"/>
                </a:cubicBezTo>
                <a:cubicBezTo>
                  <a:pt x="8524" y="17298"/>
                  <a:pt x="8317" y="17338"/>
                  <a:pt x="8181" y="17496"/>
                </a:cubicBezTo>
                <a:cubicBezTo>
                  <a:pt x="7247" y="18560"/>
                  <a:pt x="5976" y="19177"/>
                  <a:pt x="4656" y="19177"/>
                </a:cubicBezTo>
                <a:cubicBezTo>
                  <a:pt x="4355" y="19177"/>
                  <a:pt x="4060" y="19144"/>
                  <a:pt x="3771" y="19085"/>
                </a:cubicBezTo>
                <a:cubicBezTo>
                  <a:pt x="4518" y="20590"/>
                  <a:pt x="5883" y="21596"/>
                  <a:pt x="7444" y="21596"/>
                </a:cubicBezTo>
                <a:cubicBezTo>
                  <a:pt x="8644" y="21596"/>
                  <a:pt x="9693" y="20997"/>
                  <a:pt x="10467" y="20031"/>
                </a:cubicBezTo>
                <a:cubicBezTo>
                  <a:pt x="10560" y="19913"/>
                  <a:pt x="10685" y="19855"/>
                  <a:pt x="10810" y="19855"/>
                </a:cubicBezTo>
                <a:cubicBezTo>
                  <a:pt x="10936" y="19855"/>
                  <a:pt x="11062" y="19913"/>
                  <a:pt x="11155" y="20031"/>
                </a:cubicBezTo>
                <a:cubicBezTo>
                  <a:pt x="11930" y="20997"/>
                  <a:pt x="12978" y="21596"/>
                  <a:pt x="14178" y="21596"/>
                </a:cubicBezTo>
                <a:cubicBezTo>
                  <a:pt x="15739" y="21596"/>
                  <a:pt x="17102" y="20590"/>
                  <a:pt x="17850" y="19085"/>
                </a:cubicBezTo>
                <a:cubicBezTo>
                  <a:pt x="17566" y="19144"/>
                  <a:pt x="17272" y="19177"/>
                  <a:pt x="16967" y="19177"/>
                </a:cubicBezTo>
                <a:cubicBezTo>
                  <a:pt x="15630" y="19177"/>
                  <a:pt x="14357" y="18560"/>
                  <a:pt x="13430" y="17496"/>
                </a:cubicBezTo>
                <a:cubicBezTo>
                  <a:pt x="13288" y="17332"/>
                  <a:pt x="13086" y="17291"/>
                  <a:pt x="12906" y="17383"/>
                </a:cubicBezTo>
                <a:cubicBezTo>
                  <a:pt x="12704" y="17481"/>
                  <a:pt x="12492" y="17535"/>
                  <a:pt x="12273" y="17535"/>
                </a:cubicBezTo>
                <a:cubicBezTo>
                  <a:pt x="11651" y="17535"/>
                  <a:pt x="11105" y="17122"/>
                  <a:pt x="10805" y="16504"/>
                </a:cubicBezTo>
                <a:close/>
              </a:path>
            </a:pathLst>
          </a:custGeom>
          <a:solidFill>
            <a:srgbClr val="A7A7A7"/>
          </a:solidFill>
          <a:ln w="25400">
            <a:solidFill>
              <a:srgbClr val="000000"/>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Helvetica Neue"/>
              </a:defRPr>
            </a:pPr>
            <a:endParaRPr/>
          </a:p>
        </p:txBody>
      </p:sp>
      <p:grpSp>
        <p:nvGrpSpPr>
          <p:cNvPr id="1757" name="Hyper focus on interests"/>
          <p:cNvGrpSpPr/>
          <p:nvPr/>
        </p:nvGrpSpPr>
        <p:grpSpPr>
          <a:xfrm>
            <a:off x="17258889" y="5185235"/>
            <a:ext cx="4157276" cy="2317394"/>
            <a:chOff x="0" y="0"/>
            <a:chExt cx="4157274" cy="2317393"/>
          </a:xfrm>
        </p:grpSpPr>
        <p:sp>
          <p:nvSpPr>
            <p:cNvPr id="1755" name="Rounded Rectangle"/>
            <p:cNvSpPr/>
            <p:nvPr/>
          </p:nvSpPr>
          <p:spPr>
            <a:xfrm>
              <a:off x="0" y="-1"/>
              <a:ext cx="4157276" cy="2317395"/>
            </a:xfrm>
            <a:prstGeom prst="roundRect">
              <a:avLst>
                <a:gd name="adj" fmla="val 15405"/>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756" name="Hyper focus on interests"/>
            <p:cNvSpPr txBox="1"/>
            <p:nvPr/>
          </p:nvSpPr>
          <p:spPr>
            <a:xfrm>
              <a:off x="117259" y="472922"/>
              <a:ext cx="3922757" cy="13715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Hyper focus on interests</a:t>
              </a:r>
            </a:p>
          </p:txBody>
        </p:sp>
      </p:grpSp>
      <p:grpSp>
        <p:nvGrpSpPr>
          <p:cNvPr id="1760" name="Creative"/>
          <p:cNvGrpSpPr/>
          <p:nvPr/>
        </p:nvGrpSpPr>
        <p:grpSpPr>
          <a:xfrm>
            <a:off x="17258889" y="7979863"/>
            <a:ext cx="4157276" cy="2317395"/>
            <a:chOff x="0" y="0"/>
            <a:chExt cx="4157274" cy="2317393"/>
          </a:xfrm>
        </p:grpSpPr>
        <p:sp>
          <p:nvSpPr>
            <p:cNvPr id="1758" name="Rounded Rectangle"/>
            <p:cNvSpPr/>
            <p:nvPr/>
          </p:nvSpPr>
          <p:spPr>
            <a:xfrm>
              <a:off x="0" y="-1"/>
              <a:ext cx="4157276" cy="2317395"/>
            </a:xfrm>
            <a:prstGeom prst="roundRect">
              <a:avLst>
                <a:gd name="adj" fmla="val 15405"/>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759" name="Creative"/>
            <p:cNvSpPr txBox="1"/>
            <p:nvPr/>
          </p:nvSpPr>
          <p:spPr>
            <a:xfrm>
              <a:off x="117259" y="796772"/>
              <a:ext cx="3922757" cy="7238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Creative</a:t>
              </a:r>
            </a:p>
          </p:txBody>
        </p:sp>
      </p:grpSp>
      <p:grpSp>
        <p:nvGrpSpPr>
          <p:cNvPr id="1763" name="Curious"/>
          <p:cNvGrpSpPr/>
          <p:nvPr/>
        </p:nvGrpSpPr>
        <p:grpSpPr>
          <a:xfrm>
            <a:off x="13533026" y="10534738"/>
            <a:ext cx="4157277" cy="2317394"/>
            <a:chOff x="0" y="0"/>
            <a:chExt cx="4157275" cy="2317393"/>
          </a:xfrm>
        </p:grpSpPr>
        <p:sp>
          <p:nvSpPr>
            <p:cNvPr id="1761" name="Rounded Rectangle"/>
            <p:cNvSpPr/>
            <p:nvPr/>
          </p:nvSpPr>
          <p:spPr>
            <a:xfrm>
              <a:off x="0" y="-1"/>
              <a:ext cx="4157276" cy="2317395"/>
            </a:xfrm>
            <a:prstGeom prst="roundRect">
              <a:avLst>
                <a:gd name="adj" fmla="val 15405"/>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762" name="Curious"/>
            <p:cNvSpPr txBox="1"/>
            <p:nvPr/>
          </p:nvSpPr>
          <p:spPr>
            <a:xfrm>
              <a:off x="117260" y="796772"/>
              <a:ext cx="3922755" cy="7238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Curious</a:t>
              </a:r>
            </a:p>
          </p:txBody>
        </p:sp>
      </p:grpSp>
      <p:grpSp>
        <p:nvGrpSpPr>
          <p:cNvPr id="1766" name="Hyperactivity"/>
          <p:cNvGrpSpPr/>
          <p:nvPr/>
        </p:nvGrpSpPr>
        <p:grpSpPr>
          <a:xfrm>
            <a:off x="2906518" y="7679290"/>
            <a:ext cx="4157277" cy="2317395"/>
            <a:chOff x="0" y="0"/>
            <a:chExt cx="4157276" cy="2317393"/>
          </a:xfrm>
        </p:grpSpPr>
        <p:sp>
          <p:nvSpPr>
            <p:cNvPr id="1764" name="Rounded Rectangle"/>
            <p:cNvSpPr/>
            <p:nvPr/>
          </p:nvSpPr>
          <p:spPr>
            <a:xfrm>
              <a:off x="0" y="-1"/>
              <a:ext cx="4157277" cy="2317395"/>
            </a:xfrm>
            <a:prstGeom prst="roundRect">
              <a:avLst>
                <a:gd name="adj" fmla="val 15405"/>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765" name="Hyperactivity"/>
            <p:cNvSpPr txBox="1"/>
            <p:nvPr/>
          </p:nvSpPr>
          <p:spPr>
            <a:xfrm>
              <a:off x="117260" y="796772"/>
              <a:ext cx="3922757" cy="7238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Hyperactivity </a:t>
              </a:r>
            </a:p>
          </p:txBody>
        </p:sp>
      </p:grpSp>
      <p:grpSp>
        <p:nvGrpSpPr>
          <p:cNvPr id="1769" name="Easily distracted"/>
          <p:cNvGrpSpPr/>
          <p:nvPr/>
        </p:nvGrpSpPr>
        <p:grpSpPr>
          <a:xfrm>
            <a:off x="6137681" y="10534738"/>
            <a:ext cx="4453424" cy="2317394"/>
            <a:chOff x="0" y="0"/>
            <a:chExt cx="4453422" cy="2317393"/>
          </a:xfrm>
        </p:grpSpPr>
        <p:sp>
          <p:nvSpPr>
            <p:cNvPr id="1767" name="Rounded Rectangle"/>
            <p:cNvSpPr/>
            <p:nvPr/>
          </p:nvSpPr>
          <p:spPr>
            <a:xfrm>
              <a:off x="0" y="-1"/>
              <a:ext cx="4453423" cy="2317395"/>
            </a:xfrm>
            <a:prstGeom prst="roundRect">
              <a:avLst>
                <a:gd name="adj" fmla="val 15405"/>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768" name="Easily distracted"/>
            <p:cNvSpPr txBox="1"/>
            <p:nvPr/>
          </p:nvSpPr>
          <p:spPr>
            <a:xfrm>
              <a:off x="117259" y="796772"/>
              <a:ext cx="4218904" cy="7238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Easily distracted</a:t>
              </a:r>
            </a:p>
          </p:txBody>
        </p:sp>
      </p:grpSp>
      <p:grpSp>
        <p:nvGrpSpPr>
          <p:cNvPr id="1772" name="Impulsivity"/>
          <p:cNvGrpSpPr/>
          <p:nvPr/>
        </p:nvGrpSpPr>
        <p:grpSpPr>
          <a:xfrm>
            <a:off x="2906518" y="5034949"/>
            <a:ext cx="4157277" cy="2317395"/>
            <a:chOff x="0" y="0"/>
            <a:chExt cx="4157276" cy="2317393"/>
          </a:xfrm>
        </p:grpSpPr>
        <p:sp>
          <p:nvSpPr>
            <p:cNvPr id="1770" name="Rounded Rectangle"/>
            <p:cNvSpPr/>
            <p:nvPr/>
          </p:nvSpPr>
          <p:spPr>
            <a:xfrm>
              <a:off x="0" y="-1"/>
              <a:ext cx="4157277" cy="2317395"/>
            </a:xfrm>
            <a:prstGeom prst="roundRect">
              <a:avLst>
                <a:gd name="adj" fmla="val 15405"/>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771" name="Impulsivity"/>
            <p:cNvSpPr txBox="1"/>
            <p:nvPr/>
          </p:nvSpPr>
          <p:spPr>
            <a:xfrm>
              <a:off x="117260" y="796772"/>
              <a:ext cx="3922757" cy="7238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Impulsivity </a:t>
              </a:r>
            </a:p>
          </p:txBody>
        </p:sp>
      </p:grpSp>
      <p:grpSp>
        <p:nvGrpSpPr>
          <p:cNvPr id="1775" name="Disorganisation"/>
          <p:cNvGrpSpPr/>
          <p:nvPr/>
        </p:nvGrpSpPr>
        <p:grpSpPr>
          <a:xfrm>
            <a:off x="4652483" y="2390607"/>
            <a:ext cx="4157276" cy="2317395"/>
            <a:chOff x="0" y="0"/>
            <a:chExt cx="4157275" cy="2317393"/>
          </a:xfrm>
        </p:grpSpPr>
        <p:sp>
          <p:nvSpPr>
            <p:cNvPr id="1773" name="Rounded Rectangle"/>
            <p:cNvSpPr/>
            <p:nvPr/>
          </p:nvSpPr>
          <p:spPr>
            <a:xfrm>
              <a:off x="0" y="-1"/>
              <a:ext cx="4157276" cy="2317395"/>
            </a:xfrm>
            <a:prstGeom prst="roundRect">
              <a:avLst>
                <a:gd name="adj" fmla="val 15405"/>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774" name="Disorganisation"/>
            <p:cNvSpPr txBox="1"/>
            <p:nvPr/>
          </p:nvSpPr>
          <p:spPr>
            <a:xfrm>
              <a:off x="117260" y="796772"/>
              <a:ext cx="3922755" cy="7238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Disorganisation</a:t>
              </a:r>
            </a:p>
          </p:txBody>
        </p:sp>
      </p:grpSp>
      <p:grpSp>
        <p:nvGrpSpPr>
          <p:cNvPr id="1778" name="Innovative"/>
          <p:cNvGrpSpPr/>
          <p:nvPr/>
        </p:nvGrpSpPr>
        <p:grpSpPr>
          <a:xfrm>
            <a:off x="15380307" y="2390607"/>
            <a:ext cx="4157277" cy="2317395"/>
            <a:chOff x="0" y="0"/>
            <a:chExt cx="4157275" cy="2317393"/>
          </a:xfrm>
        </p:grpSpPr>
        <p:sp>
          <p:nvSpPr>
            <p:cNvPr id="1776" name="Rounded Rectangle"/>
            <p:cNvSpPr/>
            <p:nvPr/>
          </p:nvSpPr>
          <p:spPr>
            <a:xfrm>
              <a:off x="0" y="-1"/>
              <a:ext cx="4157276" cy="2317395"/>
            </a:xfrm>
            <a:prstGeom prst="roundRect">
              <a:avLst>
                <a:gd name="adj" fmla="val 15405"/>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777" name="Innovative"/>
            <p:cNvSpPr txBox="1"/>
            <p:nvPr/>
          </p:nvSpPr>
          <p:spPr>
            <a:xfrm>
              <a:off x="117260" y="796772"/>
              <a:ext cx="3922755" cy="7238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Innovative  </a:t>
              </a:r>
            </a:p>
          </p:txBody>
        </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782" name="Introduction - why existentialism?"/>
          <p:cNvSpPr txBox="1">
            <a:spLocks noGrp="1"/>
          </p:cNvSpPr>
          <p:nvPr>
            <p:ph type="title"/>
          </p:nvPr>
        </p:nvSpPr>
        <p:spPr>
          <a:xfrm>
            <a:off x="2237950" y="746248"/>
            <a:ext cx="19000304" cy="1848949"/>
          </a:xfrm>
          <a:prstGeom prst="rect">
            <a:avLst/>
          </a:prstGeom>
        </p:spPr>
        <p:txBody>
          <a:bodyPr/>
          <a:lstStyle>
            <a:lvl1pPr algn="ctr">
              <a:defRPr>
                <a:solidFill>
                  <a:srgbClr val="535353"/>
                </a:solidFill>
                <a:latin typeface="Avenir Heavy"/>
                <a:ea typeface="Avenir Heavy"/>
                <a:cs typeface="Avenir Heavy"/>
                <a:sym typeface="Avenir Heavy"/>
              </a:defRPr>
            </a:lvl1pPr>
          </a:lstStyle>
          <a:p>
            <a:r>
              <a:t>Autism</a:t>
            </a:r>
          </a:p>
        </p:txBody>
      </p:sp>
      <p:sp>
        <p:nvSpPr>
          <p:cNvPr id="1783" name="Brain Front"/>
          <p:cNvSpPr/>
          <p:nvPr/>
        </p:nvSpPr>
        <p:spPr>
          <a:xfrm>
            <a:off x="7651669" y="3746718"/>
            <a:ext cx="8172867" cy="6787103"/>
          </a:xfrm>
          <a:custGeom>
            <a:avLst/>
            <a:gdLst/>
            <a:ahLst/>
            <a:cxnLst>
              <a:cxn ang="0">
                <a:pos x="wd2" y="hd2"/>
              </a:cxn>
              <a:cxn ang="5400000">
                <a:pos x="wd2" y="hd2"/>
              </a:cxn>
              <a:cxn ang="10800000">
                <a:pos x="wd2" y="hd2"/>
              </a:cxn>
              <a:cxn ang="16200000">
                <a:pos x="wd2" y="hd2"/>
              </a:cxn>
            </a:cxnLst>
            <a:rect l="0" t="0" r="r" b="b"/>
            <a:pathLst>
              <a:path w="21600" h="21596" extrusionOk="0">
                <a:moveTo>
                  <a:pt x="8302" y="9"/>
                </a:moveTo>
                <a:cubicBezTo>
                  <a:pt x="6982" y="101"/>
                  <a:pt x="5943" y="867"/>
                  <a:pt x="5256" y="1602"/>
                </a:cubicBezTo>
                <a:cubicBezTo>
                  <a:pt x="5021" y="1852"/>
                  <a:pt x="4829" y="2167"/>
                  <a:pt x="4726" y="2528"/>
                </a:cubicBezTo>
                <a:cubicBezTo>
                  <a:pt x="4627" y="2877"/>
                  <a:pt x="4605" y="3232"/>
                  <a:pt x="4671" y="3567"/>
                </a:cubicBezTo>
                <a:cubicBezTo>
                  <a:pt x="4747" y="3948"/>
                  <a:pt x="4927" y="4283"/>
                  <a:pt x="5162" y="4487"/>
                </a:cubicBezTo>
                <a:cubicBezTo>
                  <a:pt x="5228" y="4546"/>
                  <a:pt x="5327" y="4527"/>
                  <a:pt x="5370" y="4448"/>
                </a:cubicBezTo>
                <a:cubicBezTo>
                  <a:pt x="5730" y="3830"/>
                  <a:pt x="6309" y="3389"/>
                  <a:pt x="6844" y="3323"/>
                </a:cubicBezTo>
                <a:cubicBezTo>
                  <a:pt x="6925" y="3310"/>
                  <a:pt x="7003" y="3371"/>
                  <a:pt x="7024" y="3463"/>
                </a:cubicBezTo>
                <a:cubicBezTo>
                  <a:pt x="7052" y="3587"/>
                  <a:pt x="6985" y="3704"/>
                  <a:pt x="6881" y="3711"/>
                </a:cubicBezTo>
                <a:cubicBezTo>
                  <a:pt x="6434" y="3770"/>
                  <a:pt x="5949" y="4146"/>
                  <a:pt x="5638" y="4678"/>
                </a:cubicBezTo>
                <a:cubicBezTo>
                  <a:pt x="5431" y="5033"/>
                  <a:pt x="5343" y="5387"/>
                  <a:pt x="5392" y="5670"/>
                </a:cubicBezTo>
                <a:cubicBezTo>
                  <a:pt x="5409" y="5768"/>
                  <a:pt x="5375" y="5873"/>
                  <a:pt x="5293" y="5912"/>
                </a:cubicBezTo>
                <a:cubicBezTo>
                  <a:pt x="5272" y="5919"/>
                  <a:pt x="5256" y="5926"/>
                  <a:pt x="5234" y="5926"/>
                </a:cubicBezTo>
                <a:cubicBezTo>
                  <a:pt x="5157" y="5926"/>
                  <a:pt x="5091" y="5866"/>
                  <a:pt x="5075" y="5774"/>
                </a:cubicBezTo>
                <a:cubicBezTo>
                  <a:pt x="5037" y="5590"/>
                  <a:pt x="5043" y="5387"/>
                  <a:pt x="5087" y="5177"/>
                </a:cubicBezTo>
                <a:cubicBezTo>
                  <a:pt x="5114" y="5046"/>
                  <a:pt x="5071" y="4907"/>
                  <a:pt x="4978" y="4822"/>
                </a:cubicBezTo>
                <a:cubicBezTo>
                  <a:pt x="4672" y="4559"/>
                  <a:pt x="4443" y="4139"/>
                  <a:pt x="4350" y="3666"/>
                </a:cubicBezTo>
                <a:cubicBezTo>
                  <a:pt x="4323" y="3534"/>
                  <a:pt x="4306" y="3403"/>
                  <a:pt x="4306" y="3272"/>
                </a:cubicBezTo>
                <a:cubicBezTo>
                  <a:pt x="4301" y="3101"/>
                  <a:pt x="4175" y="2982"/>
                  <a:pt x="4038" y="3015"/>
                </a:cubicBezTo>
                <a:cubicBezTo>
                  <a:pt x="3503" y="3159"/>
                  <a:pt x="2363" y="3724"/>
                  <a:pt x="1332" y="5524"/>
                </a:cubicBezTo>
                <a:cubicBezTo>
                  <a:pt x="595" y="6917"/>
                  <a:pt x="279" y="8480"/>
                  <a:pt x="426" y="9302"/>
                </a:cubicBezTo>
                <a:cubicBezTo>
                  <a:pt x="443" y="9492"/>
                  <a:pt x="486" y="9670"/>
                  <a:pt x="541" y="9827"/>
                </a:cubicBezTo>
                <a:cubicBezTo>
                  <a:pt x="595" y="9978"/>
                  <a:pt x="748" y="10038"/>
                  <a:pt x="868" y="9953"/>
                </a:cubicBezTo>
                <a:cubicBezTo>
                  <a:pt x="1179" y="9729"/>
                  <a:pt x="1484" y="9624"/>
                  <a:pt x="1751" y="9585"/>
                </a:cubicBezTo>
                <a:cubicBezTo>
                  <a:pt x="2292" y="9500"/>
                  <a:pt x="2756" y="9664"/>
                  <a:pt x="3051" y="9815"/>
                </a:cubicBezTo>
                <a:cubicBezTo>
                  <a:pt x="3231" y="9907"/>
                  <a:pt x="3400" y="10019"/>
                  <a:pt x="3542" y="10144"/>
                </a:cubicBezTo>
                <a:cubicBezTo>
                  <a:pt x="3635" y="10222"/>
                  <a:pt x="3765" y="10190"/>
                  <a:pt x="3825" y="10072"/>
                </a:cubicBezTo>
                <a:cubicBezTo>
                  <a:pt x="3967" y="9789"/>
                  <a:pt x="4148" y="9553"/>
                  <a:pt x="4350" y="9382"/>
                </a:cubicBezTo>
                <a:cubicBezTo>
                  <a:pt x="4416" y="9329"/>
                  <a:pt x="4507" y="9328"/>
                  <a:pt x="4562" y="9400"/>
                </a:cubicBezTo>
                <a:cubicBezTo>
                  <a:pt x="4638" y="9492"/>
                  <a:pt x="4623" y="9638"/>
                  <a:pt x="4541" y="9704"/>
                </a:cubicBezTo>
                <a:cubicBezTo>
                  <a:pt x="4170" y="10006"/>
                  <a:pt x="3885" y="10617"/>
                  <a:pt x="3820" y="11260"/>
                </a:cubicBezTo>
                <a:cubicBezTo>
                  <a:pt x="3776" y="11687"/>
                  <a:pt x="3836" y="12056"/>
                  <a:pt x="3989" y="12273"/>
                </a:cubicBezTo>
                <a:cubicBezTo>
                  <a:pt x="4043" y="12351"/>
                  <a:pt x="4055" y="12463"/>
                  <a:pt x="4001" y="12542"/>
                </a:cubicBezTo>
                <a:cubicBezTo>
                  <a:pt x="3968" y="12588"/>
                  <a:pt x="3924" y="12607"/>
                  <a:pt x="3875" y="12607"/>
                </a:cubicBezTo>
                <a:cubicBezTo>
                  <a:pt x="3831" y="12607"/>
                  <a:pt x="3788" y="12588"/>
                  <a:pt x="3755" y="12542"/>
                </a:cubicBezTo>
                <a:cubicBezTo>
                  <a:pt x="3531" y="12239"/>
                  <a:pt x="3438" y="11765"/>
                  <a:pt x="3493" y="11207"/>
                </a:cubicBezTo>
                <a:cubicBezTo>
                  <a:pt x="3503" y="11102"/>
                  <a:pt x="3520" y="11004"/>
                  <a:pt x="3542" y="10899"/>
                </a:cubicBezTo>
                <a:cubicBezTo>
                  <a:pt x="3569" y="10774"/>
                  <a:pt x="3537" y="10635"/>
                  <a:pt x="3455" y="10550"/>
                </a:cubicBezTo>
                <a:cubicBezTo>
                  <a:pt x="3122" y="10202"/>
                  <a:pt x="2472" y="9868"/>
                  <a:pt x="1801" y="9973"/>
                </a:cubicBezTo>
                <a:cubicBezTo>
                  <a:pt x="1774" y="9980"/>
                  <a:pt x="1746" y="9979"/>
                  <a:pt x="1719" y="9985"/>
                </a:cubicBezTo>
                <a:cubicBezTo>
                  <a:pt x="1113" y="10110"/>
                  <a:pt x="606" y="10616"/>
                  <a:pt x="355" y="11299"/>
                </a:cubicBezTo>
                <a:cubicBezTo>
                  <a:pt x="126" y="11930"/>
                  <a:pt x="0" y="12621"/>
                  <a:pt x="0" y="13351"/>
                </a:cubicBezTo>
                <a:cubicBezTo>
                  <a:pt x="0" y="16287"/>
                  <a:pt x="2063" y="18664"/>
                  <a:pt x="4606" y="18664"/>
                </a:cubicBezTo>
                <a:cubicBezTo>
                  <a:pt x="5899" y="18664"/>
                  <a:pt x="7073" y="18046"/>
                  <a:pt x="7908" y="17054"/>
                </a:cubicBezTo>
                <a:cubicBezTo>
                  <a:pt x="7957" y="17002"/>
                  <a:pt x="7946" y="16897"/>
                  <a:pt x="7880" y="16851"/>
                </a:cubicBezTo>
                <a:cubicBezTo>
                  <a:pt x="7766" y="16772"/>
                  <a:pt x="7661" y="16687"/>
                  <a:pt x="7563" y="16595"/>
                </a:cubicBezTo>
                <a:cubicBezTo>
                  <a:pt x="7503" y="16535"/>
                  <a:pt x="7477" y="16425"/>
                  <a:pt x="7521" y="16340"/>
                </a:cubicBezTo>
                <a:cubicBezTo>
                  <a:pt x="7575" y="16228"/>
                  <a:pt x="7690" y="16208"/>
                  <a:pt x="7766" y="16280"/>
                </a:cubicBezTo>
                <a:cubicBezTo>
                  <a:pt x="7952" y="16471"/>
                  <a:pt x="8651" y="17023"/>
                  <a:pt x="9289" y="17030"/>
                </a:cubicBezTo>
                <a:cubicBezTo>
                  <a:pt x="10009" y="17036"/>
                  <a:pt x="10599" y="16305"/>
                  <a:pt x="10599" y="15412"/>
                </a:cubicBezTo>
                <a:cubicBezTo>
                  <a:pt x="10599" y="15228"/>
                  <a:pt x="10571" y="15051"/>
                  <a:pt x="10527" y="14886"/>
                </a:cubicBezTo>
                <a:cubicBezTo>
                  <a:pt x="10374" y="14453"/>
                  <a:pt x="10080" y="14139"/>
                  <a:pt x="9649" y="13942"/>
                </a:cubicBezTo>
                <a:cubicBezTo>
                  <a:pt x="8716" y="13515"/>
                  <a:pt x="7390" y="13783"/>
                  <a:pt x="6615" y="14256"/>
                </a:cubicBezTo>
                <a:cubicBezTo>
                  <a:pt x="5846" y="14722"/>
                  <a:pt x="5343" y="15578"/>
                  <a:pt x="5338" y="15584"/>
                </a:cubicBezTo>
                <a:lnTo>
                  <a:pt x="5310" y="15630"/>
                </a:lnTo>
                <a:cubicBezTo>
                  <a:pt x="5261" y="15715"/>
                  <a:pt x="5152" y="15722"/>
                  <a:pt x="5097" y="15630"/>
                </a:cubicBezTo>
                <a:lnTo>
                  <a:pt x="5070" y="15584"/>
                </a:lnTo>
                <a:cubicBezTo>
                  <a:pt x="4442" y="14527"/>
                  <a:pt x="2920" y="14106"/>
                  <a:pt x="2046" y="14736"/>
                </a:cubicBezTo>
                <a:cubicBezTo>
                  <a:pt x="1970" y="14789"/>
                  <a:pt x="1872" y="14768"/>
                  <a:pt x="1823" y="14683"/>
                </a:cubicBezTo>
                <a:cubicBezTo>
                  <a:pt x="1768" y="14591"/>
                  <a:pt x="1791" y="14461"/>
                  <a:pt x="1872" y="14402"/>
                </a:cubicBezTo>
                <a:cubicBezTo>
                  <a:pt x="2773" y="13738"/>
                  <a:pt x="4213" y="14026"/>
                  <a:pt x="5043" y="14946"/>
                </a:cubicBezTo>
                <a:cubicBezTo>
                  <a:pt x="5136" y="15044"/>
                  <a:pt x="5271" y="15039"/>
                  <a:pt x="5353" y="14934"/>
                </a:cubicBezTo>
                <a:cubicBezTo>
                  <a:pt x="5593" y="14618"/>
                  <a:pt x="5981" y="14190"/>
                  <a:pt x="6467" y="13895"/>
                </a:cubicBezTo>
                <a:cubicBezTo>
                  <a:pt x="7323" y="13376"/>
                  <a:pt x="8732" y="13093"/>
                  <a:pt x="9763" y="13560"/>
                </a:cubicBezTo>
                <a:cubicBezTo>
                  <a:pt x="10052" y="13691"/>
                  <a:pt x="10292" y="13876"/>
                  <a:pt x="10478" y="14106"/>
                </a:cubicBezTo>
                <a:cubicBezTo>
                  <a:pt x="10489" y="14067"/>
                  <a:pt x="10506" y="14020"/>
                  <a:pt x="10517" y="13981"/>
                </a:cubicBezTo>
                <a:cubicBezTo>
                  <a:pt x="10446" y="12161"/>
                  <a:pt x="9840" y="11095"/>
                  <a:pt x="8634" y="10649"/>
                </a:cubicBezTo>
                <a:cubicBezTo>
                  <a:pt x="8547" y="10616"/>
                  <a:pt x="8491" y="10511"/>
                  <a:pt x="8513" y="10412"/>
                </a:cubicBezTo>
                <a:cubicBezTo>
                  <a:pt x="8535" y="10301"/>
                  <a:pt x="8628" y="10236"/>
                  <a:pt x="8721" y="10269"/>
                </a:cubicBezTo>
                <a:cubicBezTo>
                  <a:pt x="9289" y="10472"/>
                  <a:pt x="9735" y="10806"/>
                  <a:pt x="10074" y="11273"/>
                </a:cubicBezTo>
                <a:cubicBezTo>
                  <a:pt x="10139" y="11358"/>
                  <a:pt x="10254" y="11359"/>
                  <a:pt x="10309" y="11260"/>
                </a:cubicBezTo>
                <a:cubicBezTo>
                  <a:pt x="10483" y="10971"/>
                  <a:pt x="10599" y="10564"/>
                  <a:pt x="10599" y="10117"/>
                </a:cubicBezTo>
                <a:cubicBezTo>
                  <a:pt x="10599" y="9795"/>
                  <a:pt x="10538" y="9500"/>
                  <a:pt x="10440" y="9244"/>
                </a:cubicBezTo>
                <a:cubicBezTo>
                  <a:pt x="10435" y="9231"/>
                  <a:pt x="10429" y="9216"/>
                  <a:pt x="10423" y="9203"/>
                </a:cubicBezTo>
                <a:cubicBezTo>
                  <a:pt x="10423" y="9203"/>
                  <a:pt x="10423" y="9204"/>
                  <a:pt x="10423" y="9197"/>
                </a:cubicBezTo>
                <a:cubicBezTo>
                  <a:pt x="10401" y="9151"/>
                  <a:pt x="10386" y="9105"/>
                  <a:pt x="10358" y="9059"/>
                </a:cubicBezTo>
                <a:cubicBezTo>
                  <a:pt x="10336" y="9013"/>
                  <a:pt x="10315" y="8968"/>
                  <a:pt x="10299" y="8916"/>
                </a:cubicBezTo>
                <a:cubicBezTo>
                  <a:pt x="10135" y="8627"/>
                  <a:pt x="9867" y="8383"/>
                  <a:pt x="9518" y="8199"/>
                </a:cubicBezTo>
                <a:cubicBezTo>
                  <a:pt x="8868" y="7864"/>
                  <a:pt x="8082" y="7825"/>
                  <a:pt x="7558" y="8101"/>
                </a:cubicBezTo>
                <a:cubicBezTo>
                  <a:pt x="6952" y="8423"/>
                  <a:pt x="6505" y="9079"/>
                  <a:pt x="6390" y="9815"/>
                </a:cubicBezTo>
                <a:cubicBezTo>
                  <a:pt x="6314" y="10295"/>
                  <a:pt x="6352" y="11018"/>
                  <a:pt x="6953" y="11747"/>
                </a:cubicBezTo>
                <a:cubicBezTo>
                  <a:pt x="7018" y="11826"/>
                  <a:pt x="7024" y="11964"/>
                  <a:pt x="6953" y="12043"/>
                </a:cubicBezTo>
                <a:cubicBezTo>
                  <a:pt x="6920" y="12076"/>
                  <a:pt x="6882" y="12088"/>
                  <a:pt x="6844" y="12088"/>
                </a:cubicBezTo>
                <a:cubicBezTo>
                  <a:pt x="6800" y="12088"/>
                  <a:pt x="6762" y="12068"/>
                  <a:pt x="6729" y="12028"/>
                </a:cubicBezTo>
                <a:cubicBezTo>
                  <a:pt x="6178" y="11365"/>
                  <a:pt x="5949" y="10558"/>
                  <a:pt x="6074" y="9743"/>
                </a:cubicBezTo>
                <a:cubicBezTo>
                  <a:pt x="6102" y="9572"/>
                  <a:pt x="6139" y="9408"/>
                  <a:pt x="6194" y="9250"/>
                </a:cubicBezTo>
                <a:cubicBezTo>
                  <a:pt x="6248" y="9093"/>
                  <a:pt x="6238" y="8908"/>
                  <a:pt x="6156" y="8764"/>
                </a:cubicBezTo>
                <a:cubicBezTo>
                  <a:pt x="6145" y="8744"/>
                  <a:pt x="6139" y="8738"/>
                  <a:pt x="6139" y="8731"/>
                </a:cubicBezTo>
                <a:cubicBezTo>
                  <a:pt x="5932" y="8324"/>
                  <a:pt x="4863" y="6766"/>
                  <a:pt x="2718" y="7056"/>
                </a:cubicBezTo>
                <a:cubicBezTo>
                  <a:pt x="2620" y="7069"/>
                  <a:pt x="2527" y="6971"/>
                  <a:pt x="2538" y="6846"/>
                </a:cubicBezTo>
                <a:cubicBezTo>
                  <a:pt x="2543" y="6748"/>
                  <a:pt x="2609" y="6674"/>
                  <a:pt x="2691" y="6668"/>
                </a:cubicBezTo>
                <a:cubicBezTo>
                  <a:pt x="4650" y="6411"/>
                  <a:pt x="5904" y="7628"/>
                  <a:pt x="6390" y="8429"/>
                </a:cubicBezTo>
                <a:cubicBezTo>
                  <a:pt x="6445" y="8521"/>
                  <a:pt x="6560" y="8527"/>
                  <a:pt x="6625" y="8441"/>
                </a:cubicBezTo>
                <a:cubicBezTo>
                  <a:pt x="6849" y="8146"/>
                  <a:pt x="7122" y="7904"/>
                  <a:pt x="7439" y="7739"/>
                </a:cubicBezTo>
                <a:cubicBezTo>
                  <a:pt x="8039" y="7424"/>
                  <a:pt x="8928" y="7463"/>
                  <a:pt x="9654" y="7838"/>
                </a:cubicBezTo>
                <a:cubicBezTo>
                  <a:pt x="9916" y="7969"/>
                  <a:pt x="10134" y="8140"/>
                  <a:pt x="10314" y="8337"/>
                </a:cubicBezTo>
                <a:cubicBezTo>
                  <a:pt x="10330" y="8297"/>
                  <a:pt x="10347" y="8251"/>
                  <a:pt x="10363" y="8211"/>
                </a:cubicBezTo>
                <a:cubicBezTo>
                  <a:pt x="10511" y="7929"/>
                  <a:pt x="10599" y="7561"/>
                  <a:pt x="10599" y="7160"/>
                </a:cubicBezTo>
                <a:cubicBezTo>
                  <a:pt x="10599" y="6714"/>
                  <a:pt x="10489" y="6312"/>
                  <a:pt x="10309" y="6017"/>
                </a:cubicBezTo>
                <a:cubicBezTo>
                  <a:pt x="10303" y="6010"/>
                  <a:pt x="10304" y="6005"/>
                  <a:pt x="10299" y="5998"/>
                </a:cubicBezTo>
                <a:cubicBezTo>
                  <a:pt x="10206" y="5841"/>
                  <a:pt x="10041" y="5760"/>
                  <a:pt x="9883" y="5820"/>
                </a:cubicBezTo>
                <a:cubicBezTo>
                  <a:pt x="9675" y="5898"/>
                  <a:pt x="9462" y="5932"/>
                  <a:pt x="9255" y="5932"/>
                </a:cubicBezTo>
                <a:cubicBezTo>
                  <a:pt x="8949" y="5932"/>
                  <a:pt x="8660" y="5861"/>
                  <a:pt x="8436" y="5762"/>
                </a:cubicBezTo>
                <a:cubicBezTo>
                  <a:pt x="8360" y="5729"/>
                  <a:pt x="8311" y="5637"/>
                  <a:pt x="8327" y="5538"/>
                </a:cubicBezTo>
                <a:cubicBezTo>
                  <a:pt x="8344" y="5413"/>
                  <a:pt x="8453" y="5347"/>
                  <a:pt x="8546" y="5386"/>
                </a:cubicBezTo>
                <a:cubicBezTo>
                  <a:pt x="8960" y="5577"/>
                  <a:pt x="9589" y="5624"/>
                  <a:pt x="10053" y="5302"/>
                </a:cubicBezTo>
                <a:cubicBezTo>
                  <a:pt x="10086" y="5276"/>
                  <a:pt x="10118" y="5248"/>
                  <a:pt x="10150" y="5222"/>
                </a:cubicBezTo>
                <a:cubicBezTo>
                  <a:pt x="10259" y="5124"/>
                  <a:pt x="10347" y="4999"/>
                  <a:pt x="10413" y="4855"/>
                </a:cubicBezTo>
                <a:cubicBezTo>
                  <a:pt x="10522" y="4592"/>
                  <a:pt x="10592" y="4270"/>
                  <a:pt x="10592" y="3929"/>
                </a:cubicBezTo>
                <a:lnTo>
                  <a:pt x="10592" y="3922"/>
                </a:lnTo>
                <a:cubicBezTo>
                  <a:pt x="10592" y="3647"/>
                  <a:pt x="10511" y="3369"/>
                  <a:pt x="10363" y="3159"/>
                </a:cubicBezTo>
                <a:cubicBezTo>
                  <a:pt x="9840" y="2397"/>
                  <a:pt x="9190" y="2095"/>
                  <a:pt x="8426" y="2259"/>
                </a:cubicBezTo>
                <a:cubicBezTo>
                  <a:pt x="8344" y="2279"/>
                  <a:pt x="8262" y="2232"/>
                  <a:pt x="8235" y="2140"/>
                </a:cubicBezTo>
                <a:cubicBezTo>
                  <a:pt x="8197" y="2022"/>
                  <a:pt x="8258" y="1898"/>
                  <a:pt x="8361" y="1871"/>
                </a:cubicBezTo>
                <a:cubicBezTo>
                  <a:pt x="9087" y="1714"/>
                  <a:pt x="9736" y="1924"/>
                  <a:pt x="10282" y="2489"/>
                </a:cubicBezTo>
                <a:cubicBezTo>
                  <a:pt x="10353" y="2568"/>
                  <a:pt x="10468" y="2523"/>
                  <a:pt x="10490" y="2411"/>
                </a:cubicBezTo>
                <a:cubicBezTo>
                  <a:pt x="10506" y="2306"/>
                  <a:pt x="10522" y="2160"/>
                  <a:pt x="10517" y="1970"/>
                </a:cubicBezTo>
                <a:cubicBezTo>
                  <a:pt x="10495" y="886"/>
                  <a:pt x="10195" y="118"/>
                  <a:pt x="8885" y="13"/>
                </a:cubicBezTo>
                <a:cubicBezTo>
                  <a:pt x="8685" y="-3"/>
                  <a:pt x="8490" y="-4"/>
                  <a:pt x="8302" y="9"/>
                </a:cubicBezTo>
                <a:close/>
                <a:moveTo>
                  <a:pt x="13298" y="9"/>
                </a:moveTo>
                <a:cubicBezTo>
                  <a:pt x="13110" y="-4"/>
                  <a:pt x="12915" y="-3"/>
                  <a:pt x="12715" y="13"/>
                </a:cubicBezTo>
                <a:cubicBezTo>
                  <a:pt x="11405" y="118"/>
                  <a:pt x="11105" y="886"/>
                  <a:pt x="11083" y="1970"/>
                </a:cubicBezTo>
                <a:cubicBezTo>
                  <a:pt x="11078" y="2160"/>
                  <a:pt x="11094" y="2306"/>
                  <a:pt x="11110" y="2411"/>
                </a:cubicBezTo>
                <a:cubicBezTo>
                  <a:pt x="11132" y="2523"/>
                  <a:pt x="11247" y="2568"/>
                  <a:pt x="11318" y="2489"/>
                </a:cubicBezTo>
                <a:cubicBezTo>
                  <a:pt x="11864" y="1924"/>
                  <a:pt x="12513" y="1714"/>
                  <a:pt x="13239" y="1871"/>
                </a:cubicBezTo>
                <a:cubicBezTo>
                  <a:pt x="13342" y="1898"/>
                  <a:pt x="13403" y="2022"/>
                  <a:pt x="13365" y="2140"/>
                </a:cubicBezTo>
                <a:cubicBezTo>
                  <a:pt x="13338" y="2232"/>
                  <a:pt x="13256" y="2279"/>
                  <a:pt x="13174" y="2259"/>
                </a:cubicBezTo>
                <a:cubicBezTo>
                  <a:pt x="12410" y="2095"/>
                  <a:pt x="11760" y="2397"/>
                  <a:pt x="11237" y="3159"/>
                </a:cubicBezTo>
                <a:cubicBezTo>
                  <a:pt x="11089" y="3369"/>
                  <a:pt x="11008" y="3647"/>
                  <a:pt x="11008" y="3922"/>
                </a:cubicBezTo>
                <a:lnTo>
                  <a:pt x="11008" y="3929"/>
                </a:lnTo>
                <a:cubicBezTo>
                  <a:pt x="11008" y="4270"/>
                  <a:pt x="11078" y="4592"/>
                  <a:pt x="11187" y="4855"/>
                </a:cubicBezTo>
                <a:cubicBezTo>
                  <a:pt x="11253" y="4999"/>
                  <a:pt x="11341" y="5124"/>
                  <a:pt x="11450" y="5222"/>
                </a:cubicBezTo>
                <a:cubicBezTo>
                  <a:pt x="11482" y="5248"/>
                  <a:pt x="11514" y="5276"/>
                  <a:pt x="11547" y="5302"/>
                </a:cubicBezTo>
                <a:cubicBezTo>
                  <a:pt x="12011" y="5624"/>
                  <a:pt x="12640" y="5577"/>
                  <a:pt x="13054" y="5386"/>
                </a:cubicBezTo>
                <a:cubicBezTo>
                  <a:pt x="13147" y="5347"/>
                  <a:pt x="13256" y="5413"/>
                  <a:pt x="13273" y="5538"/>
                </a:cubicBezTo>
                <a:cubicBezTo>
                  <a:pt x="13289" y="5637"/>
                  <a:pt x="13240" y="5729"/>
                  <a:pt x="13164" y="5762"/>
                </a:cubicBezTo>
                <a:cubicBezTo>
                  <a:pt x="12940" y="5861"/>
                  <a:pt x="12651" y="5932"/>
                  <a:pt x="12345" y="5932"/>
                </a:cubicBezTo>
                <a:cubicBezTo>
                  <a:pt x="12138" y="5932"/>
                  <a:pt x="11925" y="5898"/>
                  <a:pt x="11717" y="5820"/>
                </a:cubicBezTo>
                <a:cubicBezTo>
                  <a:pt x="11559" y="5760"/>
                  <a:pt x="11394" y="5841"/>
                  <a:pt x="11301" y="5998"/>
                </a:cubicBezTo>
                <a:cubicBezTo>
                  <a:pt x="11296" y="6005"/>
                  <a:pt x="11297" y="6010"/>
                  <a:pt x="11291" y="6017"/>
                </a:cubicBezTo>
                <a:cubicBezTo>
                  <a:pt x="11111" y="6312"/>
                  <a:pt x="11001" y="6714"/>
                  <a:pt x="11001" y="7160"/>
                </a:cubicBezTo>
                <a:cubicBezTo>
                  <a:pt x="11001" y="7561"/>
                  <a:pt x="11089" y="7929"/>
                  <a:pt x="11237" y="8211"/>
                </a:cubicBezTo>
                <a:cubicBezTo>
                  <a:pt x="11253" y="8251"/>
                  <a:pt x="11270" y="8297"/>
                  <a:pt x="11286" y="8337"/>
                </a:cubicBezTo>
                <a:cubicBezTo>
                  <a:pt x="11466" y="8140"/>
                  <a:pt x="11684" y="7969"/>
                  <a:pt x="11946" y="7838"/>
                </a:cubicBezTo>
                <a:cubicBezTo>
                  <a:pt x="12672" y="7463"/>
                  <a:pt x="13561" y="7424"/>
                  <a:pt x="14161" y="7739"/>
                </a:cubicBezTo>
                <a:cubicBezTo>
                  <a:pt x="14478" y="7904"/>
                  <a:pt x="14751" y="8146"/>
                  <a:pt x="14975" y="8441"/>
                </a:cubicBezTo>
                <a:cubicBezTo>
                  <a:pt x="15040" y="8527"/>
                  <a:pt x="15155" y="8521"/>
                  <a:pt x="15210" y="8429"/>
                </a:cubicBezTo>
                <a:cubicBezTo>
                  <a:pt x="15696" y="7628"/>
                  <a:pt x="16950" y="6411"/>
                  <a:pt x="18909" y="6668"/>
                </a:cubicBezTo>
                <a:cubicBezTo>
                  <a:pt x="18991" y="6674"/>
                  <a:pt x="19057" y="6748"/>
                  <a:pt x="19062" y="6846"/>
                </a:cubicBezTo>
                <a:cubicBezTo>
                  <a:pt x="19073" y="6971"/>
                  <a:pt x="18980" y="7069"/>
                  <a:pt x="18882" y="7056"/>
                </a:cubicBezTo>
                <a:cubicBezTo>
                  <a:pt x="16737" y="6766"/>
                  <a:pt x="15668" y="8324"/>
                  <a:pt x="15461" y="8731"/>
                </a:cubicBezTo>
                <a:cubicBezTo>
                  <a:pt x="15461" y="8738"/>
                  <a:pt x="15455" y="8744"/>
                  <a:pt x="15444" y="8764"/>
                </a:cubicBezTo>
                <a:cubicBezTo>
                  <a:pt x="15362" y="8908"/>
                  <a:pt x="15352" y="9093"/>
                  <a:pt x="15406" y="9250"/>
                </a:cubicBezTo>
                <a:cubicBezTo>
                  <a:pt x="15461" y="9408"/>
                  <a:pt x="15498" y="9572"/>
                  <a:pt x="15526" y="9743"/>
                </a:cubicBezTo>
                <a:cubicBezTo>
                  <a:pt x="15651" y="10558"/>
                  <a:pt x="15422" y="11365"/>
                  <a:pt x="14871" y="12028"/>
                </a:cubicBezTo>
                <a:cubicBezTo>
                  <a:pt x="14838" y="12068"/>
                  <a:pt x="14800" y="12088"/>
                  <a:pt x="14756" y="12088"/>
                </a:cubicBezTo>
                <a:cubicBezTo>
                  <a:pt x="14718" y="12088"/>
                  <a:pt x="14680" y="12076"/>
                  <a:pt x="14647" y="12043"/>
                </a:cubicBezTo>
                <a:cubicBezTo>
                  <a:pt x="14576" y="11964"/>
                  <a:pt x="14582" y="11826"/>
                  <a:pt x="14647" y="11747"/>
                </a:cubicBezTo>
                <a:cubicBezTo>
                  <a:pt x="15248" y="11018"/>
                  <a:pt x="15286" y="10295"/>
                  <a:pt x="15210" y="9815"/>
                </a:cubicBezTo>
                <a:cubicBezTo>
                  <a:pt x="15095" y="9079"/>
                  <a:pt x="14648" y="8423"/>
                  <a:pt x="14042" y="8101"/>
                </a:cubicBezTo>
                <a:cubicBezTo>
                  <a:pt x="13518" y="7825"/>
                  <a:pt x="12732" y="7864"/>
                  <a:pt x="12082" y="8199"/>
                </a:cubicBezTo>
                <a:cubicBezTo>
                  <a:pt x="11733" y="8383"/>
                  <a:pt x="11465" y="8627"/>
                  <a:pt x="11301" y="8916"/>
                </a:cubicBezTo>
                <a:cubicBezTo>
                  <a:pt x="11285" y="8968"/>
                  <a:pt x="11264" y="9013"/>
                  <a:pt x="11242" y="9059"/>
                </a:cubicBezTo>
                <a:cubicBezTo>
                  <a:pt x="11214" y="9105"/>
                  <a:pt x="11199" y="9151"/>
                  <a:pt x="11177" y="9197"/>
                </a:cubicBezTo>
                <a:cubicBezTo>
                  <a:pt x="11177" y="9204"/>
                  <a:pt x="11177" y="9203"/>
                  <a:pt x="11177" y="9203"/>
                </a:cubicBezTo>
                <a:cubicBezTo>
                  <a:pt x="11171" y="9216"/>
                  <a:pt x="11165" y="9231"/>
                  <a:pt x="11160" y="9244"/>
                </a:cubicBezTo>
                <a:cubicBezTo>
                  <a:pt x="11062" y="9500"/>
                  <a:pt x="11001" y="9795"/>
                  <a:pt x="11001" y="10117"/>
                </a:cubicBezTo>
                <a:cubicBezTo>
                  <a:pt x="11001" y="10564"/>
                  <a:pt x="11117" y="10971"/>
                  <a:pt x="11291" y="11260"/>
                </a:cubicBezTo>
                <a:cubicBezTo>
                  <a:pt x="11346" y="11359"/>
                  <a:pt x="11461" y="11358"/>
                  <a:pt x="11526" y="11273"/>
                </a:cubicBezTo>
                <a:cubicBezTo>
                  <a:pt x="11865" y="10806"/>
                  <a:pt x="12311" y="10472"/>
                  <a:pt x="12879" y="10269"/>
                </a:cubicBezTo>
                <a:cubicBezTo>
                  <a:pt x="12972" y="10236"/>
                  <a:pt x="13065" y="10301"/>
                  <a:pt x="13087" y="10412"/>
                </a:cubicBezTo>
                <a:cubicBezTo>
                  <a:pt x="13109" y="10511"/>
                  <a:pt x="13053" y="10616"/>
                  <a:pt x="12966" y="10649"/>
                </a:cubicBezTo>
                <a:cubicBezTo>
                  <a:pt x="11760" y="11095"/>
                  <a:pt x="11154" y="12161"/>
                  <a:pt x="11083" y="13981"/>
                </a:cubicBezTo>
                <a:cubicBezTo>
                  <a:pt x="11094" y="14020"/>
                  <a:pt x="11111" y="14067"/>
                  <a:pt x="11122" y="14106"/>
                </a:cubicBezTo>
                <a:cubicBezTo>
                  <a:pt x="11308" y="13876"/>
                  <a:pt x="11548" y="13691"/>
                  <a:pt x="11837" y="13560"/>
                </a:cubicBezTo>
                <a:cubicBezTo>
                  <a:pt x="12868" y="13093"/>
                  <a:pt x="14277" y="13376"/>
                  <a:pt x="15133" y="13895"/>
                </a:cubicBezTo>
                <a:cubicBezTo>
                  <a:pt x="15619" y="14190"/>
                  <a:pt x="16007" y="14618"/>
                  <a:pt x="16247" y="14934"/>
                </a:cubicBezTo>
                <a:cubicBezTo>
                  <a:pt x="16329" y="15039"/>
                  <a:pt x="16465" y="15044"/>
                  <a:pt x="16557" y="14946"/>
                </a:cubicBezTo>
                <a:cubicBezTo>
                  <a:pt x="17387" y="14026"/>
                  <a:pt x="18827" y="13738"/>
                  <a:pt x="19728" y="14402"/>
                </a:cubicBezTo>
                <a:cubicBezTo>
                  <a:pt x="19809" y="14461"/>
                  <a:pt x="19832" y="14591"/>
                  <a:pt x="19777" y="14683"/>
                </a:cubicBezTo>
                <a:cubicBezTo>
                  <a:pt x="19728" y="14768"/>
                  <a:pt x="19630" y="14789"/>
                  <a:pt x="19554" y="14736"/>
                </a:cubicBezTo>
                <a:cubicBezTo>
                  <a:pt x="18680" y="14106"/>
                  <a:pt x="17158" y="14527"/>
                  <a:pt x="16530" y="15584"/>
                </a:cubicBezTo>
                <a:lnTo>
                  <a:pt x="16503" y="15630"/>
                </a:lnTo>
                <a:cubicBezTo>
                  <a:pt x="16448" y="15722"/>
                  <a:pt x="16339" y="15715"/>
                  <a:pt x="16290" y="15630"/>
                </a:cubicBezTo>
                <a:lnTo>
                  <a:pt x="16262" y="15584"/>
                </a:lnTo>
                <a:cubicBezTo>
                  <a:pt x="16257" y="15578"/>
                  <a:pt x="15754" y="14722"/>
                  <a:pt x="14985" y="14256"/>
                </a:cubicBezTo>
                <a:cubicBezTo>
                  <a:pt x="14210" y="13783"/>
                  <a:pt x="12884" y="13515"/>
                  <a:pt x="11951" y="13942"/>
                </a:cubicBezTo>
                <a:cubicBezTo>
                  <a:pt x="11520" y="14139"/>
                  <a:pt x="11226" y="14453"/>
                  <a:pt x="11073" y="14886"/>
                </a:cubicBezTo>
                <a:cubicBezTo>
                  <a:pt x="11029" y="15051"/>
                  <a:pt x="11001" y="15228"/>
                  <a:pt x="11001" y="15412"/>
                </a:cubicBezTo>
                <a:cubicBezTo>
                  <a:pt x="11001" y="16305"/>
                  <a:pt x="11591" y="17036"/>
                  <a:pt x="12311" y="17030"/>
                </a:cubicBezTo>
                <a:cubicBezTo>
                  <a:pt x="12949" y="17023"/>
                  <a:pt x="13648" y="16471"/>
                  <a:pt x="13834" y="16280"/>
                </a:cubicBezTo>
                <a:cubicBezTo>
                  <a:pt x="13910" y="16208"/>
                  <a:pt x="14025" y="16228"/>
                  <a:pt x="14079" y="16340"/>
                </a:cubicBezTo>
                <a:cubicBezTo>
                  <a:pt x="14123" y="16425"/>
                  <a:pt x="14097" y="16535"/>
                  <a:pt x="14037" y="16595"/>
                </a:cubicBezTo>
                <a:cubicBezTo>
                  <a:pt x="13939" y="16686"/>
                  <a:pt x="13834" y="16772"/>
                  <a:pt x="13720" y="16851"/>
                </a:cubicBezTo>
                <a:cubicBezTo>
                  <a:pt x="13654" y="16897"/>
                  <a:pt x="13643" y="17002"/>
                  <a:pt x="13692" y="17054"/>
                </a:cubicBezTo>
                <a:cubicBezTo>
                  <a:pt x="14527" y="18046"/>
                  <a:pt x="15701" y="18664"/>
                  <a:pt x="16994" y="18664"/>
                </a:cubicBezTo>
                <a:cubicBezTo>
                  <a:pt x="19537" y="18664"/>
                  <a:pt x="21600" y="16287"/>
                  <a:pt x="21600" y="13351"/>
                </a:cubicBezTo>
                <a:cubicBezTo>
                  <a:pt x="21600" y="12621"/>
                  <a:pt x="21474" y="11930"/>
                  <a:pt x="21245" y="11299"/>
                </a:cubicBezTo>
                <a:cubicBezTo>
                  <a:pt x="20994" y="10616"/>
                  <a:pt x="20487" y="10110"/>
                  <a:pt x="19881" y="9985"/>
                </a:cubicBezTo>
                <a:cubicBezTo>
                  <a:pt x="19854" y="9979"/>
                  <a:pt x="19826" y="9980"/>
                  <a:pt x="19799" y="9973"/>
                </a:cubicBezTo>
                <a:cubicBezTo>
                  <a:pt x="19128" y="9868"/>
                  <a:pt x="18478" y="10202"/>
                  <a:pt x="18145" y="10550"/>
                </a:cubicBezTo>
                <a:cubicBezTo>
                  <a:pt x="18063" y="10635"/>
                  <a:pt x="18031" y="10774"/>
                  <a:pt x="18058" y="10899"/>
                </a:cubicBezTo>
                <a:cubicBezTo>
                  <a:pt x="18080" y="11004"/>
                  <a:pt x="18097" y="11102"/>
                  <a:pt x="18107" y="11207"/>
                </a:cubicBezTo>
                <a:cubicBezTo>
                  <a:pt x="18162" y="11765"/>
                  <a:pt x="18069" y="12239"/>
                  <a:pt x="17845" y="12542"/>
                </a:cubicBezTo>
                <a:cubicBezTo>
                  <a:pt x="17812" y="12588"/>
                  <a:pt x="17769" y="12607"/>
                  <a:pt x="17725" y="12607"/>
                </a:cubicBezTo>
                <a:cubicBezTo>
                  <a:pt x="17676" y="12607"/>
                  <a:pt x="17632" y="12588"/>
                  <a:pt x="17599" y="12542"/>
                </a:cubicBezTo>
                <a:cubicBezTo>
                  <a:pt x="17545" y="12463"/>
                  <a:pt x="17557" y="12351"/>
                  <a:pt x="17611" y="12273"/>
                </a:cubicBezTo>
                <a:cubicBezTo>
                  <a:pt x="17764" y="12056"/>
                  <a:pt x="17824" y="11687"/>
                  <a:pt x="17780" y="11260"/>
                </a:cubicBezTo>
                <a:cubicBezTo>
                  <a:pt x="17715" y="10617"/>
                  <a:pt x="17430" y="10006"/>
                  <a:pt x="17059" y="9704"/>
                </a:cubicBezTo>
                <a:cubicBezTo>
                  <a:pt x="16977" y="9638"/>
                  <a:pt x="16962" y="9492"/>
                  <a:pt x="17038" y="9400"/>
                </a:cubicBezTo>
                <a:cubicBezTo>
                  <a:pt x="17093" y="9328"/>
                  <a:pt x="17184" y="9329"/>
                  <a:pt x="17250" y="9382"/>
                </a:cubicBezTo>
                <a:cubicBezTo>
                  <a:pt x="17452" y="9553"/>
                  <a:pt x="17633" y="9789"/>
                  <a:pt x="17775" y="10072"/>
                </a:cubicBezTo>
                <a:cubicBezTo>
                  <a:pt x="17835" y="10190"/>
                  <a:pt x="17965" y="10222"/>
                  <a:pt x="18058" y="10144"/>
                </a:cubicBezTo>
                <a:cubicBezTo>
                  <a:pt x="18200" y="10019"/>
                  <a:pt x="18369" y="9907"/>
                  <a:pt x="18549" y="9815"/>
                </a:cubicBezTo>
                <a:cubicBezTo>
                  <a:pt x="18844" y="9664"/>
                  <a:pt x="19308" y="9500"/>
                  <a:pt x="19849" y="9585"/>
                </a:cubicBezTo>
                <a:cubicBezTo>
                  <a:pt x="20116" y="9624"/>
                  <a:pt x="20421" y="9729"/>
                  <a:pt x="20732" y="9953"/>
                </a:cubicBezTo>
                <a:cubicBezTo>
                  <a:pt x="20852" y="10038"/>
                  <a:pt x="21005" y="9978"/>
                  <a:pt x="21059" y="9827"/>
                </a:cubicBezTo>
                <a:cubicBezTo>
                  <a:pt x="21114" y="9670"/>
                  <a:pt x="21157" y="9492"/>
                  <a:pt x="21174" y="9302"/>
                </a:cubicBezTo>
                <a:cubicBezTo>
                  <a:pt x="21321" y="8480"/>
                  <a:pt x="21005" y="6917"/>
                  <a:pt x="20268" y="5524"/>
                </a:cubicBezTo>
                <a:cubicBezTo>
                  <a:pt x="19237" y="3724"/>
                  <a:pt x="18097" y="3160"/>
                  <a:pt x="17562" y="3015"/>
                </a:cubicBezTo>
                <a:cubicBezTo>
                  <a:pt x="17425" y="2982"/>
                  <a:pt x="17299" y="3101"/>
                  <a:pt x="17294" y="3272"/>
                </a:cubicBezTo>
                <a:cubicBezTo>
                  <a:pt x="17294" y="3403"/>
                  <a:pt x="17277" y="3534"/>
                  <a:pt x="17250" y="3666"/>
                </a:cubicBezTo>
                <a:cubicBezTo>
                  <a:pt x="17157" y="4139"/>
                  <a:pt x="16928" y="4559"/>
                  <a:pt x="16622" y="4822"/>
                </a:cubicBezTo>
                <a:cubicBezTo>
                  <a:pt x="16529" y="4907"/>
                  <a:pt x="16486" y="5046"/>
                  <a:pt x="16513" y="5177"/>
                </a:cubicBezTo>
                <a:cubicBezTo>
                  <a:pt x="16557" y="5387"/>
                  <a:pt x="16563" y="5590"/>
                  <a:pt x="16525" y="5774"/>
                </a:cubicBezTo>
                <a:cubicBezTo>
                  <a:pt x="16509" y="5866"/>
                  <a:pt x="16443" y="5926"/>
                  <a:pt x="16366" y="5926"/>
                </a:cubicBezTo>
                <a:cubicBezTo>
                  <a:pt x="16344" y="5926"/>
                  <a:pt x="16328" y="5919"/>
                  <a:pt x="16307" y="5912"/>
                </a:cubicBezTo>
                <a:cubicBezTo>
                  <a:pt x="16225" y="5873"/>
                  <a:pt x="16191" y="5768"/>
                  <a:pt x="16208" y="5670"/>
                </a:cubicBezTo>
                <a:cubicBezTo>
                  <a:pt x="16257" y="5387"/>
                  <a:pt x="16169" y="5033"/>
                  <a:pt x="15962" y="4678"/>
                </a:cubicBezTo>
                <a:cubicBezTo>
                  <a:pt x="15651" y="4146"/>
                  <a:pt x="15166" y="3770"/>
                  <a:pt x="14719" y="3711"/>
                </a:cubicBezTo>
                <a:cubicBezTo>
                  <a:pt x="14615" y="3704"/>
                  <a:pt x="14548" y="3587"/>
                  <a:pt x="14576" y="3463"/>
                </a:cubicBezTo>
                <a:cubicBezTo>
                  <a:pt x="14597" y="3371"/>
                  <a:pt x="14675" y="3310"/>
                  <a:pt x="14756" y="3323"/>
                </a:cubicBezTo>
                <a:cubicBezTo>
                  <a:pt x="15291" y="3389"/>
                  <a:pt x="15870" y="3830"/>
                  <a:pt x="16230" y="4448"/>
                </a:cubicBezTo>
                <a:cubicBezTo>
                  <a:pt x="16274" y="4527"/>
                  <a:pt x="16372" y="4546"/>
                  <a:pt x="16438" y="4487"/>
                </a:cubicBezTo>
                <a:cubicBezTo>
                  <a:pt x="16673" y="4283"/>
                  <a:pt x="16853" y="3948"/>
                  <a:pt x="16929" y="3567"/>
                </a:cubicBezTo>
                <a:cubicBezTo>
                  <a:pt x="16995" y="3232"/>
                  <a:pt x="16973" y="2877"/>
                  <a:pt x="16874" y="2528"/>
                </a:cubicBezTo>
                <a:cubicBezTo>
                  <a:pt x="16771" y="2167"/>
                  <a:pt x="16579" y="1852"/>
                  <a:pt x="16344" y="1602"/>
                </a:cubicBezTo>
                <a:cubicBezTo>
                  <a:pt x="15657" y="867"/>
                  <a:pt x="14618" y="101"/>
                  <a:pt x="13298" y="9"/>
                </a:cubicBezTo>
                <a:close/>
                <a:moveTo>
                  <a:pt x="10805" y="16504"/>
                </a:moveTo>
                <a:cubicBezTo>
                  <a:pt x="10505" y="17122"/>
                  <a:pt x="9959" y="17535"/>
                  <a:pt x="9337" y="17535"/>
                </a:cubicBezTo>
                <a:cubicBezTo>
                  <a:pt x="9119" y="17535"/>
                  <a:pt x="8901" y="17481"/>
                  <a:pt x="8704" y="17383"/>
                </a:cubicBezTo>
                <a:cubicBezTo>
                  <a:pt x="8524" y="17298"/>
                  <a:pt x="8317" y="17338"/>
                  <a:pt x="8181" y="17496"/>
                </a:cubicBezTo>
                <a:cubicBezTo>
                  <a:pt x="7247" y="18560"/>
                  <a:pt x="5976" y="19177"/>
                  <a:pt x="4656" y="19177"/>
                </a:cubicBezTo>
                <a:cubicBezTo>
                  <a:pt x="4355" y="19177"/>
                  <a:pt x="4060" y="19144"/>
                  <a:pt x="3771" y="19085"/>
                </a:cubicBezTo>
                <a:cubicBezTo>
                  <a:pt x="4518" y="20590"/>
                  <a:pt x="5883" y="21596"/>
                  <a:pt x="7444" y="21596"/>
                </a:cubicBezTo>
                <a:cubicBezTo>
                  <a:pt x="8644" y="21596"/>
                  <a:pt x="9693" y="20997"/>
                  <a:pt x="10467" y="20031"/>
                </a:cubicBezTo>
                <a:cubicBezTo>
                  <a:pt x="10560" y="19913"/>
                  <a:pt x="10685" y="19855"/>
                  <a:pt x="10810" y="19855"/>
                </a:cubicBezTo>
                <a:cubicBezTo>
                  <a:pt x="10936" y="19855"/>
                  <a:pt x="11062" y="19913"/>
                  <a:pt x="11155" y="20031"/>
                </a:cubicBezTo>
                <a:cubicBezTo>
                  <a:pt x="11930" y="20997"/>
                  <a:pt x="12978" y="21596"/>
                  <a:pt x="14178" y="21596"/>
                </a:cubicBezTo>
                <a:cubicBezTo>
                  <a:pt x="15739" y="21596"/>
                  <a:pt x="17102" y="20590"/>
                  <a:pt x="17850" y="19085"/>
                </a:cubicBezTo>
                <a:cubicBezTo>
                  <a:pt x="17566" y="19144"/>
                  <a:pt x="17272" y="19177"/>
                  <a:pt x="16967" y="19177"/>
                </a:cubicBezTo>
                <a:cubicBezTo>
                  <a:pt x="15630" y="19177"/>
                  <a:pt x="14357" y="18560"/>
                  <a:pt x="13430" y="17496"/>
                </a:cubicBezTo>
                <a:cubicBezTo>
                  <a:pt x="13288" y="17332"/>
                  <a:pt x="13086" y="17291"/>
                  <a:pt x="12906" y="17383"/>
                </a:cubicBezTo>
                <a:cubicBezTo>
                  <a:pt x="12704" y="17481"/>
                  <a:pt x="12492" y="17535"/>
                  <a:pt x="12273" y="17535"/>
                </a:cubicBezTo>
                <a:cubicBezTo>
                  <a:pt x="11651" y="17535"/>
                  <a:pt x="11105" y="17122"/>
                  <a:pt x="10805" y="16504"/>
                </a:cubicBezTo>
                <a:close/>
              </a:path>
            </a:pathLst>
          </a:custGeom>
          <a:solidFill>
            <a:srgbClr val="A7A7A7"/>
          </a:solidFill>
          <a:ln w="25400">
            <a:solidFill>
              <a:srgbClr val="000000"/>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Helvetica Neue"/>
              </a:defRPr>
            </a:pPr>
            <a:endParaRPr/>
          </a:p>
        </p:txBody>
      </p:sp>
      <p:grpSp>
        <p:nvGrpSpPr>
          <p:cNvPr id="1786" name="Hyper focus"/>
          <p:cNvGrpSpPr/>
          <p:nvPr/>
        </p:nvGrpSpPr>
        <p:grpSpPr>
          <a:xfrm>
            <a:off x="15854452" y="2442548"/>
            <a:ext cx="4157277" cy="2317392"/>
            <a:chOff x="0" y="0"/>
            <a:chExt cx="4157275" cy="2317391"/>
          </a:xfrm>
        </p:grpSpPr>
        <p:sp>
          <p:nvSpPr>
            <p:cNvPr id="1784" name="Rounded Rectangle"/>
            <p:cNvSpPr/>
            <p:nvPr/>
          </p:nvSpPr>
          <p:spPr>
            <a:xfrm>
              <a:off x="0" y="0"/>
              <a:ext cx="4157276" cy="2317392"/>
            </a:xfrm>
            <a:prstGeom prst="roundRect">
              <a:avLst>
                <a:gd name="adj" fmla="val 15405"/>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785" name="Hyper focus"/>
            <p:cNvSpPr txBox="1"/>
            <p:nvPr/>
          </p:nvSpPr>
          <p:spPr>
            <a:xfrm>
              <a:off x="117260" y="796772"/>
              <a:ext cx="3922755" cy="7238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Hyper focus</a:t>
              </a:r>
            </a:p>
          </p:txBody>
        </p:sp>
      </p:grpSp>
      <p:grpSp>
        <p:nvGrpSpPr>
          <p:cNvPr id="1789" name="Sensory differences"/>
          <p:cNvGrpSpPr/>
          <p:nvPr/>
        </p:nvGrpSpPr>
        <p:grpSpPr>
          <a:xfrm>
            <a:off x="16094168" y="9205445"/>
            <a:ext cx="4157276" cy="2317394"/>
            <a:chOff x="0" y="0"/>
            <a:chExt cx="4157274" cy="2317393"/>
          </a:xfrm>
        </p:grpSpPr>
        <p:sp>
          <p:nvSpPr>
            <p:cNvPr id="1787" name="Rounded Rectangle"/>
            <p:cNvSpPr/>
            <p:nvPr/>
          </p:nvSpPr>
          <p:spPr>
            <a:xfrm>
              <a:off x="0" y="-1"/>
              <a:ext cx="4157276" cy="2317395"/>
            </a:xfrm>
            <a:prstGeom prst="roundRect">
              <a:avLst>
                <a:gd name="adj" fmla="val 15405"/>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788" name="Sensory differences"/>
            <p:cNvSpPr txBox="1"/>
            <p:nvPr/>
          </p:nvSpPr>
          <p:spPr>
            <a:xfrm>
              <a:off x="117259" y="472922"/>
              <a:ext cx="3922757" cy="13715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Sensory differences</a:t>
              </a:r>
            </a:p>
          </p:txBody>
        </p:sp>
      </p:grpSp>
      <p:grpSp>
        <p:nvGrpSpPr>
          <p:cNvPr id="1792" name="Special interests"/>
          <p:cNvGrpSpPr/>
          <p:nvPr/>
        </p:nvGrpSpPr>
        <p:grpSpPr>
          <a:xfrm>
            <a:off x="17088701" y="5823996"/>
            <a:ext cx="4157276" cy="2317392"/>
            <a:chOff x="0" y="0"/>
            <a:chExt cx="4157274" cy="2317391"/>
          </a:xfrm>
        </p:grpSpPr>
        <p:sp>
          <p:nvSpPr>
            <p:cNvPr id="1790" name="Rounded Rectangle"/>
            <p:cNvSpPr/>
            <p:nvPr/>
          </p:nvSpPr>
          <p:spPr>
            <a:xfrm>
              <a:off x="0" y="0"/>
              <a:ext cx="4157276" cy="2317392"/>
            </a:xfrm>
            <a:prstGeom prst="roundRect">
              <a:avLst>
                <a:gd name="adj" fmla="val 15405"/>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791" name="Special interests"/>
            <p:cNvSpPr txBox="1"/>
            <p:nvPr/>
          </p:nvSpPr>
          <p:spPr>
            <a:xfrm>
              <a:off x="117259" y="472922"/>
              <a:ext cx="3922757" cy="13715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Special interests</a:t>
              </a:r>
            </a:p>
          </p:txBody>
        </p:sp>
      </p:grpSp>
      <p:grpSp>
        <p:nvGrpSpPr>
          <p:cNvPr id="1795" name="Attention to detail"/>
          <p:cNvGrpSpPr/>
          <p:nvPr/>
        </p:nvGrpSpPr>
        <p:grpSpPr>
          <a:xfrm>
            <a:off x="3507666" y="2442548"/>
            <a:ext cx="4157276" cy="2317392"/>
            <a:chOff x="0" y="0"/>
            <a:chExt cx="4157274" cy="2317391"/>
          </a:xfrm>
        </p:grpSpPr>
        <p:sp>
          <p:nvSpPr>
            <p:cNvPr id="1793" name="Rounded Rectangle"/>
            <p:cNvSpPr/>
            <p:nvPr/>
          </p:nvSpPr>
          <p:spPr>
            <a:xfrm>
              <a:off x="0" y="0"/>
              <a:ext cx="4157276" cy="2317392"/>
            </a:xfrm>
            <a:prstGeom prst="roundRect">
              <a:avLst>
                <a:gd name="adj" fmla="val 15405"/>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794" name="Attention to detail"/>
            <p:cNvSpPr txBox="1"/>
            <p:nvPr/>
          </p:nvSpPr>
          <p:spPr>
            <a:xfrm>
              <a:off x="117259" y="472922"/>
              <a:ext cx="3922757" cy="13715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Attention to detail</a:t>
              </a:r>
            </a:p>
          </p:txBody>
        </p:sp>
      </p:grpSp>
      <p:grpSp>
        <p:nvGrpSpPr>
          <p:cNvPr id="1798" name="Preference for specific written information"/>
          <p:cNvGrpSpPr/>
          <p:nvPr/>
        </p:nvGrpSpPr>
        <p:grpSpPr>
          <a:xfrm>
            <a:off x="2230229" y="5823996"/>
            <a:ext cx="4157276" cy="2317392"/>
            <a:chOff x="0" y="0"/>
            <a:chExt cx="4157274" cy="2317391"/>
          </a:xfrm>
        </p:grpSpPr>
        <p:sp>
          <p:nvSpPr>
            <p:cNvPr id="1796" name="Rounded Rectangle"/>
            <p:cNvSpPr/>
            <p:nvPr/>
          </p:nvSpPr>
          <p:spPr>
            <a:xfrm>
              <a:off x="0" y="0"/>
              <a:ext cx="4157276" cy="2317392"/>
            </a:xfrm>
            <a:prstGeom prst="roundRect">
              <a:avLst>
                <a:gd name="adj" fmla="val 15405"/>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797" name="Preference for specific written information"/>
            <p:cNvSpPr txBox="1"/>
            <p:nvPr/>
          </p:nvSpPr>
          <p:spPr>
            <a:xfrm>
              <a:off x="117259" y="149072"/>
              <a:ext cx="3922757" cy="2019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Preference for specific written information </a:t>
              </a:r>
            </a:p>
          </p:txBody>
        </p:sp>
      </p:grpSp>
      <p:grpSp>
        <p:nvGrpSpPr>
          <p:cNvPr id="1801" name="Routines &amp; Rituals"/>
          <p:cNvGrpSpPr/>
          <p:nvPr/>
        </p:nvGrpSpPr>
        <p:grpSpPr>
          <a:xfrm>
            <a:off x="2868947" y="9205445"/>
            <a:ext cx="4157276" cy="2317394"/>
            <a:chOff x="0" y="0"/>
            <a:chExt cx="4157274" cy="2317393"/>
          </a:xfrm>
        </p:grpSpPr>
        <p:sp>
          <p:nvSpPr>
            <p:cNvPr id="1799" name="Rounded Rectangle"/>
            <p:cNvSpPr/>
            <p:nvPr/>
          </p:nvSpPr>
          <p:spPr>
            <a:xfrm>
              <a:off x="0" y="-1"/>
              <a:ext cx="4157276" cy="2317395"/>
            </a:xfrm>
            <a:prstGeom prst="roundRect">
              <a:avLst>
                <a:gd name="adj" fmla="val 15405"/>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800" name="Routines &amp; Rituals"/>
            <p:cNvSpPr txBox="1"/>
            <p:nvPr/>
          </p:nvSpPr>
          <p:spPr>
            <a:xfrm>
              <a:off x="117259" y="472922"/>
              <a:ext cx="3922757" cy="13715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Routines &amp; Rituals </a:t>
              </a:r>
            </a:p>
          </p:txBody>
        </p:sp>
      </p:grpSp>
      <p:grpSp>
        <p:nvGrpSpPr>
          <p:cNvPr id="1804" name="Executive functioning differences"/>
          <p:cNvGrpSpPr/>
          <p:nvPr/>
        </p:nvGrpSpPr>
        <p:grpSpPr>
          <a:xfrm>
            <a:off x="9659463" y="10923023"/>
            <a:ext cx="4157277" cy="2317395"/>
            <a:chOff x="0" y="0"/>
            <a:chExt cx="4157275" cy="2317393"/>
          </a:xfrm>
        </p:grpSpPr>
        <p:sp>
          <p:nvSpPr>
            <p:cNvPr id="1802" name="Rounded Rectangle"/>
            <p:cNvSpPr/>
            <p:nvPr/>
          </p:nvSpPr>
          <p:spPr>
            <a:xfrm>
              <a:off x="0" y="-1"/>
              <a:ext cx="4157276" cy="2317395"/>
            </a:xfrm>
            <a:prstGeom prst="roundRect">
              <a:avLst>
                <a:gd name="adj" fmla="val 15405"/>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803" name="Executive functioning differences"/>
            <p:cNvSpPr txBox="1"/>
            <p:nvPr/>
          </p:nvSpPr>
          <p:spPr>
            <a:xfrm>
              <a:off x="117260" y="149072"/>
              <a:ext cx="3922755" cy="2019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Executive functioning differences </a:t>
              </a:r>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808" name="Introduction - why existentialism?"/>
          <p:cNvSpPr txBox="1">
            <a:spLocks noGrp="1"/>
          </p:cNvSpPr>
          <p:nvPr>
            <p:ph type="title"/>
          </p:nvPr>
        </p:nvSpPr>
        <p:spPr>
          <a:xfrm>
            <a:off x="2237950" y="746248"/>
            <a:ext cx="19000304" cy="1848949"/>
          </a:xfrm>
          <a:prstGeom prst="rect">
            <a:avLst/>
          </a:prstGeom>
        </p:spPr>
        <p:txBody>
          <a:bodyPr/>
          <a:lstStyle>
            <a:lvl1pPr algn="ctr">
              <a:defRPr>
                <a:solidFill>
                  <a:srgbClr val="535353"/>
                </a:solidFill>
                <a:latin typeface="Avenir Heavy"/>
                <a:ea typeface="Avenir Heavy"/>
                <a:cs typeface="Avenir Heavy"/>
                <a:sym typeface="Avenir Heavy"/>
              </a:defRPr>
            </a:lvl1pPr>
          </a:lstStyle>
          <a:p>
            <a:r>
              <a:t>Dyspraxia</a:t>
            </a:r>
          </a:p>
        </p:txBody>
      </p:sp>
      <p:sp>
        <p:nvSpPr>
          <p:cNvPr id="1809" name="Brain Front"/>
          <p:cNvSpPr/>
          <p:nvPr/>
        </p:nvSpPr>
        <p:spPr>
          <a:xfrm>
            <a:off x="7651669" y="3746718"/>
            <a:ext cx="8172867" cy="6787103"/>
          </a:xfrm>
          <a:custGeom>
            <a:avLst/>
            <a:gdLst/>
            <a:ahLst/>
            <a:cxnLst>
              <a:cxn ang="0">
                <a:pos x="wd2" y="hd2"/>
              </a:cxn>
              <a:cxn ang="5400000">
                <a:pos x="wd2" y="hd2"/>
              </a:cxn>
              <a:cxn ang="10800000">
                <a:pos x="wd2" y="hd2"/>
              </a:cxn>
              <a:cxn ang="16200000">
                <a:pos x="wd2" y="hd2"/>
              </a:cxn>
            </a:cxnLst>
            <a:rect l="0" t="0" r="r" b="b"/>
            <a:pathLst>
              <a:path w="21600" h="21596" extrusionOk="0">
                <a:moveTo>
                  <a:pt x="8302" y="9"/>
                </a:moveTo>
                <a:cubicBezTo>
                  <a:pt x="6982" y="101"/>
                  <a:pt x="5943" y="867"/>
                  <a:pt x="5256" y="1602"/>
                </a:cubicBezTo>
                <a:cubicBezTo>
                  <a:pt x="5021" y="1852"/>
                  <a:pt x="4829" y="2167"/>
                  <a:pt x="4726" y="2528"/>
                </a:cubicBezTo>
                <a:cubicBezTo>
                  <a:pt x="4627" y="2877"/>
                  <a:pt x="4605" y="3232"/>
                  <a:pt x="4671" y="3567"/>
                </a:cubicBezTo>
                <a:cubicBezTo>
                  <a:pt x="4747" y="3948"/>
                  <a:pt x="4927" y="4283"/>
                  <a:pt x="5162" y="4487"/>
                </a:cubicBezTo>
                <a:cubicBezTo>
                  <a:pt x="5228" y="4546"/>
                  <a:pt x="5327" y="4527"/>
                  <a:pt x="5370" y="4448"/>
                </a:cubicBezTo>
                <a:cubicBezTo>
                  <a:pt x="5730" y="3830"/>
                  <a:pt x="6309" y="3389"/>
                  <a:pt x="6844" y="3323"/>
                </a:cubicBezTo>
                <a:cubicBezTo>
                  <a:pt x="6925" y="3310"/>
                  <a:pt x="7003" y="3371"/>
                  <a:pt x="7024" y="3463"/>
                </a:cubicBezTo>
                <a:cubicBezTo>
                  <a:pt x="7052" y="3587"/>
                  <a:pt x="6985" y="3704"/>
                  <a:pt x="6881" y="3711"/>
                </a:cubicBezTo>
                <a:cubicBezTo>
                  <a:pt x="6434" y="3770"/>
                  <a:pt x="5949" y="4146"/>
                  <a:pt x="5638" y="4678"/>
                </a:cubicBezTo>
                <a:cubicBezTo>
                  <a:pt x="5431" y="5033"/>
                  <a:pt x="5343" y="5387"/>
                  <a:pt x="5392" y="5670"/>
                </a:cubicBezTo>
                <a:cubicBezTo>
                  <a:pt x="5409" y="5768"/>
                  <a:pt x="5375" y="5873"/>
                  <a:pt x="5293" y="5912"/>
                </a:cubicBezTo>
                <a:cubicBezTo>
                  <a:pt x="5272" y="5919"/>
                  <a:pt x="5256" y="5926"/>
                  <a:pt x="5234" y="5926"/>
                </a:cubicBezTo>
                <a:cubicBezTo>
                  <a:pt x="5157" y="5926"/>
                  <a:pt x="5091" y="5866"/>
                  <a:pt x="5075" y="5774"/>
                </a:cubicBezTo>
                <a:cubicBezTo>
                  <a:pt x="5037" y="5590"/>
                  <a:pt x="5043" y="5387"/>
                  <a:pt x="5087" y="5177"/>
                </a:cubicBezTo>
                <a:cubicBezTo>
                  <a:pt x="5114" y="5046"/>
                  <a:pt x="5071" y="4907"/>
                  <a:pt x="4978" y="4822"/>
                </a:cubicBezTo>
                <a:cubicBezTo>
                  <a:pt x="4672" y="4559"/>
                  <a:pt x="4443" y="4139"/>
                  <a:pt x="4350" y="3666"/>
                </a:cubicBezTo>
                <a:cubicBezTo>
                  <a:pt x="4323" y="3534"/>
                  <a:pt x="4306" y="3403"/>
                  <a:pt x="4306" y="3272"/>
                </a:cubicBezTo>
                <a:cubicBezTo>
                  <a:pt x="4301" y="3101"/>
                  <a:pt x="4175" y="2982"/>
                  <a:pt x="4038" y="3015"/>
                </a:cubicBezTo>
                <a:cubicBezTo>
                  <a:pt x="3503" y="3159"/>
                  <a:pt x="2363" y="3724"/>
                  <a:pt x="1332" y="5524"/>
                </a:cubicBezTo>
                <a:cubicBezTo>
                  <a:pt x="595" y="6917"/>
                  <a:pt x="279" y="8480"/>
                  <a:pt x="426" y="9302"/>
                </a:cubicBezTo>
                <a:cubicBezTo>
                  <a:pt x="443" y="9492"/>
                  <a:pt x="486" y="9670"/>
                  <a:pt x="541" y="9827"/>
                </a:cubicBezTo>
                <a:cubicBezTo>
                  <a:pt x="595" y="9978"/>
                  <a:pt x="748" y="10038"/>
                  <a:pt x="868" y="9953"/>
                </a:cubicBezTo>
                <a:cubicBezTo>
                  <a:pt x="1179" y="9729"/>
                  <a:pt x="1484" y="9624"/>
                  <a:pt x="1751" y="9585"/>
                </a:cubicBezTo>
                <a:cubicBezTo>
                  <a:pt x="2292" y="9500"/>
                  <a:pt x="2756" y="9664"/>
                  <a:pt x="3051" y="9815"/>
                </a:cubicBezTo>
                <a:cubicBezTo>
                  <a:pt x="3231" y="9907"/>
                  <a:pt x="3400" y="10019"/>
                  <a:pt x="3542" y="10144"/>
                </a:cubicBezTo>
                <a:cubicBezTo>
                  <a:pt x="3635" y="10222"/>
                  <a:pt x="3765" y="10190"/>
                  <a:pt x="3825" y="10072"/>
                </a:cubicBezTo>
                <a:cubicBezTo>
                  <a:pt x="3967" y="9789"/>
                  <a:pt x="4148" y="9553"/>
                  <a:pt x="4350" y="9382"/>
                </a:cubicBezTo>
                <a:cubicBezTo>
                  <a:pt x="4416" y="9329"/>
                  <a:pt x="4507" y="9328"/>
                  <a:pt x="4562" y="9400"/>
                </a:cubicBezTo>
                <a:cubicBezTo>
                  <a:pt x="4638" y="9492"/>
                  <a:pt x="4623" y="9638"/>
                  <a:pt x="4541" y="9704"/>
                </a:cubicBezTo>
                <a:cubicBezTo>
                  <a:pt x="4170" y="10006"/>
                  <a:pt x="3885" y="10617"/>
                  <a:pt x="3820" y="11260"/>
                </a:cubicBezTo>
                <a:cubicBezTo>
                  <a:pt x="3776" y="11687"/>
                  <a:pt x="3836" y="12056"/>
                  <a:pt x="3989" y="12273"/>
                </a:cubicBezTo>
                <a:cubicBezTo>
                  <a:pt x="4043" y="12351"/>
                  <a:pt x="4055" y="12463"/>
                  <a:pt x="4001" y="12542"/>
                </a:cubicBezTo>
                <a:cubicBezTo>
                  <a:pt x="3968" y="12588"/>
                  <a:pt x="3924" y="12607"/>
                  <a:pt x="3875" y="12607"/>
                </a:cubicBezTo>
                <a:cubicBezTo>
                  <a:pt x="3831" y="12607"/>
                  <a:pt x="3788" y="12588"/>
                  <a:pt x="3755" y="12542"/>
                </a:cubicBezTo>
                <a:cubicBezTo>
                  <a:pt x="3531" y="12239"/>
                  <a:pt x="3438" y="11765"/>
                  <a:pt x="3493" y="11207"/>
                </a:cubicBezTo>
                <a:cubicBezTo>
                  <a:pt x="3503" y="11102"/>
                  <a:pt x="3520" y="11004"/>
                  <a:pt x="3542" y="10899"/>
                </a:cubicBezTo>
                <a:cubicBezTo>
                  <a:pt x="3569" y="10774"/>
                  <a:pt x="3537" y="10635"/>
                  <a:pt x="3455" y="10550"/>
                </a:cubicBezTo>
                <a:cubicBezTo>
                  <a:pt x="3122" y="10202"/>
                  <a:pt x="2472" y="9868"/>
                  <a:pt x="1801" y="9973"/>
                </a:cubicBezTo>
                <a:cubicBezTo>
                  <a:pt x="1774" y="9980"/>
                  <a:pt x="1746" y="9979"/>
                  <a:pt x="1719" y="9985"/>
                </a:cubicBezTo>
                <a:cubicBezTo>
                  <a:pt x="1113" y="10110"/>
                  <a:pt x="606" y="10616"/>
                  <a:pt x="355" y="11299"/>
                </a:cubicBezTo>
                <a:cubicBezTo>
                  <a:pt x="126" y="11930"/>
                  <a:pt x="0" y="12621"/>
                  <a:pt x="0" y="13351"/>
                </a:cubicBezTo>
                <a:cubicBezTo>
                  <a:pt x="0" y="16287"/>
                  <a:pt x="2063" y="18664"/>
                  <a:pt x="4606" y="18664"/>
                </a:cubicBezTo>
                <a:cubicBezTo>
                  <a:pt x="5899" y="18664"/>
                  <a:pt x="7073" y="18046"/>
                  <a:pt x="7908" y="17054"/>
                </a:cubicBezTo>
                <a:cubicBezTo>
                  <a:pt x="7957" y="17002"/>
                  <a:pt x="7946" y="16897"/>
                  <a:pt x="7880" y="16851"/>
                </a:cubicBezTo>
                <a:cubicBezTo>
                  <a:pt x="7766" y="16772"/>
                  <a:pt x="7661" y="16687"/>
                  <a:pt x="7563" y="16595"/>
                </a:cubicBezTo>
                <a:cubicBezTo>
                  <a:pt x="7503" y="16535"/>
                  <a:pt x="7477" y="16425"/>
                  <a:pt x="7521" y="16340"/>
                </a:cubicBezTo>
                <a:cubicBezTo>
                  <a:pt x="7575" y="16228"/>
                  <a:pt x="7690" y="16208"/>
                  <a:pt x="7766" y="16280"/>
                </a:cubicBezTo>
                <a:cubicBezTo>
                  <a:pt x="7952" y="16471"/>
                  <a:pt x="8651" y="17023"/>
                  <a:pt x="9289" y="17030"/>
                </a:cubicBezTo>
                <a:cubicBezTo>
                  <a:pt x="10009" y="17036"/>
                  <a:pt x="10599" y="16305"/>
                  <a:pt x="10599" y="15412"/>
                </a:cubicBezTo>
                <a:cubicBezTo>
                  <a:pt x="10599" y="15228"/>
                  <a:pt x="10571" y="15051"/>
                  <a:pt x="10527" y="14886"/>
                </a:cubicBezTo>
                <a:cubicBezTo>
                  <a:pt x="10374" y="14453"/>
                  <a:pt x="10080" y="14139"/>
                  <a:pt x="9649" y="13942"/>
                </a:cubicBezTo>
                <a:cubicBezTo>
                  <a:pt x="8716" y="13515"/>
                  <a:pt x="7390" y="13783"/>
                  <a:pt x="6615" y="14256"/>
                </a:cubicBezTo>
                <a:cubicBezTo>
                  <a:pt x="5846" y="14722"/>
                  <a:pt x="5343" y="15578"/>
                  <a:pt x="5338" y="15584"/>
                </a:cubicBezTo>
                <a:lnTo>
                  <a:pt x="5310" y="15630"/>
                </a:lnTo>
                <a:cubicBezTo>
                  <a:pt x="5261" y="15715"/>
                  <a:pt x="5152" y="15722"/>
                  <a:pt x="5097" y="15630"/>
                </a:cubicBezTo>
                <a:lnTo>
                  <a:pt x="5070" y="15584"/>
                </a:lnTo>
                <a:cubicBezTo>
                  <a:pt x="4442" y="14527"/>
                  <a:pt x="2920" y="14106"/>
                  <a:pt x="2046" y="14736"/>
                </a:cubicBezTo>
                <a:cubicBezTo>
                  <a:pt x="1970" y="14789"/>
                  <a:pt x="1872" y="14768"/>
                  <a:pt x="1823" y="14683"/>
                </a:cubicBezTo>
                <a:cubicBezTo>
                  <a:pt x="1768" y="14591"/>
                  <a:pt x="1791" y="14461"/>
                  <a:pt x="1872" y="14402"/>
                </a:cubicBezTo>
                <a:cubicBezTo>
                  <a:pt x="2773" y="13738"/>
                  <a:pt x="4213" y="14026"/>
                  <a:pt x="5043" y="14946"/>
                </a:cubicBezTo>
                <a:cubicBezTo>
                  <a:pt x="5136" y="15044"/>
                  <a:pt x="5271" y="15039"/>
                  <a:pt x="5353" y="14934"/>
                </a:cubicBezTo>
                <a:cubicBezTo>
                  <a:pt x="5593" y="14618"/>
                  <a:pt x="5981" y="14190"/>
                  <a:pt x="6467" y="13895"/>
                </a:cubicBezTo>
                <a:cubicBezTo>
                  <a:pt x="7323" y="13376"/>
                  <a:pt x="8732" y="13093"/>
                  <a:pt x="9763" y="13560"/>
                </a:cubicBezTo>
                <a:cubicBezTo>
                  <a:pt x="10052" y="13691"/>
                  <a:pt x="10292" y="13876"/>
                  <a:pt x="10478" y="14106"/>
                </a:cubicBezTo>
                <a:cubicBezTo>
                  <a:pt x="10489" y="14067"/>
                  <a:pt x="10506" y="14020"/>
                  <a:pt x="10517" y="13981"/>
                </a:cubicBezTo>
                <a:cubicBezTo>
                  <a:pt x="10446" y="12161"/>
                  <a:pt x="9840" y="11095"/>
                  <a:pt x="8634" y="10649"/>
                </a:cubicBezTo>
                <a:cubicBezTo>
                  <a:pt x="8547" y="10616"/>
                  <a:pt x="8491" y="10511"/>
                  <a:pt x="8513" y="10412"/>
                </a:cubicBezTo>
                <a:cubicBezTo>
                  <a:pt x="8535" y="10301"/>
                  <a:pt x="8628" y="10236"/>
                  <a:pt x="8721" y="10269"/>
                </a:cubicBezTo>
                <a:cubicBezTo>
                  <a:pt x="9289" y="10472"/>
                  <a:pt x="9735" y="10806"/>
                  <a:pt x="10074" y="11273"/>
                </a:cubicBezTo>
                <a:cubicBezTo>
                  <a:pt x="10139" y="11358"/>
                  <a:pt x="10254" y="11359"/>
                  <a:pt x="10309" y="11260"/>
                </a:cubicBezTo>
                <a:cubicBezTo>
                  <a:pt x="10483" y="10971"/>
                  <a:pt x="10599" y="10564"/>
                  <a:pt x="10599" y="10117"/>
                </a:cubicBezTo>
                <a:cubicBezTo>
                  <a:pt x="10599" y="9795"/>
                  <a:pt x="10538" y="9500"/>
                  <a:pt x="10440" y="9244"/>
                </a:cubicBezTo>
                <a:cubicBezTo>
                  <a:pt x="10435" y="9231"/>
                  <a:pt x="10429" y="9216"/>
                  <a:pt x="10423" y="9203"/>
                </a:cubicBezTo>
                <a:cubicBezTo>
                  <a:pt x="10423" y="9203"/>
                  <a:pt x="10423" y="9204"/>
                  <a:pt x="10423" y="9197"/>
                </a:cubicBezTo>
                <a:cubicBezTo>
                  <a:pt x="10401" y="9151"/>
                  <a:pt x="10386" y="9105"/>
                  <a:pt x="10358" y="9059"/>
                </a:cubicBezTo>
                <a:cubicBezTo>
                  <a:pt x="10336" y="9013"/>
                  <a:pt x="10315" y="8968"/>
                  <a:pt x="10299" y="8916"/>
                </a:cubicBezTo>
                <a:cubicBezTo>
                  <a:pt x="10135" y="8627"/>
                  <a:pt x="9867" y="8383"/>
                  <a:pt x="9518" y="8199"/>
                </a:cubicBezTo>
                <a:cubicBezTo>
                  <a:pt x="8868" y="7864"/>
                  <a:pt x="8082" y="7825"/>
                  <a:pt x="7558" y="8101"/>
                </a:cubicBezTo>
                <a:cubicBezTo>
                  <a:pt x="6952" y="8423"/>
                  <a:pt x="6505" y="9079"/>
                  <a:pt x="6390" y="9815"/>
                </a:cubicBezTo>
                <a:cubicBezTo>
                  <a:pt x="6314" y="10295"/>
                  <a:pt x="6352" y="11018"/>
                  <a:pt x="6953" y="11747"/>
                </a:cubicBezTo>
                <a:cubicBezTo>
                  <a:pt x="7018" y="11826"/>
                  <a:pt x="7024" y="11964"/>
                  <a:pt x="6953" y="12043"/>
                </a:cubicBezTo>
                <a:cubicBezTo>
                  <a:pt x="6920" y="12076"/>
                  <a:pt x="6882" y="12088"/>
                  <a:pt x="6844" y="12088"/>
                </a:cubicBezTo>
                <a:cubicBezTo>
                  <a:pt x="6800" y="12088"/>
                  <a:pt x="6762" y="12068"/>
                  <a:pt x="6729" y="12028"/>
                </a:cubicBezTo>
                <a:cubicBezTo>
                  <a:pt x="6178" y="11365"/>
                  <a:pt x="5949" y="10558"/>
                  <a:pt x="6074" y="9743"/>
                </a:cubicBezTo>
                <a:cubicBezTo>
                  <a:pt x="6102" y="9572"/>
                  <a:pt x="6139" y="9408"/>
                  <a:pt x="6194" y="9250"/>
                </a:cubicBezTo>
                <a:cubicBezTo>
                  <a:pt x="6248" y="9093"/>
                  <a:pt x="6238" y="8908"/>
                  <a:pt x="6156" y="8764"/>
                </a:cubicBezTo>
                <a:cubicBezTo>
                  <a:pt x="6145" y="8744"/>
                  <a:pt x="6139" y="8738"/>
                  <a:pt x="6139" y="8731"/>
                </a:cubicBezTo>
                <a:cubicBezTo>
                  <a:pt x="5932" y="8324"/>
                  <a:pt x="4863" y="6766"/>
                  <a:pt x="2718" y="7056"/>
                </a:cubicBezTo>
                <a:cubicBezTo>
                  <a:pt x="2620" y="7069"/>
                  <a:pt x="2527" y="6971"/>
                  <a:pt x="2538" y="6846"/>
                </a:cubicBezTo>
                <a:cubicBezTo>
                  <a:pt x="2543" y="6748"/>
                  <a:pt x="2609" y="6674"/>
                  <a:pt x="2691" y="6668"/>
                </a:cubicBezTo>
                <a:cubicBezTo>
                  <a:pt x="4650" y="6411"/>
                  <a:pt x="5904" y="7628"/>
                  <a:pt x="6390" y="8429"/>
                </a:cubicBezTo>
                <a:cubicBezTo>
                  <a:pt x="6445" y="8521"/>
                  <a:pt x="6560" y="8527"/>
                  <a:pt x="6625" y="8441"/>
                </a:cubicBezTo>
                <a:cubicBezTo>
                  <a:pt x="6849" y="8146"/>
                  <a:pt x="7122" y="7904"/>
                  <a:pt x="7439" y="7739"/>
                </a:cubicBezTo>
                <a:cubicBezTo>
                  <a:pt x="8039" y="7424"/>
                  <a:pt x="8928" y="7463"/>
                  <a:pt x="9654" y="7838"/>
                </a:cubicBezTo>
                <a:cubicBezTo>
                  <a:pt x="9916" y="7969"/>
                  <a:pt x="10134" y="8140"/>
                  <a:pt x="10314" y="8337"/>
                </a:cubicBezTo>
                <a:cubicBezTo>
                  <a:pt x="10330" y="8297"/>
                  <a:pt x="10347" y="8251"/>
                  <a:pt x="10363" y="8211"/>
                </a:cubicBezTo>
                <a:cubicBezTo>
                  <a:pt x="10511" y="7929"/>
                  <a:pt x="10599" y="7561"/>
                  <a:pt x="10599" y="7160"/>
                </a:cubicBezTo>
                <a:cubicBezTo>
                  <a:pt x="10599" y="6714"/>
                  <a:pt x="10489" y="6312"/>
                  <a:pt x="10309" y="6017"/>
                </a:cubicBezTo>
                <a:cubicBezTo>
                  <a:pt x="10303" y="6010"/>
                  <a:pt x="10304" y="6005"/>
                  <a:pt x="10299" y="5998"/>
                </a:cubicBezTo>
                <a:cubicBezTo>
                  <a:pt x="10206" y="5841"/>
                  <a:pt x="10041" y="5760"/>
                  <a:pt x="9883" y="5820"/>
                </a:cubicBezTo>
                <a:cubicBezTo>
                  <a:pt x="9675" y="5898"/>
                  <a:pt x="9462" y="5932"/>
                  <a:pt x="9255" y="5932"/>
                </a:cubicBezTo>
                <a:cubicBezTo>
                  <a:pt x="8949" y="5932"/>
                  <a:pt x="8660" y="5861"/>
                  <a:pt x="8436" y="5762"/>
                </a:cubicBezTo>
                <a:cubicBezTo>
                  <a:pt x="8360" y="5729"/>
                  <a:pt x="8311" y="5637"/>
                  <a:pt x="8327" y="5538"/>
                </a:cubicBezTo>
                <a:cubicBezTo>
                  <a:pt x="8344" y="5413"/>
                  <a:pt x="8453" y="5347"/>
                  <a:pt x="8546" y="5386"/>
                </a:cubicBezTo>
                <a:cubicBezTo>
                  <a:pt x="8960" y="5577"/>
                  <a:pt x="9589" y="5624"/>
                  <a:pt x="10053" y="5302"/>
                </a:cubicBezTo>
                <a:cubicBezTo>
                  <a:pt x="10086" y="5276"/>
                  <a:pt x="10118" y="5248"/>
                  <a:pt x="10150" y="5222"/>
                </a:cubicBezTo>
                <a:cubicBezTo>
                  <a:pt x="10259" y="5124"/>
                  <a:pt x="10347" y="4999"/>
                  <a:pt x="10413" y="4855"/>
                </a:cubicBezTo>
                <a:cubicBezTo>
                  <a:pt x="10522" y="4592"/>
                  <a:pt x="10592" y="4270"/>
                  <a:pt x="10592" y="3929"/>
                </a:cubicBezTo>
                <a:lnTo>
                  <a:pt x="10592" y="3922"/>
                </a:lnTo>
                <a:cubicBezTo>
                  <a:pt x="10592" y="3647"/>
                  <a:pt x="10511" y="3369"/>
                  <a:pt x="10363" y="3159"/>
                </a:cubicBezTo>
                <a:cubicBezTo>
                  <a:pt x="9840" y="2397"/>
                  <a:pt x="9190" y="2095"/>
                  <a:pt x="8426" y="2259"/>
                </a:cubicBezTo>
                <a:cubicBezTo>
                  <a:pt x="8344" y="2279"/>
                  <a:pt x="8262" y="2232"/>
                  <a:pt x="8235" y="2140"/>
                </a:cubicBezTo>
                <a:cubicBezTo>
                  <a:pt x="8197" y="2022"/>
                  <a:pt x="8258" y="1898"/>
                  <a:pt x="8361" y="1871"/>
                </a:cubicBezTo>
                <a:cubicBezTo>
                  <a:pt x="9087" y="1714"/>
                  <a:pt x="9736" y="1924"/>
                  <a:pt x="10282" y="2489"/>
                </a:cubicBezTo>
                <a:cubicBezTo>
                  <a:pt x="10353" y="2568"/>
                  <a:pt x="10468" y="2523"/>
                  <a:pt x="10490" y="2411"/>
                </a:cubicBezTo>
                <a:cubicBezTo>
                  <a:pt x="10506" y="2306"/>
                  <a:pt x="10522" y="2160"/>
                  <a:pt x="10517" y="1970"/>
                </a:cubicBezTo>
                <a:cubicBezTo>
                  <a:pt x="10495" y="886"/>
                  <a:pt x="10195" y="118"/>
                  <a:pt x="8885" y="13"/>
                </a:cubicBezTo>
                <a:cubicBezTo>
                  <a:pt x="8685" y="-3"/>
                  <a:pt x="8490" y="-4"/>
                  <a:pt x="8302" y="9"/>
                </a:cubicBezTo>
                <a:close/>
                <a:moveTo>
                  <a:pt x="13298" y="9"/>
                </a:moveTo>
                <a:cubicBezTo>
                  <a:pt x="13110" y="-4"/>
                  <a:pt x="12915" y="-3"/>
                  <a:pt x="12715" y="13"/>
                </a:cubicBezTo>
                <a:cubicBezTo>
                  <a:pt x="11405" y="118"/>
                  <a:pt x="11105" y="886"/>
                  <a:pt x="11083" y="1970"/>
                </a:cubicBezTo>
                <a:cubicBezTo>
                  <a:pt x="11078" y="2160"/>
                  <a:pt x="11094" y="2306"/>
                  <a:pt x="11110" y="2411"/>
                </a:cubicBezTo>
                <a:cubicBezTo>
                  <a:pt x="11132" y="2523"/>
                  <a:pt x="11247" y="2568"/>
                  <a:pt x="11318" y="2489"/>
                </a:cubicBezTo>
                <a:cubicBezTo>
                  <a:pt x="11864" y="1924"/>
                  <a:pt x="12513" y="1714"/>
                  <a:pt x="13239" y="1871"/>
                </a:cubicBezTo>
                <a:cubicBezTo>
                  <a:pt x="13342" y="1898"/>
                  <a:pt x="13403" y="2022"/>
                  <a:pt x="13365" y="2140"/>
                </a:cubicBezTo>
                <a:cubicBezTo>
                  <a:pt x="13338" y="2232"/>
                  <a:pt x="13256" y="2279"/>
                  <a:pt x="13174" y="2259"/>
                </a:cubicBezTo>
                <a:cubicBezTo>
                  <a:pt x="12410" y="2095"/>
                  <a:pt x="11760" y="2397"/>
                  <a:pt x="11237" y="3159"/>
                </a:cubicBezTo>
                <a:cubicBezTo>
                  <a:pt x="11089" y="3369"/>
                  <a:pt x="11008" y="3647"/>
                  <a:pt x="11008" y="3922"/>
                </a:cubicBezTo>
                <a:lnTo>
                  <a:pt x="11008" y="3929"/>
                </a:lnTo>
                <a:cubicBezTo>
                  <a:pt x="11008" y="4270"/>
                  <a:pt x="11078" y="4592"/>
                  <a:pt x="11187" y="4855"/>
                </a:cubicBezTo>
                <a:cubicBezTo>
                  <a:pt x="11253" y="4999"/>
                  <a:pt x="11341" y="5124"/>
                  <a:pt x="11450" y="5222"/>
                </a:cubicBezTo>
                <a:cubicBezTo>
                  <a:pt x="11482" y="5248"/>
                  <a:pt x="11514" y="5276"/>
                  <a:pt x="11547" y="5302"/>
                </a:cubicBezTo>
                <a:cubicBezTo>
                  <a:pt x="12011" y="5624"/>
                  <a:pt x="12640" y="5577"/>
                  <a:pt x="13054" y="5386"/>
                </a:cubicBezTo>
                <a:cubicBezTo>
                  <a:pt x="13147" y="5347"/>
                  <a:pt x="13256" y="5413"/>
                  <a:pt x="13273" y="5538"/>
                </a:cubicBezTo>
                <a:cubicBezTo>
                  <a:pt x="13289" y="5637"/>
                  <a:pt x="13240" y="5729"/>
                  <a:pt x="13164" y="5762"/>
                </a:cubicBezTo>
                <a:cubicBezTo>
                  <a:pt x="12940" y="5861"/>
                  <a:pt x="12651" y="5932"/>
                  <a:pt x="12345" y="5932"/>
                </a:cubicBezTo>
                <a:cubicBezTo>
                  <a:pt x="12138" y="5932"/>
                  <a:pt x="11925" y="5898"/>
                  <a:pt x="11717" y="5820"/>
                </a:cubicBezTo>
                <a:cubicBezTo>
                  <a:pt x="11559" y="5760"/>
                  <a:pt x="11394" y="5841"/>
                  <a:pt x="11301" y="5998"/>
                </a:cubicBezTo>
                <a:cubicBezTo>
                  <a:pt x="11296" y="6005"/>
                  <a:pt x="11297" y="6010"/>
                  <a:pt x="11291" y="6017"/>
                </a:cubicBezTo>
                <a:cubicBezTo>
                  <a:pt x="11111" y="6312"/>
                  <a:pt x="11001" y="6714"/>
                  <a:pt x="11001" y="7160"/>
                </a:cubicBezTo>
                <a:cubicBezTo>
                  <a:pt x="11001" y="7561"/>
                  <a:pt x="11089" y="7929"/>
                  <a:pt x="11237" y="8211"/>
                </a:cubicBezTo>
                <a:cubicBezTo>
                  <a:pt x="11253" y="8251"/>
                  <a:pt x="11270" y="8297"/>
                  <a:pt x="11286" y="8337"/>
                </a:cubicBezTo>
                <a:cubicBezTo>
                  <a:pt x="11466" y="8140"/>
                  <a:pt x="11684" y="7969"/>
                  <a:pt x="11946" y="7838"/>
                </a:cubicBezTo>
                <a:cubicBezTo>
                  <a:pt x="12672" y="7463"/>
                  <a:pt x="13561" y="7424"/>
                  <a:pt x="14161" y="7739"/>
                </a:cubicBezTo>
                <a:cubicBezTo>
                  <a:pt x="14478" y="7904"/>
                  <a:pt x="14751" y="8146"/>
                  <a:pt x="14975" y="8441"/>
                </a:cubicBezTo>
                <a:cubicBezTo>
                  <a:pt x="15040" y="8527"/>
                  <a:pt x="15155" y="8521"/>
                  <a:pt x="15210" y="8429"/>
                </a:cubicBezTo>
                <a:cubicBezTo>
                  <a:pt x="15696" y="7628"/>
                  <a:pt x="16950" y="6411"/>
                  <a:pt x="18909" y="6668"/>
                </a:cubicBezTo>
                <a:cubicBezTo>
                  <a:pt x="18991" y="6674"/>
                  <a:pt x="19057" y="6748"/>
                  <a:pt x="19062" y="6846"/>
                </a:cubicBezTo>
                <a:cubicBezTo>
                  <a:pt x="19073" y="6971"/>
                  <a:pt x="18980" y="7069"/>
                  <a:pt x="18882" y="7056"/>
                </a:cubicBezTo>
                <a:cubicBezTo>
                  <a:pt x="16737" y="6766"/>
                  <a:pt x="15668" y="8324"/>
                  <a:pt x="15461" y="8731"/>
                </a:cubicBezTo>
                <a:cubicBezTo>
                  <a:pt x="15461" y="8738"/>
                  <a:pt x="15455" y="8744"/>
                  <a:pt x="15444" y="8764"/>
                </a:cubicBezTo>
                <a:cubicBezTo>
                  <a:pt x="15362" y="8908"/>
                  <a:pt x="15352" y="9093"/>
                  <a:pt x="15406" y="9250"/>
                </a:cubicBezTo>
                <a:cubicBezTo>
                  <a:pt x="15461" y="9408"/>
                  <a:pt x="15498" y="9572"/>
                  <a:pt x="15526" y="9743"/>
                </a:cubicBezTo>
                <a:cubicBezTo>
                  <a:pt x="15651" y="10558"/>
                  <a:pt x="15422" y="11365"/>
                  <a:pt x="14871" y="12028"/>
                </a:cubicBezTo>
                <a:cubicBezTo>
                  <a:pt x="14838" y="12068"/>
                  <a:pt x="14800" y="12088"/>
                  <a:pt x="14756" y="12088"/>
                </a:cubicBezTo>
                <a:cubicBezTo>
                  <a:pt x="14718" y="12088"/>
                  <a:pt x="14680" y="12076"/>
                  <a:pt x="14647" y="12043"/>
                </a:cubicBezTo>
                <a:cubicBezTo>
                  <a:pt x="14576" y="11964"/>
                  <a:pt x="14582" y="11826"/>
                  <a:pt x="14647" y="11747"/>
                </a:cubicBezTo>
                <a:cubicBezTo>
                  <a:pt x="15248" y="11018"/>
                  <a:pt x="15286" y="10295"/>
                  <a:pt x="15210" y="9815"/>
                </a:cubicBezTo>
                <a:cubicBezTo>
                  <a:pt x="15095" y="9079"/>
                  <a:pt x="14648" y="8423"/>
                  <a:pt x="14042" y="8101"/>
                </a:cubicBezTo>
                <a:cubicBezTo>
                  <a:pt x="13518" y="7825"/>
                  <a:pt x="12732" y="7864"/>
                  <a:pt x="12082" y="8199"/>
                </a:cubicBezTo>
                <a:cubicBezTo>
                  <a:pt x="11733" y="8383"/>
                  <a:pt x="11465" y="8627"/>
                  <a:pt x="11301" y="8916"/>
                </a:cubicBezTo>
                <a:cubicBezTo>
                  <a:pt x="11285" y="8968"/>
                  <a:pt x="11264" y="9013"/>
                  <a:pt x="11242" y="9059"/>
                </a:cubicBezTo>
                <a:cubicBezTo>
                  <a:pt x="11214" y="9105"/>
                  <a:pt x="11199" y="9151"/>
                  <a:pt x="11177" y="9197"/>
                </a:cubicBezTo>
                <a:cubicBezTo>
                  <a:pt x="11177" y="9204"/>
                  <a:pt x="11177" y="9203"/>
                  <a:pt x="11177" y="9203"/>
                </a:cubicBezTo>
                <a:cubicBezTo>
                  <a:pt x="11171" y="9216"/>
                  <a:pt x="11165" y="9231"/>
                  <a:pt x="11160" y="9244"/>
                </a:cubicBezTo>
                <a:cubicBezTo>
                  <a:pt x="11062" y="9500"/>
                  <a:pt x="11001" y="9795"/>
                  <a:pt x="11001" y="10117"/>
                </a:cubicBezTo>
                <a:cubicBezTo>
                  <a:pt x="11001" y="10564"/>
                  <a:pt x="11117" y="10971"/>
                  <a:pt x="11291" y="11260"/>
                </a:cubicBezTo>
                <a:cubicBezTo>
                  <a:pt x="11346" y="11359"/>
                  <a:pt x="11461" y="11358"/>
                  <a:pt x="11526" y="11273"/>
                </a:cubicBezTo>
                <a:cubicBezTo>
                  <a:pt x="11865" y="10806"/>
                  <a:pt x="12311" y="10472"/>
                  <a:pt x="12879" y="10269"/>
                </a:cubicBezTo>
                <a:cubicBezTo>
                  <a:pt x="12972" y="10236"/>
                  <a:pt x="13065" y="10301"/>
                  <a:pt x="13087" y="10412"/>
                </a:cubicBezTo>
                <a:cubicBezTo>
                  <a:pt x="13109" y="10511"/>
                  <a:pt x="13053" y="10616"/>
                  <a:pt x="12966" y="10649"/>
                </a:cubicBezTo>
                <a:cubicBezTo>
                  <a:pt x="11760" y="11095"/>
                  <a:pt x="11154" y="12161"/>
                  <a:pt x="11083" y="13981"/>
                </a:cubicBezTo>
                <a:cubicBezTo>
                  <a:pt x="11094" y="14020"/>
                  <a:pt x="11111" y="14067"/>
                  <a:pt x="11122" y="14106"/>
                </a:cubicBezTo>
                <a:cubicBezTo>
                  <a:pt x="11308" y="13876"/>
                  <a:pt x="11548" y="13691"/>
                  <a:pt x="11837" y="13560"/>
                </a:cubicBezTo>
                <a:cubicBezTo>
                  <a:pt x="12868" y="13093"/>
                  <a:pt x="14277" y="13376"/>
                  <a:pt x="15133" y="13895"/>
                </a:cubicBezTo>
                <a:cubicBezTo>
                  <a:pt x="15619" y="14190"/>
                  <a:pt x="16007" y="14618"/>
                  <a:pt x="16247" y="14934"/>
                </a:cubicBezTo>
                <a:cubicBezTo>
                  <a:pt x="16329" y="15039"/>
                  <a:pt x="16465" y="15044"/>
                  <a:pt x="16557" y="14946"/>
                </a:cubicBezTo>
                <a:cubicBezTo>
                  <a:pt x="17387" y="14026"/>
                  <a:pt x="18827" y="13738"/>
                  <a:pt x="19728" y="14402"/>
                </a:cubicBezTo>
                <a:cubicBezTo>
                  <a:pt x="19809" y="14461"/>
                  <a:pt x="19832" y="14591"/>
                  <a:pt x="19777" y="14683"/>
                </a:cubicBezTo>
                <a:cubicBezTo>
                  <a:pt x="19728" y="14768"/>
                  <a:pt x="19630" y="14789"/>
                  <a:pt x="19554" y="14736"/>
                </a:cubicBezTo>
                <a:cubicBezTo>
                  <a:pt x="18680" y="14106"/>
                  <a:pt x="17158" y="14527"/>
                  <a:pt x="16530" y="15584"/>
                </a:cubicBezTo>
                <a:lnTo>
                  <a:pt x="16503" y="15630"/>
                </a:lnTo>
                <a:cubicBezTo>
                  <a:pt x="16448" y="15722"/>
                  <a:pt x="16339" y="15715"/>
                  <a:pt x="16290" y="15630"/>
                </a:cubicBezTo>
                <a:lnTo>
                  <a:pt x="16262" y="15584"/>
                </a:lnTo>
                <a:cubicBezTo>
                  <a:pt x="16257" y="15578"/>
                  <a:pt x="15754" y="14722"/>
                  <a:pt x="14985" y="14256"/>
                </a:cubicBezTo>
                <a:cubicBezTo>
                  <a:pt x="14210" y="13783"/>
                  <a:pt x="12884" y="13515"/>
                  <a:pt x="11951" y="13942"/>
                </a:cubicBezTo>
                <a:cubicBezTo>
                  <a:pt x="11520" y="14139"/>
                  <a:pt x="11226" y="14453"/>
                  <a:pt x="11073" y="14886"/>
                </a:cubicBezTo>
                <a:cubicBezTo>
                  <a:pt x="11029" y="15051"/>
                  <a:pt x="11001" y="15228"/>
                  <a:pt x="11001" y="15412"/>
                </a:cubicBezTo>
                <a:cubicBezTo>
                  <a:pt x="11001" y="16305"/>
                  <a:pt x="11591" y="17036"/>
                  <a:pt x="12311" y="17030"/>
                </a:cubicBezTo>
                <a:cubicBezTo>
                  <a:pt x="12949" y="17023"/>
                  <a:pt x="13648" y="16471"/>
                  <a:pt x="13834" y="16280"/>
                </a:cubicBezTo>
                <a:cubicBezTo>
                  <a:pt x="13910" y="16208"/>
                  <a:pt x="14025" y="16228"/>
                  <a:pt x="14079" y="16340"/>
                </a:cubicBezTo>
                <a:cubicBezTo>
                  <a:pt x="14123" y="16425"/>
                  <a:pt x="14097" y="16535"/>
                  <a:pt x="14037" y="16595"/>
                </a:cubicBezTo>
                <a:cubicBezTo>
                  <a:pt x="13939" y="16686"/>
                  <a:pt x="13834" y="16772"/>
                  <a:pt x="13720" y="16851"/>
                </a:cubicBezTo>
                <a:cubicBezTo>
                  <a:pt x="13654" y="16897"/>
                  <a:pt x="13643" y="17002"/>
                  <a:pt x="13692" y="17054"/>
                </a:cubicBezTo>
                <a:cubicBezTo>
                  <a:pt x="14527" y="18046"/>
                  <a:pt x="15701" y="18664"/>
                  <a:pt x="16994" y="18664"/>
                </a:cubicBezTo>
                <a:cubicBezTo>
                  <a:pt x="19537" y="18664"/>
                  <a:pt x="21600" y="16287"/>
                  <a:pt x="21600" y="13351"/>
                </a:cubicBezTo>
                <a:cubicBezTo>
                  <a:pt x="21600" y="12621"/>
                  <a:pt x="21474" y="11930"/>
                  <a:pt x="21245" y="11299"/>
                </a:cubicBezTo>
                <a:cubicBezTo>
                  <a:pt x="20994" y="10616"/>
                  <a:pt x="20487" y="10110"/>
                  <a:pt x="19881" y="9985"/>
                </a:cubicBezTo>
                <a:cubicBezTo>
                  <a:pt x="19854" y="9979"/>
                  <a:pt x="19826" y="9980"/>
                  <a:pt x="19799" y="9973"/>
                </a:cubicBezTo>
                <a:cubicBezTo>
                  <a:pt x="19128" y="9868"/>
                  <a:pt x="18478" y="10202"/>
                  <a:pt x="18145" y="10550"/>
                </a:cubicBezTo>
                <a:cubicBezTo>
                  <a:pt x="18063" y="10635"/>
                  <a:pt x="18031" y="10774"/>
                  <a:pt x="18058" y="10899"/>
                </a:cubicBezTo>
                <a:cubicBezTo>
                  <a:pt x="18080" y="11004"/>
                  <a:pt x="18097" y="11102"/>
                  <a:pt x="18107" y="11207"/>
                </a:cubicBezTo>
                <a:cubicBezTo>
                  <a:pt x="18162" y="11765"/>
                  <a:pt x="18069" y="12239"/>
                  <a:pt x="17845" y="12542"/>
                </a:cubicBezTo>
                <a:cubicBezTo>
                  <a:pt x="17812" y="12588"/>
                  <a:pt x="17769" y="12607"/>
                  <a:pt x="17725" y="12607"/>
                </a:cubicBezTo>
                <a:cubicBezTo>
                  <a:pt x="17676" y="12607"/>
                  <a:pt x="17632" y="12588"/>
                  <a:pt x="17599" y="12542"/>
                </a:cubicBezTo>
                <a:cubicBezTo>
                  <a:pt x="17545" y="12463"/>
                  <a:pt x="17557" y="12351"/>
                  <a:pt x="17611" y="12273"/>
                </a:cubicBezTo>
                <a:cubicBezTo>
                  <a:pt x="17764" y="12056"/>
                  <a:pt x="17824" y="11687"/>
                  <a:pt x="17780" y="11260"/>
                </a:cubicBezTo>
                <a:cubicBezTo>
                  <a:pt x="17715" y="10617"/>
                  <a:pt x="17430" y="10006"/>
                  <a:pt x="17059" y="9704"/>
                </a:cubicBezTo>
                <a:cubicBezTo>
                  <a:pt x="16977" y="9638"/>
                  <a:pt x="16962" y="9492"/>
                  <a:pt x="17038" y="9400"/>
                </a:cubicBezTo>
                <a:cubicBezTo>
                  <a:pt x="17093" y="9328"/>
                  <a:pt x="17184" y="9329"/>
                  <a:pt x="17250" y="9382"/>
                </a:cubicBezTo>
                <a:cubicBezTo>
                  <a:pt x="17452" y="9553"/>
                  <a:pt x="17633" y="9789"/>
                  <a:pt x="17775" y="10072"/>
                </a:cubicBezTo>
                <a:cubicBezTo>
                  <a:pt x="17835" y="10190"/>
                  <a:pt x="17965" y="10222"/>
                  <a:pt x="18058" y="10144"/>
                </a:cubicBezTo>
                <a:cubicBezTo>
                  <a:pt x="18200" y="10019"/>
                  <a:pt x="18369" y="9907"/>
                  <a:pt x="18549" y="9815"/>
                </a:cubicBezTo>
                <a:cubicBezTo>
                  <a:pt x="18844" y="9664"/>
                  <a:pt x="19308" y="9500"/>
                  <a:pt x="19849" y="9585"/>
                </a:cubicBezTo>
                <a:cubicBezTo>
                  <a:pt x="20116" y="9624"/>
                  <a:pt x="20421" y="9729"/>
                  <a:pt x="20732" y="9953"/>
                </a:cubicBezTo>
                <a:cubicBezTo>
                  <a:pt x="20852" y="10038"/>
                  <a:pt x="21005" y="9978"/>
                  <a:pt x="21059" y="9827"/>
                </a:cubicBezTo>
                <a:cubicBezTo>
                  <a:pt x="21114" y="9670"/>
                  <a:pt x="21157" y="9492"/>
                  <a:pt x="21174" y="9302"/>
                </a:cubicBezTo>
                <a:cubicBezTo>
                  <a:pt x="21321" y="8480"/>
                  <a:pt x="21005" y="6917"/>
                  <a:pt x="20268" y="5524"/>
                </a:cubicBezTo>
                <a:cubicBezTo>
                  <a:pt x="19237" y="3724"/>
                  <a:pt x="18097" y="3160"/>
                  <a:pt x="17562" y="3015"/>
                </a:cubicBezTo>
                <a:cubicBezTo>
                  <a:pt x="17425" y="2982"/>
                  <a:pt x="17299" y="3101"/>
                  <a:pt x="17294" y="3272"/>
                </a:cubicBezTo>
                <a:cubicBezTo>
                  <a:pt x="17294" y="3403"/>
                  <a:pt x="17277" y="3534"/>
                  <a:pt x="17250" y="3666"/>
                </a:cubicBezTo>
                <a:cubicBezTo>
                  <a:pt x="17157" y="4139"/>
                  <a:pt x="16928" y="4559"/>
                  <a:pt x="16622" y="4822"/>
                </a:cubicBezTo>
                <a:cubicBezTo>
                  <a:pt x="16529" y="4907"/>
                  <a:pt x="16486" y="5046"/>
                  <a:pt x="16513" y="5177"/>
                </a:cubicBezTo>
                <a:cubicBezTo>
                  <a:pt x="16557" y="5387"/>
                  <a:pt x="16563" y="5590"/>
                  <a:pt x="16525" y="5774"/>
                </a:cubicBezTo>
                <a:cubicBezTo>
                  <a:pt x="16509" y="5866"/>
                  <a:pt x="16443" y="5926"/>
                  <a:pt x="16366" y="5926"/>
                </a:cubicBezTo>
                <a:cubicBezTo>
                  <a:pt x="16344" y="5926"/>
                  <a:pt x="16328" y="5919"/>
                  <a:pt x="16307" y="5912"/>
                </a:cubicBezTo>
                <a:cubicBezTo>
                  <a:pt x="16225" y="5873"/>
                  <a:pt x="16191" y="5768"/>
                  <a:pt x="16208" y="5670"/>
                </a:cubicBezTo>
                <a:cubicBezTo>
                  <a:pt x="16257" y="5387"/>
                  <a:pt x="16169" y="5033"/>
                  <a:pt x="15962" y="4678"/>
                </a:cubicBezTo>
                <a:cubicBezTo>
                  <a:pt x="15651" y="4146"/>
                  <a:pt x="15166" y="3770"/>
                  <a:pt x="14719" y="3711"/>
                </a:cubicBezTo>
                <a:cubicBezTo>
                  <a:pt x="14615" y="3704"/>
                  <a:pt x="14548" y="3587"/>
                  <a:pt x="14576" y="3463"/>
                </a:cubicBezTo>
                <a:cubicBezTo>
                  <a:pt x="14597" y="3371"/>
                  <a:pt x="14675" y="3310"/>
                  <a:pt x="14756" y="3323"/>
                </a:cubicBezTo>
                <a:cubicBezTo>
                  <a:pt x="15291" y="3389"/>
                  <a:pt x="15870" y="3830"/>
                  <a:pt x="16230" y="4448"/>
                </a:cubicBezTo>
                <a:cubicBezTo>
                  <a:pt x="16274" y="4527"/>
                  <a:pt x="16372" y="4546"/>
                  <a:pt x="16438" y="4487"/>
                </a:cubicBezTo>
                <a:cubicBezTo>
                  <a:pt x="16673" y="4283"/>
                  <a:pt x="16853" y="3948"/>
                  <a:pt x="16929" y="3567"/>
                </a:cubicBezTo>
                <a:cubicBezTo>
                  <a:pt x="16995" y="3232"/>
                  <a:pt x="16973" y="2877"/>
                  <a:pt x="16874" y="2528"/>
                </a:cubicBezTo>
                <a:cubicBezTo>
                  <a:pt x="16771" y="2167"/>
                  <a:pt x="16579" y="1852"/>
                  <a:pt x="16344" y="1602"/>
                </a:cubicBezTo>
                <a:cubicBezTo>
                  <a:pt x="15657" y="867"/>
                  <a:pt x="14618" y="101"/>
                  <a:pt x="13298" y="9"/>
                </a:cubicBezTo>
                <a:close/>
                <a:moveTo>
                  <a:pt x="10805" y="16504"/>
                </a:moveTo>
                <a:cubicBezTo>
                  <a:pt x="10505" y="17122"/>
                  <a:pt x="9959" y="17535"/>
                  <a:pt x="9337" y="17535"/>
                </a:cubicBezTo>
                <a:cubicBezTo>
                  <a:pt x="9119" y="17535"/>
                  <a:pt x="8901" y="17481"/>
                  <a:pt x="8704" y="17383"/>
                </a:cubicBezTo>
                <a:cubicBezTo>
                  <a:pt x="8524" y="17298"/>
                  <a:pt x="8317" y="17338"/>
                  <a:pt x="8181" y="17496"/>
                </a:cubicBezTo>
                <a:cubicBezTo>
                  <a:pt x="7247" y="18560"/>
                  <a:pt x="5976" y="19177"/>
                  <a:pt x="4656" y="19177"/>
                </a:cubicBezTo>
                <a:cubicBezTo>
                  <a:pt x="4355" y="19177"/>
                  <a:pt x="4060" y="19144"/>
                  <a:pt x="3771" y="19085"/>
                </a:cubicBezTo>
                <a:cubicBezTo>
                  <a:pt x="4518" y="20590"/>
                  <a:pt x="5883" y="21596"/>
                  <a:pt x="7444" y="21596"/>
                </a:cubicBezTo>
                <a:cubicBezTo>
                  <a:pt x="8644" y="21596"/>
                  <a:pt x="9693" y="20997"/>
                  <a:pt x="10467" y="20031"/>
                </a:cubicBezTo>
                <a:cubicBezTo>
                  <a:pt x="10560" y="19913"/>
                  <a:pt x="10685" y="19855"/>
                  <a:pt x="10810" y="19855"/>
                </a:cubicBezTo>
                <a:cubicBezTo>
                  <a:pt x="10936" y="19855"/>
                  <a:pt x="11062" y="19913"/>
                  <a:pt x="11155" y="20031"/>
                </a:cubicBezTo>
                <a:cubicBezTo>
                  <a:pt x="11930" y="20997"/>
                  <a:pt x="12978" y="21596"/>
                  <a:pt x="14178" y="21596"/>
                </a:cubicBezTo>
                <a:cubicBezTo>
                  <a:pt x="15739" y="21596"/>
                  <a:pt x="17102" y="20590"/>
                  <a:pt x="17850" y="19085"/>
                </a:cubicBezTo>
                <a:cubicBezTo>
                  <a:pt x="17566" y="19144"/>
                  <a:pt x="17272" y="19177"/>
                  <a:pt x="16967" y="19177"/>
                </a:cubicBezTo>
                <a:cubicBezTo>
                  <a:pt x="15630" y="19177"/>
                  <a:pt x="14357" y="18560"/>
                  <a:pt x="13430" y="17496"/>
                </a:cubicBezTo>
                <a:cubicBezTo>
                  <a:pt x="13288" y="17332"/>
                  <a:pt x="13086" y="17291"/>
                  <a:pt x="12906" y="17383"/>
                </a:cubicBezTo>
                <a:cubicBezTo>
                  <a:pt x="12704" y="17481"/>
                  <a:pt x="12492" y="17535"/>
                  <a:pt x="12273" y="17535"/>
                </a:cubicBezTo>
                <a:cubicBezTo>
                  <a:pt x="11651" y="17535"/>
                  <a:pt x="11105" y="17122"/>
                  <a:pt x="10805" y="16504"/>
                </a:cubicBezTo>
                <a:close/>
              </a:path>
            </a:pathLst>
          </a:custGeom>
          <a:solidFill>
            <a:srgbClr val="A7A7A7"/>
          </a:solidFill>
          <a:ln w="25400">
            <a:solidFill>
              <a:srgbClr val="000000"/>
            </a:solidFill>
          </a:ln>
          <a:effectLst>
            <a:outerShdw blurRad="38100" dist="23000" dir="5400000" rotWithShape="0">
              <a:srgbClr val="000000">
                <a:alpha val="35000"/>
              </a:srgbClr>
            </a:outerShdw>
          </a:effectLst>
        </p:spPr>
        <p:txBody>
          <a:bodyPr lIns="45718" tIns="45718" rIns="45718" bIns="45718" anchor="ctr"/>
          <a:lstStyle/>
          <a:p>
            <a:pPr>
              <a:defRPr>
                <a:latin typeface="+mn-lt"/>
                <a:ea typeface="+mn-ea"/>
                <a:cs typeface="+mn-cs"/>
                <a:sym typeface="Helvetica Neue"/>
              </a:defRPr>
            </a:pPr>
            <a:endParaRPr/>
          </a:p>
        </p:txBody>
      </p:sp>
      <p:grpSp>
        <p:nvGrpSpPr>
          <p:cNvPr id="1812" name="Difficulties with hand to eye coordination"/>
          <p:cNvGrpSpPr/>
          <p:nvPr/>
        </p:nvGrpSpPr>
        <p:grpSpPr>
          <a:xfrm>
            <a:off x="3169521" y="3231551"/>
            <a:ext cx="4157276" cy="2317395"/>
            <a:chOff x="0" y="0"/>
            <a:chExt cx="4157274" cy="2317393"/>
          </a:xfrm>
        </p:grpSpPr>
        <p:sp>
          <p:nvSpPr>
            <p:cNvPr id="1810" name="Rounded Rectangle"/>
            <p:cNvSpPr/>
            <p:nvPr/>
          </p:nvSpPr>
          <p:spPr>
            <a:xfrm>
              <a:off x="0" y="-1"/>
              <a:ext cx="4157276" cy="2317395"/>
            </a:xfrm>
            <a:prstGeom prst="roundRect">
              <a:avLst>
                <a:gd name="adj" fmla="val 15405"/>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811" name="Difficulties with hand to eye coordination"/>
            <p:cNvSpPr txBox="1"/>
            <p:nvPr/>
          </p:nvSpPr>
          <p:spPr>
            <a:xfrm>
              <a:off x="117259" y="149072"/>
              <a:ext cx="3922757" cy="2019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Difficulties with hand to eye coordination</a:t>
              </a:r>
            </a:p>
          </p:txBody>
        </p:sp>
      </p:grpSp>
      <p:grpSp>
        <p:nvGrpSpPr>
          <p:cNvPr id="1815" name="Difficulties with coordination, movement, balance"/>
          <p:cNvGrpSpPr/>
          <p:nvPr/>
        </p:nvGrpSpPr>
        <p:grpSpPr>
          <a:xfrm>
            <a:off x="16149409" y="3231551"/>
            <a:ext cx="5474235" cy="2317395"/>
            <a:chOff x="0" y="0"/>
            <a:chExt cx="5474234" cy="2317393"/>
          </a:xfrm>
        </p:grpSpPr>
        <p:sp>
          <p:nvSpPr>
            <p:cNvPr id="1813" name="Rounded Rectangle"/>
            <p:cNvSpPr/>
            <p:nvPr/>
          </p:nvSpPr>
          <p:spPr>
            <a:xfrm>
              <a:off x="-1" y="-1"/>
              <a:ext cx="5474235" cy="2317395"/>
            </a:xfrm>
            <a:prstGeom prst="roundRect">
              <a:avLst>
                <a:gd name="adj" fmla="val 20261"/>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814" name="Difficulties with coordination, movement, balance"/>
            <p:cNvSpPr txBox="1"/>
            <p:nvPr/>
          </p:nvSpPr>
          <p:spPr>
            <a:xfrm>
              <a:off x="150219" y="149072"/>
              <a:ext cx="5173794" cy="2019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Difficulties with coordination, movement, balance </a:t>
              </a:r>
            </a:p>
          </p:txBody>
        </p:sp>
      </p:grpSp>
      <p:grpSp>
        <p:nvGrpSpPr>
          <p:cNvPr id="1818" name="Creativity"/>
          <p:cNvGrpSpPr/>
          <p:nvPr/>
        </p:nvGrpSpPr>
        <p:grpSpPr>
          <a:xfrm>
            <a:off x="16986887" y="6679141"/>
            <a:ext cx="4157276" cy="2317395"/>
            <a:chOff x="0" y="0"/>
            <a:chExt cx="4157274" cy="2317393"/>
          </a:xfrm>
        </p:grpSpPr>
        <p:sp>
          <p:nvSpPr>
            <p:cNvPr id="1816" name="Rounded Rectangle"/>
            <p:cNvSpPr/>
            <p:nvPr/>
          </p:nvSpPr>
          <p:spPr>
            <a:xfrm>
              <a:off x="0" y="-1"/>
              <a:ext cx="4157276" cy="2317395"/>
            </a:xfrm>
            <a:prstGeom prst="roundRect">
              <a:avLst>
                <a:gd name="adj" fmla="val 15405"/>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817" name="Creativity"/>
            <p:cNvSpPr txBox="1"/>
            <p:nvPr/>
          </p:nvSpPr>
          <p:spPr>
            <a:xfrm>
              <a:off x="117259" y="796772"/>
              <a:ext cx="3922757" cy="7238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Creativity </a:t>
              </a:r>
            </a:p>
          </p:txBody>
        </p:sp>
      </p:grpSp>
      <p:grpSp>
        <p:nvGrpSpPr>
          <p:cNvPr id="1821" name="Good strategic thinking"/>
          <p:cNvGrpSpPr/>
          <p:nvPr/>
        </p:nvGrpSpPr>
        <p:grpSpPr>
          <a:xfrm>
            <a:off x="1784653" y="6679141"/>
            <a:ext cx="4157276" cy="2317395"/>
            <a:chOff x="0" y="0"/>
            <a:chExt cx="4157275" cy="2317393"/>
          </a:xfrm>
        </p:grpSpPr>
        <p:sp>
          <p:nvSpPr>
            <p:cNvPr id="1819" name="Rounded Rectangle"/>
            <p:cNvSpPr/>
            <p:nvPr/>
          </p:nvSpPr>
          <p:spPr>
            <a:xfrm>
              <a:off x="0" y="-1"/>
              <a:ext cx="4157276" cy="2317395"/>
            </a:xfrm>
            <a:prstGeom prst="roundRect">
              <a:avLst>
                <a:gd name="adj" fmla="val 15405"/>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820" name="Good strategic thinking"/>
            <p:cNvSpPr txBox="1"/>
            <p:nvPr/>
          </p:nvSpPr>
          <p:spPr>
            <a:xfrm>
              <a:off x="117260" y="472922"/>
              <a:ext cx="3922755" cy="13715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Good strategic thinking</a:t>
              </a:r>
            </a:p>
          </p:txBody>
        </p:sp>
      </p:grpSp>
      <p:grpSp>
        <p:nvGrpSpPr>
          <p:cNvPr id="1824" name="Good problem solver"/>
          <p:cNvGrpSpPr/>
          <p:nvPr/>
        </p:nvGrpSpPr>
        <p:grpSpPr>
          <a:xfrm>
            <a:off x="15134975" y="10126733"/>
            <a:ext cx="4157277" cy="2317392"/>
            <a:chOff x="0" y="0"/>
            <a:chExt cx="4157275" cy="2317391"/>
          </a:xfrm>
        </p:grpSpPr>
        <p:sp>
          <p:nvSpPr>
            <p:cNvPr id="1822" name="Rounded Rectangle"/>
            <p:cNvSpPr/>
            <p:nvPr/>
          </p:nvSpPr>
          <p:spPr>
            <a:xfrm>
              <a:off x="0" y="0"/>
              <a:ext cx="4157276" cy="2317392"/>
            </a:xfrm>
            <a:prstGeom prst="roundRect">
              <a:avLst>
                <a:gd name="adj" fmla="val 15405"/>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823" name="Good problem solver"/>
            <p:cNvSpPr txBox="1"/>
            <p:nvPr/>
          </p:nvSpPr>
          <p:spPr>
            <a:xfrm>
              <a:off x="117260" y="472922"/>
              <a:ext cx="3922755" cy="13715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Good problem solver</a:t>
              </a:r>
            </a:p>
          </p:txBody>
        </p:sp>
      </p:grpSp>
      <p:grpSp>
        <p:nvGrpSpPr>
          <p:cNvPr id="1827" name="Struggles with executive functioning"/>
          <p:cNvGrpSpPr/>
          <p:nvPr/>
        </p:nvGrpSpPr>
        <p:grpSpPr>
          <a:xfrm>
            <a:off x="3958525" y="10126733"/>
            <a:ext cx="4157276" cy="2317392"/>
            <a:chOff x="0" y="0"/>
            <a:chExt cx="4157275" cy="2317391"/>
          </a:xfrm>
        </p:grpSpPr>
        <p:sp>
          <p:nvSpPr>
            <p:cNvPr id="1825" name="Rounded Rectangle"/>
            <p:cNvSpPr/>
            <p:nvPr/>
          </p:nvSpPr>
          <p:spPr>
            <a:xfrm>
              <a:off x="0" y="0"/>
              <a:ext cx="4157276" cy="2317392"/>
            </a:xfrm>
            <a:prstGeom prst="roundRect">
              <a:avLst>
                <a:gd name="adj" fmla="val 15405"/>
              </a:avLst>
            </a:prstGeom>
            <a:solidFill>
              <a:srgbClr val="FFFFFF"/>
            </a:solidFill>
            <a:ln w="25400" cap="flat">
              <a:solidFill>
                <a:srgbClr val="000000"/>
              </a:solidFill>
              <a:prstDash val="solid"/>
              <a:round/>
            </a:ln>
            <a:effectLst>
              <a:outerShdw blurRad="38100" dist="23000" dir="5400000" rotWithShape="0">
                <a:srgbClr val="000000">
                  <a:alpha val="35000"/>
                </a:srgbClr>
              </a:outerShdw>
            </a:effectLst>
          </p:spPr>
          <p:txBody>
            <a:bodyPr wrap="square" lIns="45718" tIns="45718" rIns="45718" bIns="45718" numCol="1" anchor="ctr">
              <a:noAutofit/>
            </a:bodyPr>
            <a:lstStyle/>
            <a:p>
              <a:pPr>
                <a:defRPr sz="4300">
                  <a:latin typeface="+mn-lt"/>
                  <a:ea typeface="+mn-ea"/>
                  <a:cs typeface="+mn-cs"/>
                  <a:sym typeface="Helvetica Neue"/>
                </a:defRPr>
              </a:pPr>
              <a:endParaRPr/>
            </a:p>
          </p:txBody>
        </p:sp>
        <p:sp>
          <p:nvSpPr>
            <p:cNvPr id="1826" name="Struggles with executive functioning"/>
            <p:cNvSpPr txBox="1"/>
            <p:nvPr/>
          </p:nvSpPr>
          <p:spPr>
            <a:xfrm>
              <a:off x="117260" y="149072"/>
              <a:ext cx="3922755" cy="201924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defRPr sz="4300">
                  <a:latin typeface="+mn-lt"/>
                  <a:ea typeface="+mn-ea"/>
                  <a:cs typeface="+mn-cs"/>
                  <a:sym typeface="Helvetica Neue"/>
                </a:defRPr>
              </a:lvl1pPr>
            </a:lstStyle>
            <a:p>
              <a:r>
                <a:t>Struggles with executive functioning </a:t>
              </a:r>
            </a:p>
          </p:txBody>
        </p:sp>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hueOff val="126198"/>
                <a:satOff val="21568"/>
                <a:lumOff val="11156"/>
              </a:schemeClr>
            </a:gs>
            <a:gs pos="35000">
              <a:srgbClr val="DEE9FF"/>
            </a:gs>
            <a:gs pos="100000">
              <a:schemeClr val="accent4">
                <a:hueOff val="179405"/>
                <a:satOff val="21568"/>
                <a:lumOff val="17508"/>
              </a:schemeClr>
            </a:gs>
          </a:gsLst>
          <a:lin ang="16200000" scaled="0"/>
        </a:gradFill>
        <a:effectLst/>
      </p:bgPr>
    </p:bg>
    <p:spTree>
      <p:nvGrpSpPr>
        <p:cNvPr id="1" name=""/>
        <p:cNvGrpSpPr/>
        <p:nvPr/>
      </p:nvGrpSpPr>
      <p:grpSpPr>
        <a:xfrm>
          <a:off x="0" y="0"/>
          <a:ext cx="0" cy="0"/>
          <a:chOff x="0" y="0"/>
          <a:chExt cx="0" cy="0"/>
        </a:xfrm>
      </p:grpSpPr>
      <p:sp>
        <p:nvSpPr>
          <p:cNvPr id="1831" name="Introspection &amp; Emotions"/>
          <p:cNvSpPr txBox="1">
            <a:spLocks noGrp="1"/>
          </p:cNvSpPr>
          <p:nvPr>
            <p:ph type="title" idx="4294967295"/>
          </p:nvPr>
        </p:nvSpPr>
        <p:spPr>
          <a:xfrm>
            <a:off x="2237950" y="797048"/>
            <a:ext cx="19000304" cy="1848949"/>
          </a:xfrm>
          <a:prstGeom prst="rect">
            <a:avLst/>
          </a:prstGeom>
        </p:spPr>
        <p:txBody>
          <a:bodyPr lIns="108854" tIns="108854" rIns="108854" bIns="108854" anchor="ctr"/>
          <a:lstStyle>
            <a:lvl1pPr defTabSz="1088547">
              <a:defRPr sz="7600">
                <a:solidFill>
                  <a:srgbClr val="535353"/>
                </a:solidFill>
                <a:latin typeface="Avenir Heavy"/>
                <a:ea typeface="Avenir Heavy"/>
                <a:cs typeface="Avenir Heavy"/>
                <a:sym typeface="Avenir Heavy"/>
              </a:defRPr>
            </a:lvl1pPr>
          </a:lstStyle>
          <a:p>
            <a:r>
              <a:t>Emotions &amp; Empathy </a:t>
            </a:r>
          </a:p>
        </p:txBody>
      </p:sp>
      <p:pic>
        <p:nvPicPr>
          <p:cNvPr id="1832" name="autistic empathy infogram.JPG" descr="autistic empathy infogram.JPG"/>
          <p:cNvPicPr>
            <a:picLocks noChangeAspect="1"/>
          </p:cNvPicPr>
          <p:nvPr/>
        </p:nvPicPr>
        <p:blipFill>
          <a:blip r:embed="rId3"/>
          <a:stretch>
            <a:fillRect/>
          </a:stretch>
        </p:blipFill>
        <p:spPr>
          <a:xfrm>
            <a:off x="14338338" y="3480003"/>
            <a:ext cx="8540461" cy="8686590"/>
          </a:xfrm>
          <a:prstGeom prst="rect">
            <a:avLst/>
          </a:prstGeom>
          <a:ln w="12700">
            <a:miter lim="400000"/>
          </a:ln>
        </p:spPr>
      </p:pic>
      <p:sp>
        <p:nvSpPr>
          <p:cNvPr id="1833" name="Stepping outside the medical model…"/>
          <p:cNvSpPr txBox="1"/>
          <p:nvPr/>
        </p:nvSpPr>
        <p:spPr>
          <a:xfrm>
            <a:off x="2099635" y="2985748"/>
            <a:ext cx="11951638" cy="96750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08854" tIns="108854" rIns="108854" bIns="108854" anchor="ctr">
            <a:normAutofit/>
          </a:bodyPr>
          <a:lstStyle/>
          <a:p>
            <a:pPr marL="381000" indent="-381000" algn="l" defTabSz="968805">
              <a:lnSpc>
                <a:spcPct val="150000"/>
              </a:lnSpc>
              <a:spcBef>
                <a:spcPts val="1200"/>
              </a:spcBef>
              <a:buSzPct val="100000"/>
              <a:buChar char="•"/>
              <a:defRPr sz="4500">
                <a:solidFill>
                  <a:srgbClr val="535353"/>
                </a:solidFill>
                <a:latin typeface="Avenir Book"/>
                <a:ea typeface="Avenir Book"/>
                <a:cs typeface="Avenir Book"/>
                <a:sym typeface="Avenir Book"/>
              </a:defRPr>
            </a:pPr>
            <a:r>
              <a:t>Busting the “lacking in emotions &amp; empathy” myth</a:t>
            </a:r>
          </a:p>
          <a:p>
            <a:pPr marL="381000" indent="-381000" algn="l" defTabSz="968805">
              <a:lnSpc>
                <a:spcPct val="150000"/>
              </a:lnSpc>
              <a:spcBef>
                <a:spcPts val="1200"/>
              </a:spcBef>
              <a:buSzPct val="100000"/>
              <a:buChar char="•"/>
              <a:defRPr sz="4500">
                <a:solidFill>
                  <a:srgbClr val="535353"/>
                </a:solidFill>
                <a:latin typeface="Avenir Book"/>
                <a:ea typeface="Avenir Book"/>
                <a:cs typeface="Avenir Book"/>
                <a:sym typeface="Avenir Book"/>
              </a:defRPr>
            </a:pPr>
            <a:r>
              <a:t>Highly empathetic and emotionally sensitive</a:t>
            </a:r>
          </a:p>
          <a:p>
            <a:pPr marL="381000" indent="-381000" algn="l" defTabSz="968805">
              <a:lnSpc>
                <a:spcPct val="150000"/>
              </a:lnSpc>
              <a:spcBef>
                <a:spcPts val="1200"/>
              </a:spcBef>
              <a:buSzPct val="100000"/>
              <a:buChar char="•"/>
              <a:defRPr sz="4500">
                <a:solidFill>
                  <a:srgbClr val="535353"/>
                </a:solidFill>
                <a:latin typeface="Avenir Book"/>
                <a:ea typeface="Avenir Book"/>
                <a:cs typeface="Avenir Book"/>
                <a:sym typeface="Avenir Book"/>
              </a:defRPr>
            </a:pPr>
            <a:r>
              <a:t>Differences in interoception; alexthymia</a:t>
            </a:r>
          </a:p>
          <a:p>
            <a:pPr marL="381000" indent="-381000" algn="l" defTabSz="968805">
              <a:lnSpc>
                <a:spcPct val="150000"/>
              </a:lnSpc>
              <a:spcBef>
                <a:spcPts val="1200"/>
              </a:spcBef>
              <a:buSzPct val="100000"/>
              <a:buChar char="•"/>
              <a:defRPr sz="4500">
                <a:solidFill>
                  <a:srgbClr val="535353"/>
                </a:solidFill>
                <a:latin typeface="Avenir Book"/>
                <a:ea typeface="Avenir Book"/>
                <a:cs typeface="Avenir Book"/>
                <a:sym typeface="Avenir Book"/>
              </a:defRPr>
            </a:pPr>
            <a:r>
              <a:t>Idiosyncratic emotional expression </a:t>
            </a:r>
          </a:p>
        </p:txBody>
      </p:sp>
    </p:spTree>
  </p:cSld>
  <p:clrMapOvr>
    <a:masterClrMapping/>
  </p:clrMapOvr>
  <p:transition spd="med"/>
</p:sld>
</file>

<file path=ppt/theme/theme1.xml><?xml version="1.0" encoding="utf-8"?>
<a:theme xmlns:a="http://schemas.openxmlformats.org/drawingml/2006/main" name="Chalkboard Background by Slidesgo">
  <a:themeElements>
    <a:clrScheme name="Chalkboard Background by Slidesgo">
      <a:dk1>
        <a:srgbClr val="133B3E"/>
      </a:dk1>
      <a:lt1>
        <a:srgbClr val="3E2C2B"/>
      </a:lt1>
      <a:dk2>
        <a:srgbClr val="A7A7A7"/>
      </a:dk2>
      <a:lt2>
        <a:srgbClr val="535353"/>
      </a:lt2>
      <a:accent1>
        <a:srgbClr val="F9CB9C"/>
      </a:accent1>
      <a:accent2>
        <a:srgbClr val="FFE599"/>
      </a:accent2>
      <a:accent3>
        <a:srgbClr val="B6D7A8"/>
      </a:accent3>
      <a:accent4>
        <a:srgbClr val="A4C2F4"/>
      </a:accent4>
      <a:accent5>
        <a:srgbClr val="9FC5E8"/>
      </a:accent5>
      <a:accent6>
        <a:srgbClr val="B4A7D6"/>
      </a:accent6>
      <a:hlink>
        <a:srgbClr val="0000FF"/>
      </a:hlink>
      <a:folHlink>
        <a:srgbClr val="FF00FF"/>
      </a:folHlink>
    </a:clrScheme>
    <a:fontScheme name="Chalkboard Background by Slidesgo">
      <a:majorFont>
        <a:latin typeface="Helvetica"/>
        <a:ea typeface="Helvetica"/>
        <a:cs typeface="Helvetica"/>
      </a:majorFont>
      <a:minorFont>
        <a:latin typeface="Helvetica Neue"/>
        <a:ea typeface="Helvetica Neue"/>
        <a:cs typeface="Helvetica Neue"/>
      </a:minorFont>
    </a:fontScheme>
    <a:fmtScheme name="Chalkboard Background by Slidesg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E2C2B"/>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ctr" defTabSz="243828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133B3E"/>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243828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133B3E"/>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halkboard Background by Slidesgo">
  <a:themeElements>
    <a:clrScheme name="Chalkboard Background by Slidesgo">
      <a:dk1>
        <a:srgbClr val="000000"/>
      </a:dk1>
      <a:lt1>
        <a:srgbClr val="FFFFFF"/>
      </a:lt1>
      <a:dk2>
        <a:srgbClr val="A7A7A7"/>
      </a:dk2>
      <a:lt2>
        <a:srgbClr val="535353"/>
      </a:lt2>
      <a:accent1>
        <a:srgbClr val="F9CB9C"/>
      </a:accent1>
      <a:accent2>
        <a:srgbClr val="FFE599"/>
      </a:accent2>
      <a:accent3>
        <a:srgbClr val="B6D7A8"/>
      </a:accent3>
      <a:accent4>
        <a:srgbClr val="A4C2F4"/>
      </a:accent4>
      <a:accent5>
        <a:srgbClr val="9FC5E8"/>
      </a:accent5>
      <a:accent6>
        <a:srgbClr val="B4A7D6"/>
      </a:accent6>
      <a:hlink>
        <a:srgbClr val="0000FF"/>
      </a:hlink>
      <a:folHlink>
        <a:srgbClr val="FF00FF"/>
      </a:folHlink>
    </a:clrScheme>
    <a:fontScheme name="Chalkboard Background by Slidesgo">
      <a:majorFont>
        <a:latin typeface="Helvetica"/>
        <a:ea typeface="Helvetica"/>
        <a:cs typeface="Helvetica"/>
      </a:majorFont>
      <a:minorFont>
        <a:latin typeface="Helvetica Neue"/>
        <a:ea typeface="Helvetica Neue"/>
        <a:cs typeface="Helvetica Neue"/>
      </a:minorFont>
    </a:fontScheme>
    <a:fmtScheme name="Chalkboard Background by Slidesg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E2C2B"/>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ctr" defTabSz="243828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133B3E"/>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ctr" defTabSz="2438281"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133B3E"/>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2724</Words>
  <Application>Microsoft Office PowerPoint</Application>
  <PresentationFormat>Custom</PresentationFormat>
  <Paragraphs>289</Paragraphs>
  <Slides>41</Slides>
  <Notes>17</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Chalkboard Background by Slidesgo</vt:lpstr>
      <vt:lpstr>Working Therapeutically with Neurodivergent Clients</vt:lpstr>
      <vt:lpstr>PowerPoint Presentation</vt:lpstr>
      <vt:lpstr>PowerPoint Presentation</vt:lpstr>
      <vt:lpstr>Neurodivergent Features</vt:lpstr>
      <vt:lpstr>PowerPoint Presentation</vt:lpstr>
      <vt:lpstr>ADHD</vt:lpstr>
      <vt:lpstr>Autism</vt:lpstr>
      <vt:lpstr>Dyspraxia</vt:lpstr>
      <vt:lpstr>Emotions &amp; Empathy </vt:lpstr>
      <vt:lpstr>PowerPoint Presentation</vt:lpstr>
      <vt:lpstr>ND Identity</vt:lpstr>
      <vt:lpstr>Masking or Camouflaging</vt:lpstr>
      <vt:lpstr>Neurodiversity &amp; Mental Health </vt:lpstr>
      <vt:lpstr>PowerPoint Presentation</vt:lpstr>
      <vt:lpstr>PowerPoint Presentation</vt:lpstr>
      <vt:lpstr>Gender &amp; Autism</vt:lpstr>
      <vt:lpstr>Emotional Processing</vt:lpstr>
      <vt:lpstr>PowerPoint Presentation</vt:lpstr>
      <vt:lpstr>Diagnosis</vt:lpstr>
      <vt:lpstr>Pre-Diagnostic Support</vt:lpstr>
      <vt:lpstr>Post-Diagnostic Support</vt:lpstr>
      <vt:lpstr>Phenomenology</vt:lpstr>
      <vt:lpstr>A Shared Education  </vt:lpstr>
      <vt:lpstr>Environment </vt:lpstr>
      <vt:lpstr>Language </vt:lpstr>
      <vt:lpstr>PowerPoint Presentation</vt:lpstr>
      <vt:lpstr>Exploring Emotions</vt:lpstr>
      <vt:lpstr>PowerPoint Presentation</vt:lpstr>
      <vt:lpstr>Directness &amp; Defensiveness</vt:lpstr>
      <vt:lpstr>Flexibility &amp; Creativity</vt:lpstr>
      <vt:lpstr>PowerPoint Presentation</vt:lpstr>
      <vt:lpstr>PowerPoint Presentation</vt:lpstr>
      <vt:lpstr>Celebrating ND</vt:lpstr>
      <vt:lpstr>Authenticity &amp; relatedness</vt:lpstr>
      <vt:lpstr>PowerPoint Presentation</vt:lpstr>
      <vt:lpstr>PowerPoint Presentation</vt:lpstr>
      <vt:lpstr>PowerPoint Presentation</vt:lpstr>
      <vt:lpstr>PowerPoint Presentation</vt:lpstr>
      <vt:lpstr>PowerPoint Presentation</vt:lpstr>
      <vt:lpstr>PowerPoint Presentation</vt:lpstr>
      <vt:lpstr>Reasons for seeking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Therapeutically with Neurodivergent Clients</dc:title>
  <dc:creator>Finola McLaughlin</dc:creator>
  <cp:lastModifiedBy>Finola McLaughlin</cp:lastModifiedBy>
  <cp:revision>8</cp:revision>
  <dcterms:modified xsi:type="dcterms:W3CDTF">2023-03-22T01:45:36Z</dcterms:modified>
</cp:coreProperties>
</file>